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63" r:id="rId8"/>
    <p:sldId id="264" r:id="rId9"/>
    <p:sldId id="265" r:id="rId10"/>
    <p:sldId id="267" r:id="rId11"/>
    <p:sldId id="266" r:id="rId12"/>
    <p:sldId id="261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F36F8-FA35-4479-8C36-5544471BCD2D}" v="8" dt="2025-04-22T07:51:09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E BEECROFT" userId="2a9c3f2c-b326-4a29-a390-ed0dc822d3af" providerId="ADAL" clId="{A41F36F8-FA35-4479-8C36-5544471BCD2D}"/>
    <pc:docChg chg="undo custSel addSld modSld sldOrd">
      <pc:chgData name="SUE BEECROFT" userId="2a9c3f2c-b326-4a29-a390-ed0dc822d3af" providerId="ADAL" clId="{A41F36F8-FA35-4479-8C36-5544471BCD2D}" dt="2025-04-22T08:15:11.731" v="2353" actId="115"/>
      <pc:docMkLst>
        <pc:docMk/>
      </pc:docMkLst>
      <pc:sldChg chg="addSp delSp modSp mod">
        <pc:chgData name="SUE BEECROFT" userId="2a9c3f2c-b326-4a29-a390-ed0dc822d3af" providerId="ADAL" clId="{A41F36F8-FA35-4479-8C36-5544471BCD2D}" dt="2025-04-22T07:50:30.672" v="374" actId="14100"/>
        <pc:sldMkLst>
          <pc:docMk/>
          <pc:sldMk cId="3288139450" sldId="257"/>
        </pc:sldMkLst>
        <pc:spChg chg="mod">
          <ac:chgData name="SUE BEECROFT" userId="2a9c3f2c-b326-4a29-a390-ed0dc822d3af" providerId="ADAL" clId="{A41F36F8-FA35-4479-8C36-5544471BCD2D}" dt="2025-04-22T07:43:02.791" v="94" actId="20577"/>
          <ac:spMkLst>
            <pc:docMk/>
            <pc:sldMk cId="3288139450" sldId="257"/>
            <ac:spMk id="2" creationId="{BC828DA7-F3D3-3927-EA01-012CDAA16184}"/>
          </ac:spMkLst>
        </pc:spChg>
        <pc:spChg chg="del">
          <ac:chgData name="SUE BEECROFT" userId="2a9c3f2c-b326-4a29-a390-ed0dc822d3af" providerId="ADAL" clId="{A41F36F8-FA35-4479-8C36-5544471BCD2D}" dt="2025-04-22T07:31:30.282" v="9" actId="478"/>
          <ac:spMkLst>
            <pc:docMk/>
            <pc:sldMk cId="3288139450" sldId="257"/>
            <ac:spMk id="3" creationId="{2ADB9DA2-0E05-BBEE-D1AC-BCD8C2D5759C}"/>
          </ac:spMkLst>
        </pc:spChg>
        <pc:spChg chg="add del">
          <ac:chgData name="SUE BEECROFT" userId="2a9c3f2c-b326-4a29-a390-ed0dc822d3af" providerId="ADAL" clId="{A41F36F8-FA35-4479-8C36-5544471BCD2D}" dt="2025-04-22T07:30:33.564" v="1" actId="478"/>
          <ac:spMkLst>
            <pc:docMk/>
            <pc:sldMk cId="3288139450" sldId="257"/>
            <ac:spMk id="5" creationId="{5CD49C8A-49D7-59A0-1E32-AA93AF3CFAD9}"/>
          </ac:spMkLst>
        </pc:spChg>
        <pc:spChg chg="add del mod">
          <ac:chgData name="SUE BEECROFT" userId="2a9c3f2c-b326-4a29-a390-ed0dc822d3af" providerId="ADAL" clId="{A41F36F8-FA35-4479-8C36-5544471BCD2D}" dt="2025-04-22T07:31:32.971" v="10" actId="478"/>
          <ac:spMkLst>
            <pc:docMk/>
            <pc:sldMk cId="3288139450" sldId="257"/>
            <ac:spMk id="13" creationId="{45AF07F5-D7FA-CADE-5576-0D8F3EE17B93}"/>
          </ac:spMkLst>
        </pc:spChg>
        <pc:spChg chg="add mod">
          <ac:chgData name="SUE BEECROFT" userId="2a9c3f2c-b326-4a29-a390-ed0dc822d3af" providerId="ADAL" clId="{A41F36F8-FA35-4479-8C36-5544471BCD2D}" dt="2025-04-22T07:45:08.670" v="123" actId="1076"/>
          <ac:spMkLst>
            <pc:docMk/>
            <pc:sldMk cId="3288139450" sldId="257"/>
            <ac:spMk id="18" creationId="{754C7174-3CC9-1C9F-8E86-DA46BC188276}"/>
          </ac:spMkLst>
        </pc:spChg>
        <pc:spChg chg="add mod">
          <ac:chgData name="SUE BEECROFT" userId="2a9c3f2c-b326-4a29-a390-ed0dc822d3af" providerId="ADAL" clId="{A41F36F8-FA35-4479-8C36-5544471BCD2D}" dt="2025-04-22T07:50:26.886" v="373" actId="1076"/>
          <ac:spMkLst>
            <pc:docMk/>
            <pc:sldMk cId="3288139450" sldId="257"/>
            <ac:spMk id="19" creationId="{23A18E3F-E14F-7953-D969-97D728E98101}"/>
          </ac:spMkLst>
        </pc:spChg>
        <pc:spChg chg="add mod">
          <ac:chgData name="SUE BEECROFT" userId="2a9c3f2c-b326-4a29-a390-ed0dc822d3af" providerId="ADAL" clId="{A41F36F8-FA35-4479-8C36-5544471BCD2D}" dt="2025-04-22T07:46:38.213" v="143" actId="5793"/>
          <ac:spMkLst>
            <pc:docMk/>
            <pc:sldMk cId="3288139450" sldId="257"/>
            <ac:spMk id="24" creationId="{AC0B07BF-2E82-6CC3-CFA1-D8A5A34A0969}"/>
          </ac:spMkLst>
        </pc:spChg>
        <pc:spChg chg="add del mod">
          <ac:chgData name="SUE BEECROFT" userId="2a9c3f2c-b326-4a29-a390-ed0dc822d3af" providerId="ADAL" clId="{A41F36F8-FA35-4479-8C36-5544471BCD2D}" dt="2025-04-22T07:43:58.990" v="98" actId="478"/>
          <ac:spMkLst>
            <pc:docMk/>
            <pc:sldMk cId="3288139450" sldId="257"/>
            <ac:spMk id="25" creationId="{A08C9B25-B1C7-376D-4401-BD83C5D63878}"/>
          </ac:spMkLst>
        </pc:spChg>
        <pc:spChg chg="add mod">
          <ac:chgData name="SUE BEECROFT" userId="2a9c3f2c-b326-4a29-a390-ed0dc822d3af" providerId="ADAL" clId="{A41F36F8-FA35-4479-8C36-5544471BCD2D}" dt="2025-04-22T07:49:57.903" v="370" actId="1076"/>
          <ac:spMkLst>
            <pc:docMk/>
            <pc:sldMk cId="3288139450" sldId="257"/>
            <ac:spMk id="26" creationId="{D0F1B092-FA22-58F6-29D9-E559246EDFB8}"/>
          </ac:spMkLst>
        </pc:spChg>
        <pc:spChg chg="add mod">
          <ac:chgData name="SUE BEECROFT" userId="2a9c3f2c-b326-4a29-a390-ed0dc822d3af" providerId="ADAL" clId="{A41F36F8-FA35-4479-8C36-5544471BCD2D}" dt="2025-04-22T07:50:30.672" v="374" actId="14100"/>
          <ac:spMkLst>
            <pc:docMk/>
            <pc:sldMk cId="3288139450" sldId="257"/>
            <ac:spMk id="27" creationId="{899E0761-4F4E-E290-478C-364BC0CC2922}"/>
          </ac:spMkLst>
        </pc:spChg>
        <pc:spChg chg="add mod">
          <ac:chgData name="SUE BEECROFT" userId="2a9c3f2c-b326-4a29-a390-ed0dc822d3af" providerId="ADAL" clId="{A41F36F8-FA35-4479-8C36-5544471BCD2D}" dt="2025-04-22T07:49:54.303" v="369" actId="1076"/>
          <ac:spMkLst>
            <pc:docMk/>
            <pc:sldMk cId="3288139450" sldId="257"/>
            <ac:spMk id="28" creationId="{1522CA90-BCF5-9E6D-466C-FF8872CD8AA9}"/>
          </ac:spMkLst>
        </pc:spChg>
        <pc:picChg chg="add mod">
          <ac:chgData name="SUE BEECROFT" userId="2a9c3f2c-b326-4a29-a390-ed0dc822d3af" providerId="ADAL" clId="{A41F36F8-FA35-4479-8C36-5544471BCD2D}" dt="2025-04-22T07:39:10.182" v="73" actId="14100"/>
          <ac:picMkLst>
            <pc:docMk/>
            <pc:sldMk cId="3288139450" sldId="257"/>
            <ac:picMk id="7" creationId="{5A99607A-4305-60F1-3136-5E40C2259B2B}"/>
          </ac:picMkLst>
        </pc:picChg>
        <pc:picChg chg="add del mod ord">
          <ac:chgData name="SUE BEECROFT" userId="2a9c3f2c-b326-4a29-a390-ed0dc822d3af" providerId="ADAL" clId="{A41F36F8-FA35-4479-8C36-5544471BCD2D}" dt="2025-04-22T07:44:01.391" v="99" actId="478"/>
          <ac:picMkLst>
            <pc:docMk/>
            <pc:sldMk cId="3288139450" sldId="257"/>
            <ac:picMk id="9" creationId="{C62B3E59-2ABC-4C44-6A84-B58097F3EC5B}"/>
          </ac:picMkLst>
        </pc:picChg>
        <pc:picChg chg="add del mod ord modCrop">
          <ac:chgData name="SUE BEECROFT" userId="2a9c3f2c-b326-4a29-a390-ed0dc822d3af" providerId="ADAL" clId="{A41F36F8-FA35-4479-8C36-5544471BCD2D}" dt="2025-04-22T07:47:49.376" v="255" actId="478"/>
          <ac:picMkLst>
            <pc:docMk/>
            <pc:sldMk cId="3288139450" sldId="257"/>
            <ac:picMk id="11" creationId="{BC8A4A6F-9F8D-5654-6229-3F7745449A7E}"/>
          </ac:picMkLst>
        </pc:picChg>
        <pc:picChg chg="add del mod">
          <ac:chgData name="SUE BEECROFT" userId="2a9c3f2c-b326-4a29-a390-ed0dc822d3af" providerId="ADAL" clId="{A41F36F8-FA35-4479-8C36-5544471BCD2D}" dt="2025-04-22T07:49:10.220" v="346" actId="478"/>
          <ac:picMkLst>
            <pc:docMk/>
            <pc:sldMk cId="3288139450" sldId="257"/>
            <ac:picMk id="15" creationId="{A03ACFBE-092A-C656-5010-4B3446879F72}"/>
          </ac:picMkLst>
        </pc:picChg>
        <pc:picChg chg="add mod ord modCrop">
          <ac:chgData name="SUE BEECROFT" userId="2a9c3f2c-b326-4a29-a390-ed0dc822d3af" providerId="ADAL" clId="{A41F36F8-FA35-4479-8C36-5544471BCD2D}" dt="2025-04-22T07:45:03.503" v="122" actId="1076"/>
          <ac:picMkLst>
            <pc:docMk/>
            <pc:sldMk cId="3288139450" sldId="257"/>
            <ac:picMk id="17" creationId="{4F557839-65C5-705B-CC4F-37A28932D0C4}"/>
          </ac:picMkLst>
        </pc:picChg>
        <pc:picChg chg="add mod ord modCrop">
          <ac:chgData name="SUE BEECROFT" userId="2a9c3f2c-b326-4a29-a390-ed0dc822d3af" providerId="ADAL" clId="{A41F36F8-FA35-4479-8C36-5544471BCD2D}" dt="2025-04-22T07:50:26.886" v="373" actId="1076"/>
          <ac:picMkLst>
            <pc:docMk/>
            <pc:sldMk cId="3288139450" sldId="257"/>
            <ac:picMk id="21" creationId="{2C0299DD-27C8-143F-F915-8708E8C40284}"/>
          </ac:picMkLst>
        </pc:picChg>
        <pc:picChg chg="add mod modCrop">
          <ac:chgData name="SUE BEECROFT" userId="2a9c3f2c-b326-4a29-a390-ed0dc822d3af" providerId="ADAL" clId="{A41F36F8-FA35-4479-8C36-5544471BCD2D}" dt="2025-04-22T07:49:21.744" v="349" actId="1076"/>
          <ac:picMkLst>
            <pc:docMk/>
            <pc:sldMk cId="3288139450" sldId="257"/>
            <ac:picMk id="23" creationId="{F9D36D09-7FA1-626D-0456-A9B3FDC725A7}"/>
          </ac:picMkLst>
        </pc:picChg>
      </pc:sldChg>
      <pc:sldChg chg="modSp mod">
        <pc:chgData name="SUE BEECROFT" userId="2a9c3f2c-b326-4a29-a390-ed0dc822d3af" providerId="ADAL" clId="{A41F36F8-FA35-4479-8C36-5544471BCD2D}" dt="2025-04-22T08:03:24.961" v="843" actId="5793"/>
        <pc:sldMkLst>
          <pc:docMk/>
          <pc:sldMk cId="1904461896" sldId="259"/>
        </pc:sldMkLst>
        <pc:spChg chg="mod">
          <ac:chgData name="SUE BEECROFT" userId="2a9c3f2c-b326-4a29-a390-ed0dc822d3af" providerId="ADAL" clId="{A41F36F8-FA35-4479-8C36-5544471BCD2D}" dt="2025-04-22T07:54:50.955" v="452" actId="20577"/>
          <ac:spMkLst>
            <pc:docMk/>
            <pc:sldMk cId="1904461896" sldId="259"/>
            <ac:spMk id="2" creationId="{5EAC5D19-0C59-770B-6943-8C491326E0D7}"/>
          </ac:spMkLst>
        </pc:spChg>
        <pc:spChg chg="mod">
          <ac:chgData name="SUE BEECROFT" userId="2a9c3f2c-b326-4a29-a390-ed0dc822d3af" providerId="ADAL" clId="{A41F36F8-FA35-4479-8C36-5544471BCD2D}" dt="2025-04-22T08:03:24.961" v="843" actId="5793"/>
          <ac:spMkLst>
            <pc:docMk/>
            <pc:sldMk cId="1904461896" sldId="259"/>
            <ac:spMk id="3" creationId="{DD7BEF5B-74CD-24AC-BB11-43343CEA5951}"/>
          </ac:spMkLst>
        </pc:spChg>
      </pc:sldChg>
      <pc:sldChg chg="modSp mod ord">
        <pc:chgData name="SUE BEECROFT" userId="2a9c3f2c-b326-4a29-a390-ed0dc822d3af" providerId="ADAL" clId="{A41F36F8-FA35-4479-8C36-5544471BCD2D}" dt="2025-04-22T08:15:11.731" v="2353" actId="115"/>
        <pc:sldMkLst>
          <pc:docMk/>
          <pc:sldMk cId="714063973" sldId="260"/>
        </pc:sldMkLst>
        <pc:spChg chg="mod">
          <ac:chgData name="SUE BEECROFT" userId="2a9c3f2c-b326-4a29-a390-ed0dc822d3af" providerId="ADAL" clId="{A41F36F8-FA35-4479-8C36-5544471BCD2D}" dt="2025-04-22T07:52:51.007" v="404" actId="20577"/>
          <ac:spMkLst>
            <pc:docMk/>
            <pc:sldMk cId="714063973" sldId="260"/>
            <ac:spMk id="2" creationId="{ADD8EEAF-2280-1840-E712-905E4549C29E}"/>
          </ac:spMkLst>
        </pc:spChg>
        <pc:spChg chg="mod">
          <ac:chgData name="SUE BEECROFT" userId="2a9c3f2c-b326-4a29-a390-ed0dc822d3af" providerId="ADAL" clId="{A41F36F8-FA35-4479-8C36-5544471BCD2D}" dt="2025-04-22T08:15:11.731" v="2353" actId="115"/>
          <ac:spMkLst>
            <pc:docMk/>
            <pc:sldMk cId="714063973" sldId="260"/>
            <ac:spMk id="3" creationId="{3C17EB1A-D41A-7C0D-1E82-15DDB61CA44B}"/>
          </ac:spMkLst>
        </pc:spChg>
      </pc:sldChg>
      <pc:sldChg chg="modSp mod">
        <pc:chgData name="SUE BEECROFT" userId="2a9c3f2c-b326-4a29-a390-ed0dc822d3af" providerId="ADAL" clId="{A41F36F8-FA35-4479-8C36-5544471BCD2D}" dt="2025-04-22T08:12:12.455" v="1886" actId="20577"/>
        <pc:sldMkLst>
          <pc:docMk/>
          <pc:sldMk cId="1488562376" sldId="261"/>
        </pc:sldMkLst>
        <pc:spChg chg="mod">
          <ac:chgData name="SUE BEECROFT" userId="2a9c3f2c-b326-4a29-a390-ed0dc822d3af" providerId="ADAL" clId="{A41F36F8-FA35-4479-8C36-5544471BCD2D}" dt="2025-04-22T08:06:23.389" v="1248" actId="6549"/>
          <ac:spMkLst>
            <pc:docMk/>
            <pc:sldMk cId="1488562376" sldId="261"/>
            <ac:spMk id="2" creationId="{2E26CC12-5196-122D-19E2-E723945BD142}"/>
          </ac:spMkLst>
        </pc:spChg>
        <pc:spChg chg="mod">
          <ac:chgData name="SUE BEECROFT" userId="2a9c3f2c-b326-4a29-a390-ed0dc822d3af" providerId="ADAL" clId="{A41F36F8-FA35-4479-8C36-5544471BCD2D}" dt="2025-04-22T08:12:12.455" v="1886" actId="20577"/>
          <ac:spMkLst>
            <pc:docMk/>
            <pc:sldMk cId="1488562376" sldId="261"/>
            <ac:spMk id="3" creationId="{DDA85C3E-D5B0-EADD-BE38-09DACF2C9476}"/>
          </ac:spMkLst>
        </pc:spChg>
      </pc:sldChg>
      <pc:sldChg chg="addSp modSp new mod">
        <pc:chgData name="SUE BEECROFT" userId="2a9c3f2c-b326-4a29-a390-ed0dc822d3af" providerId="ADAL" clId="{A41F36F8-FA35-4479-8C36-5544471BCD2D}" dt="2025-04-22T07:59:07.195" v="532" actId="1076"/>
        <pc:sldMkLst>
          <pc:docMk/>
          <pc:sldMk cId="602570217" sldId="262"/>
        </pc:sldMkLst>
        <pc:picChg chg="add mod modCrop">
          <ac:chgData name="SUE BEECROFT" userId="2a9c3f2c-b326-4a29-a390-ed0dc822d3af" providerId="ADAL" clId="{A41F36F8-FA35-4479-8C36-5544471BCD2D}" dt="2025-04-22T07:59:07.195" v="532" actId="1076"/>
          <ac:picMkLst>
            <pc:docMk/>
            <pc:sldMk cId="602570217" sldId="262"/>
            <ac:picMk id="3" creationId="{190CCAD7-00AB-9596-59FB-34273904195A}"/>
          </ac:picMkLst>
        </pc:picChg>
      </pc:sldChg>
      <pc:sldChg chg="addSp delSp modSp add mod">
        <pc:chgData name="SUE BEECROFT" userId="2a9c3f2c-b326-4a29-a390-ed0dc822d3af" providerId="ADAL" clId="{A41F36F8-FA35-4479-8C36-5544471BCD2D}" dt="2025-04-22T07:59:01.546" v="531" actId="1076"/>
        <pc:sldMkLst>
          <pc:docMk/>
          <pc:sldMk cId="1296603774" sldId="263"/>
        </pc:sldMkLst>
        <pc:picChg chg="del">
          <ac:chgData name="SUE BEECROFT" userId="2a9c3f2c-b326-4a29-a390-ed0dc822d3af" providerId="ADAL" clId="{A41F36F8-FA35-4479-8C36-5544471BCD2D}" dt="2025-04-22T07:56:49.123" v="515" actId="478"/>
          <ac:picMkLst>
            <pc:docMk/>
            <pc:sldMk cId="1296603774" sldId="263"/>
            <ac:picMk id="3" creationId="{E1274B1A-993E-C99D-C22D-849962D27CD3}"/>
          </ac:picMkLst>
        </pc:picChg>
        <pc:picChg chg="add mod modCrop">
          <ac:chgData name="SUE BEECROFT" userId="2a9c3f2c-b326-4a29-a390-ed0dc822d3af" providerId="ADAL" clId="{A41F36F8-FA35-4479-8C36-5544471BCD2D}" dt="2025-04-22T07:59:01.546" v="531" actId="1076"/>
          <ac:picMkLst>
            <pc:docMk/>
            <pc:sldMk cId="1296603774" sldId="263"/>
            <ac:picMk id="4" creationId="{C9BAB4B6-FFE8-8B3D-8364-837CD0ED46C2}"/>
          </ac:picMkLst>
        </pc:picChg>
      </pc:sldChg>
      <pc:sldChg chg="addSp modSp new mod">
        <pc:chgData name="SUE BEECROFT" userId="2a9c3f2c-b326-4a29-a390-ed0dc822d3af" providerId="ADAL" clId="{A41F36F8-FA35-4479-8C36-5544471BCD2D}" dt="2025-04-22T07:58:55.963" v="530" actId="1076"/>
        <pc:sldMkLst>
          <pc:docMk/>
          <pc:sldMk cId="2802619555" sldId="264"/>
        </pc:sldMkLst>
        <pc:picChg chg="add mod modCrop">
          <ac:chgData name="SUE BEECROFT" userId="2a9c3f2c-b326-4a29-a390-ed0dc822d3af" providerId="ADAL" clId="{A41F36F8-FA35-4479-8C36-5544471BCD2D}" dt="2025-04-22T07:58:55.963" v="530" actId="1076"/>
          <ac:picMkLst>
            <pc:docMk/>
            <pc:sldMk cId="2802619555" sldId="264"/>
            <ac:picMk id="3" creationId="{F549B218-1DAE-C905-A2EE-8490EBDDEFCF}"/>
          </ac:picMkLst>
        </pc:picChg>
      </pc:sldChg>
      <pc:sldChg chg="addSp modSp new mod">
        <pc:chgData name="SUE BEECROFT" userId="2a9c3f2c-b326-4a29-a390-ed0dc822d3af" providerId="ADAL" clId="{A41F36F8-FA35-4479-8C36-5544471BCD2D}" dt="2025-04-22T07:59:55.930" v="541" actId="1076"/>
        <pc:sldMkLst>
          <pc:docMk/>
          <pc:sldMk cId="17384340" sldId="265"/>
        </pc:sldMkLst>
        <pc:picChg chg="add mod modCrop">
          <ac:chgData name="SUE BEECROFT" userId="2a9c3f2c-b326-4a29-a390-ed0dc822d3af" providerId="ADAL" clId="{A41F36F8-FA35-4479-8C36-5544471BCD2D}" dt="2025-04-22T07:59:55.930" v="541" actId="1076"/>
          <ac:picMkLst>
            <pc:docMk/>
            <pc:sldMk cId="17384340" sldId="265"/>
            <ac:picMk id="3" creationId="{CC496AD8-E383-237E-37E1-E2DB9A6FCD67}"/>
          </ac:picMkLst>
        </pc:picChg>
      </pc:sldChg>
      <pc:sldChg chg="addSp modSp new mod">
        <pc:chgData name="SUE BEECROFT" userId="2a9c3f2c-b326-4a29-a390-ed0dc822d3af" providerId="ADAL" clId="{A41F36F8-FA35-4479-8C36-5544471BCD2D}" dt="2025-04-22T08:01:26.009" v="560" actId="1076"/>
        <pc:sldMkLst>
          <pc:docMk/>
          <pc:sldMk cId="1233372820" sldId="266"/>
        </pc:sldMkLst>
        <pc:picChg chg="add mod modCrop">
          <ac:chgData name="SUE BEECROFT" userId="2a9c3f2c-b326-4a29-a390-ed0dc822d3af" providerId="ADAL" clId="{A41F36F8-FA35-4479-8C36-5544471BCD2D}" dt="2025-04-22T08:01:26.009" v="560" actId="1076"/>
          <ac:picMkLst>
            <pc:docMk/>
            <pc:sldMk cId="1233372820" sldId="266"/>
            <ac:picMk id="3" creationId="{0789FB79-E63A-2350-07D9-81F42C568291}"/>
          </ac:picMkLst>
        </pc:picChg>
      </pc:sldChg>
      <pc:sldChg chg="modSp add mod ord">
        <pc:chgData name="SUE BEECROFT" userId="2a9c3f2c-b326-4a29-a390-ed0dc822d3af" providerId="ADAL" clId="{A41F36F8-FA35-4479-8C36-5544471BCD2D}" dt="2025-04-22T08:00:53.845" v="552"/>
        <pc:sldMkLst>
          <pc:docMk/>
          <pc:sldMk cId="3266474764" sldId="267"/>
        </pc:sldMkLst>
        <pc:picChg chg="mod modCrop">
          <ac:chgData name="SUE BEECROFT" userId="2a9c3f2c-b326-4a29-a390-ed0dc822d3af" providerId="ADAL" clId="{A41F36F8-FA35-4479-8C36-5544471BCD2D}" dt="2025-04-22T08:00:44.818" v="550" actId="14100"/>
          <ac:picMkLst>
            <pc:docMk/>
            <pc:sldMk cId="3266474764" sldId="267"/>
            <ac:picMk id="3" creationId="{2B9CC79F-4009-354F-5535-3D73702C7BC1}"/>
          </ac:picMkLst>
        </pc:picChg>
      </pc:sldChg>
      <pc:sldChg chg="modSp new mod">
        <pc:chgData name="SUE BEECROFT" userId="2a9c3f2c-b326-4a29-a390-ed0dc822d3af" providerId="ADAL" clId="{A41F36F8-FA35-4479-8C36-5544471BCD2D}" dt="2025-04-22T08:14:20.915" v="2302" actId="5793"/>
        <pc:sldMkLst>
          <pc:docMk/>
          <pc:sldMk cId="2456356274" sldId="268"/>
        </pc:sldMkLst>
        <pc:spChg chg="mod">
          <ac:chgData name="SUE BEECROFT" userId="2a9c3f2c-b326-4a29-a390-ed0dc822d3af" providerId="ADAL" clId="{A41F36F8-FA35-4479-8C36-5544471BCD2D}" dt="2025-04-22T08:12:27.435" v="1902" actId="5793"/>
          <ac:spMkLst>
            <pc:docMk/>
            <pc:sldMk cId="2456356274" sldId="268"/>
            <ac:spMk id="2" creationId="{B8051375-32DB-814E-A04A-E2E42FFD4379}"/>
          </ac:spMkLst>
        </pc:spChg>
        <pc:spChg chg="mod">
          <ac:chgData name="SUE BEECROFT" userId="2a9c3f2c-b326-4a29-a390-ed0dc822d3af" providerId="ADAL" clId="{A41F36F8-FA35-4479-8C36-5544471BCD2D}" dt="2025-04-22T08:14:20.915" v="2302" actId="5793"/>
          <ac:spMkLst>
            <pc:docMk/>
            <pc:sldMk cId="2456356274" sldId="268"/>
            <ac:spMk id="3" creationId="{23EBECAD-8E24-6555-8B8F-9FB5907209E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napac.org.uk/blog-what-are-the-six-key-principles-of-a-trauma-informed-approach/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napac.org.uk/blog-what-are-the-six-key-principles-of-a-trauma-informed-approach/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71B49-912A-4F4D-BAF0-D68E80803E9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399DA3-F283-4284-B2C3-6951BF0CABB2}">
      <dgm:prSet/>
      <dgm:spPr/>
      <dgm:t>
        <a:bodyPr/>
        <a:lstStyle/>
        <a:p>
          <a:r>
            <a:rPr lang="en-GB" dirty="0"/>
            <a:t>The NHS and UK government have a working definition of </a:t>
          </a:r>
          <a:r>
            <a:rPr lang="en-GB" b="1" dirty="0"/>
            <a:t>trauma-informed practice</a:t>
          </a:r>
          <a:r>
            <a:rPr lang="en-GB" dirty="0"/>
            <a:t>, with six key </a:t>
          </a:r>
          <a:r>
            <a:rPr lang="en-GB" b="1" u="sng" dirty="0"/>
            <a:t>tenets</a:t>
          </a:r>
          <a:r>
            <a:rPr lang="en-GB" dirty="0"/>
            <a:t>... (from </a:t>
          </a:r>
          <a:r>
            <a:rPr lang="en-GB" dirty="0">
              <a:hlinkClick xmlns:r="http://schemas.openxmlformats.org/officeDocument/2006/relationships" r:id="rId1"/>
            </a:rPr>
            <a:t>https://napac.org.uk/blog-what-are-the-six-key-principles-of-a-trauma-informed-approach/</a:t>
          </a:r>
          <a:r>
            <a:rPr lang="en-GB" dirty="0"/>
            <a:t>)</a:t>
          </a:r>
          <a:endParaRPr lang="en-US" dirty="0"/>
        </a:p>
      </dgm:t>
    </dgm:pt>
    <dgm:pt modelId="{431317EE-F818-489B-9444-FA1ECF560D46}" type="parTrans" cxnId="{98934934-0E2C-4085-A270-237DDB2CDC7A}">
      <dgm:prSet/>
      <dgm:spPr/>
      <dgm:t>
        <a:bodyPr/>
        <a:lstStyle/>
        <a:p>
          <a:endParaRPr lang="en-US"/>
        </a:p>
      </dgm:t>
    </dgm:pt>
    <dgm:pt modelId="{CFE9E10C-F07F-470B-8D62-8BBBEFE8CF05}" type="sibTrans" cxnId="{98934934-0E2C-4085-A270-237DDB2CDC7A}">
      <dgm:prSet/>
      <dgm:spPr/>
      <dgm:t>
        <a:bodyPr/>
        <a:lstStyle/>
        <a:p>
          <a:endParaRPr lang="en-US"/>
        </a:p>
      </dgm:t>
    </dgm:pt>
    <dgm:pt modelId="{073F4675-ED92-488E-BDD7-C0DD7B080532}">
      <dgm:prSet/>
      <dgm:spPr/>
      <dgm:t>
        <a:bodyPr/>
        <a:lstStyle/>
        <a:p>
          <a:r>
            <a:rPr lang="en-GB"/>
            <a:t>Safety</a:t>
          </a:r>
          <a:endParaRPr lang="en-US"/>
        </a:p>
      </dgm:t>
    </dgm:pt>
    <dgm:pt modelId="{776E4D22-C35E-4757-83EF-E9E4F8C5B113}" type="parTrans" cxnId="{A4C04F75-86DA-474B-BBD0-DC081A9482C8}">
      <dgm:prSet/>
      <dgm:spPr/>
      <dgm:t>
        <a:bodyPr/>
        <a:lstStyle/>
        <a:p>
          <a:endParaRPr lang="en-US"/>
        </a:p>
      </dgm:t>
    </dgm:pt>
    <dgm:pt modelId="{E28A432F-7146-43E5-95D3-792FA19BF5D5}" type="sibTrans" cxnId="{A4C04F75-86DA-474B-BBD0-DC081A9482C8}">
      <dgm:prSet/>
      <dgm:spPr/>
      <dgm:t>
        <a:bodyPr/>
        <a:lstStyle/>
        <a:p>
          <a:endParaRPr lang="en-US"/>
        </a:p>
      </dgm:t>
    </dgm:pt>
    <dgm:pt modelId="{6F505331-1FB9-4DD0-BFA8-FE4CCC4049BD}">
      <dgm:prSet/>
      <dgm:spPr/>
      <dgm:t>
        <a:bodyPr/>
        <a:lstStyle/>
        <a:p>
          <a:r>
            <a:rPr lang="en-GB"/>
            <a:t>Trustworthiness</a:t>
          </a:r>
          <a:endParaRPr lang="en-US"/>
        </a:p>
      </dgm:t>
    </dgm:pt>
    <dgm:pt modelId="{449D7993-12A8-4FC8-AD18-87238BBFE008}" type="parTrans" cxnId="{2649DD00-9A9C-47B3-8A7B-61F839F85D25}">
      <dgm:prSet/>
      <dgm:spPr/>
      <dgm:t>
        <a:bodyPr/>
        <a:lstStyle/>
        <a:p>
          <a:endParaRPr lang="en-US"/>
        </a:p>
      </dgm:t>
    </dgm:pt>
    <dgm:pt modelId="{B710EB95-422E-4A0B-8156-1BECE1D11841}" type="sibTrans" cxnId="{2649DD00-9A9C-47B3-8A7B-61F839F85D25}">
      <dgm:prSet/>
      <dgm:spPr/>
      <dgm:t>
        <a:bodyPr/>
        <a:lstStyle/>
        <a:p>
          <a:endParaRPr lang="en-US"/>
        </a:p>
      </dgm:t>
    </dgm:pt>
    <dgm:pt modelId="{A0022D01-CC08-4438-991C-E6457A970B27}">
      <dgm:prSet/>
      <dgm:spPr/>
      <dgm:t>
        <a:bodyPr/>
        <a:lstStyle/>
        <a:p>
          <a:r>
            <a:rPr lang="en-GB"/>
            <a:t>Choice</a:t>
          </a:r>
          <a:endParaRPr lang="en-US"/>
        </a:p>
      </dgm:t>
    </dgm:pt>
    <dgm:pt modelId="{AC365A97-C7AB-4F85-A35B-FF0589ED52BC}" type="parTrans" cxnId="{63C18E32-3629-4C99-AAFB-39A271F9683B}">
      <dgm:prSet/>
      <dgm:spPr/>
      <dgm:t>
        <a:bodyPr/>
        <a:lstStyle/>
        <a:p>
          <a:endParaRPr lang="en-US"/>
        </a:p>
      </dgm:t>
    </dgm:pt>
    <dgm:pt modelId="{21F5A99E-50DC-4409-9BB7-CA031D35F8FC}" type="sibTrans" cxnId="{63C18E32-3629-4C99-AAFB-39A271F9683B}">
      <dgm:prSet/>
      <dgm:spPr/>
      <dgm:t>
        <a:bodyPr/>
        <a:lstStyle/>
        <a:p>
          <a:endParaRPr lang="en-US"/>
        </a:p>
      </dgm:t>
    </dgm:pt>
    <dgm:pt modelId="{B8DE98D6-76E2-4A33-B115-05DF4D792517}">
      <dgm:prSet/>
      <dgm:spPr/>
      <dgm:t>
        <a:bodyPr/>
        <a:lstStyle/>
        <a:p>
          <a:r>
            <a:rPr lang="en-GB"/>
            <a:t>Collaboration</a:t>
          </a:r>
          <a:endParaRPr lang="en-US"/>
        </a:p>
      </dgm:t>
    </dgm:pt>
    <dgm:pt modelId="{6B17E9C0-2793-4F84-8EBF-EAD9FB362ECA}" type="parTrans" cxnId="{606789AD-41EF-4363-885D-716B1DFA52C1}">
      <dgm:prSet/>
      <dgm:spPr/>
      <dgm:t>
        <a:bodyPr/>
        <a:lstStyle/>
        <a:p>
          <a:endParaRPr lang="en-US"/>
        </a:p>
      </dgm:t>
    </dgm:pt>
    <dgm:pt modelId="{E77EF36E-6257-43B8-8A2E-36EFC442CBE6}" type="sibTrans" cxnId="{606789AD-41EF-4363-885D-716B1DFA52C1}">
      <dgm:prSet/>
      <dgm:spPr/>
      <dgm:t>
        <a:bodyPr/>
        <a:lstStyle/>
        <a:p>
          <a:endParaRPr lang="en-US"/>
        </a:p>
      </dgm:t>
    </dgm:pt>
    <dgm:pt modelId="{9B6F99BD-6AB3-4E68-819C-9DAB4B49D987}">
      <dgm:prSet/>
      <dgm:spPr/>
      <dgm:t>
        <a:bodyPr/>
        <a:lstStyle/>
        <a:p>
          <a:r>
            <a:rPr lang="en-GB"/>
            <a:t>Empowerment</a:t>
          </a:r>
          <a:endParaRPr lang="en-US"/>
        </a:p>
      </dgm:t>
    </dgm:pt>
    <dgm:pt modelId="{4F03C5C5-DF68-4044-A01B-7C9B2BC0D001}" type="parTrans" cxnId="{CFFF91DA-B36D-4430-8166-63A51BEF6B64}">
      <dgm:prSet/>
      <dgm:spPr/>
      <dgm:t>
        <a:bodyPr/>
        <a:lstStyle/>
        <a:p>
          <a:endParaRPr lang="en-US"/>
        </a:p>
      </dgm:t>
    </dgm:pt>
    <dgm:pt modelId="{7E6D0066-204D-4973-9D01-E1FEBFBFC8B9}" type="sibTrans" cxnId="{CFFF91DA-B36D-4430-8166-63A51BEF6B64}">
      <dgm:prSet/>
      <dgm:spPr/>
      <dgm:t>
        <a:bodyPr/>
        <a:lstStyle/>
        <a:p>
          <a:endParaRPr lang="en-US"/>
        </a:p>
      </dgm:t>
    </dgm:pt>
    <dgm:pt modelId="{9FF30B34-CD02-4494-859D-6840D8C44C5C}">
      <dgm:prSet/>
      <dgm:spPr/>
      <dgm:t>
        <a:bodyPr/>
        <a:lstStyle/>
        <a:p>
          <a:r>
            <a:rPr lang="en-GB"/>
            <a:t>Cultural consideration</a:t>
          </a:r>
          <a:endParaRPr lang="en-US"/>
        </a:p>
      </dgm:t>
    </dgm:pt>
    <dgm:pt modelId="{EDC824C9-4B74-485C-BBA2-44B7B0D6E29C}" type="parTrans" cxnId="{2341920E-F98E-46EF-8976-C34C77E57529}">
      <dgm:prSet/>
      <dgm:spPr/>
      <dgm:t>
        <a:bodyPr/>
        <a:lstStyle/>
        <a:p>
          <a:endParaRPr lang="en-US"/>
        </a:p>
      </dgm:t>
    </dgm:pt>
    <dgm:pt modelId="{DEC999A1-ADAE-4C5C-9E84-D109E8EAFF99}" type="sibTrans" cxnId="{2341920E-F98E-46EF-8976-C34C77E57529}">
      <dgm:prSet/>
      <dgm:spPr/>
      <dgm:t>
        <a:bodyPr/>
        <a:lstStyle/>
        <a:p>
          <a:endParaRPr lang="en-US"/>
        </a:p>
      </dgm:t>
    </dgm:pt>
    <dgm:pt modelId="{65E6C8EA-CA83-46FE-B717-3356AA2AB64B}" type="pres">
      <dgm:prSet presAssocID="{D4D71B49-912A-4F4D-BAF0-D68E80803E97}" presName="vert0" presStyleCnt="0">
        <dgm:presLayoutVars>
          <dgm:dir/>
          <dgm:animOne val="branch"/>
          <dgm:animLvl val="lvl"/>
        </dgm:presLayoutVars>
      </dgm:prSet>
      <dgm:spPr/>
    </dgm:pt>
    <dgm:pt modelId="{FD4FC770-64C1-4D67-9F73-00BE5F454731}" type="pres">
      <dgm:prSet presAssocID="{19399DA3-F283-4284-B2C3-6951BF0CABB2}" presName="thickLine" presStyleLbl="alignNode1" presStyleIdx="0" presStyleCnt="1"/>
      <dgm:spPr/>
    </dgm:pt>
    <dgm:pt modelId="{5AA464EE-7569-4B3D-9E45-3B79A327D4FB}" type="pres">
      <dgm:prSet presAssocID="{19399DA3-F283-4284-B2C3-6951BF0CABB2}" presName="horz1" presStyleCnt="0"/>
      <dgm:spPr/>
    </dgm:pt>
    <dgm:pt modelId="{189F1AE3-A61A-4558-99EA-70FC1853BFBD}" type="pres">
      <dgm:prSet presAssocID="{19399DA3-F283-4284-B2C3-6951BF0CABB2}" presName="tx1" presStyleLbl="revTx" presStyleIdx="0" presStyleCnt="7" custScaleX="248429"/>
      <dgm:spPr/>
    </dgm:pt>
    <dgm:pt modelId="{315E8E11-6A76-4381-A9D1-5132A9A59341}" type="pres">
      <dgm:prSet presAssocID="{19399DA3-F283-4284-B2C3-6951BF0CABB2}" presName="vert1" presStyleCnt="0"/>
      <dgm:spPr/>
    </dgm:pt>
    <dgm:pt modelId="{3FBE2A44-5E09-41E4-8219-836AAA5929B5}" type="pres">
      <dgm:prSet presAssocID="{073F4675-ED92-488E-BDD7-C0DD7B080532}" presName="vertSpace2a" presStyleCnt="0"/>
      <dgm:spPr/>
    </dgm:pt>
    <dgm:pt modelId="{6A95834E-8FE7-4FCB-8472-9502F0C3CA26}" type="pres">
      <dgm:prSet presAssocID="{073F4675-ED92-488E-BDD7-C0DD7B080532}" presName="horz2" presStyleCnt="0"/>
      <dgm:spPr/>
    </dgm:pt>
    <dgm:pt modelId="{0181992F-E5B1-4DBA-BC19-9854FFAA90EE}" type="pres">
      <dgm:prSet presAssocID="{073F4675-ED92-488E-BDD7-C0DD7B080532}" presName="horzSpace2" presStyleCnt="0"/>
      <dgm:spPr/>
    </dgm:pt>
    <dgm:pt modelId="{327F3BCE-4D3D-42FD-8211-2643F0680866}" type="pres">
      <dgm:prSet presAssocID="{073F4675-ED92-488E-BDD7-C0DD7B080532}" presName="tx2" presStyleLbl="revTx" presStyleIdx="1" presStyleCnt="7"/>
      <dgm:spPr/>
    </dgm:pt>
    <dgm:pt modelId="{EA4C512D-3CE8-4310-96FD-78EB7A2C8F0A}" type="pres">
      <dgm:prSet presAssocID="{073F4675-ED92-488E-BDD7-C0DD7B080532}" presName="vert2" presStyleCnt="0"/>
      <dgm:spPr/>
    </dgm:pt>
    <dgm:pt modelId="{97EEC62C-ED50-4C7B-A909-45041898BC51}" type="pres">
      <dgm:prSet presAssocID="{073F4675-ED92-488E-BDD7-C0DD7B080532}" presName="thinLine2b" presStyleLbl="callout" presStyleIdx="0" presStyleCnt="6"/>
      <dgm:spPr/>
    </dgm:pt>
    <dgm:pt modelId="{8769D455-5F31-49C8-8222-ADC29B9D67FC}" type="pres">
      <dgm:prSet presAssocID="{073F4675-ED92-488E-BDD7-C0DD7B080532}" presName="vertSpace2b" presStyleCnt="0"/>
      <dgm:spPr/>
    </dgm:pt>
    <dgm:pt modelId="{8D95ED82-2DB7-487F-8EAB-879643E12CD9}" type="pres">
      <dgm:prSet presAssocID="{6F505331-1FB9-4DD0-BFA8-FE4CCC4049BD}" presName="horz2" presStyleCnt="0"/>
      <dgm:spPr/>
    </dgm:pt>
    <dgm:pt modelId="{95D74CEF-D69F-439B-AAFE-99F86AFD7116}" type="pres">
      <dgm:prSet presAssocID="{6F505331-1FB9-4DD0-BFA8-FE4CCC4049BD}" presName="horzSpace2" presStyleCnt="0"/>
      <dgm:spPr/>
    </dgm:pt>
    <dgm:pt modelId="{B68589F2-98E9-4179-8D48-CB803949B186}" type="pres">
      <dgm:prSet presAssocID="{6F505331-1FB9-4DD0-BFA8-FE4CCC4049BD}" presName="tx2" presStyleLbl="revTx" presStyleIdx="2" presStyleCnt="7"/>
      <dgm:spPr/>
    </dgm:pt>
    <dgm:pt modelId="{16655D35-FD99-4BE7-AE0A-E0F2D10ABB9E}" type="pres">
      <dgm:prSet presAssocID="{6F505331-1FB9-4DD0-BFA8-FE4CCC4049BD}" presName="vert2" presStyleCnt="0"/>
      <dgm:spPr/>
    </dgm:pt>
    <dgm:pt modelId="{E920503C-A4C0-409D-A434-87CD04105198}" type="pres">
      <dgm:prSet presAssocID="{6F505331-1FB9-4DD0-BFA8-FE4CCC4049BD}" presName="thinLine2b" presStyleLbl="callout" presStyleIdx="1" presStyleCnt="6"/>
      <dgm:spPr/>
    </dgm:pt>
    <dgm:pt modelId="{C4753A05-DDB0-4FC1-885C-E39F5451FD0A}" type="pres">
      <dgm:prSet presAssocID="{6F505331-1FB9-4DD0-BFA8-FE4CCC4049BD}" presName="vertSpace2b" presStyleCnt="0"/>
      <dgm:spPr/>
    </dgm:pt>
    <dgm:pt modelId="{69DE0997-7D95-430D-AAB1-892C02594EED}" type="pres">
      <dgm:prSet presAssocID="{A0022D01-CC08-4438-991C-E6457A970B27}" presName="horz2" presStyleCnt="0"/>
      <dgm:spPr/>
    </dgm:pt>
    <dgm:pt modelId="{697BF75B-3C8B-40BF-B1A3-B1B9F395EF29}" type="pres">
      <dgm:prSet presAssocID="{A0022D01-CC08-4438-991C-E6457A970B27}" presName="horzSpace2" presStyleCnt="0"/>
      <dgm:spPr/>
    </dgm:pt>
    <dgm:pt modelId="{3DA25B48-730F-4FB4-A420-435A5990827D}" type="pres">
      <dgm:prSet presAssocID="{A0022D01-CC08-4438-991C-E6457A970B27}" presName="tx2" presStyleLbl="revTx" presStyleIdx="3" presStyleCnt="7"/>
      <dgm:spPr/>
    </dgm:pt>
    <dgm:pt modelId="{BE5BFDDD-1B0B-4CC7-B1D2-F5EDB2FC7288}" type="pres">
      <dgm:prSet presAssocID="{A0022D01-CC08-4438-991C-E6457A970B27}" presName="vert2" presStyleCnt="0"/>
      <dgm:spPr/>
    </dgm:pt>
    <dgm:pt modelId="{40298F87-BD90-481C-9AAE-D3B98AAEE1B5}" type="pres">
      <dgm:prSet presAssocID="{A0022D01-CC08-4438-991C-E6457A970B27}" presName="thinLine2b" presStyleLbl="callout" presStyleIdx="2" presStyleCnt="6"/>
      <dgm:spPr/>
    </dgm:pt>
    <dgm:pt modelId="{7D44B50B-1AB8-44C7-8DB1-4BB3E7545EB5}" type="pres">
      <dgm:prSet presAssocID="{A0022D01-CC08-4438-991C-E6457A970B27}" presName="vertSpace2b" presStyleCnt="0"/>
      <dgm:spPr/>
    </dgm:pt>
    <dgm:pt modelId="{467C5133-F8BD-4F33-8B79-D0C141624309}" type="pres">
      <dgm:prSet presAssocID="{B8DE98D6-76E2-4A33-B115-05DF4D792517}" presName="horz2" presStyleCnt="0"/>
      <dgm:spPr/>
    </dgm:pt>
    <dgm:pt modelId="{ADEDB4E4-D115-4ED4-9E6C-B87AEF064331}" type="pres">
      <dgm:prSet presAssocID="{B8DE98D6-76E2-4A33-B115-05DF4D792517}" presName="horzSpace2" presStyleCnt="0"/>
      <dgm:spPr/>
    </dgm:pt>
    <dgm:pt modelId="{7035EB3A-9185-4564-83BF-EC51A09C1567}" type="pres">
      <dgm:prSet presAssocID="{B8DE98D6-76E2-4A33-B115-05DF4D792517}" presName="tx2" presStyleLbl="revTx" presStyleIdx="4" presStyleCnt="7"/>
      <dgm:spPr/>
    </dgm:pt>
    <dgm:pt modelId="{8CA12FB4-A1F3-473B-92A7-CCFF164D36B1}" type="pres">
      <dgm:prSet presAssocID="{B8DE98D6-76E2-4A33-B115-05DF4D792517}" presName="vert2" presStyleCnt="0"/>
      <dgm:spPr/>
    </dgm:pt>
    <dgm:pt modelId="{269E686B-A227-4CE5-B645-5B3234F29556}" type="pres">
      <dgm:prSet presAssocID="{B8DE98D6-76E2-4A33-B115-05DF4D792517}" presName="thinLine2b" presStyleLbl="callout" presStyleIdx="3" presStyleCnt="6"/>
      <dgm:spPr/>
    </dgm:pt>
    <dgm:pt modelId="{FFC6B82B-6CBD-4893-BAD8-CF6C7C42DB66}" type="pres">
      <dgm:prSet presAssocID="{B8DE98D6-76E2-4A33-B115-05DF4D792517}" presName="vertSpace2b" presStyleCnt="0"/>
      <dgm:spPr/>
    </dgm:pt>
    <dgm:pt modelId="{4D8741ED-A566-41E5-9815-83D691C079E5}" type="pres">
      <dgm:prSet presAssocID="{9B6F99BD-6AB3-4E68-819C-9DAB4B49D987}" presName="horz2" presStyleCnt="0"/>
      <dgm:spPr/>
    </dgm:pt>
    <dgm:pt modelId="{0F58A8B1-AC4B-4640-BCAC-04B3D341CCBB}" type="pres">
      <dgm:prSet presAssocID="{9B6F99BD-6AB3-4E68-819C-9DAB4B49D987}" presName="horzSpace2" presStyleCnt="0"/>
      <dgm:spPr/>
    </dgm:pt>
    <dgm:pt modelId="{5C7F86F9-07E0-4136-851B-C41696440A14}" type="pres">
      <dgm:prSet presAssocID="{9B6F99BD-6AB3-4E68-819C-9DAB4B49D987}" presName="tx2" presStyleLbl="revTx" presStyleIdx="5" presStyleCnt="7"/>
      <dgm:spPr/>
    </dgm:pt>
    <dgm:pt modelId="{F44831D7-2E7C-42C8-A5A1-E803F3304B0F}" type="pres">
      <dgm:prSet presAssocID="{9B6F99BD-6AB3-4E68-819C-9DAB4B49D987}" presName="vert2" presStyleCnt="0"/>
      <dgm:spPr/>
    </dgm:pt>
    <dgm:pt modelId="{DAD58039-1EED-42D4-8AD2-85BA0ADEBF38}" type="pres">
      <dgm:prSet presAssocID="{9B6F99BD-6AB3-4E68-819C-9DAB4B49D987}" presName="thinLine2b" presStyleLbl="callout" presStyleIdx="4" presStyleCnt="6"/>
      <dgm:spPr/>
    </dgm:pt>
    <dgm:pt modelId="{CCA1B9F4-CFD8-4C82-8A35-7DDF3E4E83C5}" type="pres">
      <dgm:prSet presAssocID="{9B6F99BD-6AB3-4E68-819C-9DAB4B49D987}" presName="vertSpace2b" presStyleCnt="0"/>
      <dgm:spPr/>
    </dgm:pt>
    <dgm:pt modelId="{9C448DEC-8D83-471E-B25F-032BCF050C9A}" type="pres">
      <dgm:prSet presAssocID="{9FF30B34-CD02-4494-859D-6840D8C44C5C}" presName="horz2" presStyleCnt="0"/>
      <dgm:spPr/>
    </dgm:pt>
    <dgm:pt modelId="{3827CD01-CE18-4BF2-BE5A-EF4A0BEDB908}" type="pres">
      <dgm:prSet presAssocID="{9FF30B34-CD02-4494-859D-6840D8C44C5C}" presName="horzSpace2" presStyleCnt="0"/>
      <dgm:spPr/>
    </dgm:pt>
    <dgm:pt modelId="{8F238869-0F15-409E-BD08-39004D25B562}" type="pres">
      <dgm:prSet presAssocID="{9FF30B34-CD02-4494-859D-6840D8C44C5C}" presName="tx2" presStyleLbl="revTx" presStyleIdx="6" presStyleCnt="7"/>
      <dgm:spPr/>
    </dgm:pt>
    <dgm:pt modelId="{1D9AEF01-5F7D-4924-B78C-14CBF89B6009}" type="pres">
      <dgm:prSet presAssocID="{9FF30B34-CD02-4494-859D-6840D8C44C5C}" presName="vert2" presStyleCnt="0"/>
      <dgm:spPr/>
    </dgm:pt>
    <dgm:pt modelId="{3B2A1740-5D86-446F-AE04-8D32B8F5665F}" type="pres">
      <dgm:prSet presAssocID="{9FF30B34-CD02-4494-859D-6840D8C44C5C}" presName="thinLine2b" presStyleLbl="callout" presStyleIdx="5" presStyleCnt="6"/>
      <dgm:spPr/>
    </dgm:pt>
    <dgm:pt modelId="{487AF0F0-FD8F-4E9C-82E1-D396DDE3C0B8}" type="pres">
      <dgm:prSet presAssocID="{9FF30B34-CD02-4494-859D-6840D8C44C5C}" presName="vertSpace2b" presStyleCnt="0"/>
      <dgm:spPr/>
    </dgm:pt>
  </dgm:ptLst>
  <dgm:cxnLst>
    <dgm:cxn modelId="{2649DD00-9A9C-47B3-8A7B-61F839F85D25}" srcId="{19399DA3-F283-4284-B2C3-6951BF0CABB2}" destId="{6F505331-1FB9-4DD0-BFA8-FE4CCC4049BD}" srcOrd="1" destOrd="0" parTransId="{449D7993-12A8-4FC8-AD18-87238BBFE008}" sibTransId="{B710EB95-422E-4A0B-8156-1BECE1D11841}"/>
    <dgm:cxn modelId="{2341920E-F98E-46EF-8976-C34C77E57529}" srcId="{19399DA3-F283-4284-B2C3-6951BF0CABB2}" destId="{9FF30B34-CD02-4494-859D-6840D8C44C5C}" srcOrd="5" destOrd="0" parTransId="{EDC824C9-4B74-485C-BBA2-44B7B0D6E29C}" sibTransId="{DEC999A1-ADAE-4C5C-9E84-D109E8EAFF99}"/>
    <dgm:cxn modelId="{9B0AB324-1BBD-4287-8031-0163E7EBEDD4}" type="presOf" srcId="{9FF30B34-CD02-4494-859D-6840D8C44C5C}" destId="{8F238869-0F15-409E-BD08-39004D25B562}" srcOrd="0" destOrd="0" presId="urn:microsoft.com/office/officeart/2008/layout/LinedList"/>
    <dgm:cxn modelId="{63C18E32-3629-4C99-AAFB-39A271F9683B}" srcId="{19399DA3-F283-4284-B2C3-6951BF0CABB2}" destId="{A0022D01-CC08-4438-991C-E6457A970B27}" srcOrd="2" destOrd="0" parTransId="{AC365A97-C7AB-4F85-A35B-FF0589ED52BC}" sibTransId="{21F5A99E-50DC-4409-9BB7-CA031D35F8FC}"/>
    <dgm:cxn modelId="{98934934-0E2C-4085-A270-237DDB2CDC7A}" srcId="{D4D71B49-912A-4F4D-BAF0-D68E80803E97}" destId="{19399DA3-F283-4284-B2C3-6951BF0CABB2}" srcOrd="0" destOrd="0" parTransId="{431317EE-F818-489B-9444-FA1ECF560D46}" sibTransId="{CFE9E10C-F07F-470B-8D62-8BBBEFE8CF05}"/>
    <dgm:cxn modelId="{A4C04F75-86DA-474B-BBD0-DC081A9482C8}" srcId="{19399DA3-F283-4284-B2C3-6951BF0CABB2}" destId="{073F4675-ED92-488E-BDD7-C0DD7B080532}" srcOrd="0" destOrd="0" parTransId="{776E4D22-C35E-4757-83EF-E9E4F8C5B113}" sibTransId="{E28A432F-7146-43E5-95D3-792FA19BF5D5}"/>
    <dgm:cxn modelId="{F062B98C-2B10-4C28-B4F0-2186C317B5EA}" type="presOf" srcId="{9B6F99BD-6AB3-4E68-819C-9DAB4B49D987}" destId="{5C7F86F9-07E0-4136-851B-C41696440A14}" srcOrd="0" destOrd="0" presId="urn:microsoft.com/office/officeart/2008/layout/LinedList"/>
    <dgm:cxn modelId="{CDFC5B93-3C19-415B-80CB-F77B35E0B64A}" type="presOf" srcId="{6F505331-1FB9-4DD0-BFA8-FE4CCC4049BD}" destId="{B68589F2-98E9-4179-8D48-CB803949B186}" srcOrd="0" destOrd="0" presId="urn:microsoft.com/office/officeart/2008/layout/LinedList"/>
    <dgm:cxn modelId="{B019EC94-966B-4172-8C15-12DD60D14EC1}" type="presOf" srcId="{B8DE98D6-76E2-4A33-B115-05DF4D792517}" destId="{7035EB3A-9185-4564-83BF-EC51A09C1567}" srcOrd="0" destOrd="0" presId="urn:microsoft.com/office/officeart/2008/layout/LinedList"/>
    <dgm:cxn modelId="{606789AD-41EF-4363-885D-716B1DFA52C1}" srcId="{19399DA3-F283-4284-B2C3-6951BF0CABB2}" destId="{B8DE98D6-76E2-4A33-B115-05DF4D792517}" srcOrd="3" destOrd="0" parTransId="{6B17E9C0-2793-4F84-8EBF-EAD9FB362ECA}" sibTransId="{E77EF36E-6257-43B8-8A2E-36EFC442CBE6}"/>
    <dgm:cxn modelId="{C753AEAD-641B-4193-B2E3-5E6A9514AF67}" type="presOf" srcId="{19399DA3-F283-4284-B2C3-6951BF0CABB2}" destId="{189F1AE3-A61A-4558-99EA-70FC1853BFBD}" srcOrd="0" destOrd="0" presId="urn:microsoft.com/office/officeart/2008/layout/LinedList"/>
    <dgm:cxn modelId="{CEFAA4D5-ECF2-4CE9-BFEC-15F3CF78FBB3}" type="presOf" srcId="{A0022D01-CC08-4438-991C-E6457A970B27}" destId="{3DA25B48-730F-4FB4-A420-435A5990827D}" srcOrd="0" destOrd="0" presId="urn:microsoft.com/office/officeart/2008/layout/LinedList"/>
    <dgm:cxn modelId="{CFFF91DA-B36D-4430-8166-63A51BEF6B64}" srcId="{19399DA3-F283-4284-B2C3-6951BF0CABB2}" destId="{9B6F99BD-6AB3-4E68-819C-9DAB4B49D987}" srcOrd="4" destOrd="0" parTransId="{4F03C5C5-DF68-4044-A01B-7C9B2BC0D001}" sibTransId="{7E6D0066-204D-4973-9D01-E1FEBFBFC8B9}"/>
    <dgm:cxn modelId="{8F3F79ED-FAF7-445B-8548-A08690C1F076}" type="presOf" srcId="{D4D71B49-912A-4F4D-BAF0-D68E80803E97}" destId="{65E6C8EA-CA83-46FE-B717-3356AA2AB64B}" srcOrd="0" destOrd="0" presId="urn:microsoft.com/office/officeart/2008/layout/LinedList"/>
    <dgm:cxn modelId="{175B06F6-1B1B-45D2-8D8C-087DB072DB0F}" type="presOf" srcId="{073F4675-ED92-488E-BDD7-C0DD7B080532}" destId="{327F3BCE-4D3D-42FD-8211-2643F0680866}" srcOrd="0" destOrd="0" presId="urn:microsoft.com/office/officeart/2008/layout/LinedList"/>
    <dgm:cxn modelId="{A74F7EE9-2E4A-41E0-B815-117DA86EF3C9}" type="presParOf" srcId="{65E6C8EA-CA83-46FE-B717-3356AA2AB64B}" destId="{FD4FC770-64C1-4D67-9F73-00BE5F454731}" srcOrd="0" destOrd="0" presId="urn:microsoft.com/office/officeart/2008/layout/LinedList"/>
    <dgm:cxn modelId="{3597F32C-B8A0-4738-8EEA-A6CA20C0D8FD}" type="presParOf" srcId="{65E6C8EA-CA83-46FE-B717-3356AA2AB64B}" destId="{5AA464EE-7569-4B3D-9E45-3B79A327D4FB}" srcOrd="1" destOrd="0" presId="urn:microsoft.com/office/officeart/2008/layout/LinedList"/>
    <dgm:cxn modelId="{DABD179A-DF97-48BE-9815-074B3D6BA5A3}" type="presParOf" srcId="{5AA464EE-7569-4B3D-9E45-3B79A327D4FB}" destId="{189F1AE3-A61A-4558-99EA-70FC1853BFBD}" srcOrd="0" destOrd="0" presId="urn:microsoft.com/office/officeart/2008/layout/LinedList"/>
    <dgm:cxn modelId="{AEE356FB-9F93-4DD2-B736-415DDFA66C4D}" type="presParOf" srcId="{5AA464EE-7569-4B3D-9E45-3B79A327D4FB}" destId="{315E8E11-6A76-4381-A9D1-5132A9A59341}" srcOrd="1" destOrd="0" presId="urn:microsoft.com/office/officeart/2008/layout/LinedList"/>
    <dgm:cxn modelId="{D81C823E-8C8C-4F4F-898E-38BF4A1E1E21}" type="presParOf" srcId="{315E8E11-6A76-4381-A9D1-5132A9A59341}" destId="{3FBE2A44-5E09-41E4-8219-836AAA5929B5}" srcOrd="0" destOrd="0" presId="urn:microsoft.com/office/officeart/2008/layout/LinedList"/>
    <dgm:cxn modelId="{170828CE-E04B-4DBB-A25B-46CB76BE17B3}" type="presParOf" srcId="{315E8E11-6A76-4381-A9D1-5132A9A59341}" destId="{6A95834E-8FE7-4FCB-8472-9502F0C3CA26}" srcOrd="1" destOrd="0" presId="urn:microsoft.com/office/officeart/2008/layout/LinedList"/>
    <dgm:cxn modelId="{C4BDFD0A-331D-4289-AC84-3B7DA1D50912}" type="presParOf" srcId="{6A95834E-8FE7-4FCB-8472-9502F0C3CA26}" destId="{0181992F-E5B1-4DBA-BC19-9854FFAA90EE}" srcOrd="0" destOrd="0" presId="urn:microsoft.com/office/officeart/2008/layout/LinedList"/>
    <dgm:cxn modelId="{4A0139F5-73FE-4FA3-A8BF-68F1AD79B1D5}" type="presParOf" srcId="{6A95834E-8FE7-4FCB-8472-9502F0C3CA26}" destId="{327F3BCE-4D3D-42FD-8211-2643F0680866}" srcOrd="1" destOrd="0" presId="urn:microsoft.com/office/officeart/2008/layout/LinedList"/>
    <dgm:cxn modelId="{9C859611-1D5A-4514-9B08-11B12BEC296C}" type="presParOf" srcId="{6A95834E-8FE7-4FCB-8472-9502F0C3CA26}" destId="{EA4C512D-3CE8-4310-96FD-78EB7A2C8F0A}" srcOrd="2" destOrd="0" presId="urn:microsoft.com/office/officeart/2008/layout/LinedList"/>
    <dgm:cxn modelId="{E5BB0901-F00E-41E9-A3A5-8114DAC6F81E}" type="presParOf" srcId="{315E8E11-6A76-4381-A9D1-5132A9A59341}" destId="{97EEC62C-ED50-4C7B-A909-45041898BC51}" srcOrd="2" destOrd="0" presId="urn:microsoft.com/office/officeart/2008/layout/LinedList"/>
    <dgm:cxn modelId="{D3FBF6AD-DC4A-4A91-B440-43711043BDED}" type="presParOf" srcId="{315E8E11-6A76-4381-A9D1-5132A9A59341}" destId="{8769D455-5F31-49C8-8222-ADC29B9D67FC}" srcOrd="3" destOrd="0" presId="urn:microsoft.com/office/officeart/2008/layout/LinedList"/>
    <dgm:cxn modelId="{D64BD885-3432-4562-A2B9-F18E6AC18A9D}" type="presParOf" srcId="{315E8E11-6A76-4381-A9D1-5132A9A59341}" destId="{8D95ED82-2DB7-487F-8EAB-879643E12CD9}" srcOrd="4" destOrd="0" presId="urn:microsoft.com/office/officeart/2008/layout/LinedList"/>
    <dgm:cxn modelId="{4B275A58-2328-470D-A56A-688BBA5A5B6C}" type="presParOf" srcId="{8D95ED82-2DB7-487F-8EAB-879643E12CD9}" destId="{95D74CEF-D69F-439B-AAFE-99F86AFD7116}" srcOrd="0" destOrd="0" presId="urn:microsoft.com/office/officeart/2008/layout/LinedList"/>
    <dgm:cxn modelId="{A0B377E6-3772-46A0-B82F-7F5C96928AD3}" type="presParOf" srcId="{8D95ED82-2DB7-487F-8EAB-879643E12CD9}" destId="{B68589F2-98E9-4179-8D48-CB803949B186}" srcOrd="1" destOrd="0" presId="urn:microsoft.com/office/officeart/2008/layout/LinedList"/>
    <dgm:cxn modelId="{644876EC-DB9B-4F03-9367-5878CF289DA2}" type="presParOf" srcId="{8D95ED82-2DB7-487F-8EAB-879643E12CD9}" destId="{16655D35-FD99-4BE7-AE0A-E0F2D10ABB9E}" srcOrd="2" destOrd="0" presId="urn:microsoft.com/office/officeart/2008/layout/LinedList"/>
    <dgm:cxn modelId="{E35B4A16-AFFA-4BA9-BF71-5470817F16C1}" type="presParOf" srcId="{315E8E11-6A76-4381-A9D1-5132A9A59341}" destId="{E920503C-A4C0-409D-A434-87CD04105198}" srcOrd="5" destOrd="0" presId="urn:microsoft.com/office/officeart/2008/layout/LinedList"/>
    <dgm:cxn modelId="{D0546D4B-EDD6-4E51-BC4D-8F193CDF248E}" type="presParOf" srcId="{315E8E11-6A76-4381-A9D1-5132A9A59341}" destId="{C4753A05-DDB0-4FC1-885C-E39F5451FD0A}" srcOrd="6" destOrd="0" presId="urn:microsoft.com/office/officeart/2008/layout/LinedList"/>
    <dgm:cxn modelId="{011A3B7B-BDC3-492D-9E59-14ED53C79F42}" type="presParOf" srcId="{315E8E11-6A76-4381-A9D1-5132A9A59341}" destId="{69DE0997-7D95-430D-AAB1-892C02594EED}" srcOrd="7" destOrd="0" presId="urn:microsoft.com/office/officeart/2008/layout/LinedList"/>
    <dgm:cxn modelId="{070F3328-E42A-4A56-97F6-2C8B21CBC618}" type="presParOf" srcId="{69DE0997-7D95-430D-AAB1-892C02594EED}" destId="{697BF75B-3C8B-40BF-B1A3-B1B9F395EF29}" srcOrd="0" destOrd="0" presId="urn:microsoft.com/office/officeart/2008/layout/LinedList"/>
    <dgm:cxn modelId="{8AEBBEA9-1AE5-4911-811F-66ADDE6C72A2}" type="presParOf" srcId="{69DE0997-7D95-430D-AAB1-892C02594EED}" destId="{3DA25B48-730F-4FB4-A420-435A5990827D}" srcOrd="1" destOrd="0" presId="urn:microsoft.com/office/officeart/2008/layout/LinedList"/>
    <dgm:cxn modelId="{B2C148EB-AC18-4463-8658-C9FF04015576}" type="presParOf" srcId="{69DE0997-7D95-430D-AAB1-892C02594EED}" destId="{BE5BFDDD-1B0B-4CC7-B1D2-F5EDB2FC7288}" srcOrd="2" destOrd="0" presId="urn:microsoft.com/office/officeart/2008/layout/LinedList"/>
    <dgm:cxn modelId="{0485353A-A1F4-4118-BE68-DE2015674120}" type="presParOf" srcId="{315E8E11-6A76-4381-A9D1-5132A9A59341}" destId="{40298F87-BD90-481C-9AAE-D3B98AAEE1B5}" srcOrd="8" destOrd="0" presId="urn:microsoft.com/office/officeart/2008/layout/LinedList"/>
    <dgm:cxn modelId="{34D04069-6B23-461E-AB67-80E84D4C5782}" type="presParOf" srcId="{315E8E11-6A76-4381-A9D1-5132A9A59341}" destId="{7D44B50B-1AB8-44C7-8DB1-4BB3E7545EB5}" srcOrd="9" destOrd="0" presId="urn:microsoft.com/office/officeart/2008/layout/LinedList"/>
    <dgm:cxn modelId="{BA0C49E6-6060-498A-B0FA-869D4AEE47D8}" type="presParOf" srcId="{315E8E11-6A76-4381-A9D1-5132A9A59341}" destId="{467C5133-F8BD-4F33-8B79-D0C141624309}" srcOrd="10" destOrd="0" presId="urn:microsoft.com/office/officeart/2008/layout/LinedList"/>
    <dgm:cxn modelId="{FFB82D20-7512-4892-B70C-0FF3DA59AA63}" type="presParOf" srcId="{467C5133-F8BD-4F33-8B79-D0C141624309}" destId="{ADEDB4E4-D115-4ED4-9E6C-B87AEF064331}" srcOrd="0" destOrd="0" presId="urn:microsoft.com/office/officeart/2008/layout/LinedList"/>
    <dgm:cxn modelId="{E1A66003-FBA5-44BB-BDBC-736A1679A043}" type="presParOf" srcId="{467C5133-F8BD-4F33-8B79-D0C141624309}" destId="{7035EB3A-9185-4564-83BF-EC51A09C1567}" srcOrd="1" destOrd="0" presId="urn:microsoft.com/office/officeart/2008/layout/LinedList"/>
    <dgm:cxn modelId="{CC424456-8558-483F-BF59-28B015C70D7B}" type="presParOf" srcId="{467C5133-F8BD-4F33-8B79-D0C141624309}" destId="{8CA12FB4-A1F3-473B-92A7-CCFF164D36B1}" srcOrd="2" destOrd="0" presId="urn:microsoft.com/office/officeart/2008/layout/LinedList"/>
    <dgm:cxn modelId="{901D5423-9F6C-4477-BD9C-6F2AA2BC9D20}" type="presParOf" srcId="{315E8E11-6A76-4381-A9D1-5132A9A59341}" destId="{269E686B-A227-4CE5-B645-5B3234F29556}" srcOrd="11" destOrd="0" presId="urn:microsoft.com/office/officeart/2008/layout/LinedList"/>
    <dgm:cxn modelId="{13BF51EA-D3CE-4B7B-9209-C065342164FB}" type="presParOf" srcId="{315E8E11-6A76-4381-A9D1-5132A9A59341}" destId="{FFC6B82B-6CBD-4893-BAD8-CF6C7C42DB66}" srcOrd="12" destOrd="0" presId="urn:microsoft.com/office/officeart/2008/layout/LinedList"/>
    <dgm:cxn modelId="{7AFEA216-92AC-40FD-A6C8-A085D6DCAED1}" type="presParOf" srcId="{315E8E11-6A76-4381-A9D1-5132A9A59341}" destId="{4D8741ED-A566-41E5-9815-83D691C079E5}" srcOrd="13" destOrd="0" presId="urn:microsoft.com/office/officeart/2008/layout/LinedList"/>
    <dgm:cxn modelId="{8BF31059-9266-4E3E-89B4-74CEF2FC6FC5}" type="presParOf" srcId="{4D8741ED-A566-41E5-9815-83D691C079E5}" destId="{0F58A8B1-AC4B-4640-BCAC-04B3D341CCBB}" srcOrd="0" destOrd="0" presId="urn:microsoft.com/office/officeart/2008/layout/LinedList"/>
    <dgm:cxn modelId="{C46E5865-C662-4389-925F-6BB666540EE0}" type="presParOf" srcId="{4D8741ED-A566-41E5-9815-83D691C079E5}" destId="{5C7F86F9-07E0-4136-851B-C41696440A14}" srcOrd="1" destOrd="0" presId="urn:microsoft.com/office/officeart/2008/layout/LinedList"/>
    <dgm:cxn modelId="{455A9809-2788-4584-86E6-8F5A000AA0C6}" type="presParOf" srcId="{4D8741ED-A566-41E5-9815-83D691C079E5}" destId="{F44831D7-2E7C-42C8-A5A1-E803F3304B0F}" srcOrd="2" destOrd="0" presId="urn:microsoft.com/office/officeart/2008/layout/LinedList"/>
    <dgm:cxn modelId="{62C8C2AA-F2EE-411B-804D-9509DD4202A7}" type="presParOf" srcId="{315E8E11-6A76-4381-A9D1-5132A9A59341}" destId="{DAD58039-1EED-42D4-8AD2-85BA0ADEBF38}" srcOrd="14" destOrd="0" presId="urn:microsoft.com/office/officeart/2008/layout/LinedList"/>
    <dgm:cxn modelId="{8A2706AB-3ADE-4778-94A0-5BF17760C3F5}" type="presParOf" srcId="{315E8E11-6A76-4381-A9D1-5132A9A59341}" destId="{CCA1B9F4-CFD8-4C82-8A35-7DDF3E4E83C5}" srcOrd="15" destOrd="0" presId="urn:microsoft.com/office/officeart/2008/layout/LinedList"/>
    <dgm:cxn modelId="{C2A0D241-FD3D-469E-AE45-6B72391D747C}" type="presParOf" srcId="{315E8E11-6A76-4381-A9D1-5132A9A59341}" destId="{9C448DEC-8D83-471E-B25F-032BCF050C9A}" srcOrd="16" destOrd="0" presId="urn:microsoft.com/office/officeart/2008/layout/LinedList"/>
    <dgm:cxn modelId="{28935DB6-6D62-4355-A8A2-5E69A91FC59C}" type="presParOf" srcId="{9C448DEC-8D83-471E-B25F-032BCF050C9A}" destId="{3827CD01-CE18-4BF2-BE5A-EF4A0BEDB908}" srcOrd="0" destOrd="0" presId="urn:microsoft.com/office/officeart/2008/layout/LinedList"/>
    <dgm:cxn modelId="{F87993E1-2DE8-491D-9AE5-E8257DF21820}" type="presParOf" srcId="{9C448DEC-8D83-471E-B25F-032BCF050C9A}" destId="{8F238869-0F15-409E-BD08-39004D25B562}" srcOrd="1" destOrd="0" presId="urn:microsoft.com/office/officeart/2008/layout/LinedList"/>
    <dgm:cxn modelId="{D6B67527-25B2-4891-89D7-D4CC87C1287C}" type="presParOf" srcId="{9C448DEC-8D83-471E-B25F-032BCF050C9A}" destId="{1D9AEF01-5F7D-4924-B78C-14CBF89B6009}" srcOrd="2" destOrd="0" presId="urn:microsoft.com/office/officeart/2008/layout/LinedList"/>
    <dgm:cxn modelId="{509819A7-80DA-4250-A5BA-EED0C18C0832}" type="presParOf" srcId="{315E8E11-6A76-4381-A9D1-5132A9A59341}" destId="{3B2A1740-5D86-446F-AE04-8D32B8F5665F}" srcOrd="17" destOrd="0" presId="urn:microsoft.com/office/officeart/2008/layout/LinedList"/>
    <dgm:cxn modelId="{CD079413-56AD-4048-9446-8D0B7F9016C0}" type="presParOf" srcId="{315E8E11-6A76-4381-A9D1-5132A9A59341}" destId="{487AF0F0-FD8F-4E9C-82E1-D396DDE3C0B8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CBB494-FF3F-443D-8C2E-FC89C65086F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95FBB3D-194E-479A-ABC1-040257EE1A54}">
      <dgm:prSet/>
      <dgm:spPr/>
      <dgm:t>
        <a:bodyPr/>
        <a:lstStyle/>
        <a:p>
          <a:r>
            <a:rPr lang="en-GB"/>
            <a:t>At two previous workshops we’ve said being TI means to us all…</a:t>
          </a:r>
          <a:endParaRPr lang="en-US"/>
        </a:p>
      </dgm:t>
    </dgm:pt>
    <dgm:pt modelId="{D34F4C56-BA13-4B64-B4E6-5AEF35988478}" type="parTrans" cxnId="{163F5FC1-D49F-420E-A007-1321D403B111}">
      <dgm:prSet/>
      <dgm:spPr/>
      <dgm:t>
        <a:bodyPr/>
        <a:lstStyle/>
        <a:p>
          <a:endParaRPr lang="en-US"/>
        </a:p>
      </dgm:t>
    </dgm:pt>
    <dgm:pt modelId="{08F34967-4159-4AD5-A0A8-5BADB16F42B9}" type="sibTrans" cxnId="{163F5FC1-D49F-420E-A007-1321D403B111}">
      <dgm:prSet/>
      <dgm:spPr/>
      <dgm:t>
        <a:bodyPr/>
        <a:lstStyle/>
        <a:p>
          <a:endParaRPr lang="en-US"/>
        </a:p>
      </dgm:t>
    </dgm:pt>
    <dgm:pt modelId="{86060671-7287-4457-8C0B-63E9125F7A34}">
      <dgm:prSet/>
      <dgm:spPr/>
      <dgm:t>
        <a:bodyPr/>
        <a:lstStyle/>
        <a:p>
          <a:r>
            <a:rPr lang="en-GB"/>
            <a:t>We have taken these post it notes and organized them under the “6 tenets” side headings</a:t>
          </a:r>
          <a:endParaRPr lang="en-US"/>
        </a:p>
      </dgm:t>
    </dgm:pt>
    <dgm:pt modelId="{E8A245A1-6D0E-465A-AC13-CA343D3FFF1E}" type="parTrans" cxnId="{C2DD6743-97EA-4FF1-92BE-41EE5344E0D2}">
      <dgm:prSet/>
      <dgm:spPr/>
      <dgm:t>
        <a:bodyPr/>
        <a:lstStyle/>
        <a:p>
          <a:endParaRPr lang="en-US"/>
        </a:p>
      </dgm:t>
    </dgm:pt>
    <dgm:pt modelId="{4FD217CC-F79D-41C5-A4D3-3AD19A3D2E98}" type="sibTrans" cxnId="{C2DD6743-97EA-4FF1-92BE-41EE5344E0D2}">
      <dgm:prSet/>
      <dgm:spPr/>
      <dgm:t>
        <a:bodyPr/>
        <a:lstStyle/>
        <a:p>
          <a:endParaRPr lang="en-US"/>
        </a:p>
      </dgm:t>
    </dgm:pt>
    <dgm:pt modelId="{E8CE6A4E-10D7-439A-9BDD-7BFE0C3F40AD}">
      <dgm:prSet/>
      <dgm:spPr/>
      <dgm:t>
        <a:bodyPr/>
        <a:lstStyle/>
        <a:p>
          <a:r>
            <a:rPr lang="en-GB"/>
            <a:t>There is a lot of overlap – and it’s reassuring to see that we’ve said something about each of the recognized tents of trauma informed practice…</a:t>
          </a:r>
          <a:endParaRPr lang="en-US"/>
        </a:p>
      </dgm:t>
    </dgm:pt>
    <dgm:pt modelId="{F01648BF-B0D9-43BF-8D37-15DF755639F1}" type="parTrans" cxnId="{B170214C-D13F-4A12-AD2B-3D3354761A0C}">
      <dgm:prSet/>
      <dgm:spPr/>
      <dgm:t>
        <a:bodyPr/>
        <a:lstStyle/>
        <a:p>
          <a:endParaRPr lang="en-US"/>
        </a:p>
      </dgm:t>
    </dgm:pt>
    <dgm:pt modelId="{CFCC554D-17C2-45AB-9240-BBA605699338}" type="sibTrans" cxnId="{B170214C-D13F-4A12-AD2B-3D3354761A0C}">
      <dgm:prSet/>
      <dgm:spPr/>
      <dgm:t>
        <a:bodyPr/>
        <a:lstStyle/>
        <a:p>
          <a:endParaRPr lang="en-US"/>
        </a:p>
      </dgm:t>
    </dgm:pt>
    <dgm:pt modelId="{B52A79E8-7DB7-45FC-8FFE-4F820D04F3CD}" type="pres">
      <dgm:prSet presAssocID="{63CBB494-FF3F-443D-8C2E-FC89C65086F0}" presName="vert0" presStyleCnt="0">
        <dgm:presLayoutVars>
          <dgm:dir/>
          <dgm:animOne val="branch"/>
          <dgm:animLvl val="lvl"/>
        </dgm:presLayoutVars>
      </dgm:prSet>
      <dgm:spPr/>
    </dgm:pt>
    <dgm:pt modelId="{89AB208D-6B14-4422-8239-25D79FA2919C}" type="pres">
      <dgm:prSet presAssocID="{F95FBB3D-194E-479A-ABC1-040257EE1A54}" presName="thickLine" presStyleLbl="alignNode1" presStyleIdx="0" presStyleCnt="3"/>
      <dgm:spPr/>
    </dgm:pt>
    <dgm:pt modelId="{24A3A881-93F1-41C2-ADE0-1EE43899FD35}" type="pres">
      <dgm:prSet presAssocID="{F95FBB3D-194E-479A-ABC1-040257EE1A54}" presName="horz1" presStyleCnt="0"/>
      <dgm:spPr/>
    </dgm:pt>
    <dgm:pt modelId="{244580F1-1E0A-42D3-91ED-6EB9620B4B4F}" type="pres">
      <dgm:prSet presAssocID="{F95FBB3D-194E-479A-ABC1-040257EE1A54}" presName="tx1" presStyleLbl="revTx" presStyleIdx="0" presStyleCnt="3"/>
      <dgm:spPr/>
    </dgm:pt>
    <dgm:pt modelId="{ADFA9A9E-B63B-42E9-A0E4-9607D3F40294}" type="pres">
      <dgm:prSet presAssocID="{F95FBB3D-194E-479A-ABC1-040257EE1A54}" presName="vert1" presStyleCnt="0"/>
      <dgm:spPr/>
    </dgm:pt>
    <dgm:pt modelId="{1B745DB9-196C-4AA3-9FA2-2C0171DFF500}" type="pres">
      <dgm:prSet presAssocID="{86060671-7287-4457-8C0B-63E9125F7A34}" presName="thickLine" presStyleLbl="alignNode1" presStyleIdx="1" presStyleCnt="3"/>
      <dgm:spPr/>
    </dgm:pt>
    <dgm:pt modelId="{7461DB40-997C-453E-9D50-FD5C7A46DA66}" type="pres">
      <dgm:prSet presAssocID="{86060671-7287-4457-8C0B-63E9125F7A34}" presName="horz1" presStyleCnt="0"/>
      <dgm:spPr/>
    </dgm:pt>
    <dgm:pt modelId="{1A75ADB5-03D9-49D5-ADC5-1E00D5D179DF}" type="pres">
      <dgm:prSet presAssocID="{86060671-7287-4457-8C0B-63E9125F7A34}" presName="tx1" presStyleLbl="revTx" presStyleIdx="1" presStyleCnt="3"/>
      <dgm:spPr/>
    </dgm:pt>
    <dgm:pt modelId="{D2E17959-908E-4F12-BCD9-063E1C395A98}" type="pres">
      <dgm:prSet presAssocID="{86060671-7287-4457-8C0B-63E9125F7A34}" presName="vert1" presStyleCnt="0"/>
      <dgm:spPr/>
    </dgm:pt>
    <dgm:pt modelId="{B4D9B684-1B6B-4109-909F-2FC983148FAE}" type="pres">
      <dgm:prSet presAssocID="{E8CE6A4E-10D7-439A-9BDD-7BFE0C3F40AD}" presName="thickLine" presStyleLbl="alignNode1" presStyleIdx="2" presStyleCnt="3"/>
      <dgm:spPr/>
    </dgm:pt>
    <dgm:pt modelId="{D5D930BB-A27C-4992-8ED4-26069A29C349}" type="pres">
      <dgm:prSet presAssocID="{E8CE6A4E-10D7-439A-9BDD-7BFE0C3F40AD}" presName="horz1" presStyleCnt="0"/>
      <dgm:spPr/>
    </dgm:pt>
    <dgm:pt modelId="{225A68C8-FDFA-4916-A608-2635AFF83C0F}" type="pres">
      <dgm:prSet presAssocID="{E8CE6A4E-10D7-439A-9BDD-7BFE0C3F40AD}" presName="tx1" presStyleLbl="revTx" presStyleIdx="2" presStyleCnt="3"/>
      <dgm:spPr/>
    </dgm:pt>
    <dgm:pt modelId="{1A63C502-B107-4A81-B7DF-0B520700626C}" type="pres">
      <dgm:prSet presAssocID="{E8CE6A4E-10D7-439A-9BDD-7BFE0C3F40AD}" presName="vert1" presStyleCnt="0"/>
      <dgm:spPr/>
    </dgm:pt>
  </dgm:ptLst>
  <dgm:cxnLst>
    <dgm:cxn modelId="{C2DD6743-97EA-4FF1-92BE-41EE5344E0D2}" srcId="{63CBB494-FF3F-443D-8C2E-FC89C65086F0}" destId="{86060671-7287-4457-8C0B-63E9125F7A34}" srcOrd="1" destOrd="0" parTransId="{E8A245A1-6D0E-465A-AC13-CA343D3FFF1E}" sibTransId="{4FD217CC-F79D-41C5-A4D3-3AD19A3D2E98}"/>
    <dgm:cxn modelId="{B170214C-D13F-4A12-AD2B-3D3354761A0C}" srcId="{63CBB494-FF3F-443D-8C2E-FC89C65086F0}" destId="{E8CE6A4E-10D7-439A-9BDD-7BFE0C3F40AD}" srcOrd="2" destOrd="0" parTransId="{F01648BF-B0D9-43BF-8D37-15DF755639F1}" sibTransId="{CFCC554D-17C2-45AB-9240-BBA605699338}"/>
    <dgm:cxn modelId="{0776F071-5A2C-443E-AD70-3308C85D9636}" type="presOf" srcId="{86060671-7287-4457-8C0B-63E9125F7A34}" destId="{1A75ADB5-03D9-49D5-ADC5-1E00D5D179DF}" srcOrd="0" destOrd="0" presId="urn:microsoft.com/office/officeart/2008/layout/LinedList"/>
    <dgm:cxn modelId="{9C409B9A-4FAD-40F2-81E4-47625780FF6D}" type="presOf" srcId="{F95FBB3D-194E-479A-ABC1-040257EE1A54}" destId="{244580F1-1E0A-42D3-91ED-6EB9620B4B4F}" srcOrd="0" destOrd="0" presId="urn:microsoft.com/office/officeart/2008/layout/LinedList"/>
    <dgm:cxn modelId="{163F5FC1-D49F-420E-A007-1321D403B111}" srcId="{63CBB494-FF3F-443D-8C2E-FC89C65086F0}" destId="{F95FBB3D-194E-479A-ABC1-040257EE1A54}" srcOrd="0" destOrd="0" parTransId="{D34F4C56-BA13-4B64-B4E6-5AEF35988478}" sibTransId="{08F34967-4159-4AD5-A0A8-5BADB16F42B9}"/>
    <dgm:cxn modelId="{2AEEE9CE-DC9E-4EB1-8491-9A806C9707FC}" type="presOf" srcId="{E8CE6A4E-10D7-439A-9BDD-7BFE0C3F40AD}" destId="{225A68C8-FDFA-4916-A608-2635AFF83C0F}" srcOrd="0" destOrd="0" presId="urn:microsoft.com/office/officeart/2008/layout/LinedList"/>
    <dgm:cxn modelId="{A2E540E7-D222-4FCE-A70F-B9379A8495DE}" type="presOf" srcId="{63CBB494-FF3F-443D-8C2E-FC89C65086F0}" destId="{B52A79E8-7DB7-45FC-8FFE-4F820D04F3CD}" srcOrd="0" destOrd="0" presId="urn:microsoft.com/office/officeart/2008/layout/LinedList"/>
    <dgm:cxn modelId="{6B5B0B0D-6401-49D8-98AC-57386939DB4B}" type="presParOf" srcId="{B52A79E8-7DB7-45FC-8FFE-4F820D04F3CD}" destId="{89AB208D-6B14-4422-8239-25D79FA2919C}" srcOrd="0" destOrd="0" presId="urn:microsoft.com/office/officeart/2008/layout/LinedList"/>
    <dgm:cxn modelId="{00A77820-DAE8-403E-A82D-34A93C384494}" type="presParOf" srcId="{B52A79E8-7DB7-45FC-8FFE-4F820D04F3CD}" destId="{24A3A881-93F1-41C2-ADE0-1EE43899FD35}" srcOrd="1" destOrd="0" presId="urn:microsoft.com/office/officeart/2008/layout/LinedList"/>
    <dgm:cxn modelId="{9D000953-C8E5-4ADF-A37C-6094DAAB270F}" type="presParOf" srcId="{24A3A881-93F1-41C2-ADE0-1EE43899FD35}" destId="{244580F1-1E0A-42D3-91ED-6EB9620B4B4F}" srcOrd="0" destOrd="0" presId="urn:microsoft.com/office/officeart/2008/layout/LinedList"/>
    <dgm:cxn modelId="{5FFABBBE-EA55-49E5-896D-C905461855AC}" type="presParOf" srcId="{24A3A881-93F1-41C2-ADE0-1EE43899FD35}" destId="{ADFA9A9E-B63B-42E9-A0E4-9607D3F40294}" srcOrd="1" destOrd="0" presId="urn:microsoft.com/office/officeart/2008/layout/LinedList"/>
    <dgm:cxn modelId="{3667B9EE-30CF-495C-BA7C-97FCD5245A81}" type="presParOf" srcId="{B52A79E8-7DB7-45FC-8FFE-4F820D04F3CD}" destId="{1B745DB9-196C-4AA3-9FA2-2C0171DFF500}" srcOrd="2" destOrd="0" presId="urn:microsoft.com/office/officeart/2008/layout/LinedList"/>
    <dgm:cxn modelId="{D8643CF8-55DC-45B8-B517-7ACEDDC06262}" type="presParOf" srcId="{B52A79E8-7DB7-45FC-8FFE-4F820D04F3CD}" destId="{7461DB40-997C-453E-9D50-FD5C7A46DA66}" srcOrd="3" destOrd="0" presId="urn:microsoft.com/office/officeart/2008/layout/LinedList"/>
    <dgm:cxn modelId="{5DDD3B71-A653-4ECD-AC8A-C1DDCBE4596A}" type="presParOf" srcId="{7461DB40-997C-453E-9D50-FD5C7A46DA66}" destId="{1A75ADB5-03D9-49D5-ADC5-1E00D5D179DF}" srcOrd="0" destOrd="0" presId="urn:microsoft.com/office/officeart/2008/layout/LinedList"/>
    <dgm:cxn modelId="{C078067C-55CC-4E17-8D49-D078A47304E6}" type="presParOf" srcId="{7461DB40-997C-453E-9D50-FD5C7A46DA66}" destId="{D2E17959-908E-4F12-BCD9-063E1C395A98}" srcOrd="1" destOrd="0" presId="urn:microsoft.com/office/officeart/2008/layout/LinedList"/>
    <dgm:cxn modelId="{DE5FFD47-FA0C-4A25-95D3-2212A1C8C89A}" type="presParOf" srcId="{B52A79E8-7DB7-45FC-8FFE-4F820D04F3CD}" destId="{B4D9B684-1B6B-4109-909F-2FC983148FAE}" srcOrd="4" destOrd="0" presId="urn:microsoft.com/office/officeart/2008/layout/LinedList"/>
    <dgm:cxn modelId="{8494ED02-D936-4F67-8529-7BA48BC209DC}" type="presParOf" srcId="{B52A79E8-7DB7-45FC-8FFE-4F820D04F3CD}" destId="{D5D930BB-A27C-4992-8ED4-26069A29C349}" srcOrd="5" destOrd="0" presId="urn:microsoft.com/office/officeart/2008/layout/LinedList"/>
    <dgm:cxn modelId="{3AF4CEE9-4F7A-43B6-853D-9C83B8C5B02D}" type="presParOf" srcId="{D5D930BB-A27C-4992-8ED4-26069A29C349}" destId="{225A68C8-FDFA-4916-A608-2635AFF83C0F}" srcOrd="0" destOrd="0" presId="urn:microsoft.com/office/officeart/2008/layout/LinedList"/>
    <dgm:cxn modelId="{7EA6BEF0-DF1C-4481-94CE-4EBA17957B81}" type="presParOf" srcId="{D5D930BB-A27C-4992-8ED4-26069A29C349}" destId="{1A63C502-B107-4A81-B7DF-0B52070062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554A73-8AF5-48E1-A9D9-31BF3130C57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29744BF-FDC2-4371-9DA2-22D70BA5675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If we each deal with individuals (customers &amp; staff) in a trauma informed way</a:t>
          </a:r>
          <a:endParaRPr lang="en-US" sz="2000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gm:t>
    </dgm:pt>
    <dgm:pt modelId="{4BDD0629-B86E-473B-8A76-4125F67D56B7}" type="parTrans" cxnId="{F243A035-56E0-4C83-8582-F2FD13081D9D}">
      <dgm:prSet/>
      <dgm:spPr/>
      <dgm:t>
        <a:bodyPr/>
        <a:lstStyle/>
        <a:p>
          <a:endParaRPr lang="en-US"/>
        </a:p>
      </dgm:t>
    </dgm:pt>
    <dgm:pt modelId="{FBFA3E29-AF3C-4E56-B001-04B2BBE1855F}" type="sibTrans" cxnId="{F243A035-56E0-4C83-8582-F2FD13081D9D}">
      <dgm:prSet/>
      <dgm:spPr/>
      <dgm:t>
        <a:bodyPr/>
        <a:lstStyle/>
        <a:p>
          <a:endParaRPr lang="en-US"/>
        </a:p>
      </dgm:t>
    </dgm:pt>
    <dgm:pt modelId="{376773E5-F924-4289-A3EB-DDF625CFC91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/>
            <a:t>AND</a:t>
          </a:r>
          <a:endParaRPr lang="en-US" sz="2000"/>
        </a:p>
      </dgm:t>
    </dgm:pt>
    <dgm:pt modelId="{55DEF8DD-B6AC-4F0B-A486-7AEF9FD109A5}" type="parTrans" cxnId="{314FB64F-43CC-4670-A637-4A4EDC7545AD}">
      <dgm:prSet/>
      <dgm:spPr/>
      <dgm:t>
        <a:bodyPr/>
        <a:lstStyle/>
        <a:p>
          <a:endParaRPr lang="en-US"/>
        </a:p>
      </dgm:t>
    </dgm:pt>
    <dgm:pt modelId="{85F3CF2C-3694-43BE-967A-A6A6BA9AA7A7}" type="sibTrans" cxnId="{314FB64F-43CC-4670-A637-4A4EDC7545AD}">
      <dgm:prSet/>
      <dgm:spPr/>
      <dgm:t>
        <a:bodyPr/>
        <a:lstStyle/>
        <a:p>
          <a:endParaRPr lang="en-US"/>
        </a:p>
      </dgm:t>
    </dgm:pt>
    <dgm:pt modelId="{FE473D4D-FBA0-4751-83FF-11647236CFC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kern="1200" cap="all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If each organisation deals with its own “area” in a trauma informed way </a:t>
          </a:r>
          <a:endParaRPr lang="en-US" sz="2000" kern="1200" cap="all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gm:t>
    </dgm:pt>
    <dgm:pt modelId="{70D6CECB-2A55-4BC5-95E8-B5666AA61B36}" type="parTrans" cxnId="{9B48FCC4-F992-473A-A22F-DA0B4284A546}">
      <dgm:prSet/>
      <dgm:spPr/>
      <dgm:t>
        <a:bodyPr/>
        <a:lstStyle/>
        <a:p>
          <a:endParaRPr lang="en-US"/>
        </a:p>
      </dgm:t>
    </dgm:pt>
    <dgm:pt modelId="{34300548-5F14-4C26-AD14-BC19C2EC4986}" type="sibTrans" cxnId="{9B48FCC4-F992-473A-A22F-DA0B4284A546}">
      <dgm:prSet/>
      <dgm:spPr/>
      <dgm:t>
        <a:bodyPr/>
        <a:lstStyle/>
        <a:p>
          <a:endParaRPr lang="en-US"/>
        </a:p>
      </dgm:t>
    </dgm:pt>
    <dgm:pt modelId="{DADD7353-E5B6-4D7E-A3AA-8CC6FC1ABC3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kern="1200" cap="all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IS THERE A PROBLEM?</a:t>
          </a:r>
          <a:endParaRPr lang="en-US" sz="2000" kern="1200" cap="all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gm:t>
    </dgm:pt>
    <dgm:pt modelId="{9434A933-A396-4A40-BAC3-41C9A202C3FF}" type="parTrans" cxnId="{272B4248-44F2-4AC7-8B81-9EAB8DDC54D2}">
      <dgm:prSet/>
      <dgm:spPr/>
      <dgm:t>
        <a:bodyPr/>
        <a:lstStyle/>
        <a:p>
          <a:endParaRPr lang="en-US"/>
        </a:p>
      </dgm:t>
    </dgm:pt>
    <dgm:pt modelId="{408E0909-2937-4C7A-BCA4-75A29CFEC9F6}" type="sibTrans" cxnId="{272B4248-44F2-4AC7-8B81-9EAB8DDC54D2}">
      <dgm:prSet/>
      <dgm:spPr/>
      <dgm:t>
        <a:bodyPr/>
        <a:lstStyle/>
        <a:p>
          <a:endParaRPr lang="en-US"/>
        </a:p>
      </dgm:t>
    </dgm:pt>
    <dgm:pt modelId="{75B641B0-312B-459E-BD07-2835F61DEBF9}" type="pres">
      <dgm:prSet presAssocID="{1F554A73-8AF5-48E1-A9D9-31BF3130C575}" presName="root" presStyleCnt="0">
        <dgm:presLayoutVars>
          <dgm:dir/>
          <dgm:resizeHandles val="exact"/>
        </dgm:presLayoutVars>
      </dgm:prSet>
      <dgm:spPr/>
    </dgm:pt>
    <dgm:pt modelId="{7BAAA3C9-2671-4768-9AF6-C89BB3CCC37A}" type="pres">
      <dgm:prSet presAssocID="{229744BF-FDC2-4371-9DA2-22D70BA5675E}" presName="compNode" presStyleCnt="0"/>
      <dgm:spPr/>
    </dgm:pt>
    <dgm:pt modelId="{B9E16EBE-4A53-4B11-B7F8-EB9DFA00B3B2}" type="pres">
      <dgm:prSet presAssocID="{229744BF-FDC2-4371-9DA2-22D70BA5675E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5B543F1C-7040-4760-BFC7-6867F6035A60}" type="pres">
      <dgm:prSet presAssocID="{229744BF-FDC2-4371-9DA2-22D70BA5675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72FF38D7-3D05-48E6-B6F6-6B69C40EF77A}" type="pres">
      <dgm:prSet presAssocID="{229744BF-FDC2-4371-9DA2-22D70BA5675E}" presName="spaceRect" presStyleCnt="0"/>
      <dgm:spPr/>
    </dgm:pt>
    <dgm:pt modelId="{74E8DD6A-B95B-49E2-B259-5B1E6A25B169}" type="pres">
      <dgm:prSet presAssocID="{229744BF-FDC2-4371-9DA2-22D70BA5675E}" presName="textRect" presStyleLbl="revTx" presStyleIdx="0" presStyleCnt="4">
        <dgm:presLayoutVars>
          <dgm:chMax val="1"/>
          <dgm:chPref val="1"/>
        </dgm:presLayoutVars>
      </dgm:prSet>
      <dgm:spPr/>
    </dgm:pt>
    <dgm:pt modelId="{7269AAA5-1B08-46DE-ADC9-3932E258AD94}" type="pres">
      <dgm:prSet presAssocID="{FBFA3E29-AF3C-4E56-B001-04B2BBE1855F}" presName="sibTrans" presStyleCnt="0"/>
      <dgm:spPr/>
    </dgm:pt>
    <dgm:pt modelId="{C30F465D-C93B-4AF0-A1C9-F30D97D8A85F}" type="pres">
      <dgm:prSet presAssocID="{376773E5-F924-4289-A3EB-DDF625CFC912}" presName="compNode" presStyleCnt="0"/>
      <dgm:spPr/>
    </dgm:pt>
    <dgm:pt modelId="{1C2EF700-4F01-4D58-9CB0-BD0AC34101D5}" type="pres">
      <dgm:prSet presAssocID="{376773E5-F924-4289-A3EB-DDF625CFC912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A61B89F-5343-4CA5-A55D-3458C89DA3D9}" type="pres">
      <dgm:prSet presAssocID="{376773E5-F924-4289-A3EB-DDF625CFC91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91A36E99-E9F5-4535-A5B1-B60AF55EB676}" type="pres">
      <dgm:prSet presAssocID="{376773E5-F924-4289-A3EB-DDF625CFC912}" presName="spaceRect" presStyleCnt="0"/>
      <dgm:spPr/>
    </dgm:pt>
    <dgm:pt modelId="{6B8C93D5-B7E1-431B-9F5F-7108322A04D9}" type="pres">
      <dgm:prSet presAssocID="{376773E5-F924-4289-A3EB-DDF625CFC912}" presName="textRect" presStyleLbl="revTx" presStyleIdx="1" presStyleCnt="4">
        <dgm:presLayoutVars>
          <dgm:chMax val="1"/>
          <dgm:chPref val="1"/>
        </dgm:presLayoutVars>
      </dgm:prSet>
      <dgm:spPr/>
    </dgm:pt>
    <dgm:pt modelId="{AF9E15A3-D5A3-4797-A9E3-5A94E3D23CC3}" type="pres">
      <dgm:prSet presAssocID="{85F3CF2C-3694-43BE-967A-A6A6BA9AA7A7}" presName="sibTrans" presStyleCnt="0"/>
      <dgm:spPr/>
    </dgm:pt>
    <dgm:pt modelId="{62E0B7A4-A39B-4F03-9021-1BAAA0AA0E2C}" type="pres">
      <dgm:prSet presAssocID="{FE473D4D-FBA0-4751-83FF-11647236CFC8}" presName="compNode" presStyleCnt="0"/>
      <dgm:spPr/>
    </dgm:pt>
    <dgm:pt modelId="{6EE4C630-F720-47D5-AB5D-23FC7C7894D2}" type="pres">
      <dgm:prSet presAssocID="{FE473D4D-FBA0-4751-83FF-11647236CFC8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A30DF79-5A3E-4DD5-A6EF-C40F6048D452}" type="pres">
      <dgm:prSet presAssocID="{FE473D4D-FBA0-4751-83FF-11647236CFC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A26B0CBA-68EF-461D-89C4-42F5B69E9512}" type="pres">
      <dgm:prSet presAssocID="{FE473D4D-FBA0-4751-83FF-11647236CFC8}" presName="spaceRect" presStyleCnt="0"/>
      <dgm:spPr/>
    </dgm:pt>
    <dgm:pt modelId="{E20C9EFA-074C-490A-BDD2-45D8C085C5E8}" type="pres">
      <dgm:prSet presAssocID="{FE473D4D-FBA0-4751-83FF-11647236CFC8}" presName="textRect" presStyleLbl="revTx" presStyleIdx="2" presStyleCnt="4">
        <dgm:presLayoutVars>
          <dgm:chMax val="1"/>
          <dgm:chPref val="1"/>
        </dgm:presLayoutVars>
      </dgm:prSet>
      <dgm:spPr/>
    </dgm:pt>
    <dgm:pt modelId="{AAE26A23-E0C6-4D5C-BCBF-96AE150A84E4}" type="pres">
      <dgm:prSet presAssocID="{34300548-5F14-4C26-AD14-BC19C2EC4986}" presName="sibTrans" presStyleCnt="0"/>
      <dgm:spPr/>
    </dgm:pt>
    <dgm:pt modelId="{5F012E00-6EFA-4545-B2D1-C656D2A48D10}" type="pres">
      <dgm:prSet presAssocID="{DADD7353-E5B6-4D7E-A3AA-8CC6FC1ABC3A}" presName="compNode" presStyleCnt="0"/>
      <dgm:spPr/>
    </dgm:pt>
    <dgm:pt modelId="{116554EC-F6D8-48B8-8C93-E012550806EB}" type="pres">
      <dgm:prSet presAssocID="{DADD7353-E5B6-4D7E-A3AA-8CC6FC1ABC3A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26D79732-A2A8-40D1-8CDA-45979CEBC03D}" type="pres">
      <dgm:prSet presAssocID="{DADD7353-E5B6-4D7E-A3AA-8CC6FC1ABC3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25C1E424-ED6C-4C91-B88D-E7EDEA8DFFA2}" type="pres">
      <dgm:prSet presAssocID="{DADD7353-E5B6-4D7E-A3AA-8CC6FC1ABC3A}" presName="spaceRect" presStyleCnt="0"/>
      <dgm:spPr/>
    </dgm:pt>
    <dgm:pt modelId="{03165CFC-34E3-4CBA-B2B8-C388D167F365}" type="pres">
      <dgm:prSet presAssocID="{DADD7353-E5B6-4D7E-A3AA-8CC6FC1ABC3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243A035-56E0-4C83-8582-F2FD13081D9D}" srcId="{1F554A73-8AF5-48E1-A9D9-31BF3130C575}" destId="{229744BF-FDC2-4371-9DA2-22D70BA5675E}" srcOrd="0" destOrd="0" parTransId="{4BDD0629-B86E-473B-8A76-4125F67D56B7}" sibTransId="{FBFA3E29-AF3C-4E56-B001-04B2BBE1855F}"/>
    <dgm:cxn modelId="{272B4248-44F2-4AC7-8B81-9EAB8DDC54D2}" srcId="{1F554A73-8AF5-48E1-A9D9-31BF3130C575}" destId="{DADD7353-E5B6-4D7E-A3AA-8CC6FC1ABC3A}" srcOrd="3" destOrd="0" parTransId="{9434A933-A396-4A40-BAC3-41C9A202C3FF}" sibTransId="{408E0909-2937-4C7A-BCA4-75A29CFEC9F6}"/>
    <dgm:cxn modelId="{6360C86E-66A1-4F0C-9E66-AFDDF6A38909}" type="presOf" srcId="{1F554A73-8AF5-48E1-A9D9-31BF3130C575}" destId="{75B641B0-312B-459E-BD07-2835F61DEBF9}" srcOrd="0" destOrd="0" presId="urn:microsoft.com/office/officeart/2018/5/layout/IconLeafLabelList"/>
    <dgm:cxn modelId="{314FB64F-43CC-4670-A637-4A4EDC7545AD}" srcId="{1F554A73-8AF5-48E1-A9D9-31BF3130C575}" destId="{376773E5-F924-4289-A3EB-DDF625CFC912}" srcOrd="1" destOrd="0" parTransId="{55DEF8DD-B6AC-4F0B-A486-7AEF9FD109A5}" sibTransId="{85F3CF2C-3694-43BE-967A-A6A6BA9AA7A7}"/>
    <dgm:cxn modelId="{409E26B7-160B-4692-AF11-1E35C7B812F1}" type="presOf" srcId="{376773E5-F924-4289-A3EB-DDF625CFC912}" destId="{6B8C93D5-B7E1-431B-9F5F-7108322A04D9}" srcOrd="0" destOrd="0" presId="urn:microsoft.com/office/officeart/2018/5/layout/IconLeafLabelList"/>
    <dgm:cxn modelId="{9B48FCC4-F992-473A-A22F-DA0B4284A546}" srcId="{1F554A73-8AF5-48E1-A9D9-31BF3130C575}" destId="{FE473D4D-FBA0-4751-83FF-11647236CFC8}" srcOrd="2" destOrd="0" parTransId="{70D6CECB-2A55-4BC5-95E8-B5666AA61B36}" sibTransId="{34300548-5F14-4C26-AD14-BC19C2EC4986}"/>
    <dgm:cxn modelId="{F0BF7ED8-CEE4-4EC6-A296-A91467887E9E}" type="presOf" srcId="{DADD7353-E5B6-4D7E-A3AA-8CC6FC1ABC3A}" destId="{03165CFC-34E3-4CBA-B2B8-C388D167F365}" srcOrd="0" destOrd="0" presId="urn:microsoft.com/office/officeart/2018/5/layout/IconLeafLabelList"/>
    <dgm:cxn modelId="{E11FDDE0-698C-44A7-915B-661B1B1345E0}" type="presOf" srcId="{229744BF-FDC2-4371-9DA2-22D70BA5675E}" destId="{74E8DD6A-B95B-49E2-B259-5B1E6A25B169}" srcOrd="0" destOrd="0" presId="urn:microsoft.com/office/officeart/2018/5/layout/IconLeafLabelList"/>
    <dgm:cxn modelId="{246C26EB-3DF7-4E77-81AD-C3AD4A186C49}" type="presOf" srcId="{FE473D4D-FBA0-4751-83FF-11647236CFC8}" destId="{E20C9EFA-074C-490A-BDD2-45D8C085C5E8}" srcOrd="0" destOrd="0" presId="urn:microsoft.com/office/officeart/2018/5/layout/IconLeafLabelList"/>
    <dgm:cxn modelId="{2A061C5A-0E7C-4349-9423-6D8935520029}" type="presParOf" srcId="{75B641B0-312B-459E-BD07-2835F61DEBF9}" destId="{7BAAA3C9-2671-4768-9AF6-C89BB3CCC37A}" srcOrd="0" destOrd="0" presId="urn:microsoft.com/office/officeart/2018/5/layout/IconLeafLabelList"/>
    <dgm:cxn modelId="{6B7CB1C0-7288-4F45-8F60-287B14781FBD}" type="presParOf" srcId="{7BAAA3C9-2671-4768-9AF6-C89BB3CCC37A}" destId="{B9E16EBE-4A53-4B11-B7F8-EB9DFA00B3B2}" srcOrd="0" destOrd="0" presId="urn:microsoft.com/office/officeart/2018/5/layout/IconLeafLabelList"/>
    <dgm:cxn modelId="{BD22B271-8CBD-43DE-834E-5BEACB9A228C}" type="presParOf" srcId="{7BAAA3C9-2671-4768-9AF6-C89BB3CCC37A}" destId="{5B543F1C-7040-4760-BFC7-6867F6035A60}" srcOrd="1" destOrd="0" presId="urn:microsoft.com/office/officeart/2018/5/layout/IconLeafLabelList"/>
    <dgm:cxn modelId="{00566D04-9CF8-422B-8EF4-E6EDC009D392}" type="presParOf" srcId="{7BAAA3C9-2671-4768-9AF6-C89BB3CCC37A}" destId="{72FF38D7-3D05-48E6-B6F6-6B69C40EF77A}" srcOrd="2" destOrd="0" presId="urn:microsoft.com/office/officeart/2018/5/layout/IconLeafLabelList"/>
    <dgm:cxn modelId="{CCF54A0F-8526-4464-8607-F1A24D8AE9CF}" type="presParOf" srcId="{7BAAA3C9-2671-4768-9AF6-C89BB3CCC37A}" destId="{74E8DD6A-B95B-49E2-B259-5B1E6A25B169}" srcOrd="3" destOrd="0" presId="urn:microsoft.com/office/officeart/2018/5/layout/IconLeafLabelList"/>
    <dgm:cxn modelId="{98855CF6-DECE-472E-8412-5DA26EAA649D}" type="presParOf" srcId="{75B641B0-312B-459E-BD07-2835F61DEBF9}" destId="{7269AAA5-1B08-46DE-ADC9-3932E258AD94}" srcOrd="1" destOrd="0" presId="urn:microsoft.com/office/officeart/2018/5/layout/IconLeafLabelList"/>
    <dgm:cxn modelId="{342305AA-635D-4E28-B985-6FA5E227001B}" type="presParOf" srcId="{75B641B0-312B-459E-BD07-2835F61DEBF9}" destId="{C30F465D-C93B-4AF0-A1C9-F30D97D8A85F}" srcOrd="2" destOrd="0" presId="urn:microsoft.com/office/officeart/2018/5/layout/IconLeafLabelList"/>
    <dgm:cxn modelId="{E15AE4BC-B99D-4E93-B909-5B1C45D7E9BD}" type="presParOf" srcId="{C30F465D-C93B-4AF0-A1C9-F30D97D8A85F}" destId="{1C2EF700-4F01-4D58-9CB0-BD0AC34101D5}" srcOrd="0" destOrd="0" presId="urn:microsoft.com/office/officeart/2018/5/layout/IconLeafLabelList"/>
    <dgm:cxn modelId="{5C5350E7-5CDC-4686-9E00-28273A77DC4B}" type="presParOf" srcId="{C30F465D-C93B-4AF0-A1C9-F30D97D8A85F}" destId="{7A61B89F-5343-4CA5-A55D-3458C89DA3D9}" srcOrd="1" destOrd="0" presId="urn:microsoft.com/office/officeart/2018/5/layout/IconLeafLabelList"/>
    <dgm:cxn modelId="{CFB54AF7-1906-4907-A6BB-36156DFB1F0F}" type="presParOf" srcId="{C30F465D-C93B-4AF0-A1C9-F30D97D8A85F}" destId="{91A36E99-E9F5-4535-A5B1-B60AF55EB676}" srcOrd="2" destOrd="0" presId="urn:microsoft.com/office/officeart/2018/5/layout/IconLeafLabelList"/>
    <dgm:cxn modelId="{52E4A1AA-63AC-45C9-9575-A0FB79CC3F93}" type="presParOf" srcId="{C30F465D-C93B-4AF0-A1C9-F30D97D8A85F}" destId="{6B8C93D5-B7E1-431B-9F5F-7108322A04D9}" srcOrd="3" destOrd="0" presId="urn:microsoft.com/office/officeart/2018/5/layout/IconLeafLabelList"/>
    <dgm:cxn modelId="{067A0143-A1F5-480B-92E8-294F6075888D}" type="presParOf" srcId="{75B641B0-312B-459E-BD07-2835F61DEBF9}" destId="{AF9E15A3-D5A3-4797-A9E3-5A94E3D23CC3}" srcOrd="3" destOrd="0" presId="urn:microsoft.com/office/officeart/2018/5/layout/IconLeafLabelList"/>
    <dgm:cxn modelId="{00A15365-063E-4C80-AE53-063BCE75F5DA}" type="presParOf" srcId="{75B641B0-312B-459E-BD07-2835F61DEBF9}" destId="{62E0B7A4-A39B-4F03-9021-1BAAA0AA0E2C}" srcOrd="4" destOrd="0" presId="urn:microsoft.com/office/officeart/2018/5/layout/IconLeafLabelList"/>
    <dgm:cxn modelId="{EEF16C69-5CEF-46C3-A48A-3B41C26F43DC}" type="presParOf" srcId="{62E0B7A4-A39B-4F03-9021-1BAAA0AA0E2C}" destId="{6EE4C630-F720-47D5-AB5D-23FC7C7894D2}" srcOrd="0" destOrd="0" presId="urn:microsoft.com/office/officeart/2018/5/layout/IconLeafLabelList"/>
    <dgm:cxn modelId="{2CEEDEA8-05F1-4BCE-AEEE-1CF327118800}" type="presParOf" srcId="{62E0B7A4-A39B-4F03-9021-1BAAA0AA0E2C}" destId="{AA30DF79-5A3E-4DD5-A6EF-C40F6048D452}" srcOrd="1" destOrd="0" presId="urn:microsoft.com/office/officeart/2018/5/layout/IconLeafLabelList"/>
    <dgm:cxn modelId="{558EC980-61AF-4E2F-9E04-6D6BA74D336D}" type="presParOf" srcId="{62E0B7A4-A39B-4F03-9021-1BAAA0AA0E2C}" destId="{A26B0CBA-68EF-461D-89C4-42F5B69E9512}" srcOrd="2" destOrd="0" presId="urn:microsoft.com/office/officeart/2018/5/layout/IconLeafLabelList"/>
    <dgm:cxn modelId="{AC424F6C-2F11-4F5C-8A07-76A14F88D605}" type="presParOf" srcId="{62E0B7A4-A39B-4F03-9021-1BAAA0AA0E2C}" destId="{E20C9EFA-074C-490A-BDD2-45D8C085C5E8}" srcOrd="3" destOrd="0" presId="urn:microsoft.com/office/officeart/2018/5/layout/IconLeafLabelList"/>
    <dgm:cxn modelId="{98B44C64-21A6-4D8E-8E9E-D94E383B0FBE}" type="presParOf" srcId="{75B641B0-312B-459E-BD07-2835F61DEBF9}" destId="{AAE26A23-E0C6-4D5C-BCBF-96AE150A84E4}" srcOrd="5" destOrd="0" presId="urn:microsoft.com/office/officeart/2018/5/layout/IconLeafLabelList"/>
    <dgm:cxn modelId="{FA0C6EC6-7B83-463C-896E-893273A84463}" type="presParOf" srcId="{75B641B0-312B-459E-BD07-2835F61DEBF9}" destId="{5F012E00-6EFA-4545-B2D1-C656D2A48D10}" srcOrd="6" destOrd="0" presId="urn:microsoft.com/office/officeart/2018/5/layout/IconLeafLabelList"/>
    <dgm:cxn modelId="{19DBA06D-11EA-4930-86C1-11E9D8FDD889}" type="presParOf" srcId="{5F012E00-6EFA-4545-B2D1-C656D2A48D10}" destId="{116554EC-F6D8-48B8-8C93-E012550806EB}" srcOrd="0" destOrd="0" presId="urn:microsoft.com/office/officeart/2018/5/layout/IconLeafLabelList"/>
    <dgm:cxn modelId="{6DC646C7-6E6C-4CAC-B8EC-52E1EB73DD43}" type="presParOf" srcId="{5F012E00-6EFA-4545-B2D1-C656D2A48D10}" destId="{26D79732-A2A8-40D1-8CDA-45979CEBC03D}" srcOrd="1" destOrd="0" presId="urn:microsoft.com/office/officeart/2018/5/layout/IconLeafLabelList"/>
    <dgm:cxn modelId="{DE631DCD-6D3B-47ED-B7D1-DF71050BBBDD}" type="presParOf" srcId="{5F012E00-6EFA-4545-B2D1-C656D2A48D10}" destId="{25C1E424-ED6C-4C91-B88D-E7EDEA8DFFA2}" srcOrd="2" destOrd="0" presId="urn:microsoft.com/office/officeart/2018/5/layout/IconLeafLabelList"/>
    <dgm:cxn modelId="{E0D3ECD5-77FA-466B-8E6D-291EDE675930}" type="presParOf" srcId="{5F012E00-6EFA-4545-B2D1-C656D2A48D10}" destId="{03165CFC-34E3-4CBA-B2B8-C388D167F36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CF1F25-69BF-4A81-B810-B442D80F039A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D4A4878-67D0-4684-819F-031D80B636F6}">
      <dgm:prSet custT="1"/>
      <dgm:spPr/>
      <dgm:t>
        <a:bodyPr/>
        <a:lstStyle/>
        <a:p>
          <a:r>
            <a:rPr lang="en-GB" sz="1400" dirty="0"/>
            <a:t>Rather than setting up the 10 rules of a trauma informed system - Or  a long list of requirements – we’d prefer to condense what this means, down to something like the 3 rules of a murmuration</a:t>
          </a:r>
          <a:endParaRPr lang="en-US" sz="1400" dirty="0"/>
        </a:p>
      </dgm:t>
    </dgm:pt>
    <dgm:pt modelId="{4E87CC83-5AC2-4392-8475-08040DE85987}" type="parTrans" cxnId="{6986C2BF-A3CC-4F3D-B88D-E0DFA5B66D0E}">
      <dgm:prSet/>
      <dgm:spPr/>
      <dgm:t>
        <a:bodyPr/>
        <a:lstStyle/>
        <a:p>
          <a:endParaRPr lang="en-US"/>
        </a:p>
      </dgm:t>
    </dgm:pt>
    <dgm:pt modelId="{CB858744-257C-44A1-A245-D22100684AA2}" type="sibTrans" cxnId="{6986C2BF-A3CC-4F3D-B88D-E0DFA5B66D0E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6CE4917-65D8-479F-80AB-2C224323662D}">
      <dgm:prSet custT="1"/>
      <dgm:spPr/>
      <dgm:t>
        <a:bodyPr/>
        <a:lstStyle/>
        <a:p>
          <a:r>
            <a:rPr lang="en-GB" sz="1400"/>
            <a:t>If you can come up with key points, we will undertake to take all your ideas away and process them into something memorable!</a:t>
          </a:r>
          <a:endParaRPr lang="en-US" sz="1400"/>
        </a:p>
      </dgm:t>
    </dgm:pt>
    <dgm:pt modelId="{B03480FE-31F0-4C5B-BE07-2F9F8FCDFE11}" type="parTrans" cxnId="{BDEDE938-4A0C-45E9-911D-F3F1C321F752}">
      <dgm:prSet/>
      <dgm:spPr/>
      <dgm:t>
        <a:bodyPr/>
        <a:lstStyle/>
        <a:p>
          <a:endParaRPr lang="en-US"/>
        </a:p>
      </dgm:t>
    </dgm:pt>
    <dgm:pt modelId="{90D0EFD3-BDAE-41C2-A9A9-32E53DD9D5B5}" type="sibTrans" cxnId="{BDEDE938-4A0C-45E9-911D-F3F1C321F752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C6D806EB-1098-4467-BAF9-8FD53F559139}">
      <dgm:prSet custT="1"/>
      <dgm:spPr/>
      <dgm:t>
        <a:bodyPr/>
        <a:lstStyle/>
        <a:p>
          <a:r>
            <a:rPr lang="en-GB" sz="1400"/>
            <a:t>If you need more words to describe it , don’t worry just write it down and we will do our best with it. As always, we will come back to you with what we’ve produced as a group.</a:t>
          </a:r>
          <a:endParaRPr lang="en-US" sz="1400"/>
        </a:p>
      </dgm:t>
    </dgm:pt>
    <dgm:pt modelId="{929134AE-E551-47BC-A1D2-0D3B9AE30DEB}" type="parTrans" cxnId="{25A5022F-D732-4537-9537-E12AF357532E}">
      <dgm:prSet/>
      <dgm:spPr/>
      <dgm:t>
        <a:bodyPr/>
        <a:lstStyle/>
        <a:p>
          <a:endParaRPr lang="en-US"/>
        </a:p>
      </dgm:t>
    </dgm:pt>
    <dgm:pt modelId="{1666A87B-F3F8-469C-8B80-36151B394CC6}" type="sibTrans" cxnId="{25A5022F-D732-4537-9537-E12AF357532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EDCE92F-6492-403C-9F9F-10D45A6CFC01}">
      <dgm:prSet custT="1"/>
      <dgm:spPr/>
      <dgm:t>
        <a:bodyPr/>
        <a:lstStyle/>
        <a:p>
          <a:r>
            <a:rPr lang="en-GB" sz="1400"/>
            <a:t>We hope to end up with just 5 single words, or 3 short sentences, a set of emojis… or a haiku! </a:t>
          </a:r>
          <a:endParaRPr lang="en-US" sz="1400"/>
        </a:p>
      </dgm:t>
    </dgm:pt>
    <dgm:pt modelId="{F456C042-184B-4355-BB14-F2A41B455EA0}" type="parTrans" cxnId="{39D6CA95-DBBB-4776-879F-C7FE03FD21A2}">
      <dgm:prSet/>
      <dgm:spPr/>
      <dgm:t>
        <a:bodyPr/>
        <a:lstStyle/>
        <a:p>
          <a:endParaRPr lang="en-US"/>
        </a:p>
      </dgm:t>
    </dgm:pt>
    <dgm:pt modelId="{40A1221D-C0FC-4F91-950E-373C81DFB1F9}" type="sibTrans" cxnId="{39D6CA95-DBBB-4776-879F-C7FE03FD21A2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E33DEA0E-738C-4627-AE65-C980CF70B925}">
      <dgm:prSet custT="1"/>
      <dgm:spPr/>
      <dgm:t>
        <a:bodyPr/>
        <a:lstStyle/>
        <a:p>
          <a:r>
            <a:rPr lang="en-GB" sz="1400"/>
            <a:t>We can be creative, but at this stage we need your ideas so we can crystallize them into a “product”</a:t>
          </a:r>
          <a:endParaRPr lang="en-US" sz="1400"/>
        </a:p>
      </dgm:t>
    </dgm:pt>
    <dgm:pt modelId="{86C4AD7E-9691-44FA-9240-C3D6B8D8656D}" type="parTrans" cxnId="{E916D744-EBCB-493D-AD47-B096183C4ED5}">
      <dgm:prSet/>
      <dgm:spPr/>
      <dgm:t>
        <a:bodyPr/>
        <a:lstStyle/>
        <a:p>
          <a:endParaRPr lang="en-US"/>
        </a:p>
      </dgm:t>
    </dgm:pt>
    <dgm:pt modelId="{E37F289E-9300-4F51-9E9E-6F6B8D728150}" type="sibTrans" cxnId="{E916D744-EBCB-493D-AD47-B096183C4ED5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D2B09F90-499F-42ED-AC04-FFFE6499AFCB}" type="pres">
      <dgm:prSet presAssocID="{E0CF1F25-69BF-4A81-B810-B442D80F039A}" presName="linearFlow" presStyleCnt="0">
        <dgm:presLayoutVars>
          <dgm:dir/>
          <dgm:animLvl val="lvl"/>
          <dgm:resizeHandles val="exact"/>
        </dgm:presLayoutVars>
      </dgm:prSet>
      <dgm:spPr/>
    </dgm:pt>
    <dgm:pt modelId="{A8B6758A-5EE5-41F5-9E05-954858D4301A}" type="pres">
      <dgm:prSet presAssocID="{5D4A4878-67D0-4684-819F-031D80B636F6}" presName="compositeNode" presStyleCnt="0"/>
      <dgm:spPr/>
    </dgm:pt>
    <dgm:pt modelId="{3A657390-38A3-4B08-B0B8-EFAC888FFC28}" type="pres">
      <dgm:prSet presAssocID="{5D4A4878-67D0-4684-819F-031D80B636F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1528900-33A6-450D-A73C-C29C8F9FE028}" type="pres">
      <dgm:prSet presAssocID="{5D4A4878-67D0-4684-819F-031D80B636F6}" presName="parSh" presStyleCnt="0"/>
      <dgm:spPr/>
    </dgm:pt>
    <dgm:pt modelId="{70FCCB42-CBD2-4D5F-9148-85D0375ECBFB}" type="pres">
      <dgm:prSet presAssocID="{5D4A4878-67D0-4684-819F-031D80B636F6}" presName="lineNode" presStyleLbl="alignAccFollowNode1" presStyleIdx="0" presStyleCnt="15"/>
      <dgm:spPr/>
    </dgm:pt>
    <dgm:pt modelId="{B90B8E17-224F-4B5B-B399-02EF08FDA70A}" type="pres">
      <dgm:prSet presAssocID="{5D4A4878-67D0-4684-819F-031D80B636F6}" presName="lineArrowNode" presStyleLbl="alignAccFollowNode1" presStyleIdx="1" presStyleCnt="15"/>
      <dgm:spPr/>
    </dgm:pt>
    <dgm:pt modelId="{04676F8B-312E-45A0-9CFC-7BBD9FE8740C}" type="pres">
      <dgm:prSet presAssocID="{CB858744-257C-44A1-A245-D22100684AA2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EB57D05F-EBC2-4B0B-AE84-1D32D44964CB}" type="pres">
      <dgm:prSet presAssocID="{CB858744-257C-44A1-A245-D22100684AA2}" presName="spacerBetweenCircleAndCallout" presStyleCnt="0">
        <dgm:presLayoutVars/>
      </dgm:prSet>
      <dgm:spPr/>
    </dgm:pt>
    <dgm:pt modelId="{421E9676-084F-4026-AD5A-8826339B8793}" type="pres">
      <dgm:prSet presAssocID="{5D4A4878-67D0-4684-819F-031D80B636F6}" presName="nodeText" presStyleLbl="alignAccFollowNode1" presStyleIdx="2" presStyleCnt="15">
        <dgm:presLayoutVars>
          <dgm:bulletEnabled val="1"/>
        </dgm:presLayoutVars>
      </dgm:prSet>
      <dgm:spPr/>
    </dgm:pt>
    <dgm:pt modelId="{7D5D0120-737C-46D2-861F-FCC85CB4995D}" type="pres">
      <dgm:prSet presAssocID="{CB858744-257C-44A1-A245-D22100684AA2}" presName="sibTransComposite" presStyleCnt="0"/>
      <dgm:spPr/>
    </dgm:pt>
    <dgm:pt modelId="{3CA73389-9F88-4482-9D07-5711900CCCB3}" type="pres">
      <dgm:prSet presAssocID="{F6CE4917-65D8-479F-80AB-2C224323662D}" presName="compositeNode" presStyleCnt="0"/>
      <dgm:spPr/>
    </dgm:pt>
    <dgm:pt modelId="{4C97C039-B7AA-4F05-92D9-F29F94B8A636}" type="pres">
      <dgm:prSet presAssocID="{F6CE4917-65D8-479F-80AB-2C224323662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81E9211-FCEA-4AAD-A8EB-1735623EAC8D}" type="pres">
      <dgm:prSet presAssocID="{F6CE4917-65D8-479F-80AB-2C224323662D}" presName="parSh" presStyleCnt="0"/>
      <dgm:spPr/>
    </dgm:pt>
    <dgm:pt modelId="{D68E62D0-9E54-4905-BB13-31157BB1437F}" type="pres">
      <dgm:prSet presAssocID="{F6CE4917-65D8-479F-80AB-2C224323662D}" presName="lineNode" presStyleLbl="alignAccFollowNode1" presStyleIdx="3" presStyleCnt="15"/>
      <dgm:spPr/>
    </dgm:pt>
    <dgm:pt modelId="{60B0B943-AB61-4E41-99E9-10291AB84BAE}" type="pres">
      <dgm:prSet presAssocID="{F6CE4917-65D8-479F-80AB-2C224323662D}" presName="lineArrowNode" presStyleLbl="alignAccFollowNode1" presStyleIdx="4" presStyleCnt="15"/>
      <dgm:spPr/>
    </dgm:pt>
    <dgm:pt modelId="{45F516E3-4B19-4564-8B2C-49926A901950}" type="pres">
      <dgm:prSet presAssocID="{90D0EFD3-BDAE-41C2-A9A9-32E53DD9D5B5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CBDB3DD6-1452-4DE4-B6DE-4C12CF055408}" type="pres">
      <dgm:prSet presAssocID="{90D0EFD3-BDAE-41C2-A9A9-32E53DD9D5B5}" presName="spacerBetweenCircleAndCallout" presStyleCnt="0">
        <dgm:presLayoutVars/>
      </dgm:prSet>
      <dgm:spPr/>
    </dgm:pt>
    <dgm:pt modelId="{1F70B579-7062-45ED-B204-5F890B4BEA47}" type="pres">
      <dgm:prSet presAssocID="{F6CE4917-65D8-479F-80AB-2C224323662D}" presName="nodeText" presStyleLbl="alignAccFollowNode1" presStyleIdx="5" presStyleCnt="15">
        <dgm:presLayoutVars>
          <dgm:bulletEnabled val="1"/>
        </dgm:presLayoutVars>
      </dgm:prSet>
      <dgm:spPr/>
    </dgm:pt>
    <dgm:pt modelId="{2E1FAF4F-1A0B-4702-9739-6D07C220C91C}" type="pres">
      <dgm:prSet presAssocID="{90D0EFD3-BDAE-41C2-A9A9-32E53DD9D5B5}" presName="sibTransComposite" presStyleCnt="0"/>
      <dgm:spPr/>
    </dgm:pt>
    <dgm:pt modelId="{C97B0569-EEC1-4019-B6E2-D00259C45A3E}" type="pres">
      <dgm:prSet presAssocID="{C6D806EB-1098-4467-BAF9-8FD53F559139}" presName="compositeNode" presStyleCnt="0"/>
      <dgm:spPr/>
    </dgm:pt>
    <dgm:pt modelId="{E3C2958D-0219-4DE2-81CF-344634680A27}" type="pres">
      <dgm:prSet presAssocID="{C6D806EB-1098-4467-BAF9-8FD53F55913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8F7FCBC-BEB0-481C-B701-C827253ECC4E}" type="pres">
      <dgm:prSet presAssocID="{C6D806EB-1098-4467-BAF9-8FD53F559139}" presName="parSh" presStyleCnt="0"/>
      <dgm:spPr/>
    </dgm:pt>
    <dgm:pt modelId="{823BF7E7-81E2-4DE8-971D-AB7DEC65C7EF}" type="pres">
      <dgm:prSet presAssocID="{C6D806EB-1098-4467-BAF9-8FD53F559139}" presName="lineNode" presStyleLbl="alignAccFollowNode1" presStyleIdx="6" presStyleCnt="15"/>
      <dgm:spPr/>
    </dgm:pt>
    <dgm:pt modelId="{88655F89-7B6A-4117-86BE-22CFA50AAF83}" type="pres">
      <dgm:prSet presAssocID="{C6D806EB-1098-4467-BAF9-8FD53F559139}" presName="lineArrowNode" presStyleLbl="alignAccFollowNode1" presStyleIdx="7" presStyleCnt="15"/>
      <dgm:spPr/>
    </dgm:pt>
    <dgm:pt modelId="{BECB35ED-5690-41EC-8A6A-5179150849EF}" type="pres">
      <dgm:prSet presAssocID="{1666A87B-F3F8-469C-8B80-36151B394CC6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3860469C-FE84-4C1C-B51B-FEA89F53CE57}" type="pres">
      <dgm:prSet presAssocID="{1666A87B-F3F8-469C-8B80-36151B394CC6}" presName="spacerBetweenCircleAndCallout" presStyleCnt="0">
        <dgm:presLayoutVars/>
      </dgm:prSet>
      <dgm:spPr/>
    </dgm:pt>
    <dgm:pt modelId="{EC979B36-C6D6-4078-A209-0F5D502FEF53}" type="pres">
      <dgm:prSet presAssocID="{C6D806EB-1098-4467-BAF9-8FD53F559139}" presName="nodeText" presStyleLbl="alignAccFollowNode1" presStyleIdx="8" presStyleCnt="15">
        <dgm:presLayoutVars>
          <dgm:bulletEnabled val="1"/>
        </dgm:presLayoutVars>
      </dgm:prSet>
      <dgm:spPr/>
    </dgm:pt>
    <dgm:pt modelId="{194DBC65-A646-445A-85BB-CEE65C5A7D09}" type="pres">
      <dgm:prSet presAssocID="{1666A87B-F3F8-469C-8B80-36151B394CC6}" presName="sibTransComposite" presStyleCnt="0"/>
      <dgm:spPr/>
    </dgm:pt>
    <dgm:pt modelId="{C85E11C6-F36D-434F-A24A-0E6252668A14}" type="pres">
      <dgm:prSet presAssocID="{6EDCE92F-6492-403C-9F9F-10D45A6CFC01}" presName="compositeNode" presStyleCnt="0"/>
      <dgm:spPr/>
    </dgm:pt>
    <dgm:pt modelId="{8851342C-CE8B-42B6-9E48-D03DFB962A33}" type="pres">
      <dgm:prSet presAssocID="{6EDCE92F-6492-403C-9F9F-10D45A6CFC0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111ECD2-6C67-4EC2-8476-DC2C91410D5C}" type="pres">
      <dgm:prSet presAssocID="{6EDCE92F-6492-403C-9F9F-10D45A6CFC01}" presName="parSh" presStyleCnt="0"/>
      <dgm:spPr/>
    </dgm:pt>
    <dgm:pt modelId="{3BE26AA1-4D4F-4E13-8175-1FE87C95F97D}" type="pres">
      <dgm:prSet presAssocID="{6EDCE92F-6492-403C-9F9F-10D45A6CFC01}" presName="lineNode" presStyleLbl="alignAccFollowNode1" presStyleIdx="9" presStyleCnt="15"/>
      <dgm:spPr/>
    </dgm:pt>
    <dgm:pt modelId="{36C1376F-4122-435C-815C-AEDD2DFC21DE}" type="pres">
      <dgm:prSet presAssocID="{6EDCE92F-6492-403C-9F9F-10D45A6CFC01}" presName="lineArrowNode" presStyleLbl="alignAccFollowNode1" presStyleIdx="10" presStyleCnt="15"/>
      <dgm:spPr/>
    </dgm:pt>
    <dgm:pt modelId="{00E320E4-168A-4AE0-B67D-72BDCE697970}" type="pres">
      <dgm:prSet presAssocID="{40A1221D-C0FC-4F91-950E-373C81DFB1F9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32F502F9-7FB9-4639-B104-C6EA3D1D3D96}" type="pres">
      <dgm:prSet presAssocID="{40A1221D-C0FC-4F91-950E-373C81DFB1F9}" presName="spacerBetweenCircleAndCallout" presStyleCnt="0">
        <dgm:presLayoutVars/>
      </dgm:prSet>
      <dgm:spPr/>
    </dgm:pt>
    <dgm:pt modelId="{E053495C-C572-455F-9C37-9BDA0DD3BFF8}" type="pres">
      <dgm:prSet presAssocID="{6EDCE92F-6492-403C-9F9F-10D45A6CFC01}" presName="nodeText" presStyleLbl="alignAccFollowNode1" presStyleIdx="11" presStyleCnt="15">
        <dgm:presLayoutVars>
          <dgm:bulletEnabled val="1"/>
        </dgm:presLayoutVars>
      </dgm:prSet>
      <dgm:spPr/>
    </dgm:pt>
    <dgm:pt modelId="{F1D3AF95-B1F3-40C4-BF7A-5A25A882868E}" type="pres">
      <dgm:prSet presAssocID="{40A1221D-C0FC-4F91-950E-373C81DFB1F9}" presName="sibTransComposite" presStyleCnt="0"/>
      <dgm:spPr/>
    </dgm:pt>
    <dgm:pt modelId="{5916EE91-1E23-4823-81F8-C94A44539405}" type="pres">
      <dgm:prSet presAssocID="{E33DEA0E-738C-4627-AE65-C980CF70B925}" presName="compositeNode" presStyleCnt="0"/>
      <dgm:spPr/>
    </dgm:pt>
    <dgm:pt modelId="{DA1D30C4-4472-4089-B3BB-862A5A8CD2F7}" type="pres">
      <dgm:prSet presAssocID="{E33DEA0E-738C-4627-AE65-C980CF70B92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B3FD768-FC73-463A-91D3-B591E8DDB42E}" type="pres">
      <dgm:prSet presAssocID="{E33DEA0E-738C-4627-AE65-C980CF70B925}" presName="parSh" presStyleCnt="0"/>
      <dgm:spPr/>
    </dgm:pt>
    <dgm:pt modelId="{5A1B6B71-2D0F-48D7-A05D-DBC584354257}" type="pres">
      <dgm:prSet presAssocID="{E33DEA0E-738C-4627-AE65-C980CF70B925}" presName="lineNode" presStyleLbl="alignAccFollowNode1" presStyleIdx="12" presStyleCnt="15"/>
      <dgm:spPr/>
    </dgm:pt>
    <dgm:pt modelId="{1D0F55D3-8673-438D-823D-C2CE97942C7D}" type="pres">
      <dgm:prSet presAssocID="{E33DEA0E-738C-4627-AE65-C980CF70B925}" presName="lineArrowNode" presStyleLbl="alignAccFollowNode1" presStyleIdx="13" presStyleCnt="15"/>
      <dgm:spPr/>
    </dgm:pt>
    <dgm:pt modelId="{67C9B43A-CA93-44D6-A69D-4B4CA97EC3B8}" type="pres">
      <dgm:prSet presAssocID="{E37F289E-9300-4F51-9E9E-6F6B8D728150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10CBD32F-ACBE-476F-B188-E2E3981171C6}" type="pres">
      <dgm:prSet presAssocID="{E37F289E-9300-4F51-9E9E-6F6B8D728150}" presName="spacerBetweenCircleAndCallout" presStyleCnt="0">
        <dgm:presLayoutVars/>
      </dgm:prSet>
      <dgm:spPr/>
    </dgm:pt>
    <dgm:pt modelId="{768C2F45-1866-4FFF-9EB6-4EB82824C4BC}" type="pres">
      <dgm:prSet presAssocID="{E33DEA0E-738C-4627-AE65-C980CF70B925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25A5022F-D732-4537-9537-E12AF357532E}" srcId="{E0CF1F25-69BF-4A81-B810-B442D80F039A}" destId="{C6D806EB-1098-4467-BAF9-8FD53F559139}" srcOrd="2" destOrd="0" parTransId="{929134AE-E551-47BC-A1D2-0D3B9AE30DEB}" sibTransId="{1666A87B-F3F8-469C-8B80-36151B394CC6}"/>
    <dgm:cxn modelId="{BDEDE938-4A0C-45E9-911D-F3F1C321F752}" srcId="{E0CF1F25-69BF-4A81-B810-B442D80F039A}" destId="{F6CE4917-65D8-479F-80AB-2C224323662D}" srcOrd="1" destOrd="0" parTransId="{B03480FE-31F0-4C5B-BE07-2F9F8FCDFE11}" sibTransId="{90D0EFD3-BDAE-41C2-A9A9-32E53DD9D5B5}"/>
    <dgm:cxn modelId="{6FFBB65C-737D-4820-9B5A-6DDECD725FEB}" type="presOf" srcId="{40A1221D-C0FC-4F91-950E-373C81DFB1F9}" destId="{00E320E4-168A-4AE0-B67D-72BDCE697970}" srcOrd="0" destOrd="0" presId="urn:microsoft.com/office/officeart/2016/7/layout/LinearArrowProcessNumbered"/>
    <dgm:cxn modelId="{E916D744-EBCB-493D-AD47-B096183C4ED5}" srcId="{E0CF1F25-69BF-4A81-B810-B442D80F039A}" destId="{E33DEA0E-738C-4627-AE65-C980CF70B925}" srcOrd="4" destOrd="0" parTransId="{86C4AD7E-9691-44FA-9240-C3D6B8D8656D}" sibTransId="{E37F289E-9300-4F51-9E9E-6F6B8D728150}"/>
    <dgm:cxn modelId="{E8D8FE68-AD96-4E6F-ACAB-F2B79DBA2053}" type="presOf" srcId="{E0CF1F25-69BF-4A81-B810-B442D80F039A}" destId="{D2B09F90-499F-42ED-AC04-FFFE6499AFCB}" srcOrd="0" destOrd="0" presId="urn:microsoft.com/office/officeart/2016/7/layout/LinearArrowProcessNumbered"/>
    <dgm:cxn modelId="{5B58E17B-C426-4011-AA4B-AAA4D3138C0E}" type="presOf" srcId="{5D4A4878-67D0-4684-819F-031D80B636F6}" destId="{421E9676-084F-4026-AD5A-8826339B8793}" srcOrd="0" destOrd="0" presId="urn:microsoft.com/office/officeart/2016/7/layout/LinearArrowProcessNumbered"/>
    <dgm:cxn modelId="{FF214F7F-78DB-4D09-9305-6559A67E7DC8}" type="presOf" srcId="{E33DEA0E-738C-4627-AE65-C980CF70B925}" destId="{768C2F45-1866-4FFF-9EB6-4EB82824C4BC}" srcOrd="0" destOrd="0" presId="urn:microsoft.com/office/officeart/2016/7/layout/LinearArrowProcessNumbered"/>
    <dgm:cxn modelId="{39D6CA95-DBBB-4776-879F-C7FE03FD21A2}" srcId="{E0CF1F25-69BF-4A81-B810-B442D80F039A}" destId="{6EDCE92F-6492-403C-9F9F-10D45A6CFC01}" srcOrd="3" destOrd="0" parTransId="{F456C042-184B-4355-BB14-F2A41B455EA0}" sibTransId="{40A1221D-C0FC-4F91-950E-373C81DFB1F9}"/>
    <dgm:cxn modelId="{655B99B2-F60C-4F40-A6C9-EA720CE5FB95}" type="presOf" srcId="{CB858744-257C-44A1-A245-D22100684AA2}" destId="{04676F8B-312E-45A0-9CFC-7BBD9FE8740C}" srcOrd="0" destOrd="0" presId="urn:microsoft.com/office/officeart/2016/7/layout/LinearArrowProcessNumbered"/>
    <dgm:cxn modelId="{6986C2BF-A3CC-4F3D-B88D-E0DFA5B66D0E}" srcId="{E0CF1F25-69BF-4A81-B810-B442D80F039A}" destId="{5D4A4878-67D0-4684-819F-031D80B636F6}" srcOrd="0" destOrd="0" parTransId="{4E87CC83-5AC2-4392-8475-08040DE85987}" sibTransId="{CB858744-257C-44A1-A245-D22100684AA2}"/>
    <dgm:cxn modelId="{CD6D35C5-A661-4552-B959-D1D65F20ED00}" type="presOf" srcId="{C6D806EB-1098-4467-BAF9-8FD53F559139}" destId="{EC979B36-C6D6-4078-A209-0F5D502FEF53}" srcOrd="0" destOrd="0" presId="urn:microsoft.com/office/officeart/2016/7/layout/LinearArrowProcessNumbered"/>
    <dgm:cxn modelId="{F4794AC7-14DB-415F-8269-8ACDE9BF9E5F}" type="presOf" srcId="{F6CE4917-65D8-479F-80AB-2C224323662D}" destId="{1F70B579-7062-45ED-B204-5F890B4BEA47}" srcOrd="0" destOrd="0" presId="urn:microsoft.com/office/officeart/2016/7/layout/LinearArrowProcessNumbered"/>
    <dgm:cxn modelId="{8CEBA7CD-F08C-499C-8EE9-458224104AE2}" type="presOf" srcId="{90D0EFD3-BDAE-41C2-A9A9-32E53DD9D5B5}" destId="{45F516E3-4B19-4564-8B2C-49926A901950}" srcOrd="0" destOrd="0" presId="urn:microsoft.com/office/officeart/2016/7/layout/LinearArrowProcessNumbered"/>
    <dgm:cxn modelId="{715D4FD0-A2F6-47E2-9337-03DDE150BB10}" type="presOf" srcId="{E37F289E-9300-4F51-9E9E-6F6B8D728150}" destId="{67C9B43A-CA93-44D6-A69D-4B4CA97EC3B8}" srcOrd="0" destOrd="0" presId="urn:microsoft.com/office/officeart/2016/7/layout/LinearArrowProcessNumbered"/>
    <dgm:cxn modelId="{756284E8-D84B-4400-BC9E-EDE65B546F5F}" type="presOf" srcId="{6EDCE92F-6492-403C-9F9F-10D45A6CFC01}" destId="{E053495C-C572-455F-9C37-9BDA0DD3BFF8}" srcOrd="0" destOrd="0" presId="urn:microsoft.com/office/officeart/2016/7/layout/LinearArrowProcessNumbered"/>
    <dgm:cxn modelId="{D93571F4-60B8-4886-94FB-9AA4D59DD032}" type="presOf" srcId="{1666A87B-F3F8-469C-8B80-36151B394CC6}" destId="{BECB35ED-5690-41EC-8A6A-5179150849EF}" srcOrd="0" destOrd="0" presId="urn:microsoft.com/office/officeart/2016/7/layout/LinearArrowProcessNumbered"/>
    <dgm:cxn modelId="{5B0A6331-CD6E-42F7-867D-3976060A55EA}" type="presParOf" srcId="{D2B09F90-499F-42ED-AC04-FFFE6499AFCB}" destId="{A8B6758A-5EE5-41F5-9E05-954858D4301A}" srcOrd="0" destOrd="0" presId="urn:microsoft.com/office/officeart/2016/7/layout/LinearArrowProcessNumbered"/>
    <dgm:cxn modelId="{A8666C12-05D6-4E51-96B4-E5C800B612A4}" type="presParOf" srcId="{A8B6758A-5EE5-41F5-9E05-954858D4301A}" destId="{3A657390-38A3-4B08-B0B8-EFAC888FFC28}" srcOrd="0" destOrd="0" presId="urn:microsoft.com/office/officeart/2016/7/layout/LinearArrowProcessNumbered"/>
    <dgm:cxn modelId="{4B330631-0EFA-4A25-A3F9-D931A42C5FD9}" type="presParOf" srcId="{A8B6758A-5EE5-41F5-9E05-954858D4301A}" destId="{31528900-33A6-450D-A73C-C29C8F9FE028}" srcOrd="1" destOrd="0" presId="urn:microsoft.com/office/officeart/2016/7/layout/LinearArrowProcessNumbered"/>
    <dgm:cxn modelId="{C11A323E-C93E-40E7-B4E3-6008A2A4EA64}" type="presParOf" srcId="{31528900-33A6-450D-A73C-C29C8F9FE028}" destId="{70FCCB42-CBD2-4D5F-9148-85D0375ECBFB}" srcOrd="0" destOrd="0" presId="urn:microsoft.com/office/officeart/2016/7/layout/LinearArrowProcessNumbered"/>
    <dgm:cxn modelId="{76B91EEC-5EAE-4F9A-8C52-8A39E9359A68}" type="presParOf" srcId="{31528900-33A6-450D-A73C-C29C8F9FE028}" destId="{B90B8E17-224F-4B5B-B399-02EF08FDA70A}" srcOrd="1" destOrd="0" presId="urn:microsoft.com/office/officeart/2016/7/layout/LinearArrowProcessNumbered"/>
    <dgm:cxn modelId="{73BECD0A-1520-42E6-A9F9-73AD5338EC15}" type="presParOf" srcId="{31528900-33A6-450D-A73C-C29C8F9FE028}" destId="{04676F8B-312E-45A0-9CFC-7BBD9FE8740C}" srcOrd="2" destOrd="0" presId="urn:microsoft.com/office/officeart/2016/7/layout/LinearArrowProcessNumbered"/>
    <dgm:cxn modelId="{DDDE6772-19A9-4CEB-AE39-F252A7E035EC}" type="presParOf" srcId="{31528900-33A6-450D-A73C-C29C8F9FE028}" destId="{EB57D05F-EBC2-4B0B-AE84-1D32D44964CB}" srcOrd="3" destOrd="0" presId="urn:microsoft.com/office/officeart/2016/7/layout/LinearArrowProcessNumbered"/>
    <dgm:cxn modelId="{24E9C279-5837-4CA8-9A83-E039099799AA}" type="presParOf" srcId="{A8B6758A-5EE5-41F5-9E05-954858D4301A}" destId="{421E9676-084F-4026-AD5A-8826339B8793}" srcOrd="2" destOrd="0" presId="urn:microsoft.com/office/officeart/2016/7/layout/LinearArrowProcessNumbered"/>
    <dgm:cxn modelId="{CDBC348C-0110-43B3-9692-51CD0862EA39}" type="presParOf" srcId="{D2B09F90-499F-42ED-AC04-FFFE6499AFCB}" destId="{7D5D0120-737C-46D2-861F-FCC85CB4995D}" srcOrd="1" destOrd="0" presId="urn:microsoft.com/office/officeart/2016/7/layout/LinearArrowProcessNumbered"/>
    <dgm:cxn modelId="{BACC18F1-0196-49E5-9FFD-9866B3071654}" type="presParOf" srcId="{D2B09F90-499F-42ED-AC04-FFFE6499AFCB}" destId="{3CA73389-9F88-4482-9D07-5711900CCCB3}" srcOrd="2" destOrd="0" presId="urn:microsoft.com/office/officeart/2016/7/layout/LinearArrowProcessNumbered"/>
    <dgm:cxn modelId="{30F3E066-AC96-4603-8F9E-03E2B62468CC}" type="presParOf" srcId="{3CA73389-9F88-4482-9D07-5711900CCCB3}" destId="{4C97C039-B7AA-4F05-92D9-F29F94B8A636}" srcOrd="0" destOrd="0" presId="urn:microsoft.com/office/officeart/2016/7/layout/LinearArrowProcessNumbered"/>
    <dgm:cxn modelId="{6855A7FB-DA9C-4B5F-8C61-696AEACA64C1}" type="presParOf" srcId="{3CA73389-9F88-4482-9D07-5711900CCCB3}" destId="{F81E9211-FCEA-4AAD-A8EB-1735623EAC8D}" srcOrd="1" destOrd="0" presId="urn:microsoft.com/office/officeart/2016/7/layout/LinearArrowProcessNumbered"/>
    <dgm:cxn modelId="{9721B6EC-AEA8-4C8C-A573-F29F3F4C44E1}" type="presParOf" srcId="{F81E9211-FCEA-4AAD-A8EB-1735623EAC8D}" destId="{D68E62D0-9E54-4905-BB13-31157BB1437F}" srcOrd="0" destOrd="0" presId="urn:microsoft.com/office/officeart/2016/7/layout/LinearArrowProcessNumbered"/>
    <dgm:cxn modelId="{76641F3E-03DF-4FAA-9F42-AFA123293963}" type="presParOf" srcId="{F81E9211-FCEA-4AAD-A8EB-1735623EAC8D}" destId="{60B0B943-AB61-4E41-99E9-10291AB84BAE}" srcOrd="1" destOrd="0" presId="urn:microsoft.com/office/officeart/2016/7/layout/LinearArrowProcessNumbered"/>
    <dgm:cxn modelId="{8A4CAE73-DB7E-48A1-B00F-E920FDCD3ED0}" type="presParOf" srcId="{F81E9211-FCEA-4AAD-A8EB-1735623EAC8D}" destId="{45F516E3-4B19-4564-8B2C-49926A901950}" srcOrd="2" destOrd="0" presId="urn:microsoft.com/office/officeart/2016/7/layout/LinearArrowProcessNumbered"/>
    <dgm:cxn modelId="{E8856669-1799-4D3F-82DA-795D1DE0C1F5}" type="presParOf" srcId="{F81E9211-FCEA-4AAD-A8EB-1735623EAC8D}" destId="{CBDB3DD6-1452-4DE4-B6DE-4C12CF055408}" srcOrd="3" destOrd="0" presId="urn:microsoft.com/office/officeart/2016/7/layout/LinearArrowProcessNumbered"/>
    <dgm:cxn modelId="{192AD0F1-BECA-4A63-900E-A7E87DA8AE2F}" type="presParOf" srcId="{3CA73389-9F88-4482-9D07-5711900CCCB3}" destId="{1F70B579-7062-45ED-B204-5F890B4BEA47}" srcOrd="2" destOrd="0" presId="urn:microsoft.com/office/officeart/2016/7/layout/LinearArrowProcessNumbered"/>
    <dgm:cxn modelId="{DC09C103-B610-47CE-8E2E-3969ABE310C4}" type="presParOf" srcId="{D2B09F90-499F-42ED-AC04-FFFE6499AFCB}" destId="{2E1FAF4F-1A0B-4702-9739-6D07C220C91C}" srcOrd="3" destOrd="0" presId="urn:microsoft.com/office/officeart/2016/7/layout/LinearArrowProcessNumbered"/>
    <dgm:cxn modelId="{2FF8C2A9-81D3-4CB1-A062-5544EF3A9F3C}" type="presParOf" srcId="{D2B09F90-499F-42ED-AC04-FFFE6499AFCB}" destId="{C97B0569-EEC1-4019-B6E2-D00259C45A3E}" srcOrd="4" destOrd="0" presId="urn:microsoft.com/office/officeart/2016/7/layout/LinearArrowProcessNumbered"/>
    <dgm:cxn modelId="{2811F1E5-1344-4B0E-9FEA-6D5DD75A6E75}" type="presParOf" srcId="{C97B0569-EEC1-4019-B6E2-D00259C45A3E}" destId="{E3C2958D-0219-4DE2-81CF-344634680A27}" srcOrd="0" destOrd="0" presId="urn:microsoft.com/office/officeart/2016/7/layout/LinearArrowProcessNumbered"/>
    <dgm:cxn modelId="{BF7C2A58-DE26-40CF-8880-AB4E4F091092}" type="presParOf" srcId="{C97B0569-EEC1-4019-B6E2-D00259C45A3E}" destId="{38F7FCBC-BEB0-481C-B701-C827253ECC4E}" srcOrd="1" destOrd="0" presId="urn:microsoft.com/office/officeart/2016/7/layout/LinearArrowProcessNumbered"/>
    <dgm:cxn modelId="{A4BD32A1-A9D4-4C15-B9ED-61F5A865E46E}" type="presParOf" srcId="{38F7FCBC-BEB0-481C-B701-C827253ECC4E}" destId="{823BF7E7-81E2-4DE8-971D-AB7DEC65C7EF}" srcOrd="0" destOrd="0" presId="urn:microsoft.com/office/officeart/2016/7/layout/LinearArrowProcessNumbered"/>
    <dgm:cxn modelId="{E27EC459-2C0F-4635-930E-27CCE599235F}" type="presParOf" srcId="{38F7FCBC-BEB0-481C-B701-C827253ECC4E}" destId="{88655F89-7B6A-4117-86BE-22CFA50AAF83}" srcOrd="1" destOrd="0" presId="urn:microsoft.com/office/officeart/2016/7/layout/LinearArrowProcessNumbered"/>
    <dgm:cxn modelId="{1BDD859C-381F-4D00-B1F4-078B143FCD5A}" type="presParOf" srcId="{38F7FCBC-BEB0-481C-B701-C827253ECC4E}" destId="{BECB35ED-5690-41EC-8A6A-5179150849EF}" srcOrd="2" destOrd="0" presId="urn:microsoft.com/office/officeart/2016/7/layout/LinearArrowProcessNumbered"/>
    <dgm:cxn modelId="{51F812AC-A902-45D2-ACE0-072D021D1E86}" type="presParOf" srcId="{38F7FCBC-BEB0-481C-B701-C827253ECC4E}" destId="{3860469C-FE84-4C1C-B51B-FEA89F53CE57}" srcOrd="3" destOrd="0" presId="urn:microsoft.com/office/officeart/2016/7/layout/LinearArrowProcessNumbered"/>
    <dgm:cxn modelId="{F0EA7652-29ED-4631-8459-76EDA7EECABD}" type="presParOf" srcId="{C97B0569-EEC1-4019-B6E2-D00259C45A3E}" destId="{EC979B36-C6D6-4078-A209-0F5D502FEF53}" srcOrd="2" destOrd="0" presId="urn:microsoft.com/office/officeart/2016/7/layout/LinearArrowProcessNumbered"/>
    <dgm:cxn modelId="{3548C71E-F887-4A2B-9E31-961B86B73BB8}" type="presParOf" srcId="{D2B09F90-499F-42ED-AC04-FFFE6499AFCB}" destId="{194DBC65-A646-445A-85BB-CEE65C5A7D09}" srcOrd="5" destOrd="0" presId="urn:microsoft.com/office/officeart/2016/7/layout/LinearArrowProcessNumbered"/>
    <dgm:cxn modelId="{6760BE32-5613-45FE-9778-B02ADF0DDFA5}" type="presParOf" srcId="{D2B09F90-499F-42ED-AC04-FFFE6499AFCB}" destId="{C85E11C6-F36D-434F-A24A-0E6252668A14}" srcOrd="6" destOrd="0" presId="urn:microsoft.com/office/officeart/2016/7/layout/LinearArrowProcessNumbered"/>
    <dgm:cxn modelId="{0200EA04-7825-477C-8955-F49141570BC3}" type="presParOf" srcId="{C85E11C6-F36D-434F-A24A-0E6252668A14}" destId="{8851342C-CE8B-42B6-9E48-D03DFB962A33}" srcOrd="0" destOrd="0" presId="urn:microsoft.com/office/officeart/2016/7/layout/LinearArrowProcessNumbered"/>
    <dgm:cxn modelId="{5B528E4E-81C4-4DD1-8B2C-ED85A05117B9}" type="presParOf" srcId="{C85E11C6-F36D-434F-A24A-0E6252668A14}" destId="{4111ECD2-6C67-4EC2-8476-DC2C91410D5C}" srcOrd="1" destOrd="0" presId="urn:microsoft.com/office/officeart/2016/7/layout/LinearArrowProcessNumbered"/>
    <dgm:cxn modelId="{869B5CFB-221F-4BCE-8C49-54356C1E83ED}" type="presParOf" srcId="{4111ECD2-6C67-4EC2-8476-DC2C91410D5C}" destId="{3BE26AA1-4D4F-4E13-8175-1FE87C95F97D}" srcOrd="0" destOrd="0" presId="urn:microsoft.com/office/officeart/2016/7/layout/LinearArrowProcessNumbered"/>
    <dgm:cxn modelId="{A3A0AA18-8D60-452D-A4D1-B58CE7B9C22B}" type="presParOf" srcId="{4111ECD2-6C67-4EC2-8476-DC2C91410D5C}" destId="{36C1376F-4122-435C-815C-AEDD2DFC21DE}" srcOrd="1" destOrd="0" presId="urn:microsoft.com/office/officeart/2016/7/layout/LinearArrowProcessNumbered"/>
    <dgm:cxn modelId="{D206F8FC-5304-46FD-A092-85A93DE4CA21}" type="presParOf" srcId="{4111ECD2-6C67-4EC2-8476-DC2C91410D5C}" destId="{00E320E4-168A-4AE0-B67D-72BDCE697970}" srcOrd="2" destOrd="0" presId="urn:microsoft.com/office/officeart/2016/7/layout/LinearArrowProcessNumbered"/>
    <dgm:cxn modelId="{8AAAED03-56D2-44A5-9191-E49F548B0718}" type="presParOf" srcId="{4111ECD2-6C67-4EC2-8476-DC2C91410D5C}" destId="{32F502F9-7FB9-4639-B104-C6EA3D1D3D96}" srcOrd="3" destOrd="0" presId="urn:microsoft.com/office/officeart/2016/7/layout/LinearArrowProcessNumbered"/>
    <dgm:cxn modelId="{B7B27A1B-AFB9-4B15-B9B1-730C4176E254}" type="presParOf" srcId="{C85E11C6-F36D-434F-A24A-0E6252668A14}" destId="{E053495C-C572-455F-9C37-9BDA0DD3BFF8}" srcOrd="2" destOrd="0" presId="urn:microsoft.com/office/officeart/2016/7/layout/LinearArrowProcessNumbered"/>
    <dgm:cxn modelId="{6BB8BA96-585C-4BBD-A4B5-B3A3DA17EA5A}" type="presParOf" srcId="{D2B09F90-499F-42ED-AC04-FFFE6499AFCB}" destId="{F1D3AF95-B1F3-40C4-BF7A-5A25A882868E}" srcOrd="7" destOrd="0" presId="urn:microsoft.com/office/officeart/2016/7/layout/LinearArrowProcessNumbered"/>
    <dgm:cxn modelId="{AEF28C3F-DE06-4803-8BBD-4F7650F5AB4E}" type="presParOf" srcId="{D2B09F90-499F-42ED-AC04-FFFE6499AFCB}" destId="{5916EE91-1E23-4823-81F8-C94A44539405}" srcOrd="8" destOrd="0" presId="urn:microsoft.com/office/officeart/2016/7/layout/LinearArrowProcessNumbered"/>
    <dgm:cxn modelId="{5899739D-57F1-4B5A-8C01-6EB1FDD38318}" type="presParOf" srcId="{5916EE91-1E23-4823-81F8-C94A44539405}" destId="{DA1D30C4-4472-4089-B3BB-862A5A8CD2F7}" srcOrd="0" destOrd="0" presId="urn:microsoft.com/office/officeart/2016/7/layout/LinearArrowProcessNumbered"/>
    <dgm:cxn modelId="{E63940B7-4DFF-422D-873B-B8A06B858680}" type="presParOf" srcId="{5916EE91-1E23-4823-81F8-C94A44539405}" destId="{0B3FD768-FC73-463A-91D3-B591E8DDB42E}" srcOrd="1" destOrd="0" presId="urn:microsoft.com/office/officeart/2016/7/layout/LinearArrowProcessNumbered"/>
    <dgm:cxn modelId="{9B809A2B-86DA-46A0-A8F8-7EAB0113D99B}" type="presParOf" srcId="{0B3FD768-FC73-463A-91D3-B591E8DDB42E}" destId="{5A1B6B71-2D0F-48D7-A05D-DBC584354257}" srcOrd="0" destOrd="0" presId="urn:microsoft.com/office/officeart/2016/7/layout/LinearArrowProcessNumbered"/>
    <dgm:cxn modelId="{1C779656-2EF8-4AC3-A137-109D919E1629}" type="presParOf" srcId="{0B3FD768-FC73-463A-91D3-B591E8DDB42E}" destId="{1D0F55D3-8673-438D-823D-C2CE97942C7D}" srcOrd="1" destOrd="0" presId="urn:microsoft.com/office/officeart/2016/7/layout/LinearArrowProcessNumbered"/>
    <dgm:cxn modelId="{085C141F-712A-4EE1-8B75-929E4ADCFF7C}" type="presParOf" srcId="{0B3FD768-FC73-463A-91D3-B591E8DDB42E}" destId="{67C9B43A-CA93-44D6-A69D-4B4CA97EC3B8}" srcOrd="2" destOrd="0" presId="urn:microsoft.com/office/officeart/2016/7/layout/LinearArrowProcessNumbered"/>
    <dgm:cxn modelId="{700F95C2-26F6-4308-A696-960825B067CD}" type="presParOf" srcId="{0B3FD768-FC73-463A-91D3-B591E8DDB42E}" destId="{10CBD32F-ACBE-476F-B188-E2E3981171C6}" srcOrd="3" destOrd="0" presId="urn:microsoft.com/office/officeart/2016/7/layout/LinearArrowProcessNumbered"/>
    <dgm:cxn modelId="{0880378D-73FF-4426-9B0E-CC962DC01306}" type="presParOf" srcId="{5916EE91-1E23-4823-81F8-C94A44539405}" destId="{768C2F45-1866-4FFF-9EB6-4EB82824C4BC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FC770-64C1-4D67-9F73-00BE5F454731}">
      <dsp:nvSpPr>
        <dsp:cNvPr id="0" name=""/>
        <dsp:cNvSpPr/>
      </dsp:nvSpPr>
      <dsp:spPr>
        <a:xfrm>
          <a:off x="0" y="0"/>
          <a:ext cx="74857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F1AE3-A61A-4558-99EA-70FC1853BFBD}">
      <dsp:nvSpPr>
        <dsp:cNvPr id="0" name=""/>
        <dsp:cNvSpPr/>
      </dsp:nvSpPr>
      <dsp:spPr>
        <a:xfrm>
          <a:off x="0" y="0"/>
          <a:ext cx="2865779" cy="4926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The NHS and UK government have a working definition of </a:t>
          </a:r>
          <a:r>
            <a:rPr lang="en-GB" sz="1800" b="1" kern="1200" dirty="0"/>
            <a:t>trauma-informed practice</a:t>
          </a:r>
          <a:r>
            <a:rPr lang="en-GB" sz="1800" kern="1200" dirty="0"/>
            <a:t>, with six key </a:t>
          </a:r>
          <a:r>
            <a:rPr lang="en-GB" sz="1800" b="1" u="sng" kern="1200" dirty="0"/>
            <a:t>tenets</a:t>
          </a:r>
          <a:r>
            <a:rPr lang="en-GB" sz="1800" kern="1200" dirty="0"/>
            <a:t>... (from </a:t>
          </a:r>
          <a:r>
            <a:rPr lang="en-GB" sz="1800" kern="1200" dirty="0">
              <a:hlinkClick xmlns:r="http://schemas.openxmlformats.org/officeDocument/2006/relationships" r:id="rId1"/>
            </a:rPr>
            <a:t>https://napac.org.uk/blog-what-are-the-six-key-principles-of-a-trauma-informed-approach/</a:t>
          </a:r>
          <a:r>
            <a:rPr lang="en-GB" sz="1800" kern="1200" dirty="0"/>
            <a:t>)</a:t>
          </a:r>
          <a:endParaRPr lang="en-US" sz="1800" kern="1200" dirty="0"/>
        </a:p>
      </dsp:txBody>
      <dsp:txXfrm>
        <a:off x="0" y="0"/>
        <a:ext cx="2865779" cy="4926318"/>
      </dsp:txXfrm>
    </dsp:sp>
    <dsp:sp modelId="{327F3BCE-4D3D-42FD-8211-2643F0680866}">
      <dsp:nvSpPr>
        <dsp:cNvPr id="0" name=""/>
        <dsp:cNvSpPr/>
      </dsp:nvSpPr>
      <dsp:spPr>
        <a:xfrm>
          <a:off x="2952296" y="38787"/>
          <a:ext cx="4527726" cy="7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Safety</a:t>
          </a:r>
          <a:endParaRPr lang="en-US" sz="3400" kern="1200"/>
        </a:p>
      </dsp:txBody>
      <dsp:txXfrm>
        <a:off x="2952296" y="38787"/>
        <a:ext cx="4527726" cy="775750"/>
      </dsp:txXfrm>
    </dsp:sp>
    <dsp:sp modelId="{97EEC62C-ED50-4C7B-A909-45041898BC51}">
      <dsp:nvSpPr>
        <dsp:cNvPr id="0" name=""/>
        <dsp:cNvSpPr/>
      </dsp:nvSpPr>
      <dsp:spPr>
        <a:xfrm>
          <a:off x="2865779" y="814538"/>
          <a:ext cx="4614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589F2-98E9-4179-8D48-CB803949B186}">
      <dsp:nvSpPr>
        <dsp:cNvPr id="0" name=""/>
        <dsp:cNvSpPr/>
      </dsp:nvSpPr>
      <dsp:spPr>
        <a:xfrm>
          <a:off x="2952296" y="853325"/>
          <a:ext cx="4527726" cy="7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Trustworthiness</a:t>
          </a:r>
          <a:endParaRPr lang="en-US" sz="3400" kern="1200"/>
        </a:p>
      </dsp:txBody>
      <dsp:txXfrm>
        <a:off x="2952296" y="853325"/>
        <a:ext cx="4527726" cy="775750"/>
      </dsp:txXfrm>
    </dsp:sp>
    <dsp:sp modelId="{E920503C-A4C0-409D-A434-87CD04105198}">
      <dsp:nvSpPr>
        <dsp:cNvPr id="0" name=""/>
        <dsp:cNvSpPr/>
      </dsp:nvSpPr>
      <dsp:spPr>
        <a:xfrm>
          <a:off x="2865779" y="1629076"/>
          <a:ext cx="4614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25B48-730F-4FB4-A420-435A5990827D}">
      <dsp:nvSpPr>
        <dsp:cNvPr id="0" name=""/>
        <dsp:cNvSpPr/>
      </dsp:nvSpPr>
      <dsp:spPr>
        <a:xfrm>
          <a:off x="2952296" y="1667864"/>
          <a:ext cx="4527726" cy="7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Choice</a:t>
          </a:r>
          <a:endParaRPr lang="en-US" sz="3400" kern="1200"/>
        </a:p>
      </dsp:txBody>
      <dsp:txXfrm>
        <a:off x="2952296" y="1667864"/>
        <a:ext cx="4527726" cy="775750"/>
      </dsp:txXfrm>
    </dsp:sp>
    <dsp:sp modelId="{40298F87-BD90-481C-9AAE-D3B98AAEE1B5}">
      <dsp:nvSpPr>
        <dsp:cNvPr id="0" name=""/>
        <dsp:cNvSpPr/>
      </dsp:nvSpPr>
      <dsp:spPr>
        <a:xfrm>
          <a:off x="2865779" y="2443614"/>
          <a:ext cx="4614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5EB3A-9185-4564-83BF-EC51A09C1567}">
      <dsp:nvSpPr>
        <dsp:cNvPr id="0" name=""/>
        <dsp:cNvSpPr/>
      </dsp:nvSpPr>
      <dsp:spPr>
        <a:xfrm>
          <a:off x="2952296" y="2482402"/>
          <a:ext cx="4527726" cy="7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Collaboration</a:t>
          </a:r>
          <a:endParaRPr lang="en-US" sz="3400" kern="1200"/>
        </a:p>
      </dsp:txBody>
      <dsp:txXfrm>
        <a:off x="2952296" y="2482402"/>
        <a:ext cx="4527726" cy="775750"/>
      </dsp:txXfrm>
    </dsp:sp>
    <dsp:sp modelId="{269E686B-A227-4CE5-B645-5B3234F29556}">
      <dsp:nvSpPr>
        <dsp:cNvPr id="0" name=""/>
        <dsp:cNvSpPr/>
      </dsp:nvSpPr>
      <dsp:spPr>
        <a:xfrm>
          <a:off x="2865779" y="3258153"/>
          <a:ext cx="4614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F86F9-07E0-4136-851B-C41696440A14}">
      <dsp:nvSpPr>
        <dsp:cNvPr id="0" name=""/>
        <dsp:cNvSpPr/>
      </dsp:nvSpPr>
      <dsp:spPr>
        <a:xfrm>
          <a:off x="2952296" y="3296940"/>
          <a:ext cx="4527726" cy="7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Empowerment</a:t>
          </a:r>
          <a:endParaRPr lang="en-US" sz="3400" kern="1200"/>
        </a:p>
      </dsp:txBody>
      <dsp:txXfrm>
        <a:off x="2952296" y="3296940"/>
        <a:ext cx="4527726" cy="775750"/>
      </dsp:txXfrm>
    </dsp:sp>
    <dsp:sp modelId="{DAD58039-1EED-42D4-8AD2-85BA0ADEBF38}">
      <dsp:nvSpPr>
        <dsp:cNvPr id="0" name=""/>
        <dsp:cNvSpPr/>
      </dsp:nvSpPr>
      <dsp:spPr>
        <a:xfrm>
          <a:off x="2865779" y="4072691"/>
          <a:ext cx="4614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38869-0F15-409E-BD08-39004D25B562}">
      <dsp:nvSpPr>
        <dsp:cNvPr id="0" name=""/>
        <dsp:cNvSpPr/>
      </dsp:nvSpPr>
      <dsp:spPr>
        <a:xfrm>
          <a:off x="2952296" y="4111479"/>
          <a:ext cx="4527726" cy="7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Cultural consideration</a:t>
          </a:r>
          <a:endParaRPr lang="en-US" sz="3400" kern="1200"/>
        </a:p>
      </dsp:txBody>
      <dsp:txXfrm>
        <a:off x="2952296" y="4111479"/>
        <a:ext cx="4527726" cy="775750"/>
      </dsp:txXfrm>
    </dsp:sp>
    <dsp:sp modelId="{3B2A1740-5D86-446F-AE04-8D32B8F5665F}">
      <dsp:nvSpPr>
        <dsp:cNvPr id="0" name=""/>
        <dsp:cNvSpPr/>
      </dsp:nvSpPr>
      <dsp:spPr>
        <a:xfrm>
          <a:off x="2865779" y="4887229"/>
          <a:ext cx="4614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B208D-6B14-4422-8239-25D79FA2919C}">
      <dsp:nvSpPr>
        <dsp:cNvPr id="0" name=""/>
        <dsp:cNvSpPr/>
      </dsp:nvSpPr>
      <dsp:spPr>
        <a:xfrm>
          <a:off x="0" y="2495"/>
          <a:ext cx="721641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580F1-1E0A-42D3-91ED-6EB9620B4B4F}">
      <dsp:nvSpPr>
        <dsp:cNvPr id="0" name=""/>
        <dsp:cNvSpPr/>
      </dsp:nvSpPr>
      <dsp:spPr>
        <a:xfrm>
          <a:off x="0" y="2495"/>
          <a:ext cx="7216416" cy="1702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At two previous workshops we’ve said being TI means to us all…</a:t>
          </a:r>
          <a:endParaRPr lang="en-US" sz="2700" kern="1200"/>
        </a:p>
      </dsp:txBody>
      <dsp:txXfrm>
        <a:off x="0" y="2495"/>
        <a:ext cx="7216416" cy="1702089"/>
      </dsp:txXfrm>
    </dsp:sp>
    <dsp:sp modelId="{1B745DB9-196C-4AA3-9FA2-2C0171DFF500}">
      <dsp:nvSpPr>
        <dsp:cNvPr id="0" name=""/>
        <dsp:cNvSpPr/>
      </dsp:nvSpPr>
      <dsp:spPr>
        <a:xfrm>
          <a:off x="0" y="1704585"/>
          <a:ext cx="7216416" cy="0"/>
        </a:xfrm>
        <a:prstGeom prst="line">
          <a:avLst/>
        </a:prstGeom>
        <a:solidFill>
          <a:schemeClr val="accent2">
            <a:hueOff val="3536049"/>
            <a:satOff val="-13319"/>
            <a:lumOff val="11176"/>
            <a:alphaOff val="0"/>
          </a:schemeClr>
        </a:solidFill>
        <a:ln w="12700" cap="flat" cmpd="sng" algn="ctr">
          <a:solidFill>
            <a:schemeClr val="accent2">
              <a:hueOff val="3536049"/>
              <a:satOff val="-13319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5ADB5-03D9-49D5-ADC5-1E00D5D179DF}">
      <dsp:nvSpPr>
        <dsp:cNvPr id="0" name=""/>
        <dsp:cNvSpPr/>
      </dsp:nvSpPr>
      <dsp:spPr>
        <a:xfrm>
          <a:off x="0" y="1704585"/>
          <a:ext cx="7216416" cy="1702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We have taken these post it notes and organized them under the “6 tenets” side headings</a:t>
          </a:r>
          <a:endParaRPr lang="en-US" sz="2700" kern="1200"/>
        </a:p>
      </dsp:txBody>
      <dsp:txXfrm>
        <a:off x="0" y="1704585"/>
        <a:ext cx="7216416" cy="1702089"/>
      </dsp:txXfrm>
    </dsp:sp>
    <dsp:sp modelId="{B4D9B684-1B6B-4109-909F-2FC983148FAE}">
      <dsp:nvSpPr>
        <dsp:cNvPr id="0" name=""/>
        <dsp:cNvSpPr/>
      </dsp:nvSpPr>
      <dsp:spPr>
        <a:xfrm>
          <a:off x="0" y="3406674"/>
          <a:ext cx="7216416" cy="0"/>
        </a:xfrm>
        <a:prstGeom prst="line">
          <a:avLst/>
        </a:prstGeom>
        <a:solidFill>
          <a:schemeClr val="accent2">
            <a:hueOff val="7072097"/>
            <a:satOff val="-26638"/>
            <a:lumOff val="22353"/>
            <a:alphaOff val="0"/>
          </a:schemeClr>
        </a:solidFill>
        <a:ln w="12700" cap="flat" cmpd="sng" algn="ctr">
          <a:solidFill>
            <a:schemeClr val="accent2">
              <a:hueOff val="7072097"/>
              <a:satOff val="-26638"/>
              <a:lumOff val="2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A68C8-FDFA-4916-A608-2635AFF83C0F}">
      <dsp:nvSpPr>
        <dsp:cNvPr id="0" name=""/>
        <dsp:cNvSpPr/>
      </dsp:nvSpPr>
      <dsp:spPr>
        <a:xfrm>
          <a:off x="0" y="3406674"/>
          <a:ext cx="7216416" cy="1702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There is a lot of overlap – and it’s reassuring to see that we’ve said something about each of the recognized tents of trauma informed practice…</a:t>
          </a:r>
          <a:endParaRPr lang="en-US" sz="2700" kern="1200"/>
        </a:p>
      </dsp:txBody>
      <dsp:txXfrm>
        <a:off x="0" y="3406674"/>
        <a:ext cx="7216416" cy="1702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16EBE-4A53-4B11-B7F8-EB9DFA00B3B2}">
      <dsp:nvSpPr>
        <dsp:cNvPr id="0" name=""/>
        <dsp:cNvSpPr/>
      </dsp:nvSpPr>
      <dsp:spPr>
        <a:xfrm>
          <a:off x="751809" y="114129"/>
          <a:ext cx="1465419" cy="1465419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43F1C-7040-4760-BFC7-6867F6035A60}">
      <dsp:nvSpPr>
        <dsp:cNvPr id="0" name=""/>
        <dsp:cNvSpPr/>
      </dsp:nvSpPr>
      <dsp:spPr>
        <a:xfrm>
          <a:off x="1064111" y="426432"/>
          <a:ext cx="840814" cy="8408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8DD6A-B95B-49E2-B259-5B1E6A25B169}">
      <dsp:nvSpPr>
        <dsp:cNvPr id="0" name=""/>
        <dsp:cNvSpPr/>
      </dsp:nvSpPr>
      <dsp:spPr>
        <a:xfrm>
          <a:off x="283355" y="2035992"/>
          <a:ext cx="2402327" cy="20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If we each deal with individuals (customers &amp; staff) in a trauma informed way</a:t>
          </a:r>
          <a:endParaRPr lang="en-US" sz="2000" kern="1200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sp:txBody>
      <dsp:txXfrm>
        <a:off x="283355" y="2035992"/>
        <a:ext cx="2402327" cy="2025000"/>
      </dsp:txXfrm>
    </dsp:sp>
    <dsp:sp modelId="{1C2EF700-4F01-4D58-9CB0-BD0AC34101D5}">
      <dsp:nvSpPr>
        <dsp:cNvPr id="0" name=""/>
        <dsp:cNvSpPr/>
      </dsp:nvSpPr>
      <dsp:spPr>
        <a:xfrm>
          <a:off x="3574544" y="114129"/>
          <a:ext cx="1465419" cy="1465419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1B89F-5343-4CA5-A55D-3458C89DA3D9}">
      <dsp:nvSpPr>
        <dsp:cNvPr id="0" name=""/>
        <dsp:cNvSpPr/>
      </dsp:nvSpPr>
      <dsp:spPr>
        <a:xfrm>
          <a:off x="3886847" y="426432"/>
          <a:ext cx="840814" cy="8408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C93D5-B7E1-431B-9F5F-7108322A04D9}">
      <dsp:nvSpPr>
        <dsp:cNvPr id="0" name=""/>
        <dsp:cNvSpPr/>
      </dsp:nvSpPr>
      <dsp:spPr>
        <a:xfrm>
          <a:off x="3106090" y="2035992"/>
          <a:ext cx="2402327" cy="20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/>
            <a:t>AND</a:t>
          </a:r>
          <a:endParaRPr lang="en-US" sz="2000" kern="1200"/>
        </a:p>
      </dsp:txBody>
      <dsp:txXfrm>
        <a:off x="3106090" y="2035992"/>
        <a:ext cx="2402327" cy="2025000"/>
      </dsp:txXfrm>
    </dsp:sp>
    <dsp:sp modelId="{6EE4C630-F720-47D5-AB5D-23FC7C7894D2}">
      <dsp:nvSpPr>
        <dsp:cNvPr id="0" name=""/>
        <dsp:cNvSpPr/>
      </dsp:nvSpPr>
      <dsp:spPr>
        <a:xfrm>
          <a:off x="6397279" y="114129"/>
          <a:ext cx="1465419" cy="1465419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0DF79-5A3E-4DD5-A6EF-C40F6048D452}">
      <dsp:nvSpPr>
        <dsp:cNvPr id="0" name=""/>
        <dsp:cNvSpPr/>
      </dsp:nvSpPr>
      <dsp:spPr>
        <a:xfrm>
          <a:off x="6709582" y="426432"/>
          <a:ext cx="840814" cy="8408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0C9EFA-074C-490A-BDD2-45D8C085C5E8}">
      <dsp:nvSpPr>
        <dsp:cNvPr id="0" name=""/>
        <dsp:cNvSpPr/>
      </dsp:nvSpPr>
      <dsp:spPr>
        <a:xfrm>
          <a:off x="5928825" y="2035992"/>
          <a:ext cx="2402327" cy="20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cap="all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If each organisation deals with its own “area” in a trauma informed way </a:t>
          </a:r>
          <a:endParaRPr lang="en-US" sz="2000" kern="1200" cap="all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sp:txBody>
      <dsp:txXfrm>
        <a:off x="5928825" y="2035992"/>
        <a:ext cx="2402327" cy="2025000"/>
      </dsp:txXfrm>
    </dsp:sp>
    <dsp:sp modelId="{116554EC-F6D8-48B8-8C93-E012550806EB}">
      <dsp:nvSpPr>
        <dsp:cNvPr id="0" name=""/>
        <dsp:cNvSpPr/>
      </dsp:nvSpPr>
      <dsp:spPr>
        <a:xfrm>
          <a:off x="9220014" y="114129"/>
          <a:ext cx="1465419" cy="1465419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79732-A2A8-40D1-8CDA-45979CEBC03D}">
      <dsp:nvSpPr>
        <dsp:cNvPr id="0" name=""/>
        <dsp:cNvSpPr/>
      </dsp:nvSpPr>
      <dsp:spPr>
        <a:xfrm>
          <a:off x="9532317" y="426432"/>
          <a:ext cx="840814" cy="8408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65CFC-34E3-4CBA-B2B8-C388D167F365}">
      <dsp:nvSpPr>
        <dsp:cNvPr id="0" name=""/>
        <dsp:cNvSpPr/>
      </dsp:nvSpPr>
      <dsp:spPr>
        <a:xfrm>
          <a:off x="8751560" y="2035992"/>
          <a:ext cx="2402327" cy="20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cap="all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IS THERE A PROBLEM?</a:t>
          </a:r>
          <a:endParaRPr lang="en-US" sz="2000" kern="1200" cap="all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sp:txBody>
      <dsp:txXfrm>
        <a:off x="8751560" y="2035992"/>
        <a:ext cx="2402327" cy="2025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CCB42-CBD2-4D5F-9148-85D0375ECBFB}">
      <dsp:nvSpPr>
        <dsp:cNvPr id="0" name=""/>
        <dsp:cNvSpPr/>
      </dsp:nvSpPr>
      <dsp:spPr>
        <a:xfrm>
          <a:off x="1156320" y="516773"/>
          <a:ext cx="923928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B8E17-224F-4B5B-B399-02EF08FDA70A}">
      <dsp:nvSpPr>
        <dsp:cNvPr id="0" name=""/>
        <dsp:cNvSpPr/>
      </dsp:nvSpPr>
      <dsp:spPr>
        <a:xfrm>
          <a:off x="2135683" y="439199"/>
          <a:ext cx="106251" cy="199568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529634"/>
            <a:satOff val="-529"/>
            <a:lumOff val="24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29634"/>
              <a:satOff val="-529"/>
              <a:lumOff val="2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76F8B-312E-45A0-9CFC-7BBD9FE8740C}">
      <dsp:nvSpPr>
        <dsp:cNvPr id="0" name=""/>
        <dsp:cNvSpPr/>
      </dsp:nvSpPr>
      <dsp:spPr>
        <a:xfrm>
          <a:off x="569272" y="45252"/>
          <a:ext cx="943113" cy="94311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98" tIns="36598" rIns="36598" bIns="3659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1</a:t>
          </a:r>
        </a:p>
      </dsp:txBody>
      <dsp:txXfrm>
        <a:off x="707388" y="183368"/>
        <a:ext cx="666881" cy="666881"/>
      </dsp:txXfrm>
    </dsp:sp>
    <dsp:sp modelId="{421E9676-084F-4026-AD5A-8826339B8793}">
      <dsp:nvSpPr>
        <dsp:cNvPr id="0" name=""/>
        <dsp:cNvSpPr/>
      </dsp:nvSpPr>
      <dsp:spPr>
        <a:xfrm>
          <a:off x="1410" y="1153966"/>
          <a:ext cx="2078838" cy="2886974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1059268"/>
            <a:satOff val="-1058"/>
            <a:lumOff val="48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059268"/>
              <a:satOff val="-1058"/>
              <a:lumOff val="4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81" tIns="165100" rIns="163981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Rather than setting up the 10 rules of a trauma informed system - Or  a long list of requirements – we’d prefer to condense what this means, down to something like the 3 rules of a murmuration</a:t>
          </a:r>
          <a:endParaRPr lang="en-US" sz="1400" kern="1200" dirty="0"/>
        </a:p>
      </dsp:txBody>
      <dsp:txXfrm>
        <a:off x="1410" y="1569734"/>
        <a:ext cx="2078838" cy="2471206"/>
      </dsp:txXfrm>
    </dsp:sp>
    <dsp:sp modelId="{D68E62D0-9E54-4905-BB13-31157BB1437F}">
      <dsp:nvSpPr>
        <dsp:cNvPr id="0" name=""/>
        <dsp:cNvSpPr/>
      </dsp:nvSpPr>
      <dsp:spPr>
        <a:xfrm>
          <a:off x="2311230" y="516773"/>
          <a:ext cx="2078838" cy="72"/>
        </a:xfrm>
        <a:prstGeom prst="rect">
          <a:avLst/>
        </a:prstGeom>
        <a:solidFill>
          <a:schemeClr val="accent2">
            <a:tint val="40000"/>
            <a:alpha val="90000"/>
            <a:hueOff val="1588902"/>
            <a:satOff val="-1587"/>
            <a:lumOff val="73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588902"/>
              <a:satOff val="-1587"/>
              <a:lumOff val="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0B943-AB61-4E41-99E9-10291AB84BAE}">
      <dsp:nvSpPr>
        <dsp:cNvPr id="0" name=""/>
        <dsp:cNvSpPr/>
      </dsp:nvSpPr>
      <dsp:spPr>
        <a:xfrm>
          <a:off x="4445504" y="439199"/>
          <a:ext cx="106251" cy="199568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2118536"/>
            <a:satOff val="-2116"/>
            <a:lumOff val="97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18536"/>
              <a:satOff val="-2116"/>
              <a:lumOff val="9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516E3-4B19-4564-8B2C-49926A901950}">
      <dsp:nvSpPr>
        <dsp:cNvPr id="0" name=""/>
        <dsp:cNvSpPr/>
      </dsp:nvSpPr>
      <dsp:spPr>
        <a:xfrm>
          <a:off x="2879092" y="45252"/>
          <a:ext cx="943113" cy="943113"/>
        </a:xfrm>
        <a:prstGeom prst="ellipse">
          <a:avLst/>
        </a:prstGeom>
        <a:solidFill>
          <a:schemeClr val="accent2">
            <a:hueOff val="1768024"/>
            <a:satOff val="-6660"/>
            <a:lumOff val="5588"/>
            <a:alphaOff val="0"/>
          </a:schemeClr>
        </a:solidFill>
        <a:ln w="12700" cap="flat" cmpd="sng" algn="ctr">
          <a:solidFill>
            <a:schemeClr val="accent2">
              <a:hueOff val="1768024"/>
              <a:satOff val="-6660"/>
              <a:lumOff val="5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98" tIns="36598" rIns="36598" bIns="3659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2</a:t>
          </a:r>
        </a:p>
      </dsp:txBody>
      <dsp:txXfrm>
        <a:off x="3017208" y="183368"/>
        <a:ext cx="666881" cy="666881"/>
      </dsp:txXfrm>
    </dsp:sp>
    <dsp:sp modelId="{1F70B579-7062-45ED-B204-5F890B4BEA47}">
      <dsp:nvSpPr>
        <dsp:cNvPr id="0" name=""/>
        <dsp:cNvSpPr/>
      </dsp:nvSpPr>
      <dsp:spPr>
        <a:xfrm>
          <a:off x="2311230" y="1153966"/>
          <a:ext cx="2078838" cy="2886974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2648170"/>
            <a:satOff val="-2645"/>
            <a:lumOff val="121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648170"/>
              <a:satOff val="-2645"/>
              <a:lumOff val="12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81" tIns="165100" rIns="163981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If you can come up with key points, we will undertake to take all your ideas away and process them into something memorable!</a:t>
          </a:r>
          <a:endParaRPr lang="en-US" sz="1400" kern="1200"/>
        </a:p>
      </dsp:txBody>
      <dsp:txXfrm>
        <a:off x="2311230" y="1569734"/>
        <a:ext cx="2078838" cy="2471206"/>
      </dsp:txXfrm>
    </dsp:sp>
    <dsp:sp modelId="{823BF7E7-81E2-4DE8-971D-AB7DEC65C7EF}">
      <dsp:nvSpPr>
        <dsp:cNvPr id="0" name=""/>
        <dsp:cNvSpPr/>
      </dsp:nvSpPr>
      <dsp:spPr>
        <a:xfrm>
          <a:off x="4621050" y="516773"/>
          <a:ext cx="2078838" cy="72"/>
        </a:xfrm>
        <a:prstGeom prst="rect">
          <a:avLst/>
        </a:prstGeom>
        <a:solidFill>
          <a:schemeClr val="accent2">
            <a:tint val="40000"/>
            <a:alpha val="90000"/>
            <a:hueOff val="3177805"/>
            <a:satOff val="-3174"/>
            <a:lumOff val="146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177805"/>
              <a:satOff val="-3174"/>
              <a:lumOff val="14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55F89-7B6A-4117-86BE-22CFA50AAF83}">
      <dsp:nvSpPr>
        <dsp:cNvPr id="0" name=""/>
        <dsp:cNvSpPr/>
      </dsp:nvSpPr>
      <dsp:spPr>
        <a:xfrm>
          <a:off x="6755324" y="439199"/>
          <a:ext cx="106251" cy="199568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3707439"/>
            <a:satOff val="-3703"/>
            <a:lumOff val="170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707439"/>
              <a:satOff val="-3703"/>
              <a:lumOff val="17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B35ED-5690-41EC-8A6A-5179150849EF}">
      <dsp:nvSpPr>
        <dsp:cNvPr id="0" name=""/>
        <dsp:cNvSpPr/>
      </dsp:nvSpPr>
      <dsp:spPr>
        <a:xfrm>
          <a:off x="5188912" y="45252"/>
          <a:ext cx="943113" cy="943113"/>
        </a:xfrm>
        <a:prstGeom prst="ellipse">
          <a:avLst/>
        </a:prstGeom>
        <a:solidFill>
          <a:schemeClr val="accent2">
            <a:hueOff val="3536049"/>
            <a:satOff val="-13319"/>
            <a:lumOff val="11176"/>
            <a:alphaOff val="0"/>
          </a:schemeClr>
        </a:solidFill>
        <a:ln w="12700" cap="flat" cmpd="sng" algn="ctr">
          <a:solidFill>
            <a:schemeClr val="accent2">
              <a:hueOff val="3536049"/>
              <a:satOff val="-13319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98" tIns="36598" rIns="36598" bIns="3659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3</a:t>
          </a:r>
        </a:p>
      </dsp:txBody>
      <dsp:txXfrm>
        <a:off x="5327028" y="183368"/>
        <a:ext cx="666881" cy="666881"/>
      </dsp:txXfrm>
    </dsp:sp>
    <dsp:sp modelId="{EC979B36-C6D6-4078-A209-0F5D502FEF53}">
      <dsp:nvSpPr>
        <dsp:cNvPr id="0" name=""/>
        <dsp:cNvSpPr/>
      </dsp:nvSpPr>
      <dsp:spPr>
        <a:xfrm>
          <a:off x="4621050" y="1153966"/>
          <a:ext cx="2078838" cy="2886974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4237073"/>
            <a:satOff val="-4232"/>
            <a:lumOff val="195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237073"/>
              <a:satOff val="-4232"/>
              <a:lumOff val="19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81" tIns="165100" rIns="163981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If you need more words to describe it , don’t worry just write it down and we will do our best with it. As always, we will come back to you with what we’ve produced as a group.</a:t>
          </a:r>
          <a:endParaRPr lang="en-US" sz="1400" kern="1200"/>
        </a:p>
      </dsp:txBody>
      <dsp:txXfrm>
        <a:off x="4621050" y="1569734"/>
        <a:ext cx="2078838" cy="2471206"/>
      </dsp:txXfrm>
    </dsp:sp>
    <dsp:sp modelId="{3BE26AA1-4D4F-4E13-8175-1FE87C95F97D}">
      <dsp:nvSpPr>
        <dsp:cNvPr id="0" name=""/>
        <dsp:cNvSpPr/>
      </dsp:nvSpPr>
      <dsp:spPr>
        <a:xfrm>
          <a:off x="6930870" y="516773"/>
          <a:ext cx="2078838" cy="72"/>
        </a:xfrm>
        <a:prstGeom prst="rect">
          <a:avLst/>
        </a:prstGeom>
        <a:solidFill>
          <a:schemeClr val="accent2">
            <a:tint val="40000"/>
            <a:alpha val="90000"/>
            <a:hueOff val="4766706"/>
            <a:satOff val="-4761"/>
            <a:lumOff val="219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766706"/>
              <a:satOff val="-4761"/>
              <a:lumOff val="21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1376F-4122-435C-815C-AEDD2DFC21DE}">
      <dsp:nvSpPr>
        <dsp:cNvPr id="0" name=""/>
        <dsp:cNvSpPr/>
      </dsp:nvSpPr>
      <dsp:spPr>
        <a:xfrm>
          <a:off x="9065144" y="439199"/>
          <a:ext cx="106251" cy="199568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5296341"/>
            <a:satOff val="-5290"/>
            <a:lumOff val="243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296341"/>
              <a:satOff val="-5290"/>
              <a:lumOff val="2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320E4-168A-4AE0-B67D-72BDCE697970}">
      <dsp:nvSpPr>
        <dsp:cNvPr id="0" name=""/>
        <dsp:cNvSpPr/>
      </dsp:nvSpPr>
      <dsp:spPr>
        <a:xfrm>
          <a:off x="7498732" y="45252"/>
          <a:ext cx="943113" cy="943113"/>
        </a:xfrm>
        <a:prstGeom prst="ellipse">
          <a:avLst/>
        </a:prstGeom>
        <a:solidFill>
          <a:schemeClr val="accent2">
            <a:hueOff val="5304073"/>
            <a:satOff val="-19979"/>
            <a:lumOff val="16765"/>
            <a:alphaOff val="0"/>
          </a:schemeClr>
        </a:solidFill>
        <a:ln w="12700" cap="flat" cmpd="sng" algn="ctr">
          <a:solidFill>
            <a:schemeClr val="accent2">
              <a:hueOff val="5304073"/>
              <a:satOff val="-19979"/>
              <a:lumOff val="16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98" tIns="36598" rIns="36598" bIns="3659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4</a:t>
          </a:r>
        </a:p>
      </dsp:txBody>
      <dsp:txXfrm>
        <a:off x="7636848" y="183368"/>
        <a:ext cx="666881" cy="666881"/>
      </dsp:txXfrm>
    </dsp:sp>
    <dsp:sp modelId="{E053495C-C572-455F-9C37-9BDA0DD3BFF8}">
      <dsp:nvSpPr>
        <dsp:cNvPr id="0" name=""/>
        <dsp:cNvSpPr/>
      </dsp:nvSpPr>
      <dsp:spPr>
        <a:xfrm>
          <a:off x="6930870" y="1153966"/>
          <a:ext cx="2078838" cy="2886974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5825975"/>
            <a:satOff val="-5819"/>
            <a:lumOff val="268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825975"/>
              <a:satOff val="-5819"/>
              <a:lumOff val="26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81" tIns="165100" rIns="163981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We hope to end up with just 5 single words, or 3 short sentences, a set of emojis… or a haiku! </a:t>
          </a:r>
          <a:endParaRPr lang="en-US" sz="1400" kern="1200"/>
        </a:p>
      </dsp:txBody>
      <dsp:txXfrm>
        <a:off x="6930870" y="1569734"/>
        <a:ext cx="2078838" cy="2471206"/>
      </dsp:txXfrm>
    </dsp:sp>
    <dsp:sp modelId="{5A1B6B71-2D0F-48D7-A05D-DBC584354257}">
      <dsp:nvSpPr>
        <dsp:cNvPr id="0" name=""/>
        <dsp:cNvSpPr/>
      </dsp:nvSpPr>
      <dsp:spPr>
        <a:xfrm>
          <a:off x="9240690" y="516773"/>
          <a:ext cx="1039419" cy="72"/>
        </a:xfrm>
        <a:prstGeom prst="rect">
          <a:avLst/>
        </a:prstGeom>
        <a:solidFill>
          <a:schemeClr val="accent2">
            <a:tint val="40000"/>
            <a:alpha val="90000"/>
            <a:hueOff val="6355609"/>
            <a:satOff val="-6348"/>
            <a:lumOff val="2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355609"/>
              <a:satOff val="-6348"/>
              <a:lumOff val="29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9B43A-CA93-44D6-A69D-4B4CA97EC3B8}">
      <dsp:nvSpPr>
        <dsp:cNvPr id="0" name=""/>
        <dsp:cNvSpPr/>
      </dsp:nvSpPr>
      <dsp:spPr>
        <a:xfrm>
          <a:off x="9808552" y="45252"/>
          <a:ext cx="943113" cy="943113"/>
        </a:xfrm>
        <a:prstGeom prst="ellipse">
          <a:avLst/>
        </a:prstGeom>
        <a:solidFill>
          <a:schemeClr val="accent2">
            <a:hueOff val="7072097"/>
            <a:satOff val="-26638"/>
            <a:lumOff val="22353"/>
            <a:alphaOff val="0"/>
          </a:schemeClr>
        </a:solidFill>
        <a:ln w="12700" cap="flat" cmpd="sng" algn="ctr">
          <a:solidFill>
            <a:schemeClr val="accent2">
              <a:hueOff val="7072097"/>
              <a:satOff val="-26638"/>
              <a:lumOff val="2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98" tIns="36598" rIns="36598" bIns="3659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5</a:t>
          </a:r>
        </a:p>
      </dsp:txBody>
      <dsp:txXfrm>
        <a:off x="9946668" y="183368"/>
        <a:ext cx="666881" cy="666881"/>
      </dsp:txXfrm>
    </dsp:sp>
    <dsp:sp modelId="{768C2F45-1866-4FFF-9EB6-4EB82824C4BC}">
      <dsp:nvSpPr>
        <dsp:cNvPr id="0" name=""/>
        <dsp:cNvSpPr/>
      </dsp:nvSpPr>
      <dsp:spPr>
        <a:xfrm>
          <a:off x="9240690" y="1153966"/>
          <a:ext cx="2078838" cy="2886974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7414877"/>
            <a:satOff val="-7406"/>
            <a:lumOff val="341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414877"/>
              <a:satOff val="-7406"/>
              <a:lumOff val="34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81" tIns="165100" rIns="163981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We can be creative, but at this stage we need your ideas so we can crystallize them into a “product”</a:t>
          </a:r>
          <a:endParaRPr lang="en-US" sz="1400" kern="1200"/>
        </a:p>
      </dsp:txBody>
      <dsp:txXfrm>
        <a:off x="9240690" y="1569734"/>
        <a:ext cx="2078838" cy="2471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4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9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58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7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01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9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2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4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1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1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71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2FAB7B-42C1-46AA-9C68-7AD281066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Moving Gears">
            <a:extLst>
              <a:ext uri="{FF2B5EF4-FFF2-40B4-BE49-F238E27FC236}">
                <a16:creationId xmlns:a16="http://schemas.microsoft.com/office/drawing/2014/main" id="{5939CD47-E981-AFE2-731B-9E94AA7C09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rcRect r="1" b="287"/>
          <a:stretch/>
        </p:blipFill>
        <p:spPr>
          <a:xfrm>
            <a:off x="0" y="152"/>
            <a:ext cx="12192000" cy="6857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05206B-651D-4874-B365-85CC5F9C8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48484" y="-152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57ACB-3F40-07E3-BDF0-2F705DB0E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4531" y="1371600"/>
            <a:ext cx="4916477" cy="2933952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How can a system be trauma informed?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17987-CA97-A2A5-580C-1C2DF24CF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6812" y="5183055"/>
            <a:ext cx="6207571" cy="1287887"/>
          </a:xfrm>
        </p:spPr>
        <p:txBody>
          <a:bodyPr anchor="b"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Carl Brown, MEAM</a:t>
            </a:r>
          </a:p>
          <a:p>
            <a:pPr algn="r"/>
            <a:r>
              <a:rPr lang="en-GB" dirty="0">
                <a:solidFill>
                  <a:srgbClr val="FFFFFF"/>
                </a:solidFill>
              </a:rPr>
              <a:t>Sue Beecroft, </a:t>
            </a:r>
            <a:r>
              <a:rPr lang="en-GB" dirty="0" err="1">
                <a:solidFill>
                  <a:srgbClr val="FFFFFF"/>
                </a:solidFill>
              </a:rPr>
              <a:t>cP&amp;WS</a:t>
            </a:r>
            <a:r>
              <a:rPr lang="en-GB" dirty="0">
                <a:solidFill>
                  <a:srgbClr val="FFFFFF"/>
                </a:solidFill>
              </a:rPr>
              <a:t> housing board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35776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667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0B82A-B2E9-55E2-6181-167D07676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CC79F-4009-354F-5535-3D73702C7B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6" t="25417" r="44453" b="13472"/>
          <a:stretch/>
        </p:blipFill>
        <p:spPr>
          <a:xfrm>
            <a:off x="0" y="0"/>
            <a:ext cx="10410825" cy="68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7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9FB79-E63A-2350-07D9-81F42C5682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510" t="30891" r="5099" b="17096"/>
          <a:stretch/>
        </p:blipFill>
        <p:spPr>
          <a:xfrm>
            <a:off x="1578320" y="0"/>
            <a:ext cx="9035359" cy="688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2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6CC12-5196-122D-19E2-E723945B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70750"/>
            <a:ext cx="10890929" cy="1387934"/>
          </a:xfrm>
        </p:spPr>
        <p:txBody>
          <a:bodyPr anchor="b">
            <a:normAutofit/>
          </a:bodyPr>
          <a:lstStyle/>
          <a:p>
            <a:r>
              <a:rPr lang="en-GB" sz="3700"/>
              <a:t>Do we need anything more than a trauma informed approach to individuals, and in each organisation?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2D3963-2153-4637-96E6-E31BD2CE5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23074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06A578-FAB9-93DF-15A7-50280300C3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579860"/>
              </p:ext>
            </p:extLst>
          </p:nvPr>
        </p:nvGraphicFramePr>
        <p:xfrm>
          <a:off x="377378" y="2559050"/>
          <a:ext cx="11437244" cy="417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856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A70F-A96B-19B3-1413-73F98FB45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“The glue between us”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BD90B-C46E-6B14-D409-18ED094E6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/>
              <a:t>I think our sticky notes highlight other issues – things about gaps ‘between’ organisations ---</a:t>
            </a:r>
          </a:p>
          <a:p>
            <a:pPr lvl="1"/>
            <a:r>
              <a:rPr lang="en-GB"/>
              <a:t>Sharing information, making referrals --- safely and efficiently </a:t>
            </a:r>
          </a:p>
          <a:p>
            <a:pPr lvl="1"/>
            <a:r>
              <a:rPr lang="en-GB"/>
              <a:t>Building trust into our policies and through relationships with other organisations (at all levels)</a:t>
            </a:r>
          </a:p>
          <a:p>
            <a:pPr lvl="1"/>
            <a:r>
              <a:rPr lang="en-GB"/>
              <a:t>Being trustworthy with partners – sharing our “rules”, honesty about the time something will take or the resource needed</a:t>
            </a:r>
          </a:p>
          <a:p>
            <a:pPr lvl="1"/>
            <a:r>
              <a:rPr lang="en-GB"/>
              <a:t>Allowed to be flexible with our partners with agreement (each must do its legal duties but how that happens might be negotiated)</a:t>
            </a:r>
          </a:p>
          <a:p>
            <a:pPr lvl="1"/>
            <a:r>
              <a:rPr lang="en-GB"/>
              <a:t>Our organisations using empathy and understanding --- acknowledge their power but also agree to share responsibilities</a:t>
            </a:r>
          </a:p>
          <a:p>
            <a:pPr lvl="1"/>
            <a:r>
              <a:rPr lang="en-GB"/>
              <a:t>Having space and time to share and reflect between organisations, so we learn from our shared experiences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65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C69525-1BE4-4BA0-A23C-3BB6C162E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51375-32DB-814E-A04A-E2E42FFD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</p:spPr>
        <p:txBody>
          <a:bodyPr>
            <a:normAutofit/>
          </a:bodyPr>
          <a:lstStyle/>
          <a:p>
            <a:r>
              <a:rPr lang="en-GB"/>
              <a:t>Our mission…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8AF875-C18B-4B48-AE4C-A63FD3CEF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A57D85AE-DCBB-A0AB-B936-41CEAAE1E3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053330"/>
              </p:ext>
            </p:extLst>
          </p:nvPr>
        </p:nvGraphicFramePr>
        <p:xfrm>
          <a:off x="320040" y="2559050"/>
          <a:ext cx="11551921" cy="4086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6356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28DA7-F3D3-3927-EA01-012CDAA16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mean by a system?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99607A-4305-60F1-3136-5E40C225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9" y="2254314"/>
            <a:ext cx="3154997" cy="4154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557839-65C5-705B-CC4F-37A28932D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90" t="28194" r="41328" b="33611"/>
          <a:stretch/>
        </p:blipFill>
        <p:spPr>
          <a:xfrm>
            <a:off x="3510484" y="4326632"/>
            <a:ext cx="1681767" cy="19764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4C7174-3CC9-1C9F-8E86-DA46BC188276}"/>
              </a:ext>
            </a:extLst>
          </p:cNvPr>
          <p:cNvSpPr txBox="1"/>
          <p:nvPr/>
        </p:nvSpPr>
        <p:spPr>
          <a:xfrm>
            <a:off x="3510484" y="6225329"/>
            <a:ext cx="168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Russel </a:t>
            </a:r>
            <a:r>
              <a:rPr lang="en-GB" dirty="0" err="1"/>
              <a:t>Ackoff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18E3F-E14F-7953-D969-97D728E98101}"/>
              </a:ext>
            </a:extLst>
          </p:cNvPr>
          <p:cNvSpPr txBox="1"/>
          <p:nvPr/>
        </p:nvSpPr>
        <p:spPr>
          <a:xfrm>
            <a:off x="8410705" y="4107884"/>
            <a:ext cx="200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0" dirty="0">
                <a:effectLst/>
                <a:latin typeface="Papyrus" panose="03070502060502030205" pitchFamily="66" charset="0"/>
              </a:rPr>
              <a:t>Roel Wieringa</a:t>
            </a:r>
            <a:endParaRPr lang="en-GB" dirty="0">
              <a:latin typeface="Papyrus" panose="03070502060502030205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D36D09-7FA1-626D-0456-A9B3FDC725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28" t="32871" r="59381" b="48251"/>
          <a:stretch/>
        </p:blipFill>
        <p:spPr>
          <a:xfrm>
            <a:off x="5767057" y="4608214"/>
            <a:ext cx="1439442" cy="1610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0299DD-27C8-143F-F915-8708E8C402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792" t="14125" r="49431" b="33466"/>
          <a:stretch/>
        </p:blipFill>
        <p:spPr>
          <a:xfrm>
            <a:off x="8410706" y="2094954"/>
            <a:ext cx="2004832" cy="1984834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AC0B07BF-2E82-6CC3-CFA1-D8A5A34A0969}"/>
              </a:ext>
            </a:extLst>
          </p:cNvPr>
          <p:cNvSpPr/>
          <p:nvPr/>
        </p:nvSpPr>
        <p:spPr>
          <a:xfrm>
            <a:off x="3413156" y="1013988"/>
            <a:ext cx="4744016" cy="2915216"/>
          </a:xfrm>
          <a:prstGeom prst="wedgeRectCallou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/>
              <a:t>Russel </a:t>
            </a:r>
            <a:r>
              <a:rPr lang="en-GB" sz="1600" b="1" dirty="0" err="1"/>
              <a:t>Ackoff</a:t>
            </a:r>
            <a:r>
              <a:rPr lang="en-GB" sz="1600" dirty="0"/>
              <a:t> says…</a:t>
            </a:r>
          </a:p>
          <a:p>
            <a:r>
              <a:rPr lang="en-GB" sz="1600" i="1" dirty="0"/>
              <a:t>A system is a set of two or more elements that satisfies the following conditions: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/>
              <a:t>The behavior of each element has an effect on the behavior of the whole.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/>
              <a:t>The behavior of the elements and their effect on the whole are interdependent.</a:t>
            </a:r>
          </a:p>
          <a:p>
            <a:r>
              <a:rPr lang="en-GB" sz="1600" i="1" dirty="0"/>
              <a:t>However sub-groups of elements are formed, each has an effect on the behavior of the whole and none has an independent effect on it</a:t>
            </a:r>
            <a:endParaRPr lang="en-GB" sz="1600" dirty="0"/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D0F1B092-FA22-58F6-29D9-E559246EDFB8}"/>
              </a:ext>
            </a:extLst>
          </p:cNvPr>
          <p:cNvSpPr/>
          <p:nvPr/>
        </p:nvSpPr>
        <p:spPr>
          <a:xfrm>
            <a:off x="7291509" y="4608214"/>
            <a:ext cx="4744016" cy="1800844"/>
          </a:xfrm>
          <a:prstGeom prst="wedgeRectCallou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/>
              <a:t>Jerry Weinberg </a:t>
            </a:r>
            <a:r>
              <a:rPr lang="en-GB" sz="1600" dirty="0"/>
              <a:t>says…</a:t>
            </a:r>
          </a:p>
          <a:p>
            <a:endParaRPr lang="en-GB" sz="1600" i="1" dirty="0"/>
          </a:p>
          <a:p>
            <a:r>
              <a:rPr lang="en-GB" sz="1600" i="1" dirty="0"/>
              <a:t>A system is a collection of parts, none of which can be changed on its own</a:t>
            </a:r>
            <a:endParaRPr lang="en-GB" sz="1600" dirty="0"/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899E0761-4F4E-E290-478C-364BC0CC2922}"/>
              </a:ext>
            </a:extLst>
          </p:cNvPr>
          <p:cNvSpPr/>
          <p:nvPr/>
        </p:nvSpPr>
        <p:spPr>
          <a:xfrm>
            <a:off x="8410705" y="156305"/>
            <a:ext cx="3624820" cy="1717761"/>
          </a:xfrm>
          <a:prstGeom prst="wedgeRectCallou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/>
              <a:t>Roel Wieringa </a:t>
            </a:r>
            <a:r>
              <a:rPr lang="en-GB" sz="1600" dirty="0"/>
              <a:t>says…</a:t>
            </a:r>
          </a:p>
          <a:p>
            <a:endParaRPr lang="en-GB" sz="1600" dirty="0"/>
          </a:p>
          <a:p>
            <a:r>
              <a:rPr lang="en-GB" sz="1600" i="1" dirty="0"/>
              <a:t>A system is any actual or possible part of reality that, if it exists, can be observed.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22CA90-BCF5-9E6D-466C-FF8872CD8AA9}"/>
              </a:ext>
            </a:extLst>
          </p:cNvPr>
          <p:cNvSpPr txBox="1"/>
          <p:nvPr/>
        </p:nvSpPr>
        <p:spPr>
          <a:xfrm>
            <a:off x="5767058" y="6188837"/>
            <a:ext cx="143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lasassy Caps" panose="020F0502020204030204" pitchFamily="2" charset="0"/>
              </a:rPr>
              <a:t>Jerry Weinberg</a:t>
            </a:r>
          </a:p>
        </p:txBody>
      </p:sp>
    </p:spTree>
    <p:extLst>
      <p:ext uri="{BB962C8B-B14F-4D97-AF65-F5344CB8AC3E}">
        <p14:creationId xmlns:p14="http://schemas.microsoft.com/office/powerpoint/2010/main" val="328813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 animBg="1"/>
      <p:bldP spid="26" grpId="0" animBg="1"/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637580D-1176-4083-A9A1-BD8ED0899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8EEAF-2280-1840-E712-905E4549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2652779" cy="4150811"/>
          </a:xfrm>
        </p:spPr>
        <p:txBody>
          <a:bodyPr>
            <a:normAutofit/>
          </a:bodyPr>
          <a:lstStyle/>
          <a:p>
            <a:r>
              <a:rPr lang="en-GB" sz="3400"/>
              <a:t>The “six tenets” of trauma informed practice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85A180-17F0-9F5F-51D9-6D242E788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EAA2F21-2007-DCB0-29BA-D508679CBD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019677"/>
              </p:ext>
            </p:extLst>
          </p:nvPr>
        </p:nvGraphicFramePr>
        <p:xfrm>
          <a:off x="4045291" y="1371600"/>
          <a:ext cx="7485718" cy="4926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4063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B9DF-7F1D-F2C6-2101-0017F5B3D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Murmurations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ADD10-6C3C-B9E2-E26A-4BA9A18BA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Carl and video(s)</a:t>
            </a:r>
          </a:p>
          <a:p>
            <a:r>
              <a:rPr lang="en-GB" dirty="0"/>
              <a:t>3 rules of </a:t>
            </a:r>
            <a:r>
              <a:rPr lang="en-GB" dirty="0" err="1"/>
              <a:t>murmurations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738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5D19-0C59-770B-6943-8C491326E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399"/>
            <a:ext cx="3000587" cy="4160520"/>
          </a:xfrm>
        </p:spPr>
        <p:txBody>
          <a:bodyPr anchor="t">
            <a:normAutofit/>
          </a:bodyPr>
          <a:lstStyle/>
          <a:p>
            <a:r>
              <a:rPr lang="en-GB" sz="3600"/>
              <a:t>What we’ve said being trauma informed means…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ADA91C-AD52-A530-A898-AD6E69874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2253" y="6272784"/>
            <a:ext cx="1084749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E09F6E-2DCE-53C3-D7FD-3EEF324BA2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095678"/>
              </p:ext>
            </p:extLst>
          </p:nvPr>
        </p:nvGraphicFramePr>
        <p:xfrm>
          <a:off x="4303332" y="891606"/>
          <a:ext cx="7216416" cy="5111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4461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0CCAD7-00AB-9596-59FB-3427390419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09" t="24721" r="48516" b="18612"/>
          <a:stretch/>
        </p:blipFill>
        <p:spPr>
          <a:xfrm>
            <a:off x="3023857" y="599946"/>
            <a:ext cx="6545655" cy="56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7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25A1-8D08-66A0-C626-934118DE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AB4B6-FFE8-8B3D-8364-837CD0ED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94" t="30694" r="21406" b="12639"/>
          <a:stretch/>
        </p:blipFill>
        <p:spPr>
          <a:xfrm>
            <a:off x="448236" y="0"/>
            <a:ext cx="11295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0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B218-1DAE-C905-A2EE-8490EBDD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69" t="22222" r="37031" b="16666"/>
          <a:stretch/>
        </p:blipFill>
        <p:spPr>
          <a:xfrm>
            <a:off x="2095500" y="0"/>
            <a:ext cx="8001000" cy="68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1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96AD8-E383-237E-37E1-E2DB9A6FC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88" t="20972" r="42969" b="28889"/>
          <a:stretch/>
        </p:blipFill>
        <p:spPr>
          <a:xfrm>
            <a:off x="1555663" y="0"/>
            <a:ext cx="9080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340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7265</TotalTime>
  <Words>618</Words>
  <Application>Microsoft Office PowerPoint</Application>
  <PresentationFormat>Widescreen</PresentationFormat>
  <Paragraphs>57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ADLaM Display</vt:lpstr>
      <vt:lpstr>Alasassy Caps</vt:lpstr>
      <vt:lpstr>Arial</vt:lpstr>
      <vt:lpstr>Grandview Display</vt:lpstr>
      <vt:lpstr>Papyrus</vt:lpstr>
      <vt:lpstr>DashVTI</vt:lpstr>
      <vt:lpstr>How can a system be trauma informed?</vt:lpstr>
      <vt:lpstr>What do we mean by a system?</vt:lpstr>
      <vt:lpstr>The “six tenets” of trauma informed practice</vt:lpstr>
      <vt:lpstr>Murmurations</vt:lpstr>
      <vt:lpstr>What we’ve said being trauma informed means…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we need anything more than a trauma informed approach to individuals, and in each organisation?</vt:lpstr>
      <vt:lpstr>“The glue between us”</vt:lpstr>
      <vt:lpstr>Our mission…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SUE BEECROFT</dc:creator>
  <cp:lastModifiedBy>SUE BEECROFT</cp:lastModifiedBy>
  <cp:revision>6</cp:revision>
  <dcterms:created xsi:type="dcterms:W3CDTF">2025-04-17T14:36:09Z</dcterms:created>
  <dcterms:modified xsi:type="dcterms:W3CDTF">2025-04-22T16:00:41Z</dcterms:modified>
</cp:coreProperties>
</file>