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sldIdLst>
    <p:sldId id="271" r:id="rId5"/>
    <p:sldId id="272" r:id="rId6"/>
    <p:sldId id="273" r:id="rId7"/>
    <p:sldId id="275" r:id="rId8"/>
    <p:sldId id="277" r:id="rId9"/>
    <p:sldId id="283" r:id="rId10"/>
    <p:sldId id="276" r:id="rId11"/>
    <p:sldId id="278" r:id="rId12"/>
    <p:sldId id="280" r:id="rId13"/>
    <p:sldId id="279" r:id="rId14"/>
    <p:sldId id="281" r:id="rId15"/>
    <p:sldId id="28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13ECB01-ACC9-8EDF-7D8C-1740E67E4B3C}" name="Will Plant" initials="" userId="S::Will.Plant@cambridgeshire.gov.uk::f859fcb1-b563-493d-9558-a754a9e9216c" providerId="AD"/>
  <p188:author id="{769A34FB-CB4F-2889-CDAB-895BAFF29981}" name="Sophie Skrimshire" initials="SS" userId="S::Sophie.Skrimshire@cambridgeshire.gov.uk::7b51a2ca-c439-4427-aaad-44f5b7fa4a8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B8614A2-8D89-5977-1266-F6DE339A3E23}" v="57" dt="2026-02-06T09:56:36.5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94660"/>
  </p:normalViewPr>
  <p:slideViewPr>
    <p:cSldViewPr snapToGrid="0">
      <p:cViewPr>
        <p:scale>
          <a:sx n="75" d="100"/>
          <a:sy n="75" d="100"/>
        </p:scale>
        <p:origin x="150" y="9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phie Skrimshire" userId="7b51a2ca-c439-4427-aaad-44f5b7fa4a87" providerId="ADAL" clId="{6D9DF896-76AB-4279-8E23-96A73EB96570}"/>
    <pc:docChg chg="undo redo custSel addSld delSld modSld sldOrd">
      <pc:chgData name="Sophie Skrimshire" userId="7b51a2ca-c439-4427-aaad-44f5b7fa4a87" providerId="ADAL" clId="{6D9DF896-76AB-4279-8E23-96A73EB96570}" dt="2026-01-23T14:37:36.275" v="5424" actId="207"/>
      <pc:docMkLst>
        <pc:docMk/>
      </pc:docMkLst>
      <pc:sldChg chg="modSp mod">
        <pc:chgData name="Sophie Skrimshire" userId="7b51a2ca-c439-4427-aaad-44f5b7fa4a87" providerId="ADAL" clId="{6D9DF896-76AB-4279-8E23-96A73EB96570}" dt="2026-01-23T14:35:36.722" v="5093" actId="1076"/>
        <pc:sldMkLst>
          <pc:docMk/>
          <pc:sldMk cId="2180698014" sldId="271"/>
        </pc:sldMkLst>
        <pc:spChg chg="mod ord">
          <ac:chgData name="Sophie Skrimshire" userId="7b51a2ca-c439-4427-aaad-44f5b7fa4a87" providerId="ADAL" clId="{6D9DF896-76AB-4279-8E23-96A73EB96570}" dt="2026-01-23T14:35:36.722" v="5093" actId="1076"/>
          <ac:spMkLst>
            <pc:docMk/>
            <pc:sldMk cId="2180698014" sldId="271"/>
            <ac:spMk id="14" creationId="{00000000-0000-0000-0000-000000000000}"/>
          </ac:spMkLst>
        </pc:spChg>
      </pc:sldChg>
      <pc:sldChg chg="modSp mod">
        <pc:chgData name="Sophie Skrimshire" userId="7b51a2ca-c439-4427-aaad-44f5b7fa4a87" providerId="ADAL" clId="{6D9DF896-76AB-4279-8E23-96A73EB96570}" dt="2026-01-23T12:42:03.487" v="137" actId="1076"/>
        <pc:sldMkLst>
          <pc:docMk/>
          <pc:sldMk cId="622389809" sldId="272"/>
        </pc:sldMkLst>
        <pc:spChg chg="mod">
          <ac:chgData name="Sophie Skrimshire" userId="7b51a2ca-c439-4427-aaad-44f5b7fa4a87" providerId="ADAL" clId="{6D9DF896-76AB-4279-8E23-96A73EB96570}" dt="2026-01-23T12:42:03.487" v="137" actId="1076"/>
          <ac:spMkLst>
            <pc:docMk/>
            <pc:sldMk cId="622389809" sldId="272"/>
            <ac:spMk id="2" creationId="{C80D7C06-5DEB-A107-9729-35BAD05C0FE4}"/>
          </ac:spMkLst>
        </pc:spChg>
        <pc:spChg chg="mod">
          <ac:chgData name="Sophie Skrimshire" userId="7b51a2ca-c439-4427-aaad-44f5b7fa4a87" providerId="ADAL" clId="{6D9DF896-76AB-4279-8E23-96A73EB96570}" dt="2026-01-23T12:41:59.967" v="135" actId="1076"/>
          <ac:spMkLst>
            <pc:docMk/>
            <pc:sldMk cId="622389809" sldId="272"/>
            <ac:spMk id="3" creationId="{8E494B8F-ACD7-0717-3642-EF8EA6907011}"/>
          </ac:spMkLst>
        </pc:spChg>
        <pc:picChg chg="mod">
          <ac:chgData name="Sophie Skrimshire" userId="7b51a2ca-c439-4427-aaad-44f5b7fa4a87" providerId="ADAL" clId="{6D9DF896-76AB-4279-8E23-96A73EB96570}" dt="2026-01-23T12:41:48.645" v="131" actId="1076"/>
          <ac:picMkLst>
            <pc:docMk/>
            <pc:sldMk cId="622389809" sldId="272"/>
            <ac:picMk id="8" creationId="{752213DF-3A98-E598-90EB-E8C566C0C335}"/>
          </ac:picMkLst>
        </pc:picChg>
      </pc:sldChg>
      <pc:sldChg chg="addSp delSp modSp add mod">
        <pc:chgData name="Sophie Skrimshire" userId="7b51a2ca-c439-4427-aaad-44f5b7fa4a87" providerId="ADAL" clId="{6D9DF896-76AB-4279-8E23-96A73EB96570}" dt="2026-01-23T13:09:04.069" v="2670" actId="478"/>
        <pc:sldMkLst>
          <pc:docMk/>
          <pc:sldMk cId="3323806989" sldId="273"/>
        </pc:sldMkLst>
        <pc:spChg chg="mod">
          <ac:chgData name="Sophie Skrimshire" userId="7b51a2ca-c439-4427-aaad-44f5b7fa4a87" providerId="ADAL" clId="{6D9DF896-76AB-4279-8E23-96A73EB96570}" dt="2026-01-23T13:08:37.856" v="2664" actId="1076"/>
          <ac:spMkLst>
            <pc:docMk/>
            <pc:sldMk cId="3323806989" sldId="273"/>
            <ac:spMk id="2" creationId="{BF4ED9D6-966B-7C84-AC53-8921D6F6A2DB}"/>
          </ac:spMkLst>
        </pc:spChg>
        <pc:spChg chg="add mod">
          <ac:chgData name="Sophie Skrimshire" userId="7b51a2ca-c439-4427-aaad-44f5b7fa4a87" providerId="ADAL" clId="{6D9DF896-76AB-4279-8E23-96A73EB96570}" dt="2026-01-23T13:08:37.856" v="2664" actId="1076"/>
          <ac:spMkLst>
            <pc:docMk/>
            <pc:sldMk cId="3323806989" sldId="273"/>
            <ac:spMk id="7" creationId="{61936597-30E1-E4BE-9AC5-4168F7308EDB}"/>
          </ac:spMkLst>
        </pc:spChg>
        <pc:spChg chg="add mod">
          <ac:chgData name="Sophie Skrimshire" userId="7b51a2ca-c439-4427-aaad-44f5b7fa4a87" providerId="ADAL" clId="{6D9DF896-76AB-4279-8E23-96A73EB96570}" dt="2026-01-23T13:08:46.072" v="2666" actId="1076"/>
          <ac:spMkLst>
            <pc:docMk/>
            <pc:sldMk cId="3323806989" sldId="273"/>
            <ac:spMk id="9" creationId="{EB75D5B5-A9F7-BE2D-41AA-79B98B25E384}"/>
          </ac:spMkLst>
        </pc:spChg>
        <pc:spChg chg="add mod">
          <ac:chgData name="Sophie Skrimshire" userId="7b51a2ca-c439-4427-aaad-44f5b7fa4a87" providerId="ADAL" clId="{6D9DF896-76AB-4279-8E23-96A73EB96570}" dt="2026-01-23T13:08:47.667" v="2667" actId="1076"/>
          <ac:spMkLst>
            <pc:docMk/>
            <pc:sldMk cId="3323806989" sldId="273"/>
            <ac:spMk id="11" creationId="{0D3E2AEA-3DBB-B349-90DB-E5A7AAACDAC0}"/>
          </ac:spMkLst>
        </pc:spChg>
        <pc:spChg chg="add mod">
          <ac:chgData name="Sophie Skrimshire" userId="7b51a2ca-c439-4427-aaad-44f5b7fa4a87" providerId="ADAL" clId="{6D9DF896-76AB-4279-8E23-96A73EB96570}" dt="2026-01-23T13:08:42.653" v="2665" actId="1076"/>
          <ac:spMkLst>
            <pc:docMk/>
            <pc:sldMk cId="3323806989" sldId="273"/>
            <ac:spMk id="16" creationId="{F6C21F2C-4D3C-F326-F1F0-A76A8CD14C33}"/>
          </ac:spMkLst>
        </pc:spChg>
      </pc:sldChg>
      <pc:sldChg chg="addSp delSp modSp add mod">
        <pc:chgData name="Sophie Skrimshire" userId="7b51a2ca-c439-4427-aaad-44f5b7fa4a87" providerId="ADAL" clId="{6D9DF896-76AB-4279-8E23-96A73EB96570}" dt="2026-01-23T13:15:35.684" v="2835" actId="14100"/>
        <pc:sldMkLst>
          <pc:docMk/>
          <pc:sldMk cId="100508131" sldId="275"/>
        </pc:sldMkLst>
        <pc:spChg chg="add mod">
          <ac:chgData name="Sophie Skrimshire" userId="7b51a2ca-c439-4427-aaad-44f5b7fa4a87" providerId="ADAL" clId="{6D9DF896-76AB-4279-8E23-96A73EB96570}" dt="2026-01-23T13:15:33.883" v="2834" actId="1076"/>
          <ac:spMkLst>
            <pc:docMk/>
            <pc:sldMk cId="100508131" sldId="275"/>
            <ac:spMk id="3" creationId="{DF076EED-911E-50E6-D1BE-E92AAEB4B118}"/>
          </ac:spMkLst>
        </pc:spChg>
        <pc:spChg chg="add mod">
          <ac:chgData name="Sophie Skrimshire" userId="7b51a2ca-c439-4427-aaad-44f5b7fa4a87" providerId="ADAL" clId="{6D9DF896-76AB-4279-8E23-96A73EB96570}" dt="2026-01-23T13:15:35.684" v="2835" actId="14100"/>
          <ac:spMkLst>
            <pc:docMk/>
            <pc:sldMk cId="100508131" sldId="275"/>
            <ac:spMk id="5" creationId="{B1AD3D98-50BC-AFD6-9523-EBD0AB3F1DD2}"/>
          </ac:spMkLst>
        </pc:spChg>
      </pc:sldChg>
      <pc:sldChg chg="addSp delSp modSp add mod ord">
        <pc:chgData name="Sophie Skrimshire" userId="7b51a2ca-c439-4427-aaad-44f5b7fa4a87" providerId="ADAL" clId="{6D9DF896-76AB-4279-8E23-96A73EB96570}" dt="2026-01-23T13:29:39.304" v="3986" actId="20577"/>
        <pc:sldMkLst>
          <pc:docMk/>
          <pc:sldMk cId="1387038267" sldId="276"/>
        </pc:sldMkLst>
        <pc:spChg chg="mod">
          <ac:chgData name="Sophie Skrimshire" userId="7b51a2ca-c439-4427-aaad-44f5b7fa4a87" providerId="ADAL" clId="{6D9DF896-76AB-4279-8E23-96A73EB96570}" dt="2026-01-23T13:09:54.571" v="2707" actId="14100"/>
          <ac:spMkLst>
            <pc:docMk/>
            <pc:sldMk cId="1387038267" sldId="276"/>
            <ac:spMk id="2" creationId="{4C79DD0F-52D9-0EA2-59C8-C48C0D3B38FF}"/>
          </ac:spMkLst>
        </pc:spChg>
        <pc:spChg chg="mod">
          <ac:chgData name="Sophie Skrimshire" userId="7b51a2ca-c439-4427-aaad-44f5b7fa4a87" providerId="ADAL" clId="{6D9DF896-76AB-4279-8E23-96A73EB96570}" dt="2026-01-23T13:29:39.304" v="3986" actId="20577"/>
          <ac:spMkLst>
            <pc:docMk/>
            <pc:sldMk cId="1387038267" sldId="276"/>
            <ac:spMk id="9" creationId="{B737DA19-4EB5-F1DE-0C14-71B889BBC346}"/>
          </ac:spMkLst>
        </pc:spChg>
        <pc:picChg chg="add mod">
          <ac:chgData name="Sophie Skrimshire" userId="7b51a2ca-c439-4427-aaad-44f5b7fa4a87" providerId="ADAL" clId="{6D9DF896-76AB-4279-8E23-96A73EB96570}" dt="2026-01-23T13:16:21.366" v="2846" actId="1076"/>
          <ac:picMkLst>
            <pc:docMk/>
            <pc:sldMk cId="1387038267" sldId="276"/>
            <ac:picMk id="3" creationId="{2A870776-CE9E-2F4E-A05D-2E4BE356E86E}"/>
          </ac:picMkLst>
        </pc:picChg>
        <pc:picChg chg="add mod">
          <ac:chgData name="Sophie Skrimshire" userId="7b51a2ca-c439-4427-aaad-44f5b7fa4a87" providerId="ADAL" clId="{6D9DF896-76AB-4279-8E23-96A73EB96570}" dt="2026-01-23T13:16:15.263" v="2843" actId="1076"/>
          <ac:picMkLst>
            <pc:docMk/>
            <pc:sldMk cId="1387038267" sldId="276"/>
            <ac:picMk id="5" creationId="{1F2C4BC8-C06E-E761-3BD7-72C4B4050D17}"/>
          </ac:picMkLst>
        </pc:picChg>
        <pc:picChg chg="add mod">
          <ac:chgData name="Sophie Skrimshire" userId="7b51a2ca-c439-4427-aaad-44f5b7fa4a87" providerId="ADAL" clId="{6D9DF896-76AB-4279-8E23-96A73EB96570}" dt="2026-01-23T13:16:23.085" v="2847" actId="1076"/>
          <ac:picMkLst>
            <pc:docMk/>
            <pc:sldMk cId="1387038267" sldId="276"/>
            <ac:picMk id="6" creationId="{D8EC1032-45C1-7F64-92F7-4F6588370B9E}"/>
          </ac:picMkLst>
        </pc:picChg>
        <pc:picChg chg="add mod">
          <ac:chgData name="Sophie Skrimshire" userId="7b51a2ca-c439-4427-aaad-44f5b7fa4a87" providerId="ADAL" clId="{6D9DF896-76AB-4279-8E23-96A73EB96570}" dt="2026-01-23T13:16:27.154" v="2850" actId="1076"/>
          <ac:picMkLst>
            <pc:docMk/>
            <pc:sldMk cId="1387038267" sldId="276"/>
            <ac:picMk id="10" creationId="{C300A8E4-66EA-B76E-8977-54F2643CD268}"/>
          </ac:picMkLst>
        </pc:picChg>
        <pc:picChg chg="add mod">
          <ac:chgData name="Sophie Skrimshire" userId="7b51a2ca-c439-4427-aaad-44f5b7fa4a87" providerId="ADAL" clId="{6D9DF896-76AB-4279-8E23-96A73EB96570}" dt="2026-01-23T13:16:13.008" v="2842" actId="1076"/>
          <ac:picMkLst>
            <pc:docMk/>
            <pc:sldMk cId="1387038267" sldId="276"/>
            <ac:picMk id="14" creationId="{0C9369F6-5260-D33E-C307-5BB64BFE2F0A}"/>
          </ac:picMkLst>
        </pc:picChg>
        <pc:picChg chg="add mod">
          <ac:chgData name="Sophie Skrimshire" userId="7b51a2ca-c439-4427-aaad-44f5b7fa4a87" providerId="ADAL" clId="{6D9DF896-76AB-4279-8E23-96A73EB96570}" dt="2026-01-23T13:12:48.986" v="2785" actId="1076"/>
          <ac:picMkLst>
            <pc:docMk/>
            <pc:sldMk cId="1387038267" sldId="276"/>
            <ac:picMk id="17" creationId="{7C44CD1E-7480-E86A-52D6-9D2FF09852DD}"/>
          </ac:picMkLst>
        </pc:picChg>
        <pc:picChg chg="add mod">
          <ac:chgData name="Sophie Skrimshire" userId="7b51a2ca-c439-4427-aaad-44f5b7fa4a87" providerId="ADAL" clId="{6D9DF896-76AB-4279-8E23-96A73EB96570}" dt="2026-01-23T13:16:23.998" v="2848" actId="1076"/>
          <ac:picMkLst>
            <pc:docMk/>
            <pc:sldMk cId="1387038267" sldId="276"/>
            <ac:picMk id="18" creationId="{1C4F55CD-E86E-2F88-8E2A-B29A45F38151}"/>
          </ac:picMkLst>
        </pc:picChg>
        <pc:picChg chg="add mod">
          <ac:chgData name="Sophie Skrimshire" userId="7b51a2ca-c439-4427-aaad-44f5b7fa4a87" providerId="ADAL" clId="{6D9DF896-76AB-4279-8E23-96A73EB96570}" dt="2026-01-23T13:16:24.837" v="2849" actId="1076"/>
          <ac:picMkLst>
            <pc:docMk/>
            <pc:sldMk cId="1387038267" sldId="276"/>
            <ac:picMk id="19" creationId="{DCB12FF8-6C3E-E8B9-0AED-17AC30134985}"/>
          </ac:picMkLst>
        </pc:picChg>
        <pc:picChg chg="add mod">
          <ac:chgData name="Sophie Skrimshire" userId="7b51a2ca-c439-4427-aaad-44f5b7fa4a87" providerId="ADAL" clId="{6D9DF896-76AB-4279-8E23-96A73EB96570}" dt="2026-01-23T13:13:03.166" v="2791" actId="1076"/>
          <ac:picMkLst>
            <pc:docMk/>
            <pc:sldMk cId="1387038267" sldId="276"/>
            <ac:picMk id="20" creationId="{0915B185-A034-CDEB-ED93-1230852B7449}"/>
          </ac:picMkLst>
        </pc:picChg>
        <pc:picChg chg="add mod">
          <ac:chgData name="Sophie Skrimshire" userId="7b51a2ca-c439-4427-aaad-44f5b7fa4a87" providerId="ADAL" clId="{6D9DF896-76AB-4279-8E23-96A73EB96570}" dt="2026-01-23T13:13:10.427" v="2796" actId="1076"/>
          <ac:picMkLst>
            <pc:docMk/>
            <pc:sldMk cId="1387038267" sldId="276"/>
            <ac:picMk id="21" creationId="{C8BD141C-3815-9736-91F0-A6D1CB3547D5}"/>
          </ac:picMkLst>
        </pc:picChg>
        <pc:picChg chg="add mod">
          <ac:chgData name="Sophie Skrimshire" userId="7b51a2ca-c439-4427-aaad-44f5b7fa4a87" providerId="ADAL" clId="{6D9DF896-76AB-4279-8E23-96A73EB96570}" dt="2026-01-23T13:13:11.804" v="2797" actId="1076"/>
          <ac:picMkLst>
            <pc:docMk/>
            <pc:sldMk cId="1387038267" sldId="276"/>
            <ac:picMk id="22" creationId="{2C10E930-F3E7-767C-F7BF-1B5ADE9619E1}"/>
          </ac:picMkLst>
        </pc:picChg>
      </pc:sldChg>
      <pc:sldChg chg="addSp delSp modSp add mod">
        <pc:chgData name="Sophie Skrimshire" userId="7b51a2ca-c439-4427-aaad-44f5b7fa4a87" providerId="ADAL" clId="{6D9DF896-76AB-4279-8E23-96A73EB96570}" dt="2026-01-23T13:29:17.756" v="3952" actId="478"/>
        <pc:sldMkLst>
          <pc:docMk/>
          <pc:sldMk cId="1966885539" sldId="277"/>
        </pc:sldMkLst>
        <pc:spChg chg="mod">
          <ac:chgData name="Sophie Skrimshire" userId="7b51a2ca-c439-4427-aaad-44f5b7fa4a87" providerId="ADAL" clId="{6D9DF896-76AB-4279-8E23-96A73EB96570}" dt="2026-01-23T13:21:47.391" v="3219" actId="1076"/>
          <ac:spMkLst>
            <pc:docMk/>
            <pc:sldMk cId="1966885539" sldId="277"/>
            <ac:spMk id="2" creationId="{F9174E41-EDDE-DFDA-C944-A5FA5661BE4C}"/>
          </ac:spMkLst>
        </pc:spChg>
        <pc:spChg chg="add mod">
          <ac:chgData name="Sophie Skrimshire" userId="7b51a2ca-c439-4427-aaad-44f5b7fa4a87" providerId="ADAL" clId="{6D9DF896-76AB-4279-8E23-96A73EB96570}" dt="2026-01-23T13:29:15.943" v="3951" actId="1076"/>
          <ac:spMkLst>
            <pc:docMk/>
            <pc:sldMk cId="1966885539" sldId="277"/>
            <ac:spMk id="6" creationId="{4F10D02A-C8C3-638E-4504-11C9BCABCC03}"/>
          </ac:spMkLst>
        </pc:spChg>
        <pc:spChg chg="add mod">
          <ac:chgData name="Sophie Skrimshire" userId="7b51a2ca-c439-4427-aaad-44f5b7fa4a87" providerId="ADAL" clId="{6D9DF896-76AB-4279-8E23-96A73EB96570}" dt="2026-01-23T13:29:15.943" v="3951" actId="1076"/>
          <ac:spMkLst>
            <pc:docMk/>
            <pc:sldMk cId="1966885539" sldId="277"/>
            <ac:spMk id="9" creationId="{5157A696-312E-93A3-3BC5-731174035D3E}"/>
          </ac:spMkLst>
        </pc:spChg>
        <pc:spChg chg="add mod">
          <ac:chgData name="Sophie Skrimshire" userId="7b51a2ca-c439-4427-aaad-44f5b7fa4a87" providerId="ADAL" clId="{6D9DF896-76AB-4279-8E23-96A73EB96570}" dt="2026-01-23T13:29:15.943" v="3951" actId="1076"/>
          <ac:spMkLst>
            <pc:docMk/>
            <pc:sldMk cId="1966885539" sldId="277"/>
            <ac:spMk id="10" creationId="{3D01CBB1-26C5-846F-88B8-6EE19CFC4E5B}"/>
          </ac:spMkLst>
        </pc:spChg>
        <pc:spChg chg="add mod">
          <ac:chgData name="Sophie Skrimshire" userId="7b51a2ca-c439-4427-aaad-44f5b7fa4a87" providerId="ADAL" clId="{6D9DF896-76AB-4279-8E23-96A73EB96570}" dt="2026-01-23T13:29:15.943" v="3951" actId="1076"/>
          <ac:spMkLst>
            <pc:docMk/>
            <pc:sldMk cId="1966885539" sldId="277"/>
            <ac:spMk id="11" creationId="{FAF05347-FC20-5546-0E6D-C2825F51F740}"/>
          </ac:spMkLst>
        </pc:spChg>
        <pc:spChg chg="add mod">
          <ac:chgData name="Sophie Skrimshire" userId="7b51a2ca-c439-4427-aaad-44f5b7fa4a87" providerId="ADAL" clId="{6D9DF896-76AB-4279-8E23-96A73EB96570}" dt="2026-01-23T13:29:15.943" v="3951" actId="1076"/>
          <ac:spMkLst>
            <pc:docMk/>
            <pc:sldMk cId="1966885539" sldId="277"/>
            <ac:spMk id="14" creationId="{CE4F1AF8-B0A9-5A81-42EB-B2518A2A7218}"/>
          </ac:spMkLst>
        </pc:spChg>
        <pc:spChg chg="add mod">
          <ac:chgData name="Sophie Skrimshire" userId="7b51a2ca-c439-4427-aaad-44f5b7fa4a87" providerId="ADAL" clId="{6D9DF896-76AB-4279-8E23-96A73EB96570}" dt="2026-01-23T13:29:15.943" v="3951" actId="1076"/>
          <ac:spMkLst>
            <pc:docMk/>
            <pc:sldMk cId="1966885539" sldId="277"/>
            <ac:spMk id="16" creationId="{3F2E303F-C11F-DBCF-A700-7FBFB734404F}"/>
          </ac:spMkLst>
        </pc:spChg>
        <pc:spChg chg="add del mod">
          <ac:chgData name="Sophie Skrimshire" userId="7b51a2ca-c439-4427-aaad-44f5b7fa4a87" providerId="ADAL" clId="{6D9DF896-76AB-4279-8E23-96A73EB96570}" dt="2026-01-23T13:29:15.943" v="3951" actId="1076"/>
          <ac:spMkLst>
            <pc:docMk/>
            <pc:sldMk cId="1966885539" sldId="277"/>
            <ac:spMk id="18" creationId="{DF8D7A9E-AE2A-36C4-97DA-28B0F1A8E341}"/>
          </ac:spMkLst>
        </pc:spChg>
        <pc:spChg chg="add mod">
          <ac:chgData name="Sophie Skrimshire" userId="7b51a2ca-c439-4427-aaad-44f5b7fa4a87" providerId="ADAL" clId="{6D9DF896-76AB-4279-8E23-96A73EB96570}" dt="2026-01-23T13:29:15.943" v="3951" actId="1076"/>
          <ac:spMkLst>
            <pc:docMk/>
            <pc:sldMk cId="1966885539" sldId="277"/>
            <ac:spMk id="21" creationId="{5E2E14F3-E90B-C753-696B-3159AD16C8D8}"/>
          </ac:spMkLst>
        </pc:spChg>
      </pc:sldChg>
      <pc:sldChg chg="addSp delSp modSp add mod ord">
        <pc:chgData name="Sophie Skrimshire" userId="7b51a2ca-c439-4427-aaad-44f5b7fa4a87" providerId="ADAL" clId="{6D9DF896-76AB-4279-8E23-96A73EB96570}" dt="2026-01-23T14:30:54.784" v="4535"/>
        <pc:sldMkLst>
          <pc:docMk/>
          <pc:sldMk cId="1473406504" sldId="278"/>
        </pc:sldMkLst>
        <pc:spChg chg="mod">
          <ac:chgData name="Sophie Skrimshire" userId="7b51a2ca-c439-4427-aaad-44f5b7fa4a87" providerId="ADAL" clId="{6D9DF896-76AB-4279-8E23-96A73EB96570}" dt="2026-01-23T13:29:57.543" v="4002" actId="20577"/>
          <ac:spMkLst>
            <pc:docMk/>
            <pc:sldMk cId="1473406504" sldId="278"/>
            <ac:spMk id="2" creationId="{0B4E0509-0ACA-FC86-0CE5-56B87348E02B}"/>
          </ac:spMkLst>
        </pc:spChg>
        <pc:spChg chg="add mod">
          <ac:chgData name="Sophie Skrimshire" userId="7b51a2ca-c439-4427-aaad-44f5b7fa4a87" providerId="ADAL" clId="{6D9DF896-76AB-4279-8E23-96A73EB96570}" dt="2026-01-23T14:21:09.379" v="4195" actId="1076"/>
          <ac:spMkLst>
            <pc:docMk/>
            <pc:sldMk cId="1473406504" sldId="278"/>
            <ac:spMk id="7" creationId="{5E432C43-423F-6681-012E-A7EDB487821E}"/>
          </ac:spMkLst>
        </pc:spChg>
        <pc:graphicFrameChg chg="add mod modGraphic">
          <ac:chgData name="Sophie Skrimshire" userId="7b51a2ca-c439-4427-aaad-44f5b7fa4a87" providerId="ADAL" clId="{6D9DF896-76AB-4279-8E23-96A73EB96570}" dt="2026-01-23T14:29:37.826" v="4400" actId="14100"/>
          <ac:graphicFrameMkLst>
            <pc:docMk/>
            <pc:sldMk cId="1473406504" sldId="278"/>
            <ac:graphicFrameMk id="11" creationId="{A30EF282-449E-1229-F075-E98D82F60F4F}"/>
          </ac:graphicFrameMkLst>
        </pc:graphicFrameChg>
      </pc:sldChg>
      <pc:sldChg chg="delSp modSp add mod ord">
        <pc:chgData name="Sophie Skrimshire" userId="7b51a2ca-c439-4427-aaad-44f5b7fa4a87" providerId="ADAL" clId="{6D9DF896-76AB-4279-8E23-96A73EB96570}" dt="2026-01-23T14:31:21.991" v="4620" actId="113"/>
        <pc:sldMkLst>
          <pc:docMk/>
          <pc:sldMk cId="1083093768" sldId="279"/>
        </pc:sldMkLst>
        <pc:spChg chg="mod">
          <ac:chgData name="Sophie Skrimshire" userId="7b51a2ca-c439-4427-aaad-44f5b7fa4a87" providerId="ADAL" clId="{6D9DF896-76AB-4279-8E23-96A73EB96570}" dt="2026-01-23T14:31:21.991" v="4620" actId="113"/>
          <ac:spMkLst>
            <pc:docMk/>
            <pc:sldMk cId="1083093768" sldId="279"/>
            <ac:spMk id="7" creationId="{23CBA20F-D23C-7C04-11F8-A1C55D42A76B}"/>
          </ac:spMkLst>
        </pc:spChg>
      </pc:sldChg>
      <pc:sldChg chg="delSp modSp add mod">
        <pc:chgData name="Sophie Skrimshire" userId="7b51a2ca-c439-4427-aaad-44f5b7fa4a87" providerId="ADAL" clId="{6D9DF896-76AB-4279-8E23-96A73EB96570}" dt="2026-01-23T14:34:55.788" v="5085" actId="20577"/>
        <pc:sldMkLst>
          <pc:docMk/>
          <pc:sldMk cId="2074458177" sldId="280"/>
        </pc:sldMkLst>
        <pc:spChg chg="mod">
          <ac:chgData name="Sophie Skrimshire" userId="7b51a2ca-c439-4427-aaad-44f5b7fa4a87" providerId="ADAL" clId="{6D9DF896-76AB-4279-8E23-96A73EB96570}" dt="2026-01-23T14:31:46.648" v="4640" actId="20577"/>
          <ac:spMkLst>
            <pc:docMk/>
            <pc:sldMk cId="2074458177" sldId="280"/>
            <ac:spMk id="2" creationId="{41394718-66C2-77B6-5B93-D99DB4EAD5E7}"/>
          </ac:spMkLst>
        </pc:spChg>
        <pc:spChg chg="mod">
          <ac:chgData name="Sophie Skrimshire" userId="7b51a2ca-c439-4427-aaad-44f5b7fa4a87" providerId="ADAL" clId="{6D9DF896-76AB-4279-8E23-96A73EB96570}" dt="2026-01-23T14:34:55.788" v="5085" actId="20577"/>
          <ac:spMkLst>
            <pc:docMk/>
            <pc:sldMk cId="2074458177" sldId="280"/>
            <ac:spMk id="7" creationId="{70F376F0-0D80-4DE7-1A53-835292C4FB65}"/>
          </ac:spMkLst>
        </pc:spChg>
      </pc:sldChg>
      <pc:sldChg chg="modSp add mod">
        <pc:chgData name="Sophie Skrimshire" userId="7b51a2ca-c439-4427-aaad-44f5b7fa4a87" providerId="ADAL" clId="{6D9DF896-76AB-4279-8E23-96A73EB96570}" dt="2026-01-23T14:36:51.090" v="5273" actId="20577"/>
        <pc:sldMkLst>
          <pc:docMk/>
          <pc:sldMk cId="3092005225" sldId="281"/>
        </pc:sldMkLst>
        <pc:spChg chg="mod">
          <ac:chgData name="Sophie Skrimshire" userId="7b51a2ca-c439-4427-aaad-44f5b7fa4a87" providerId="ADAL" clId="{6D9DF896-76AB-4279-8E23-96A73EB96570}" dt="2026-01-23T14:36:51.090" v="5273" actId="20577"/>
          <ac:spMkLst>
            <pc:docMk/>
            <pc:sldMk cId="3092005225" sldId="281"/>
            <ac:spMk id="2" creationId="{531CA8A1-3D6A-B1E5-336E-9E0A2B462524}"/>
          </ac:spMkLst>
        </pc:spChg>
        <pc:spChg chg="mod">
          <ac:chgData name="Sophie Skrimshire" userId="7b51a2ca-c439-4427-aaad-44f5b7fa4a87" providerId="ADAL" clId="{6D9DF896-76AB-4279-8E23-96A73EB96570}" dt="2026-01-23T14:36:17.202" v="5223" actId="20577"/>
          <ac:spMkLst>
            <pc:docMk/>
            <pc:sldMk cId="3092005225" sldId="281"/>
            <ac:spMk id="7" creationId="{41A0F1AB-8E79-B192-518A-75721BBE2405}"/>
          </ac:spMkLst>
        </pc:spChg>
      </pc:sldChg>
      <pc:sldChg chg="modSp add mod">
        <pc:chgData name="Sophie Skrimshire" userId="7b51a2ca-c439-4427-aaad-44f5b7fa4a87" providerId="ADAL" clId="{6D9DF896-76AB-4279-8E23-96A73EB96570}" dt="2026-01-23T14:37:36.275" v="5424" actId="207"/>
        <pc:sldMkLst>
          <pc:docMk/>
          <pc:sldMk cId="740897209" sldId="282"/>
        </pc:sldMkLst>
        <pc:spChg chg="mod">
          <ac:chgData name="Sophie Skrimshire" userId="7b51a2ca-c439-4427-aaad-44f5b7fa4a87" providerId="ADAL" clId="{6D9DF896-76AB-4279-8E23-96A73EB96570}" dt="2026-01-23T14:36:53.396" v="5275" actId="1076"/>
          <ac:spMkLst>
            <pc:docMk/>
            <pc:sldMk cId="740897209" sldId="282"/>
            <ac:spMk id="2" creationId="{C656E502-FC0A-907E-DB07-B657C1A092A7}"/>
          </ac:spMkLst>
        </pc:spChg>
        <pc:spChg chg="mod">
          <ac:chgData name="Sophie Skrimshire" userId="7b51a2ca-c439-4427-aaad-44f5b7fa4a87" providerId="ADAL" clId="{6D9DF896-76AB-4279-8E23-96A73EB96570}" dt="2026-01-23T14:37:36.275" v="5424" actId="207"/>
          <ac:spMkLst>
            <pc:docMk/>
            <pc:sldMk cId="740897209" sldId="282"/>
            <ac:spMk id="3" creationId="{7E6C9A26-C0C0-2396-594A-71DF7E3A0029}"/>
          </ac:spMkLst>
        </pc:spChg>
      </pc:sldChg>
    </pc:docChg>
  </pc:docChgLst>
  <pc:docChgLst>
    <pc:chgData name="Sophie Skrimshire" userId="S::sophie.skrimshire@cambridgeshire.gov.uk::7b51a2ca-c439-4427-aaad-44f5b7fa4a87" providerId="AD" clId="Web-{BB4CEE0D-782A-DDFE-4CA8-D1E2A95F1AE4}"/>
    <pc:docChg chg="mod addSld delSld modSld sldOrd addMainMaster delMainMaster">
      <pc:chgData name="Sophie Skrimshire" userId="S::sophie.skrimshire@cambridgeshire.gov.uk::7b51a2ca-c439-4427-aaad-44f5b7fa4a87" providerId="AD" clId="Web-{BB4CEE0D-782A-DDFE-4CA8-D1E2A95F1AE4}" dt="2026-01-20T16:42:57.718" v="1506" actId="20577"/>
      <pc:docMkLst>
        <pc:docMk/>
      </pc:docMkLst>
    </pc:docChg>
  </pc:docChgLst>
  <pc:docChgLst>
    <pc:chgData name="Sophie Skrimshire" userId="S::sophie.skrimshire@cambridgeshire.gov.uk::7b51a2ca-c439-4427-aaad-44f5b7fa4a87" providerId="AD" clId="Web-{FB8614A2-8D89-5977-1266-F6DE339A3E23}"/>
    <pc:docChg chg="addSld delSld modSld sldOrd">
      <pc:chgData name="Sophie Skrimshire" userId="S::sophie.skrimshire@cambridgeshire.gov.uk::7b51a2ca-c439-4427-aaad-44f5b7fa4a87" providerId="AD" clId="Web-{FB8614A2-8D89-5977-1266-F6DE339A3E23}" dt="2026-02-06T09:56:36.510" v="48" actId="20577"/>
      <pc:docMkLst>
        <pc:docMk/>
      </pc:docMkLst>
      <pc:sldChg chg="new del">
        <pc:chgData name="Sophie Skrimshire" userId="S::sophie.skrimshire@cambridgeshire.gov.uk::7b51a2ca-c439-4427-aaad-44f5b7fa4a87" providerId="AD" clId="Web-{FB8614A2-8D89-5977-1266-F6DE339A3E23}" dt="2026-02-06T09:45:28.251" v="1"/>
        <pc:sldMkLst>
          <pc:docMk/>
          <pc:sldMk cId="2831323472" sldId="283"/>
        </pc:sldMkLst>
      </pc:sldChg>
      <pc:sldChg chg="addSp delSp modSp add ord replId">
        <pc:chgData name="Sophie Skrimshire" userId="S::sophie.skrimshire@cambridgeshire.gov.uk::7b51a2ca-c439-4427-aaad-44f5b7fa4a87" providerId="AD" clId="Web-{FB8614A2-8D89-5977-1266-F6DE339A3E23}" dt="2026-02-06T09:56:36.510" v="48" actId="20577"/>
        <pc:sldMkLst>
          <pc:docMk/>
          <pc:sldMk cId="2841583885" sldId="283"/>
        </pc:sldMkLst>
        <pc:spChg chg="del">
          <ac:chgData name="Sophie Skrimshire" userId="S::sophie.skrimshire@cambridgeshire.gov.uk::7b51a2ca-c439-4427-aaad-44f5b7fa4a87" providerId="AD" clId="Web-{FB8614A2-8D89-5977-1266-F6DE339A3E23}" dt="2026-02-06T09:45:31.751" v="3"/>
          <ac:spMkLst>
            <pc:docMk/>
            <pc:sldMk cId="2841583885" sldId="283"/>
            <ac:spMk id="2" creationId="{52E11036-9B04-BA6C-DE2E-3120613D030F}"/>
          </ac:spMkLst>
        </pc:spChg>
        <pc:spChg chg="del">
          <ac:chgData name="Sophie Skrimshire" userId="S::sophie.skrimshire@cambridgeshire.gov.uk::7b51a2ca-c439-4427-aaad-44f5b7fa4a87" providerId="AD" clId="Web-{FB8614A2-8D89-5977-1266-F6DE339A3E23}" dt="2026-02-06T09:45:38.563" v="7"/>
          <ac:spMkLst>
            <pc:docMk/>
            <pc:sldMk cId="2841583885" sldId="283"/>
            <ac:spMk id="3" creationId="{6B23313F-74CE-E874-208D-0165F037B228}"/>
          </ac:spMkLst>
        </pc:spChg>
        <pc:spChg chg="del">
          <ac:chgData name="Sophie Skrimshire" userId="S::sophie.skrimshire@cambridgeshire.gov.uk::7b51a2ca-c439-4427-aaad-44f5b7fa4a87" providerId="AD" clId="Web-{FB8614A2-8D89-5977-1266-F6DE339A3E23}" dt="2026-02-06T09:45:39.657" v="8"/>
          <ac:spMkLst>
            <pc:docMk/>
            <pc:sldMk cId="2841583885" sldId="283"/>
            <ac:spMk id="5" creationId="{020585DD-FABD-4D97-5EB2-E98180CA4C70}"/>
          </ac:spMkLst>
        </pc:spChg>
        <pc:spChg chg="del mod">
          <ac:chgData name="Sophie Skrimshire" userId="S::sophie.skrimshire@cambridgeshire.gov.uk::7b51a2ca-c439-4427-aaad-44f5b7fa4a87" providerId="AD" clId="Web-{FB8614A2-8D89-5977-1266-F6DE339A3E23}" dt="2026-02-06T09:45:37.688" v="6"/>
          <ac:spMkLst>
            <pc:docMk/>
            <pc:sldMk cId="2841583885" sldId="283"/>
            <ac:spMk id="7" creationId="{E2187077-996E-5182-DF41-1B01BE5F64EF}"/>
          </ac:spMkLst>
        </pc:spChg>
        <pc:spChg chg="add del mod">
          <ac:chgData name="Sophie Skrimshire" userId="S::sophie.skrimshire@cambridgeshire.gov.uk::7b51a2ca-c439-4427-aaad-44f5b7fa4a87" providerId="AD" clId="Web-{FB8614A2-8D89-5977-1266-F6DE339A3E23}" dt="2026-02-06T09:45:35.329" v="5"/>
          <ac:spMkLst>
            <pc:docMk/>
            <pc:sldMk cId="2841583885" sldId="283"/>
            <ac:spMk id="9" creationId="{077866E6-82F2-25F3-1582-D0F3AE3F6A39}"/>
          </ac:spMkLst>
        </pc:spChg>
        <pc:spChg chg="add mod">
          <ac:chgData name="Sophie Skrimshire" userId="S::sophie.skrimshire@cambridgeshire.gov.uk::7b51a2ca-c439-4427-aaad-44f5b7fa4a87" providerId="AD" clId="Web-{FB8614A2-8D89-5977-1266-F6DE339A3E23}" dt="2026-02-06T09:56:36.510" v="48" actId="20577"/>
          <ac:spMkLst>
            <pc:docMk/>
            <pc:sldMk cId="2841583885" sldId="283"/>
            <ac:spMk id="17" creationId="{DFAF48E1-D650-B1B6-B1B1-1A8A5E84D0AF}"/>
          </ac:spMkLst>
        </pc:spChg>
        <pc:picChg chg="add mod">
          <ac:chgData name="Sophie Skrimshire" userId="S::sophie.skrimshire@cambridgeshire.gov.uk::7b51a2ca-c439-4427-aaad-44f5b7fa4a87" providerId="AD" clId="Web-{FB8614A2-8D89-5977-1266-F6DE339A3E23}" dt="2026-02-06T09:50:13.644" v="34" actId="1076"/>
          <ac:picMkLst>
            <pc:docMk/>
            <pc:sldMk cId="2841583885" sldId="283"/>
            <ac:picMk id="10" creationId="{28D75BD5-3971-08A0-000E-02542D7C1EEF}"/>
          </ac:picMkLst>
        </pc:picChg>
        <pc:picChg chg="add del mod">
          <ac:chgData name="Sophie Skrimshire" userId="S::sophie.skrimshire@cambridgeshire.gov.uk::7b51a2ca-c439-4427-aaad-44f5b7fa4a87" providerId="AD" clId="Web-{FB8614A2-8D89-5977-1266-F6DE339A3E23}" dt="2026-02-06T09:48:30.034" v="14"/>
          <ac:picMkLst>
            <pc:docMk/>
            <pc:sldMk cId="2841583885" sldId="283"/>
            <ac:picMk id="11" creationId="{BD990AEE-E740-7BC8-CA70-C56D9CDC36E5}"/>
          </ac:picMkLst>
        </pc:picChg>
        <pc:picChg chg="add del mod">
          <ac:chgData name="Sophie Skrimshire" userId="S::sophie.skrimshire@cambridgeshire.gov.uk::7b51a2ca-c439-4427-aaad-44f5b7fa4a87" providerId="AD" clId="Web-{FB8614A2-8D89-5977-1266-F6DE339A3E23}" dt="2026-02-06T09:48:55.363" v="19"/>
          <ac:picMkLst>
            <pc:docMk/>
            <pc:sldMk cId="2841583885" sldId="283"/>
            <ac:picMk id="14" creationId="{1CB0457D-A12E-CB8C-863E-8D8ADCBFD559}"/>
          </ac:picMkLst>
        </pc:picChg>
        <pc:picChg chg="add mod">
          <ac:chgData name="Sophie Skrimshire" userId="S::sophie.skrimshire@cambridgeshire.gov.uk::7b51a2ca-c439-4427-aaad-44f5b7fa4a87" providerId="AD" clId="Web-{FB8614A2-8D89-5977-1266-F6DE339A3E23}" dt="2026-02-06T09:50:15.691" v="35" actId="1076"/>
          <ac:picMkLst>
            <pc:docMk/>
            <pc:sldMk cId="2841583885" sldId="283"/>
            <ac:picMk id="16" creationId="{702A48A8-CB47-0253-A895-2D12CCD9F53D}"/>
          </ac:picMkLst>
        </pc:picChg>
      </pc:sldChg>
    </pc:docChg>
  </pc:docChgLst>
  <pc:docChgLst>
    <pc:chgData name="Sophie Skrimshire" userId="S::sophie.skrimshire@cambridgeshire.gov.uk::7b51a2ca-c439-4427-aaad-44f5b7fa4a87" providerId="AD" clId="Web-{76EEF1EB-3336-557B-BB40-20B73674515F}"/>
    <pc:docChg chg="modSld">
      <pc:chgData name="Sophie Skrimshire" userId="S::sophie.skrimshire@cambridgeshire.gov.uk::7b51a2ca-c439-4427-aaad-44f5b7fa4a87" providerId="AD" clId="Web-{76EEF1EB-3336-557B-BB40-20B73674515F}" dt="2026-01-27T09:09:20.003" v="2" actId="20577"/>
      <pc:docMkLst>
        <pc:docMk/>
      </pc:docMkLst>
      <pc:sldChg chg="modSp">
        <pc:chgData name="Sophie Skrimshire" userId="S::sophie.skrimshire@cambridgeshire.gov.uk::7b51a2ca-c439-4427-aaad-44f5b7fa4a87" providerId="AD" clId="Web-{76EEF1EB-3336-557B-BB40-20B73674515F}" dt="2026-01-27T09:09:20.003" v="2" actId="20577"/>
        <pc:sldMkLst>
          <pc:docMk/>
          <pc:sldMk cId="3092005225" sldId="281"/>
        </pc:sldMkLst>
        <pc:spChg chg="mod">
          <ac:chgData name="Sophie Skrimshire" userId="S::sophie.skrimshire@cambridgeshire.gov.uk::7b51a2ca-c439-4427-aaad-44f5b7fa4a87" providerId="AD" clId="Web-{76EEF1EB-3336-557B-BB40-20B73674515F}" dt="2026-01-27T09:09:20.003" v="2" actId="20577"/>
          <ac:spMkLst>
            <pc:docMk/>
            <pc:sldMk cId="3092005225" sldId="281"/>
            <ac:spMk id="7" creationId="{41A0F1AB-8E79-B192-518A-75721BBE2405}"/>
          </ac:spMkLst>
        </pc:spChg>
      </pc:sldChg>
    </pc:docChg>
  </pc:docChgLst>
  <pc:docChgLst>
    <pc:chgData name="Will Plant" userId="S::will.plant@cambridgeshire.gov.uk::f859fcb1-b563-493d-9558-a754a9e9216c" providerId="AD" clId="Web-{CC5F3E7A-BEFC-B7B0-8104-A815DF462371}"/>
    <pc:docChg chg="modSld">
      <pc:chgData name="Will Plant" userId="S::will.plant@cambridgeshire.gov.uk::f859fcb1-b563-493d-9558-a754a9e9216c" providerId="AD" clId="Web-{CC5F3E7A-BEFC-B7B0-8104-A815DF462371}" dt="2026-01-27T09:03:16.205" v="113" actId="20577"/>
      <pc:docMkLst>
        <pc:docMk/>
      </pc:docMkLst>
      <pc:sldChg chg="modSp">
        <pc:chgData name="Will Plant" userId="S::will.plant@cambridgeshire.gov.uk::f859fcb1-b563-493d-9558-a754a9e9216c" providerId="AD" clId="Web-{CC5F3E7A-BEFC-B7B0-8104-A815DF462371}" dt="2026-01-27T09:03:16.205" v="113" actId="20577"/>
        <pc:sldMkLst>
          <pc:docMk/>
          <pc:sldMk cId="3092005225" sldId="281"/>
        </pc:sldMkLst>
        <pc:spChg chg="mod">
          <ac:chgData name="Will Plant" userId="S::will.plant@cambridgeshire.gov.uk::f859fcb1-b563-493d-9558-a754a9e9216c" providerId="AD" clId="Web-{CC5F3E7A-BEFC-B7B0-8104-A815DF462371}" dt="2026-01-27T09:03:16.205" v="113" actId="20577"/>
          <ac:spMkLst>
            <pc:docMk/>
            <pc:sldMk cId="3092005225" sldId="281"/>
            <ac:spMk id="7" creationId="{41A0F1AB-8E79-B192-518A-75721BBE2405}"/>
          </ac:spMkLst>
        </pc:spChg>
      </pc:sldChg>
    </pc:docChg>
  </pc:docChgLst>
  <pc:docChgLst>
    <pc:chgData name="Sophie Skrimshire" userId="S::sophie.skrimshire@cambridgeshire.gov.uk::7b51a2ca-c439-4427-aaad-44f5b7fa4a87" providerId="AD" clId="Web-{95EC1D05-FC9A-CBB1-7F32-973A6DC19C71}"/>
    <pc:docChg chg="mod addSld delSld modSld sldOrd addMainMaster delMainMaster">
      <pc:chgData name="Sophie Skrimshire" userId="S::sophie.skrimshire@cambridgeshire.gov.uk::7b51a2ca-c439-4427-aaad-44f5b7fa4a87" providerId="AD" clId="Web-{95EC1D05-FC9A-CBB1-7F32-973A6DC19C71}" dt="2026-01-20T13:58:47.800" v="3123" actId="20577"/>
      <pc:docMkLst>
        <pc:docMk/>
      </pc:docMkLst>
    </pc:docChg>
  </pc:docChgLst>
  <pc:docChgLst>
    <pc:chgData name="Sophie Skrimshire" userId="S::sophie.skrimshire@cambridgeshire.gov.uk::7b51a2ca-c439-4427-aaad-44f5b7fa4a87" providerId="AD" clId="Web-{C2EC4ABA-60F3-72BA-6A3E-4112857B60E6}"/>
    <pc:docChg chg="mod addSld delSld modSld addMainMaster delMainMaster">
      <pc:chgData name="Sophie Skrimshire" userId="S::sophie.skrimshire@cambridgeshire.gov.uk::7b51a2ca-c439-4427-aaad-44f5b7fa4a87" providerId="AD" clId="Web-{C2EC4ABA-60F3-72BA-6A3E-4112857B60E6}" dt="2026-01-23T12:38:38.225" v="52"/>
      <pc:docMkLst>
        <pc:docMk/>
      </pc:docMkLst>
      <pc:sldChg chg="modSp add mod modClrScheme chgLayout">
        <pc:chgData name="Sophie Skrimshire" userId="S::sophie.skrimshire@cambridgeshire.gov.uk::7b51a2ca-c439-4427-aaad-44f5b7fa4a87" providerId="AD" clId="Web-{C2EC4ABA-60F3-72BA-6A3E-4112857B60E6}" dt="2026-01-23T12:38:38.225" v="52"/>
        <pc:sldMkLst>
          <pc:docMk/>
          <pc:sldMk cId="2180698014" sldId="271"/>
        </pc:sldMkLst>
        <pc:spChg chg="mod ord">
          <ac:chgData name="Sophie Skrimshire" userId="S::sophie.skrimshire@cambridgeshire.gov.uk::7b51a2ca-c439-4427-aaad-44f5b7fa4a87" providerId="AD" clId="Web-{C2EC4ABA-60F3-72BA-6A3E-4112857B60E6}" dt="2026-01-23T12:38:38.225" v="52"/>
          <ac:spMkLst>
            <pc:docMk/>
            <pc:sldMk cId="2180698014" sldId="271"/>
            <ac:spMk id="2" creationId="{C80D7C06-5DEB-A107-9729-35BAD05C0FE4}"/>
          </ac:spMkLst>
        </pc:spChg>
        <pc:spChg chg="mod ord">
          <ac:chgData name="Sophie Skrimshire" userId="S::sophie.skrimshire@cambridgeshire.gov.uk::7b51a2ca-c439-4427-aaad-44f5b7fa4a87" providerId="AD" clId="Web-{C2EC4ABA-60F3-72BA-6A3E-4112857B60E6}" dt="2026-01-23T12:38:38.225" v="52"/>
          <ac:spMkLst>
            <pc:docMk/>
            <pc:sldMk cId="2180698014" sldId="271"/>
            <ac:spMk id="3" creationId="{8E494B8F-ACD7-0717-3642-EF8EA6907011}"/>
          </ac:spMkLst>
        </pc:spChg>
        <pc:spChg chg="mod">
          <ac:chgData name="Sophie Skrimshire" userId="S::sophie.skrimshire@cambridgeshire.gov.uk::7b51a2ca-c439-4427-aaad-44f5b7fa4a87" providerId="AD" clId="Web-{C2EC4ABA-60F3-72BA-6A3E-4112857B60E6}" dt="2026-01-23T12:37:09.347" v="36" actId="1076"/>
          <ac:spMkLst>
            <pc:docMk/>
            <pc:sldMk cId="2180698014" sldId="271"/>
            <ac:spMk id="14" creationId="{00000000-0000-0000-0000-000000000000}"/>
          </ac:spMkLst>
        </pc:spChg>
      </pc:sldChg>
      <pc:sldChg chg="modSp add mod modClrScheme chgLayout">
        <pc:chgData name="Sophie Skrimshire" userId="S::sophie.skrimshire@cambridgeshire.gov.uk::7b51a2ca-c439-4427-aaad-44f5b7fa4a87" providerId="AD" clId="Web-{C2EC4ABA-60F3-72BA-6A3E-4112857B60E6}" dt="2026-01-23T12:38:38.225" v="52"/>
        <pc:sldMkLst>
          <pc:docMk/>
          <pc:sldMk cId="622389809" sldId="272"/>
        </pc:sldMkLst>
        <pc:spChg chg="mod ord">
          <ac:chgData name="Sophie Skrimshire" userId="S::sophie.skrimshire@cambridgeshire.gov.uk::7b51a2ca-c439-4427-aaad-44f5b7fa4a87" providerId="AD" clId="Web-{C2EC4ABA-60F3-72BA-6A3E-4112857B60E6}" dt="2026-01-23T12:38:38.225" v="52"/>
          <ac:spMkLst>
            <pc:docMk/>
            <pc:sldMk cId="622389809" sldId="272"/>
            <ac:spMk id="2" creationId="{C80D7C06-5DEB-A107-9729-35BAD05C0FE4}"/>
          </ac:spMkLst>
        </pc:spChg>
        <pc:spChg chg="mod ord">
          <ac:chgData name="Sophie Skrimshire" userId="S::sophie.skrimshire@cambridgeshire.gov.uk::7b51a2ca-c439-4427-aaad-44f5b7fa4a87" providerId="AD" clId="Web-{C2EC4ABA-60F3-72BA-6A3E-4112857B60E6}" dt="2026-01-23T12:38:38.225" v="52"/>
          <ac:spMkLst>
            <pc:docMk/>
            <pc:sldMk cId="622389809" sldId="272"/>
            <ac:spMk id="3" creationId="{8E494B8F-ACD7-0717-3642-EF8EA6907011}"/>
          </ac:spMkLst>
        </pc:spChg>
        <pc:picChg chg="mod">
          <ac:chgData name="Sophie Skrimshire" userId="S::sophie.skrimshire@cambridgeshire.gov.uk::7b51a2ca-c439-4427-aaad-44f5b7fa4a87" providerId="AD" clId="Web-{C2EC4ABA-60F3-72BA-6A3E-4112857B60E6}" dt="2026-01-23T12:38:27.740" v="51" actId="1076"/>
          <ac:picMkLst>
            <pc:docMk/>
            <pc:sldMk cId="622389809" sldId="272"/>
            <ac:picMk id="8" creationId="{752213DF-3A98-E598-90EB-E8C566C0C335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13" Type="http://schemas.openxmlformats.org/officeDocument/2006/relationships/image" Target="../media/image34.png"/><Relationship Id="rId18" Type="http://schemas.openxmlformats.org/officeDocument/2006/relationships/image" Target="../media/image39.svg"/><Relationship Id="rId26" Type="http://schemas.openxmlformats.org/officeDocument/2006/relationships/image" Target="../media/image47.svg"/><Relationship Id="rId3" Type="http://schemas.openxmlformats.org/officeDocument/2006/relationships/image" Target="../media/image24.png"/><Relationship Id="rId21" Type="http://schemas.openxmlformats.org/officeDocument/2006/relationships/image" Target="../media/image42.png"/><Relationship Id="rId7" Type="http://schemas.openxmlformats.org/officeDocument/2006/relationships/image" Target="../media/image28.png"/><Relationship Id="rId12" Type="http://schemas.openxmlformats.org/officeDocument/2006/relationships/image" Target="../media/image33.svg"/><Relationship Id="rId17" Type="http://schemas.openxmlformats.org/officeDocument/2006/relationships/image" Target="../media/image38.png"/><Relationship Id="rId25" Type="http://schemas.openxmlformats.org/officeDocument/2006/relationships/image" Target="../media/image46.png"/><Relationship Id="rId2" Type="http://schemas.openxmlformats.org/officeDocument/2006/relationships/image" Target="../media/image23.svg"/><Relationship Id="rId16" Type="http://schemas.openxmlformats.org/officeDocument/2006/relationships/image" Target="../media/image37.svg"/><Relationship Id="rId20" Type="http://schemas.openxmlformats.org/officeDocument/2006/relationships/image" Target="../media/image41.svg"/><Relationship Id="rId1" Type="http://schemas.openxmlformats.org/officeDocument/2006/relationships/image" Target="../media/image22.png"/><Relationship Id="rId6" Type="http://schemas.openxmlformats.org/officeDocument/2006/relationships/image" Target="../media/image27.svg"/><Relationship Id="rId11" Type="http://schemas.openxmlformats.org/officeDocument/2006/relationships/image" Target="../media/image32.png"/><Relationship Id="rId24" Type="http://schemas.openxmlformats.org/officeDocument/2006/relationships/image" Target="../media/image45.sv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23" Type="http://schemas.openxmlformats.org/officeDocument/2006/relationships/image" Target="../media/image44.png"/><Relationship Id="rId28" Type="http://schemas.openxmlformats.org/officeDocument/2006/relationships/image" Target="../media/image49.svg"/><Relationship Id="rId10" Type="http://schemas.openxmlformats.org/officeDocument/2006/relationships/image" Target="../media/image31.svg"/><Relationship Id="rId19" Type="http://schemas.openxmlformats.org/officeDocument/2006/relationships/image" Target="../media/image40.png"/><Relationship Id="rId4" Type="http://schemas.openxmlformats.org/officeDocument/2006/relationships/image" Target="../media/image25.svg"/><Relationship Id="rId9" Type="http://schemas.openxmlformats.org/officeDocument/2006/relationships/image" Target="../media/image30.png"/><Relationship Id="rId14" Type="http://schemas.openxmlformats.org/officeDocument/2006/relationships/image" Target="../media/image35.svg"/><Relationship Id="rId22" Type="http://schemas.openxmlformats.org/officeDocument/2006/relationships/image" Target="../media/image43.svg"/><Relationship Id="rId27" Type="http://schemas.openxmlformats.org/officeDocument/2006/relationships/image" Target="../media/image48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13" Type="http://schemas.openxmlformats.org/officeDocument/2006/relationships/image" Target="../media/image48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47.svg"/><Relationship Id="rId2" Type="http://schemas.openxmlformats.org/officeDocument/2006/relationships/image" Target="../media/image37.svg"/><Relationship Id="rId1" Type="http://schemas.openxmlformats.org/officeDocument/2006/relationships/image" Target="../media/image36.png"/><Relationship Id="rId6" Type="http://schemas.openxmlformats.org/officeDocument/2006/relationships/image" Target="../media/image41.sv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45.svg"/><Relationship Id="rId4" Type="http://schemas.openxmlformats.org/officeDocument/2006/relationships/image" Target="../media/image39.svg"/><Relationship Id="rId9" Type="http://schemas.openxmlformats.org/officeDocument/2006/relationships/image" Target="../media/image44.png"/><Relationship Id="rId14" Type="http://schemas.openxmlformats.org/officeDocument/2006/relationships/image" Target="../media/image4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87796B-3E74-4A64-B6D0-6B4E2162E073}" type="doc">
      <dgm:prSet loTypeId="urn:microsoft.com/office/officeart/2008/layout/HexagonCluster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A9B95ED1-D22A-4E08-B971-DCAAC8315A3D}">
      <dgm:prSet phldrT="[Text]" phldr="0"/>
      <dgm:spPr/>
      <dgm:t>
        <a:bodyPr/>
        <a:lstStyle/>
        <a:p>
          <a:r>
            <a:rPr lang="en-US" dirty="0"/>
            <a:t>Social tariffs</a:t>
          </a:r>
          <a:endParaRPr lang="en-GB" dirty="0"/>
        </a:p>
      </dgm:t>
    </dgm:pt>
    <dgm:pt modelId="{F4AF21FF-34A0-4483-9EB7-97327F50D66A}" type="parTrans" cxnId="{A0FD8301-30C7-4469-A183-D4CB07F7A9D4}">
      <dgm:prSet/>
      <dgm:spPr/>
      <dgm:t>
        <a:bodyPr/>
        <a:lstStyle/>
        <a:p>
          <a:endParaRPr lang="en-GB"/>
        </a:p>
      </dgm:t>
    </dgm:pt>
    <dgm:pt modelId="{5F8986B6-3F0A-4047-9120-CEDC8951AAD0}" type="sibTrans" cxnId="{A0FD8301-30C7-4469-A183-D4CB07F7A9D4}">
      <dgm:prSet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en-GB"/>
        </a:p>
      </dgm:t>
      <dgm:extLst>
        <a:ext uri="{E40237B7-FDA0-4F09-8148-C483321AD2D9}">
          <dgm14:cNvPr xmlns:dgm14="http://schemas.microsoft.com/office/drawing/2010/diagram" id="0" name="" descr="Laptop with solid fill"/>
        </a:ext>
      </dgm:extLst>
    </dgm:pt>
    <dgm:pt modelId="{084AFF3E-32B1-4DF1-925E-2E411D8D3F01}">
      <dgm:prSet phldrT="[Text]" phldr="0"/>
      <dgm:spPr/>
      <dgm:t>
        <a:bodyPr/>
        <a:lstStyle/>
        <a:p>
          <a:r>
            <a:rPr lang="en-US" dirty="0"/>
            <a:t>In-person services</a:t>
          </a:r>
          <a:endParaRPr lang="en-GB" dirty="0"/>
        </a:p>
      </dgm:t>
    </dgm:pt>
    <dgm:pt modelId="{187DEE20-BB78-4944-B573-992DB093EE04}" type="parTrans" cxnId="{630F1369-B41B-4916-BA28-B827083D3B14}">
      <dgm:prSet/>
      <dgm:spPr/>
      <dgm:t>
        <a:bodyPr/>
        <a:lstStyle/>
        <a:p>
          <a:endParaRPr lang="en-GB"/>
        </a:p>
      </dgm:t>
    </dgm:pt>
    <dgm:pt modelId="{74ECE722-59DD-4A1A-8A08-9370341E532C}" type="sibTrans" cxnId="{630F1369-B41B-4916-BA28-B827083D3B14}">
      <dgm:prSet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en-GB"/>
        </a:p>
      </dgm:t>
      <dgm:extLst>
        <a:ext uri="{E40237B7-FDA0-4F09-8148-C483321AD2D9}">
          <dgm14:cNvPr xmlns:dgm14="http://schemas.microsoft.com/office/drawing/2010/diagram" id="0" name="" descr="Handshake outline"/>
        </a:ext>
      </dgm:extLst>
    </dgm:pt>
    <dgm:pt modelId="{6A0018BC-2C97-43C3-8527-035A9628157F}">
      <dgm:prSet/>
      <dgm:spPr/>
      <dgm:t>
        <a:bodyPr/>
        <a:lstStyle/>
        <a:p>
          <a:r>
            <a:rPr lang="en-US" dirty="0"/>
            <a:t>Hardship support</a:t>
          </a:r>
          <a:endParaRPr lang="en-GB" dirty="0"/>
        </a:p>
      </dgm:t>
    </dgm:pt>
    <dgm:pt modelId="{A1332AA5-84D4-441A-950F-9B597B7D6820}" type="parTrans" cxnId="{E0111AA6-8308-4698-91FC-C921DDFC9735}">
      <dgm:prSet/>
      <dgm:spPr/>
      <dgm:t>
        <a:bodyPr/>
        <a:lstStyle/>
        <a:p>
          <a:endParaRPr lang="en-GB"/>
        </a:p>
      </dgm:t>
    </dgm:pt>
    <dgm:pt modelId="{C2366BBE-CD75-4EE2-903B-18DC800DFA12}" type="sibTrans" cxnId="{E0111AA6-8308-4698-91FC-C921DDFC9735}">
      <dgm:prSet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en-GB"/>
        </a:p>
      </dgm:t>
      <dgm:extLst>
        <a:ext uri="{E40237B7-FDA0-4F09-8148-C483321AD2D9}">
          <dgm14:cNvPr xmlns:dgm14="http://schemas.microsoft.com/office/drawing/2010/diagram" id="0" name="" descr="Clipboard Badge with solid fill"/>
        </a:ext>
      </dgm:extLst>
    </dgm:pt>
    <dgm:pt modelId="{EEA8234C-9AAE-4206-805C-0FC8DFB16539}">
      <dgm:prSet/>
      <dgm:spPr/>
      <dgm:t>
        <a:bodyPr/>
        <a:lstStyle/>
        <a:p>
          <a:r>
            <a:rPr lang="en-US" dirty="0"/>
            <a:t>Partnerships</a:t>
          </a:r>
          <a:endParaRPr lang="en-GB" dirty="0"/>
        </a:p>
      </dgm:t>
    </dgm:pt>
    <dgm:pt modelId="{54022FDB-8A14-4A01-B90C-3029947B72B0}" type="parTrans" cxnId="{94E3536F-8223-48EC-ABA0-340874C4032F}">
      <dgm:prSet/>
      <dgm:spPr/>
      <dgm:t>
        <a:bodyPr/>
        <a:lstStyle/>
        <a:p>
          <a:endParaRPr lang="en-GB"/>
        </a:p>
      </dgm:t>
    </dgm:pt>
    <dgm:pt modelId="{6B8B3275-A14F-440F-9E6E-58C0E495089A}" type="sibTrans" cxnId="{94E3536F-8223-48EC-ABA0-340874C4032F}">
      <dgm:prSet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en-GB"/>
        </a:p>
      </dgm:t>
      <dgm:extLst>
        <a:ext uri="{E40237B7-FDA0-4F09-8148-C483321AD2D9}">
          <dgm14:cNvPr xmlns:dgm14="http://schemas.microsoft.com/office/drawing/2010/diagram" id="0" name="" descr="Call center with solid fill"/>
        </a:ext>
      </dgm:extLst>
    </dgm:pt>
    <dgm:pt modelId="{5347BE9B-DB7A-41A2-9200-1396918E63B9}">
      <dgm:prSet/>
      <dgm:spPr/>
      <dgm:t>
        <a:bodyPr/>
        <a:lstStyle/>
        <a:p>
          <a:r>
            <a:rPr lang="en-US" dirty="0"/>
            <a:t>Staff training / volunteers</a:t>
          </a:r>
          <a:endParaRPr lang="en-GB" dirty="0"/>
        </a:p>
      </dgm:t>
    </dgm:pt>
    <dgm:pt modelId="{AD71655E-3219-460D-A1C0-078319AD8981}" type="parTrans" cxnId="{E4367045-5C43-4062-9929-529F2B807B97}">
      <dgm:prSet/>
      <dgm:spPr/>
      <dgm:t>
        <a:bodyPr/>
        <a:lstStyle/>
        <a:p>
          <a:endParaRPr lang="en-GB"/>
        </a:p>
      </dgm:t>
    </dgm:pt>
    <dgm:pt modelId="{A48DC9FF-0519-483B-8D52-835897A26A39}" type="sibTrans" cxnId="{E4367045-5C43-4062-9929-529F2B807B97}">
      <dgm:prSet/>
      <dgm:spPr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en-GB"/>
        </a:p>
      </dgm:t>
      <dgm:extLst>
        <a:ext uri="{E40237B7-FDA0-4F09-8148-C483321AD2D9}">
          <dgm14:cNvPr xmlns:dgm14="http://schemas.microsoft.com/office/drawing/2010/diagram" id="0" name="" descr="Architecture outline"/>
        </a:ext>
      </dgm:extLst>
    </dgm:pt>
    <dgm:pt modelId="{8414B118-8EA2-4F45-803D-007CFDB2EC1C}">
      <dgm:prSet/>
      <dgm:spPr/>
      <dgm:t>
        <a:bodyPr/>
        <a:lstStyle/>
        <a:p>
          <a:r>
            <a:rPr lang="en-US" dirty="0"/>
            <a:t>Communal </a:t>
          </a:r>
          <a:r>
            <a:rPr lang="en-US" dirty="0" err="1"/>
            <a:t>WiFi</a:t>
          </a:r>
          <a:endParaRPr lang="en-GB" dirty="0"/>
        </a:p>
      </dgm:t>
    </dgm:pt>
    <dgm:pt modelId="{6BB296B1-3E17-4715-86E7-3F5059B94704}" type="sibTrans" cxnId="{284F0E34-D7C8-4E47-AF7B-501808A0D65C}">
      <dgm:prSet/>
      <dgm:spPr>
        <a:blipFill>
          <a:blip xmlns:r="http://schemas.openxmlformats.org/officeDocument/2006/relationships"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en-GB"/>
        </a:p>
      </dgm:t>
      <dgm:extLst>
        <a:ext uri="{E40237B7-FDA0-4F09-8148-C483321AD2D9}">
          <dgm14:cNvPr xmlns:dgm14="http://schemas.microsoft.com/office/drawing/2010/diagram" id="0" name="" descr="Blackboard with solid fill"/>
        </a:ext>
      </dgm:extLst>
    </dgm:pt>
    <dgm:pt modelId="{6468F11C-4A75-45F9-A7D4-E93E3E592451}" type="parTrans" cxnId="{284F0E34-D7C8-4E47-AF7B-501808A0D65C}">
      <dgm:prSet/>
      <dgm:spPr/>
      <dgm:t>
        <a:bodyPr/>
        <a:lstStyle/>
        <a:p>
          <a:endParaRPr lang="en-GB"/>
        </a:p>
      </dgm:t>
    </dgm:pt>
    <dgm:pt modelId="{51B818D9-A951-4775-A319-EC53941A81BA}">
      <dgm:prSet custT="1"/>
      <dgm:spPr/>
      <dgm:t>
        <a:bodyPr/>
        <a:lstStyle/>
        <a:p>
          <a:r>
            <a:rPr lang="en-US" sz="1100" dirty="0"/>
            <a:t>Infrastructure upgrades</a:t>
          </a:r>
          <a:endParaRPr lang="en-GB" sz="1100" dirty="0"/>
        </a:p>
      </dgm:t>
    </dgm:pt>
    <dgm:pt modelId="{7400E051-27A0-436B-9607-07DBC51A0E95}" type="sibTrans" cxnId="{3B6D5DBF-A52C-4029-927F-332C3FAB3BB7}">
      <dgm:prSet/>
      <dgm:spPr>
        <a:blipFill>
          <a:blip xmlns:r="http://schemas.openxmlformats.org/officeDocument/2006/relationships"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en-GB"/>
        </a:p>
      </dgm:t>
      <dgm:extLst>
        <a:ext uri="{E40237B7-FDA0-4F09-8148-C483321AD2D9}">
          <dgm14:cNvPr xmlns:dgm14="http://schemas.microsoft.com/office/drawing/2010/diagram" id="0" name="" descr="Connections with solid fill"/>
        </a:ext>
      </dgm:extLst>
    </dgm:pt>
    <dgm:pt modelId="{612D6C7D-D9F1-4B21-AB79-229B3AD40B7F}" type="parTrans" cxnId="{3B6D5DBF-A52C-4029-927F-332C3FAB3BB7}">
      <dgm:prSet/>
      <dgm:spPr/>
      <dgm:t>
        <a:bodyPr/>
        <a:lstStyle/>
        <a:p>
          <a:endParaRPr lang="en-GB"/>
        </a:p>
      </dgm:t>
    </dgm:pt>
    <dgm:pt modelId="{89A8E6F8-6860-45F6-AE90-F24F6DE6A2C1}" type="pres">
      <dgm:prSet presAssocID="{3887796B-3E74-4A64-B6D0-6B4E2162E073}" presName="Name0" presStyleCnt="0">
        <dgm:presLayoutVars>
          <dgm:chMax val="21"/>
          <dgm:chPref val="21"/>
        </dgm:presLayoutVars>
      </dgm:prSet>
      <dgm:spPr/>
    </dgm:pt>
    <dgm:pt modelId="{C56F4E43-63D8-46F1-B914-8B9B24473190}" type="pres">
      <dgm:prSet presAssocID="{EEA8234C-9AAE-4206-805C-0FC8DFB16539}" presName="text1" presStyleCnt="0"/>
      <dgm:spPr/>
    </dgm:pt>
    <dgm:pt modelId="{45E6871D-5856-4AA2-B91B-778F9081798C}" type="pres">
      <dgm:prSet presAssocID="{EEA8234C-9AAE-4206-805C-0FC8DFB16539}" presName="textRepeatNode" presStyleLbl="alignNode1" presStyleIdx="0" presStyleCnt="7">
        <dgm:presLayoutVars>
          <dgm:chMax val="0"/>
          <dgm:chPref val="0"/>
          <dgm:bulletEnabled val="1"/>
        </dgm:presLayoutVars>
      </dgm:prSet>
      <dgm:spPr/>
    </dgm:pt>
    <dgm:pt modelId="{E5818603-120D-4083-9A71-202DDD599AFE}" type="pres">
      <dgm:prSet presAssocID="{EEA8234C-9AAE-4206-805C-0FC8DFB16539}" presName="textaccent1" presStyleCnt="0"/>
      <dgm:spPr/>
    </dgm:pt>
    <dgm:pt modelId="{3D78CD23-D11C-491A-936E-AB5A923A7EE7}" type="pres">
      <dgm:prSet presAssocID="{EEA8234C-9AAE-4206-805C-0FC8DFB16539}" presName="accentRepeatNode" presStyleLbl="solidAlignAcc1" presStyleIdx="0" presStyleCnt="14"/>
      <dgm:spPr/>
    </dgm:pt>
    <dgm:pt modelId="{66AC4FFE-7170-4212-87A1-B47196A9ED4D}" type="pres">
      <dgm:prSet presAssocID="{6B8B3275-A14F-440F-9E6E-58C0E495089A}" presName="image1" presStyleCnt="0"/>
      <dgm:spPr/>
    </dgm:pt>
    <dgm:pt modelId="{1A1FA315-6A1A-44D5-99D8-466AF5F06857}" type="pres">
      <dgm:prSet presAssocID="{6B8B3275-A14F-440F-9E6E-58C0E495089A}" presName="imageRepeatNode" presStyleLbl="alignAcc1" presStyleIdx="0" presStyleCnt="7"/>
      <dgm:spPr>
        <a:blipFill>
          <a:blip xmlns:r="http://schemas.openxmlformats.org/officeDocument/2006/relationships"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 t="-8000" b="-8000"/>
          </a:stretch>
        </a:blipFill>
      </dgm:spPr>
    </dgm:pt>
    <dgm:pt modelId="{D2E7DF29-1339-4BCC-A5AD-E9CF15771FC0}" type="pres">
      <dgm:prSet presAssocID="{6B8B3275-A14F-440F-9E6E-58C0E495089A}" presName="imageaccent1" presStyleCnt="0"/>
      <dgm:spPr/>
    </dgm:pt>
    <dgm:pt modelId="{2AF065E0-0112-4E4B-9AE8-806271666158}" type="pres">
      <dgm:prSet presAssocID="{6B8B3275-A14F-440F-9E6E-58C0E495089A}" presName="accentRepeatNode" presStyleLbl="solidAlignAcc1" presStyleIdx="1" presStyleCnt="14"/>
      <dgm:spPr/>
    </dgm:pt>
    <dgm:pt modelId="{7B758B90-BC00-42B5-83DF-9AD76ADD5AB6}" type="pres">
      <dgm:prSet presAssocID="{5347BE9B-DB7A-41A2-9200-1396918E63B9}" presName="text2" presStyleCnt="0"/>
      <dgm:spPr/>
    </dgm:pt>
    <dgm:pt modelId="{AD595A31-B51C-4682-A885-0D69923929A8}" type="pres">
      <dgm:prSet presAssocID="{5347BE9B-DB7A-41A2-9200-1396918E63B9}" presName="textRepeatNode" presStyleLbl="alignNode1" presStyleIdx="1" presStyleCnt="7">
        <dgm:presLayoutVars>
          <dgm:chMax val="0"/>
          <dgm:chPref val="0"/>
          <dgm:bulletEnabled val="1"/>
        </dgm:presLayoutVars>
      </dgm:prSet>
      <dgm:spPr/>
    </dgm:pt>
    <dgm:pt modelId="{0BCF7154-3E71-43B4-B737-A410F5D5B224}" type="pres">
      <dgm:prSet presAssocID="{5347BE9B-DB7A-41A2-9200-1396918E63B9}" presName="textaccent2" presStyleCnt="0"/>
      <dgm:spPr/>
    </dgm:pt>
    <dgm:pt modelId="{E88F61F6-EF25-439B-A8CD-8EE4CC85C5A1}" type="pres">
      <dgm:prSet presAssocID="{5347BE9B-DB7A-41A2-9200-1396918E63B9}" presName="accentRepeatNode" presStyleLbl="solidAlignAcc1" presStyleIdx="2" presStyleCnt="14"/>
      <dgm:spPr/>
    </dgm:pt>
    <dgm:pt modelId="{92A898C5-64C6-43A2-A382-14E5CE6A7112}" type="pres">
      <dgm:prSet presAssocID="{A48DC9FF-0519-483B-8D52-835897A26A39}" presName="image2" presStyleCnt="0"/>
      <dgm:spPr/>
    </dgm:pt>
    <dgm:pt modelId="{C4D03D3A-41CC-4DF8-A61A-0F201E146571}" type="pres">
      <dgm:prSet presAssocID="{A48DC9FF-0519-483B-8D52-835897A26A39}" presName="imageRepeatNode" presStyleLbl="alignAcc1" presStyleIdx="1" presStyleCnt="7" custLinFactNeighborX="-1347" custLinFactNeighborY="4379"/>
      <dgm:spPr>
        <a:blipFill>
          <a:blip xmlns:r="http://schemas.openxmlformats.org/officeDocument/2006/relationships"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 t="-8000" b="-8000"/>
          </a:stretch>
        </a:blipFill>
      </dgm:spPr>
    </dgm:pt>
    <dgm:pt modelId="{FD1E4B53-ABF5-4D8C-9C76-62C13C41BB21}" type="pres">
      <dgm:prSet presAssocID="{A48DC9FF-0519-483B-8D52-835897A26A39}" presName="imageaccent2" presStyleCnt="0"/>
      <dgm:spPr/>
    </dgm:pt>
    <dgm:pt modelId="{B8839E7C-6708-484E-B4B6-056BA75CBB83}" type="pres">
      <dgm:prSet presAssocID="{A48DC9FF-0519-483B-8D52-835897A26A39}" presName="accentRepeatNode" presStyleLbl="solidAlignAcc1" presStyleIdx="3" presStyleCnt="14"/>
      <dgm:spPr/>
    </dgm:pt>
    <dgm:pt modelId="{B443EDA7-1CFA-41D3-92B6-CE51634BAC77}" type="pres">
      <dgm:prSet presAssocID="{A9B95ED1-D22A-4E08-B971-DCAAC8315A3D}" presName="text3" presStyleCnt="0"/>
      <dgm:spPr/>
    </dgm:pt>
    <dgm:pt modelId="{56C50FC2-660D-4C3C-BAC8-0B7BD6C4F787}" type="pres">
      <dgm:prSet presAssocID="{A9B95ED1-D22A-4E08-B971-DCAAC8315A3D}" presName="textRepeatNode" presStyleLbl="alignNode1" presStyleIdx="2" presStyleCnt="7">
        <dgm:presLayoutVars>
          <dgm:chMax val="0"/>
          <dgm:chPref val="0"/>
          <dgm:bulletEnabled val="1"/>
        </dgm:presLayoutVars>
      </dgm:prSet>
      <dgm:spPr/>
    </dgm:pt>
    <dgm:pt modelId="{CACD9C6D-C332-4CBB-ADDB-B49D22D51E5D}" type="pres">
      <dgm:prSet presAssocID="{A9B95ED1-D22A-4E08-B971-DCAAC8315A3D}" presName="textaccent3" presStyleCnt="0"/>
      <dgm:spPr/>
    </dgm:pt>
    <dgm:pt modelId="{BB20ED31-8BF9-482B-84F6-35D78082B734}" type="pres">
      <dgm:prSet presAssocID="{A9B95ED1-D22A-4E08-B971-DCAAC8315A3D}" presName="accentRepeatNode" presStyleLbl="solidAlignAcc1" presStyleIdx="4" presStyleCnt="14"/>
      <dgm:spPr/>
    </dgm:pt>
    <dgm:pt modelId="{117CA396-FC5D-4766-8B3F-4B8C654791B5}" type="pres">
      <dgm:prSet presAssocID="{5F8986B6-3F0A-4047-9120-CEDC8951AAD0}" presName="image3" presStyleCnt="0"/>
      <dgm:spPr/>
    </dgm:pt>
    <dgm:pt modelId="{3690A7B8-1228-4BA9-BE69-B6B8EABEB06A}" type="pres">
      <dgm:prSet presAssocID="{5F8986B6-3F0A-4047-9120-CEDC8951AAD0}" presName="imageRepeatNode" presStyleLbl="alignAcc1" presStyleIdx="2" presStyleCnt="7"/>
      <dgm:spPr>
        <a:blipFill>
          <a:blip xmlns:r="http://schemas.openxmlformats.org/officeDocument/2006/relationships"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 t="-8000" b="-8000"/>
          </a:stretch>
        </a:blipFill>
      </dgm:spPr>
    </dgm:pt>
    <dgm:pt modelId="{8A40FEEB-2085-45D4-BABE-613DBE546B8A}" type="pres">
      <dgm:prSet presAssocID="{5F8986B6-3F0A-4047-9120-CEDC8951AAD0}" presName="imageaccent3" presStyleCnt="0"/>
      <dgm:spPr/>
    </dgm:pt>
    <dgm:pt modelId="{B579CBFE-E421-427B-B2C9-0E58355AB69A}" type="pres">
      <dgm:prSet presAssocID="{5F8986B6-3F0A-4047-9120-CEDC8951AAD0}" presName="accentRepeatNode" presStyleLbl="solidAlignAcc1" presStyleIdx="5" presStyleCnt="14"/>
      <dgm:spPr/>
    </dgm:pt>
    <dgm:pt modelId="{C339CC70-36AF-4C39-A121-D18128B7A79B}" type="pres">
      <dgm:prSet presAssocID="{8414B118-8EA2-4F45-803D-007CFDB2EC1C}" presName="text4" presStyleCnt="0"/>
      <dgm:spPr/>
    </dgm:pt>
    <dgm:pt modelId="{FC5BC3EC-198E-470B-9614-2930B0150623}" type="pres">
      <dgm:prSet presAssocID="{8414B118-8EA2-4F45-803D-007CFDB2EC1C}" presName="textRepeatNode" presStyleLbl="alignNode1" presStyleIdx="3" presStyleCnt="7">
        <dgm:presLayoutVars>
          <dgm:chMax val="0"/>
          <dgm:chPref val="0"/>
          <dgm:bulletEnabled val="1"/>
        </dgm:presLayoutVars>
      </dgm:prSet>
      <dgm:spPr/>
    </dgm:pt>
    <dgm:pt modelId="{7AE064A3-4B9E-4EEF-B813-BFC5F241D1D5}" type="pres">
      <dgm:prSet presAssocID="{8414B118-8EA2-4F45-803D-007CFDB2EC1C}" presName="textaccent4" presStyleCnt="0"/>
      <dgm:spPr/>
    </dgm:pt>
    <dgm:pt modelId="{1F127F2D-36C0-4D89-ADEB-851E38BCDE1A}" type="pres">
      <dgm:prSet presAssocID="{8414B118-8EA2-4F45-803D-007CFDB2EC1C}" presName="accentRepeatNode" presStyleLbl="solidAlignAcc1" presStyleIdx="6" presStyleCnt="14"/>
      <dgm:spPr/>
    </dgm:pt>
    <dgm:pt modelId="{578E6D52-B078-4A76-89AD-2D57BBB3F1CB}" type="pres">
      <dgm:prSet presAssocID="{6BB296B1-3E17-4715-86E7-3F5059B94704}" presName="image4" presStyleCnt="0"/>
      <dgm:spPr/>
    </dgm:pt>
    <dgm:pt modelId="{2D6A237B-C211-4C93-A2EA-EF959A15307F}" type="pres">
      <dgm:prSet presAssocID="{6BB296B1-3E17-4715-86E7-3F5059B94704}" presName="imageRepeatNode" presStyleLbl="alignAcc1" presStyleIdx="3" presStyleCnt="7"/>
      <dgm:spPr>
        <a:blipFill>
          <a:blip xmlns:r="http://schemas.openxmlformats.org/officeDocument/2006/relationships"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 t="-8000" b="-8000"/>
          </a:stretch>
        </a:blipFill>
      </dgm:spPr>
    </dgm:pt>
    <dgm:pt modelId="{798E46DD-231A-402A-8249-5E262ED5DC8F}" type="pres">
      <dgm:prSet presAssocID="{6BB296B1-3E17-4715-86E7-3F5059B94704}" presName="imageaccent4" presStyleCnt="0"/>
      <dgm:spPr/>
    </dgm:pt>
    <dgm:pt modelId="{93EE625D-2600-4E42-9C2B-913593454B5A}" type="pres">
      <dgm:prSet presAssocID="{6BB296B1-3E17-4715-86E7-3F5059B94704}" presName="accentRepeatNode" presStyleLbl="solidAlignAcc1" presStyleIdx="7" presStyleCnt="14"/>
      <dgm:spPr/>
    </dgm:pt>
    <dgm:pt modelId="{64C94BB3-15DB-4724-A749-E6B6814348C3}" type="pres">
      <dgm:prSet presAssocID="{084AFF3E-32B1-4DF1-925E-2E411D8D3F01}" presName="text5" presStyleCnt="0"/>
      <dgm:spPr/>
    </dgm:pt>
    <dgm:pt modelId="{FB9D06AE-22BC-44FF-BA80-0CF11FA524A9}" type="pres">
      <dgm:prSet presAssocID="{084AFF3E-32B1-4DF1-925E-2E411D8D3F01}" presName="textRepeatNode" presStyleLbl="alignNode1" presStyleIdx="4" presStyleCnt="7">
        <dgm:presLayoutVars>
          <dgm:chMax val="0"/>
          <dgm:chPref val="0"/>
          <dgm:bulletEnabled val="1"/>
        </dgm:presLayoutVars>
      </dgm:prSet>
      <dgm:spPr/>
    </dgm:pt>
    <dgm:pt modelId="{BE367CB7-C52B-4490-8E82-477093246949}" type="pres">
      <dgm:prSet presAssocID="{084AFF3E-32B1-4DF1-925E-2E411D8D3F01}" presName="textaccent5" presStyleCnt="0"/>
      <dgm:spPr/>
    </dgm:pt>
    <dgm:pt modelId="{AC8E0DD1-E357-4C5B-BC0B-8BB7F6AF318B}" type="pres">
      <dgm:prSet presAssocID="{084AFF3E-32B1-4DF1-925E-2E411D8D3F01}" presName="accentRepeatNode" presStyleLbl="solidAlignAcc1" presStyleIdx="8" presStyleCnt="14"/>
      <dgm:spPr/>
    </dgm:pt>
    <dgm:pt modelId="{1056D283-CEFC-4D85-A346-87AA328C65E3}" type="pres">
      <dgm:prSet presAssocID="{74ECE722-59DD-4A1A-8A08-9370341E532C}" presName="image5" presStyleCnt="0"/>
      <dgm:spPr/>
    </dgm:pt>
    <dgm:pt modelId="{7959FEB2-3E04-4026-9B17-1C4DF971721F}" type="pres">
      <dgm:prSet presAssocID="{74ECE722-59DD-4A1A-8A08-9370341E532C}" presName="imageRepeatNode" presStyleLbl="alignAcc1" presStyleIdx="4" presStyleCnt="7"/>
      <dgm:spPr>
        <a:blipFill>
          <a:blip xmlns:r="http://schemas.openxmlformats.org/officeDocument/2006/relationships"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 t="-8000" b="-8000"/>
          </a:stretch>
        </a:blipFill>
      </dgm:spPr>
    </dgm:pt>
    <dgm:pt modelId="{68AC4DD2-6602-4690-9E12-F7D82F341E96}" type="pres">
      <dgm:prSet presAssocID="{74ECE722-59DD-4A1A-8A08-9370341E532C}" presName="imageaccent5" presStyleCnt="0"/>
      <dgm:spPr/>
    </dgm:pt>
    <dgm:pt modelId="{D619037B-7C42-4D01-9097-F42138E1F581}" type="pres">
      <dgm:prSet presAssocID="{74ECE722-59DD-4A1A-8A08-9370341E532C}" presName="accentRepeatNode" presStyleLbl="solidAlignAcc1" presStyleIdx="9" presStyleCnt="14"/>
      <dgm:spPr/>
    </dgm:pt>
    <dgm:pt modelId="{ED1E1DDB-71BA-4B62-842C-D7C6EF1A7494}" type="pres">
      <dgm:prSet presAssocID="{6A0018BC-2C97-43C3-8527-035A9628157F}" presName="text6" presStyleCnt="0"/>
      <dgm:spPr/>
    </dgm:pt>
    <dgm:pt modelId="{E6812BF0-7378-4B0F-A419-7375C1880C85}" type="pres">
      <dgm:prSet presAssocID="{6A0018BC-2C97-43C3-8527-035A9628157F}" presName="textRepeatNode" presStyleLbl="alignNode1" presStyleIdx="5" presStyleCnt="7">
        <dgm:presLayoutVars>
          <dgm:chMax val="0"/>
          <dgm:chPref val="0"/>
          <dgm:bulletEnabled val="1"/>
        </dgm:presLayoutVars>
      </dgm:prSet>
      <dgm:spPr/>
    </dgm:pt>
    <dgm:pt modelId="{282AA1E3-B703-4E0A-A968-0A3CC80139F2}" type="pres">
      <dgm:prSet presAssocID="{6A0018BC-2C97-43C3-8527-035A9628157F}" presName="textaccent6" presStyleCnt="0"/>
      <dgm:spPr/>
    </dgm:pt>
    <dgm:pt modelId="{40AF8276-ABDF-470B-AA7D-76BAC0D1E9AB}" type="pres">
      <dgm:prSet presAssocID="{6A0018BC-2C97-43C3-8527-035A9628157F}" presName="accentRepeatNode" presStyleLbl="solidAlignAcc1" presStyleIdx="10" presStyleCnt="14"/>
      <dgm:spPr/>
    </dgm:pt>
    <dgm:pt modelId="{37CFD056-DBAD-46F5-A884-247DFB143904}" type="pres">
      <dgm:prSet presAssocID="{C2366BBE-CD75-4EE2-903B-18DC800DFA12}" presName="image6" presStyleCnt="0"/>
      <dgm:spPr/>
    </dgm:pt>
    <dgm:pt modelId="{9774A13A-D374-4990-8E36-8FA17446BEB5}" type="pres">
      <dgm:prSet presAssocID="{C2366BBE-CD75-4EE2-903B-18DC800DFA12}" presName="imageRepeatNode" presStyleLbl="alignAcc1" presStyleIdx="5" presStyleCnt="7"/>
      <dgm:spPr>
        <a:blipFill>
          <a:blip xmlns:r="http://schemas.openxmlformats.org/officeDocument/2006/relationships"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rcRect/>
          <a:stretch>
            <a:fillRect t="-8000" b="-8000"/>
          </a:stretch>
        </a:blipFill>
      </dgm:spPr>
    </dgm:pt>
    <dgm:pt modelId="{851DB30B-2D8B-46F6-9931-A95E47270987}" type="pres">
      <dgm:prSet presAssocID="{C2366BBE-CD75-4EE2-903B-18DC800DFA12}" presName="imageaccent6" presStyleCnt="0"/>
      <dgm:spPr/>
    </dgm:pt>
    <dgm:pt modelId="{C14E9601-3688-4261-BE41-71BCBFA6E986}" type="pres">
      <dgm:prSet presAssocID="{C2366BBE-CD75-4EE2-903B-18DC800DFA12}" presName="accentRepeatNode" presStyleLbl="solidAlignAcc1" presStyleIdx="11" presStyleCnt="14"/>
      <dgm:spPr/>
    </dgm:pt>
    <dgm:pt modelId="{97C8C7F7-04D5-4EA3-8F1A-0316E8ACAAF8}" type="pres">
      <dgm:prSet presAssocID="{51B818D9-A951-4775-A319-EC53941A81BA}" presName="text7" presStyleCnt="0"/>
      <dgm:spPr/>
    </dgm:pt>
    <dgm:pt modelId="{7129B1F1-0D53-4A18-9246-609AFFB665E5}" type="pres">
      <dgm:prSet presAssocID="{51B818D9-A951-4775-A319-EC53941A81BA}" presName="textRepeatNode" presStyleLbl="alignNode1" presStyleIdx="6" presStyleCnt="7">
        <dgm:presLayoutVars>
          <dgm:chMax val="0"/>
          <dgm:chPref val="0"/>
          <dgm:bulletEnabled val="1"/>
        </dgm:presLayoutVars>
      </dgm:prSet>
      <dgm:spPr/>
    </dgm:pt>
    <dgm:pt modelId="{C39F3538-B56B-49E6-80A5-48547319F5D0}" type="pres">
      <dgm:prSet presAssocID="{51B818D9-A951-4775-A319-EC53941A81BA}" presName="textaccent7" presStyleCnt="0"/>
      <dgm:spPr/>
    </dgm:pt>
    <dgm:pt modelId="{A58E1489-B6BE-4A01-B7FD-88A823F91679}" type="pres">
      <dgm:prSet presAssocID="{51B818D9-A951-4775-A319-EC53941A81BA}" presName="accentRepeatNode" presStyleLbl="solidAlignAcc1" presStyleIdx="12" presStyleCnt="14"/>
      <dgm:spPr/>
    </dgm:pt>
    <dgm:pt modelId="{F917AFA7-F768-442E-9EAF-2AEFB961D9A8}" type="pres">
      <dgm:prSet presAssocID="{7400E051-27A0-436B-9607-07DBC51A0E95}" presName="image7" presStyleCnt="0"/>
      <dgm:spPr/>
    </dgm:pt>
    <dgm:pt modelId="{FBCB97CB-B5E6-4C8B-BBF1-9F25BBB92BB9}" type="pres">
      <dgm:prSet presAssocID="{7400E051-27A0-436B-9607-07DBC51A0E95}" presName="imageRepeatNode" presStyleLbl="alignAcc1" presStyleIdx="6" presStyleCnt="7"/>
      <dgm:spPr>
        <a:blipFill>
          <a:blip xmlns:r="http://schemas.openxmlformats.org/officeDocument/2006/relationships"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rcRect/>
          <a:stretch>
            <a:fillRect t="-8000" b="-8000"/>
          </a:stretch>
        </a:blipFill>
      </dgm:spPr>
    </dgm:pt>
    <dgm:pt modelId="{D93C902D-0F59-4DCB-A848-D909D5E9816F}" type="pres">
      <dgm:prSet presAssocID="{7400E051-27A0-436B-9607-07DBC51A0E95}" presName="imageaccent7" presStyleCnt="0"/>
      <dgm:spPr/>
    </dgm:pt>
    <dgm:pt modelId="{EDB00389-6AB7-4F20-8441-A0C724F76CAF}" type="pres">
      <dgm:prSet presAssocID="{7400E051-27A0-436B-9607-07DBC51A0E95}" presName="accentRepeatNode" presStyleLbl="solidAlignAcc1" presStyleIdx="13" presStyleCnt="14"/>
      <dgm:spPr/>
    </dgm:pt>
  </dgm:ptLst>
  <dgm:cxnLst>
    <dgm:cxn modelId="{A0FD8301-30C7-4469-A183-D4CB07F7A9D4}" srcId="{3887796B-3E74-4A64-B6D0-6B4E2162E073}" destId="{A9B95ED1-D22A-4E08-B971-DCAAC8315A3D}" srcOrd="2" destOrd="0" parTransId="{F4AF21FF-34A0-4483-9EB7-97327F50D66A}" sibTransId="{5F8986B6-3F0A-4047-9120-CEDC8951AAD0}"/>
    <dgm:cxn modelId="{9B6CDC0B-6C42-4A03-86F2-B947D41FA2B0}" type="presOf" srcId="{3887796B-3E74-4A64-B6D0-6B4E2162E073}" destId="{89A8E6F8-6860-45F6-AE90-F24F6DE6A2C1}" srcOrd="0" destOrd="0" presId="urn:microsoft.com/office/officeart/2008/layout/HexagonCluster"/>
    <dgm:cxn modelId="{73658A0D-2125-46C4-8369-9F205193FA6C}" type="presOf" srcId="{084AFF3E-32B1-4DF1-925E-2E411D8D3F01}" destId="{FB9D06AE-22BC-44FF-BA80-0CF11FA524A9}" srcOrd="0" destOrd="0" presId="urn:microsoft.com/office/officeart/2008/layout/HexagonCluster"/>
    <dgm:cxn modelId="{284F0E34-D7C8-4E47-AF7B-501808A0D65C}" srcId="{3887796B-3E74-4A64-B6D0-6B4E2162E073}" destId="{8414B118-8EA2-4F45-803D-007CFDB2EC1C}" srcOrd="3" destOrd="0" parTransId="{6468F11C-4A75-45F9-A7D4-E93E3E592451}" sibTransId="{6BB296B1-3E17-4715-86E7-3F5059B94704}"/>
    <dgm:cxn modelId="{04368236-C504-4758-A690-0569C28B759E}" type="presOf" srcId="{74ECE722-59DD-4A1A-8A08-9370341E532C}" destId="{7959FEB2-3E04-4026-9B17-1C4DF971721F}" srcOrd="0" destOrd="0" presId="urn:microsoft.com/office/officeart/2008/layout/HexagonCluster"/>
    <dgm:cxn modelId="{3A780539-6936-4297-9421-65A1AF71408F}" type="presOf" srcId="{EEA8234C-9AAE-4206-805C-0FC8DFB16539}" destId="{45E6871D-5856-4AA2-B91B-778F9081798C}" srcOrd="0" destOrd="0" presId="urn:microsoft.com/office/officeart/2008/layout/HexagonCluster"/>
    <dgm:cxn modelId="{F159373B-F1D3-484B-9E63-5E45F3C479EB}" type="presOf" srcId="{6A0018BC-2C97-43C3-8527-035A9628157F}" destId="{E6812BF0-7378-4B0F-A419-7375C1880C85}" srcOrd="0" destOrd="0" presId="urn:microsoft.com/office/officeart/2008/layout/HexagonCluster"/>
    <dgm:cxn modelId="{E4367045-5C43-4062-9929-529F2B807B97}" srcId="{3887796B-3E74-4A64-B6D0-6B4E2162E073}" destId="{5347BE9B-DB7A-41A2-9200-1396918E63B9}" srcOrd="1" destOrd="0" parTransId="{AD71655E-3219-460D-A1C0-078319AD8981}" sibTransId="{A48DC9FF-0519-483B-8D52-835897A26A39}"/>
    <dgm:cxn modelId="{630F1369-B41B-4916-BA28-B827083D3B14}" srcId="{3887796B-3E74-4A64-B6D0-6B4E2162E073}" destId="{084AFF3E-32B1-4DF1-925E-2E411D8D3F01}" srcOrd="4" destOrd="0" parTransId="{187DEE20-BB78-4944-B573-992DB093EE04}" sibTransId="{74ECE722-59DD-4A1A-8A08-9370341E532C}"/>
    <dgm:cxn modelId="{0FDE556B-D8C1-4080-97D8-56B2EAF2B941}" type="presOf" srcId="{51B818D9-A951-4775-A319-EC53941A81BA}" destId="{7129B1F1-0D53-4A18-9246-609AFFB665E5}" srcOrd="0" destOrd="0" presId="urn:microsoft.com/office/officeart/2008/layout/HexagonCluster"/>
    <dgm:cxn modelId="{94E3536F-8223-48EC-ABA0-340874C4032F}" srcId="{3887796B-3E74-4A64-B6D0-6B4E2162E073}" destId="{EEA8234C-9AAE-4206-805C-0FC8DFB16539}" srcOrd="0" destOrd="0" parTransId="{54022FDB-8A14-4A01-B90C-3029947B72B0}" sibTransId="{6B8B3275-A14F-440F-9E6E-58C0E495089A}"/>
    <dgm:cxn modelId="{DE69D374-49F0-4300-AD5D-05705F73C44B}" type="presOf" srcId="{A48DC9FF-0519-483B-8D52-835897A26A39}" destId="{C4D03D3A-41CC-4DF8-A61A-0F201E146571}" srcOrd="0" destOrd="0" presId="urn:microsoft.com/office/officeart/2008/layout/HexagonCluster"/>
    <dgm:cxn modelId="{79783A56-58A9-4B85-8142-541FD68742B7}" type="presOf" srcId="{8414B118-8EA2-4F45-803D-007CFDB2EC1C}" destId="{FC5BC3EC-198E-470B-9614-2930B0150623}" srcOrd="0" destOrd="0" presId="urn:microsoft.com/office/officeart/2008/layout/HexagonCluster"/>
    <dgm:cxn modelId="{9DC5E196-22BD-4B90-ACA7-C964A4E87DA8}" type="presOf" srcId="{6BB296B1-3E17-4715-86E7-3F5059B94704}" destId="{2D6A237B-C211-4C93-A2EA-EF959A15307F}" srcOrd="0" destOrd="0" presId="urn:microsoft.com/office/officeart/2008/layout/HexagonCluster"/>
    <dgm:cxn modelId="{E0111AA6-8308-4698-91FC-C921DDFC9735}" srcId="{3887796B-3E74-4A64-B6D0-6B4E2162E073}" destId="{6A0018BC-2C97-43C3-8527-035A9628157F}" srcOrd="5" destOrd="0" parTransId="{A1332AA5-84D4-441A-950F-9B597B7D6820}" sibTransId="{C2366BBE-CD75-4EE2-903B-18DC800DFA12}"/>
    <dgm:cxn modelId="{C890E6A8-550B-4AEF-A19B-401B071AE0BB}" type="presOf" srcId="{A9B95ED1-D22A-4E08-B971-DCAAC8315A3D}" destId="{56C50FC2-660D-4C3C-BAC8-0B7BD6C4F787}" srcOrd="0" destOrd="0" presId="urn:microsoft.com/office/officeart/2008/layout/HexagonCluster"/>
    <dgm:cxn modelId="{3B6D5DBF-A52C-4029-927F-332C3FAB3BB7}" srcId="{3887796B-3E74-4A64-B6D0-6B4E2162E073}" destId="{51B818D9-A951-4775-A319-EC53941A81BA}" srcOrd="6" destOrd="0" parTransId="{612D6C7D-D9F1-4B21-AB79-229B3AD40B7F}" sibTransId="{7400E051-27A0-436B-9607-07DBC51A0E95}"/>
    <dgm:cxn modelId="{4EA893D7-14BB-4264-ADA0-308FCFEDA6DC}" type="presOf" srcId="{5347BE9B-DB7A-41A2-9200-1396918E63B9}" destId="{AD595A31-B51C-4682-A885-0D69923929A8}" srcOrd="0" destOrd="0" presId="urn:microsoft.com/office/officeart/2008/layout/HexagonCluster"/>
    <dgm:cxn modelId="{F1BFCCD9-CE36-44EF-864A-68E3CDBA8CC6}" type="presOf" srcId="{C2366BBE-CD75-4EE2-903B-18DC800DFA12}" destId="{9774A13A-D374-4990-8E36-8FA17446BEB5}" srcOrd="0" destOrd="0" presId="urn:microsoft.com/office/officeart/2008/layout/HexagonCluster"/>
    <dgm:cxn modelId="{A85F47DC-62A8-446F-A94C-843B95780B71}" type="presOf" srcId="{5F8986B6-3F0A-4047-9120-CEDC8951AAD0}" destId="{3690A7B8-1228-4BA9-BE69-B6B8EABEB06A}" srcOrd="0" destOrd="0" presId="urn:microsoft.com/office/officeart/2008/layout/HexagonCluster"/>
    <dgm:cxn modelId="{B0BB76DE-D6A6-4042-A862-1026D69616E3}" type="presOf" srcId="{7400E051-27A0-436B-9607-07DBC51A0E95}" destId="{FBCB97CB-B5E6-4C8B-BBF1-9F25BBB92BB9}" srcOrd="0" destOrd="0" presId="urn:microsoft.com/office/officeart/2008/layout/HexagonCluster"/>
    <dgm:cxn modelId="{22F94BE8-98D9-4235-AC08-529D8A8B80D0}" type="presOf" srcId="{6B8B3275-A14F-440F-9E6E-58C0E495089A}" destId="{1A1FA315-6A1A-44D5-99D8-466AF5F06857}" srcOrd="0" destOrd="0" presId="urn:microsoft.com/office/officeart/2008/layout/HexagonCluster"/>
    <dgm:cxn modelId="{0B29B3C6-F8CB-4627-967C-C7A7CEC6C7EC}" type="presParOf" srcId="{89A8E6F8-6860-45F6-AE90-F24F6DE6A2C1}" destId="{C56F4E43-63D8-46F1-B914-8B9B24473190}" srcOrd="0" destOrd="0" presId="urn:microsoft.com/office/officeart/2008/layout/HexagonCluster"/>
    <dgm:cxn modelId="{FD1F3C77-BB6D-4A33-B251-E13CF3D562E9}" type="presParOf" srcId="{C56F4E43-63D8-46F1-B914-8B9B24473190}" destId="{45E6871D-5856-4AA2-B91B-778F9081798C}" srcOrd="0" destOrd="0" presId="urn:microsoft.com/office/officeart/2008/layout/HexagonCluster"/>
    <dgm:cxn modelId="{B8097A7F-6B3E-4C5A-B355-F86199E85B5C}" type="presParOf" srcId="{89A8E6F8-6860-45F6-AE90-F24F6DE6A2C1}" destId="{E5818603-120D-4083-9A71-202DDD599AFE}" srcOrd="1" destOrd="0" presId="urn:microsoft.com/office/officeart/2008/layout/HexagonCluster"/>
    <dgm:cxn modelId="{06FCC4AE-C3B9-4E55-AA35-7AC3A81FA8E2}" type="presParOf" srcId="{E5818603-120D-4083-9A71-202DDD599AFE}" destId="{3D78CD23-D11C-491A-936E-AB5A923A7EE7}" srcOrd="0" destOrd="0" presId="urn:microsoft.com/office/officeart/2008/layout/HexagonCluster"/>
    <dgm:cxn modelId="{6EC483A3-85DE-4F71-AB9F-8EA58EEBC142}" type="presParOf" srcId="{89A8E6F8-6860-45F6-AE90-F24F6DE6A2C1}" destId="{66AC4FFE-7170-4212-87A1-B47196A9ED4D}" srcOrd="2" destOrd="0" presId="urn:microsoft.com/office/officeart/2008/layout/HexagonCluster"/>
    <dgm:cxn modelId="{594CEDEF-33A2-4390-ACF8-6F88A655C2EE}" type="presParOf" srcId="{66AC4FFE-7170-4212-87A1-B47196A9ED4D}" destId="{1A1FA315-6A1A-44D5-99D8-466AF5F06857}" srcOrd="0" destOrd="0" presId="urn:microsoft.com/office/officeart/2008/layout/HexagonCluster"/>
    <dgm:cxn modelId="{CFA00D3F-6DA6-40B4-91F9-F555C3EBB029}" type="presParOf" srcId="{89A8E6F8-6860-45F6-AE90-F24F6DE6A2C1}" destId="{D2E7DF29-1339-4BCC-A5AD-E9CF15771FC0}" srcOrd="3" destOrd="0" presId="urn:microsoft.com/office/officeart/2008/layout/HexagonCluster"/>
    <dgm:cxn modelId="{FD4E86E5-D7A1-4CB1-A3FF-81B02B1AE2CD}" type="presParOf" srcId="{D2E7DF29-1339-4BCC-A5AD-E9CF15771FC0}" destId="{2AF065E0-0112-4E4B-9AE8-806271666158}" srcOrd="0" destOrd="0" presId="urn:microsoft.com/office/officeart/2008/layout/HexagonCluster"/>
    <dgm:cxn modelId="{53FE1E51-DEB2-4DD2-868A-04AC2C872CA9}" type="presParOf" srcId="{89A8E6F8-6860-45F6-AE90-F24F6DE6A2C1}" destId="{7B758B90-BC00-42B5-83DF-9AD76ADD5AB6}" srcOrd="4" destOrd="0" presId="urn:microsoft.com/office/officeart/2008/layout/HexagonCluster"/>
    <dgm:cxn modelId="{8A575E5D-F48A-418F-B3A5-89632D60D65E}" type="presParOf" srcId="{7B758B90-BC00-42B5-83DF-9AD76ADD5AB6}" destId="{AD595A31-B51C-4682-A885-0D69923929A8}" srcOrd="0" destOrd="0" presId="urn:microsoft.com/office/officeart/2008/layout/HexagonCluster"/>
    <dgm:cxn modelId="{D11EA28A-9E98-4C5A-87F2-67023C6362B6}" type="presParOf" srcId="{89A8E6F8-6860-45F6-AE90-F24F6DE6A2C1}" destId="{0BCF7154-3E71-43B4-B737-A410F5D5B224}" srcOrd="5" destOrd="0" presId="urn:microsoft.com/office/officeart/2008/layout/HexagonCluster"/>
    <dgm:cxn modelId="{D6F6938F-E324-4CCE-9303-0AD3EEBE0987}" type="presParOf" srcId="{0BCF7154-3E71-43B4-B737-A410F5D5B224}" destId="{E88F61F6-EF25-439B-A8CD-8EE4CC85C5A1}" srcOrd="0" destOrd="0" presId="urn:microsoft.com/office/officeart/2008/layout/HexagonCluster"/>
    <dgm:cxn modelId="{F5379596-6F40-4C11-A630-D2A89EFEF062}" type="presParOf" srcId="{89A8E6F8-6860-45F6-AE90-F24F6DE6A2C1}" destId="{92A898C5-64C6-43A2-A382-14E5CE6A7112}" srcOrd="6" destOrd="0" presId="urn:microsoft.com/office/officeart/2008/layout/HexagonCluster"/>
    <dgm:cxn modelId="{C5562B66-7322-414B-924F-F95D7B07F906}" type="presParOf" srcId="{92A898C5-64C6-43A2-A382-14E5CE6A7112}" destId="{C4D03D3A-41CC-4DF8-A61A-0F201E146571}" srcOrd="0" destOrd="0" presId="urn:microsoft.com/office/officeart/2008/layout/HexagonCluster"/>
    <dgm:cxn modelId="{EBD8B780-2983-4F70-A5B3-CE53613D4F9B}" type="presParOf" srcId="{89A8E6F8-6860-45F6-AE90-F24F6DE6A2C1}" destId="{FD1E4B53-ABF5-4D8C-9C76-62C13C41BB21}" srcOrd="7" destOrd="0" presId="urn:microsoft.com/office/officeart/2008/layout/HexagonCluster"/>
    <dgm:cxn modelId="{B2E72C64-CDCC-4325-BD16-078CC3C9B12B}" type="presParOf" srcId="{FD1E4B53-ABF5-4D8C-9C76-62C13C41BB21}" destId="{B8839E7C-6708-484E-B4B6-056BA75CBB83}" srcOrd="0" destOrd="0" presId="urn:microsoft.com/office/officeart/2008/layout/HexagonCluster"/>
    <dgm:cxn modelId="{791F682C-BFDC-41A2-A96C-D98416002DA8}" type="presParOf" srcId="{89A8E6F8-6860-45F6-AE90-F24F6DE6A2C1}" destId="{B443EDA7-1CFA-41D3-92B6-CE51634BAC77}" srcOrd="8" destOrd="0" presId="urn:microsoft.com/office/officeart/2008/layout/HexagonCluster"/>
    <dgm:cxn modelId="{4A77F2AA-68C2-442C-BAAE-7995F3096FDA}" type="presParOf" srcId="{B443EDA7-1CFA-41D3-92B6-CE51634BAC77}" destId="{56C50FC2-660D-4C3C-BAC8-0B7BD6C4F787}" srcOrd="0" destOrd="0" presId="urn:microsoft.com/office/officeart/2008/layout/HexagonCluster"/>
    <dgm:cxn modelId="{D6832C34-BA6C-4C8A-B701-6DBED9EF4ADC}" type="presParOf" srcId="{89A8E6F8-6860-45F6-AE90-F24F6DE6A2C1}" destId="{CACD9C6D-C332-4CBB-ADDB-B49D22D51E5D}" srcOrd="9" destOrd="0" presId="urn:microsoft.com/office/officeart/2008/layout/HexagonCluster"/>
    <dgm:cxn modelId="{A3CDED4E-F96D-4820-B0E7-4E6A6A55F48B}" type="presParOf" srcId="{CACD9C6D-C332-4CBB-ADDB-B49D22D51E5D}" destId="{BB20ED31-8BF9-482B-84F6-35D78082B734}" srcOrd="0" destOrd="0" presId="urn:microsoft.com/office/officeart/2008/layout/HexagonCluster"/>
    <dgm:cxn modelId="{0EC99BC9-28C5-4513-BB46-5C363F031316}" type="presParOf" srcId="{89A8E6F8-6860-45F6-AE90-F24F6DE6A2C1}" destId="{117CA396-FC5D-4766-8B3F-4B8C654791B5}" srcOrd="10" destOrd="0" presId="urn:microsoft.com/office/officeart/2008/layout/HexagonCluster"/>
    <dgm:cxn modelId="{EF724F90-168E-4741-B690-4E8E4E5B9B40}" type="presParOf" srcId="{117CA396-FC5D-4766-8B3F-4B8C654791B5}" destId="{3690A7B8-1228-4BA9-BE69-B6B8EABEB06A}" srcOrd="0" destOrd="0" presId="urn:microsoft.com/office/officeart/2008/layout/HexagonCluster"/>
    <dgm:cxn modelId="{156175BF-52F8-4EAE-B07B-17CB9496CB0E}" type="presParOf" srcId="{89A8E6F8-6860-45F6-AE90-F24F6DE6A2C1}" destId="{8A40FEEB-2085-45D4-BABE-613DBE546B8A}" srcOrd="11" destOrd="0" presId="urn:microsoft.com/office/officeart/2008/layout/HexagonCluster"/>
    <dgm:cxn modelId="{651A091F-1DBE-4D0B-B70E-FA9375DD767F}" type="presParOf" srcId="{8A40FEEB-2085-45D4-BABE-613DBE546B8A}" destId="{B579CBFE-E421-427B-B2C9-0E58355AB69A}" srcOrd="0" destOrd="0" presId="urn:microsoft.com/office/officeart/2008/layout/HexagonCluster"/>
    <dgm:cxn modelId="{2C133EEA-E229-4522-A9AE-7A0BB16A54D4}" type="presParOf" srcId="{89A8E6F8-6860-45F6-AE90-F24F6DE6A2C1}" destId="{C339CC70-36AF-4C39-A121-D18128B7A79B}" srcOrd="12" destOrd="0" presId="urn:microsoft.com/office/officeart/2008/layout/HexagonCluster"/>
    <dgm:cxn modelId="{A1B43A53-DD39-4916-9C85-7609BDF612B8}" type="presParOf" srcId="{C339CC70-36AF-4C39-A121-D18128B7A79B}" destId="{FC5BC3EC-198E-470B-9614-2930B0150623}" srcOrd="0" destOrd="0" presId="urn:microsoft.com/office/officeart/2008/layout/HexagonCluster"/>
    <dgm:cxn modelId="{81BE944A-2863-452C-8277-752D609CC220}" type="presParOf" srcId="{89A8E6F8-6860-45F6-AE90-F24F6DE6A2C1}" destId="{7AE064A3-4B9E-4EEF-B813-BFC5F241D1D5}" srcOrd="13" destOrd="0" presId="urn:microsoft.com/office/officeart/2008/layout/HexagonCluster"/>
    <dgm:cxn modelId="{BD40E382-C30B-43DA-903E-E752D98EE813}" type="presParOf" srcId="{7AE064A3-4B9E-4EEF-B813-BFC5F241D1D5}" destId="{1F127F2D-36C0-4D89-ADEB-851E38BCDE1A}" srcOrd="0" destOrd="0" presId="urn:microsoft.com/office/officeart/2008/layout/HexagonCluster"/>
    <dgm:cxn modelId="{85207AD7-E080-4749-99C1-D6E9ECEA848A}" type="presParOf" srcId="{89A8E6F8-6860-45F6-AE90-F24F6DE6A2C1}" destId="{578E6D52-B078-4A76-89AD-2D57BBB3F1CB}" srcOrd="14" destOrd="0" presId="urn:microsoft.com/office/officeart/2008/layout/HexagonCluster"/>
    <dgm:cxn modelId="{2658585F-75FB-4A68-9168-3C57B2D9E961}" type="presParOf" srcId="{578E6D52-B078-4A76-89AD-2D57BBB3F1CB}" destId="{2D6A237B-C211-4C93-A2EA-EF959A15307F}" srcOrd="0" destOrd="0" presId="urn:microsoft.com/office/officeart/2008/layout/HexagonCluster"/>
    <dgm:cxn modelId="{785C3152-6527-427D-830A-79A30681D3AA}" type="presParOf" srcId="{89A8E6F8-6860-45F6-AE90-F24F6DE6A2C1}" destId="{798E46DD-231A-402A-8249-5E262ED5DC8F}" srcOrd="15" destOrd="0" presId="urn:microsoft.com/office/officeart/2008/layout/HexagonCluster"/>
    <dgm:cxn modelId="{DFB9A7D9-4BA1-4B56-BFC4-8259EB022C5B}" type="presParOf" srcId="{798E46DD-231A-402A-8249-5E262ED5DC8F}" destId="{93EE625D-2600-4E42-9C2B-913593454B5A}" srcOrd="0" destOrd="0" presId="urn:microsoft.com/office/officeart/2008/layout/HexagonCluster"/>
    <dgm:cxn modelId="{399D5C9F-825A-46B6-BEC9-D6140805DE3E}" type="presParOf" srcId="{89A8E6F8-6860-45F6-AE90-F24F6DE6A2C1}" destId="{64C94BB3-15DB-4724-A749-E6B6814348C3}" srcOrd="16" destOrd="0" presId="urn:microsoft.com/office/officeart/2008/layout/HexagonCluster"/>
    <dgm:cxn modelId="{12AB4C96-26FE-4958-BD82-CB6566FD7A14}" type="presParOf" srcId="{64C94BB3-15DB-4724-A749-E6B6814348C3}" destId="{FB9D06AE-22BC-44FF-BA80-0CF11FA524A9}" srcOrd="0" destOrd="0" presId="urn:microsoft.com/office/officeart/2008/layout/HexagonCluster"/>
    <dgm:cxn modelId="{73B1D7B6-4A97-4A05-B849-EBF2E008E22D}" type="presParOf" srcId="{89A8E6F8-6860-45F6-AE90-F24F6DE6A2C1}" destId="{BE367CB7-C52B-4490-8E82-477093246949}" srcOrd="17" destOrd="0" presId="urn:microsoft.com/office/officeart/2008/layout/HexagonCluster"/>
    <dgm:cxn modelId="{C82656EF-54CA-40A8-8E11-6561B424B46F}" type="presParOf" srcId="{BE367CB7-C52B-4490-8E82-477093246949}" destId="{AC8E0DD1-E357-4C5B-BC0B-8BB7F6AF318B}" srcOrd="0" destOrd="0" presId="urn:microsoft.com/office/officeart/2008/layout/HexagonCluster"/>
    <dgm:cxn modelId="{28AA1279-F590-4510-95A6-E70BB6A31A77}" type="presParOf" srcId="{89A8E6F8-6860-45F6-AE90-F24F6DE6A2C1}" destId="{1056D283-CEFC-4D85-A346-87AA328C65E3}" srcOrd="18" destOrd="0" presId="urn:microsoft.com/office/officeart/2008/layout/HexagonCluster"/>
    <dgm:cxn modelId="{CE65784B-1D19-46EA-A72D-7F5EC9683487}" type="presParOf" srcId="{1056D283-CEFC-4D85-A346-87AA328C65E3}" destId="{7959FEB2-3E04-4026-9B17-1C4DF971721F}" srcOrd="0" destOrd="0" presId="urn:microsoft.com/office/officeart/2008/layout/HexagonCluster"/>
    <dgm:cxn modelId="{DB393B5E-C8BE-4498-B453-EFBAAD2BD731}" type="presParOf" srcId="{89A8E6F8-6860-45F6-AE90-F24F6DE6A2C1}" destId="{68AC4DD2-6602-4690-9E12-F7D82F341E96}" srcOrd="19" destOrd="0" presId="urn:microsoft.com/office/officeart/2008/layout/HexagonCluster"/>
    <dgm:cxn modelId="{DE8B6CA0-2BE1-44D0-B790-A26B94E961C4}" type="presParOf" srcId="{68AC4DD2-6602-4690-9E12-F7D82F341E96}" destId="{D619037B-7C42-4D01-9097-F42138E1F581}" srcOrd="0" destOrd="0" presId="urn:microsoft.com/office/officeart/2008/layout/HexagonCluster"/>
    <dgm:cxn modelId="{C7CAFA53-A0B6-4076-A99C-6E6A9C8763C5}" type="presParOf" srcId="{89A8E6F8-6860-45F6-AE90-F24F6DE6A2C1}" destId="{ED1E1DDB-71BA-4B62-842C-D7C6EF1A7494}" srcOrd="20" destOrd="0" presId="urn:microsoft.com/office/officeart/2008/layout/HexagonCluster"/>
    <dgm:cxn modelId="{FBAB9807-2776-4514-8825-9A8F45B5C0EF}" type="presParOf" srcId="{ED1E1DDB-71BA-4B62-842C-D7C6EF1A7494}" destId="{E6812BF0-7378-4B0F-A419-7375C1880C85}" srcOrd="0" destOrd="0" presId="urn:microsoft.com/office/officeart/2008/layout/HexagonCluster"/>
    <dgm:cxn modelId="{9ACB6F24-2A66-4B41-BB6F-237E0AC12EA2}" type="presParOf" srcId="{89A8E6F8-6860-45F6-AE90-F24F6DE6A2C1}" destId="{282AA1E3-B703-4E0A-A968-0A3CC80139F2}" srcOrd="21" destOrd="0" presId="urn:microsoft.com/office/officeart/2008/layout/HexagonCluster"/>
    <dgm:cxn modelId="{F53EA69C-5B68-460A-91CC-4764E6E014B1}" type="presParOf" srcId="{282AA1E3-B703-4E0A-A968-0A3CC80139F2}" destId="{40AF8276-ABDF-470B-AA7D-76BAC0D1E9AB}" srcOrd="0" destOrd="0" presId="urn:microsoft.com/office/officeart/2008/layout/HexagonCluster"/>
    <dgm:cxn modelId="{7BDAEA01-130A-4E73-B78B-3C882E91CEE0}" type="presParOf" srcId="{89A8E6F8-6860-45F6-AE90-F24F6DE6A2C1}" destId="{37CFD056-DBAD-46F5-A884-247DFB143904}" srcOrd="22" destOrd="0" presId="urn:microsoft.com/office/officeart/2008/layout/HexagonCluster"/>
    <dgm:cxn modelId="{39D2108E-7F25-4C55-9F59-7DDD8C18EC7F}" type="presParOf" srcId="{37CFD056-DBAD-46F5-A884-247DFB143904}" destId="{9774A13A-D374-4990-8E36-8FA17446BEB5}" srcOrd="0" destOrd="0" presId="urn:microsoft.com/office/officeart/2008/layout/HexagonCluster"/>
    <dgm:cxn modelId="{1F1F718E-6E97-4EA1-82A7-DD6EB2335C3B}" type="presParOf" srcId="{89A8E6F8-6860-45F6-AE90-F24F6DE6A2C1}" destId="{851DB30B-2D8B-46F6-9931-A95E47270987}" srcOrd="23" destOrd="0" presId="urn:microsoft.com/office/officeart/2008/layout/HexagonCluster"/>
    <dgm:cxn modelId="{16F694F4-EE16-4857-BC28-06A36C5B438E}" type="presParOf" srcId="{851DB30B-2D8B-46F6-9931-A95E47270987}" destId="{C14E9601-3688-4261-BE41-71BCBFA6E986}" srcOrd="0" destOrd="0" presId="urn:microsoft.com/office/officeart/2008/layout/HexagonCluster"/>
    <dgm:cxn modelId="{46DB7C4D-27F5-44CF-A09B-6D8A90CBBBD9}" type="presParOf" srcId="{89A8E6F8-6860-45F6-AE90-F24F6DE6A2C1}" destId="{97C8C7F7-04D5-4EA3-8F1A-0316E8ACAAF8}" srcOrd="24" destOrd="0" presId="urn:microsoft.com/office/officeart/2008/layout/HexagonCluster"/>
    <dgm:cxn modelId="{720EE964-891C-4DA5-9FAF-3C5280719F0B}" type="presParOf" srcId="{97C8C7F7-04D5-4EA3-8F1A-0316E8ACAAF8}" destId="{7129B1F1-0D53-4A18-9246-609AFFB665E5}" srcOrd="0" destOrd="0" presId="urn:microsoft.com/office/officeart/2008/layout/HexagonCluster"/>
    <dgm:cxn modelId="{60A8F57D-D3C7-4190-8252-A0798A191F51}" type="presParOf" srcId="{89A8E6F8-6860-45F6-AE90-F24F6DE6A2C1}" destId="{C39F3538-B56B-49E6-80A5-48547319F5D0}" srcOrd="25" destOrd="0" presId="urn:microsoft.com/office/officeart/2008/layout/HexagonCluster"/>
    <dgm:cxn modelId="{870C1A8B-50C0-4DE2-BFF3-A413770DD003}" type="presParOf" srcId="{C39F3538-B56B-49E6-80A5-48547319F5D0}" destId="{A58E1489-B6BE-4A01-B7FD-88A823F91679}" srcOrd="0" destOrd="0" presId="urn:microsoft.com/office/officeart/2008/layout/HexagonCluster"/>
    <dgm:cxn modelId="{39B6CEE0-566C-408C-8A94-368814AE5D69}" type="presParOf" srcId="{89A8E6F8-6860-45F6-AE90-F24F6DE6A2C1}" destId="{F917AFA7-F768-442E-9EAF-2AEFB961D9A8}" srcOrd="26" destOrd="0" presId="urn:microsoft.com/office/officeart/2008/layout/HexagonCluster"/>
    <dgm:cxn modelId="{8D8E9209-83F2-4694-A8A7-6FD3F2045617}" type="presParOf" srcId="{F917AFA7-F768-442E-9EAF-2AEFB961D9A8}" destId="{FBCB97CB-B5E6-4C8B-BBF1-9F25BBB92BB9}" srcOrd="0" destOrd="0" presId="urn:microsoft.com/office/officeart/2008/layout/HexagonCluster"/>
    <dgm:cxn modelId="{BC6C536B-7CC3-4DE0-9026-BD3DE965F8E1}" type="presParOf" srcId="{89A8E6F8-6860-45F6-AE90-F24F6DE6A2C1}" destId="{D93C902D-0F59-4DCB-A848-D909D5E9816F}" srcOrd="27" destOrd="0" presId="urn:microsoft.com/office/officeart/2008/layout/HexagonCluster"/>
    <dgm:cxn modelId="{9F22D249-6B09-489E-9DB4-F7344026CC2C}" type="presParOf" srcId="{D93C902D-0F59-4DCB-A848-D909D5E9816F}" destId="{EDB00389-6AB7-4F20-8441-A0C724F76CAF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E6871D-5856-4AA2-B91B-778F9081798C}">
      <dsp:nvSpPr>
        <dsp:cNvPr id="0" name=""/>
        <dsp:cNvSpPr/>
      </dsp:nvSpPr>
      <dsp:spPr>
        <a:xfrm>
          <a:off x="1045547" y="2043483"/>
          <a:ext cx="1214973" cy="1043267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Partnerships</a:t>
          </a:r>
          <a:endParaRPr lang="en-GB" sz="1200" kern="1200" dirty="0"/>
        </a:p>
      </dsp:txBody>
      <dsp:txXfrm>
        <a:off x="1233734" y="2205074"/>
        <a:ext cx="838599" cy="720085"/>
      </dsp:txXfrm>
    </dsp:sp>
    <dsp:sp modelId="{3D78CD23-D11C-491A-936E-AB5A923A7EE7}">
      <dsp:nvSpPr>
        <dsp:cNvPr id="0" name=""/>
        <dsp:cNvSpPr/>
      </dsp:nvSpPr>
      <dsp:spPr>
        <a:xfrm>
          <a:off x="1074536" y="2509866"/>
          <a:ext cx="141725" cy="12229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1FA315-6A1A-44D5-99D8-466AF5F06857}">
      <dsp:nvSpPr>
        <dsp:cNvPr id="0" name=""/>
        <dsp:cNvSpPr/>
      </dsp:nvSpPr>
      <dsp:spPr>
        <a:xfrm>
          <a:off x="0" y="1466599"/>
          <a:ext cx="1214973" cy="1043267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8000" b="-8000"/>
          </a:stretch>
        </a:blip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F065E0-0112-4E4B-9AE8-806271666158}">
      <dsp:nvSpPr>
        <dsp:cNvPr id="0" name=""/>
        <dsp:cNvSpPr/>
      </dsp:nvSpPr>
      <dsp:spPr>
        <a:xfrm>
          <a:off x="832315" y="2371446"/>
          <a:ext cx="141725" cy="12229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-934781"/>
              <a:satOff val="-64"/>
              <a:lumOff val="1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595A31-B51C-4682-A885-0D69923929A8}">
      <dsp:nvSpPr>
        <dsp:cNvPr id="0" name=""/>
        <dsp:cNvSpPr/>
      </dsp:nvSpPr>
      <dsp:spPr>
        <a:xfrm>
          <a:off x="2091094" y="1463453"/>
          <a:ext cx="1214973" cy="1043267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2025358"/>
            <a:satOff val="-138"/>
            <a:lumOff val="327"/>
            <a:alphaOff val="0"/>
          </a:schemeClr>
        </a:solidFill>
        <a:ln w="19050" cap="flat" cmpd="sng" algn="ctr">
          <a:solidFill>
            <a:schemeClr val="accent5">
              <a:hueOff val="-2025358"/>
              <a:satOff val="-138"/>
              <a:lumOff val="32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Staff training / volunteers</a:t>
          </a:r>
          <a:endParaRPr lang="en-GB" sz="1200" kern="1200" dirty="0"/>
        </a:p>
      </dsp:txBody>
      <dsp:txXfrm>
        <a:off x="2279281" y="1625044"/>
        <a:ext cx="838599" cy="720085"/>
      </dsp:txXfrm>
    </dsp:sp>
    <dsp:sp modelId="{E88F61F6-EF25-439B-A8CD-8EE4CC85C5A1}">
      <dsp:nvSpPr>
        <dsp:cNvPr id="0" name=""/>
        <dsp:cNvSpPr/>
      </dsp:nvSpPr>
      <dsp:spPr>
        <a:xfrm>
          <a:off x="2927275" y="2365940"/>
          <a:ext cx="141725" cy="12229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-1869562"/>
              <a:satOff val="-127"/>
              <a:lumOff val="3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D03D3A-41CC-4DF8-A61A-0F201E146571}">
      <dsp:nvSpPr>
        <dsp:cNvPr id="0" name=""/>
        <dsp:cNvSpPr/>
      </dsp:nvSpPr>
      <dsp:spPr>
        <a:xfrm>
          <a:off x="3119632" y="2086808"/>
          <a:ext cx="1214973" cy="1043267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8000" b="-8000"/>
          </a:stretch>
        </a:blipFill>
        <a:ln w="19050" cap="flat" cmpd="sng" algn="ctr">
          <a:solidFill>
            <a:schemeClr val="accent5">
              <a:hueOff val="-2025358"/>
              <a:satOff val="-138"/>
              <a:lumOff val="32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839E7C-6708-484E-B4B6-056BA75CBB83}">
      <dsp:nvSpPr>
        <dsp:cNvPr id="0" name=""/>
        <dsp:cNvSpPr/>
      </dsp:nvSpPr>
      <dsp:spPr>
        <a:xfrm>
          <a:off x="3165631" y="2505541"/>
          <a:ext cx="141725" cy="12229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-2804342"/>
              <a:satOff val="-191"/>
              <a:lumOff val="4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C50FC2-660D-4C3C-BAC8-0B7BD6C4F787}">
      <dsp:nvSpPr>
        <dsp:cNvPr id="0" name=""/>
        <dsp:cNvSpPr/>
      </dsp:nvSpPr>
      <dsp:spPr>
        <a:xfrm>
          <a:off x="1045547" y="890108"/>
          <a:ext cx="1214973" cy="1043267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4050717"/>
            <a:satOff val="-275"/>
            <a:lumOff val="654"/>
            <a:alphaOff val="0"/>
          </a:schemeClr>
        </a:solidFill>
        <a:ln w="19050" cap="flat" cmpd="sng" algn="ctr">
          <a:solidFill>
            <a:schemeClr val="accent5">
              <a:hueOff val="-4050717"/>
              <a:satOff val="-275"/>
              <a:lumOff val="65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Social tariffs</a:t>
          </a:r>
          <a:endParaRPr lang="en-GB" sz="1200" kern="1200" dirty="0"/>
        </a:p>
      </dsp:txBody>
      <dsp:txXfrm>
        <a:off x="1233734" y="1051699"/>
        <a:ext cx="838599" cy="720085"/>
      </dsp:txXfrm>
    </dsp:sp>
    <dsp:sp modelId="{BB20ED31-8BF9-482B-84F6-35D78082B734}">
      <dsp:nvSpPr>
        <dsp:cNvPr id="0" name=""/>
        <dsp:cNvSpPr/>
      </dsp:nvSpPr>
      <dsp:spPr>
        <a:xfrm>
          <a:off x="1872708" y="904265"/>
          <a:ext cx="141725" cy="12229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-3739123"/>
              <a:satOff val="-254"/>
              <a:lumOff val="60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90A7B8-1228-4BA9-BE69-B6B8EABEB06A}">
      <dsp:nvSpPr>
        <dsp:cNvPr id="0" name=""/>
        <dsp:cNvSpPr/>
      </dsp:nvSpPr>
      <dsp:spPr>
        <a:xfrm>
          <a:off x="2091094" y="310079"/>
          <a:ext cx="1214973" cy="1043267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8000" b="-8000"/>
          </a:stretch>
        </a:blipFill>
        <a:ln w="19050" cap="flat" cmpd="sng" algn="ctr">
          <a:solidFill>
            <a:schemeClr val="accent5">
              <a:hueOff val="-4050717"/>
              <a:satOff val="-275"/>
              <a:lumOff val="65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79CBFE-E421-427B-B2C9-0E58355AB69A}">
      <dsp:nvSpPr>
        <dsp:cNvPr id="0" name=""/>
        <dsp:cNvSpPr/>
      </dsp:nvSpPr>
      <dsp:spPr>
        <a:xfrm>
          <a:off x="2125237" y="772136"/>
          <a:ext cx="141725" cy="12229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-4673904"/>
              <a:satOff val="-318"/>
              <a:lumOff val="75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5BC3EC-198E-470B-9614-2930B0150623}">
      <dsp:nvSpPr>
        <dsp:cNvPr id="0" name=""/>
        <dsp:cNvSpPr/>
      </dsp:nvSpPr>
      <dsp:spPr>
        <a:xfrm>
          <a:off x="3135998" y="887749"/>
          <a:ext cx="1214973" cy="1043267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6076075"/>
            <a:satOff val="-413"/>
            <a:lumOff val="981"/>
            <a:alphaOff val="0"/>
          </a:schemeClr>
        </a:solidFill>
        <a:ln w="19050" cap="flat" cmpd="sng" algn="ctr">
          <a:solidFill>
            <a:schemeClr val="accent5">
              <a:hueOff val="-6076075"/>
              <a:satOff val="-413"/>
              <a:lumOff val="98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Communal </a:t>
          </a:r>
          <a:r>
            <a:rPr lang="en-US" sz="1200" kern="1200" dirty="0" err="1"/>
            <a:t>WiFi</a:t>
          </a:r>
          <a:endParaRPr lang="en-GB" sz="1200" kern="1200" dirty="0"/>
        </a:p>
      </dsp:txBody>
      <dsp:txXfrm>
        <a:off x="3324185" y="1049340"/>
        <a:ext cx="838599" cy="720085"/>
      </dsp:txXfrm>
    </dsp:sp>
    <dsp:sp modelId="{1F127F2D-36C0-4D89-ADEB-851E38BCDE1A}">
      <dsp:nvSpPr>
        <dsp:cNvPr id="0" name=""/>
        <dsp:cNvSpPr/>
      </dsp:nvSpPr>
      <dsp:spPr>
        <a:xfrm>
          <a:off x="4187343" y="1350200"/>
          <a:ext cx="141725" cy="12229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-5608684"/>
              <a:satOff val="-381"/>
              <a:lumOff val="90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6A237B-C211-4C93-A2EA-EF959A15307F}">
      <dsp:nvSpPr>
        <dsp:cNvPr id="0" name=""/>
        <dsp:cNvSpPr/>
      </dsp:nvSpPr>
      <dsp:spPr>
        <a:xfrm>
          <a:off x="4181545" y="1474464"/>
          <a:ext cx="1214973" cy="1043267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t="-8000" b="-8000"/>
          </a:stretch>
        </a:blipFill>
        <a:ln w="19050" cap="flat" cmpd="sng" algn="ctr">
          <a:solidFill>
            <a:schemeClr val="accent5">
              <a:hueOff val="-6076075"/>
              <a:satOff val="-413"/>
              <a:lumOff val="98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EE625D-2600-4E42-9C2B-913593454B5A}">
      <dsp:nvSpPr>
        <dsp:cNvPr id="0" name=""/>
        <dsp:cNvSpPr/>
      </dsp:nvSpPr>
      <dsp:spPr>
        <a:xfrm>
          <a:off x="4418613" y="1492946"/>
          <a:ext cx="141725" cy="12229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-6543466"/>
              <a:satOff val="-445"/>
              <a:lumOff val="105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9D06AE-22BC-44FF-BA80-0CF11FA524A9}">
      <dsp:nvSpPr>
        <dsp:cNvPr id="0" name=""/>
        <dsp:cNvSpPr/>
      </dsp:nvSpPr>
      <dsp:spPr>
        <a:xfrm>
          <a:off x="4181545" y="321089"/>
          <a:ext cx="1214973" cy="1043267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8101434"/>
            <a:satOff val="-551"/>
            <a:lumOff val="1307"/>
            <a:alphaOff val="0"/>
          </a:schemeClr>
        </a:solidFill>
        <a:ln w="19050" cap="flat" cmpd="sng" algn="ctr">
          <a:solidFill>
            <a:schemeClr val="accent5">
              <a:hueOff val="-8101434"/>
              <a:satOff val="-551"/>
              <a:lumOff val="13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In-person services</a:t>
          </a:r>
          <a:endParaRPr lang="en-GB" sz="1200" kern="1200" dirty="0"/>
        </a:p>
      </dsp:txBody>
      <dsp:txXfrm>
        <a:off x="4369732" y="482680"/>
        <a:ext cx="838599" cy="720085"/>
      </dsp:txXfrm>
    </dsp:sp>
    <dsp:sp modelId="{AC8E0DD1-E357-4C5B-BC0B-8BB7F6AF318B}">
      <dsp:nvSpPr>
        <dsp:cNvPr id="0" name=""/>
        <dsp:cNvSpPr/>
      </dsp:nvSpPr>
      <dsp:spPr>
        <a:xfrm>
          <a:off x="5232891" y="788652"/>
          <a:ext cx="141725" cy="12229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-7478246"/>
              <a:satOff val="-508"/>
              <a:lumOff val="12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59FEB2-3E04-4026-9B17-1C4DF971721F}">
      <dsp:nvSpPr>
        <dsp:cNvPr id="0" name=""/>
        <dsp:cNvSpPr/>
      </dsp:nvSpPr>
      <dsp:spPr>
        <a:xfrm>
          <a:off x="5227093" y="903085"/>
          <a:ext cx="1214973" cy="1043267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 t="-8000" b="-8000"/>
          </a:stretch>
        </a:blipFill>
        <a:ln w="19050" cap="flat" cmpd="sng" algn="ctr">
          <a:solidFill>
            <a:schemeClr val="accent5">
              <a:hueOff val="-8101434"/>
              <a:satOff val="-551"/>
              <a:lumOff val="13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19037B-7C42-4D01-9097-F42138E1F581}">
      <dsp:nvSpPr>
        <dsp:cNvPr id="0" name=""/>
        <dsp:cNvSpPr/>
      </dsp:nvSpPr>
      <dsp:spPr>
        <a:xfrm>
          <a:off x="5469314" y="926287"/>
          <a:ext cx="141725" cy="12229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-8413027"/>
              <a:satOff val="-572"/>
              <a:lumOff val="135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812BF0-7378-4B0F-A419-7375C1880C85}">
      <dsp:nvSpPr>
        <dsp:cNvPr id="0" name=""/>
        <dsp:cNvSpPr/>
      </dsp:nvSpPr>
      <dsp:spPr>
        <a:xfrm>
          <a:off x="5227093" y="2054494"/>
          <a:ext cx="1214973" cy="1043267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10126791"/>
            <a:satOff val="-688"/>
            <a:lumOff val="1634"/>
            <a:alphaOff val="0"/>
          </a:schemeClr>
        </a:solidFill>
        <a:ln w="19050" cap="flat" cmpd="sng" algn="ctr">
          <a:solidFill>
            <a:schemeClr val="accent5">
              <a:hueOff val="-10126791"/>
              <a:satOff val="-688"/>
              <a:lumOff val="163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Hardship support</a:t>
          </a:r>
          <a:endParaRPr lang="en-GB" sz="1200" kern="1200" dirty="0"/>
        </a:p>
      </dsp:txBody>
      <dsp:txXfrm>
        <a:off x="5415280" y="2216085"/>
        <a:ext cx="838599" cy="720085"/>
      </dsp:txXfrm>
    </dsp:sp>
    <dsp:sp modelId="{40AF8276-ABDF-470B-AA7D-76BAC0D1E9AB}">
      <dsp:nvSpPr>
        <dsp:cNvPr id="0" name=""/>
        <dsp:cNvSpPr/>
      </dsp:nvSpPr>
      <dsp:spPr>
        <a:xfrm>
          <a:off x="5468026" y="2968385"/>
          <a:ext cx="141725" cy="12229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-9347808"/>
              <a:satOff val="-635"/>
              <a:lumOff val="15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74A13A-D374-4990-8E36-8FA17446BEB5}">
      <dsp:nvSpPr>
        <dsp:cNvPr id="0" name=""/>
        <dsp:cNvSpPr/>
      </dsp:nvSpPr>
      <dsp:spPr>
        <a:xfrm>
          <a:off x="4181545" y="2625872"/>
          <a:ext cx="1214973" cy="1043267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 t="-8000" b="-8000"/>
          </a:stretch>
        </a:blipFill>
        <a:ln w="19050" cap="flat" cmpd="sng" algn="ctr">
          <a:solidFill>
            <a:schemeClr val="accent5">
              <a:hueOff val="-10126791"/>
              <a:satOff val="-688"/>
              <a:lumOff val="163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4E9601-3688-4261-BE41-71BCBFA6E986}">
      <dsp:nvSpPr>
        <dsp:cNvPr id="0" name=""/>
        <dsp:cNvSpPr/>
      </dsp:nvSpPr>
      <dsp:spPr>
        <a:xfrm>
          <a:off x="5242554" y="3083604"/>
          <a:ext cx="141725" cy="12229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-10282588"/>
              <a:satOff val="-699"/>
              <a:lumOff val="165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29B1F1-0D53-4A18-9246-609AFFB665E5}">
      <dsp:nvSpPr>
        <dsp:cNvPr id="0" name=""/>
        <dsp:cNvSpPr/>
      </dsp:nvSpPr>
      <dsp:spPr>
        <a:xfrm>
          <a:off x="2089806" y="2619187"/>
          <a:ext cx="1214973" cy="1043267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19050" cap="flat" cmpd="sng" algn="ctr">
          <a:solidFill>
            <a:schemeClr val="accent5">
              <a:hueOff val="-12152150"/>
              <a:satOff val="-826"/>
              <a:lumOff val="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3970" rIns="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Infrastructure upgrades</a:t>
          </a:r>
          <a:endParaRPr lang="en-GB" sz="1100" kern="1200" dirty="0"/>
        </a:p>
      </dsp:txBody>
      <dsp:txXfrm>
        <a:off x="2277993" y="2780778"/>
        <a:ext cx="838599" cy="720085"/>
      </dsp:txXfrm>
    </dsp:sp>
    <dsp:sp modelId="{A58E1489-B6BE-4A01-B7FD-88A823F91679}">
      <dsp:nvSpPr>
        <dsp:cNvPr id="0" name=""/>
        <dsp:cNvSpPr/>
      </dsp:nvSpPr>
      <dsp:spPr>
        <a:xfrm>
          <a:off x="2124593" y="3081638"/>
          <a:ext cx="141725" cy="12229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-11217369"/>
              <a:satOff val="-762"/>
              <a:lumOff val="181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CB97CB-B5E6-4C8B-BBF1-9F25BBB92BB9}">
      <dsp:nvSpPr>
        <dsp:cNvPr id="0" name=""/>
        <dsp:cNvSpPr/>
      </dsp:nvSpPr>
      <dsp:spPr>
        <a:xfrm>
          <a:off x="1044903" y="3199217"/>
          <a:ext cx="1214973" cy="1043267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 t="-8000" b="-8000"/>
          </a:stretch>
        </a:blipFill>
        <a:ln w="19050" cap="flat" cmpd="sng" algn="ctr">
          <a:solidFill>
            <a:schemeClr val="accent5">
              <a:hueOff val="-12152150"/>
              <a:satOff val="-826"/>
              <a:lumOff val="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B00389-6AB7-4F20-8441-A0C724F76CAF}">
      <dsp:nvSpPr>
        <dsp:cNvPr id="0" name=""/>
        <dsp:cNvSpPr/>
      </dsp:nvSpPr>
      <dsp:spPr>
        <a:xfrm>
          <a:off x="1871420" y="3213767"/>
          <a:ext cx="141725" cy="12229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-12152150"/>
              <a:satOff val="-826"/>
              <a:lumOff val="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6068D-B9B5-DA83-EFF0-00B6FD649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9439FC-93B7-2B78-2243-21EDFF0481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F06491-A2F9-2F22-3058-7D3271EA5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A7A7B-B71A-428D-833F-0F3507A6DB13}" type="datetimeFigureOut">
              <a:rPr lang="en-US" smtClean="0"/>
              <a:t>2/6/2026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4B55C0-B56C-5EFD-4F24-D6DFD1F1E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445357-2034-EF3A-06D8-BB508C5EC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758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D05BB-BC67-F939-E8C2-F2AE1EC56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231926-4F0C-23D7-DFDF-BDEC845CE0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A513B7-A1D6-B57B-E2A9-6F85279F0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8F9EB-9D34-4B41-B66C-5FAF50876D2D}" type="datetimeFigureOut">
              <a:rPr lang="en-US" smtClean="0"/>
              <a:t>2/6/2026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01A0FE-AB80-E558-A13B-0523B8698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81D476-072F-C2D4-C244-446B48BF3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666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480747D-1D08-51CB-9450-50736B1AC2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611115-32F6-1BC6-9D12-D75381A062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AE4FB3-12F0-3954-96BE-17CC826D2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89A26-CAA1-4690-8C1F-1641B1B97745}" type="datetimeFigureOut">
              <a:rPr lang="en-US" smtClean="0"/>
              <a:t>2/6/2026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B41D75-1066-2D87-D0C7-86EE1E3E3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2756F6-F880-6F6B-F9CF-AED61D1EF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153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63C20-441A-C22C-AD8F-1AB3292DB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77E759-DD89-81F7-92BC-2128AB5694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48F1D8-86A3-2696-5432-B37FCD590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65307-640F-4AE7-B0BE-50C709AD86C5}" type="datetimeFigureOut">
              <a:rPr lang="en-US" smtClean="0"/>
              <a:t>2/6/2026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5ED853-B790-C244-0C18-AD757D2A1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548F8A-0708-857A-C9F3-7289EE720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881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81533-9F2A-634A-3F2A-D145DAB97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E999C6-09BF-3EBE-7EE2-841C69AF82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6CC676-5D56-6876-86F4-38B0A7D7A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EA1F9-1F0F-4C65-8F6E-9729B924AAAC}" type="datetimeFigureOut">
              <a:rPr lang="en-US" smtClean="0"/>
              <a:t>2/6/2026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B9FC70-4338-5114-EA57-89FE4750C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5DB22F-F4AB-25C6-1E8F-8E08C3C25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17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2B944-8EFB-6439-3F27-A20CF0685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08CF47-4257-4F29-8ECC-53AF0F0E8B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6CA74C-6093-BE3B-7B37-8F770E48F4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753344-0CA6-EFC1-2E9D-960C4FBC3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278E8-5F4B-47D5-A617-8CCDF75D6A33}" type="datetimeFigureOut">
              <a:rPr lang="en-US" smtClean="0"/>
              <a:t>2/6/2026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09DFA9-BD7E-B1A2-6A12-232E5E1CC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7CEA1B-DF71-AF9D-BBB8-066694B73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557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A8122-3AFE-BB14-8CFA-A12C4B627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9F24AD-630B-C864-BC38-966D526449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C08415-8886-96B4-00F4-0838BC4D29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116240-CECC-BC58-E13B-182A1899F6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EAE1EA-7EF5-4737-6D18-3E04C69BE7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0DAFA1-8008-F99E-45C2-79327CE12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AFA52-7A21-407F-8339-40DF182D7460}" type="datetimeFigureOut">
              <a:rPr lang="en-US" smtClean="0"/>
              <a:t>2/6/2026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D604B57-0892-7E23-5660-2575FE9A6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C75C87-22DD-F69F-E0C3-4CD7F14D9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633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6B2C4-4BFF-8358-0DE7-68E721AD2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7E589D-465F-FC90-B8F9-2C249E336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70335-1C1A-4243-9BDD-9630C417D284}" type="datetimeFigureOut">
              <a:rPr lang="en-US" smtClean="0"/>
              <a:t>2/6/2026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F2002E-A4FE-87CD-8B52-3930B86A5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DBD2AC-7100-F6C7-CA39-66A7D11FA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37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4DC592-36D0-9CB2-FC7E-6B8CF58BD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1513F-8EBD-4612-96F4-CC3E309609AF}" type="datetimeFigureOut">
              <a:rPr lang="en-US" smtClean="0"/>
              <a:t>2/6/2026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C24ED5-B721-4FC3-392E-EA2DAF099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03A995-E847-A4C4-5E62-249481701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786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60A7E-7A85-7A9B-E0C5-CEC6151FB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31942A-B281-27AF-E987-BD906B4A42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8973D8-493E-6B92-1212-5C485259E7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F6B370-A3F7-959B-B28C-E840B5B0B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483A1-31A8-47A2-AB0A-53A7803D5EBF}" type="datetimeFigureOut">
              <a:rPr lang="en-US" smtClean="0"/>
              <a:t>2/6/2026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591012-C918-43E2-7DA7-61165B21E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C25ADD-5D9E-6A56-54FA-F9AA2949E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506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F89EB-1FF1-214D-952B-DDC24582E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A80207-7C26-CF0A-55B3-FAF7EE5AA9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B9C48A-88A1-DABA-0845-BC3C1C48A8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AA3F31-0973-363F-F918-2BA4C7028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810B9-2C7C-4CAF-99E2-617AE20BA331}" type="datetimeFigureOut">
              <a:rPr lang="en-US" smtClean="0"/>
              <a:t>2/6/2026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5650A8-F6F5-434F-8BE4-E73D167CC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406E21-ABD2-D49E-2AA7-4479C5EE6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692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FB0C31-8C39-4B9F-E802-813998C0A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50325A-B3A0-687B-76C8-3A19CBCEF0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9EDA10-C877-9713-5121-96ABD94787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7E93E0A-5177-400C-87C9-C93AF466EC49}" type="datetimeFigureOut">
              <a:rPr lang="en-US" smtClean="0"/>
              <a:t>2/6/2026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00405C-F292-94CA-0FB0-EC214C8689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4F08D3-820E-9578-5586-D69F8297D2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4917615-2DB4-4DAA-9DE3-B2B689A846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515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mailto:will.plant@cambridgeshire.gov.uk" TargetMode="External"/><Relationship Id="rId7" Type="http://schemas.openxmlformats.org/officeDocument/2006/relationships/image" Target="../media/image4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mailto:sophie.skrimshire@cambridgeshire.gov.uk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6.emf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11" Type="http://schemas.openxmlformats.org/officeDocument/2006/relationships/image" Target="../media/image16.png"/><Relationship Id="rId5" Type="http://schemas.openxmlformats.org/officeDocument/2006/relationships/image" Target="../media/image8.emf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7.emf"/><Relationship Id="rId9" Type="http://schemas.openxmlformats.org/officeDocument/2006/relationships/image" Target="../media/image14.png"/><Relationship Id="rId1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6.emf"/><Relationship Id="rId7" Type="http://schemas.openxmlformats.org/officeDocument/2006/relationships/diagramLayout" Target="../diagrams/layou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.xml"/><Relationship Id="rId5" Type="http://schemas.openxmlformats.org/officeDocument/2006/relationships/image" Target="../media/image8.emf"/><Relationship Id="rId10" Type="http://schemas.microsoft.com/office/2007/relationships/diagramDrawing" Target="../diagrams/drawing1.xml"/><Relationship Id="rId4" Type="http://schemas.openxmlformats.org/officeDocument/2006/relationships/image" Target="../media/image7.emf"/><Relationship Id="rId9" Type="http://schemas.openxmlformats.org/officeDocument/2006/relationships/diagramColors" Target="../diagrams/colors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ity with many buildings&#10;&#10;AI-generated content may be incorrect.">
            <a:extLst>
              <a:ext uri="{FF2B5EF4-FFF2-40B4-BE49-F238E27FC236}">
                <a16:creationId xmlns:a16="http://schemas.microsoft.com/office/drawing/2014/main" id="{EFD37FBC-8A72-8293-584B-E65C400BAB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6395"/>
            <a:ext cx="12192000" cy="387364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-1" y="4818580"/>
            <a:ext cx="12192000" cy="1212350"/>
          </a:xfrm>
          <a:prstGeom prst="rect">
            <a:avLst/>
          </a:prstGeom>
          <a:solidFill>
            <a:srgbClr val="6E47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1953885" y="1706071"/>
            <a:ext cx="8623446" cy="2143599"/>
          </a:xfrm>
          <a:prstGeom prst="roundRect">
            <a:avLst/>
          </a:prstGeom>
          <a:solidFill>
            <a:srgbClr val="6E4788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0D7C06-5DEB-A107-9729-35BAD05C0F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18732" y="1570538"/>
            <a:ext cx="8047464" cy="2053245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ontserrat"/>
                <a:ea typeface="Montserrat" charset="0"/>
                <a:cs typeface="Montserrat" charset="0"/>
              </a:rPr>
              <a:t>Digital Inclusion and Social Housing in Cambridgeshire and Peterborough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494B8F-ACD7-0717-3642-EF8EA69070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5055931"/>
            <a:ext cx="9144000" cy="81650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>
                <a:solidFill>
                  <a:schemeClr val="bg1"/>
                </a:solidFill>
                <a:latin typeface="Montserrat"/>
                <a:ea typeface="Montserrat" charset="0"/>
                <a:cs typeface="Montserrat" charset="0"/>
              </a:rPr>
              <a:t>January 2026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52213DF-3A98-E598-90EB-E8C566C0C3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58" y="260111"/>
            <a:ext cx="2285446" cy="52894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74535AD-7CF1-B646-F231-FE592118CD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667" y="6109896"/>
            <a:ext cx="2045436" cy="69673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E4A4982-023C-6D9F-516D-06E4E0579D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051" y="6222446"/>
            <a:ext cx="2017115" cy="446941"/>
          </a:xfrm>
          <a:prstGeom prst="rect">
            <a:avLst/>
          </a:prstGeom>
        </p:spPr>
      </p:pic>
      <p:pic>
        <p:nvPicPr>
          <p:cNvPr id="17" name="Picture 16" descr="Text&#10;&#10;Description automatically generated">
            <a:extLst>
              <a:ext uri="{FF2B5EF4-FFF2-40B4-BE49-F238E27FC236}">
                <a16:creationId xmlns:a16="http://schemas.microsoft.com/office/drawing/2014/main" id="{3879C495-E67E-BD4F-41EF-845AD7004C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91488" y="6093517"/>
            <a:ext cx="1722844" cy="7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6980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4F8596-CFF1-DE7B-11F9-C98CEFA2BC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834D42E-2E59-48F0-F467-3B86D9130C08}"/>
              </a:ext>
            </a:extLst>
          </p:cNvPr>
          <p:cNvSpPr/>
          <p:nvPr/>
        </p:nvSpPr>
        <p:spPr>
          <a:xfrm>
            <a:off x="-1" y="6061752"/>
            <a:ext cx="12192000" cy="802529"/>
          </a:xfrm>
          <a:prstGeom prst="rect">
            <a:avLst/>
          </a:prstGeom>
          <a:solidFill>
            <a:srgbClr val="6E47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760047-15E7-C5EC-9576-B6FA9334FA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4533" y="734978"/>
            <a:ext cx="7894962" cy="654290"/>
          </a:xfrm>
        </p:spPr>
        <p:txBody>
          <a:bodyPr anchor="t">
            <a:noAutofit/>
          </a:bodyPr>
          <a:lstStyle/>
          <a:p>
            <a:pPr algn="l"/>
            <a:r>
              <a:rPr lang="en-US" sz="3200" b="1" dirty="0">
                <a:solidFill>
                  <a:srgbClr val="6E4788"/>
                </a:solidFill>
                <a:latin typeface="Montserrat" charset="0"/>
                <a:ea typeface="Montserrat" charset="0"/>
                <a:cs typeface="Montserrat" charset="0"/>
              </a:rPr>
              <a:t>Tell us.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D46882D-604F-9FCF-68A6-DA495E1D70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0448" y="475637"/>
            <a:ext cx="2827020" cy="65428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80427E5-37D3-6B52-EF73-55F2BB6C4F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3295" y="6203211"/>
            <a:ext cx="1612623" cy="4463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A3F3792-CD9B-BC44-C848-4504380E21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6592" y="6260931"/>
            <a:ext cx="1637366" cy="34470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E06966C-05E3-F5B0-B4EA-1BC2E8F303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34266" y="6222841"/>
            <a:ext cx="1427275" cy="407092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23CBA20F-D23C-7C04-11F8-A1C55D42A76B}"/>
              </a:ext>
            </a:extLst>
          </p:cNvPr>
          <p:cNvSpPr txBox="1">
            <a:spLocks/>
          </p:cNvSpPr>
          <p:nvPr/>
        </p:nvSpPr>
        <p:spPr>
          <a:xfrm>
            <a:off x="644533" y="1729732"/>
            <a:ext cx="5591321" cy="39915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>
                <a:solidFill>
                  <a:srgbClr val="7030A0"/>
                </a:solidFill>
                <a:latin typeface="Montserrat" panose="00000500000000000000" pitchFamily="2" charset="0"/>
                <a:cs typeface="Segoe UI"/>
              </a:rPr>
              <a:t>What challenges face</a:t>
            </a:r>
            <a:r>
              <a:rPr lang="en-US" sz="1800" b="1" dirty="0">
                <a:solidFill>
                  <a:srgbClr val="7030A0"/>
                </a:solidFill>
                <a:latin typeface="Montserrat" panose="00000500000000000000" pitchFamily="2" charset="0"/>
                <a:cs typeface="Segoe UI"/>
              </a:rPr>
              <a:t> your residents? </a:t>
            </a:r>
          </a:p>
          <a:p>
            <a:pPr algn="l"/>
            <a:endParaRPr lang="en-US" sz="1800" b="1" dirty="0">
              <a:solidFill>
                <a:srgbClr val="7030A0"/>
              </a:solidFill>
              <a:latin typeface="Montserrat" panose="00000500000000000000" pitchFamily="2" charset="0"/>
              <a:cs typeface="Segoe UI"/>
            </a:endParaRPr>
          </a:p>
          <a:p>
            <a:pPr algn="l"/>
            <a:r>
              <a:rPr lang="en-US" sz="1800" dirty="0">
                <a:solidFill>
                  <a:srgbClr val="7030A0"/>
                </a:solidFill>
                <a:latin typeface="Montserrat" panose="00000500000000000000" pitchFamily="2" charset="0"/>
                <a:cs typeface="Segoe UI"/>
              </a:rPr>
              <a:t>What challenges </a:t>
            </a:r>
            <a:r>
              <a:rPr lang="en-US" sz="1800" b="1" dirty="0">
                <a:solidFill>
                  <a:srgbClr val="7030A0"/>
                </a:solidFill>
                <a:latin typeface="Montserrat" panose="00000500000000000000" pitchFamily="2" charset="0"/>
                <a:cs typeface="Segoe UI"/>
              </a:rPr>
              <a:t>are you </a:t>
            </a:r>
            <a:r>
              <a:rPr lang="en-US" sz="1800" dirty="0">
                <a:solidFill>
                  <a:srgbClr val="7030A0"/>
                </a:solidFill>
                <a:latin typeface="Montserrat" panose="00000500000000000000" pitchFamily="2" charset="0"/>
                <a:cs typeface="Segoe UI"/>
              </a:rPr>
              <a:t>facing?</a:t>
            </a:r>
            <a:r>
              <a:rPr lang="en-US" sz="1800" b="1" dirty="0">
                <a:solidFill>
                  <a:srgbClr val="7030A0"/>
                </a:solidFill>
                <a:latin typeface="Montserrat" panose="00000500000000000000" pitchFamily="2" charset="0"/>
                <a:cs typeface="Segoe UI"/>
              </a:rPr>
              <a:t> </a:t>
            </a:r>
          </a:p>
          <a:p>
            <a:pPr algn="l"/>
            <a:endParaRPr lang="en-US" sz="1800" b="1" dirty="0">
              <a:solidFill>
                <a:srgbClr val="7030A0"/>
              </a:solidFill>
              <a:latin typeface="Montserrat" panose="00000500000000000000" pitchFamily="2" charset="0"/>
              <a:cs typeface="Segoe UI"/>
            </a:endParaRPr>
          </a:p>
          <a:p>
            <a:pPr algn="l"/>
            <a:r>
              <a:rPr lang="en-US" sz="1800" dirty="0">
                <a:solidFill>
                  <a:srgbClr val="7030A0"/>
                </a:solidFill>
                <a:latin typeface="Montserrat" panose="00000500000000000000" pitchFamily="2" charset="0"/>
                <a:cs typeface="Segoe UI"/>
              </a:rPr>
              <a:t>Do you have any </a:t>
            </a:r>
            <a:r>
              <a:rPr lang="en-US" sz="1800" b="1" dirty="0">
                <a:solidFill>
                  <a:srgbClr val="7030A0"/>
                </a:solidFill>
                <a:latin typeface="Montserrat" panose="00000500000000000000" pitchFamily="2" charset="0"/>
                <a:cs typeface="Segoe UI"/>
              </a:rPr>
              <a:t>ambitions </a:t>
            </a:r>
            <a:r>
              <a:rPr lang="en-US" sz="1800" dirty="0">
                <a:solidFill>
                  <a:srgbClr val="7030A0"/>
                </a:solidFill>
                <a:latin typeface="Montserrat" panose="00000500000000000000" pitchFamily="2" charset="0"/>
                <a:cs typeface="Segoe UI"/>
              </a:rPr>
              <a:t>you’d like to achieve in the next year, three years? </a:t>
            </a:r>
          </a:p>
        </p:txBody>
      </p:sp>
    </p:spTree>
    <p:extLst>
      <p:ext uri="{BB962C8B-B14F-4D97-AF65-F5344CB8AC3E}">
        <p14:creationId xmlns:p14="http://schemas.microsoft.com/office/powerpoint/2010/main" val="10830937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B8164E-02BF-B7E7-C869-25DBB5A5D4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DC63FA8-1AA7-A769-E64F-5054B11498F6}"/>
              </a:ext>
            </a:extLst>
          </p:cNvPr>
          <p:cNvSpPr/>
          <p:nvPr/>
        </p:nvSpPr>
        <p:spPr>
          <a:xfrm>
            <a:off x="-1" y="6061752"/>
            <a:ext cx="12192000" cy="802529"/>
          </a:xfrm>
          <a:prstGeom prst="rect">
            <a:avLst/>
          </a:prstGeom>
          <a:solidFill>
            <a:srgbClr val="6E47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1CA8A1-3D6A-B1E5-336E-9E0A2B4625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4533" y="734978"/>
            <a:ext cx="7894962" cy="654290"/>
          </a:xfrm>
        </p:spPr>
        <p:txBody>
          <a:bodyPr anchor="t">
            <a:noAutofit/>
          </a:bodyPr>
          <a:lstStyle/>
          <a:p>
            <a:pPr algn="l"/>
            <a:r>
              <a:rPr lang="en-US" sz="3200" b="1" dirty="0">
                <a:solidFill>
                  <a:srgbClr val="6E4788"/>
                </a:solidFill>
                <a:latin typeface="Montserrat" charset="0"/>
                <a:ea typeface="Montserrat" charset="0"/>
                <a:cs typeface="Montserrat" charset="0"/>
              </a:rPr>
              <a:t>What we’ll do next.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084CA56-A24E-E3A8-31A0-86335CA23B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0448" y="475637"/>
            <a:ext cx="2827020" cy="65428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3511F46-58A0-2918-24D1-9FE6AFE9BB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3295" y="6203211"/>
            <a:ext cx="1612623" cy="4463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EF999D8-96CB-F154-AC68-1C87B3BBCC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6592" y="6260931"/>
            <a:ext cx="1637366" cy="34470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D392805-AB15-B525-4201-3BDC8E0A55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34266" y="6222841"/>
            <a:ext cx="1427275" cy="407092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41A0F1AB-8E79-B192-518A-75721BBE2405}"/>
              </a:ext>
            </a:extLst>
          </p:cNvPr>
          <p:cNvSpPr txBox="1">
            <a:spLocks/>
          </p:cNvSpPr>
          <p:nvPr/>
        </p:nvSpPr>
        <p:spPr>
          <a:xfrm>
            <a:off x="644533" y="1719000"/>
            <a:ext cx="9991602" cy="40022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>
                <a:solidFill>
                  <a:srgbClr val="7030A0"/>
                </a:solidFill>
                <a:latin typeface="Montserrat"/>
                <a:cs typeface="Segoe UI"/>
              </a:rPr>
              <a:t>Corroborate the available research and its findings with findings from this, and further, engagement.</a:t>
            </a:r>
          </a:p>
          <a:p>
            <a:pPr algn="l"/>
            <a:endParaRPr lang="en-US" sz="2000" dirty="0">
              <a:solidFill>
                <a:srgbClr val="7030A0"/>
              </a:solidFill>
              <a:latin typeface="Montserrat" panose="00000500000000000000" pitchFamily="2" charset="0"/>
              <a:cs typeface="Segoe UI"/>
            </a:endParaRPr>
          </a:p>
          <a:p>
            <a:pPr algn="l"/>
            <a:r>
              <a:rPr lang="en-US" sz="2000" dirty="0">
                <a:solidFill>
                  <a:srgbClr val="7030A0"/>
                </a:solidFill>
                <a:latin typeface="Montserrat"/>
                <a:cs typeface="Segoe UI"/>
              </a:rPr>
              <a:t>Ongoing engagement with interested partners to support the rollout of gigabit-capable connectivity, and better digital inclusion support. </a:t>
            </a:r>
          </a:p>
          <a:p>
            <a:pPr algn="l"/>
            <a:endParaRPr lang="en-US" sz="2000" dirty="0">
              <a:solidFill>
                <a:srgbClr val="7030A0"/>
              </a:solidFill>
              <a:latin typeface="Montserrat" panose="00000500000000000000" pitchFamily="2" charset="0"/>
              <a:cs typeface="Segoe UI"/>
            </a:endParaRPr>
          </a:p>
          <a:p>
            <a:pPr algn="l"/>
            <a:r>
              <a:rPr lang="en-US" sz="2000" dirty="0">
                <a:solidFill>
                  <a:srgbClr val="7030A0"/>
                </a:solidFill>
                <a:latin typeface="Montserrat"/>
                <a:cs typeface="Segoe UI"/>
              </a:rPr>
              <a:t>Develop case studies, testimonials, and impact evaluation to understand the benefits of this work with residents.</a:t>
            </a:r>
            <a:endParaRPr lang="en-US" sz="1800" dirty="0">
              <a:solidFill>
                <a:srgbClr val="7030A0"/>
              </a:solidFill>
              <a:latin typeface="Montserrat" panose="00000500000000000000" pitchFamily="2" charset="0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30920052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7254DD-022C-A723-4B1F-FBF818573A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ity with many buildings&#10;&#10;AI-generated content may be incorrect.">
            <a:extLst>
              <a:ext uri="{FF2B5EF4-FFF2-40B4-BE49-F238E27FC236}">
                <a16:creationId xmlns:a16="http://schemas.microsoft.com/office/drawing/2014/main" id="{532CE126-AB44-8491-2D5F-21CB005C9C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6395"/>
            <a:ext cx="12192000" cy="387364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04F58FC-D77F-8281-4A44-0CCD40C5797C}"/>
              </a:ext>
            </a:extLst>
          </p:cNvPr>
          <p:cNvSpPr/>
          <p:nvPr/>
        </p:nvSpPr>
        <p:spPr>
          <a:xfrm>
            <a:off x="-1" y="4818580"/>
            <a:ext cx="12192000" cy="1212350"/>
          </a:xfrm>
          <a:prstGeom prst="rect">
            <a:avLst/>
          </a:prstGeom>
          <a:solidFill>
            <a:srgbClr val="6E47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27151AF1-595F-913F-AF8B-0A9ED80BC598}"/>
              </a:ext>
            </a:extLst>
          </p:cNvPr>
          <p:cNvSpPr/>
          <p:nvPr/>
        </p:nvSpPr>
        <p:spPr>
          <a:xfrm>
            <a:off x="1953885" y="1706071"/>
            <a:ext cx="8623446" cy="2143599"/>
          </a:xfrm>
          <a:prstGeom prst="roundRect">
            <a:avLst/>
          </a:prstGeom>
          <a:solidFill>
            <a:srgbClr val="6E4788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56E502-FC0A-907E-DB07-B657C1A092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72267" y="2209800"/>
            <a:ext cx="8047464" cy="89328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ontserrat"/>
                <a:ea typeface="Montserrat" charset="0"/>
                <a:cs typeface="Montserrat" charset="0"/>
              </a:rPr>
              <a:t>Thank you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6C9A26-C0C0-2396-594A-71DF7E3A00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5055931"/>
            <a:ext cx="9144000" cy="81650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Montserrat"/>
                <a:ea typeface="Montserrat" charset="0"/>
                <a:cs typeface="Montserrat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will.plant@cambridgeshire.gov.uk</a:t>
            </a:r>
            <a:r>
              <a:rPr lang="en-US" sz="1800" dirty="0">
                <a:solidFill>
                  <a:schemeClr val="bg1"/>
                </a:solidFill>
                <a:latin typeface="Montserrat"/>
                <a:ea typeface="Montserrat" charset="0"/>
                <a:cs typeface="Montserrat" charset="0"/>
              </a:rPr>
              <a:t> </a:t>
            </a:r>
          </a:p>
          <a:p>
            <a:r>
              <a:rPr lang="en-GB" sz="1800" dirty="0">
                <a:solidFill>
                  <a:schemeClr val="bg1"/>
                </a:solidFill>
                <a:latin typeface="Montserrat"/>
                <a:ea typeface="Montserrat" charset="0"/>
                <a:cs typeface="Montserrat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sophie.skrimshire@cambridgeshire.gov.uk</a:t>
            </a:r>
            <a:r>
              <a:rPr lang="en-GB" sz="1800" dirty="0">
                <a:solidFill>
                  <a:schemeClr val="bg1"/>
                </a:solidFill>
                <a:latin typeface="Montserrat"/>
                <a:ea typeface="Montserrat" charset="0"/>
                <a:cs typeface="Montserrat" charset="0"/>
              </a:rPr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9897838-D0FA-668D-8A00-6B67C19E0D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58" y="260111"/>
            <a:ext cx="2285446" cy="52894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5E5F035-54ED-A8C9-C28F-2008C7B702C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667" y="6109896"/>
            <a:ext cx="2045436" cy="69673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299A5F4-DF85-4B2B-8BDD-5BE57B0AB1B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051" y="6222446"/>
            <a:ext cx="2017115" cy="446941"/>
          </a:xfrm>
          <a:prstGeom prst="rect">
            <a:avLst/>
          </a:prstGeom>
        </p:spPr>
      </p:pic>
      <p:pic>
        <p:nvPicPr>
          <p:cNvPr id="17" name="Picture 16" descr="Text&#10;&#10;Description automatically generated">
            <a:extLst>
              <a:ext uri="{FF2B5EF4-FFF2-40B4-BE49-F238E27FC236}">
                <a16:creationId xmlns:a16="http://schemas.microsoft.com/office/drawing/2014/main" id="{0FA421C9-9391-B77C-D4F9-C626D4B4694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91488" y="6093517"/>
            <a:ext cx="1722844" cy="7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897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-1" y="6061752"/>
            <a:ext cx="12192000" cy="802529"/>
          </a:xfrm>
          <a:prstGeom prst="rect">
            <a:avLst/>
          </a:prstGeom>
          <a:solidFill>
            <a:srgbClr val="6E47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0D7C06-5DEB-A107-9729-35BAD05C0F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9958" y="960425"/>
            <a:ext cx="9144000" cy="1460813"/>
          </a:xfrm>
        </p:spPr>
        <p:txBody>
          <a:bodyPr anchor="t">
            <a:normAutofit/>
          </a:bodyPr>
          <a:lstStyle/>
          <a:p>
            <a:pPr algn="l"/>
            <a:r>
              <a:rPr lang="en-US" sz="4400" b="1" dirty="0">
                <a:solidFill>
                  <a:srgbClr val="6E4788"/>
                </a:solidFill>
                <a:latin typeface="Montserrat" charset="0"/>
                <a:ea typeface="Montserrat" charset="0"/>
                <a:cs typeface="Montserrat" charset="0"/>
              </a:rPr>
              <a:t>About us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494B8F-ACD7-0717-3642-EF8EA69070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9958" y="2251737"/>
            <a:ext cx="9678041" cy="268820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 algn="l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7030A0"/>
                </a:solidFill>
                <a:latin typeface="Montserrat" panose="00000500000000000000" pitchFamily="2" charset="0"/>
              </a:rPr>
              <a:t>Infrastructure</a:t>
            </a:r>
          </a:p>
          <a:p>
            <a:pPr marL="342900" indent="-342900" algn="l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7030A0"/>
                </a:solidFill>
                <a:latin typeface="Montserrat" panose="00000500000000000000" pitchFamily="2" charset="0"/>
              </a:rPr>
              <a:t>Innovation </a:t>
            </a:r>
          </a:p>
          <a:p>
            <a:pPr marL="342900" indent="-342900" algn="l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7030A0"/>
                </a:solidFill>
                <a:latin typeface="Montserrat" panose="00000500000000000000" pitchFamily="2" charset="0"/>
              </a:rPr>
              <a:t>Inclusion </a:t>
            </a:r>
          </a:p>
          <a:p>
            <a:pPr marL="342900" indent="-342900" algn="l" fontAlgn="base">
              <a:buFont typeface="Arial" panose="020B0604020202020204" pitchFamily="34" charset="0"/>
              <a:buChar char="•"/>
            </a:pPr>
            <a:endParaRPr lang="en-US" dirty="0">
              <a:solidFill>
                <a:srgbClr val="7030A0"/>
              </a:solidFill>
              <a:latin typeface="Montserrat" panose="00000500000000000000" pitchFamily="2" charset="0"/>
            </a:endParaRPr>
          </a:p>
          <a:p>
            <a:pPr algn="l" fontAlgn="base"/>
            <a:r>
              <a:rPr lang="en-US" dirty="0">
                <a:solidFill>
                  <a:srgbClr val="7030A0"/>
                </a:solidFill>
                <a:latin typeface="Montserrat" panose="00000500000000000000" pitchFamily="2" charset="0"/>
              </a:rPr>
              <a:t>Digital Connectivity Strategy 2025-2029  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52213DF-3A98-E598-90EB-E8C566C0C3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0448" y="475637"/>
            <a:ext cx="2827020" cy="6542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3295" y="6203211"/>
            <a:ext cx="1612623" cy="44635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6592" y="6260931"/>
            <a:ext cx="1637366" cy="34470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34266" y="6222841"/>
            <a:ext cx="1427275" cy="407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389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89B38E-642E-E1D3-E65F-5455491270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8CC7980-56DE-C579-87B0-ECC09A8D36A4}"/>
              </a:ext>
            </a:extLst>
          </p:cNvPr>
          <p:cNvSpPr/>
          <p:nvPr/>
        </p:nvSpPr>
        <p:spPr>
          <a:xfrm>
            <a:off x="-1" y="6061752"/>
            <a:ext cx="12192000" cy="802529"/>
          </a:xfrm>
          <a:prstGeom prst="rect">
            <a:avLst/>
          </a:prstGeom>
          <a:solidFill>
            <a:srgbClr val="6E47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4ED9D6-966B-7C84-AC53-8921D6F6A2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4533" y="734977"/>
            <a:ext cx="7894962" cy="1460813"/>
          </a:xfrm>
        </p:spPr>
        <p:txBody>
          <a:bodyPr anchor="t">
            <a:noAutofit/>
          </a:bodyPr>
          <a:lstStyle/>
          <a:p>
            <a:pPr algn="l"/>
            <a:r>
              <a:rPr lang="en-US" sz="2800" b="1" dirty="0">
                <a:solidFill>
                  <a:srgbClr val="6E4788"/>
                </a:solidFill>
                <a:latin typeface="Montserrat" charset="0"/>
                <a:ea typeface="Montserrat" charset="0"/>
                <a:cs typeface="Montserrat" charset="0"/>
              </a:rPr>
              <a:t>Experiences of digital exclusion among temporary accommodation and social housing tenants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3D6C3D3-88E5-6254-34AA-B3446C019C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0448" y="475637"/>
            <a:ext cx="2827020" cy="65428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4917762-B8A2-6701-266C-40A2F02978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3295" y="6203211"/>
            <a:ext cx="1612623" cy="4463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66BA4AE-319F-0B18-8F5D-F1FFF033B4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6592" y="6260931"/>
            <a:ext cx="1637366" cy="34470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30671B6-4CD6-208B-1AB0-FC765106F2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34266" y="6222841"/>
            <a:ext cx="1427275" cy="407092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61936597-30E1-E4BE-9AC5-4168F7308EDB}"/>
              </a:ext>
            </a:extLst>
          </p:cNvPr>
          <p:cNvSpPr txBox="1">
            <a:spLocks/>
          </p:cNvSpPr>
          <p:nvPr/>
        </p:nvSpPr>
        <p:spPr>
          <a:xfrm>
            <a:off x="644532" y="1950299"/>
            <a:ext cx="10212084" cy="4762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base"/>
            <a:r>
              <a:rPr lang="en-US" i="1" dirty="0">
                <a:solidFill>
                  <a:srgbClr val="7030A0"/>
                </a:solidFill>
              </a:rPr>
              <a:t>Cambridge Centre for Housing and Planning Research, May 2025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B75D5B5-A9F7-BE2D-41AA-79B98B25E384}"/>
              </a:ext>
            </a:extLst>
          </p:cNvPr>
          <p:cNvSpPr txBox="1">
            <a:spLocks/>
          </p:cNvSpPr>
          <p:nvPr/>
        </p:nvSpPr>
        <p:spPr>
          <a:xfrm>
            <a:off x="918531" y="3402022"/>
            <a:ext cx="5106042" cy="24433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base"/>
            <a:r>
              <a:rPr lang="en-US" sz="1600" b="1" dirty="0">
                <a:solidFill>
                  <a:srgbClr val="7030A0"/>
                </a:solidFill>
                <a:latin typeface="Montserrat" panose="00000500000000000000" pitchFamily="2" charset="0"/>
              </a:rPr>
              <a:t>Challenges: </a:t>
            </a:r>
          </a:p>
          <a:p>
            <a:pPr marL="342900" indent="-342900" algn="l" fontAlgn="base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7030A0"/>
                </a:solidFill>
                <a:latin typeface="Montserrat" panose="00000500000000000000" pitchFamily="2" charset="0"/>
              </a:rPr>
              <a:t>Unreliable connectivity at home</a:t>
            </a:r>
          </a:p>
          <a:p>
            <a:pPr marL="342900" indent="-342900" algn="l" fontAlgn="base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7030A0"/>
                </a:solidFill>
                <a:latin typeface="Montserrat" panose="00000500000000000000" pitchFamily="2" charset="0"/>
              </a:rPr>
              <a:t>Reliance on mobile data and handheld devices </a:t>
            </a:r>
          </a:p>
          <a:p>
            <a:pPr marL="342900" indent="-342900" algn="l" fontAlgn="base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7030A0"/>
                </a:solidFill>
                <a:latin typeface="Montserrat" panose="00000500000000000000" pitchFamily="2" charset="0"/>
              </a:rPr>
              <a:t>High cost of broadband </a:t>
            </a:r>
          </a:p>
          <a:p>
            <a:pPr marL="342900" indent="-342900" algn="l" fontAlgn="base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7030A0"/>
                </a:solidFill>
                <a:latin typeface="Montserrat" panose="00000500000000000000" pitchFamily="2" charset="0"/>
              </a:rPr>
              <a:t>Public </a:t>
            </a:r>
            <a:r>
              <a:rPr lang="en-US" sz="1600" dirty="0" err="1">
                <a:solidFill>
                  <a:srgbClr val="7030A0"/>
                </a:solidFill>
                <a:latin typeface="Montserrat" panose="00000500000000000000" pitchFamily="2" charset="0"/>
              </a:rPr>
              <a:t>WiFi</a:t>
            </a:r>
            <a:r>
              <a:rPr lang="en-US" sz="1600" dirty="0">
                <a:solidFill>
                  <a:srgbClr val="7030A0"/>
                </a:solidFill>
                <a:latin typeface="Montserrat" panose="00000500000000000000" pitchFamily="2" charset="0"/>
              </a:rPr>
              <a:t> is not adequate (privacy, transportation, speed) 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0D3E2AEA-3DBB-B349-90DB-E5A7AAACDAC0}"/>
              </a:ext>
            </a:extLst>
          </p:cNvPr>
          <p:cNvSpPr txBox="1">
            <a:spLocks/>
          </p:cNvSpPr>
          <p:nvPr/>
        </p:nvSpPr>
        <p:spPr>
          <a:xfrm>
            <a:off x="6041861" y="3641844"/>
            <a:ext cx="5106042" cy="1987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 fontAlgn="base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7030A0"/>
                </a:solidFill>
                <a:latin typeface="Montserrat" panose="00000500000000000000" pitchFamily="2" charset="0"/>
              </a:rPr>
              <a:t>Difficulty accessing services </a:t>
            </a:r>
          </a:p>
          <a:p>
            <a:pPr marL="342900" indent="-342900" algn="l" fontAlgn="base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7030A0"/>
                </a:solidFill>
                <a:latin typeface="Montserrat" panose="00000500000000000000" pitchFamily="2" charset="0"/>
              </a:rPr>
              <a:t>Impact on parenting and children’s education </a:t>
            </a:r>
          </a:p>
          <a:p>
            <a:pPr marL="342900" indent="-342900" algn="l" fontAlgn="base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7030A0"/>
                </a:solidFill>
                <a:latin typeface="Montserrat" panose="00000500000000000000" pitchFamily="2" charset="0"/>
              </a:rPr>
              <a:t>Digital skills gap and a lack of confidence </a:t>
            </a:r>
          </a:p>
          <a:p>
            <a:pPr marL="342900" indent="-342900" algn="l" fontAlgn="base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7030A0"/>
                </a:solidFill>
                <a:latin typeface="Montserrat" panose="00000500000000000000" pitchFamily="2" charset="0"/>
              </a:rPr>
              <a:t>Long-term access to devices</a:t>
            </a:r>
          </a:p>
          <a:p>
            <a:pPr marL="342900" indent="-342900" algn="l" fontAlgn="base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7030A0"/>
              </a:solidFill>
            </a:endParaRP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F6C21F2C-4D3C-F326-F1F0-A76A8CD14C33}"/>
              </a:ext>
            </a:extLst>
          </p:cNvPr>
          <p:cNvSpPr txBox="1">
            <a:spLocks/>
          </p:cNvSpPr>
          <p:nvPr/>
        </p:nvSpPr>
        <p:spPr>
          <a:xfrm>
            <a:off x="644532" y="2709429"/>
            <a:ext cx="9242614" cy="4762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base"/>
            <a:r>
              <a:rPr lang="en-US" sz="1600" dirty="0">
                <a:solidFill>
                  <a:srgbClr val="7030A0"/>
                </a:solidFill>
                <a:latin typeface="Montserrat" panose="00000500000000000000" pitchFamily="2" charset="0"/>
              </a:rPr>
              <a:t>Estimated </a:t>
            </a:r>
            <a:r>
              <a:rPr lang="en-US" sz="1600" b="1" dirty="0">
                <a:solidFill>
                  <a:srgbClr val="7030A0"/>
                </a:solidFill>
                <a:latin typeface="Montserrat" panose="00000500000000000000" pitchFamily="2" charset="0"/>
              </a:rPr>
              <a:t>over half </a:t>
            </a:r>
            <a:r>
              <a:rPr lang="en-US" sz="1600" dirty="0">
                <a:solidFill>
                  <a:srgbClr val="7030A0"/>
                </a:solidFill>
                <a:latin typeface="Montserrat" panose="00000500000000000000" pitchFamily="2" charset="0"/>
              </a:rPr>
              <a:t>of social housing tenants face some form of digital exclusion</a:t>
            </a:r>
          </a:p>
        </p:txBody>
      </p:sp>
    </p:spTree>
    <p:extLst>
      <p:ext uri="{BB962C8B-B14F-4D97-AF65-F5344CB8AC3E}">
        <p14:creationId xmlns:p14="http://schemas.microsoft.com/office/powerpoint/2010/main" val="3323806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A007D8-D210-9E30-6B90-27DD7F0B6F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108F2F1-A3B1-8D40-9B15-FA9CC6B62E76}"/>
              </a:ext>
            </a:extLst>
          </p:cNvPr>
          <p:cNvSpPr/>
          <p:nvPr/>
        </p:nvSpPr>
        <p:spPr>
          <a:xfrm>
            <a:off x="-1" y="6061752"/>
            <a:ext cx="12192000" cy="802529"/>
          </a:xfrm>
          <a:prstGeom prst="rect">
            <a:avLst/>
          </a:prstGeom>
          <a:solidFill>
            <a:srgbClr val="6E47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E0E538-FA5D-2D0E-78D7-73ED43ED50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4533" y="734977"/>
            <a:ext cx="7894962" cy="1460813"/>
          </a:xfrm>
        </p:spPr>
        <p:txBody>
          <a:bodyPr anchor="t">
            <a:noAutofit/>
          </a:bodyPr>
          <a:lstStyle/>
          <a:p>
            <a:pPr algn="l"/>
            <a:r>
              <a:rPr lang="en-US" sz="2800" b="1" dirty="0">
                <a:solidFill>
                  <a:srgbClr val="6E4788"/>
                </a:solidFill>
                <a:latin typeface="Montserrat" charset="0"/>
                <a:ea typeface="Montserrat" charset="0"/>
                <a:cs typeface="Montserrat" charset="0"/>
              </a:rPr>
              <a:t>Experiences of digital exclusion among temporary accommodation and social housing tenants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5D01168-3FAB-8A13-DAA6-8F621FB6C7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0448" y="475637"/>
            <a:ext cx="2827020" cy="65428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79A33AC-A669-6DF9-C6AC-1934C5C296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3295" y="6203211"/>
            <a:ext cx="1612623" cy="4463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D67D3AC-59F3-3357-E7F8-B330B1E9C2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6592" y="6260931"/>
            <a:ext cx="1637366" cy="34470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EF2C6FC-6616-0348-90CE-60798F7DA6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34266" y="6222841"/>
            <a:ext cx="1427275" cy="407092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BD1C5D63-6CEE-4AF8-5707-6B2922328155}"/>
              </a:ext>
            </a:extLst>
          </p:cNvPr>
          <p:cNvSpPr txBox="1">
            <a:spLocks/>
          </p:cNvSpPr>
          <p:nvPr/>
        </p:nvSpPr>
        <p:spPr>
          <a:xfrm>
            <a:off x="644532" y="1950299"/>
            <a:ext cx="10212084" cy="4762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base"/>
            <a:r>
              <a:rPr lang="en-US" i="1" dirty="0">
                <a:solidFill>
                  <a:srgbClr val="7030A0"/>
                </a:solidFill>
              </a:rPr>
              <a:t>Cambridge Centre for Housing and Planning Research, May 2025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076EED-911E-50E6-D1BE-E92AAEB4B118}"/>
              </a:ext>
            </a:extLst>
          </p:cNvPr>
          <p:cNvSpPr txBox="1">
            <a:spLocks/>
          </p:cNvSpPr>
          <p:nvPr/>
        </p:nvSpPr>
        <p:spPr>
          <a:xfrm>
            <a:off x="666400" y="2685966"/>
            <a:ext cx="5084174" cy="288561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base"/>
            <a:r>
              <a:rPr lang="en-US" sz="1400" b="1" dirty="0">
                <a:solidFill>
                  <a:srgbClr val="7030A0"/>
                </a:solidFill>
                <a:latin typeface="Montserrat" panose="00000500000000000000" pitchFamily="2" charset="0"/>
              </a:rPr>
              <a:t>Recommendations: </a:t>
            </a:r>
          </a:p>
          <a:p>
            <a:pPr marL="342900" indent="-342900" algn="l" fontAlgn="base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7030A0"/>
                </a:solidFill>
                <a:latin typeface="Montserrat" panose="00000500000000000000" pitchFamily="2" charset="0"/>
              </a:rPr>
              <a:t>Improve collaboration between LAs, local </a:t>
            </a:r>
            <a:r>
              <a:rPr lang="en-US" sz="1400" dirty="0" err="1">
                <a:solidFill>
                  <a:srgbClr val="7030A0"/>
                </a:solidFill>
                <a:latin typeface="Montserrat" panose="00000500000000000000" pitchFamily="2" charset="0"/>
              </a:rPr>
              <a:t>organisations</a:t>
            </a:r>
            <a:r>
              <a:rPr lang="en-US" sz="1400" dirty="0">
                <a:solidFill>
                  <a:srgbClr val="7030A0"/>
                </a:solidFill>
                <a:latin typeface="Montserrat" panose="00000500000000000000" pitchFamily="2" charset="0"/>
              </a:rPr>
              <a:t> and providers </a:t>
            </a:r>
          </a:p>
          <a:p>
            <a:pPr marL="342900" indent="-342900" algn="l" fontAlgn="base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7030A0"/>
                </a:solidFill>
                <a:latin typeface="Montserrat" panose="00000500000000000000" pitchFamily="2" charset="0"/>
              </a:rPr>
              <a:t>Establish a single front door for local digital inclusion support for signposting </a:t>
            </a:r>
          </a:p>
          <a:p>
            <a:pPr marL="342900" indent="-342900" algn="l" fontAlgn="base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7030A0"/>
                </a:solidFill>
                <a:latin typeface="Montserrat" panose="00000500000000000000" pitchFamily="2" charset="0"/>
              </a:rPr>
              <a:t>Ensure residents can communicate with service providers offline </a:t>
            </a:r>
          </a:p>
          <a:p>
            <a:pPr marL="342900" indent="-342900" algn="l" fontAlgn="base"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rgbClr val="7030A0"/>
                </a:solidFill>
                <a:latin typeface="Montserrat" panose="00000500000000000000" pitchFamily="2" charset="0"/>
              </a:rPr>
              <a:t>Recognise</a:t>
            </a:r>
            <a:r>
              <a:rPr lang="en-US" sz="1400" dirty="0">
                <a:solidFill>
                  <a:srgbClr val="7030A0"/>
                </a:solidFill>
                <a:latin typeface="Montserrat" panose="00000500000000000000" pitchFamily="2" charset="0"/>
              </a:rPr>
              <a:t> that levels of digital exclusion fluctuate </a:t>
            </a:r>
          </a:p>
          <a:p>
            <a:pPr marL="342900" indent="-342900" algn="l" fontAlgn="base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7030A0"/>
                </a:solidFill>
                <a:latin typeface="Montserrat" panose="00000500000000000000" pitchFamily="2" charset="0"/>
              </a:rPr>
              <a:t>Improve staff digital skills training and awareness of support available</a:t>
            </a:r>
          </a:p>
          <a:p>
            <a:pPr marL="342900" indent="-342900" algn="l" fontAlgn="base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7030A0"/>
              </a:solidFill>
              <a:latin typeface="Montserrat" panose="00000500000000000000" pitchFamily="2" charset="0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B1AD3D98-50BC-AFD6-9523-EBD0AB3F1DD2}"/>
              </a:ext>
            </a:extLst>
          </p:cNvPr>
          <p:cNvSpPr txBox="1">
            <a:spLocks/>
          </p:cNvSpPr>
          <p:nvPr/>
        </p:nvSpPr>
        <p:spPr>
          <a:xfrm>
            <a:off x="6191625" y="2801330"/>
            <a:ext cx="5084174" cy="288561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7030A0"/>
                </a:solidFill>
                <a:latin typeface="Montserrat" panose="00000500000000000000" pitchFamily="2" charset="0"/>
              </a:rPr>
              <a:t>Ensure free / </a:t>
            </a:r>
            <a:r>
              <a:rPr lang="en-US" sz="1400" dirty="0" err="1">
                <a:solidFill>
                  <a:srgbClr val="7030A0"/>
                </a:solidFill>
                <a:latin typeface="Montserrat" panose="00000500000000000000" pitchFamily="2" charset="0"/>
              </a:rPr>
              <a:t>subsidised</a:t>
            </a:r>
            <a:r>
              <a:rPr lang="en-US" sz="1400" dirty="0">
                <a:solidFill>
                  <a:srgbClr val="7030A0"/>
                </a:solidFill>
                <a:latin typeface="Montserrat" panose="00000500000000000000" pitchFamily="2" charset="0"/>
              </a:rPr>
              <a:t> connectivity and devices are high quality </a:t>
            </a:r>
          </a:p>
          <a:p>
            <a:pPr marL="342900" indent="-342900" algn="l" fontAlgn="base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7030A0"/>
                </a:solidFill>
                <a:latin typeface="Montserrat" panose="00000500000000000000" pitchFamily="2" charset="0"/>
              </a:rPr>
              <a:t>Recruit more volunteers delivering digital skills support </a:t>
            </a:r>
          </a:p>
          <a:p>
            <a:pPr marL="342900" indent="-342900" algn="l" fontAlgn="base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7030A0"/>
                </a:solidFill>
                <a:latin typeface="Montserrat" panose="00000500000000000000" pitchFamily="2" charset="0"/>
              </a:rPr>
              <a:t>Focus on drop-in, informal support </a:t>
            </a:r>
          </a:p>
          <a:p>
            <a:pPr marL="342900" indent="-342900" algn="l" fontAlgn="base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7030A0"/>
                </a:solidFill>
                <a:latin typeface="Montserrat" panose="00000500000000000000" pitchFamily="2" charset="0"/>
              </a:rPr>
              <a:t>Raise awareness of social tariffs, automatically informing those on Universal Credit </a:t>
            </a:r>
          </a:p>
          <a:p>
            <a:pPr marL="342900" indent="-342900" algn="l" fontAlgn="base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7030A0"/>
                </a:solidFill>
                <a:latin typeface="Montserrat" panose="00000500000000000000" pitchFamily="2" charset="0"/>
              </a:rPr>
              <a:t>Fund and deliver public </a:t>
            </a:r>
            <a:r>
              <a:rPr lang="en-US" sz="1400" dirty="0" err="1">
                <a:solidFill>
                  <a:srgbClr val="7030A0"/>
                </a:solidFill>
                <a:latin typeface="Montserrat" panose="00000500000000000000" pitchFamily="2" charset="0"/>
              </a:rPr>
              <a:t>WiFi</a:t>
            </a:r>
            <a:r>
              <a:rPr lang="en-US" sz="1400" dirty="0">
                <a:solidFill>
                  <a:srgbClr val="7030A0"/>
                </a:solidFill>
                <a:latin typeface="Montserrat" panose="00000500000000000000" pitchFamily="2" charset="0"/>
              </a:rPr>
              <a:t> widely </a:t>
            </a:r>
          </a:p>
          <a:p>
            <a:pPr marL="342900" indent="-342900" algn="l" fontAlgn="base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7030A0"/>
                </a:solidFill>
                <a:latin typeface="Montserrat" panose="00000500000000000000" pitchFamily="2" charset="0"/>
              </a:rPr>
              <a:t>Ensure there are dedicated private areas in community spaces to access public </a:t>
            </a:r>
            <a:r>
              <a:rPr lang="en-US" sz="1400" dirty="0" err="1">
                <a:solidFill>
                  <a:srgbClr val="7030A0"/>
                </a:solidFill>
                <a:latin typeface="Montserrat" panose="00000500000000000000" pitchFamily="2" charset="0"/>
              </a:rPr>
              <a:t>WiFi</a:t>
            </a:r>
            <a:r>
              <a:rPr lang="en-US" sz="1400" dirty="0">
                <a:solidFill>
                  <a:srgbClr val="7030A0"/>
                </a:solidFill>
                <a:latin typeface="Montserrat" panose="00000500000000000000" pitchFamily="2" charset="0"/>
              </a:rPr>
              <a:t> </a:t>
            </a:r>
          </a:p>
          <a:p>
            <a:pPr algn="l" fontAlgn="base"/>
            <a:endParaRPr lang="en-US" sz="1400" dirty="0">
              <a:solidFill>
                <a:srgbClr val="7030A0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081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0F2B8C-1E1F-A189-12AC-BB1490C081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C080225-71C9-9F60-EF9B-0610207D4A01}"/>
              </a:ext>
            </a:extLst>
          </p:cNvPr>
          <p:cNvSpPr/>
          <p:nvPr/>
        </p:nvSpPr>
        <p:spPr>
          <a:xfrm>
            <a:off x="-1" y="6061752"/>
            <a:ext cx="12192000" cy="802529"/>
          </a:xfrm>
          <a:prstGeom prst="rect">
            <a:avLst/>
          </a:prstGeom>
          <a:solidFill>
            <a:srgbClr val="6E47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174E41-EDDE-DFDA-C944-A5FA5661BE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4533" y="665699"/>
            <a:ext cx="7894962" cy="1170023"/>
          </a:xfrm>
        </p:spPr>
        <p:txBody>
          <a:bodyPr anchor="t">
            <a:noAutofit/>
          </a:bodyPr>
          <a:lstStyle/>
          <a:p>
            <a:pPr algn="l"/>
            <a:r>
              <a:rPr lang="en-US" sz="3200" b="1" dirty="0">
                <a:solidFill>
                  <a:srgbClr val="6E4788"/>
                </a:solidFill>
                <a:latin typeface="Montserrat" charset="0"/>
                <a:ea typeface="Montserrat" charset="0"/>
                <a:cs typeface="Montserrat" charset="0"/>
              </a:rPr>
              <a:t>National developments and work elsewhere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CB7558C-4C20-0F78-BB98-2C7FF040A9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0448" y="475637"/>
            <a:ext cx="2827020" cy="65428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59B0C02-9863-6629-EA03-477DAF5BF6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3295" y="6203211"/>
            <a:ext cx="1612623" cy="4463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FB135D9-C310-4DFD-1BF4-FB2E3D66D6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6592" y="6260931"/>
            <a:ext cx="1637366" cy="34470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32EACAD-0B44-EDEF-159E-9AEB05A557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34266" y="6222841"/>
            <a:ext cx="1427275" cy="407092"/>
          </a:xfrm>
          <a:prstGeom prst="rect">
            <a:avLst/>
          </a:prstGeom>
        </p:spPr>
      </p:pic>
      <p:sp>
        <p:nvSpPr>
          <p:cNvPr id="6" name="Rounded Rectangle 18">
            <a:extLst>
              <a:ext uri="{FF2B5EF4-FFF2-40B4-BE49-F238E27FC236}">
                <a16:creationId xmlns:a16="http://schemas.microsoft.com/office/drawing/2014/main" id="{4F10D02A-C8C3-638E-4504-11C9BCABCC03}"/>
              </a:ext>
            </a:extLst>
          </p:cNvPr>
          <p:cNvSpPr/>
          <p:nvPr/>
        </p:nvSpPr>
        <p:spPr>
          <a:xfrm>
            <a:off x="875838" y="2189518"/>
            <a:ext cx="2531972" cy="3498585"/>
          </a:xfrm>
          <a:prstGeom prst="roundRect">
            <a:avLst/>
          </a:prstGeom>
          <a:solidFill>
            <a:srgbClr val="6E47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>
                <a:latin typeface="Montserrat" panose="00000500000000000000" pitchFamily="2" charset="0"/>
              </a:rPr>
              <a:t>Changes to legislation </a:t>
            </a:r>
            <a:endParaRPr lang="en-US" sz="1600" b="1" dirty="0">
              <a:latin typeface="Montserrat" panose="00000500000000000000" pitchFamily="2" charset="0"/>
            </a:endParaRPr>
          </a:p>
        </p:txBody>
      </p:sp>
      <p:sp>
        <p:nvSpPr>
          <p:cNvPr id="9" name="Rounded Rectangle 19">
            <a:extLst>
              <a:ext uri="{FF2B5EF4-FFF2-40B4-BE49-F238E27FC236}">
                <a16:creationId xmlns:a16="http://schemas.microsoft.com/office/drawing/2014/main" id="{5157A696-312E-93A3-3BC5-731174035D3E}"/>
              </a:ext>
            </a:extLst>
          </p:cNvPr>
          <p:cNvSpPr/>
          <p:nvPr/>
        </p:nvSpPr>
        <p:spPr>
          <a:xfrm>
            <a:off x="3534644" y="2169664"/>
            <a:ext cx="2531972" cy="3498585"/>
          </a:xfrm>
          <a:prstGeom prst="roundRect">
            <a:avLst/>
          </a:prstGeom>
          <a:solidFill>
            <a:srgbClr val="9194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>
                <a:latin typeface="Montserrat" panose="00000500000000000000" pitchFamily="2" charset="0"/>
              </a:rPr>
              <a:t>Connectivity </a:t>
            </a:r>
          </a:p>
          <a:p>
            <a:pPr algn="ctr"/>
            <a:r>
              <a:rPr lang="en-US" sz="1600" b="1" dirty="0">
                <a:latin typeface="Montserrat" panose="00000500000000000000" pitchFamily="2" charset="0"/>
              </a:rPr>
              <a:t>Pilots</a:t>
            </a:r>
          </a:p>
          <a:p>
            <a:endParaRPr lang="en-US" sz="1600" b="1" dirty="0"/>
          </a:p>
        </p:txBody>
      </p:sp>
      <p:sp>
        <p:nvSpPr>
          <p:cNvPr id="10" name="Rounded Rectangle 20">
            <a:extLst>
              <a:ext uri="{FF2B5EF4-FFF2-40B4-BE49-F238E27FC236}">
                <a16:creationId xmlns:a16="http://schemas.microsoft.com/office/drawing/2014/main" id="{3D01CBB1-26C5-846F-88B8-6EE19CFC4E5B}"/>
              </a:ext>
            </a:extLst>
          </p:cNvPr>
          <p:cNvSpPr/>
          <p:nvPr/>
        </p:nvSpPr>
        <p:spPr>
          <a:xfrm>
            <a:off x="6200471" y="2176817"/>
            <a:ext cx="2446828" cy="3479527"/>
          </a:xfrm>
          <a:prstGeom prst="roundRect">
            <a:avLst/>
          </a:prstGeom>
          <a:solidFill>
            <a:srgbClr val="0EB0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>
                <a:latin typeface="Montserrat" panose="00000500000000000000" pitchFamily="2" charset="0"/>
              </a:rPr>
              <a:t>Removing </a:t>
            </a:r>
          </a:p>
          <a:p>
            <a:pPr algn="ctr"/>
            <a:r>
              <a:rPr lang="en-US" sz="1600" b="1" dirty="0">
                <a:latin typeface="Montserrat" panose="00000500000000000000" pitchFamily="2" charset="0"/>
              </a:rPr>
              <a:t>Barriers to Rollout</a:t>
            </a:r>
            <a:endParaRPr lang="en-US" sz="1600" dirty="0"/>
          </a:p>
        </p:txBody>
      </p:sp>
      <p:sp>
        <p:nvSpPr>
          <p:cNvPr id="11" name="Rounded Rectangle 21">
            <a:extLst>
              <a:ext uri="{FF2B5EF4-FFF2-40B4-BE49-F238E27FC236}">
                <a16:creationId xmlns:a16="http://schemas.microsoft.com/office/drawing/2014/main" id="{FAF05347-FC20-5546-0E6D-C2825F51F740}"/>
              </a:ext>
            </a:extLst>
          </p:cNvPr>
          <p:cNvSpPr/>
          <p:nvPr/>
        </p:nvSpPr>
        <p:spPr>
          <a:xfrm>
            <a:off x="8866298" y="2189517"/>
            <a:ext cx="2535319" cy="3479527"/>
          </a:xfrm>
          <a:prstGeom prst="roundRect">
            <a:avLst/>
          </a:prstGeom>
          <a:solidFill>
            <a:srgbClr val="0BA2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>
                <a:latin typeface="Montserrat" panose="00000500000000000000" pitchFamily="2" charset="0"/>
              </a:rPr>
              <a:t>New </a:t>
            </a:r>
          </a:p>
          <a:p>
            <a:pPr algn="ctr"/>
            <a:r>
              <a:rPr lang="en-US" sz="1600" b="1" dirty="0">
                <a:latin typeface="Montserrat" panose="00000500000000000000" pitchFamily="2" charset="0"/>
              </a:rPr>
              <a:t>Approaches</a:t>
            </a:r>
            <a:endParaRPr lang="en-US" sz="1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E4F1AF8-B0A9-5A81-42EB-B2518A2A7218}"/>
              </a:ext>
            </a:extLst>
          </p:cNvPr>
          <p:cNvSpPr txBox="1"/>
          <p:nvPr/>
        </p:nvSpPr>
        <p:spPr>
          <a:xfrm>
            <a:off x="1053446" y="3139674"/>
            <a:ext cx="23543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Montserrat" panose="00000500000000000000" pitchFamily="2" charset="0"/>
              </a:rPr>
              <a:t>Decent Homes Standard Consultation (2025) </a:t>
            </a:r>
          </a:p>
          <a:p>
            <a:endParaRPr lang="en-US" sz="1400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Montserrat" panose="00000500000000000000" pitchFamily="2" charset="0"/>
              </a:rPr>
              <a:t>Digital connectivity is included under best practice guidance. </a:t>
            </a:r>
          </a:p>
          <a:p>
            <a:br>
              <a:rPr lang="en-US" sz="1400" dirty="0">
                <a:solidFill>
                  <a:schemeClr val="bg1"/>
                </a:solidFill>
                <a:latin typeface="Montserrat" panose="00000500000000000000" pitchFamily="2" charset="0"/>
              </a:rPr>
            </a:br>
            <a:r>
              <a:rPr lang="en-US" sz="1400" dirty="0">
                <a:solidFill>
                  <a:schemeClr val="bg1"/>
                </a:solidFill>
                <a:latin typeface="Montserrat" panose="00000500000000000000" pitchFamily="2" charset="0"/>
              </a:rPr>
              <a:t>A future standard? </a:t>
            </a:r>
            <a:endParaRPr lang="en-GB" sz="14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F2E303F-C11F-DBCF-A700-7FBFB734404F}"/>
              </a:ext>
            </a:extLst>
          </p:cNvPr>
          <p:cNvSpPr txBox="1"/>
          <p:nvPr/>
        </p:nvSpPr>
        <p:spPr>
          <a:xfrm>
            <a:off x="3610795" y="3119820"/>
            <a:ext cx="2379669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chemeClr val="bg1"/>
                </a:solidFill>
                <a:latin typeface="Montserrat" panose="00000500000000000000" pitchFamily="2" charset="0"/>
              </a:rPr>
              <a:t>CityFibre</a:t>
            </a:r>
            <a:r>
              <a:rPr lang="en-US" sz="1400" dirty="0">
                <a:solidFill>
                  <a:schemeClr val="bg1"/>
                </a:solidFill>
                <a:latin typeface="Montserrat" panose="00000500000000000000" pitchFamily="2" charset="0"/>
              </a:rPr>
              <a:t> IoT-enabled social housing model </a:t>
            </a:r>
          </a:p>
          <a:p>
            <a:endParaRPr lang="en-US" sz="1400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Montserrat" panose="00000500000000000000" pitchFamily="2" charset="0"/>
              </a:rPr>
              <a:t>Redirects operational savings to residents – offering free broadband</a:t>
            </a:r>
          </a:p>
          <a:p>
            <a:endParaRPr lang="en-US" sz="1400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Montserrat" panose="00000500000000000000" pitchFamily="2" charset="0"/>
              </a:rPr>
              <a:t>Pilots scoped in Renfrewshire, York, WSCC and Portsmouth</a:t>
            </a:r>
          </a:p>
          <a:p>
            <a:endParaRPr lang="en-US" sz="14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F8D7A9E-AE2A-36C4-97DA-28B0F1A8E341}"/>
              </a:ext>
            </a:extLst>
          </p:cNvPr>
          <p:cNvSpPr txBox="1"/>
          <p:nvPr/>
        </p:nvSpPr>
        <p:spPr>
          <a:xfrm>
            <a:off x="6327305" y="3151578"/>
            <a:ext cx="244682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Montserrat" panose="00000500000000000000" pitchFamily="2" charset="0"/>
              </a:rPr>
              <a:t>GMCA </a:t>
            </a:r>
            <a:r>
              <a:rPr lang="en-US" sz="1400" dirty="0" err="1">
                <a:solidFill>
                  <a:schemeClr val="bg1"/>
                </a:solidFill>
                <a:latin typeface="Montserrat" panose="00000500000000000000" pitchFamily="2" charset="0"/>
              </a:rPr>
              <a:t>standardise</a:t>
            </a:r>
            <a:r>
              <a:rPr lang="en-US" sz="1400" dirty="0">
                <a:solidFill>
                  <a:schemeClr val="bg1"/>
                </a:solidFill>
                <a:latin typeface="Montserrat" panose="00000500000000000000" pitchFamily="2" charset="0"/>
              </a:rPr>
              <a:t> wayleave agreements </a:t>
            </a:r>
          </a:p>
          <a:p>
            <a:endParaRPr lang="en-US" sz="1400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Montserrat" panose="00000500000000000000" pitchFamily="2" charset="0"/>
              </a:rPr>
              <a:t>Embedding digital standards into housing charters</a:t>
            </a:r>
          </a:p>
          <a:p>
            <a:endParaRPr lang="en-US" sz="14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E2E14F3-E90B-C753-696B-3159AD16C8D8}"/>
              </a:ext>
            </a:extLst>
          </p:cNvPr>
          <p:cNvSpPr txBox="1"/>
          <p:nvPr/>
        </p:nvSpPr>
        <p:spPr>
          <a:xfrm>
            <a:off x="9004402" y="3047430"/>
            <a:ext cx="244682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Montserrat" panose="00000500000000000000" pitchFamily="2" charset="0"/>
              </a:rPr>
              <a:t>Providers delivering holistic digital inclusion </a:t>
            </a:r>
            <a:r>
              <a:rPr lang="en-US" sz="1400" dirty="0" err="1">
                <a:solidFill>
                  <a:schemeClr val="bg1"/>
                </a:solidFill>
                <a:latin typeface="Montserrat" panose="00000500000000000000" pitchFamily="2" charset="0"/>
              </a:rPr>
              <a:t>programmes</a:t>
            </a:r>
            <a:r>
              <a:rPr lang="en-US" sz="1400" dirty="0">
                <a:solidFill>
                  <a:schemeClr val="bg1"/>
                </a:solidFill>
                <a:latin typeface="Montserrat" panose="00000500000000000000" pitchFamily="2" charset="0"/>
              </a:rPr>
              <a:t>. </a:t>
            </a:r>
          </a:p>
          <a:p>
            <a:endParaRPr lang="en-US" sz="1400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Montserrat" panose="00000500000000000000" pitchFamily="2" charset="0"/>
              </a:rPr>
              <a:t>Combining infrastructure, access and community support. </a:t>
            </a:r>
          </a:p>
          <a:p>
            <a:endParaRPr lang="en-US" sz="1400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Montserrat" panose="00000500000000000000" pitchFamily="2" charset="0"/>
              </a:rPr>
              <a:t>ISPs improving their affordable product schemes</a:t>
            </a:r>
          </a:p>
        </p:txBody>
      </p:sp>
    </p:spTree>
    <p:extLst>
      <p:ext uri="{BB962C8B-B14F-4D97-AF65-F5344CB8AC3E}">
        <p14:creationId xmlns:p14="http://schemas.microsoft.com/office/powerpoint/2010/main" val="1966885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D4DC16-9520-2BC7-A7C6-1B608E5C7B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82F14F6-F51E-94CE-E5A1-631AAEF0BC67}"/>
              </a:ext>
            </a:extLst>
          </p:cNvPr>
          <p:cNvSpPr/>
          <p:nvPr/>
        </p:nvSpPr>
        <p:spPr>
          <a:xfrm>
            <a:off x="-1" y="6061752"/>
            <a:ext cx="12192000" cy="802529"/>
          </a:xfrm>
          <a:prstGeom prst="rect">
            <a:avLst/>
          </a:prstGeom>
          <a:solidFill>
            <a:srgbClr val="6E47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B0851F6-477C-3189-2574-08F0C2613A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0448" y="475637"/>
            <a:ext cx="2827020" cy="65428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2ADCA6E-D049-6D78-095C-124D51FB4F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3295" y="6203211"/>
            <a:ext cx="1612623" cy="4463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5B8BD4C-3B78-A1C7-6A78-EC1CB9D6B1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6592" y="6260931"/>
            <a:ext cx="1637366" cy="34470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E408A4A-6A72-0F15-E13E-F932DBC9A3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34266" y="6222841"/>
            <a:ext cx="1427275" cy="407092"/>
          </a:xfrm>
          <a:prstGeom prst="rect">
            <a:avLst/>
          </a:prstGeom>
        </p:spPr>
      </p:pic>
      <p:pic>
        <p:nvPicPr>
          <p:cNvPr id="10" name="Picture 9" descr="A map of a city&#10;&#10;AI-generated content may be incorrect.">
            <a:extLst>
              <a:ext uri="{FF2B5EF4-FFF2-40B4-BE49-F238E27FC236}">
                <a16:creationId xmlns:a16="http://schemas.microsoft.com/office/drawing/2014/main" id="{28D75BD5-3971-08A0-000E-02542D7C1E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1408" y="579311"/>
            <a:ext cx="7838501" cy="4902680"/>
          </a:xfrm>
          <a:prstGeom prst="rect">
            <a:avLst/>
          </a:prstGeom>
        </p:spPr>
      </p:pic>
      <p:pic>
        <p:nvPicPr>
          <p:cNvPr id="16" name="Picture 15" descr="A close-up of a network&#10;&#10;AI-generated content may be incorrect.">
            <a:extLst>
              <a:ext uri="{FF2B5EF4-FFF2-40B4-BE49-F238E27FC236}">
                <a16:creationId xmlns:a16="http://schemas.microsoft.com/office/drawing/2014/main" id="{702A48A8-CB47-0253-A895-2D12CCD9F53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14790" y="4706787"/>
            <a:ext cx="1588699" cy="77997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FAF48E1-D650-B1B6-B1B1-1A8A5E84D0AF}"/>
              </a:ext>
            </a:extLst>
          </p:cNvPr>
          <p:cNvSpPr txBox="1"/>
          <p:nvPr/>
        </p:nvSpPr>
        <p:spPr>
          <a:xfrm>
            <a:off x="8720731" y="1559943"/>
            <a:ext cx="314059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indent="0" algn="l" rtl="0"/>
            <a:r>
              <a:rPr lang="en-GB" dirty="0">
                <a:solidFill>
                  <a:srgbClr val="7030A0"/>
                </a:solidFill>
                <a:latin typeface="Montserrat"/>
              </a:rPr>
              <a:t>Social Housing in Cambridge ~7.5k homes</a:t>
            </a:r>
          </a:p>
          <a:p>
            <a:pPr algn="ctr"/>
            <a:endParaRPr lang="en-US">
              <a:solidFill>
                <a:srgbClr val="000000"/>
              </a:solidFill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8415838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107961-7DFF-A353-4B30-0AC72BC17C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66994CF-5C16-06F4-D61B-659D284D23CD}"/>
              </a:ext>
            </a:extLst>
          </p:cNvPr>
          <p:cNvSpPr/>
          <p:nvPr/>
        </p:nvSpPr>
        <p:spPr>
          <a:xfrm>
            <a:off x="-1" y="6061752"/>
            <a:ext cx="12192000" cy="802529"/>
          </a:xfrm>
          <a:prstGeom prst="rect">
            <a:avLst/>
          </a:prstGeom>
          <a:solidFill>
            <a:srgbClr val="6E47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79DD0F-52D9-0EA2-59C8-C48C0D3B38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4533" y="734978"/>
            <a:ext cx="7894962" cy="654290"/>
          </a:xfrm>
        </p:spPr>
        <p:txBody>
          <a:bodyPr anchor="t">
            <a:noAutofit/>
          </a:bodyPr>
          <a:lstStyle/>
          <a:p>
            <a:pPr algn="l"/>
            <a:r>
              <a:rPr lang="en-US" sz="3200" b="1" dirty="0">
                <a:solidFill>
                  <a:srgbClr val="6E4788"/>
                </a:solidFill>
                <a:latin typeface="Montserrat" charset="0"/>
                <a:ea typeface="Montserrat" charset="0"/>
                <a:cs typeface="Montserrat" charset="0"/>
              </a:rPr>
              <a:t>So, what are we doing?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D97751B-4129-E400-ABBF-5BC71C90C5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0448" y="475637"/>
            <a:ext cx="2827020" cy="65428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746BDAD-A2C6-2112-DCE8-399190206D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3295" y="6203211"/>
            <a:ext cx="1612623" cy="4463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5228A98-F66B-F6AD-6C27-6D25503E51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6592" y="6260931"/>
            <a:ext cx="1637366" cy="34470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7B4E81A-6B18-E315-64F2-BFD69FBA5D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34266" y="6222841"/>
            <a:ext cx="1427275" cy="407092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B737DA19-4EB5-F1DE-0C14-71B889BBC346}"/>
              </a:ext>
            </a:extLst>
          </p:cNvPr>
          <p:cNvSpPr txBox="1">
            <a:spLocks/>
          </p:cNvSpPr>
          <p:nvPr/>
        </p:nvSpPr>
        <p:spPr>
          <a:xfrm>
            <a:off x="644532" y="1782227"/>
            <a:ext cx="5591321" cy="39915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7030A0"/>
                </a:solidFill>
                <a:latin typeface="Montserrat" panose="00000500000000000000" pitchFamily="2" charset="0"/>
                <a:cs typeface="Segoe UI"/>
              </a:rPr>
              <a:t>Supporting digital inclusion through local interventions 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7030A0"/>
                </a:solidFill>
                <a:latin typeface="Montserrat" panose="00000500000000000000" pitchFamily="2" charset="0"/>
                <a:cs typeface="Segoe UI"/>
              </a:rPr>
              <a:t>Mapping the local landscape – identifying gaps in full-</a:t>
            </a:r>
            <a:r>
              <a:rPr lang="en-US" sz="1800" dirty="0" err="1">
                <a:solidFill>
                  <a:srgbClr val="7030A0"/>
                </a:solidFill>
                <a:latin typeface="Montserrat" panose="00000500000000000000" pitchFamily="2" charset="0"/>
                <a:cs typeface="Segoe UI"/>
              </a:rPr>
              <a:t>fibre</a:t>
            </a:r>
            <a:r>
              <a:rPr lang="en-US" sz="1800" dirty="0">
                <a:solidFill>
                  <a:srgbClr val="7030A0"/>
                </a:solidFill>
                <a:latin typeface="Montserrat" panose="00000500000000000000" pitchFamily="2" charset="0"/>
                <a:cs typeface="Segoe UI"/>
              </a:rPr>
              <a:t> rollout and gigabit-capable coverage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7030A0"/>
                </a:solidFill>
                <a:latin typeface="Montserrat" panose="00000500000000000000" pitchFamily="2" charset="0"/>
                <a:cs typeface="Segoe UI"/>
              </a:rPr>
              <a:t>Staying aligned with national developments</a:t>
            </a:r>
          </a:p>
          <a:p>
            <a:pPr algn="l"/>
            <a:endParaRPr lang="en-US" sz="1800" dirty="0">
              <a:solidFill>
                <a:srgbClr val="7030A0"/>
              </a:solidFill>
              <a:latin typeface="Montserrat" panose="00000500000000000000" pitchFamily="2" charset="0"/>
              <a:cs typeface="Segoe UI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7030A0"/>
                </a:solidFill>
                <a:latin typeface="Montserrat" panose="00000500000000000000" pitchFamily="2" charset="0"/>
                <a:cs typeface="Segoe UI"/>
              </a:rPr>
              <a:t>Reviewing replicable pilots and models 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7030A0"/>
                </a:solidFill>
                <a:latin typeface="Montserrat" panose="00000500000000000000" pitchFamily="2" charset="0"/>
                <a:cs typeface="Segoe UI"/>
              </a:rPr>
              <a:t>Building an evidence base to inform future work 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7030A0"/>
              </a:solidFill>
              <a:latin typeface="Montserrat" panose="00000500000000000000" pitchFamily="2" charset="0"/>
              <a:cs typeface="Segoe UI"/>
            </a:endParaRPr>
          </a:p>
          <a:p>
            <a:pPr algn="l"/>
            <a:r>
              <a:rPr lang="en-US" sz="1800" b="1" dirty="0">
                <a:solidFill>
                  <a:srgbClr val="7030A0"/>
                </a:solidFill>
                <a:latin typeface="Montserrat" panose="00000500000000000000" pitchFamily="2" charset="0"/>
                <a:cs typeface="Segoe UI"/>
              </a:rPr>
              <a:t>Hearing from you.</a:t>
            </a:r>
          </a:p>
        </p:txBody>
      </p:sp>
      <p:pic>
        <p:nvPicPr>
          <p:cNvPr id="3" name="Content Placeholder 6" descr="A poster with text and images&#10;&#10;AI-generated content may be incorrect.">
            <a:extLst>
              <a:ext uri="{FF2B5EF4-FFF2-40B4-BE49-F238E27FC236}">
                <a16:creationId xmlns:a16="http://schemas.microsoft.com/office/drawing/2014/main" id="{2A870776-CE9E-2F4E-A05D-2E4BE356E8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12797" y="1266112"/>
            <a:ext cx="1964703" cy="2787197"/>
          </a:xfrm>
          <a:prstGeom prst="rect">
            <a:avLst/>
          </a:prstGeom>
        </p:spPr>
      </p:pic>
      <p:pic>
        <p:nvPicPr>
          <p:cNvPr id="5" name="Picture 4" descr="A map with blue points&#10;&#10;AI-generated content may be incorrect.">
            <a:extLst>
              <a:ext uri="{FF2B5EF4-FFF2-40B4-BE49-F238E27FC236}">
                <a16:creationId xmlns:a16="http://schemas.microsoft.com/office/drawing/2014/main" id="{1F2C4BC8-C06E-E761-3BD7-72C4B4050D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68232" y="2436571"/>
            <a:ext cx="1743611" cy="1659891"/>
          </a:xfrm>
          <a:prstGeom prst="rect">
            <a:avLst/>
          </a:prstGeom>
        </p:spPr>
      </p:pic>
      <p:pic>
        <p:nvPicPr>
          <p:cNvPr id="6" name="Picture 5" descr="A group of people looking at a computer&#10;&#10;AI-generated content may be incorrect.">
            <a:extLst>
              <a:ext uri="{FF2B5EF4-FFF2-40B4-BE49-F238E27FC236}">
                <a16:creationId xmlns:a16="http://schemas.microsoft.com/office/drawing/2014/main" id="{D8EC1032-45C1-7F64-92F7-4F6588370B9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15789" y="2536693"/>
            <a:ext cx="1363814" cy="1984857"/>
          </a:xfrm>
          <a:prstGeom prst="rect">
            <a:avLst/>
          </a:prstGeom>
        </p:spPr>
      </p:pic>
      <p:pic>
        <p:nvPicPr>
          <p:cNvPr id="10" name="Picture 9" descr="Image shows a hand holding a landline telephine handset and the message 'Get ready, go digital. stay connected' askingt he question 'is your landline ready?'.">
            <a:extLst>
              <a:ext uri="{FF2B5EF4-FFF2-40B4-BE49-F238E27FC236}">
                <a16:creationId xmlns:a16="http://schemas.microsoft.com/office/drawing/2014/main" id="{C300A8E4-66EA-B76E-8977-54F2643CD26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96592" y="4020043"/>
            <a:ext cx="1701578" cy="1201934"/>
          </a:xfrm>
          <a:prstGeom prst="rect">
            <a:avLst/>
          </a:prstGeom>
        </p:spPr>
      </p:pic>
      <p:pic>
        <p:nvPicPr>
          <p:cNvPr id="14" name="Picture 13" descr="Home - Sustainable Tech 4 Good">
            <a:extLst>
              <a:ext uri="{FF2B5EF4-FFF2-40B4-BE49-F238E27FC236}">
                <a16:creationId xmlns:a16="http://schemas.microsoft.com/office/drawing/2014/main" id="{0C9369F6-5260-D33E-C307-5BB64BFE2F0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16248" y="1266112"/>
            <a:ext cx="1050541" cy="979641"/>
          </a:xfrm>
          <a:prstGeom prst="rect">
            <a:avLst/>
          </a:prstGeom>
        </p:spPr>
      </p:pic>
      <p:pic>
        <p:nvPicPr>
          <p:cNvPr id="17" name="Picture 16" descr="Cambridgeshire Digital Partnership logo&#10;White computer mouse over green background with 'Cambridgeshire Digital Partnership' written underneath">
            <a:extLst>
              <a:ext uri="{FF2B5EF4-FFF2-40B4-BE49-F238E27FC236}">
                <a16:creationId xmlns:a16="http://schemas.microsoft.com/office/drawing/2014/main" id="{7C44CD1E-7480-E86A-52D6-9D2FF09852D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797686" y="1389268"/>
            <a:ext cx="1000021" cy="1000021"/>
          </a:xfrm>
          <a:prstGeom prst="rect">
            <a:avLst/>
          </a:prstGeom>
        </p:spPr>
      </p:pic>
      <p:pic>
        <p:nvPicPr>
          <p:cNvPr id="18" name="Picture 17" descr="Digital Unite">
            <a:extLst>
              <a:ext uri="{FF2B5EF4-FFF2-40B4-BE49-F238E27FC236}">
                <a16:creationId xmlns:a16="http://schemas.microsoft.com/office/drawing/2014/main" id="{1C4F55CD-E86E-2F88-8E2A-B29A45F3815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248980" y="4728155"/>
            <a:ext cx="497536" cy="399867"/>
          </a:xfrm>
          <a:prstGeom prst="rect">
            <a:avLst/>
          </a:prstGeom>
        </p:spPr>
      </p:pic>
      <p:pic>
        <p:nvPicPr>
          <p:cNvPr id="19" name="Picture 18" descr="A blue and pink text on a black background&#10;&#10;AI-generated content may be incorrect.">
            <a:extLst>
              <a:ext uri="{FF2B5EF4-FFF2-40B4-BE49-F238E27FC236}">
                <a16:creationId xmlns:a16="http://schemas.microsoft.com/office/drawing/2014/main" id="{DCB12FF8-6C3E-E8B9-0AED-17AC3013498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497727" y="5317668"/>
            <a:ext cx="1000021" cy="302127"/>
          </a:xfrm>
          <a:prstGeom prst="rect">
            <a:avLst/>
          </a:prstGeom>
        </p:spPr>
      </p:pic>
      <p:pic>
        <p:nvPicPr>
          <p:cNvPr id="20" name="Picture 19" descr="Cambridge Online – digital skills for all">
            <a:extLst>
              <a:ext uri="{FF2B5EF4-FFF2-40B4-BE49-F238E27FC236}">
                <a16:creationId xmlns:a16="http://schemas.microsoft.com/office/drawing/2014/main" id="{0915B185-A034-CDEB-ED93-1230852B744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837654" y="4659109"/>
            <a:ext cx="1353077" cy="229088"/>
          </a:xfrm>
          <a:prstGeom prst="rect">
            <a:avLst/>
          </a:prstGeom>
        </p:spPr>
      </p:pic>
      <p:pic>
        <p:nvPicPr>
          <p:cNvPr id="21" name="Picture 20" descr="Home - Support Cambridgeshire">
            <a:extLst>
              <a:ext uri="{FF2B5EF4-FFF2-40B4-BE49-F238E27FC236}">
                <a16:creationId xmlns:a16="http://schemas.microsoft.com/office/drawing/2014/main" id="{C8BD141C-3815-9736-91F0-A6D1CB3547D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811960" y="5291590"/>
            <a:ext cx="1208277" cy="547624"/>
          </a:xfrm>
          <a:prstGeom prst="rect">
            <a:avLst/>
          </a:prstGeom>
        </p:spPr>
      </p:pic>
      <p:pic>
        <p:nvPicPr>
          <p:cNvPr id="22" name="Picture 21" descr="Welcome to Peterborough Council for ...">
            <a:extLst>
              <a:ext uri="{FF2B5EF4-FFF2-40B4-BE49-F238E27FC236}">
                <a16:creationId xmlns:a16="http://schemas.microsoft.com/office/drawing/2014/main" id="{2C10E930-F3E7-767C-F7BF-1B5ADE9619E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24164" y="5312450"/>
            <a:ext cx="949051" cy="535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0382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DA742A-200B-E955-A710-3E1C397426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50FB688B-0E70-7556-744D-961530546F1F}"/>
              </a:ext>
            </a:extLst>
          </p:cNvPr>
          <p:cNvSpPr/>
          <p:nvPr/>
        </p:nvSpPr>
        <p:spPr>
          <a:xfrm>
            <a:off x="-1" y="6061752"/>
            <a:ext cx="12192000" cy="802529"/>
          </a:xfrm>
          <a:prstGeom prst="rect">
            <a:avLst/>
          </a:prstGeom>
          <a:solidFill>
            <a:srgbClr val="6E47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4E0509-0ACA-FC86-0CE5-56B87348E0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4533" y="734978"/>
            <a:ext cx="7894962" cy="654290"/>
          </a:xfrm>
        </p:spPr>
        <p:txBody>
          <a:bodyPr anchor="t">
            <a:noAutofit/>
          </a:bodyPr>
          <a:lstStyle/>
          <a:p>
            <a:pPr algn="l"/>
            <a:r>
              <a:rPr lang="en-US" sz="3200" b="1" dirty="0">
                <a:solidFill>
                  <a:srgbClr val="6E4788"/>
                </a:solidFill>
                <a:latin typeface="Montserrat" charset="0"/>
                <a:ea typeface="Montserrat" charset="0"/>
                <a:cs typeface="Montserrat" charset="0"/>
              </a:rPr>
              <a:t>Tell us.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DDBAB26-D93C-3FBA-0897-BF8F7018A7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0448" y="475637"/>
            <a:ext cx="2827020" cy="65428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BC25D50-DFEE-3385-B198-29F07A7486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3295" y="6203211"/>
            <a:ext cx="1612623" cy="4463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BE50509-4C5A-F4CB-A880-26298D15E2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6592" y="6260931"/>
            <a:ext cx="1637366" cy="34470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C7B1ED2-EAD5-5658-8ABD-A46BC5A563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34266" y="6222841"/>
            <a:ext cx="1427275" cy="407092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5E432C43-423F-6681-012E-A7EDB487821E}"/>
              </a:ext>
            </a:extLst>
          </p:cNvPr>
          <p:cNvSpPr txBox="1">
            <a:spLocks/>
          </p:cNvSpPr>
          <p:nvPr/>
        </p:nvSpPr>
        <p:spPr>
          <a:xfrm>
            <a:off x="644533" y="1729732"/>
            <a:ext cx="5591321" cy="39915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b="1" dirty="0">
                <a:solidFill>
                  <a:srgbClr val="7030A0"/>
                </a:solidFill>
                <a:latin typeface="Montserrat" panose="00000500000000000000" pitchFamily="2" charset="0"/>
                <a:cs typeface="Segoe UI"/>
              </a:rPr>
              <a:t>What do you currently do </a:t>
            </a:r>
            <a:r>
              <a:rPr lang="en-US" sz="1800" dirty="0">
                <a:solidFill>
                  <a:srgbClr val="7030A0"/>
                </a:solidFill>
                <a:latin typeface="Montserrat" panose="00000500000000000000" pitchFamily="2" charset="0"/>
                <a:cs typeface="Segoe UI"/>
              </a:rPr>
              <a:t>to support your residents’ access to…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7030A0"/>
                </a:solidFill>
                <a:latin typeface="Montserrat" panose="00000500000000000000" pitchFamily="2" charset="0"/>
                <a:cs typeface="Segoe UI"/>
              </a:rPr>
              <a:t>Connectivity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7030A0"/>
                </a:solidFill>
                <a:latin typeface="Montserrat" panose="00000500000000000000" pitchFamily="2" charset="0"/>
                <a:cs typeface="Segoe UI"/>
              </a:rPr>
              <a:t>Devices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7030A0"/>
                </a:solidFill>
                <a:latin typeface="Montserrat" panose="00000500000000000000" pitchFamily="2" charset="0"/>
                <a:cs typeface="Segoe UI"/>
              </a:rPr>
              <a:t>Online services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7030A0"/>
                </a:solidFill>
                <a:latin typeface="Montserrat" panose="00000500000000000000" pitchFamily="2" charset="0"/>
                <a:cs typeface="Segoe UI"/>
              </a:rPr>
              <a:t>Digital skills </a:t>
            </a:r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A30EF282-449E-1229-F075-E98D82F60F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53865523"/>
              </p:ext>
            </p:extLst>
          </p:nvPr>
        </p:nvGraphicFramePr>
        <p:xfrm>
          <a:off x="5283200" y="1249847"/>
          <a:ext cx="6442067" cy="45525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4734065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5846FE-35AB-AD95-DDE9-61E5A1FC94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5ADF2151-59B3-D34A-D5C7-077300DC4B92}"/>
              </a:ext>
            </a:extLst>
          </p:cNvPr>
          <p:cNvSpPr/>
          <p:nvPr/>
        </p:nvSpPr>
        <p:spPr>
          <a:xfrm>
            <a:off x="-1" y="6061752"/>
            <a:ext cx="12192000" cy="802529"/>
          </a:xfrm>
          <a:prstGeom prst="rect">
            <a:avLst/>
          </a:prstGeom>
          <a:solidFill>
            <a:srgbClr val="6E47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394718-66C2-77B6-5B93-D99DB4EAD5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4533" y="734978"/>
            <a:ext cx="7894962" cy="654290"/>
          </a:xfrm>
        </p:spPr>
        <p:txBody>
          <a:bodyPr anchor="t">
            <a:noAutofit/>
          </a:bodyPr>
          <a:lstStyle/>
          <a:p>
            <a:pPr algn="l"/>
            <a:r>
              <a:rPr lang="en-US" sz="3200" b="1" dirty="0">
                <a:solidFill>
                  <a:srgbClr val="6E4788"/>
                </a:solidFill>
                <a:latin typeface="Montserrat" charset="0"/>
                <a:ea typeface="Montserrat" charset="0"/>
                <a:cs typeface="Montserrat" charset="0"/>
              </a:rPr>
              <a:t>What we hear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8C1B001-C1A4-0A82-2E3E-645585DADE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0448" y="475637"/>
            <a:ext cx="2827020" cy="65428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2E6BB16-03DC-1F8C-2A24-6AB58192B7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3295" y="6203211"/>
            <a:ext cx="1612623" cy="4463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42A8E67-99EC-261D-1291-7759CD67A1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6592" y="6260931"/>
            <a:ext cx="1637366" cy="34470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81E57EA-BB16-E34E-D6E4-03F8274F15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34266" y="6222841"/>
            <a:ext cx="1427275" cy="407092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70F376F0-0D80-4DE7-1A53-835292C4FB65}"/>
              </a:ext>
            </a:extLst>
          </p:cNvPr>
          <p:cNvSpPr txBox="1">
            <a:spLocks/>
          </p:cNvSpPr>
          <p:nvPr/>
        </p:nvSpPr>
        <p:spPr>
          <a:xfrm>
            <a:off x="708033" y="1729732"/>
            <a:ext cx="10226667" cy="39915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>
                <a:solidFill>
                  <a:srgbClr val="7030A0"/>
                </a:solidFill>
                <a:latin typeface="Montserrat" panose="00000500000000000000" pitchFamily="2" charset="0"/>
                <a:cs typeface="Segoe UI"/>
              </a:rPr>
              <a:t>Research elsewhere suggests providers face the following challenges in addressing digital exclusion: </a:t>
            </a:r>
          </a:p>
          <a:p>
            <a:pPr algn="l"/>
            <a:endParaRPr lang="en-US" sz="1800" dirty="0">
              <a:solidFill>
                <a:srgbClr val="7030A0"/>
              </a:solidFill>
              <a:latin typeface="Montserrat" panose="00000500000000000000" pitchFamily="2" charset="0"/>
              <a:cs typeface="Segoe UI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7030A0"/>
                </a:solidFill>
                <a:highlight>
                  <a:srgbClr val="FFFFFF"/>
                </a:highlight>
                <a:latin typeface="Montserrat" panose="00000500000000000000" pitchFamily="2" charset="0"/>
                <a:cs typeface="Segoe UI"/>
              </a:rPr>
              <a:t>Gaps in full </a:t>
            </a:r>
            <a:r>
              <a:rPr lang="en-US" sz="1800" dirty="0" err="1">
                <a:solidFill>
                  <a:srgbClr val="7030A0"/>
                </a:solidFill>
                <a:highlight>
                  <a:srgbClr val="FFFFFF"/>
                </a:highlight>
                <a:latin typeface="Montserrat" panose="00000500000000000000" pitchFamily="2" charset="0"/>
                <a:cs typeface="Segoe UI"/>
              </a:rPr>
              <a:t>fibre</a:t>
            </a:r>
            <a:r>
              <a:rPr lang="en-US" sz="1800" dirty="0">
                <a:solidFill>
                  <a:srgbClr val="7030A0"/>
                </a:solidFill>
                <a:highlight>
                  <a:srgbClr val="FFFFFF"/>
                </a:highlight>
                <a:latin typeface="Montserrat" panose="00000500000000000000" pitchFamily="2" charset="0"/>
                <a:cs typeface="Segoe UI"/>
              </a:rPr>
              <a:t> rollout or poor performance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7030A0"/>
                </a:solidFill>
                <a:highlight>
                  <a:srgbClr val="FFFFFF"/>
                </a:highlight>
                <a:latin typeface="Montserrat" panose="00000500000000000000" pitchFamily="2" charset="0"/>
                <a:cs typeface="Segoe UI"/>
              </a:rPr>
              <a:t>Slow or complex wayleave processes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7030A0"/>
                </a:solidFill>
                <a:highlight>
                  <a:srgbClr val="FFFFFF"/>
                </a:highlight>
                <a:latin typeface="Montserrat" panose="00000500000000000000" pitchFamily="2" charset="0"/>
                <a:cs typeface="Segoe UI"/>
              </a:rPr>
              <a:t>Limited choice of ISPs for tenants within your stock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7030A0"/>
                </a:solidFill>
                <a:highlight>
                  <a:srgbClr val="FFFFFF"/>
                </a:highlight>
                <a:latin typeface="Montserrat" panose="00000500000000000000" pitchFamily="2" charset="0"/>
                <a:cs typeface="Segoe UI"/>
              </a:rPr>
              <a:t>Digital skills gaps among both residents and staff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7030A0"/>
                </a:solidFill>
                <a:highlight>
                  <a:srgbClr val="FFFFFF"/>
                </a:highlight>
                <a:latin typeface="Montserrat" panose="00000500000000000000" pitchFamily="2" charset="0"/>
                <a:cs typeface="Segoe UI"/>
              </a:rPr>
              <a:t>Device access and replacement needs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7030A0"/>
                </a:solidFill>
                <a:highlight>
                  <a:srgbClr val="FFFFFF"/>
                </a:highlight>
                <a:latin typeface="Montserrat" panose="00000500000000000000" pitchFamily="2" charset="0"/>
                <a:cs typeface="Segoe UI"/>
              </a:rPr>
              <a:t>Lack of private space for Wi‑Fi use in temporary / support settings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7030A0"/>
                </a:solidFill>
                <a:highlight>
                  <a:srgbClr val="FFFFFF"/>
                </a:highlight>
                <a:latin typeface="Montserrat" panose="00000500000000000000" pitchFamily="2" charset="0"/>
                <a:cs typeface="Segoe UI"/>
              </a:rPr>
              <a:t>Capacity constraints and competing priorities</a:t>
            </a:r>
          </a:p>
          <a:p>
            <a:pPr algn="l"/>
            <a:endParaRPr lang="en-US" sz="1800" dirty="0">
              <a:solidFill>
                <a:srgbClr val="7030A0"/>
              </a:solidFill>
              <a:latin typeface="Montserrat" panose="00000500000000000000" pitchFamily="2" charset="0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20744581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7494A084742C74CA84E9C87BF5311CA" ma:contentTypeVersion="19" ma:contentTypeDescription="Create a new document." ma:contentTypeScope="" ma:versionID="41b3222d873fbaaf8f841016e984040e">
  <xsd:schema xmlns:xsd="http://www.w3.org/2001/XMLSchema" xmlns:xs="http://www.w3.org/2001/XMLSchema" xmlns:p="http://schemas.microsoft.com/office/2006/metadata/properties" xmlns:ns2="89e64e22-764d-44d2-8a1c-20f4b2bbcadf" xmlns:ns3="6c97d768-ba47-490a-8244-b7d92d74cfdc" targetNamespace="http://schemas.microsoft.com/office/2006/metadata/properties" ma:root="true" ma:fieldsID="c58b1b50bd7c6ad6b7dec47da82eb5fb" ns2:_="" ns3:_="">
    <xsd:import namespace="89e64e22-764d-44d2-8a1c-20f4b2bbcadf"/>
    <xsd:import namespace="6c97d768-ba47-490a-8244-b7d92d74cfd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  <xsd:element ref="ns2:created0" minOccurs="0"/>
                <xsd:element ref="ns2:MediaServiceSearchProperties" minOccurs="0"/>
                <xsd:element ref="ns2:Comment" minOccurs="0"/>
                <xsd:element ref="ns2:No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e64e22-764d-44d2-8a1c-20f4b2bbcad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3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2a33aaf0-d2be-4910-a308-718f043c109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created0" ma:index="22" nillable="true" ma:displayName="created" ma:format="DateOnly" ma:internalName="created0">
      <xsd:simpleType>
        <xsd:restriction base="dms:DateTime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Comment" ma:index="24" nillable="true" ma:displayName="Comment" ma:format="Dropdown" ma:internalName="Comment">
      <xsd:simpleType>
        <xsd:restriction base="dms:Text">
          <xsd:maxLength value="255"/>
        </xsd:restriction>
      </xsd:simpleType>
    </xsd:element>
    <xsd:element name="Note" ma:index="25" nillable="true" ma:displayName="Note" ma:format="Dropdown" ma:internalName="Not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97d768-ba47-490a-8244-b7d92d74cfdc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80c27548-eef8-4909-9df8-1511d23cbe0d}" ma:internalName="TaxCatchAll" ma:showField="CatchAllData" ma:web="6c97d768-ba47-490a-8244-b7d92d74cfd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mment xmlns="89e64e22-764d-44d2-8a1c-20f4b2bbcadf" xsi:nil="true"/>
    <lcf76f155ced4ddcb4097134ff3c332f xmlns="89e64e22-764d-44d2-8a1c-20f4b2bbcadf">
      <Terms xmlns="http://schemas.microsoft.com/office/infopath/2007/PartnerControls"/>
    </lcf76f155ced4ddcb4097134ff3c332f>
    <created0 xmlns="89e64e22-764d-44d2-8a1c-20f4b2bbcadf" xsi:nil="true"/>
    <TaxCatchAll xmlns="6c97d768-ba47-490a-8244-b7d92d74cfdc" xsi:nil="true"/>
    <Note xmlns="89e64e22-764d-44d2-8a1c-20f4b2bbcadf" xsi:nil="true"/>
  </documentManagement>
</p:properties>
</file>

<file path=customXml/itemProps1.xml><?xml version="1.0" encoding="utf-8"?>
<ds:datastoreItem xmlns:ds="http://schemas.openxmlformats.org/officeDocument/2006/customXml" ds:itemID="{199FF1F0-AB8A-4DA1-9109-E5AB08E90F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9e64e22-764d-44d2-8a1c-20f4b2bbcadf"/>
    <ds:schemaRef ds:uri="6c97d768-ba47-490a-8244-b7d92d74cfd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A83B796-40E4-4FDC-8354-A5082B6F4D0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24EF696-8C26-4EE8-8372-0266D3122AE8}">
  <ds:schemaRefs>
    <ds:schemaRef ds:uri="http://schemas.microsoft.com/office/2006/documentManagement/types"/>
    <ds:schemaRef ds:uri="http://purl.org/dc/elements/1.1/"/>
    <ds:schemaRef ds:uri="http://purl.org/dc/dcmitype/"/>
    <ds:schemaRef ds:uri="http://purl.org/dc/terms/"/>
    <ds:schemaRef ds:uri="http://schemas.microsoft.com/office/2006/metadata/properties"/>
    <ds:schemaRef ds:uri="6c97d768-ba47-490a-8244-b7d92d74cfdc"/>
    <ds:schemaRef ds:uri="http://schemas.microsoft.com/office/infopath/2007/PartnerControls"/>
    <ds:schemaRef ds:uri="http://schemas.openxmlformats.org/package/2006/metadata/core-properties"/>
    <ds:schemaRef ds:uri="89e64e22-764d-44d2-8a1c-20f4b2bbcadf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</TotalTime>
  <Words>536</Words>
  <Application>Microsoft Office PowerPoint</Application>
  <PresentationFormat>Widescreen</PresentationFormat>
  <Paragraphs>102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Digital Inclusion and Social Housing in Cambridgeshire and Peterborough</vt:lpstr>
      <vt:lpstr>About us </vt:lpstr>
      <vt:lpstr>Experiences of digital exclusion among temporary accommodation and social housing tenants </vt:lpstr>
      <vt:lpstr>Experiences of digital exclusion among temporary accommodation and social housing tenants </vt:lpstr>
      <vt:lpstr>National developments and work elsewhere</vt:lpstr>
      <vt:lpstr>PowerPoint Presentation</vt:lpstr>
      <vt:lpstr>So, what are we doing? </vt:lpstr>
      <vt:lpstr>Tell us. </vt:lpstr>
      <vt:lpstr>What we hear</vt:lpstr>
      <vt:lpstr>Tell us. </vt:lpstr>
      <vt:lpstr>What we’ll do next. </vt:lpstr>
      <vt:lpstr>Thank you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Sophie Skrimshire</cp:lastModifiedBy>
  <cp:revision>601</cp:revision>
  <dcterms:created xsi:type="dcterms:W3CDTF">2026-01-20T12:46:57Z</dcterms:created>
  <dcterms:modified xsi:type="dcterms:W3CDTF">2026-02-06T09:56:36Z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0x01010067494A084742C74CA84E9C87BF5311CA</vt:lpwstr>
  </property>
  <property fmtid="{D5CDD505-2E9C-101B-9397-08002B2CF9AE}" pid="3" name="MediaServiceImageTags">
    <vt:lpwstr/>
  </property>
</Properties>
</file>