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54B26-4016-43E9-80FF-50E7BC0CFD9E}"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F46F1-21E2-4485-8AD6-69F8EFF99B02}" type="slidenum">
              <a:rPr lang="en-GB" smtClean="0"/>
              <a:t>‹#›</a:t>
            </a:fld>
            <a:endParaRPr lang="en-GB"/>
          </a:p>
        </p:txBody>
      </p:sp>
    </p:spTree>
    <p:extLst>
      <p:ext uri="{BB962C8B-B14F-4D97-AF65-F5344CB8AC3E}">
        <p14:creationId xmlns:p14="http://schemas.microsoft.com/office/powerpoint/2010/main" val="418777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St Ives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 Ives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St Ives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St Ives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St Ives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St Ives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St Ives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St Ives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St Ives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St Ives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St Ives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St Ives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St Ives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St Ives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St Ives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St Ives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St Ives PCN - % by Ethnic Group</a:t>
            </a:r>
            <a:endParaRPr dirty="0"/>
          </a:p>
          <a:p>
            <a:r>
              <a:rPr b="0" dirty="0"/>
              <a:t>No alt text provided</a:t>
            </a:r>
            <a:endParaRPr dirty="0"/>
          </a:p>
          <a:p>
            <a:endParaRPr dirty="0"/>
          </a:p>
          <a:p>
            <a:r>
              <a:rPr b="1" dirty="0"/>
              <a:t>St Ives PCN - % by Ethnic Group (excluding Unknown) - summary</a:t>
            </a:r>
            <a:endParaRPr dirty="0"/>
          </a:p>
          <a:p>
            <a:r>
              <a:rPr b="0" dirty="0"/>
              <a:t>No alt text provided</a:t>
            </a:r>
            <a:endParaRPr dirty="0"/>
          </a:p>
          <a:p>
            <a:endParaRPr dirty="0"/>
          </a:p>
          <a:p>
            <a:r>
              <a:rPr b="1" dirty="0"/>
              <a:t>St Ives PCN - % by Ethnic Group (excluding Unknown) - detail</a:t>
            </a:r>
            <a:endParaRPr dirty="0"/>
          </a:p>
          <a:p>
            <a:r>
              <a:rPr b="0" dirty="0"/>
              <a:t>No alt text provided</a:t>
            </a:r>
            <a:endParaRPr dirty="0"/>
          </a:p>
          <a:p>
            <a:endParaRPr dirty="0"/>
          </a:p>
          <a:p>
            <a:r>
              <a:rPr b="1" dirty="0"/>
              <a:t>St Ives PCN - Unknown % compared with ICS average</a:t>
            </a:r>
            <a:endParaRPr dirty="0"/>
          </a:p>
          <a:p>
            <a:r>
              <a:rPr b="0" dirty="0"/>
              <a:t>No alt text provided</a:t>
            </a:r>
            <a:endParaRPr dirty="0"/>
          </a:p>
          <a:p>
            <a:endParaRPr dirty="0"/>
          </a:p>
          <a:p>
            <a:r>
              <a:rPr b="1" dirty="0"/>
              <a:t>St Ives PCN - Ethnic Minorities % compared with ICS average</a:t>
            </a:r>
            <a:endParaRPr dirty="0"/>
          </a:p>
          <a:p>
            <a:r>
              <a:rPr b="0" dirty="0"/>
              <a:t>No alt text provided</a:t>
            </a:r>
            <a:endParaRPr dirty="0"/>
          </a:p>
          <a:p>
            <a:endParaRPr dirty="0"/>
          </a:p>
          <a:p>
            <a:r>
              <a:rPr b="1" dirty="0"/>
              <a:t>St Ives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735593"/>
            <a:ext cx="6314017" cy="12902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St. Ives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15:49:23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t Ives PCN - % by Ethnic Group ,St Ives PCN - % by Ethnic Group (excluding Unknown) - summary ,St Ives PCN - % by Ethnic Group (excluding Unknown) - detail ,St Ives PCN - Unknown % compared with ICS average ,St Ives PCN - Ethnic Minorities % compared with ICS average ,St Ives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slicer ,slicer ,Birth Rates per 1,000 Females for the year 2023 ,St Ives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t Ives PCN -  by register name 2023/24 ,Statistically significantly lower ,Statistically similar ,Statistically significantly higher ,Source: QOF ,actionButton ,actionButton ,actionButton ,St Ives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t Ives PCN by Practice for the year 2023/24 ,North ,ICS Total ,Smoking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t Ives PCN by Practice for the year 2023/24 ,North ,ICS Total ,Hypertension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t Ives PCN by Practice for the year 2023/24 ,North ,ICS Total ,Obesity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t Ives PCN by Practice for the year 2023/24 ,North ,ICS Total ,Diabetes mellitus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St Ives PCN by Practice for the year 2023/24 ,North ,ICS Total ,Depression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3/24 ,slicer ,slicer ,A&amp;E Attendances ,slicer ,slicer ,slicer ,DASR per 1,000 - Trends ,North ABU  ,ICS Total ,St Ives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St Ives PCN ,slicer ,slicer ,Outpatient Attendances ,slicer ,slicer ,slicer ,DASR per 1,000 - Trends ,North ABU  ,ICS Total ,St Ives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St Ives PCN ,slicer ,slicer ,Outpatient Attendances ,slicer ,slicer ,slicer ,DASR per 1,000 - Trends ,North ABU  ,ICS Total ,St Ives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t Ives PCN by Practice in 2023/24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t Ives PCN by Practice in 2023/24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t Ives PCN by Practice in 2023/24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t Ives PCN by Practice in 2023/24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t Ives PCN by Practice in 2023/24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t Ives PCN by Practice in   - 2023 ,slicer ,DASR per 100,000 - Trends ,slicer ,Mortality Rates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t Ives PCN by Practice in   - 2023 ,slicer ,DASR per 100,000 - Trends ,slicer ,Mortality Rates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t Ives PCN by Practice in   - 2023 ,slicer ,DASR per 100,000 - Trends ,slicer ,Mortality Rates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t Ives PCN by Practice in   - 2023 ,slicer ,DASR per 100,000 - Trends ,slicer ,Mortality Rates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15F85376-713B-2DC1-B7B7-972F034C0F56}"/>
              </a:ext>
            </a:extLst>
          </p:cNvPr>
          <p:cNvPicPr>
            <a:picLocks noChangeAspect="1"/>
          </p:cNvPicPr>
          <p:nvPr/>
        </p:nvPicPr>
        <p:blipFill>
          <a:blip r:embed="rId3"/>
          <a:stretch>
            <a:fillRect/>
          </a:stretch>
        </p:blipFill>
        <p:spPr>
          <a:xfrm>
            <a:off x="218292" y="190525"/>
            <a:ext cx="11556729" cy="64769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persons, all ages ,Registered Population as at Jan'25 - All Ages ,slicer ,Select Age ,slicer ,slicer ,clusteredBarChart ,Higher ,Similar ,Lower ,lineClusteredColumnComboChart ,lineClusteredColumnComboChart ,St Ives PCN persons, all ages ,ICS Total ,North ,St Ive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St Ives PCN persons, all ages ,ABU ,ICS Total ,North ,St Ive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St Ives PCN persons, all ages ,ABU ,ICS Total ,North ,St Ive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St Ives PCN persons, all ages ,ABU ,ICS Total ,North ,St Ive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60FCB4A6-1ECE-4D1F-B9C7-310ED4386FD5}"/>
</file>

<file path=customXml/itemProps2.xml><?xml version="1.0" encoding="utf-8"?>
<ds:datastoreItem xmlns:ds="http://schemas.openxmlformats.org/officeDocument/2006/customXml" ds:itemID="{4AE6395E-E870-4618-8500-E0E38CDF65DF}"/>
</file>

<file path=customXml/itemProps3.xml><?xml version="1.0" encoding="utf-8"?>
<ds:datastoreItem xmlns:ds="http://schemas.openxmlformats.org/officeDocument/2006/customXml" ds:itemID="{D93D25D2-EBC8-4634-8BCC-8BDC7CA38F48}"/>
</file>

<file path=docProps/app.xml><?xml version="1.0" encoding="utf-8"?>
<Properties xmlns="http://schemas.openxmlformats.org/officeDocument/2006/extended-properties" xmlns:vt="http://schemas.openxmlformats.org/officeDocument/2006/docPropsVTypes">
  <Template/>
  <TotalTime>1026</TotalTime>
  <Words>3920</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St. Ives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2025-03-21T08:51:48Z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