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F2424-C308-4AF2-8E84-AC9A18749274}"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74EE-B5DC-4782-B7D8-4E6CE6F89BCE}" type="slidenum">
              <a:rPr lang="en-GB" smtClean="0"/>
              <a:t>‹#›</a:t>
            </a:fld>
            <a:endParaRPr lang="en-GB"/>
          </a:p>
        </p:txBody>
      </p:sp>
    </p:spTree>
    <p:extLst>
      <p:ext uri="{BB962C8B-B14F-4D97-AF65-F5344CB8AC3E}">
        <p14:creationId xmlns:p14="http://schemas.microsoft.com/office/powerpoint/2010/main" val="218845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Peterborough Partnerships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Peterborough Partnerships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Peterborough Partnerships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Peterborough Partnerships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Peterborough Partnerships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Peterborough Partnerships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Peterborough Partnerships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Peterborough Partnerships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Peterborough Partnerships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Partnerships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Partnerships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Partnerships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Partnerships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Peterborough Partnerships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Partnerships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Partnerships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Partnerships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Peterborough Partnerships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Peterborough Partnerships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Partnerships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Partnerships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Partnerships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Peterborough Partnerships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Peterborough Partnerships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Peterborough Partnerships PCN - % by Ethnic Group</a:t>
            </a:r>
            <a:endParaRPr dirty="0"/>
          </a:p>
          <a:p>
            <a:r>
              <a:rPr b="0" dirty="0"/>
              <a:t>No alt text provided</a:t>
            </a:r>
            <a:endParaRPr dirty="0"/>
          </a:p>
          <a:p>
            <a:endParaRPr dirty="0"/>
          </a:p>
          <a:p>
            <a:r>
              <a:rPr b="1" dirty="0"/>
              <a:t>Peterborough Partnerships PCN - % by Ethnic Group (excluding Unknown) - summary</a:t>
            </a:r>
            <a:endParaRPr dirty="0"/>
          </a:p>
          <a:p>
            <a:r>
              <a:rPr b="0" dirty="0"/>
              <a:t>No alt text provided</a:t>
            </a:r>
            <a:endParaRPr dirty="0"/>
          </a:p>
          <a:p>
            <a:endParaRPr dirty="0"/>
          </a:p>
          <a:p>
            <a:r>
              <a:rPr b="1" dirty="0"/>
              <a:t>Peterborough Partnerships PCN - % by Ethnic Group (excluding Unknown) - detail</a:t>
            </a:r>
            <a:endParaRPr dirty="0"/>
          </a:p>
          <a:p>
            <a:r>
              <a:rPr b="0" dirty="0"/>
              <a:t>No alt text provided</a:t>
            </a:r>
            <a:endParaRPr dirty="0"/>
          </a:p>
          <a:p>
            <a:endParaRPr dirty="0"/>
          </a:p>
          <a:p>
            <a:r>
              <a:rPr b="1" dirty="0"/>
              <a:t>Peterborough Partnerships PCN - Unknown % compared with ICS average</a:t>
            </a:r>
            <a:endParaRPr dirty="0"/>
          </a:p>
          <a:p>
            <a:r>
              <a:rPr b="0" dirty="0"/>
              <a:t>No alt text provided</a:t>
            </a:r>
            <a:endParaRPr dirty="0"/>
          </a:p>
          <a:p>
            <a:endParaRPr dirty="0"/>
          </a:p>
          <a:p>
            <a:r>
              <a:rPr b="1" dirty="0"/>
              <a:t>Peterborough Partnerships PCN - Ethnic Minorities % compared with ICS average</a:t>
            </a:r>
            <a:endParaRPr dirty="0"/>
          </a:p>
          <a:p>
            <a:r>
              <a:rPr b="0" dirty="0"/>
              <a:t>No alt text provided</a:t>
            </a:r>
            <a:endParaRPr dirty="0"/>
          </a:p>
          <a:p>
            <a:endParaRPr dirty="0"/>
          </a:p>
          <a:p>
            <a:r>
              <a:rPr b="1" dirty="0"/>
              <a:t>Peterborough Partnerships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407598"/>
            <a:ext cx="7604996" cy="16914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Peterborough Partnerships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12:52:51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Peterborough Partnerships PCN - % by Ethnic Group ,Peterborough Partnerships PCN - % by Ethnic Group (excluding Unknown) - summary ,Peterborough Partnerships PCN - % by Ethnic Group (excluding Unknown) - detail ,Peterborough Partnerships PCN - Unknown % compared with ICS average ,Peterborough Partnerships PCN - Ethnic Minorities % compared with ICS average ,Peterborough Partnerships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eterborough Partnerships PCN by Practice ,slicer ,slicer ,Birth Rates per 1,000 Females for the year 2023 ,Peterborough Partnerships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Prevalence - All Registers</a:t>
            </a:r>
          </a:p>
        </p:txBody>
      </p:sp>
      <p:pic>
        <p:nvPicPr>
          <p:cNvPr id="5" name="Picture 4">
            <a:extLst>
              <a:ext uri="{FF2B5EF4-FFF2-40B4-BE49-F238E27FC236}">
                <a16:creationId xmlns:a16="http://schemas.microsoft.com/office/drawing/2014/main" id="{7CD4F38A-6DF5-BF30-537F-5323547EF3BC}"/>
              </a:ext>
            </a:extLst>
          </p:cNvPr>
          <p:cNvPicPr>
            <a:picLocks noChangeAspect="1"/>
          </p:cNvPicPr>
          <p:nvPr/>
        </p:nvPicPr>
        <p:blipFill>
          <a:blip r:embed="rId3"/>
          <a:stretch>
            <a:fillRect/>
          </a:stretch>
        </p:blipFill>
        <p:spPr>
          <a:xfrm>
            <a:off x="177433" y="169675"/>
            <a:ext cx="11647773" cy="65186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Peterborough Partnerships PCN by Practice for the year 2023/24 ,North ,ICS Total ,Smoking Prevalence by Year ,Peterborough Partnership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Peterborough Partnerships PCN by Practice for the year 2023/24 ,North ,ICS Total ,Hypertension Prevalence by Year ,Peterborough Partnership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Peterborough Partnerships PCN by Practice for the year 2023/24 ,North ,ICS Total ,Obesity Prevalence by Year ,Peterborough Partnership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Peterborough Partnerships PCN by Practice for the year 2023/24 ,North ,ICS Total ,Diabetes mellitus Prevalence by Year ,Peterborough Partnership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Peterborough Partnerships PCN by Practice for the year 2023/24 ,North ,ICS Total ,Depression Prevalence by Year ,Peterborough Partnership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eterborough Partnerships PCN by Practice in 2023/24 ,slicer ,slicer ,A&amp;E Attendances ,slicer ,slicer ,slicer ,DASR per 1,000 - Trends ,North ABU  ,ICS Total ,Peterborough Partnerships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Peterborough Partnerships PCN ,slicer ,slicer ,Outpatient Attendances ,slicer ,slicer ,slicer ,DASR per 1,000 - Trends ,North ABU  ,ICS Total ,Peterborough Partnerships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Peterborough Partnerships PCN ,slicer ,slicer ,Outpatient Attendances ,slicer ,slicer ,slicer ,DASR per 1,000 - Trends ,North ABU  ,ICS Total ,Peterborough Partnerships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Partnerships PCN by Practice in 2023/24 ,slicer ,slicer ,Hospital Admissions - Directly Age Standardised Rates (DASR) per 1,000 ,slicer ,slicer ,slicer ,DASR per 1,000 - Trends ,North ABU  ,ICS Total ,Peterborough Partnership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Partnerships PCN by Practice in 2023/24 ,slicer ,slicer ,Hospital Admissions - Directly Age Standardised Rates (DASR) per 1,000 ,slicer ,slicer ,slicer ,DASR per 1,000 - Trends ,North ABU  ,ICS Total ,Peterborough Partnership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Partnerships PCN by Practice in 2023/24 ,slicer ,slicer ,Hospital Admissions - Directly Age Standardised Rates (DASR) per 1,000 ,slicer ,slicer ,slicer ,DASR per 1,000 - Trends ,North ABU  ,ICS Total ,Peterborough Partnership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Partnerships PCN by Practice in 2023/24 ,slicer ,slicer ,Hospital Admissions - Directly Age Standardised Rates (DASR) per 1,000 ,slicer ,slicer ,slicer ,DASR per 1,000 - Trends ,North ABU  ,ICS Total ,Peterborough Partnership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eterborough Partnerships PCN by Practice in 2023/24 ,slicer ,slicer ,Hospital Admissions - Directly Age Standardised Rates (DASR) per 1,000 ,slicer ,slicer ,slicer ,DASR per 1,000 - Trends ,North ABU  ,ICS Total ,Peterborough Partnership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Partnerships PCN by Practice in   - 2023 ,slicer ,DASR per 100,000 - Trends ,slicer ,Mortality Rates - Directly Age Standardised Rates (DASR) per 100,000  ,Statistically significantly higher ,Statistically similar ,Statistically significantly lower ,Peterborough Partnership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Partnerships PCN by Practice in   - 2023 ,slicer ,DASR per 100,000 - Trends ,slicer ,Mortality Rates - Directly Age Standardised Rates (DASR) per 100,000  ,Statistically significantly higher ,Statistically similar ,Statistically significantly lower ,Peterborough Partnership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Partnerships PCN by Practice in   - 2023 ,slicer ,DASR per 100,000 - Trends ,slicer ,Mortality Rates - Directly Age Standardised Rates (DASR) per 100,000  ,Statistically significantly higher ,Statistically similar ,Statistically significantly lower ,Peterborough Partnership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Peterborough Partnerships PCN by Practice in   - 2023 ,slicer ,DASR per 100,000 - Trends ,slicer ,Mortality Rates - Directly Age Standardised Rates (DASR) per 100,000  ,Statistically significantly higher ,Statistically similar ,Statistically significantly lower ,Peterborough Partnership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589B5073-59B6-858C-8F49-B0FA34C995FA}"/>
              </a:ext>
            </a:extLst>
          </p:cNvPr>
          <p:cNvPicPr>
            <a:picLocks noChangeAspect="1"/>
          </p:cNvPicPr>
          <p:nvPr/>
        </p:nvPicPr>
        <p:blipFill>
          <a:blip r:embed="rId3"/>
          <a:stretch>
            <a:fillRect/>
          </a:stretch>
        </p:blipFill>
        <p:spPr>
          <a:xfrm>
            <a:off x="217956" y="124679"/>
            <a:ext cx="11483264" cy="64420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eterborough Partnerships PCN persons, all ages ,Registered Population as at Jan'25 - All Ages ,slicer ,Select Age ,slicer ,slicer ,clusteredBarChart ,Higher ,Similar ,Lower ,lineClusteredColumnComboChart ,lineClusteredColumnComboChart ,Peterborough Partnerships PCN persons, all ages ,ICS Total ,North ,Peterborough Partnership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Peterborough Partnerships PCN persons, all ages ,ABU ,ICS Total ,North ,Peterborough Partnership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Peterborough Partnerships PCN persons, all ages ,ABU ,ICS Total ,North ,Peterborough Partnership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Peterborough Partnerships PCN persons, all ages ,ABU ,ICS Total ,North ,Peterborough Partnerships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240C9625-4853-4F30-98D7-AE5323609809}"/>
</file>

<file path=customXml/itemProps2.xml><?xml version="1.0" encoding="utf-8"?>
<ds:datastoreItem xmlns:ds="http://schemas.openxmlformats.org/officeDocument/2006/customXml" ds:itemID="{6D02BBD7-DC00-4BFA-B0CF-A0D78BE82158}"/>
</file>

<file path=customXml/itemProps3.xml><?xml version="1.0" encoding="utf-8"?>
<ds:datastoreItem xmlns:ds="http://schemas.openxmlformats.org/officeDocument/2006/customXml" ds:itemID="{A4D740DE-633C-4497-8F6A-6D9B029A6A4B}"/>
</file>

<file path=docProps/app.xml><?xml version="1.0" encoding="utf-8"?>
<Properties xmlns="http://schemas.openxmlformats.org/officeDocument/2006/extended-properties" xmlns:vt="http://schemas.openxmlformats.org/officeDocument/2006/docPropsVTypes">
  <Template/>
  <TotalTime>9</TotalTime>
  <Words>3919</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Peterborough Partnerships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2025-03-20T13:00:20Z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