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81F24-637A-4C65-BBA3-15A3D70FD007}"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B9EDF-9839-444C-822C-E2E079D35090}" type="slidenum">
              <a:rPr lang="en-GB" smtClean="0"/>
              <a:t>‹#›</a:t>
            </a:fld>
            <a:endParaRPr lang="en-GB"/>
          </a:p>
        </p:txBody>
      </p:sp>
    </p:spTree>
    <p:extLst>
      <p:ext uri="{BB962C8B-B14F-4D97-AF65-F5344CB8AC3E}">
        <p14:creationId xmlns:p14="http://schemas.microsoft.com/office/powerpoint/2010/main" val="268952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North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Ely North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Ely North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Ely North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North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North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North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Ely North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Ely North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Ely North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Ely North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Ely North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Ely North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Ely North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Ely North PCN - % by Ethnic Group</a:t>
            </a:r>
            <a:endParaRPr dirty="0"/>
          </a:p>
          <a:p>
            <a:r>
              <a:rPr b="0" dirty="0"/>
              <a:t>No alt text provided</a:t>
            </a:r>
            <a:endParaRPr dirty="0"/>
          </a:p>
          <a:p>
            <a:endParaRPr dirty="0"/>
          </a:p>
          <a:p>
            <a:r>
              <a:rPr b="1" dirty="0"/>
              <a:t>Ely North PCN - % by Ethnic Group (excluding Unknown) - summary</a:t>
            </a:r>
            <a:endParaRPr dirty="0"/>
          </a:p>
          <a:p>
            <a:r>
              <a:rPr b="0" dirty="0"/>
              <a:t>No alt text provided</a:t>
            </a:r>
            <a:endParaRPr dirty="0"/>
          </a:p>
          <a:p>
            <a:endParaRPr dirty="0"/>
          </a:p>
          <a:p>
            <a:r>
              <a:rPr b="1" dirty="0"/>
              <a:t>Ely North PCN - % by Ethnic Group (excluding Unknown) - detail</a:t>
            </a:r>
            <a:endParaRPr dirty="0"/>
          </a:p>
          <a:p>
            <a:r>
              <a:rPr b="0" dirty="0"/>
              <a:t>No alt text provided</a:t>
            </a:r>
            <a:endParaRPr dirty="0"/>
          </a:p>
          <a:p>
            <a:endParaRPr dirty="0"/>
          </a:p>
          <a:p>
            <a:r>
              <a:rPr b="1" dirty="0"/>
              <a:t>Ely North PCN - Unknown % compared with ICS average</a:t>
            </a:r>
            <a:endParaRPr dirty="0"/>
          </a:p>
          <a:p>
            <a:r>
              <a:rPr b="0" dirty="0"/>
              <a:t>No alt text provided</a:t>
            </a:r>
            <a:endParaRPr dirty="0"/>
          </a:p>
          <a:p>
            <a:endParaRPr dirty="0"/>
          </a:p>
          <a:p>
            <a:r>
              <a:rPr b="1" dirty="0"/>
              <a:t>Ely North PCN - Ethnic Minorities % compared with ICS average</a:t>
            </a:r>
            <a:endParaRPr dirty="0"/>
          </a:p>
          <a:p>
            <a:r>
              <a:rPr b="0" dirty="0"/>
              <a:t>No alt text provided</a:t>
            </a:r>
            <a:endParaRPr dirty="0"/>
          </a:p>
          <a:p>
            <a:endParaRPr dirty="0"/>
          </a:p>
          <a:p>
            <a:r>
              <a:rPr b="1" dirty="0"/>
              <a:t>Ely North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574502"/>
            <a:ext cx="6876575" cy="14191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Ely North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21/03/2025 10:15:32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Ely North PCN - % by Ethnic Group ,Ely North PCN - % by Ethnic Group (excluding Unknown) - summary ,Ely North PCN - % by Ethnic Group (excluding Unknown) - detail ,Ely North PCN - Unknown % compared with ICS average ,Ely North PCN - Ethnic Minorities % compared with ICS average ,Ely North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North PCN by Practice ,slicer ,slicer ,Birth Rates per 1,000 Females for the year 2023 ,Ely North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Ely North PCN -  by register name 2023/24 ,Statistically significantly lower ,Statistically similar ,Statistically significantly higher ,Source: QOF ,actionButton ,actionButton ,actionButton ,Ely North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Ely North PCN by Practice for the year 2023/24 ,South ,ICS Total ,Smoking Prevalence by Year ,Ely Nor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Ely North PCN by Practice for the year 2023/24 ,South ,ICS Total ,Hypertension Prevalence by Year ,Ely Nor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Ely North PCN by Practice for the year 2023/24 ,South ,ICS Total ,Obesity Prevalence by Year ,Ely Nor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Ely North PCN by Practice for the year 2023/24 ,South ,ICS Total ,Diabetes mellitus Prevalence by Year ,Ely Nor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Ely North PCN by Practice for the year 2023/24 ,South ,ICS Total ,Depression Prevalence by Year ,Ely North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North PCN by Practice in 2023/24 ,slicer ,slicer ,A&amp;E Attendances ,slicer ,slicer ,slicer ,DASR per 1,000 - Trends ,South ABU  ,ICS Total ,Ely North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Ely North PCN ,slicer ,slicer ,Outpatient Attendances ,slicer ,slicer ,slicer ,DASR per 1,000 - Trends ,South ABU  ,ICS Total ,Ely North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Ely North PCN ,slicer ,slicer ,Outpatient Attendances ,slicer ,slicer ,slicer ,DASR per 1,000 - Trends ,South ABU  ,ICS Total ,Ely North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ly North PCN by Practice in 2023/24 ,slicer ,slicer ,Hospital Admissions - Directly Age Standardised Rates (DASR) per 1,000 ,slicer ,slicer ,slicer ,DASR per 1,000 - Trends ,South ABU  ,ICS Total ,Ely Nor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ly North PCN by Practice in 2023/24 ,slicer ,slicer ,Hospital Admissions - Directly Age Standardised Rates (DASR) per 1,000 ,slicer ,slicer ,slicer ,DASR per 1,000 - Trends ,South ABU  ,ICS Total ,Ely Nor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ly North PCN by Practice in 2023/24 ,slicer ,slicer ,Hospital Admissions - Directly Age Standardised Rates (DASR) per 1,000 ,slicer ,slicer ,slicer ,DASR per 1,000 - Trends ,South ABU  ,ICS Total ,Ely Nor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ly North PCN by Practice in 2023/24 ,slicer ,slicer ,Hospital Admissions - Directly Age Standardised Rates (DASR) per 1,000 ,slicer ,slicer ,slicer ,DASR per 1,000 - Trends ,South ABU  ,ICS Total ,Ely Nor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Ely North PCN by Practice in 2023/24 ,slicer ,slicer ,Hospital Admissions - Directly Age Standardised Rates (DASR) per 1,000 ,slicer ,slicer ,slicer ,DASR per 1,000 - Trends ,South ABU  ,ICS Total ,Ely North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Ely North PCN by Practice in   - 2023 ,slicer ,DASR per 100,000 - Trends ,slicer ,Mortality Rates - Directly Age Standardised Rates (DASR) per 100,000  ,Statistically significantly higher ,Statistically similar ,Statistically significantly lower ,Ely Nor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Ely North PCN by Practice in   - 2023 ,slicer ,DASR per 100,000 - Trends ,slicer ,Mortality Rates - Directly Age Standardised Rates (DASR) per 100,000  ,Statistically significantly higher ,Statistically similar ,Statistically significantly lower ,Ely Nor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Ely North PCN by Practice in   - 2023 ,slicer ,DASR per 100,000 - Trends ,slicer ,Mortality Rates - Directly Age Standardised Rates (DASR) per 100,000  ,Statistically significantly higher ,Statistically similar ,Statistically significantly lower ,Ely Nor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Ely North PCN by Practice in   - 2023 ,slicer ,DASR per 100,000 - Trends ,slicer ,Mortality Rates - Directly Age Standardised Rates (DASR) per 100,000  ,Statistically significantly higher ,Statistically similar ,Statistically significantly lower ,Ely North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2D4F3E7D-6B02-486B-7FBC-A7CBA251664B}"/>
              </a:ext>
            </a:extLst>
          </p:cNvPr>
          <p:cNvPicPr>
            <a:picLocks noChangeAspect="1"/>
          </p:cNvPicPr>
          <p:nvPr/>
        </p:nvPicPr>
        <p:blipFill>
          <a:blip r:embed="rId3"/>
          <a:stretch>
            <a:fillRect/>
          </a:stretch>
        </p:blipFill>
        <p:spPr>
          <a:xfrm>
            <a:off x="295361" y="168753"/>
            <a:ext cx="11601277" cy="65204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Ely North PCN persons, all ages ,Registered Population as at Jan'25 - All Ages ,slicer ,Select Age ,slicer ,slicer ,clusteredBarChart ,Higher ,Similar ,Lower ,lineClusteredColumnComboChart ,lineClusteredColumnComboChart ,Ely North PCN persons, all ages ,ICS Total ,South ,Ely North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Ely North PCN persons, all ages ,ABU ,ICS Total ,South ,Ely North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Ely North PCN persons, all ages ,ABU ,ICS Total ,South ,Ely North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Ely North PCN persons, all ages ,ABU ,ICS Total ,South ,Ely North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14E35594-4844-4CAE-909E-DD6453BC2CF7}"/>
</file>

<file path=customXml/itemProps2.xml><?xml version="1.0" encoding="utf-8"?>
<ds:datastoreItem xmlns:ds="http://schemas.openxmlformats.org/officeDocument/2006/customXml" ds:itemID="{65896B41-FD4D-40A7-9C2C-FF5FA086B49C}"/>
</file>

<file path=customXml/itemProps3.xml><?xml version="1.0" encoding="utf-8"?>
<ds:datastoreItem xmlns:ds="http://schemas.openxmlformats.org/officeDocument/2006/customXml" ds:itemID="{677AE1CF-C7D5-4175-800A-312731330F4A}"/>
</file>

<file path=docProps/app.xml><?xml version="1.0" encoding="utf-8"?>
<Properties xmlns="http://schemas.openxmlformats.org/officeDocument/2006/extended-properties" xmlns:vt="http://schemas.openxmlformats.org/officeDocument/2006/docPropsVTypes">
  <Template/>
  <TotalTime>7</TotalTime>
  <Words>3919</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Ely North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