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AA13C-36A8-48F0-8CB9-CCB9FEDC3268}"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99DEC-DCD0-4B01-B7D4-887D94B5EF9B}" type="slidenum">
              <a:rPr lang="en-GB" smtClean="0"/>
              <a:t>‹#›</a:t>
            </a:fld>
            <a:endParaRPr lang="en-GB"/>
          </a:p>
        </p:txBody>
      </p:sp>
    </p:spTree>
    <p:extLst>
      <p:ext uri="{BB962C8B-B14F-4D97-AF65-F5344CB8AC3E}">
        <p14:creationId xmlns:p14="http://schemas.microsoft.com/office/powerpoint/2010/main" val="400492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Central Thistlemoor and Thorpe Road PCN -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Central Thistlemoor and Thorpe Road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Central Thistlemoor and Thorpe Road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Central Thistlemoor and Thorpe Road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Central Thistlemoor and Thorpe Road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Central Thistlemoor and Thorpe Road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Central Thistlemoor and Thorpe Road PCN by Practice for the year 2023/24</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Central Thistlemoor and Thorpe Road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Central Thistlemoor and Thorpe Road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Central Thistlemoor and Thorpe Road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Central Thistlemoor and Thorpe Road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Central Thistlemoor and Thorpe Road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Central Thistlemoor and Thorpe Road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Central Thistlemoor and Thorpe Road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Central Thistlemoor and Thorpe Road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Central Thistlemoor and Thorpe Road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Central Thistlemoor and Thorpe Road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Central Thistlemoor and Thorpe Road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Central Thistlemoor and Thorpe Road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Central Thistlemoor and Thorpe Road PCN - % by Ethnic Group</a:t>
            </a:r>
            <a:endParaRPr dirty="0"/>
          </a:p>
          <a:p>
            <a:r>
              <a:rPr b="0" dirty="0"/>
              <a:t>No alt text provided</a:t>
            </a:r>
            <a:endParaRPr dirty="0"/>
          </a:p>
          <a:p>
            <a:endParaRPr dirty="0"/>
          </a:p>
          <a:p>
            <a:r>
              <a:rPr b="1" dirty="0"/>
              <a:t>Central Thistlemoor and Thorpe Road PCN - % by Ethnic Group (excluding Unknown) - summary</a:t>
            </a:r>
            <a:endParaRPr dirty="0"/>
          </a:p>
          <a:p>
            <a:r>
              <a:rPr b="0" dirty="0"/>
              <a:t>No alt text provided</a:t>
            </a:r>
            <a:endParaRPr dirty="0"/>
          </a:p>
          <a:p>
            <a:endParaRPr dirty="0"/>
          </a:p>
          <a:p>
            <a:r>
              <a:rPr b="1" dirty="0"/>
              <a:t>Central Thistlemoor and Thorpe Road PCN - % by Ethnic Group (excluding Unknown) - detail</a:t>
            </a:r>
            <a:endParaRPr dirty="0"/>
          </a:p>
          <a:p>
            <a:r>
              <a:rPr b="0" dirty="0"/>
              <a:t>No alt text provided</a:t>
            </a:r>
            <a:endParaRPr dirty="0"/>
          </a:p>
          <a:p>
            <a:endParaRPr dirty="0"/>
          </a:p>
          <a:p>
            <a:r>
              <a:rPr b="1" dirty="0"/>
              <a:t>Central Thistlemoor and Thorpe Road PCN - Unknown % compared with ICS average</a:t>
            </a:r>
            <a:endParaRPr dirty="0"/>
          </a:p>
          <a:p>
            <a:r>
              <a:rPr b="0" dirty="0"/>
              <a:t>No alt text provided</a:t>
            </a:r>
            <a:endParaRPr dirty="0"/>
          </a:p>
          <a:p>
            <a:endParaRPr dirty="0"/>
          </a:p>
          <a:p>
            <a:r>
              <a:rPr b="1" dirty="0"/>
              <a:t>Central Thistlemoor and Thorpe Road PCN - Ethnic Minorities % compared with ICS average</a:t>
            </a:r>
            <a:endParaRPr dirty="0"/>
          </a:p>
          <a:p>
            <a:r>
              <a:rPr b="0" dirty="0"/>
              <a:t>No alt text provided</a:t>
            </a:r>
            <a:endParaRPr dirty="0"/>
          </a:p>
          <a:p>
            <a:endParaRPr dirty="0"/>
          </a:p>
          <a:p>
            <a:r>
              <a:rPr b="1" dirty="0"/>
              <a:t>Central Thistlemoor and Thorpe Road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655601" y="1604502"/>
            <a:ext cx="8906853" cy="14191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Central,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Thistlemoor</a:t>
            </a: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 and Thorpe Road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20/03/2025 11:56:29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Central Thistlemoor and Thorpe Road PCN - % by Ethnic Group ,Central Thistlemoor and Thorpe Road PCN - % by Ethnic Group (excluding Unknown) - summary ,Central Thistlemoor and Thorpe Road PCN - % by Ethnic Group (excluding Unknown) - detail ,Central Thistlemoor and Thorpe Road PCN - Unknown % compared with ICS average ,Central Thistlemoor and Thorpe Road PCN - Ethnic Minorities % compared with ICS average ,Central Thistlemoor and Thorpe Road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slicer ,slicer ,Birth Rates per 1,000 Females for the year 2023 ,Central Thistlemoor and Thorpe Road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Central Thistlemoor and Thorpe Road PCN -  by register name 2023/24 ,Statistically significantly lower ,Statistically similar ,Statistically significantly higher ,Source: QOF ,actionButton ,actionButton ,actionButton ,Central Thistlemoor and Thorpe Road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Central Thistlemoor and Thorpe Road PCN by Practice for the year 2023/24 ,North ,ICS Total ,Smoking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Central Thistlemoor and Thorpe Road PCN by Practice for the year 2023/24 ,North ,ICS Total ,Hypertension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Central Thistlemoor and Thorpe Road PCN by Practice for the year 2023/24 ,North ,ICS Total ,Obesity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Central Thistlemoor and Thorpe Road PCN by Practice for the year 2023/24 ,North ,ICS Total ,Diabetes mellitus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Central Thistlemoor and Thorpe Road PCN by Practice for the year 2023/24 ,North ,ICS Total ,Depression Prevalence by Year ,Central Thistlemoor and Thorpe Road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by Practice in 2023/24 ,slicer ,slicer ,A&amp;E Attendances ,slicer ,slicer ,slicer ,DASR per 1,000 - Trends ,North ABU  ,ICS Total ,Central Thistlemoor and Thorpe Road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Central Thistlemoor and Thorpe Road PCN ,slicer ,slicer ,Outpatient Attendances ,slicer ,slicer ,slicer ,DASR per 1,000 - Trends ,North ABU  ,ICS Total ,Central Thistlemoor and Thorpe Road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Central Thistlemoor and Thorpe Road PCN ,slicer ,slicer ,Outpatient Attendances ,slicer ,slicer ,slicer ,DASR per 1,000 - Trends ,North ABU  ,ICS Total ,Central Thistlemoor and Thorpe Road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entral Thistlemoor and Thorpe Road PCN by Practice in 2023/24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entral Thistlemoor and Thorpe Road PCN by Practice in 2023/24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entral Thistlemoor and Thorpe Road PCN by Practice in 2023/24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entral Thistlemoor and Thorpe Road PCN by Practice in 2023/24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Central Thistlemoor and Thorpe Road PCN by Practice in 2023/24 ,slicer ,slicer ,Hospital Admissions - Directly Age Standardised Rates (DASR) per 1,000 ,slicer ,slicer ,slicer ,DASR per 1,000 - Trends ,North ABU  ,ICS Total ,Central Thistlemoor and Thorpe Road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entral Thistlemoor and Thorpe Road PCN by Practice in   - 2023 ,slicer ,DASR per 100,000 - Trends ,slicer ,Mortality Rates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entral Thistlemoor and Thorpe Road PCN by Practice in   - 2023 ,slicer ,DASR per 100,000 - Trends ,slicer ,Mortality Rates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entral Thistlemoor and Thorpe Road PCN by Practice in   - 2023 ,slicer ,DASR per 100,000 - Trends ,slicer ,Mortality Rates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Central Thistlemoor and Thorpe Road PCN by Practice in   - 2023 ,slicer ,DASR per 100,000 - Trends ,slicer ,Mortality Rates - Directly Age Standardised Rates (DASR) per 100,000  ,Statistically significantly higher ,Statistically similar ,Statistically significantly lower ,Central Thistlemoor and Thorpe Road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07DCB444-67E9-E4AB-088F-6973624F920B}"/>
              </a:ext>
            </a:extLst>
          </p:cNvPr>
          <p:cNvPicPr>
            <a:picLocks noChangeAspect="1"/>
          </p:cNvPicPr>
          <p:nvPr/>
        </p:nvPicPr>
        <p:blipFill>
          <a:blip r:embed="rId3"/>
          <a:stretch>
            <a:fillRect/>
          </a:stretch>
        </p:blipFill>
        <p:spPr>
          <a:xfrm>
            <a:off x="242704" y="198996"/>
            <a:ext cx="11706591" cy="65661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entral Thistlemoor and Thorpe Road PCN persons, all ages ,Registered Population as at Jan'25 - All Ages ,slicer ,Select Age ,slicer ,slicer ,clusteredBarChart ,Higher ,Similar ,Lower ,lineClusteredColumnComboChart ,lineClusteredColumnComboChart ,Central Thistlemoor and Thorpe Road PCN persons, all ages ,ICS Total ,North ,Central Thistlemoor and Thorpe Road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Central Thistlemoor and Thorpe Road PCN persons, all ages ,ABU ,ICS Total ,North ,Central Thistlemoor and Thorpe Road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Central Thistlemoor and Thorpe Road PCN persons, all ages ,ABU ,ICS Total ,North ,Central Thistlemoor and Thorpe Road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Central Thistlemoor and Thorpe Road PCN persons, all ages ,ABU ,ICS Total ,North ,Central Thistlemoor and Thorpe Road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D481E904-6A19-4C09-AFC6-113C30695305}"/>
</file>

<file path=customXml/itemProps2.xml><?xml version="1.0" encoding="utf-8"?>
<ds:datastoreItem xmlns:ds="http://schemas.openxmlformats.org/officeDocument/2006/customXml" ds:itemID="{8A674848-21D0-4C65-B277-2DB45E2D3841}"/>
</file>

<file path=customXml/itemProps3.xml><?xml version="1.0" encoding="utf-8"?>
<ds:datastoreItem xmlns:ds="http://schemas.openxmlformats.org/officeDocument/2006/customXml" ds:itemID="{C23D1413-A8B4-4227-A0C1-739927C79918}"/>
</file>

<file path=docProps/app.xml><?xml version="1.0" encoding="utf-8"?>
<Properties xmlns="http://schemas.openxmlformats.org/officeDocument/2006/extended-properties" xmlns:vt="http://schemas.openxmlformats.org/officeDocument/2006/docPropsVTypes">
  <Template/>
  <TotalTime>9</TotalTime>
  <Words>4085</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Central, Thistlemoor and Thorpe Road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2025-03-20T12:02:49Z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