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F003B-BD9A-4B47-B0EC-32BC941CEF42}"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89929-1FD5-4190-AC67-C41A8D234070}" type="slidenum">
              <a:rPr lang="en-GB" smtClean="0"/>
              <a:t>‹#›</a:t>
            </a:fld>
            <a:endParaRPr lang="en-GB"/>
          </a:p>
        </p:txBody>
      </p:sp>
    </p:spTree>
    <p:extLst>
      <p:ext uri="{BB962C8B-B14F-4D97-AF65-F5344CB8AC3E}">
        <p14:creationId xmlns:p14="http://schemas.microsoft.com/office/powerpoint/2010/main" val="113061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Cantab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Cantab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Cantab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Cantab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Cantab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Cantab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Cantab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Cantab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Cantab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Cantab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Cantab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Cantab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Cantab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Cantab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Cantab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Cantab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Cantab PCN - % by Ethnic Group</a:t>
            </a:r>
            <a:endParaRPr dirty="0"/>
          </a:p>
          <a:p>
            <a:r>
              <a:rPr b="0" dirty="0"/>
              <a:t>No alt text provided</a:t>
            </a:r>
            <a:endParaRPr dirty="0"/>
          </a:p>
          <a:p>
            <a:endParaRPr dirty="0"/>
          </a:p>
          <a:p>
            <a:r>
              <a:rPr b="1" dirty="0"/>
              <a:t>Cantab PCN - % by Ethnic Group (excluding Unknown) - summary</a:t>
            </a:r>
            <a:endParaRPr dirty="0"/>
          </a:p>
          <a:p>
            <a:r>
              <a:rPr b="0" dirty="0"/>
              <a:t>No alt text provided</a:t>
            </a:r>
            <a:endParaRPr dirty="0"/>
          </a:p>
          <a:p>
            <a:endParaRPr dirty="0"/>
          </a:p>
          <a:p>
            <a:r>
              <a:rPr b="1" dirty="0"/>
              <a:t>Cantab PCN - % by Ethnic Group (excluding Unknown) - detail</a:t>
            </a:r>
            <a:endParaRPr dirty="0"/>
          </a:p>
          <a:p>
            <a:r>
              <a:rPr b="0" dirty="0"/>
              <a:t>No alt text provided</a:t>
            </a:r>
            <a:endParaRPr dirty="0"/>
          </a:p>
          <a:p>
            <a:endParaRPr dirty="0"/>
          </a:p>
          <a:p>
            <a:r>
              <a:rPr b="1" dirty="0"/>
              <a:t>Cantab PCN - Unknown % compared with ICS average</a:t>
            </a:r>
            <a:endParaRPr dirty="0"/>
          </a:p>
          <a:p>
            <a:r>
              <a:rPr b="0" dirty="0"/>
              <a:t>No alt text provided</a:t>
            </a:r>
            <a:endParaRPr dirty="0"/>
          </a:p>
          <a:p>
            <a:endParaRPr dirty="0"/>
          </a:p>
          <a:p>
            <a:r>
              <a:rPr b="1" dirty="0"/>
              <a:t>Cantab PCN - Ethnic Minorities % compared with ICS average</a:t>
            </a:r>
            <a:endParaRPr dirty="0"/>
          </a:p>
          <a:p>
            <a:r>
              <a:rPr b="0" dirty="0"/>
              <a:t>No alt text provided</a:t>
            </a:r>
            <a:endParaRPr dirty="0"/>
          </a:p>
          <a:p>
            <a:endParaRPr dirty="0"/>
          </a:p>
          <a:p>
            <a:r>
              <a:rPr b="1" dirty="0"/>
              <a:t>Cantab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827969"/>
            <a:ext cx="7031558" cy="11183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Cantab</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21/03/2025 10:09:15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antab PCN - % by Ethnic Group ,Cantab PCN - % by Ethnic Group (excluding Unknown) - summary ,Cantab PCN - % by Ethnic Group (excluding Unknown) - detail ,Cantab PCN - Unknown % compared with ICS average ,Cantab PCN - Ethnic Minorities % compared with ICS average ,Cantab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slicer ,slicer ,Birth Rates per 1,000 Females for the year 2023 ,Cantab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Cantab PCN -  by register name 2023/24 ,Statistically significantly lower ,Statistically similar ,Statistically significantly higher ,Source: QOF ,actionButton ,actionButton ,actionButton ,Cantab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antab PCN by Practice for the year 2023/24 ,South ,ICS Total ,Smoking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antab PCN by Practice for the year 2023/24 ,South ,ICS Total ,Hypertension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antab PCN by Practice for the year 2023/24 ,South ,ICS Total ,Obesity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antab PCN by Practice for the year 2023/24 ,South ,ICS Total ,Diabetes mellitus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Cantab PCN by Practice for the year 2023/24 ,South ,ICS Total ,Depression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3/24 ,slicer ,slicer ,A&amp;E Attendances ,slicer ,slicer ,slicer ,DASR per 1,000 - Trends ,South ABU  ,ICS Total ,Cantab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Cantab PCN ,slicer ,slicer ,Outpatient Attendances ,slicer ,slicer ,slicer ,DASR per 1,000 - Trends ,South ABU  ,ICS Total ,Cantab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Cantab PCN ,slicer ,slicer ,Outpatient Attendances ,slicer ,slicer ,slicer ,DASR per 1,000 - Trends ,South ABU  ,ICS Total ,Cantab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ntab PCN by Practice in 2023/24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ntab PCN by Practice in 2023/24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ntab PCN by Practice in 2023/24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ntab PCN by Practice in 2023/24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ntab PCN by Practice in 2023/24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ntab PCN by Practice in   - 2023 ,slicer ,DASR per 100,000 - Trends ,slicer ,Mortality Rates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ntab PCN by Practice in   - 2023 ,slicer ,DASR per 100,000 - Trends ,slicer ,Mortality Rates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ntab PCN by Practice in   - 2023 ,slicer ,DASR per 100,000 - Trends ,slicer ,Mortality Rates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antab PCN by Practice in   - 2023 ,slicer ,DASR per 100,000 - Trends ,slicer ,Mortality Rates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7462C531-DF52-4F8B-A7C9-A6E85C8AC208}"/>
              </a:ext>
            </a:extLst>
          </p:cNvPr>
          <p:cNvPicPr>
            <a:picLocks noChangeAspect="1"/>
          </p:cNvPicPr>
          <p:nvPr/>
        </p:nvPicPr>
        <p:blipFill>
          <a:blip r:embed="rId3"/>
          <a:stretch>
            <a:fillRect/>
          </a:stretch>
        </p:blipFill>
        <p:spPr>
          <a:xfrm>
            <a:off x="366691" y="215445"/>
            <a:ext cx="11458618" cy="6427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persons, all ages ,Registered Population as at Jan'25 - All Ages ,slicer ,Select Age ,slicer ,slicer ,clusteredBarChart ,Higher ,Similar ,Lower ,lineClusteredColumnComboChart ,lineClusteredColumnComboChart ,Cantab PCN persons, all ages ,ICS Total ,South ,Cantab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Cantab PCN persons, all ages ,ABU ,ICS Total ,South ,Cantab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Cantab PCN persons, all ages ,ABU ,ICS Total ,South ,Cantab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Cantab PCN persons, all ages ,ABU ,ICS Total ,South ,Cantab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892A6372-CC1F-4D4D-BF7D-95883A390604}"/>
</file>

<file path=customXml/itemProps2.xml><?xml version="1.0" encoding="utf-8"?>
<ds:datastoreItem xmlns:ds="http://schemas.openxmlformats.org/officeDocument/2006/customXml" ds:itemID="{4D40A1F3-096B-48B3-8397-434A7E078515}"/>
</file>

<file path=customXml/itemProps3.xml><?xml version="1.0" encoding="utf-8"?>
<ds:datastoreItem xmlns:ds="http://schemas.openxmlformats.org/officeDocument/2006/customXml" ds:itemID="{E095106E-24AC-49C8-8E34-AA5C1913989C}"/>
</file>

<file path=docProps/app.xml><?xml version="1.0" encoding="utf-8"?>
<Properties xmlns="http://schemas.openxmlformats.org/officeDocument/2006/extended-properties" xmlns:vt="http://schemas.openxmlformats.org/officeDocument/2006/docPropsVTypes">
  <Template/>
  <TotalTime>7</TotalTime>
  <Words>3864</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Cantab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2025-03-21T10:12:50Z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