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903AD-6C4C-4064-86D5-EAE1CCB47499}"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897E4-E54F-4B1E-93E3-E305EC59A577}" type="slidenum">
              <a:rPr lang="en-GB" smtClean="0"/>
              <a:t>‹#›</a:t>
            </a:fld>
            <a:endParaRPr lang="en-GB"/>
          </a:p>
        </p:txBody>
      </p:sp>
    </p:spTree>
    <p:extLst>
      <p:ext uri="{BB962C8B-B14F-4D97-AF65-F5344CB8AC3E}">
        <p14:creationId xmlns:p14="http://schemas.microsoft.com/office/powerpoint/2010/main" val="387337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Bretton, Park and Hampton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Bretton, Park and Hampton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Bretton, Park and Hampton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Bretton, Park and Hampton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Bretton, Park and Hampton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Bretton, Park and Hampton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Bretton, Park and Hampton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Bretton, Park and Hampton PCN - % by Ethnic Group</a:t>
            </a:r>
            <a:endParaRPr dirty="0"/>
          </a:p>
          <a:p>
            <a:r>
              <a:rPr b="0" dirty="0"/>
              <a:t>No alt text provided</a:t>
            </a:r>
            <a:endParaRPr dirty="0"/>
          </a:p>
          <a:p>
            <a:endParaRPr dirty="0"/>
          </a:p>
          <a:p>
            <a:r>
              <a:rPr b="1" dirty="0"/>
              <a:t>Bretton, Park and Hampton PCN - % by Ethnic Group (excluding Unknown) - summary</a:t>
            </a:r>
            <a:endParaRPr dirty="0"/>
          </a:p>
          <a:p>
            <a:r>
              <a:rPr b="0" dirty="0"/>
              <a:t>No alt text provided</a:t>
            </a:r>
            <a:endParaRPr dirty="0"/>
          </a:p>
          <a:p>
            <a:endParaRPr dirty="0"/>
          </a:p>
          <a:p>
            <a:r>
              <a:rPr b="1" dirty="0"/>
              <a:t>Bretton, Park and Hampton PCN - % by Ethnic Group (excluding Unknown) - detail</a:t>
            </a:r>
            <a:endParaRPr dirty="0"/>
          </a:p>
          <a:p>
            <a:r>
              <a:rPr b="0" dirty="0"/>
              <a:t>No alt text provided</a:t>
            </a:r>
            <a:endParaRPr dirty="0"/>
          </a:p>
          <a:p>
            <a:endParaRPr dirty="0"/>
          </a:p>
          <a:p>
            <a:r>
              <a:rPr b="1" dirty="0"/>
              <a:t>Bretton, Park and Hampton PCN - Unknown % compared with ICS average</a:t>
            </a:r>
            <a:endParaRPr dirty="0"/>
          </a:p>
          <a:p>
            <a:r>
              <a:rPr b="0" dirty="0"/>
              <a:t>No alt text provided</a:t>
            </a:r>
            <a:endParaRPr dirty="0"/>
          </a:p>
          <a:p>
            <a:endParaRPr dirty="0"/>
          </a:p>
          <a:p>
            <a:r>
              <a:rPr b="1" dirty="0"/>
              <a:t>Bretton, Park and Hampton PCN - Ethnic Minorities % compared with ICS average</a:t>
            </a:r>
            <a:endParaRPr dirty="0"/>
          </a:p>
          <a:p>
            <a:r>
              <a:rPr b="0" dirty="0"/>
              <a:t>No alt text provided</a:t>
            </a:r>
            <a:endParaRPr dirty="0"/>
          </a:p>
          <a:p>
            <a:endParaRPr dirty="0"/>
          </a:p>
          <a:p>
            <a:r>
              <a:rPr b="1" dirty="0"/>
              <a:t>Bretton, Park and Hampton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690557"/>
            <a:ext cx="7914962" cy="12419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Bretton, Park and Hampton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11:46:27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Bretton, Park and Hampton PCN - % by Ethnic Group ,Bretton, Park and Hampton PCN - % by Ethnic Group (excluding Unknown) - summary ,Bretton, Park and Hampton PCN - % by Ethnic Group (excluding Unknown) - detail ,Bretton, Park and Hampton PCN - Unknown % compared with ICS average ,Bretton, Park and Hampton PCN - Ethnic Minorities % compared with ICS average ,Bretton, Park and Hampton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slicer ,slicer ,Birth Rates per 1,000 Females for the year 2023 ,Bretton, Park and Hampton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Bretton, Park and Hampton PCN -  by register name 2023/24 ,Statistically significantly lower ,Statistically similar ,Statistically significantly higher ,Source: QOF ,actionButton ,actionButton ,actionButton ,Bretton, Park and Hampton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Bretton, Park and Hampton PCN by Practice for the year 2023/24 ,North ,ICS Total ,Smoking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Bretton, Park and Hampton PCN by Practice for the year 2023/24 ,North ,ICS Total ,Hypertension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Bretton, Park and Hampton PCN by Practice for the year 2023/24 ,North ,ICS Total ,Obesity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Bretton, Park and Hampton PCN by Practice for the year 2023/24 ,North ,ICS Total ,Diabetes mellitus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Bretton, Park and Hampton PCN by Practice for the year 2023/24 ,North ,ICS Total ,Depression Prevalence by Year ,Bretton, Park and Hampton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by Practice in 2023/24 ,slicer ,slicer ,A&amp;E Attendances ,slicer ,slicer ,slicer ,DASR per 1,000 - Trends ,North ABU  ,ICS Total ,Bretton, Park and Hampton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Bretton, Park and Hampton PCN ,slicer ,slicer ,Outpatient Attendances ,slicer ,slicer ,slicer ,DASR per 1,000 - Trends ,North ABU  ,ICS Total ,Bretton, Park and Hampton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Bretton, Park and Hampton PCN ,slicer ,slicer ,Outpatient Attendances ,slicer ,slicer ,slicer ,DASR per 1,000 - Trends ,North ABU  ,ICS Total ,Bretton, Park and Hampton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Bretton, Park and Hampton PCN by Practice in 2023/24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Bretton, Park and Hampton PCN by Practice in 2023/24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Bretton, Park and Hampton PCN by Practice in 2023/24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Bretton, Park and Hampton PCN by Practice in 2023/24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Bretton, Park and Hampton PCN by Practice in 2023/24 ,slicer ,slicer ,Hospital Admissions - Directly Age Standardised Rates (DASR) per 1,000 ,slicer ,slicer ,slicer ,DASR per 1,000 - Trends ,North ABU  ,ICS Total ,Bretton, Park and Hampton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Bretton, Park and Hampton PCN by Practice in   - 2023 ,slicer ,DASR per 100,000 - Trends ,slicer ,Mortality Rates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Bretton, Park and Hampton PCN by Practice in   - 2023 ,slicer ,DASR per 100,000 - Trends ,slicer ,Mortality Rates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Bretton, Park and Hampton PCN by Practice in   - 2023 ,slicer ,DASR per 100,000 - Trends ,slicer ,Mortality Rates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Bretton, Park and Hampton PCN by Practice in   - 2023 ,slicer ,DASR per 100,000 - Trends ,slicer ,Mortality Rates - Directly Age Standardised Rates (DASR) per 100,000  ,Statistically significantly higher ,Statistically similar ,Statistically significantly lower ,Bretton, Park and Hampton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5AF5D4F8-A640-5F5A-8AD5-E47709B05C26}"/>
              </a:ext>
            </a:extLst>
          </p:cNvPr>
          <p:cNvPicPr>
            <a:picLocks noChangeAspect="1"/>
          </p:cNvPicPr>
          <p:nvPr/>
        </p:nvPicPr>
        <p:blipFill>
          <a:blip r:embed="rId3"/>
          <a:stretch>
            <a:fillRect/>
          </a:stretch>
        </p:blipFill>
        <p:spPr>
          <a:xfrm>
            <a:off x="136912" y="124679"/>
            <a:ext cx="11920769" cy="66554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retton, Park and Hampton PCN persons, all ages ,Registered Population as at Jan'25 - All Ages ,slicer ,Select Age ,slicer ,slicer ,clusteredBarChart ,Higher ,Similar ,Lower ,lineClusteredColumnComboChart ,lineClusteredColumnComboChart ,Bretton, Park and Hampton PCN persons, all ages ,ICS Total ,North ,Bretton, Park and Hampt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Bretton, Park and Hampton PCN persons, all ages ,ABU ,ICS Total ,North ,Bretton, Park and Hampt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Bretton, Park and Hampton PCN persons, all ages ,ABU ,ICS Total ,North ,Bretton, Park and Hampt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Bretton, Park and Hampton PCN persons, all ages ,ABU ,ICS Total ,North ,Bretton, Park and Hampton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E32BF573-15C3-4063-9FE3-0C7A81831088}"/>
</file>

<file path=customXml/itemProps2.xml><?xml version="1.0" encoding="utf-8"?>
<ds:datastoreItem xmlns:ds="http://schemas.openxmlformats.org/officeDocument/2006/customXml" ds:itemID="{255266D4-16B4-4D1C-A5E2-398AAB69B19E}"/>
</file>

<file path=customXml/itemProps3.xml><?xml version="1.0" encoding="utf-8"?>
<ds:datastoreItem xmlns:ds="http://schemas.openxmlformats.org/officeDocument/2006/customXml" ds:itemID="{2770C9BE-0751-4E76-B8D1-B17F1266B406}"/>
</file>

<file path=docProps/app.xml><?xml version="1.0" encoding="utf-8"?>
<Properties xmlns="http://schemas.openxmlformats.org/officeDocument/2006/extended-properties" xmlns:vt="http://schemas.openxmlformats.org/officeDocument/2006/docPropsVTypes">
  <Template/>
  <TotalTime>8</TotalTime>
  <Words>4084</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Bretton, Park and Hampton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2025-03-20T11:52:57Z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