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7.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8" r:id="rId5"/>
    <p:sldId id="469" r:id="rId6"/>
    <p:sldId id="492" r:id="rId7"/>
    <p:sldId id="480" r:id="rId8"/>
    <p:sldId id="481" r:id="rId9"/>
    <p:sldId id="285" r:id="rId10"/>
    <p:sldId id="489" r:id="rId11"/>
    <p:sldId id="497" r:id="rId12"/>
    <p:sldId id="498" r:id="rId13"/>
    <p:sldId id="490" r:id="rId14"/>
    <p:sldId id="494" r:id="rId15"/>
    <p:sldId id="491" r:id="rId16"/>
    <p:sldId id="301" r:id="rId17"/>
    <p:sldId id="261" r:id="rId18"/>
    <p:sldId id="482" r:id="rId19"/>
    <p:sldId id="496" r:id="rId20"/>
    <p:sldId id="302" r:id="rId21"/>
    <p:sldId id="484" r:id="rId22"/>
    <p:sldId id="485" r:id="rId23"/>
    <p:sldId id="486" r:id="rId24"/>
    <p:sldId id="487" r:id="rId25"/>
    <p:sldId id="488" r:id="rId26"/>
    <p:sldId id="4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6D55"/>
    <a:srgbClr val="674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0370" autoAdjust="0"/>
  </p:normalViewPr>
  <p:slideViewPr>
    <p:cSldViewPr snapToGrid="0">
      <p:cViewPr varScale="1">
        <p:scale>
          <a:sx n="63" d="100"/>
          <a:sy n="63" d="100"/>
        </p:scale>
        <p:origin x="7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 Thomson" userId="04f725d3-aa74-47f4-8123-2a7baf29b7f8" providerId="ADAL" clId="{7EBC42C9-054C-4D44-BD06-AAB9DE08CFEF}"/>
    <pc:docChg chg="undo custSel addSld delSld">
      <pc:chgData name="Jess Thomson" userId="04f725d3-aa74-47f4-8123-2a7baf29b7f8" providerId="ADAL" clId="{7EBC42C9-054C-4D44-BD06-AAB9DE08CFEF}" dt="2025-01-09T12:11:50.075" v="1" actId="680"/>
      <pc:docMkLst>
        <pc:docMk/>
      </pc:docMkLst>
      <pc:sldChg chg="new del">
        <pc:chgData name="Jess Thomson" userId="04f725d3-aa74-47f4-8123-2a7baf29b7f8" providerId="ADAL" clId="{7EBC42C9-054C-4D44-BD06-AAB9DE08CFEF}" dt="2025-01-09T12:11:50.075" v="1" actId="680"/>
        <pc:sldMkLst>
          <pc:docMk/>
          <pc:sldMk cId="422516150" sldId="499"/>
        </pc:sldMkLst>
      </pc:sldChg>
    </pc:docChg>
  </pc:docChgLst>
  <pc:docChgLst>
    <pc:chgData name="Saranya Palaniswamy" userId="973be20e-c43f-434f-97ed-92fa4baa28ec" providerId="ADAL" clId="{6CE082D7-81C6-47F8-A5B6-66743D56F3A8}"/>
    <pc:docChg chg="modSld">
      <pc:chgData name="Saranya Palaniswamy" userId="973be20e-c43f-434f-97ed-92fa4baa28ec" providerId="ADAL" clId="{6CE082D7-81C6-47F8-A5B6-66743D56F3A8}" dt="2025-02-06T15:15:40.365" v="5" actId="20577"/>
      <pc:docMkLst>
        <pc:docMk/>
      </pc:docMkLst>
      <pc:sldChg chg="modSp mod">
        <pc:chgData name="Saranya Palaniswamy" userId="973be20e-c43f-434f-97ed-92fa4baa28ec" providerId="ADAL" clId="{6CE082D7-81C6-47F8-A5B6-66743D56F3A8}" dt="2025-02-06T15:15:40.365" v="5" actId="20577"/>
        <pc:sldMkLst>
          <pc:docMk/>
          <pc:sldMk cId="438600982" sldId="258"/>
        </pc:sldMkLst>
        <pc:spChg chg="mod">
          <ac:chgData name="Saranya Palaniswamy" userId="973be20e-c43f-434f-97ed-92fa4baa28ec" providerId="ADAL" clId="{6CE082D7-81C6-47F8-A5B6-66743D56F3A8}" dt="2025-02-06T15:15:40.365" v="5" actId="20577"/>
          <ac:spMkLst>
            <pc:docMk/>
            <pc:sldMk cId="438600982" sldId="258"/>
            <ac:spMk id="2" creationId="{A639671D-783D-C489-5966-5B205AD62652}"/>
          </ac:spMkLst>
        </pc:spChg>
      </pc:sldChg>
    </pc:docChg>
  </pc:docChgLst>
  <pc:docChgLst>
    <pc:chgData name="Saranya Palaniswamy" userId="973be20e-c43f-434f-97ed-92fa4baa28ec" providerId="ADAL" clId="{BDF15863-FECF-4D42-8409-5A88077F3FEF}"/>
    <pc:docChg chg="custSel modSld">
      <pc:chgData name="Saranya Palaniswamy" userId="973be20e-c43f-434f-97ed-92fa4baa28ec" providerId="ADAL" clId="{BDF15863-FECF-4D42-8409-5A88077F3FEF}" dt="2025-02-06T15:05:37.822" v="0" actId="478"/>
      <pc:docMkLst>
        <pc:docMk/>
      </pc:docMkLst>
      <pc:sldChg chg="delSp mod">
        <pc:chgData name="Saranya Palaniswamy" userId="973be20e-c43f-434f-97ed-92fa4baa28ec" providerId="ADAL" clId="{BDF15863-FECF-4D42-8409-5A88077F3FEF}" dt="2025-02-06T15:05:37.822" v="0" actId="478"/>
        <pc:sldMkLst>
          <pc:docMk/>
          <pc:sldMk cId="438600982" sldId="258"/>
        </pc:sldMkLst>
        <pc:spChg chg="del">
          <ac:chgData name="Saranya Palaniswamy" userId="973be20e-c43f-434f-97ed-92fa4baa28ec" providerId="ADAL" clId="{BDF15863-FECF-4D42-8409-5A88077F3FEF}" dt="2025-02-06T15:05:37.822" v="0" actId="478"/>
          <ac:spMkLst>
            <pc:docMk/>
            <pc:sldMk cId="438600982" sldId="258"/>
            <ac:spMk id="3" creationId="{63699A35-EB08-86DA-5D32-E728120B2BFE}"/>
          </ac:spMkLst>
        </pc:spChg>
      </pc:sldChg>
    </pc:docChg>
  </pc:docChgLst>
  <pc:docChgLst>
    <pc:chgData name="Saranya Palaniswamy" userId="S::saranya.palaniswamy@peterborough.gov.uk::973be20e-c43f-434f-97ed-92fa4baa28ec" providerId="AD" clId="Web-{24B3628F-1D65-CB2D-E136-C9C18BBAF691}"/>
    <pc:docChg chg="modSld">
      <pc:chgData name="Saranya Palaniswamy" userId="S::saranya.palaniswamy@peterborough.gov.uk::973be20e-c43f-434f-97ed-92fa4baa28ec" providerId="AD" clId="Web-{24B3628F-1D65-CB2D-E136-C9C18BBAF691}" dt="2025-01-15T14:09:49.351" v="1"/>
      <pc:docMkLst>
        <pc:docMk/>
      </pc:docMkLst>
      <pc:sldChg chg="modSp">
        <pc:chgData name="Saranya Palaniswamy" userId="S::saranya.palaniswamy@peterborough.gov.uk::973be20e-c43f-434f-97ed-92fa4baa28ec" providerId="AD" clId="Web-{24B3628F-1D65-CB2D-E136-C9C18BBAF691}" dt="2025-01-15T14:09:49.351" v="1"/>
        <pc:sldMkLst>
          <pc:docMk/>
          <pc:sldMk cId="3514375061" sldId="491"/>
        </pc:sldMkLst>
        <pc:graphicFrameChg chg="mod modGraphic">
          <ac:chgData name="Saranya Palaniswamy" userId="S::saranya.palaniswamy@peterborough.gov.uk::973be20e-c43f-434f-97ed-92fa4baa28ec" providerId="AD" clId="Web-{24B3628F-1D65-CB2D-E136-C9C18BBAF691}" dt="2025-01-15T14:09:49.351" v="1"/>
          <ac:graphicFrameMkLst>
            <pc:docMk/>
            <pc:sldMk cId="3514375061" sldId="491"/>
            <ac:graphicFrameMk id="9" creationId="{83455866-0994-B23E-03A9-A6DB8F8CC3AC}"/>
          </ac:graphicFrameMkLst>
        </pc:graphicFrameChg>
      </pc:sldChg>
    </pc:docChg>
  </pc:docChgLst>
  <pc:docChgLst>
    <pc:chgData name="Saranya Palaniswamy" userId="973be20e-c43f-434f-97ed-92fa4baa28ec" providerId="ADAL" clId="{AF296538-C70E-4150-BE89-09F23758FC7E}"/>
    <pc:docChg chg="undo custSel addSld delSld modSld sldOrd">
      <pc:chgData name="Saranya Palaniswamy" userId="973be20e-c43f-434f-97ed-92fa4baa28ec" providerId="ADAL" clId="{AF296538-C70E-4150-BE89-09F23758FC7E}" dt="2025-01-03T11:33:56.906" v="11029" actId="6549"/>
      <pc:docMkLst>
        <pc:docMk/>
      </pc:docMkLst>
      <pc:sldChg chg="del setBg">
        <pc:chgData name="Saranya Palaniswamy" userId="973be20e-c43f-434f-97ed-92fa4baa28ec" providerId="ADAL" clId="{AF296538-C70E-4150-BE89-09F23758FC7E}" dt="2024-12-13T17:35:45.387" v="702" actId="47"/>
        <pc:sldMkLst>
          <pc:docMk/>
          <pc:sldMk cId="1671608139" sldId="257"/>
        </pc:sldMkLst>
      </pc:sldChg>
      <pc:sldChg chg="modSp mod">
        <pc:chgData name="Saranya Palaniswamy" userId="973be20e-c43f-434f-97ed-92fa4baa28ec" providerId="ADAL" clId="{AF296538-C70E-4150-BE89-09F23758FC7E}" dt="2025-01-03T11:30:02.187" v="11008" actId="20577"/>
        <pc:sldMkLst>
          <pc:docMk/>
          <pc:sldMk cId="438600982" sldId="258"/>
        </pc:sldMkLst>
        <pc:spChg chg="mod">
          <ac:chgData name="Saranya Palaniswamy" userId="973be20e-c43f-434f-97ed-92fa4baa28ec" providerId="ADAL" clId="{AF296538-C70E-4150-BE89-09F23758FC7E}" dt="2025-01-03T11:30:02.187" v="11008" actId="20577"/>
          <ac:spMkLst>
            <pc:docMk/>
            <pc:sldMk cId="438600982" sldId="258"/>
            <ac:spMk id="2" creationId="{A639671D-783D-C489-5966-5B205AD62652}"/>
          </ac:spMkLst>
        </pc:spChg>
        <pc:spChg chg="mod">
          <ac:chgData name="Saranya Palaniswamy" userId="973be20e-c43f-434f-97ed-92fa4baa28ec" providerId="ADAL" clId="{AF296538-C70E-4150-BE89-09F23758FC7E}" dt="2025-01-02T16:19:07.395" v="10258" actId="20577"/>
          <ac:spMkLst>
            <pc:docMk/>
            <pc:sldMk cId="438600982" sldId="258"/>
            <ac:spMk id="4" creationId="{151DAD8B-5A20-E4EC-3785-9104507B5006}"/>
          </ac:spMkLst>
        </pc:spChg>
      </pc:sldChg>
      <pc:sldChg chg="del setBg">
        <pc:chgData name="Saranya Palaniswamy" userId="973be20e-c43f-434f-97ed-92fa4baa28ec" providerId="ADAL" clId="{AF296538-C70E-4150-BE89-09F23758FC7E}" dt="2024-12-13T17:35:49.632" v="704" actId="47"/>
        <pc:sldMkLst>
          <pc:docMk/>
          <pc:sldMk cId="434688754" sldId="259"/>
        </pc:sldMkLst>
      </pc:sldChg>
      <pc:sldChg chg="del setBg">
        <pc:chgData name="Saranya Palaniswamy" userId="973be20e-c43f-434f-97ed-92fa4baa28ec" providerId="ADAL" clId="{AF296538-C70E-4150-BE89-09F23758FC7E}" dt="2024-12-13T17:35:50.797" v="705" actId="47"/>
        <pc:sldMkLst>
          <pc:docMk/>
          <pc:sldMk cId="4009898711" sldId="260"/>
        </pc:sldMkLst>
      </pc:sldChg>
      <pc:sldChg chg="addSp delSp modSp mod setBg">
        <pc:chgData name="Saranya Palaniswamy" userId="973be20e-c43f-434f-97ed-92fa4baa28ec" providerId="ADAL" clId="{AF296538-C70E-4150-BE89-09F23758FC7E}" dt="2025-01-03T10:28:46.231" v="10796" actId="403"/>
        <pc:sldMkLst>
          <pc:docMk/>
          <pc:sldMk cId="2747296169" sldId="261"/>
        </pc:sldMkLst>
        <pc:spChg chg="mod">
          <ac:chgData name="Saranya Palaniswamy" userId="973be20e-c43f-434f-97ed-92fa4baa28ec" providerId="ADAL" clId="{AF296538-C70E-4150-BE89-09F23758FC7E}" dt="2024-12-24T09:55:01.290" v="8797" actId="2711"/>
          <ac:spMkLst>
            <pc:docMk/>
            <pc:sldMk cId="2747296169" sldId="261"/>
            <ac:spMk id="3" creationId="{4052755F-2C38-8D9F-24DC-4DC304B77FAC}"/>
          </ac:spMkLst>
        </pc:spChg>
        <pc:spChg chg="mod">
          <ac:chgData name="Saranya Palaniswamy" userId="973be20e-c43f-434f-97ed-92fa4baa28ec" providerId="ADAL" clId="{AF296538-C70E-4150-BE89-09F23758FC7E}" dt="2025-01-03T10:28:46.231" v="10796" actId="403"/>
          <ac:spMkLst>
            <pc:docMk/>
            <pc:sldMk cId="2747296169" sldId="261"/>
            <ac:spMk id="5" creationId="{5D60DC9F-F859-E30B-C5AD-A4EAD1AC3986}"/>
          </ac:spMkLst>
        </pc:spChg>
        <pc:spChg chg="mod">
          <ac:chgData name="Saranya Palaniswamy" userId="973be20e-c43f-434f-97ed-92fa4baa28ec" providerId="ADAL" clId="{AF296538-C70E-4150-BE89-09F23758FC7E}" dt="2024-12-24T09:55:01.290" v="8797" actId="2711"/>
          <ac:spMkLst>
            <pc:docMk/>
            <pc:sldMk cId="2747296169" sldId="261"/>
            <ac:spMk id="6" creationId="{198A0B8D-7268-22D3-59A6-CADB78FA618F}"/>
          </ac:spMkLst>
        </pc:spChg>
        <pc:spChg chg="add mod">
          <ac:chgData name="Saranya Palaniswamy" userId="973be20e-c43f-434f-97ed-92fa4baa28ec" providerId="ADAL" clId="{AF296538-C70E-4150-BE89-09F23758FC7E}" dt="2024-12-24T09:55:01.290" v="8797" actId="2711"/>
          <ac:spMkLst>
            <pc:docMk/>
            <pc:sldMk cId="2747296169" sldId="261"/>
            <ac:spMk id="7" creationId="{647CE1A9-C864-3A59-4B25-58FC2D9376F0}"/>
          </ac:spMkLst>
        </pc:spChg>
        <pc:spChg chg="mod">
          <ac:chgData name="Saranya Palaniswamy" userId="973be20e-c43f-434f-97ed-92fa4baa28ec" providerId="ADAL" clId="{AF296538-C70E-4150-BE89-09F23758FC7E}" dt="2024-12-24T09:55:01.290" v="8797" actId="2711"/>
          <ac:spMkLst>
            <pc:docMk/>
            <pc:sldMk cId="2747296169" sldId="261"/>
            <ac:spMk id="12" creationId="{0A11BDCB-625E-1DC9-49D8-A1986A78C2ED}"/>
          </ac:spMkLst>
        </pc:spChg>
        <pc:graphicFrameChg chg="add mod">
          <ac:chgData name="Saranya Palaniswamy" userId="973be20e-c43f-434f-97ed-92fa4baa28ec" providerId="ADAL" clId="{AF296538-C70E-4150-BE89-09F23758FC7E}" dt="2024-12-24T09:55:01.290" v="8797" actId="2711"/>
          <ac:graphicFrameMkLst>
            <pc:docMk/>
            <pc:sldMk cId="2747296169" sldId="261"/>
            <ac:graphicFrameMk id="15" creationId="{6E069759-0C7C-C81F-AEF4-2085E0082DE7}"/>
          </ac:graphicFrameMkLst>
        </pc:graphicFrameChg>
      </pc:sldChg>
      <pc:sldChg chg="addSp delSp modSp del mod setBg">
        <pc:chgData name="Saranya Palaniswamy" userId="973be20e-c43f-434f-97ed-92fa4baa28ec" providerId="ADAL" clId="{AF296538-C70E-4150-BE89-09F23758FC7E}" dt="2024-12-13T17:26:01.315" v="541" actId="47"/>
        <pc:sldMkLst>
          <pc:docMk/>
          <pc:sldMk cId="3839636584" sldId="263"/>
        </pc:sldMkLst>
      </pc:sldChg>
      <pc:sldChg chg="del setBg">
        <pc:chgData name="Saranya Palaniswamy" userId="973be20e-c43f-434f-97ed-92fa4baa28ec" providerId="ADAL" clId="{AF296538-C70E-4150-BE89-09F23758FC7E}" dt="2024-12-13T17:26:39.767" v="548" actId="47"/>
        <pc:sldMkLst>
          <pc:docMk/>
          <pc:sldMk cId="586135607" sldId="268"/>
        </pc:sldMkLst>
      </pc:sldChg>
      <pc:sldChg chg="del setBg">
        <pc:chgData name="Saranya Palaniswamy" userId="973be20e-c43f-434f-97ed-92fa4baa28ec" providerId="ADAL" clId="{AF296538-C70E-4150-BE89-09F23758FC7E}" dt="2024-12-13T17:25:28.642" v="532" actId="47"/>
        <pc:sldMkLst>
          <pc:docMk/>
          <pc:sldMk cId="3048502125" sldId="269"/>
        </pc:sldMkLst>
      </pc:sldChg>
      <pc:sldChg chg="addSp delSp modSp mod ord setBg">
        <pc:chgData name="Saranya Palaniswamy" userId="973be20e-c43f-434f-97ed-92fa4baa28ec" providerId="ADAL" clId="{AF296538-C70E-4150-BE89-09F23758FC7E}" dt="2025-01-03T10:27:40.850" v="10785" actId="404"/>
        <pc:sldMkLst>
          <pc:docMk/>
          <pc:sldMk cId="585709899" sldId="280"/>
        </pc:sldMkLst>
      </pc:sldChg>
      <pc:sldChg chg="del">
        <pc:chgData name="Saranya Palaniswamy" userId="973be20e-c43f-434f-97ed-92fa4baa28ec" providerId="ADAL" clId="{AF296538-C70E-4150-BE89-09F23758FC7E}" dt="2024-12-11T17:39:44.835" v="31" actId="47"/>
        <pc:sldMkLst>
          <pc:docMk/>
          <pc:sldMk cId="3495647601" sldId="281"/>
        </pc:sldMkLst>
      </pc:sldChg>
      <pc:sldChg chg="add del">
        <pc:chgData name="Saranya Palaniswamy" userId="973be20e-c43f-434f-97ed-92fa4baa28ec" providerId="ADAL" clId="{AF296538-C70E-4150-BE89-09F23758FC7E}" dt="2024-12-16T10:51:07.503" v="1543"/>
        <pc:sldMkLst>
          <pc:docMk/>
          <pc:sldMk cId="1700183469" sldId="282"/>
        </pc:sldMkLst>
      </pc:sldChg>
      <pc:sldChg chg="modSp add del mod setBg">
        <pc:chgData name="Saranya Palaniswamy" userId="973be20e-c43f-434f-97ed-92fa4baa28ec" providerId="ADAL" clId="{AF296538-C70E-4150-BE89-09F23758FC7E}" dt="2025-01-03T10:57:05.533" v="10964" actId="113"/>
        <pc:sldMkLst>
          <pc:docMk/>
          <pc:sldMk cId="2599223540" sldId="285"/>
        </pc:sldMkLst>
        <pc:spChg chg="mod">
          <ac:chgData name="Saranya Palaniswamy" userId="973be20e-c43f-434f-97ed-92fa4baa28ec" providerId="ADAL" clId="{AF296538-C70E-4150-BE89-09F23758FC7E}" dt="2025-01-02T16:18:37.239" v="10214" actId="207"/>
          <ac:spMkLst>
            <pc:docMk/>
            <pc:sldMk cId="2599223540" sldId="285"/>
            <ac:spMk id="3" creationId="{9935AD09-CDC8-B5B3-4032-0776D4D8F7B0}"/>
          </ac:spMkLst>
        </pc:spChg>
        <pc:spChg chg="mod">
          <ac:chgData name="Saranya Palaniswamy" userId="973be20e-c43f-434f-97ed-92fa4baa28ec" providerId="ADAL" clId="{AF296538-C70E-4150-BE89-09F23758FC7E}" dt="2025-01-03T10:57:05.533" v="10964" actId="113"/>
          <ac:spMkLst>
            <pc:docMk/>
            <pc:sldMk cId="2599223540" sldId="285"/>
            <ac:spMk id="4" creationId="{FCD2C6CA-8CE5-44B5-83E5-A73C3A56E568}"/>
          </ac:spMkLst>
        </pc:spChg>
      </pc:sldChg>
      <pc:sldChg chg="del setBg">
        <pc:chgData name="Saranya Palaniswamy" userId="973be20e-c43f-434f-97ed-92fa4baa28ec" providerId="ADAL" clId="{AF296538-C70E-4150-BE89-09F23758FC7E}" dt="2024-12-13T17:28:36.933" v="654" actId="47"/>
        <pc:sldMkLst>
          <pc:docMk/>
          <pc:sldMk cId="248352495" sldId="294"/>
        </pc:sldMkLst>
      </pc:sldChg>
      <pc:sldChg chg="del setBg">
        <pc:chgData name="Saranya Palaniswamy" userId="973be20e-c43f-434f-97ed-92fa4baa28ec" providerId="ADAL" clId="{AF296538-C70E-4150-BE89-09F23758FC7E}" dt="2024-12-13T17:28:39.406" v="655" actId="47"/>
        <pc:sldMkLst>
          <pc:docMk/>
          <pc:sldMk cId="851619276" sldId="295"/>
        </pc:sldMkLst>
      </pc:sldChg>
      <pc:sldChg chg="del setBg">
        <pc:chgData name="Saranya Palaniswamy" userId="973be20e-c43f-434f-97ed-92fa4baa28ec" providerId="ADAL" clId="{AF296538-C70E-4150-BE89-09F23758FC7E}" dt="2024-12-13T17:30:00.631" v="671" actId="47"/>
        <pc:sldMkLst>
          <pc:docMk/>
          <pc:sldMk cId="1205795978" sldId="297"/>
        </pc:sldMkLst>
      </pc:sldChg>
      <pc:sldChg chg="del setBg">
        <pc:chgData name="Saranya Palaniswamy" userId="973be20e-c43f-434f-97ed-92fa4baa28ec" providerId="ADAL" clId="{AF296538-C70E-4150-BE89-09F23758FC7E}" dt="2024-12-13T17:30:01.969" v="672" actId="47"/>
        <pc:sldMkLst>
          <pc:docMk/>
          <pc:sldMk cId="2082894084" sldId="298"/>
        </pc:sldMkLst>
      </pc:sldChg>
      <pc:sldChg chg="delSp modSp del mod setBg">
        <pc:chgData name="Saranya Palaniswamy" userId="973be20e-c43f-434f-97ed-92fa4baa28ec" providerId="ADAL" clId="{AF296538-C70E-4150-BE89-09F23758FC7E}" dt="2024-12-16T09:37:52.294" v="936" actId="47"/>
        <pc:sldMkLst>
          <pc:docMk/>
          <pc:sldMk cId="4131776023" sldId="299"/>
        </pc:sldMkLst>
      </pc:sldChg>
      <pc:sldChg chg="modSp mod setBg">
        <pc:chgData name="Saranya Palaniswamy" userId="973be20e-c43f-434f-97ed-92fa4baa28ec" providerId="ADAL" clId="{AF296538-C70E-4150-BE89-09F23758FC7E}" dt="2024-12-24T09:54:54.032" v="8796" actId="2711"/>
        <pc:sldMkLst>
          <pc:docMk/>
          <pc:sldMk cId="624934744" sldId="301"/>
        </pc:sldMkLst>
        <pc:spChg chg="mod">
          <ac:chgData name="Saranya Palaniswamy" userId="973be20e-c43f-434f-97ed-92fa4baa28ec" providerId="ADAL" clId="{AF296538-C70E-4150-BE89-09F23758FC7E}" dt="2024-12-24T09:54:54.032" v="8796" actId="2711"/>
          <ac:spMkLst>
            <pc:docMk/>
            <pc:sldMk cId="624934744" sldId="301"/>
            <ac:spMk id="2" creationId="{A639671D-783D-C489-5966-5B205AD62652}"/>
          </ac:spMkLst>
        </pc:spChg>
      </pc:sldChg>
      <pc:sldChg chg="modSp mod setBg">
        <pc:chgData name="Saranya Palaniswamy" userId="973be20e-c43f-434f-97ed-92fa4baa28ec" providerId="ADAL" clId="{AF296538-C70E-4150-BE89-09F23758FC7E}" dt="2024-12-24T11:36:24.456" v="9310" actId="20577"/>
        <pc:sldMkLst>
          <pc:docMk/>
          <pc:sldMk cId="2642437898" sldId="302"/>
        </pc:sldMkLst>
        <pc:spChg chg="mod">
          <ac:chgData name="Saranya Palaniswamy" userId="973be20e-c43f-434f-97ed-92fa4baa28ec" providerId="ADAL" clId="{AF296538-C70E-4150-BE89-09F23758FC7E}" dt="2024-12-24T11:36:24.456" v="9310" actId="20577"/>
          <ac:spMkLst>
            <pc:docMk/>
            <pc:sldMk cId="2642437898" sldId="302"/>
            <ac:spMk id="2" creationId="{A639671D-783D-C489-5966-5B205AD62652}"/>
          </ac:spMkLst>
        </pc:spChg>
      </pc:sldChg>
      <pc:sldChg chg="del setBg">
        <pc:chgData name="Saranya Palaniswamy" userId="973be20e-c43f-434f-97ed-92fa4baa28ec" providerId="ADAL" clId="{AF296538-C70E-4150-BE89-09F23758FC7E}" dt="2024-12-11T18:40:06.747" v="479" actId="47"/>
        <pc:sldMkLst>
          <pc:docMk/>
          <pc:sldMk cId="1098730592" sldId="303"/>
        </pc:sldMkLst>
      </pc:sldChg>
      <pc:sldChg chg="del setBg">
        <pc:chgData name="Saranya Palaniswamy" userId="973be20e-c43f-434f-97ed-92fa4baa28ec" providerId="ADAL" clId="{AF296538-C70E-4150-BE89-09F23758FC7E}" dt="2024-12-16T09:37:58.627" v="937" actId="47"/>
        <pc:sldMkLst>
          <pc:docMk/>
          <pc:sldMk cId="3978932060" sldId="461"/>
        </pc:sldMkLst>
      </pc:sldChg>
      <pc:sldChg chg="del setBg">
        <pc:chgData name="Saranya Palaniswamy" userId="973be20e-c43f-434f-97ed-92fa4baa28ec" providerId="ADAL" clId="{AF296538-C70E-4150-BE89-09F23758FC7E}" dt="2024-12-16T09:37:58.627" v="937" actId="47"/>
        <pc:sldMkLst>
          <pc:docMk/>
          <pc:sldMk cId="1865833285" sldId="462"/>
        </pc:sldMkLst>
      </pc:sldChg>
      <pc:sldChg chg="del setBg">
        <pc:chgData name="Saranya Palaniswamy" userId="973be20e-c43f-434f-97ed-92fa4baa28ec" providerId="ADAL" clId="{AF296538-C70E-4150-BE89-09F23758FC7E}" dt="2024-12-16T09:37:58.627" v="937" actId="47"/>
        <pc:sldMkLst>
          <pc:docMk/>
          <pc:sldMk cId="1199899340" sldId="463"/>
        </pc:sldMkLst>
      </pc:sldChg>
      <pc:sldChg chg="del setBg">
        <pc:chgData name="Saranya Palaniswamy" userId="973be20e-c43f-434f-97ed-92fa4baa28ec" providerId="ADAL" clId="{AF296538-C70E-4150-BE89-09F23758FC7E}" dt="2024-12-16T09:37:58.627" v="937" actId="47"/>
        <pc:sldMkLst>
          <pc:docMk/>
          <pc:sldMk cId="1481687353" sldId="464"/>
        </pc:sldMkLst>
      </pc:sldChg>
      <pc:sldChg chg="del setBg">
        <pc:chgData name="Saranya Palaniswamy" userId="973be20e-c43f-434f-97ed-92fa4baa28ec" providerId="ADAL" clId="{AF296538-C70E-4150-BE89-09F23758FC7E}" dt="2024-12-16T09:37:58.627" v="937" actId="47"/>
        <pc:sldMkLst>
          <pc:docMk/>
          <pc:sldMk cId="2421630292" sldId="465"/>
        </pc:sldMkLst>
      </pc:sldChg>
      <pc:sldChg chg="del setBg">
        <pc:chgData name="Saranya Palaniswamy" userId="973be20e-c43f-434f-97ed-92fa4baa28ec" providerId="ADAL" clId="{AF296538-C70E-4150-BE89-09F23758FC7E}" dt="2024-12-16T09:37:58.627" v="937" actId="47"/>
        <pc:sldMkLst>
          <pc:docMk/>
          <pc:sldMk cId="3311524297" sldId="466"/>
        </pc:sldMkLst>
      </pc:sldChg>
      <pc:sldChg chg="modSp del mod setBg">
        <pc:chgData name="Saranya Palaniswamy" userId="973be20e-c43f-434f-97ed-92fa4baa28ec" providerId="ADAL" clId="{AF296538-C70E-4150-BE89-09F23758FC7E}" dt="2024-12-24T11:36:29.280" v="9311" actId="47"/>
        <pc:sldMkLst>
          <pc:docMk/>
          <pc:sldMk cId="3960558696" sldId="467"/>
        </pc:sldMkLst>
      </pc:sldChg>
      <pc:sldChg chg="del setBg">
        <pc:chgData name="Saranya Palaniswamy" userId="973be20e-c43f-434f-97ed-92fa4baa28ec" providerId="ADAL" clId="{AF296538-C70E-4150-BE89-09F23758FC7E}" dt="2024-12-13T17:35:46.442" v="703" actId="47"/>
        <pc:sldMkLst>
          <pc:docMk/>
          <pc:sldMk cId="1523414944" sldId="468"/>
        </pc:sldMkLst>
      </pc:sldChg>
      <pc:sldChg chg="addSp delSp modSp mod modNotesTx">
        <pc:chgData name="Saranya Palaniswamy" userId="973be20e-c43f-434f-97ed-92fa4baa28ec" providerId="ADAL" clId="{AF296538-C70E-4150-BE89-09F23758FC7E}" dt="2025-01-03T11:30:43.799" v="11028" actId="6549"/>
        <pc:sldMkLst>
          <pc:docMk/>
          <pc:sldMk cId="4125729018" sldId="469"/>
        </pc:sldMkLst>
        <pc:spChg chg="mod">
          <ac:chgData name="Saranya Palaniswamy" userId="973be20e-c43f-434f-97ed-92fa4baa28ec" providerId="ADAL" clId="{AF296538-C70E-4150-BE89-09F23758FC7E}" dt="2024-12-24T09:53:29.664" v="8786" actId="2711"/>
          <ac:spMkLst>
            <pc:docMk/>
            <pc:sldMk cId="4125729018" sldId="469"/>
            <ac:spMk id="2" creationId="{A6CF1147-0FFA-459A-5C00-A8663B9897E5}"/>
          </ac:spMkLst>
        </pc:spChg>
        <pc:spChg chg="mod">
          <ac:chgData name="Saranya Palaniswamy" userId="973be20e-c43f-434f-97ed-92fa4baa28ec" providerId="ADAL" clId="{AF296538-C70E-4150-BE89-09F23758FC7E}" dt="2025-01-03T11:30:43.799" v="11028" actId="6549"/>
          <ac:spMkLst>
            <pc:docMk/>
            <pc:sldMk cId="4125729018" sldId="469"/>
            <ac:spMk id="3" creationId="{844A0ACF-97F3-610D-AA5E-87F3357E2E60}"/>
          </ac:spMkLst>
        </pc:spChg>
        <pc:spChg chg="add mod">
          <ac:chgData name="Saranya Palaniswamy" userId="973be20e-c43f-434f-97ed-92fa4baa28ec" providerId="ADAL" clId="{AF296538-C70E-4150-BE89-09F23758FC7E}" dt="2025-01-03T10:24:15.378" v="10676" actId="1076"/>
          <ac:spMkLst>
            <pc:docMk/>
            <pc:sldMk cId="4125729018" sldId="469"/>
            <ac:spMk id="6" creationId="{AACDC845-349E-D89F-857C-91B27C09BD1F}"/>
          </ac:spMkLst>
        </pc:spChg>
        <pc:graphicFrameChg chg="add mod modGraphic">
          <ac:chgData name="Saranya Palaniswamy" userId="973be20e-c43f-434f-97ed-92fa4baa28ec" providerId="ADAL" clId="{AF296538-C70E-4150-BE89-09F23758FC7E}" dt="2025-01-03T10:24:12.124" v="10675" actId="1076"/>
          <ac:graphicFrameMkLst>
            <pc:docMk/>
            <pc:sldMk cId="4125729018" sldId="469"/>
            <ac:graphicFrameMk id="4" creationId="{97A33852-7609-70EF-A305-4369F99083FF}"/>
          </ac:graphicFrameMkLst>
        </pc:graphicFrameChg>
      </pc:sldChg>
      <pc:sldChg chg="del">
        <pc:chgData name="Saranya Palaniswamy" userId="973be20e-c43f-434f-97ed-92fa4baa28ec" providerId="ADAL" clId="{AF296538-C70E-4150-BE89-09F23758FC7E}" dt="2024-12-11T17:39:41.109" v="29" actId="47"/>
        <pc:sldMkLst>
          <pc:docMk/>
          <pc:sldMk cId="2691445367" sldId="471"/>
        </pc:sldMkLst>
      </pc:sldChg>
      <pc:sldChg chg="del setBg">
        <pc:chgData name="Saranya Palaniswamy" userId="973be20e-c43f-434f-97ed-92fa4baa28ec" providerId="ADAL" clId="{AF296538-C70E-4150-BE89-09F23758FC7E}" dt="2024-12-16T09:37:50.657" v="935" actId="47"/>
        <pc:sldMkLst>
          <pc:docMk/>
          <pc:sldMk cId="2402842194" sldId="475"/>
        </pc:sldMkLst>
      </pc:sldChg>
      <pc:sldChg chg="del setBg">
        <pc:chgData name="Saranya Palaniswamy" userId="973be20e-c43f-434f-97ed-92fa4baa28ec" providerId="ADAL" clId="{AF296538-C70E-4150-BE89-09F23758FC7E}" dt="2024-12-11T18:40:06.747" v="479" actId="47"/>
        <pc:sldMkLst>
          <pc:docMk/>
          <pc:sldMk cId="972068102" sldId="476"/>
        </pc:sldMkLst>
      </pc:sldChg>
      <pc:sldChg chg="del setBg">
        <pc:chgData name="Saranya Palaniswamy" userId="973be20e-c43f-434f-97ed-92fa4baa28ec" providerId="ADAL" clId="{AF296538-C70E-4150-BE89-09F23758FC7E}" dt="2024-12-11T18:40:06.747" v="479" actId="47"/>
        <pc:sldMkLst>
          <pc:docMk/>
          <pc:sldMk cId="2414955088" sldId="477"/>
        </pc:sldMkLst>
      </pc:sldChg>
      <pc:sldChg chg="del">
        <pc:chgData name="Saranya Palaniswamy" userId="973be20e-c43f-434f-97ed-92fa4baa28ec" providerId="ADAL" clId="{AF296538-C70E-4150-BE89-09F23758FC7E}" dt="2024-12-11T17:39:46.360" v="32" actId="47"/>
        <pc:sldMkLst>
          <pc:docMk/>
          <pc:sldMk cId="3695736413" sldId="479"/>
        </pc:sldMkLst>
      </pc:sldChg>
      <pc:sldChg chg="modSp mod">
        <pc:chgData name="Saranya Palaniswamy" userId="973be20e-c43f-434f-97ed-92fa4baa28ec" providerId="ADAL" clId="{AF296538-C70E-4150-BE89-09F23758FC7E}" dt="2025-01-03T10:56:36.675" v="10957" actId="20577"/>
        <pc:sldMkLst>
          <pc:docMk/>
          <pc:sldMk cId="4030264719" sldId="480"/>
        </pc:sldMkLst>
        <pc:spChg chg="mod">
          <ac:chgData name="Saranya Palaniswamy" userId="973be20e-c43f-434f-97ed-92fa4baa28ec" providerId="ADAL" clId="{AF296538-C70E-4150-BE89-09F23758FC7E}" dt="2025-01-03T10:56:36.675" v="10957" actId="20577"/>
          <ac:spMkLst>
            <pc:docMk/>
            <pc:sldMk cId="4030264719" sldId="480"/>
            <ac:spMk id="2" creationId="{A639671D-783D-C489-5966-5B205AD62652}"/>
          </ac:spMkLst>
        </pc:spChg>
      </pc:sldChg>
      <pc:sldChg chg="addSp delSp modSp add mod ord">
        <pc:chgData name="Saranya Palaniswamy" userId="973be20e-c43f-434f-97ed-92fa4baa28ec" providerId="ADAL" clId="{AF296538-C70E-4150-BE89-09F23758FC7E}" dt="2025-01-03T10:27:37.356" v="10784" actId="404"/>
        <pc:sldMkLst>
          <pc:docMk/>
          <pc:sldMk cId="337064375" sldId="481"/>
        </pc:sldMkLst>
        <pc:spChg chg="add mod">
          <ac:chgData name="Saranya Palaniswamy" userId="973be20e-c43f-434f-97ed-92fa4baa28ec" providerId="ADAL" clId="{AF296538-C70E-4150-BE89-09F23758FC7E}" dt="2025-01-03T10:27:37.356" v="10784" actId="404"/>
          <ac:spMkLst>
            <pc:docMk/>
            <pc:sldMk cId="337064375" sldId="481"/>
            <ac:spMk id="2" creationId="{42772358-DE60-58E6-B66F-B61881B66ACB}"/>
          </ac:spMkLst>
        </pc:spChg>
        <pc:spChg chg="add mod">
          <ac:chgData name="Saranya Palaniswamy" userId="973be20e-c43f-434f-97ed-92fa4baa28ec" providerId="ADAL" clId="{AF296538-C70E-4150-BE89-09F23758FC7E}" dt="2024-12-24T09:54:07.097" v="8790" actId="2711"/>
          <ac:spMkLst>
            <pc:docMk/>
            <pc:sldMk cId="337064375" sldId="481"/>
            <ac:spMk id="5" creationId="{C6502D8F-87E0-45BC-6786-A57D33550B9F}"/>
          </ac:spMkLst>
        </pc:spChg>
        <pc:graphicFrameChg chg="add del mod">
          <ac:chgData name="Saranya Palaniswamy" userId="973be20e-c43f-434f-97ed-92fa4baa28ec" providerId="ADAL" clId="{AF296538-C70E-4150-BE89-09F23758FC7E}" dt="2024-12-16T11:18:20.248" v="1823" actId="478"/>
          <ac:graphicFrameMkLst>
            <pc:docMk/>
            <pc:sldMk cId="337064375" sldId="481"/>
            <ac:graphicFrameMk id="3" creationId="{7E6B89F4-BCAF-4E9D-A9C4-7299311C600C}"/>
          </ac:graphicFrameMkLst>
        </pc:graphicFrameChg>
        <pc:graphicFrameChg chg="add mod">
          <ac:chgData name="Saranya Palaniswamy" userId="973be20e-c43f-434f-97ed-92fa4baa28ec" providerId="ADAL" clId="{AF296538-C70E-4150-BE89-09F23758FC7E}" dt="2025-01-02T10:45:23.602" v="9482" actId="1076"/>
          <ac:graphicFrameMkLst>
            <pc:docMk/>
            <pc:sldMk cId="337064375" sldId="481"/>
            <ac:graphicFrameMk id="7" creationId="{F5DCE328-82C6-4D85-9FDC-D3D53788F2E8}"/>
          </ac:graphicFrameMkLst>
        </pc:graphicFrameChg>
      </pc:sldChg>
      <pc:sldChg chg="del">
        <pc:chgData name="Saranya Palaniswamy" userId="973be20e-c43f-434f-97ed-92fa4baa28ec" providerId="ADAL" clId="{AF296538-C70E-4150-BE89-09F23758FC7E}" dt="2024-12-11T17:40:01.549" v="34" actId="47"/>
        <pc:sldMkLst>
          <pc:docMk/>
          <pc:sldMk cId="1822399273" sldId="481"/>
        </pc:sldMkLst>
      </pc:sldChg>
      <pc:sldChg chg="addSp delSp modSp add del mod">
        <pc:chgData name="Saranya Palaniswamy" userId="973be20e-c43f-434f-97ed-92fa4baa28ec" providerId="ADAL" clId="{AF296538-C70E-4150-BE89-09F23758FC7E}" dt="2024-12-13T17:25:19.549" v="531" actId="47"/>
        <pc:sldMkLst>
          <pc:docMk/>
          <pc:sldMk cId="1772371435" sldId="482"/>
        </pc:sldMkLst>
      </pc:sldChg>
      <pc:sldChg chg="addSp delSp modSp add mod">
        <pc:chgData name="Saranya Palaniswamy" userId="973be20e-c43f-434f-97ed-92fa4baa28ec" providerId="ADAL" clId="{AF296538-C70E-4150-BE89-09F23758FC7E}" dt="2025-01-03T10:51:02.772" v="10936" actId="6549"/>
        <pc:sldMkLst>
          <pc:docMk/>
          <pc:sldMk cId="2897363402" sldId="482"/>
        </pc:sldMkLst>
        <pc:spChg chg="mod">
          <ac:chgData name="Saranya Palaniswamy" userId="973be20e-c43f-434f-97ed-92fa4baa28ec" providerId="ADAL" clId="{AF296538-C70E-4150-BE89-09F23758FC7E}" dt="2025-01-03T10:45:04.335" v="10869" actId="20577"/>
          <ac:spMkLst>
            <pc:docMk/>
            <pc:sldMk cId="2897363402" sldId="482"/>
            <ac:spMk id="5" creationId="{8B239A87-27D5-E50F-08BB-B8168E2EF52D}"/>
          </ac:spMkLst>
        </pc:spChg>
        <pc:spChg chg="add mod">
          <ac:chgData name="Saranya Palaniswamy" userId="973be20e-c43f-434f-97ed-92fa4baa28ec" providerId="ADAL" clId="{AF296538-C70E-4150-BE89-09F23758FC7E}" dt="2025-01-03T10:51:02.772" v="10936" actId="6549"/>
          <ac:spMkLst>
            <pc:docMk/>
            <pc:sldMk cId="2897363402" sldId="482"/>
            <ac:spMk id="6" creationId="{43B13B71-EA8C-770C-8A37-A7495BC2D7E4}"/>
          </ac:spMkLst>
        </pc:spChg>
        <pc:graphicFrameChg chg="add del mod">
          <ac:chgData name="Saranya Palaniswamy" userId="973be20e-c43f-434f-97ed-92fa4baa28ec" providerId="ADAL" clId="{AF296538-C70E-4150-BE89-09F23758FC7E}" dt="2025-01-03T10:50:27.629" v="10927" actId="1076"/>
          <ac:graphicFrameMkLst>
            <pc:docMk/>
            <pc:sldMk cId="2897363402" sldId="482"/>
            <ac:graphicFrameMk id="2" creationId="{A59EF081-5217-ECAF-1FA0-4F4212F1A987}"/>
          </ac:graphicFrameMkLst>
        </pc:graphicFrameChg>
        <pc:graphicFrameChg chg="add mod">
          <ac:chgData name="Saranya Palaniswamy" userId="973be20e-c43f-434f-97ed-92fa4baa28ec" providerId="ADAL" clId="{AF296538-C70E-4150-BE89-09F23758FC7E}" dt="2025-01-03T10:50:30.554" v="10928" actId="1076"/>
          <ac:graphicFrameMkLst>
            <pc:docMk/>
            <pc:sldMk cId="2897363402" sldId="482"/>
            <ac:graphicFrameMk id="7" creationId="{A8186A90-4F36-9766-E0F5-244A8D155BC4}"/>
          </ac:graphicFrameMkLst>
        </pc:graphicFrameChg>
      </pc:sldChg>
      <pc:sldChg chg="addSp delSp modSp add del mod">
        <pc:chgData name="Saranya Palaniswamy" userId="973be20e-c43f-434f-97ed-92fa4baa28ec" providerId="ADAL" clId="{AF296538-C70E-4150-BE89-09F23758FC7E}" dt="2024-12-23T17:14:56.332" v="8531" actId="47"/>
        <pc:sldMkLst>
          <pc:docMk/>
          <pc:sldMk cId="1548655019" sldId="483"/>
        </pc:sldMkLst>
      </pc:sldChg>
      <pc:sldChg chg="addSp delSp modSp add mod">
        <pc:chgData name="Saranya Palaniswamy" userId="973be20e-c43f-434f-97ed-92fa4baa28ec" providerId="ADAL" clId="{AF296538-C70E-4150-BE89-09F23758FC7E}" dt="2025-01-03T10:29:34.627" v="10812" actId="403"/>
        <pc:sldMkLst>
          <pc:docMk/>
          <pc:sldMk cId="510543524" sldId="484"/>
        </pc:sldMkLst>
        <pc:spChg chg="mod">
          <ac:chgData name="Saranya Palaniswamy" userId="973be20e-c43f-434f-97ed-92fa4baa28ec" providerId="ADAL" clId="{AF296538-C70E-4150-BE89-09F23758FC7E}" dt="2024-12-24T09:55:22.073" v="8799" actId="2711"/>
          <ac:spMkLst>
            <pc:docMk/>
            <pc:sldMk cId="510543524" sldId="484"/>
            <ac:spMk id="3" creationId="{84467301-7878-DB43-51CB-60A5BD029FBC}"/>
          </ac:spMkLst>
        </pc:spChg>
        <pc:spChg chg="add mod">
          <ac:chgData name="Saranya Palaniswamy" userId="973be20e-c43f-434f-97ed-92fa4baa28ec" providerId="ADAL" clId="{AF296538-C70E-4150-BE89-09F23758FC7E}" dt="2025-01-03T09:58:28.737" v="10307" actId="5793"/>
          <ac:spMkLst>
            <pc:docMk/>
            <pc:sldMk cId="510543524" sldId="484"/>
            <ac:spMk id="4" creationId="{F0770482-3DDD-B2B5-E967-EB7549C6E185}"/>
          </ac:spMkLst>
        </pc:spChg>
        <pc:spChg chg="mod">
          <ac:chgData name="Saranya Palaniswamy" userId="973be20e-c43f-434f-97ed-92fa4baa28ec" providerId="ADAL" clId="{AF296538-C70E-4150-BE89-09F23758FC7E}" dt="2025-01-03T10:29:34.627" v="10812" actId="403"/>
          <ac:spMkLst>
            <pc:docMk/>
            <pc:sldMk cId="510543524" sldId="484"/>
            <ac:spMk id="5" creationId="{2E80FF91-A67B-4918-8D2A-0717B4485976}"/>
          </ac:spMkLst>
        </pc:spChg>
      </pc:sldChg>
      <pc:sldChg chg="addSp delSp modSp add mod">
        <pc:chgData name="Saranya Palaniswamy" userId="973be20e-c43f-434f-97ed-92fa4baa28ec" providerId="ADAL" clId="{AF296538-C70E-4150-BE89-09F23758FC7E}" dt="2025-01-03T10:29:38.109" v="10813" actId="403"/>
        <pc:sldMkLst>
          <pc:docMk/>
          <pc:sldMk cId="2244946172" sldId="485"/>
        </pc:sldMkLst>
        <pc:spChg chg="add mod">
          <ac:chgData name="Saranya Palaniswamy" userId="973be20e-c43f-434f-97ed-92fa4baa28ec" providerId="ADAL" clId="{AF296538-C70E-4150-BE89-09F23758FC7E}" dt="2024-12-24T11:29:22.203" v="9032" actId="113"/>
          <ac:spMkLst>
            <pc:docMk/>
            <pc:sldMk cId="2244946172" sldId="485"/>
            <ac:spMk id="2" creationId="{19D4BE3E-EE1C-7304-FDC7-1F7D1393C869}"/>
          </ac:spMkLst>
        </pc:spChg>
        <pc:spChg chg="mod">
          <ac:chgData name="Saranya Palaniswamy" userId="973be20e-c43f-434f-97ed-92fa4baa28ec" providerId="ADAL" clId="{AF296538-C70E-4150-BE89-09F23758FC7E}" dt="2024-12-24T09:55:35.342" v="8800" actId="2711"/>
          <ac:spMkLst>
            <pc:docMk/>
            <pc:sldMk cId="2244946172" sldId="485"/>
            <ac:spMk id="3" creationId="{C8FBE437-B459-5667-E9C2-457E62FF3E42}"/>
          </ac:spMkLst>
        </pc:spChg>
        <pc:spChg chg="mod">
          <ac:chgData name="Saranya Palaniswamy" userId="973be20e-c43f-434f-97ed-92fa4baa28ec" providerId="ADAL" clId="{AF296538-C70E-4150-BE89-09F23758FC7E}" dt="2025-01-03T10:29:38.109" v="10813" actId="403"/>
          <ac:spMkLst>
            <pc:docMk/>
            <pc:sldMk cId="2244946172" sldId="485"/>
            <ac:spMk id="5" creationId="{0659416A-88E7-7C9D-3010-114CCB34E970}"/>
          </ac:spMkLst>
        </pc:spChg>
      </pc:sldChg>
      <pc:sldChg chg="addSp delSp modSp add mod">
        <pc:chgData name="Saranya Palaniswamy" userId="973be20e-c43f-434f-97ed-92fa4baa28ec" providerId="ADAL" clId="{AF296538-C70E-4150-BE89-09F23758FC7E}" dt="2025-01-03T10:29:43.138" v="10814" actId="403"/>
        <pc:sldMkLst>
          <pc:docMk/>
          <pc:sldMk cId="832647073" sldId="486"/>
        </pc:sldMkLst>
        <pc:spChg chg="mod">
          <ac:chgData name="Saranya Palaniswamy" userId="973be20e-c43f-434f-97ed-92fa4baa28ec" providerId="ADAL" clId="{AF296538-C70E-4150-BE89-09F23758FC7E}" dt="2024-12-24T09:55:39.814" v="8801" actId="2711"/>
          <ac:spMkLst>
            <pc:docMk/>
            <pc:sldMk cId="832647073" sldId="486"/>
            <ac:spMk id="3" creationId="{66FF7567-0292-77F9-04E5-B006943FAD00}"/>
          </ac:spMkLst>
        </pc:spChg>
        <pc:spChg chg="add mod">
          <ac:chgData name="Saranya Palaniswamy" userId="973be20e-c43f-434f-97ed-92fa4baa28ec" providerId="ADAL" clId="{AF296538-C70E-4150-BE89-09F23758FC7E}" dt="2024-12-24T11:31:15.981" v="9061" actId="1076"/>
          <ac:spMkLst>
            <pc:docMk/>
            <pc:sldMk cId="832647073" sldId="486"/>
            <ac:spMk id="4" creationId="{4243D7A4-7F21-5329-81DA-721BE50CDF00}"/>
          </ac:spMkLst>
        </pc:spChg>
        <pc:spChg chg="mod">
          <ac:chgData name="Saranya Palaniswamy" userId="973be20e-c43f-434f-97ed-92fa4baa28ec" providerId="ADAL" clId="{AF296538-C70E-4150-BE89-09F23758FC7E}" dt="2025-01-03T10:29:43.138" v="10814" actId="403"/>
          <ac:spMkLst>
            <pc:docMk/>
            <pc:sldMk cId="832647073" sldId="486"/>
            <ac:spMk id="5" creationId="{BBD4E25A-D912-AB80-3810-2B574EA35520}"/>
          </ac:spMkLst>
        </pc:spChg>
      </pc:sldChg>
      <pc:sldChg chg="addSp delSp modSp add mod">
        <pc:chgData name="Saranya Palaniswamy" userId="973be20e-c43f-434f-97ed-92fa4baa28ec" providerId="ADAL" clId="{AF296538-C70E-4150-BE89-09F23758FC7E}" dt="2025-01-03T10:29:46.584" v="10815" actId="403"/>
        <pc:sldMkLst>
          <pc:docMk/>
          <pc:sldMk cId="1293412257" sldId="487"/>
        </pc:sldMkLst>
        <pc:spChg chg="add mod">
          <ac:chgData name="Saranya Palaniswamy" userId="973be20e-c43f-434f-97ed-92fa4baa28ec" providerId="ADAL" clId="{AF296538-C70E-4150-BE89-09F23758FC7E}" dt="2025-01-03T10:15:39.568" v="10611" actId="6549"/>
          <ac:spMkLst>
            <pc:docMk/>
            <pc:sldMk cId="1293412257" sldId="487"/>
            <ac:spMk id="2" creationId="{59262022-9F85-55A1-7022-45AC353E34EE}"/>
          </ac:spMkLst>
        </pc:spChg>
        <pc:spChg chg="mod">
          <ac:chgData name="Saranya Palaniswamy" userId="973be20e-c43f-434f-97ed-92fa4baa28ec" providerId="ADAL" clId="{AF296538-C70E-4150-BE89-09F23758FC7E}" dt="2024-12-24T09:55:43.482" v="8802" actId="2711"/>
          <ac:spMkLst>
            <pc:docMk/>
            <pc:sldMk cId="1293412257" sldId="487"/>
            <ac:spMk id="3" creationId="{8ED6B239-CE9C-3E2E-DBF8-22EA4C253BEA}"/>
          </ac:spMkLst>
        </pc:spChg>
        <pc:spChg chg="mod">
          <ac:chgData name="Saranya Palaniswamy" userId="973be20e-c43f-434f-97ed-92fa4baa28ec" providerId="ADAL" clId="{AF296538-C70E-4150-BE89-09F23758FC7E}" dt="2025-01-03T10:29:46.584" v="10815" actId="403"/>
          <ac:spMkLst>
            <pc:docMk/>
            <pc:sldMk cId="1293412257" sldId="487"/>
            <ac:spMk id="5" creationId="{64CED396-E373-D6FD-D9B2-7D9AA786B478}"/>
          </ac:spMkLst>
        </pc:spChg>
      </pc:sldChg>
      <pc:sldChg chg="addSp delSp modSp add mod ord">
        <pc:chgData name="Saranya Palaniswamy" userId="973be20e-c43f-434f-97ed-92fa4baa28ec" providerId="ADAL" clId="{AF296538-C70E-4150-BE89-09F23758FC7E}" dt="2025-01-03T10:29:55.962" v="10823" actId="27636"/>
        <pc:sldMkLst>
          <pc:docMk/>
          <pc:sldMk cId="2317407541" sldId="488"/>
        </pc:sldMkLst>
        <pc:spChg chg="mod">
          <ac:chgData name="Saranya Palaniswamy" userId="973be20e-c43f-434f-97ed-92fa4baa28ec" providerId="ADAL" clId="{AF296538-C70E-4150-BE89-09F23758FC7E}" dt="2024-12-24T09:55:49.636" v="8803" actId="2711"/>
          <ac:spMkLst>
            <pc:docMk/>
            <pc:sldMk cId="2317407541" sldId="488"/>
            <ac:spMk id="3" creationId="{E945B77B-1635-E511-4BDA-E7073CA147A3}"/>
          </ac:spMkLst>
        </pc:spChg>
        <pc:spChg chg="add mod">
          <ac:chgData name="Saranya Palaniswamy" userId="973be20e-c43f-434f-97ed-92fa4baa28ec" providerId="ADAL" clId="{AF296538-C70E-4150-BE89-09F23758FC7E}" dt="2025-01-03T10:12:06.557" v="10574" actId="1076"/>
          <ac:spMkLst>
            <pc:docMk/>
            <pc:sldMk cId="2317407541" sldId="488"/>
            <ac:spMk id="4" creationId="{2F77BA96-C43A-2E4C-038D-45FDAD342C08}"/>
          </ac:spMkLst>
        </pc:spChg>
        <pc:spChg chg="mod">
          <ac:chgData name="Saranya Palaniswamy" userId="973be20e-c43f-434f-97ed-92fa4baa28ec" providerId="ADAL" clId="{AF296538-C70E-4150-BE89-09F23758FC7E}" dt="2025-01-03T10:29:55.962" v="10823" actId="27636"/>
          <ac:spMkLst>
            <pc:docMk/>
            <pc:sldMk cId="2317407541" sldId="488"/>
            <ac:spMk id="5" creationId="{CEFAADD1-A995-21F8-CF7C-379FC393C3E2}"/>
          </ac:spMkLst>
        </pc:spChg>
      </pc:sldChg>
      <pc:sldChg chg="addSp delSp modSp add mod modNotesTx">
        <pc:chgData name="Saranya Palaniswamy" userId="973be20e-c43f-434f-97ed-92fa4baa28ec" providerId="ADAL" clId="{AF296538-C70E-4150-BE89-09F23758FC7E}" dt="2025-01-03T10:27:33.410" v="10783" actId="404"/>
        <pc:sldMkLst>
          <pc:docMk/>
          <pc:sldMk cId="2609255118" sldId="489"/>
        </pc:sldMkLst>
        <pc:spChg chg="mod">
          <ac:chgData name="Saranya Palaniswamy" userId="973be20e-c43f-434f-97ed-92fa4baa28ec" providerId="ADAL" clId="{AF296538-C70E-4150-BE89-09F23758FC7E}" dt="2024-12-24T09:54:22.260" v="8792" actId="2711"/>
          <ac:spMkLst>
            <pc:docMk/>
            <pc:sldMk cId="2609255118" sldId="489"/>
            <ac:spMk id="3" creationId="{0B91D616-7B27-6AF4-0E05-98CD2E146280}"/>
          </ac:spMkLst>
        </pc:spChg>
        <pc:spChg chg="mod">
          <ac:chgData name="Saranya Palaniswamy" userId="973be20e-c43f-434f-97ed-92fa4baa28ec" providerId="ADAL" clId="{AF296538-C70E-4150-BE89-09F23758FC7E}" dt="2025-01-03T10:27:33.410" v="10783" actId="404"/>
          <ac:spMkLst>
            <pc:docMk/>
            <pc:sldMk cId="2609255118" sldId="489"/>
            <ac:spMk id="5" creationId="{337EBA3D-55EA-64B2-EE6C-DBA69F71A9B3}"/>
          </ac:spMkLst>
        </pc:spChg>
        <pc:spChg chg="add mod">
          <ac:chgData name="Saranya Palaniswamy" userId="973be20e-c43f-434f-97ed-92fa4baa28ec" providerId="ADAL" clId="{AF296538-C70E-4150-BE89-09F23758FC7E}" dt="2025-01-03T10:22:27.064" v="10670" actId="113"/>
          <ac:spMkLst>
            <pc:docMk/>
            <pc:sldMk cId="2609255118" sldId="489"/>
            <ac:spMk id="6" creationId="{A8DF2803-C2F9-664B-AA09-49853370F676}"/>
          </ac:spMkLst>
        </pc:spChg>
        <pc:graphicFrameChg chg="add mod">
          <ac:chgData name="Saranya Palaniswamy" userId="973be20e-c43f-434f-97ed-92fa4baa28ec" providerId="ADAL" clId="{AF296538-C70E-4150-BE89-09F23758FC7E}" dt="2024-12-24T09:54:22.260" v="8792" actId="2711"/>
          <ac:graphicFrameMkLst>
            <pc:docMk/>
            <pc:sldMk cId="2609255118" sldId="489"/>
            <ac:graphicFrameMk id="4" creationId="{29E4622B-C608-44DB-81A2-59010E99944C}"/>
          </ac:graphicFrameMkLst>
        </pc:graphicFrameChg>
      </pc:sldChg>
      <pc:sldChg chg="addSp delSp modSp add mod">
        <pc:chgData name="Saranya Palaniswamy" userId="973be20e-c43f-434f-97ed-92fa4baa28ec" providerId="ADAL" clId="{AF296538-C70E-4150-BE89-09F23758FC7E}" dt="2025-01-03T10:27:29.212" v="10782" actId="404"/>
        <pc:sldMkLst>
          <pc:docMk/>
          <pc:sldMk cId="3702603167" sldId="490"/>
        </pc:sldMkLst>
        <pc:spChg chg="add mod">
          <ac:chgData name="Saranya Palaniswamy" userId="973be20e-c43f-434f-97ed-92fa4baa28ec" providerId="ADAL" clId="{AF296538-C70E-4150-BE89-09F23758FC7E}" dt="2024-12-24T09:54:32" v="8793" actId="2711"/>
          <ac:spMkLst>
            <pc:docMk/>
            <pc:sldMk cId="3702603167" sldId="490"/>
            <ac:spMk id="2" creationId="{DE17164D-8D31-71D7-82CB-7F132DE834DB}"/>
          </ac:spMkLst>
        </pc:spChg>
        <pc:spChg chg="mod">
          <ac:chgData name="Saranya Palaniswamy" userId="973be20e-c43f-434f-97ed-92fa4baa28ec" providerId="ADAL" clId="{AF296538-C70E-4150-BE89-09F23758FC7E}" dt="2024-12-24T09:54:32" v="8793" actId="2711"/>
          <ac:spMkLst>
            <pc:docMk/>
            <pc:sldMk cId="3702603167" sldId="490"/>
            <ac:spMk id="3" creationId="{17FF2EAF-9A87-C361-D53F-65975E5D61FE}"/>
          </ac:spMkLst>
        </pc:spChg>
        <pc:spChg chg="mod">
          <ac:chgData name="Saranya Palaniswamy" userId="973be20e-c43f-434f-97ed-92fa4baa28ec" providerId="ADAL" clId="{AF296538-C70E-4150-BE89-09F23758FC7E}" dt="2025-01-03T10:27:29.212" v="10782" actId="404"/>
          <ac:spMkLst>
            <pc:docMk/>
            <pc:sldMk cId="3702603167" sldId="490"/>
            <ac:spMk id="5" creationId="{9C1A193E-C13D-F4D8-9072-F665683CB0E7}"/>
          </ac:spMkLst>
        </pc:spChg>
        <pc:graphicFrameChg chg="add mod">
          <ac:chgData name="Saranya Palaniswamy" userId="973be20e-c43f-434f-97ed-92fa4baa28ec" providerId="ADAL" clId="{AF296538-C70E-4150-BE89-09F23758FC7E}" dt="2024-12-24T09:54:32" v="8793" actId="2711"/>
          <ac:graphicFrameMkLst>
            <pc:docMk/>
            <pc:sldMk cId="3702603167" sldId="490"/>
            <ac:graphicFrameMk id="7" creationId="{AD92589A-320E-4BDA-9E60-06421270F2D8}"/>
          </ac:graphicFrameMkLst>
        </pc:graphicFrameChg>
      </pc:sldChg>
      <pc:sldChg chg="addSp delSp modSp add mod">
        <pc:chgData name="Saranya Palaniswamy" userId="973be20e-c43f-434f-97ed-92fa4baa28ec" providerId="ADAL" clId="{AF296538-C70E-4150-BE89-09F23758FC7E}" dt="2025-01-03T11:27:58.350" v="10987" actId="20577"/>
        <pc:sldMkLst>
          <pc:docMk/>
          <pc:sldMk cId="3514375061" sldId="491"/>
        </pc:sldMkLst>
        <pc:spChg chg="add mod">
          <ac:chgData name="Saranya Palaniswamy" userId="973be20e-c43f-434f-97ed-92fa4baa28ec" providerId="ADAL" clId="{AF296538-C70E-4150-BE89-09F23758FC7E}" dt="2025-01-03T11:27:58.350" v="10987" actId="20577"/>
          <ac:spMkLst>
            <pc:docMk/>
            <pc:sldMk cId="3514375061" sldId="491"/>
            <ac:spMk id="2" creationId="{DAB017F3-B551-9D78-5D24-BDF9A4041971}"/>
          </ac:spMkLst>
        </pc:spChg>
        <pc:spChg chg="mod">
          <ac:chgData name="Saranya Palaniswamy" userId="973be20e-c43f-434f-97ed-92fa4baa28ec" providerId="ADAL" clId="{AF296538-C70E-4150-BE89-09F23758FC7E}" dt="2024-12-24T09:54:46.988" v="8795" actId="2711"/>
          <ac:spMkLst>
            <pc:docMk/>
            <pc:sldMk cId="3514375061" sldId="491"/>
            <ac:spMk id="3" creationId="{082995C8-1CF6-EBF8-B38E-AB2EBAED3B42}"/>
          </ac:spMkLst>
        </pc:spChg>
        <pc:spChg chg="mod">
          <ac:chgData name="Saranya Palaniswamy" userId="973be20e-c43f-434f-97ed-92fa4baa28ec" providerId="ADAL" clId="{AF296538-C70E-4150-BE89-09F23758FC7E}" dt="2025-01-03T10:28:32.533" v="10795" actId="403"/>
          <ac:spMkLst>
            <pc:docMk/>
            <pc:sldMk cId="3514375061" sldId="491"/>
            <ac:spMk id="5" creationId="{CF877C92-E488-14B5-4824-C973D50BCD5E}"/>
          </ac:spMkLst>
        </pc:spChg>
        <pc:graphicFrameChg chg="add mod modGraphic">
          <ac:chgData name="Saranya Palaniswamy" userId="973be20e-c43f-434f-97ed-92fa4baa28ec" providerId="ADAL" clId="{AF296538-C70E-4150-BE89-09F23758FC7E}" dt="2025-01-02T15:45:10.979" v="10022" actId="20577"/>
          <ac:graphicFrameMkLst>
            <pc:docMk/>
            <pc:sldMk cId="3514375061" sldId="491"/>
            <ac:graphicFrameMk id="7" creationId="{299EF82B-2DE3-79FF-6479-89B808054DE8}"/>
          </ac:graphicFrameMkLst>
        </pc:graphicFrameChg>
      </pc:sldChg>
      <pc:sldChg chg="addSp delSp modSp add mod modNotesTx">
        <pc:chgData name="Saranya Palaniswamy" userId="973be20e-c43f-434f-97ed-92fa4baa28ec" providerId="ADAL" clId="{AF296538-C70E-4150-BE89-09F23758FC7E}" dt="2025-01-03T11:33:56.906" v="11029" actId="6549"/>
        <pc:sldMkLst>
          <pc:docMk/>
          <pc:sldMk cId="1307842023" sldId="492"/>
        </pc:sldMkLst>
        <pc:spChg chg="mod">
          <ac:chgData name="Saranya Palaniswamy" userId="973be20e-c43f-434f-97ed-92fa4baa28ec" providerId="ADAL" clId="{AF296538-C70E-4150-BE89-09F23758FC7E}" dt="2025-01-03T10:34:21.374" v="10824" actId="14100"/>
          <ac:spMkLst>
            <pc:docMk/>
            <pc:sldMk cId="1307842023" sldId="492"/>
            <ac:spMk id="2" creationId="{B8238A1B-33ED-B46A-886C-E8E548F0613B}"/>
          </ac:spMkLst>
        </pc:spChg>
        <pc:spChg chg="add mod">
          <ac:chgData name="Saranya Palaniswamy" userId="973be20e-c43f-434f-97ed-92fa4baa28ec" providerId="ADAL" clId="{AF296538-C70E-4150-BE89-09F23758FC7E}" dt="2025-01-03T11:33:56.906" v="11029" actId="6549"/>
          <ac:spMkLst>
            <pc:docMk/>
            <pc:sldMk cId="1307842023" sldId="492"/>
            <ac:spMk id="7" creationId="{0C889E22-E4DE-DB41-EE21-899FB6FF04FD}"/>
          </ac:spMkLst>
        </pc:spChg>
      </pc:sldChg>
      <pc:sldChg chg="addSp delSp modSp add del mod ord">
        <pc:chgData name="Saranya Palaniswamy" userId="973be20e-c43f-434f-97ed-92fa4baa28ec" providerId="ADAL" clId="{AF296538-C70E-4150-BE89-09F23758FC7E}" dt="2024-12-24T11:49:27.785" v="9350" actId="47"/>
        <pc:sldMkLst>
          <pc:docMk/>
          <pc:sldMk cId="3159163549" sldId="493"/>
        </pc:sldMkLst>
      </pc:sldChg>
      <pc:sldChg chg="addSp delSp modSp add mod ord">
        <pc:chgData name="Saranya Palaniswamy" userId="973be20e-c43f-434f-97ed-92fa4baa28ec" providerId="ADAL" clId="{AF296538-C70E-4150-BE89-09F23758FC7E}" dt="2025-01-03T10:28:23.801" v="10794" actId="27636"/>
        <pc:sldMkLst>
          <pc:docMk/>
          <pc:sldMk cId="3147589231" sldId="494"/>
        </pc:sldMkLst>
        <pc:spChg chg="mod">
          <ac:chgData name="Saranya Palaniswamy" userId="973be20e-c43f-434f-97ed-92fa4baa28ec" providerId="ADAL" clId="{AF296538-C70E-4150-BE89-09F23758FC7E}" dt="2024-12-24T09:54:38.007" v="8794" actId="2711"/>
          <ac:spMkLst>
            <pc:docMk/>
            <pc:sldMk cId="3147589231" sldId="494"/>
            <ac:spMk id="3" creationId="{6AF7A5A3-A8DA-263B-7565-10CB41A902FB}"/>
          </ac:spMkLst>
        </pc:spChg>
        <pc:spChg chg="mod">
          <ac:chgData name="Saranya Palaniswamy" userId="973be20e-c43f-434f-97ed-92fa4baa28ec" providerId="ADAL" clId="{AF296538-C70E-4150-BE89-09F23758FC7E}" dt="2025-01-03T10:27:25.248" v="10781" actId="27636"/>
          <ac:spMkLst>
            <pc:docMk/>
            <pc:sldMk cId="3147589231" sldId="494"/>
            <ac:spMk id="5" creationId="{5B5A93AF-F636-A603-55AA-A825E5C75F85}"/>
          </ac:spMkLst>
        </pc:spChg>
        <pc:spChg chg="mod">
          <ac:chgData name="Saranya Palaniswamy" userId="973be20e-c43f-434f-97ed-92fa4baa28ec" providerId="ADAL" clId="{AF296538-C70E-4150-BE89-09F23758FC7E}" dt="2025-01-03T10:28:23.801" v="10794" actId="27636"/>
          <ac:spMkLst>
            <pc:docMk/>
            <pc:sldMk cId="3147589231" sldId="494"/>
            <ac:spMk id="6" creationId="{F5847D3F-9DF3-3AA8-F432-F22F8691D062}"/>
          </ac:spMkLst>
        </pc:spChg>
        <pc:spChg chg="add mod">
          <ac:chgData name="Saranya Palaniswamy" userId="973be20e-c43f-434f-97ed-92fa4baa28ec" providerId="ADAL" clId="{AF296538-C70E-4150-BE89-09F23758FC7E}" dt="2024-12-24T09:54:38.007" v="8794" actId="2711"/>
          <ac:spMkLst>
            <pc:docMk/>
            <pc:sldMk cId="3147589231" sldId="494"/>
            <ac:spMk id="7" creationId="{6078849F-5DA3-57AE-C2C2-766D86AD366B}"/>
          </ac:spMkLst>
        </pc:spChg>
        <pc:spChg chg="add mod">
          <ac:chgData name="Saranya Palaniswamy" userId="973be20e-c43f-434f-97ed-92fa4baa28ec" providerId="ADAL" clId="{AF296538-C70E-4150-BE89-09F23758FC7E}" dt="2025-01-03T10:22:25.980" v="10669" actId="113"/>
          <ac:spMkLst>
            <pc:docMk/>
            <pc:sldMk cId="3147589231" sldId="494"/>
            <ac:spMk id="11" creationId="{3E448F89-B64D-7186-03B3-62DC7427E8B6}"/>
          </ac:spMkLst>
        </pc:spChg>
      </pc:sldChg>
      <pc:sldChg chg="delSp modSp add del mod">
        <pc:chgData name="Saranya Palaniswamy" userId="973be20e-c43f-434f-97ed-92fa4baa28ec" providerId="ADAL" clId="{AF296538-C70E-4150-BE89-09F23758FC7E}" dt="2025-01-03T10:06:54.977" v="10503" actId="47"/>
        <pc:sldMkLst>
          <pc:docMk/>
          <pc:sldMk cId="757422414" sldId="495"/>
        </pc:sldMkLst>
      </pc:sldChg>
    </pc:docChg>
  </pc:docChgLst>
  <pc:docChgLst>
    <pc:chgData name="Saranya Palaniswamy" userId="973be20e-c43f-434f-97ed-92fa4baa28ec" providerId="ADAL" clId="{7C672630-43A9-4970-BA47-890989CD8846}"/>
    <pc:docChg chg="undo custSel addSld delSld modSld">
      <pc:chgData name="Saranya Palaniswamy" userId="973be20e-c43f-434f-97ed-92fa4baa28ec" providerId="ADAL" clId="{7C672630-43A9-4970-BA47-890989CD8846}" dt="2025-02-04T15:25:04.742" v="6163" actId="6549"/>
      <pc:docMkLst>
        <pc:docMk/>
      </pc:docMkLst>
      <pc:sldChg chg="addSp delSp modSp">
        <pc:chgData name="Saranya Palaniswamy" userId="973be20e-c43f-434f-97ed-92fa4baa28ec" providerId="ADAL" clId="{7C672630-43A9-4970-BA47-890989CD8846}" dt="2025-01-14T17:34:12.240" v="4668" actId="1076"/>
        <pc:sldMkLst>
          <pc:docMk/>
          <pc:sldMk cId="438600982" sldId="258"/>
        </pc:sldMkLst>
        <pc:picChg chg="add mod">
          <ac:chgData name="Saranya Palaniswamy" userId="973be20e-c43f-434f-97ed-92fa4baa28ec" providerId="ADAL" clId="{7C672630-43A9-4970-BA47-890989CD8846}" dt="2025-01-14T17:34:12.240" v="4668" actId="1076"/>
          <ac:picMkLst>
            <pc:docMk/>
            <pc:sldMk cId="438600982" sldId="258"/>
            <ac:picMk id="5" creationId="{27BBAC8E-02FA-59AE-7019-37E7A5E1334A}"/>
          </ac:picMkLst>
        </pc:picChg>
      </pc:sldChg>
      <pc:sldChg chg="addSp delSp modSp mod">
        <pc:chgData name="Saranya Palaniswamy" userId="973be20e-c43f-434f-97ed-92fa4baa28ec" providerId="ADAL" clId="{7C672630-43A9-4970-BA47-890989CD8846}" dt="2025-01-14T17:36:32.319" v="4720" actId="27636"/>
        <pc:sldMkLst>
          <pc:docMk/>
          <pc:sldMk cId="2747296169" sldId="261"/>
        </pc:sldMkLst>
        <pc:spChg chg="mod">
          <ac:chgData name="Saranya Palaniswamy" userId="973be20e-c43f-434f-97ed-92fa4baa28ec" providerId="ADAL" clId="{7C672630-43A9-4970-BA47-890989CD8846}" dt="2025-01-14T17:36:32.319" v="4720" actId="27636"/>
          <ac:spMkLst>
            <pc:docMk/>
            <pc:sldMk cId="2747296169" sldId="261"/>
            <ac:spMk id="6" creationId="{198A0B8D-7268-22D3-59A6-CADB78FA618F}"/>
          </ac:spMkLst>
        </pc:spChg>
        <pc:graphicFrameChg chg="mod">
          <ac:chgData name="Saranya Palaniswamy" userId="973be20e-c43f-434f-97ed-92fa4baa28ec" providerId="ADAL" clId="{7C672630-43A9-4970-BA47-890989CD8846}" dt="2025-01-09T13:48:31.390" v="4435" actId="14100"/>
          <ac:graphicFrameMkLst>
            <pc:docMk/>
            <pc:sldMk cId="2747296169" sldId="261"/>
            <ac:graphicFrameMk id="15" creationId="{6E069759-0C7C-C81F-AEF4-2085E0082DE7}"/>
          </ac:graphicFrameMkLst>
        </pc:graphicFrameChg>
        <pc:picChg chg="add mod">
          <ac:chgData name="Saranya Palaniswamy" userId="973be20e-c43f-434f-97ed-92fa4baa28ec" providerId="ADAL" clId="{7C672630-43A9-4970-BA47-890989CD8846}" dt="2025-01-14T17:35:42.186" v="4700"/>
          <ac:picMkLst>
            <pc:docMk/>
            <pc:sldMk cId="2747296169" sldId="261"/>
            <ac:picMk id="4" creationId="{F634F2BB-81A3-4845-9961-EA90CC396313}"/>
          </ac:picMkLst>
        </pc:picChg>
      </pc:sldChg>
      <pc:sldChg chg="del">
        <pc:chgData name="Saranya Palaniswamy" userId="973be20e-c43f-434f-97ed-92fa4baa28ec" providerId="ADAL" clId="{7C672630-43A9-4970-BA47-890989CD8846}" dt="2025-01-08T15:13:03.453" v="746" actId="47"/>
        <pc:sldMkLst>
          <pc:docMk/>
          <pc:sldMk cId="585709899" sldId="280"/>
        </pc:sldMkLst>
      </pc:sldChg>
      <pc:sldChg chg="addSp delSp modSp mod">
        <pc:chgData name="Saranya Palaniswamy" userId="973be20e-c43f-434f-97ed-92fa4baa28ec" providerId="ADAL" clId="{7C672630-43A9-4970-BA47-890989CD8846}" dt="2025-01-15T10:41:44.547" v="4808" actId="20577"/>
        <pc:sldMkLst>
          <pc:docMk/>
          <pc:sldMk cId="2599223540" sldId="285"/>
        </pc:sldMkLst>
        <pc:spChg chg="mod">
          <ac:chgData name="Saranya Palaniswamy" userId="973be20e-c43f-434f-97ed-92fa4baa28ec" providerId="ADAL" clId="{7C672630-43A9-4970-BA47-890989CD8846}" dt="2025-01-15T10:41:44.547" v="4808" actId="20577"/>
          <ac:spMkLst>
            <pc:docMk/>
            <pc:sldMk cId="2599223540" sldId="285"/>
            <ac:spMk id="3" creationId="{9935AD09-CDC8-B5B3-4032-0776D4D8F7B0}"/>
          </ac:spMkLst>
        </pc:spChg>
        <pc:picChg chg="add mod">
          <ac:chgData name="Saranya Palaniswamy" userId="973be20e-c43f-434f-97ed-92fa4baa28ec" providerId="ADAL" clId="{7C672630-43A9-4970-BA47-890989CD8846}" dt="2025-01-14T17:34:45.293" v="4678"/>
          <ac:picMkLst>
            <pc:docMk/>
            <pc:sldMk cId="2599223540" sldId="285"/>
            <ac:picMk id="5" creationId="{42CFE0F9-8FDC-CC9F-9D1D-3A03662F1374}"/>
          </ac:picMkLst>
        </pc:picChg>
      </pc:sldChg>
      <pc:sldChg chg="addSp delSp modSp">
        <pc:chgData name="Saranya Palaniswamy" userId="973be20e-c43f-434f-97ed-92fa4baa28ec" providerId="ADAL" clId="{7C672630-43A9-4970-BA47-890989CD8846}" dt="2025-01-14T17:35:37.574" v="4698"/>
        <pc:sldMkLst>
          <pc:docMk/>
          <pc:sldMk cId="624934744" sldId="301"/>
        </pc:sldMkLst>
        <pc:picChg chg="add mod">
          <ac:chgData name="Saranya Palaniswamy" userId="973be20e-c43f-434f-97ed-92fa4baa28ec" providerId="ADAL" clId="{7C672630-43A9-4970-BA47-890989CD8846}" dt="2025-01-14T17:35:37.574" v="4698"/>
          <ac:picMkLst>
            <pc:docMk/>
            <pc:sldMk cId="624934744" sldId="301"/>
            <ac:picMk id="4" creationId="{B9458AA5-B5E0-883B-2C4B-000B653FACA1}"/>
          </ac:picMkLst>
        </pc:picChg>
      </pc:sldChg>
      <pc:sldChg chg="addSp delSp modSp">
        <pc:chgData name="Saranya Palaniswamy" userId="973be20e-c43f-434f-97ed-92fa4baa28ec" providerId="ADAL" clId="{7C672630-43A9-4970-BA47-890989CD8846}" dt="2025-01-14T17:35:50.695" v="4706"/>
        <pc:sldMkLst>
          <pc:docMk/>
          <pc:sldMk cId="2642437898" sldId="302"/>
        </pc:sldMkLst>
        <pc:picChg chg="add mod">
          <ac:chgData name="Saranya Palaniswamy" userId="973be20e-c43f-434f-97ed-92fa4baa28ec" providerId="ADAL" clId="{7C672630-43A9-4970-BA47-890989CD8846}" dt="2025-01-14T17:35:50.695" v="4706"/>
          <ac:picMkLst>
            <pc:docMk/>
            <pc:sldMk cId="2642437898" sldId="302"/>
            <ac:picMk id="4" creationId="{4DB49523-E610-6E3A-05BE-A135094E9652}"/>
          </ac:picMkLst>
        </pc:picChg>
      </pc:sldChg>
      <pc:sldChg chg="addSp delSp modSp mod">
        <pc:chgData name="Saranya Palaniswamy" userId="973be20e-c43f-434f-97ed-92fa4baa28ec" providerId="ADAL" clId="{7C672630-43A9-4970-BA47-890989CD8846}" dt="2025-01-14T17:34:25.316" v="4672" actId="478"/>
        <pc:sldMkLst>
          <pc:docMk/>
          <pc:sldMk cId="4125729018" sldId="469"/>
        </pc:sldMkLst>
        <pc:spChg chg="mod">
          <ac:chgData name="Saranya Palaniswamy" userId="973be20e-c43f-434f-97ed-92fa4baa28ec" providerId="ADAL" clId="{7C672630-43A9-4970-BA47-890989CD8846}" dt="2025-01-09T09:45:56.356" v="3962" actId="20577"/>
          <ac:spMkLst>
            <pc:docMk/>
            <pc:sldMk cId="4125729018" sldId="469"/>
            <ac:spMk id="3" creationId="{844A0ACF-97F3-610D-AA5E-87F3357E2E60}"/>
          </ac:spMkLst>
        </pc:spChg>
        <pc:graphicFrameChg chg="modGraphic">
          <ac:chgData name="Saranya Palaniswamy" userId="973be20e-c43f-434f-97ed-92fa4baa28ec" providerId="ADAL" clId="{7C672630-43A9-4970-BA47-890989CD8846}" dt="2025-01-09T09:46:14.831" v="3967" actId="20577"/>
          <ac:graphicFrameMkLst>
            <pc:docMk/>
            <pc:sldMk cId="4125729018" sldId="469"/>
            <ac:graphicFrameMk id="4" creationId="{97A33852-7609-70EF-A305-4369F99083FF}"/>
          </ac:graphicFrameMkLst>
        </pc:graphicFrameChg>
        <pc:picChg chg="add mod">
          <ac:chgData name="Saranya Palaniswamy" userId="973be20e-c43f-434f-97ed-92fa4baa28ec" providerId="ADAL" clId="{7C672630-43A9-4970-BA47-890989CD8846}" dt="2025-01-14T17:34:16.199" v="4669"/>
          <ac:picMkLst>
            <pc:docMk/>
            <pc:sldMk cId="4125729018" sldId="469"/>
            <ac:picMk id="7" creationId="{991FB41C-CCC9-4FAE-EDFB-A9B68C90F986}"/>
          </ac:picMkLst>
        </pc:picChg>
      </pc:sldChg>
      <pc:sldChg chg="addSp delSp modSp">
        <pc:chgData name="Saranya Palaniswamy" userId="973be20e-c43f-434f-97ed-92fa4baa28ec" providerId="ADAL" clId="{7C672630-43A9-4970-BA47-890989CD8846}" dt="2025-01-14T17:34:32.091" v="4674"/>
        <pc:sldMkLst>
          <pc:docMk/>
          <pc:sldMk cId="4030264719" sldId="480"/>
        </pc:sldMkLst>
        <pc:picChg chg="add mod">
          <ac:chgData name="Saranya Palaniswamy" userId="973be20e-c43f-434f-97ed-92fa4baa28ec" providerId="ADAL" clId="{7C672630-43A9-4970-BA47-890989CD8846}" dt="2025-01-14T17:34:32.091" v="4674"/>
          <ac:picMkLst>
            <pc:docMk/>
            <pc:sldMk cId="4030264719" sldId="480"/>
            <ac:picMk id="4" creationId="{FEC29DE9-C53E-124C-24B2-6D8B76E82405}"/>
          </ac:picMkLst>
        </pc:picChg>
      </pc:sldChg>
      <pc:sldChg chg="addSp delSp modSp mod modNotesTx">
        <pc:chgData name="Saranya Palaniswamy" userId="973be20e-c43f-434f-97ed-92fa4baa28ec" providerId="ADAL" clId="{7C672630-43A9-4970-BA47-890989CD8846}" dt="2025-01-27T13:00:08.769" v="5046" actId="6549"/>
        <pc:sldMkLst>
          <pc:docMk/>
          <pc:sldMk cId="337064375" sldId="481"/>
        </pc:sldMkLst>
        <pc:graphicFrameChg chg="add mod">
          <ac:chgData name="Saranya Palaniswamy" userId="973be20e-c43f-434f-97ed-92fa4baa28ec" providerId="ADAL" clId="{7C672630-43A9-4970-BA47-890989CD8846}" dt="2025-01-15T10:40:15.935" v="4784" actId="14100"/>
          <ac:graphicFrameMkLst>
            <pc:docMk/>
            <pc:sldMk cId="337064375" sldId="481"/>
            <ac:graphicFrameMk id="3" creationId="{7E6B89F4-BCAF-4E9D-A9C4-7299311C600C}"/>
          </ac:graphicFrameMkLst>
        </pc:graphicFrameChg>
        <pc:graphicFrameChg chg="add del mod">
          <ac:chgData name="Saranya Palaniswamy" userId="973be20e-c43f-434f-97ed-92fa4baa28ec" providerId="ADAL" clId="{7C672630-43A9-4970-BA47-890989CD8846}" dt="2025-01-15T10:40:48.124" v="4789" actId="14100"/>
          <ac:graphicFrameMkLst>
            <pc:docMk/>
            <pc:sldMk cId="337064375" sldId="481"/>
            <ac:graphicFrameMk id="7" creationId="{F5DCE328-82C6-4D85-9FDC-D3D53788F2E8}"/>
          </ac:graphicFrameMkLst>
        </pc:graphicFrameChg>
        <pc:picChg chg="add mod">
          <ac:chgData name="Saranya Palaniswamy" userId="973be20e-c43f-434f-97ed-92fa4baa28ec" providerId="ADAL" clId="{7C672630-43A9-4970-BA47-890989CD8846}" dt="2025-01-14T17:34:35.074" v="4676"/>
          <ac:picMkLst>
            <pc:docMk/>
            <pc:sldMk cId="337064375" sldId="481"/>
            <ac:picMk id="6" creationId="{5A47BD13-EBF2-3593-D843-E61FE0AD2E0A}"/>
          </ac:picMkLst>
        </pc:picChg>
      </pc:sldChg>
      <pc:sldChg chg="addSp delSp modSp mod">
        <pc:chgData name="Saranya Palaniswamy" userId="973be20e-c43f-434f-97ed-92fa4baa28ec" providerId="ADAL" clId="{7C672630-43A9-4970-BA47-890989CD8846}" dt="2025-02-04T14:06:23.679" v="5235" actId="6549"/>
        <pc:sldMkLst>
          <pc:docMk/>
          <pc:sldMk cId="2897363402" sldId="482"/>
        </pc:sldMkLst>
        <pc:spChg chg="mod">
          <ac:chgData name="Saranya Palaniswamy" userId="973be20e-c43f-434f-97ed-92fa4baa28ec" providerId="ADAL" clId="{7C672630-43A9-4970-BA47-890989CD8846}" dt="2025-02-04T14:06:23.679" v="5235" actId="6549"/>
          <ac:spMkLst>
            <pc:docMk/>
            <pc:sldMk cId="2897363402" sldId="482"/>
            <ac:spMk id="6" creationId="{43B13B71-EA8C-770C-8A37-A7495BC2D7E4}"/>
          </ac:spMkLst>
        </pc:spChg>
        <pc:graphicFrameChg chg="mod">
          <ac:chgData name="Saranya Palaniswamy" userId="973be20e-c43f-434f-97ed-92fa4baa28ec" providerId="ADAL" clId="{7C672630-43A9-4970-BA47-890989CD8846}" dt="2025-01-09T14:05:12.456" v="4497" actId="20577"/>
          <ac:graphicFrameMkLst>
            <pc:docMk/>
            <pc:sldMk cId="2897363402" sldId="482"/>
            <ac:graphicFrameMk id="2" creationId="{A59EF081-5217-ECAF-1FA0-4F4212F1A987}"/>
          </ac:graphicFrameMkLst>
        </pc:graphicFrameChg>
        <pc:graphicFrameChg chg="mod">
          <ac:chgData name="Saranya Palaniswamy" userId="973be20e-c43f-434f-97ed-92fa4baa28ec" providerId="ADAL" clId="{7C672630-43A9-4970-BA47-890989CD8846}" dt="2025-01-09T14:06:06.815" v="4500" actId="20577"/>
          <ac:graphicFrameMkLst>
            <pc:docMk/>
            <pc:sldMk cId="2897363402" sldId="482"/>
            <ac:graphicFrameMk id="7" creationId="{A8186A90-4F36-9766-E0F5-244A8D155BC4}"/>
          </ac:graphicFrameMkLst>
        </pc:graphicFrameChg>
        <pc:picChg chg="add mod">
          <ac:chgData name="Saranya Palaniswamy" userId="973be20e-c43f-434f-97ed-92fa4baa28ec" providerId="ADAL" clId="{7C672630-43A9-4970-BA47-890989CD8846}" dt="2025-01-14T17:35:44.639" v="4702"/>
          <ac:picMkLst>
            <pc:docMk/>
            <pc:sldMk cId="2897363402" sldId="482"/>
            <ac:picMk id="8" creationId="{98337842-BD40-DFC5-83EE-5643F5A8D653}"/>
          </ac:picMkLst>
        </pc:picChg>
      </pc:sldChg>
      <pc:sldChg chg="addSp delSp modSp mod">
        <pc:chgData name="Saranya Palaniswamy" userId="973be20e-c43f-434f-97ed-92fa4baa28ec" providerId="ADAL" clId="{7C672630-43A9-4970-BA47-890989CD8846}" dt="2025-02-04T14:04:23.967" v="5168" actId="5793"/>
        <pc:sldMkLst>
          <pc:docMk/>
          <pc:sldMk cId="510543524" sldId="484"/>
        </pc:sldMkLst>
        <pc:spChg chg="mod">
          <ac:chgData name="Saranya Palaniswamy" userId="973be20e-c43f-434f-97ed-92fa4baa28ec" providerId="ADAL" clId="{7C672630-43A9-4970-BA47-890989CD8846}" dt="2025-02-04T14:04:23.967" v="5168" actId="5793"/>
          <ac:spMkLst>
            <pc:docMk/>
            <pc:sldMk cId="510543524" sldId="484"/>
            <ac:spMk id="4" creationId="{F0770482-3DDD-B2B5-E967-EB7549C6E185}"/>
          </ac:spMkLst>
        </pc:spChg>
        <pc:graphicFrameChg chg="add mod">
          <ac:chgData name="Saranya Palaniswamy" userId="973be20e-c43f-434f-97ed-92fa4baa28ec" providerId="ADAL" clId="{7C672630-43A9-4970-BA47-890989CD8846}" dt="2025-01-09T17:29:50.895" v="4575" actId="6549"/>
          <ac:graphicFrameMkLst>
            <pc:docMk/>
            <pc:sldMk cId="510543524" sldId="484"/>
            <ac:graphicFrameMk id="2" creationId="{7D7B5C13-6756-410B-94C3-413A9747DFF2}"/>
          </ac:graphicFrameMkLst>
        </pc:graphicFrameChg>
        <pc:picChg chg="add mod">
          <ac:chgData name="Saranya Palaniswamy" userId="973be20e-c43f-434f-97ed-92fa4baa28ec" providerId="ADAL" clId="{7C672630-43A9-4970-BA47-890989CD8846}" dt="2025-01-14T17:35:53.954" v="4708"/>
          <ac:picMkLst>
            <pc:docMk/>
            <pc:sldMk cId="510543524" sldId="484"/>
            <ac:picMk id="7" creationId="{C04CC9B0-2928-AA35-B292-EFE40CDAB36D}"/>
          </ac:picMkLst>
        </pc:picChg>
      </pc:sldChg>
      <pc:sldChg chg="addSp delSp modSp mod">
        <pc:chgData name="Saranya Palaniswamy" userId="973be20e-c43f-434f-97ed-92fa4baa28ec" providerId="ADAL" clId="{7C672630-43A9-4970-BA47-890989CD8846}" dt="2025-01-14T17:35:58.178" v="4710"/>
        <pc:sldMkLst>
          <pc:docMk/>
          <pc:sldMk cId="2244946172" sldId="485"/>
        </pc:sldMkLst>
        <pc:spChg chg="mod">
          <ac:chgData name="Saranya Palaniswamy" userId="973be20e-c43f-434f-97ed-92fa4baa28ec" providerId="ADAL" clId="{7C672630-43A9-4970-BA47-890989CD8846}" dt="2025-01-09T17:33:47.675" v="4621" actId="6549"/>
          <ac:spMkLst>
            <pc:docMk/>
            <pc:sldMk cId="2244946172" sldId="485"/>
            <ac:spMk id="2" creationId="{19D4BE3E-EE1C-7304-FDC7-1F7D1393C869}"/>
          </ac:spMkLst>
        </pc:spChg>
        <pc:graphicFrameChg chg="add mod">
          <ac:chgData name="Saranya Palaniswamy" userId="973be20e-c43f-434f-97ed-92fa4baa28ec" providerId="ADAL" clId="{7C672630-43A9-4970-BA47-890989CD8846}" dt="2025-01-09T17:29:53.802" v="4576" actId="6549"/>
          <ac:graphicFrameMkLst>
            <pc:docMk/>
            <pc:sldMk cId="2244946172" sldId="485"/>
            <ac:graphicFrameMk id="4" creationId="{EA4B0E87-F110-4728-A313-B94F37A2008D}"/>
          </ac:graphicFrameMkLst>
        </pc:graphicFrameChg>
        <pc:picChg chg="add mod">
          <ac:chgData name="Saranya Palaniswamy" userId="973be20e-c43f-434f-97ed-92fa4baa28ec" providerId="ADAL" clId="{7C672630-43A9-4970-BA47-890989CD8846}" dt="2025-01-14T17:35:58.178" v="4710"/>
          <ac:picMkLst>
            <pc:docMk/>
            <pc:sldMk cId="2244946172" sldId="485"/>
            <ac:picMk id="7" creationId="{F0F54E1C-EC1B-C875-0593-E4C60AA042B8}"/>
          </ac:picMkLst>
        </pc:picChg>
      </pc:sldChg>
      <pc:sldChg chg="addSp delSp modSp mod">
        <pc:chgData name="Saranya Palaniswamy" userId="973be20e-c43f-434f-97ed-92fa4baa28ec" providerId="ADAL" clId="{7C672630-43A9-4970-BA47-890989CD8846}" dt="2025-01-15T10:55:01.870" v="4809" actId="6549"/>
        <pc:sldMkLst>
          <pc:docMk/>
          <pc:sldMk cId="832647073" sldId="486"/>
        </pc:sldMkLst>
        <pc:spChg chg="mod">
          <ac:chgData name="Saranya Palaniswamy" userId="973be20e-c43f-434f-97ed-92fa4baa28ec" providerId="ADAL" clId="{7C672630-43A9-4970-BA47-890989CD8846}" dt="2025-01-15T10:55:01.870" v="4809" actId="6549"/>
          <ac:spMkLst>
            <pc:docMk/>
            <pc:sldMk cId="832647073" sldId="486"/>
            <ac:spMk id="4" creationId="{4243D7A4-7F21-5329-81DA-721BE50CDF00}"/>
          </ac:spMkLst>
        </pc:spChg>
        <pc:graphicFrameChg chg="add mod">
          <ac:chgData name="Saranya Palaniswamy" userId="973be20e-c43f-434f-97ed-92fa4baa28ec" providerId="ADAL" clId="{7C672630-43A9-4970-BA47-890989CD8846}" dt="2025-01-09T17:29:57.430" v="4577" actId="6549"/>
          <ac:graphicFrameMkLst>
            <pc:docMk/>
            <pc:sldMk cId="832647073" sldId="486"/>
            <ac:graphicFrameMk id="2" creationId="{ECC1BEA6-D616-4DEA-B7DF-2ED0923D97D0}"/>
          </ac:graphicFrameMkLst>
        </pc:graphicFrameChg>
        <pc:graphicFrameChg chg="add mod">
          <ac:chgData name="Saranya Palaniswamy" userId="973be20e-c43f-434f-97ed-92fa4baa28ec" providerId="ADAL" clId="{7C672630-43A9-4970-BA47-890989CD8846}" dt="2025-01-09T17:30:00.119" v="4578" actId="6549"/>
          <ac:graphicFrameMkLst>
            <pc:docMk/>
            <pc:sldMk cId="832647073" sldId="486"/>
            <ac:graphicFrameMk id="6" creationId="{A4C09EF7-61FF-4188-BE53-3112EA817869}"/>
          </ac:graphicFrameMkLst>
        </pc:graphicFrameChg>
        <pc:picChg chg="add mod">
          <ac:chgData name="Saranya Palaniswamy" userId="973be20e-c43f-434f-97ed-92fa4baa28ec" providerId="ADAL" clId="{7C672630-43A9-4970-BA47-890989CD8846}" dt="2025-01-14T17:36:01.281" v="4712"/>
          <ac:picMkLst>
            <pc:docMk/>
            <pc:sldMk cId="832647073" sldId="486"/>
            <ac:picMk id="8" creationId="{3F401615-E114-4435-88C6-4A3D2C93F4DF}"/>
          </ac:picMkLst>
        </pc:picChg>
      </pc:sldChg>
      <pc:sldChg chg="addSp delSp modSp mod">
        <pc:chgData name="Saranya Palaniswamy" userId="973be20e-c43f-434f-97ed-92fa4baa28ec" providerId="ADAL" clId="{7C672630-43A9-4970-BA47-890989CD8846}" dt="2025-01-14T17:36:04.361" v="4714"/>
        <pc:sldMkLst>
          <pc:docMk/>
          <pc:sldMk cId="1293412257" sldId="487"/>
        </pc:sldMkLst>
        <pc:graphicFrameChg chg="add mod">
          <ac:chgData name="Saranya Palaniswamy" userId="973be20e-c43f-434f-97ed-92fa4baa28ec" providerId="ADAL" clId="{7C672630-43A9-4970-BA47-890989CD8846}" dt="2025-01-09T17:29:46.073" v="4574" actId="6549"/>
          <ac:graphicFrameMkLst>
            <pc:docMk/>
            <pc:sldMk cId="1293412257" sldId="487"/>
            <ac:graphicFrameMk id="4" creationId="{41D62990-6B45-45AB-878F-DE6DEEFDF5FA}"/>
          </ac:graphicFrameMkLst>
        </pc:graphicFrameChg>
        <pc:graphicFrameChg chg="add mod">
          <ac:chgData name="Saranya Palaniswamy" userId="973be20e-c43f-434f-97ed-92fa4baa28ec" providerId="ADAL" clId="{7C672630-43A9-4970-BA47-890989CD8846}" dt="2025-01-09T17:30:43.061" v="4582" actId="208"/>
          <ac:graphicFrameMkLst>
            <pc:docMk/>
            <pc:sldMk cId="1293412257" sldId="487"/>
            <ac:graphicFrameMk id="7" creationId="{A1071101-7EBD-4091-9FD1-AC88044F11CD}"/>
          </ac:graphicFrameMkLst>
        </pc:graphicFrameChg>
        <pc:picChg chg="add mod">
          <ac:chgData name="Saranya Palaniswamy" userId="973be20e-c43f-434f-97ed-92fa4baa28ec" providerId="ADAL" clId="{7C672630-43A9-4970-BA47-890989CD8846}" dt="2025-01-14T17:36:04.361" v="4714"/>
          <ac:picMkLst>
            <pc:docMk/>
            <pc:sldMk cId="1293412257" sldId="487"/>
            <ac:picMk id="8" creationId="{71DF8B43-801C-0819-04A7-9A34C5BE0568}"/>
          </ac:picMkLst>
        </pc:picChg>
      </pc:sldChg>
      <pc:sldChg chg="addSp delSp modSp mod">
        <pc:chgData name="Saranya Palaniswamy" userId="973be20e-c43f-434f-97ed-92fa4baa28ec" providerId="ADAL" clId="{7C672630-43A9-4970-BA47-890989CD8846}" dt="2025-01-15T10:56:11.556" v="4814" actId="20577"/>
        <pc:sldMkLst>
          <pc:docMk/>
          <pc:sldMk cId="2317407541" sldId="488"/>
        </pc:sldMkLst>
        <pc:spChg chg="mod">
          <ac:chgData name="Saranya Palaniswamy" userId="973be20e-c43f-434f-97ed-92fa4baa28ec" providerId="ADAL" clId="{7C672630-43A9-4970-BA47-890989CD8846}" dt="2025-01-15T10:56:11.556" v="4814" actId="20577"/>
          <ac:spMkLst>
            <pc:docMk/>
            <pc:sldMk cId="2317407541" sldId="488"/>
            <ac:spMk id="4" creationId="{2F77BA96-C43A-2E4C-038D-45FDAD342C08}"/>
          </ac:spMkLst>
        </pc:spChg>
        <pc:graphicFrameChg chg="add mod">
          <ac:chgData name="Saranya Palaniswamy" userId="973be20e-c43f-434f-97ed-92fa4baa28ec" providerId="ADAL" clId="{7C672630-43A9-4970-BA47-890989CD8846}" dt="2025-01-09T17:31:31.784" v="4588" actId="1076"/>
          <ac:graphicFrameMkLst>
            <pc:docMk/>
            <pc:sldMk cId="2317407541" sldId="488"/>
            <ac:graphicFrameMk id="6" creationId="{48F70683-4F3F-4951-9FEE-4A27D7B6C8C2}"/>
          </ac:graphicFrameMkLst>
        </pc:graphicFrameChg>
        <pc:picChg chg="add mod">
          <ac:chgData name="Saranya Palaniswamy" userId="973be20e-c43f-434f-97ed-92fa4baa28ec" providerId="ADAL" clId="{7C672630-43A9-4970-BA47-890989CD8846}" dt="2025-01-14T17:36:11.045" v="4716"/>
          <ac:picMkLst>
            <pc:docMk/>
            <pc:sldMk cId="2317407541" sldId="488"/>
            <ac:picMk id="7" creationId="{48E79A41-605E-AE58-7240-D017CE47CC4D}"/>
          </ac:picMkLst>
        </pc:picChg>
      </pc:sldChg>
      <pc:sldChg chg="addSp delSp modSp mod modNotesTx">
        <pc:chgData name="Saranya Palaniswamy" userId="973be20e-c43f-434f-97ed-92fa4baa28ec" providerId="ADAL" clId="{7C672630-43A9-4970-BA47-890989CD8846}" dt="2025-02-04T11:19:05.331" v="5073" actId="20577"/>
        <pc:sldMkLst>
          <pc:docMk/>
          <pc:sldMk cId="2609255118" sldId="489"/>
        </pc:sldMkLst>
        <pc:spChg chg="mod">
          <ac:chgData name="Saranya Palaniswamy" userId="973be20e-c43f-434f-97ed-92fa4baa28ec" providerId="ADAL" clId="{7C672630-43A9-4970-BA47-890989CD8846}" dt="2025-01-08T17:40:39.650" v="3918" actId="14100"/>
          <ac:spMkLst>
            <pc:docMk/>
            <pc:sldMk cId="2609255118" sldId="489"/>
            <ac:spMk id="5" creationId="{337EBA3D-55EA-64B2-EE6C-DBA69F71A9B3}"/>
          </ac:spMkLst>
        </pc:spChg>
        <pc:spChg chg="mod">
          <ac:chgData name="Saranya Palaniswamy" userId="973be20e-c43f-434f-97ed-92fa4baa28ec" providerId="ADAL" clId="{7C672630-43A9-4970-BA47-890989CD8846}" dt="2025-02-04T11:19:05.331" v="5073" actId="20577"/>
          <ac:spMkLst>
            <pc:docMk/>
            <pc:sldMk cId="2609255118" sldId="489"/>
            <ac:spMk id="6" creationId="{A8DF2803-C2F9-664B-AA09-49853370F676}"/>
          </ac:spMkLst>
        </pc:spChg>
        <pc:graphicFrameChg chg="mod">
          <ac:chgData name="Saranya Palaniswamy" userId="973be20e-c43f-434f-97ed-92fa4baa28ec" providerId="ADAL" clId="{7C672630-43A9-4970-BA47-890989CD8846}" dt="2025-01-09T13:49:53.482" v="4440" actId="14100"/>
          <ac:graphicFrameMkLst>
            <pc:docMk/>
            <pc:sldMk cId="2609255118" sldId="489"/>
            <ac:graphicFrameMk id="4" creationId="{29E4622B-C608-44DB-81A2-59010E99944C}"/>
          </ac:graphicFrameMkLst>
        </pc:graphicFrameChg>
        <pc:picChg chg="add mod">
          <ac:chgData name="Saranya Palaniswamy" userId="973be20e-c43f-434f-97ed-92fa4baa28ec" providerId="ADAL" clId="{7C672630-43A9-4970-BA47-890989CD8846}" dt="2025-01-14T17:34:49.839" v="4680"/>
          <ac:picMkLst>
            <pc:docMk/>
            <pc:sldMk cId="2609255118" sldId="489"/>
            <ac:picMk id="7" creationId="{A996D6E6-BC4C-8BFE-5517-84E2887EA39C}"/>
          </ac:picMkLst>
        </pc:picChg>
      </pc:sldChg>
      <pc:sldChg chg="addSp delSp modSp mod">
        <pc:chgData name="Saranya Palaniswamy" userId="973be20e-c43f-434f-97ed-92fa4baa28ec" providerId="ADAL" clId="{7C672630-43A9-4970-BA47-890989CD8846}" dt="2025-01-14T17:35:00.957" v="4687"/>
        <pc:sldMkLst>
          <pc:docMk/>
          <pc:sldMk cId="3702603167" sldId="490"/>
        </pc:sldMkLst>
        <pc:spChg chg="mod">
          <ac:chgData name="Saranya Palaniswamy" userId="973be20e-c43f-434f-97ed-92fa4baa28ec" providerId="ADAL" clId="{7C672630-43A9-4970-BA47-890989CD8846}" dt="2025-01-09T17:14:15.697" v="4529" actId="6549"/>
          <ac:spMkLst>
            <pc:docMk/>
            <pc:sldMk cId="3702603167" sldId="490"/>
            <ac:spMk id="2" creationId="{DE17164D-8D31-71D7-82CB-7F132DE834DB}"/>
          </ac:spMkLst>
        </pc:spChg>
        <pc:graphicFrameChg chg="mod">
          <ac:chgData name="Saranya Palaniswamy" userId="973be20e-c43f-434f-97ed-92fa4baa28ec" providerId="ADAL" clId="{7C672630-43A9-4970-BA47-890989CD8846}" dt="2025-01-09T13:50:11.746" v="4444" actId="14100"/>
          <ac:graphicFrameMkLst>
            <pc:docMk/>
            <pc:sldMk cId="3702603167" sldId="490"/>
            <ac:graphicFrameMk id="7" creationId="{AD92589A-320E-4BDA-9E60-06421270F2D8}"/>
          </ac:graphicFrameMkLst>
        </pc:graphicFrameChg>
        <pc:picChg chg="add mod">
          <ac:chgData name="Saranya Palaniswamy" userId="973be20e-c43f-434f-97ed-92fa4baa28ec" providerId="ADAL" clId="{7C672630-43A9-4970-BA47-890989CD8846}" dt="2025-01-14T17:35:00.957" v="4687"/>
          <ac:picMkLst>
            <pc:docMk/>
            <pc:sldMk cId="3702603167" sldId="490"/>
            <ac:picMk id="6" creationId="{202DA6DF-CA2A-19A4-EAD3-A2431CD0B69D}"/>
          </ac:picMkLst>
        </pc:picChg>
      </pc:sldChg>
      <pc:sldChg chg="addSp delSp modSp mod">
        <pc:chgData name="Saranya Palaniswamy" userId="973be20e-c43f-434f-97ed-92fa4baa28ec" providerId="ADAL" clId="{7C672630-43A9-4970-BA47-890989CD8846}" dt="2025-01-15T10:30:06.789" v="4779" actId="313"/>
        <pc:sldMkLst>
          <pc:docMk/>
          <pc:sldMk cId="3514375061" sldId="491"/>
        </pc:sldMkLst>
        <pc:spChg chg="mod">
          <ac:chgData name="Saranya Palaniswamy" userId="973be20e-c43f-434f-97ed-92fa4baa28ec" providerId="ADAL" clId="{7C672630-43A9-4970-BA47-890989CD8846}" dt="2025-01-09T12:14:11.128" v="3976" actId="6549"/>
          <ac:spMkLst>
            <pc:docMk/>
            <pc:sldMk cId="3514375061" sldId="491"/>
            <ac:spMk id="2" creationId="{DAB017F3-B551-9D78-5D24-BDF9A4041971}"/>
          </ac:spMkLst>
        </pc:spChg>
        <pc:graphicFrameChg chg="mod">
          <ac:chgData name="Saranya Palaniswamy" userId="973be20e-c43f-434f-97ed-92fa4baa28ec" providerId="ADAL" clId="{7C672630-43A9-4970-BA47-890989CD8846}" dt="2025-01-14T17:35:34.096" v="4696" actId="1076"/>
          <ac:graphicFrameMkLst>
            <pc:docMk/>
            <pc:sldMk cId="3514375061" sldId="491"/>
            <ac:graphicFrameMk id="7" creationId="{299EF82B-2DE3-79FF-6479-89B808054DE8}"/>
          </ac:graphicFrameMkLst>
        </pc:graphicFrameChg>
        <pc:graphicFrameChg chg="add mod modGraphic">
          <ac:chgData name="Saranya Palaniswamy" userId="973be20e-c43f-434f-97ed-92fa4baa28ec" providerId="ADAL" clId="{7C672630-43A9-4970-BA47-890989CD8846}" dt="2025-01-15T10:30:06.789" v="4779" actId="313"/>
          <ac:graphicFrameMkLst>
            <pc:docMk/>
            <pc:sldMk cId="3514375061" sldId="491"/>
            <ac:graphicFrameMk id="9" creationId="{83455866-0994-B23E-03A9-A6DB8F8CC3AC}"/>
          </ac:graphicFrameMkLst>
        </pc:graphicFrameChg>
        <pc:picChg chg="add mod">
          <ac:chgData name="Saranya Palaniswamy" userId="973be20e-c43f-434f-97ed-92fa4baa28ec" providerId="ADAL" clId="{7C672630-43A9-4970-BA47-890989CD8846}" dt="2025-01-14T17:35:31.107" v="4695"/>
          <ac:picMkLst>
            <pc:docMk/>
            <pc:sldMk cId="3514375061" sldId="491"/>
            <ac:picMk id="8" creationId="{AB049569-052D-0C75-B3BA-B3D9234F4541}"/>
          </ac:picMkLst>
        </pc:picChg>
      </pc:sldChg>
      <pc:sldChg chg="addSp delSp modSp mod">
        <pc:chgData name="Saranya Palaniswamy" userId="973be20e-c43f-434f-97ed-92fa4baa28ec" providerId="ADAL" clId="{7C672630-43A9-4970-BA47-890989CD8846}" dt="2025-01-15T11:00:14.677" v="4858" actId="6549"/>
        <pc:sldMkLst>
          <pc:docMk/>
          <pc:sldMk cId="1307842023" sldId="492"/>
        </pc:sldMkLst>
        <pc:spChg chg="mod">
          <ac:chgData name="Saranya Palaniswamy" userId="973be20e-c43f-434f-97ed-92fa4baa28ec" providerId="ADAL" clId="{7C672630-43A9-4970-BA47-890989CD8846}" dt="2025-01-15T11:00:14.677" v="4858" actId="6549"/>
          <ac:spMkLst>
            <pc:docMk/>
            <pc:sldMk cId="1307842023" sldId="492"/>
            <ac:spMk id="7" creationId="{0C889E22-E4DE-DB41-EE21-899FB6FF04FD}"/>
          </ac:spMkLst>
        </pc:spChg>
        <pc:picChg chg="add mod">
          <ac:chgData name="Saranya Palaniswamy" userId="973be20e-c43f-434f-97ed-92fa4baa28ec" providerId="ADAL" clId="{7C672630-43A9-4970-BA47-890989CD8846}" dt="2025-01-14T17:34:18.559" v="4670"/>
          <ac:picMkLst>
            <pc:docMk/>
            <pc:sldMk cId="1307842023" sldId="492"/>
            <ac:picMk id="4" creationId="{5D89032C-1EA6-9E88-8ABB-F899EA88174A}"/>
          </ac:picMkLst>
        </pc:picChg>
      </pc:sldChg>
      <pc:sldChg chg="addSp delSp modSp mod">
        <pc:chgData name="Saranya Palaniswamy" userId="973be20e-c43f-434f-97ed-92fa4baa28ec" providerId="ADAL" clId="{7C672630-43A9-4970-BA47-890989CD8846}" dt="2025-02-04T15:25:04.742" v="6163" actId="6549"/>
        <pc:sldMkLst>
          <pc:docMk/>
          <pc:sldMk cId="3147589231" sldId="494"/>
        </pc:sldMkLst>
        <pc:spChg chg="mod">
          <ac:chgData name="Saranya Palaniswamy" userId="973be20e-c43f-434f-97ed-92fa4baa28ec" providerId="ADAL" clId="{7C672630-43A9-4970-BA47-890989CD8846}" dt="2025-02-04T15:05:57.085" v="5376" actId="27636"/>
          <ac:spMkLst>
            <pc:docMk/>
            <pc:sldMk cId="3147589231" sldId="494"/>
            <ac:spMk id="6" creationId="{F5847D3F-9DF3-3AA8-F432-F22F8691D062}"/>
          </ac:spMkLst>
        </pc:spChg>
        <pc:spChg chg="mod">
          <ac:chgData name="Saranya Palaniswamy" userId="973be20e-c43f-434f-97ed-92fa4baa28ec" providerId="ADAL" clId="{7C672630-43A9-4970-BA47-890989CD8846}" dt="2025-02-04T15:25:04.742" v="6163" actId="6549"/>
          <ac:spMkLst>
            <pc:docMk/>
            <pc:sldMk cId="3147589231" sldId="494"/>
            <ac:spMk id="11" creationId="{3E448F89-B64D-7186-03B3-62DC7427E8B6}"/>
          </ac:spMkLst>
        </pc:spChg>
        <pc:graphicFrameChg chg="add mod">
          <ac:chgData name="Saranya Palaniswamy" userId="973be20e-c43f-434f-97ed-92fa4baa28ec" providerId="ADAL" clId="{7C672630-43A9-4970-BA47-890989CD8846}" dt="2025-02-04T15:20:00.937" v="5945" actId="20577"/>
          <ac:graphicFrameMkLst>
            <pc:docMk/>
            <pc:sldMk cId="3147589231" sldId="494"/>
            <ac:graphicFrameMk id="2" creationId="{96483E73-F901-44A8-02A0-6EC805A1A9DC}"/>
          </ac:graphicFrameMkLst>
        </pc:graphicFrameChg>
        <pc:picChg chg="add mod">
          <ac:chgData name="Saranya Palaniswamy" userId="973be20e-c43f-434f-97ed-92fa4baa28ec" providerId="ADAL" clId="{7C672630-43A9-4970-BA47-890989CD8846}" dt="2025-01-14T17:35:12.530" v="4689"/>
          <ac:picMkLst>
            <pc:docMk/>
            <pc:sldMk cId="3147589231" sldId="494"/>
            <ac:picMk id="8" creationId="{5B99239F-294F-5B32-4D3B-2D4805700298}"/>
          </ac:picMkLst>
        </pc:picChg>
      </pc:sldChg>
      <pc:sldChg chg="add del">
        <pc:chgData name="Saranya Palaniswamy" userId="973be20e-c43f-434f-97ed-92fa4baa28ec" providerId="ADAL" clId="{7C672630-43A9-4970-BA47-890989CD8846}" dt="2025-01-08T09:59:42.647" v="114" actId="47"/>
        <pc:sldMkLst>
          <pc:docMk/>
          <pc:sldMk cId="1937413366" sldId="495"/>
        </pc:sldMkLst>
      </pc:sldChg>
      <pc:sldChg chg="addSp delSp modSp add mod">
        <pc:chgData name="Saranya Palaniswamy" userId="973be20e-c43f-434f-97ed-92fa4baa28ec" providerId="ADAL" clId="{7C672630-43A9-4970-BA47-890989CD8846}" dt="2025-01-15T10:57:55.900" v="4829" actId="20577"/>
        <pc:sldMkLst>
          <pc:docMk/>
          <pc:sldMk cId="3166758912" sldId="495"/>
        </pc:sldMkLst>
        <pc:spChg chg="mod">
          <ac:chgData name="Saranya Palaniswamy" userId="973be20e-c43f-434f-97ed-92fa4baa28ec" providerId="ADAL" clId="{7C672630-43A9-4970-BA47-890989CD8846}" dt="2025-01-15T10:57:55.900" v="4829" actId="20577"/>
          <ac:spMkLst>
            <pc:docMk/>
            <pc:sldMk cId="3166758912" sldId="495"/>
            <ac:spMk id="3" creationId="{5534C964-00A9-3778-2014-C42F88D870D3}"/>
          </ac:spMkLst>
        </pc:spChg>
        <pc:spChg chg="mod">
          <ac:chgData name="Saranya Palaniswamy" userId="973be20e-c43f-434f-97ed-92fa4baa28ec" providerId="ADAL" clId="{7C672630-43A9-4970-BA47-890989CD8846}" dt="2025-01-08T10:06:14.080" v="666" actId="14100"/>
          <ac:spMkLst>
            <pc:docMk/>
            <pc:sldMk cId="3166758912" sldId="495"/>
            <ac:spMk id="4" creationId="{9DC8FB5C-1E55-A520-ADFA-C5B128FD6A65}"/>
          </ac:spMkLst>
        </pc:spChg>
        <pc:picChg chg="add mod">
          <ac:chgData name="Saranya Palaniswamy" userId="973be20e-c43f-434f-97ed-92fa4baa28ec" providerId="ADAL" clId="{7C672630-43A9-4970-BA47-890989CD8846}" dt="2025-01-14T17:36:14.112" v="4718"/>
          <ac:picMkLst>
            <pc:docMk/>
            <pc:sldMk cId="3166758912" sldId="495"/>
            <ac:picMk id="5" creationId="{64271836-8569-E582-085D-FB68B8061A83}"/>
          </ac:picMkLst>
        </pc:picChg>
      </pc:sldChg>
      <pc:sldChg chg="addSp delSp modSp add mod">
        <pc:chgData name="Saranya Palaniswamy" userId="973be20e-c43f-434f-97ed-92fa4baa28ec" providerId="ADAL" clId="{7C672630-43A9-4970-BA47-890989CD8846}" dt="2025-01-14T17:35:47.910" v="4704"/>
        <pc:sldMkLst>
          <pc:docMk/>
          <pc:sldMk cId="1002528708" sldId="496"/>
        </pc:sldMkLst>
        <pc:spChg chg="mod">
          <ac:chgData name="Saranya Palaniswamy" userId="973be20e-c43f-434f-97ed-92fa4baa28ec" providerId="ADAL" clId="{7C672630-43A9-4970-BA47-890989CD8846}" dt="2025-01-08T16:46:04.194" v="3805" actId="27636"/>
          <ac:spMkLst>
            <pc:docMk/>
            <pc:sldMk cId="1002528708" sldId="496"/>
            <ac:spMk id="5" creationId="{671BB7CA-CC94-C42C-D037-4E830DBDE996}"/>
          </ac:spMkLst>
        </pc:spChg>
        <pc:spChg chg="mod">
          <ac:chgData name="Saranya Palaniswamy" userId="973be20e-c43f-434f-97ed-92fa4baa28ec" providerId="ADAL" clId="{7C672630-43A9-4970-BA47-890989CD8846}" dt="2025-01-08T16:59:26.455" v="3847" actId="20577"/>
          <ac:spMkLst>
            <pc:docMk/>
            <pc:sldMk cId="1002528708" sldId="496"/>
            <ac:spMk id="6" creationId="{F2A5207A-A8FD-E3F0-E143-DE9C3A6E130D}"/>
          </ac:spMkLst>
        </pc:spChg>
        <pc:graphicFrameChg chg="add mod">
          <ac:chgData name="Saranya Palaniswamy" userId="973be20e-c43f-434f-97ed-92fa4baa28ec" providerId="ADAL" clId="{7C672630-43A9-4970-BA47-890989CD8846}" dt="2025-01-09T14:06:16.051" v="4502" actId="14100"/>
          <ac:graphicFrameMkLst>
            <pc:docMk/>
            <pc:sldMk cId="1002528708" sldId="496"/>
            <ac:graphicFrameMk id="9" creationId="{CAC581C4-BA29-9D8D-2482-896F490E5A4F}"/>
          </ac:graphicFrameMkLst>
        </pc:graphicFrameChg>
        <pc:picChg chg="add mod">
          <ac:chgData name="Saranya Palaniswamy" userId="973be20e-c43f-434f-97ed-92fa4baa28ec" providerId="ADAL" clId="{7C672630-43A9-4970-BA47-890989CD8846}" dt="2025-01-14T17:35:47.910" v="4704"/>
          <ac:picMkLst>
            <pc:docMk/>
            <pc:sldMk cId="1002528708" sldId="496"/>
            <ac:picMk id="4" creationId="{386595BA-696B-9C5B-822A-A7C3F8067BF4}"/>
          </ac:picMkLst>
        </pc:picChg>
      </pc:sldChg>
      <pc:sldChg chg="addSp delSp modSp add mod modNotesTx">
        <pc:chgData name="Saranya Palaniswamy" userId="973be20e-c43f-434f-97ed-92fa4baa28ec" providerId="ADAL" clId="{7C672630-43A9-4970-BA47-890989CD8846}" dt="2025-01-14T17:34:52.891" v="4682"/>
        <pc:sldMkLst>
          <pc:docMk/>
          <pc:sldMk cId="351839025" sldId="497"/>
        </pc:sldMkLst>
        <pc:spChg chg="mod">
          <ac:chgData name="Saranya Palaniswamy" userId="973be20e-c43f-434f-97ed-92fa4baa28ec" providerId="ADAL" clId="{7C672630-43A9-4970-BA47-890989CD8846}" dt="2025-01-08T16:02:26.060" v="2636" actId="20577"/>
          <ac:spMkLst>
            <pc:docMk/>
            <pc:sldMk cId="351839025" sldId="497"/>
            <ac:spMk id="5" creationId="{783A4E35-226F-4AA5-4959-4D93EBF83648}"/>
          </ac:spMkLst>
        </pc:spChg>
        <pc:spChg chg="mod">
          <ac:chgData name="Saranya Palaniswamy" userId="973be20e-c43f-434f-97ed-92fa4baa28ec" providerId="ADAL" clId="{7C672630-43A9-4970-BA47-890989CD8846}" dt="2025-01-08T15:49:45.529" v="2078" actId="20577"/>
          <ac:spMkLst>
            <pc:docMk/>
            <pc:sldMk cId="351839025" sldId="497"/>
            <ac:spMk id="6" creationId="{F3D96CF5-B9CD-1415-E908-9378EBBD4684}"/>
          </ac:spMkLst>
        </pc:spChg>
        <pc:graphicFrameChg chg="add mod">
          <ac:chgData name="Saranya Palaniswamy" userId="973be20e-c43f-434f-97ed-92fa4baa28ec" providerId="ADAL" clId="{7C672630-43A9-4970-BA47-890989CD8846}" dt="2025-01-08T15:50:18.830" v="2090" actId="20577"/>
          <ac:graphicFrameMkLst>
            <pc:docMk/>
            <pc:sldMk cId="351839025" sldId="497"/>
            <ac:graphicFrameMk id="7" creationId="{52001327-91CA-985C-503C-9CD0C517A587}"/>
          </ac:graphicFrameMkLst>
        </pc:graphicFrameChg>
        <pc:picChg chg="add mod">
          <ac:chgData name="Saranya Palaniswamy" userId="973be20e-c43f-434f-97ed-92fa4baa28ec" providerId="ADAL" clId="{7C672630-43A9-4970-BA47-890989CD8846}" dt="2025-01-14T17:34:52.891" v="4682"/>
          <ac:picMkLst>
            <pc:docMk/>
            <pc:sldMk cId="351839025" sldId="497"/>
            <ac:picMk id="4" creationId="{A2DE76BE-2E29-A5FF-4161-BA98E70A1380}"/>
          </ac:picMkLst>
        </pc:picChg>
      </pc:sldChg>
      <pc:sldChg chg="addSp delSp modSp add mod">
        <pc:chgData name="Saranya Palaniswamy" userId="973be20e-c43f-434f-97ed-92fa4baa28ec" providerId="ADAL" clId="{7C672630-43A9-4970-BA47-890989CD8846}" dt="2025-01-15T11:11:27.874" v="4867" actId="1076"/>
        <pc:sldMkLst>
          <pc:docMk/>
          <pc:sldMk cId="2186240186" sldId="498"/>
        </pc:sldMkLst>
        <pc:spChg chg="mod">
          <ac:chgData name="Saranya Palaniswamy" userId="973be20e-c43f-434f-97ed-92fa4baa28ec" providerId="ADAL" clId="{7C672630-43A9-4970-BA47-890989CD8846}" dt="2025-01-08T16:11:16.932" v="2647" actId="20577"/>
          <ac:spMkLst>
            <pc:docMk/>
            <pc:sldMk cId="2186240186" sldId="498"/>
            <ac:spMk id="5" creationId="{D2AE92EC-8904-59FD-7511-12BBB558F43A}"/>
          </ac:spMkLst>
        </pc:spChg>
        <pc:spChg chg="mod">
          <ac:chgData name="Saranya Palaniswamy" userId="973be20e-c43f-434f-97ed-92fa4baa28ec" providerId="ADAL" clId="{7C672630-43A9-4970-BA47-890989CD8846}" dt="2025-01-09T17:13:15.711" v="4521" actId="20577"/>
          <ac:spMkLst>
            <pc:docMk/>
            <pc:sldMk cId="2186240186" sldId="498"/>
            <ac:spMk id="6" creationId="{17D7B0B3-C48F-739F-3586-4C94411EAB0D}"/>
          </ac:spMkLst>
        </pc:spChg>
        <pc:graphicFrameChg chg="add mod">
          <ac:chgData name="Saranya Palaniswamy" userId="973be20e-c43f-434f-97ed-92fa4baa28ec" providerId="ADAL" clId="{7C672630-43A9-4970-BA47-890989CD8846}" dt="2025-01-15T11:11:27.874" v="4867" actId="1076"/>
          <ac:graphicFrameMkLst>
            <pc:docMk/>
            <pc:sldMk cId="2186240186" sldId="498"/>
            <ac:graphicFrameMk id="4" creationId="{AC491099-E480-C97D-B711-0952E8DEDEF3}"/>
          </ac:graphicFrameMkLst>
        </pc:graphicFrameChg>
        <pc:picChg chg="add mod">
          <ac:chgData name="Saranya Palaniswamy" userId="973be20e-c43f-434f-97ed-92fa4baa28ec" providerId="ADAL" clId="{7C672630-43A9-4970-BA47-890989CD8846}" dt="2025-01-14T17:34:57.278" v="4685"/>
          <ac:picMkLst>
            <pc:docMk/>
            <pc:sldMk cId="2186240186" sldId="498"/>
            <ac:picMk id="7" creationId="{B99C6C17-62CA-6C10-6B81-65ACB28E9623}"/>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HRBS_Drug%20and%20alcohol_Pboro.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cccandpcc.sharepoint.com/sites/PeterboroughBITeam/Shared%20Documents/PHI/Children%20and%20Young%20People/HRBS/HRBS%202024/Peterborough%20Secondary%20Results%202024%20-%20SP%20analys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GB"/>
              <a:t>Healthy lifestyles 2024 by year group </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'[Peterborough Secondary Results 2024 - SP analysis.xlsx]Healthy lifestyles-2024'!$B$258</c:f>
              <c:strCache>
                <c:ptCount val="1"/>
                <c:pt idx="0">
                  <c:v>Yr8</c:v>
                </c:pt>
              </c:strCache>
            </c:strRef>
          </c:tx>
          <c:spPr>
            <a:solidFill>
              <a:schemeClr val="bg1">
                <a:lumMod val="75000"/>
              </a:schemeClr>
            </a:solidFill>
            <a:ln>
              <a:noFill/>
            </a:ln>
            <a:effectLst/>
          </c:spPr>
          <c:invertIfNegative val="0"/>
          <c:errBars>
            <c:errBarType val="both"/>
            <c:errValType val="cust"/>
            <c:noEndCap val="0"/>
            <c:plus>
              <c:numRef>
                <c:f>'[Peterborough Secondary Results 2024 - SP analysis.xlsx]Healthy lifestyles-2024'!$H$259:$H$267</c:f>
                <c:numCache>
                  <c:formatCode>General</c:formatCode>
                  <c:ptCount val="9"/>
                  <c:pt idx="0">
                    <c:v>2.1286748978055012</c:v>
                  </c:pt>
                  <c:pt idx="1">
                    <c:v>2.3933815384559303</c:v>
                  </c:pt>
                  <c:pt idx="2">
                    <c:v>1.4360923958196512</c:v>
                  </c:pt>
                  <c:pt idx="3">
                    <c:v>1.781489919012234</c:v>
                  </c:pt>
                  <c:pt idx="4">
                    <c:v>1.8735906936267064</c:v>
                  </c:pt>
                  <c:pt idx="5">
                    <c:v>1.1192622799697305</c:v>
                  </c:pt>
                  <c:pt idx="6">
                    <c:v>2.8798033903067903</c:v>
                  </c:pt>
                  <c:pt idx="7">
                    <c:v>2.9467179869864211</c:v>
                  </c:pt>
                  <c:pt idx="8">
                    <c:v>2.3264770290382515</c:v>
                  </c:pt>
                </c:numCache>
              </c:numRef>
            </c:plus>
            <c:minus>
              <c:numRef>
                <c:f>'[Peterborough Secondary Results 2024 - SP analysis.xlsx]Healthy lifestyles-2024'!$G$259:$G$267</c:f>
                <c:numCache>
                  <c:formatCode>General</c:formatCode>
                  <c:ptCount val="9"/>
                  <c:pt idx="0">
                    <c:v>1.876667490542749</c:v>
                  </c:pt>
                  <c:pt idx="1">
                    <c:v>2.174149047947747</c:v>
                  </c:pt>
                  <c:pt idx="2">
                    <c:v>1.1232620798509521</c:v>
                  </c:pt>
                  <c:pt idx="3">
                    <c:v>1.493779154368065</c:v>
                  </c:pt>
                  <c:pt idx="4">
                    <c:v>1.592797217245165</c:v>
                  </c:pt>
                  <c:pt idx="5">
                    <c:v>0.79100744614566576</c:v>
                  </c:pt>
                  <c:pt idx="6">
                    <c:v>2.7849492181957984</c:v>
                  </c:pt>
                  <c:pt idx="7">
                    <c:v>2.9410644270592812</c:v>
                  </c:pt>
                  <c:pt idx="8">
                    <c:v>2.0997588268232281</c:v>
                  </c:pt>
                </c:numCache>
              </c:numRef>
            </c:minus>
            <c:spPr>
              <a:noFill/>
              <a:ln w="9525" cap="flat" cmpd="sng" algn="ctr">
                <a:solidFill>
                  <a:schemeClr val="tx1">
                    <a:lumMod val="65000"/>
                    <a:lumOff val="35000"/>
                  </a:schemeClr>
                </a:solidFill>
                <a:round/>
              </a:ln>
              <a:effectLst/>
            </c:spPr>
          </c:errBars>
          <c:cat>
            <c:strRef>
              <c:f>'[Peterborough Secondary Results 2024 - SP analysis.xlsx]Healthy lifestyles-2024'!$A$259:$A$267</c:f>
              <c:strCache>
                <c:ptCount val="9"/>
                <c:pt idx="0">
                  <c:v>Eat 5-a-day</c:v>
                </c:pt>
                <c:pt idx="1">
                  <c:v>Tried vaping</c:v>
                </c:pt>
                <c:pt idx="2">
                  <c:v>Smoked in the past or smoke now</c:v>
                </c:pt>
                <c:pt idx="3">
                  <c:v>Drank alcohol in last week</c:v>
                </c:pt>
                <c:pt idx="4">
                  <c:v>Ever offered cannabis to get high</c:v>
                </c:pt>
                <c:pt idx="5">
                  <c:v>Ever taken drugs to get high</c:v>
                </c:pt>
                <c:pt idx="6">
                  <c:v>Are 'definitely' physically active</c:v>
                </c:pt>
                <c:pt idx="7">
                  <c:v>Like to lose weight</c:v>
                </c:pt>
                <c:pt idx="8">
                  <c:v>Sleeps less than 6 hours</c:v>
                </c:pt>
              </c:strCache>
            </c:strRef>
          </c:cat>
          <c:val>
            <c:numRef>
              <c:f>'[Peterborough Secondary Results 2024 - SP analysis.xlsx]Healthy lifestyles-2024'!$B$259:$B$267</c:f>
              <c:numCache>
                <c:formatCode>0.0</c:formatCode>
                <c:ptCount val="9"/>
                <c:pt idx="0">
                  <c:v>13.399280575539569</c:v>
                </c:pt>
                <c:pt idx="1">
                  <c:v>18.387681159420289</c:v>
                </c:pt>
                <c:pt idx="2">
                  <c:v>4.8913043478260869</c:v>
                </c:pt>
                <c:pt idx="3">
                  <c:v>8.4010840108401084</c:v>
                </c:pt>
                <c:pt idx="4">
                  <c:v>9.5108695652173907</c:v>
                </c:pt>
                <c:pt idx="5">
                  <c:v>2.6244343891402715</c:v>
                </c:pt>
                <c:pt idx="6">
                  <c:v>36.322463768115945</c:v>
                </c:pt>
                <c:pt idx="7">
                  <c:v>49.184782608695656</c:v>
                </c:pt>
                <c:pt idx="8">
                  <c:v>17.101710171017103</c:v>
                </c:pt>
              </c:numCache>
            </c:numRef>
          </c:val>
          <c:extLst>
            <c:ext xmlns:c16="http://schemas.microsoft.com/office/drawing/2014/chart" uri="{C3380CC4-5D6E-409C-BE32-E72D297353CC}">
              <c16:uniqueId val="{00000000-DEA3-49E6-B946-8943446B9E9A}"/>
            </c:ext>
          </c:extLst>
        </c:ser>
        <c:ser>
          <c:idx val="1"/>
          <c:order val="1"/>
          <c:tx>
            <c:strRef>
              <c:f>'[Peterborough Secondary Results 2024 - SP analysis.xlsx]Healthy lifestyles-2024'!$C$258</c:f>
              <c:strCache>
                <c:ptCount val="1"/>
                <c:pt idx="0">
                  <c:v>Yr10</c:v>
                </c:pt>
              </c:strCache>
            </c:strRef>
          </c:tx>
          <c:spPr>
            <a:solidFill>
              <a:schemeClr val="bg1">
                <a:lumMod val="50000"/>
              </a:schemeClr>
            </a:solidFill>
            <a:ln>
              <a:noFill/>
            </a:ln>
            <a:effectLst/>
          </c:spPr>
          <c:invertIfNegative val="0"/>
          <c:errBars>
            <c:errBarType val="both"/>
            <c:errValType val="cust"/>
            <c:noEndCap val="0"/>
            <c:plus>
              <c:numRef>
                <c:f>'[Peterborough Secondary Results 2024 - SP analysis.xlsx]Healthy lifestyles-2024'!$J$259:$J$267</c:f>
                <c:numCache>
                  <c:formatCode>General</c:formatCode>
                  <c:ptCount val="9"/>
                  <c:pt idx="0">
                    <c:v>2.2175278975997443</c:v>
                  </c:pt>
                  <c:pt idx="1">
                    <c:v>3.0048597797711665</c:v>
                  </c:pt>
                  <c:pt idx="2">
                    <c:v>2.3015449575048574</c:v>
                  </c:pt>
                  <c:pt idx="3">
                    <c:v>2.4230623168379104</c:v>
                  </c:pt>
                  <c:pt idx="4">
                    <c:v>2.6865438096290433</c:v>
                  </c:pt>
                  <c:pt idx="5">
                    <c:v>1.9310897832565601</c:v>
                  </c:pt>
                  <c:pt idx="6">
                    <c:v>3.0719452369154325</c:v>
                  </c:pt>
                  <c:pt idx="7">
                    <c:v>3.1299511035523651</c:v>
                  </c:pt>
                  <c:pt idx="8">
                    <c:v>2.5660438600849602</c:v>
                  </c:pt>
                </c:numCache>
              </c:numRef>
            </c:plus>
            <c:minus>
              <c:numRef>
                <c:f>'[Peterborough Secondary Results 2024 - SP analysis.xlsx]Healthy lifestyles-2024'!$I$259:$I$267</c:f>
                <c:numCache>
                  <c:formatCode>General</c:formatCode>
                  <c:ptCount val="9"/>
                  <c:pt idx="0">
                    <c:v>1.9311135636302126</c:v>
                  </c:pt>
                  <c:pt idx="1">
                    <c:v>2.8758920551747948</c:v>
                  </c:pt>
                  <c:pt idx="2">
                    <c:v>2.0211288957678004</c:v>
                  </c:pt>
                  <c:pt idx="3">
                    <c:v>2.1592109169756242</c:v>
                  </c:pt>
                  <c:pt idx="4">
                    <c:v>2.4641151461163275</c:v>
                  </c:pt>
                  <c:pt idx="5">
                    <c:v>1.6078481283675723</c:v>
                  </c:pt>
                  <c:pt idx="6">
                    <c:v>2.9717369255369448</c:v>
                  </c:pt>
                  <c:pt idx="7">
                    <c:v>3.0912251824220505</c:v>
                  </c:pt>
                  <c:pt idx="8">
                    <c:v>2.3309084356265863</c:v>
                  </c:pt>
                </c:numCache>
              </c:numRef>
            </c:minus>
            <c:spPr>
              <a:noFill/>
              <a:ln w="9525" cap="flat" cmpd="sng" algn="ctr">
                <a:solidFill>
                  <a:schemeClr val="tx1">
                    <a:lumMod val="65000"/>
                    <a:lumOff val="35000"/>
                  </a:schemeClr>
                </a:solidFill>
                <a:round/>
              </a:ln>
              <a:effectLst/>
            </c:spPr>
          </c:errBars>
          <c:cat>
            <c:strRef>
              <c:f>'[Peterborough Secondary Results 2024 - SP analysis.xlsx]Healthy lifestyles-2024'!$A$259:$A$267</c:f>
              <c:strCache>
                <c:ptCount val="9"/>
                <c:pt idx="0">
                  <c:v>Eat 5-a-day</c:v>
                </c:pt>
                <c:pt idx="1">
                  <c:v>Tried vaping</c:v>
                </c:pt>
                <c:pt idx="2">
                  <c:v>Smoked in the past or smoke now</c:v>
                </c:pt>
                <c:pt idx="3">
                  <c:v>Drank alcohol in last week</c:v>
                </c:pt>
                <c:pt idx="4">
                  <c:v>Ever offered cannabis to get high</c:v>
                </c:pt>
                <c:pt idx="5">
                  <c:v>Ever taken drugs to get high</c:v>
                </c:pt>
                <c:pt idx="6">
                  <c:v>Are 'definitely' physically active</c:v>
                </c:pt>
                <c:pt idx="7">
                  <c:v>Like to lose weight</c:v>
                </c:pt>
                <c:pt idx="8">
                  <c:v>Sleeps less than 6 hours</c:v>
                </c:pt>
              </c:strCache>
            </c:strRef>
          </c:cat>
          <c:val>
            <c:numRef>
              <c:f>'[Peterborough Secondary Results 2024 - SP analysis.xlsx]Healthy lifestyles-2024'!$C$259:$C$267</c:f>
              <c:numCache>
                <c:formatCode>0.0</c:formatCode>
                <c:ptCount val="9"/>
                <c:pt idx="0">
                  <c:v>12.763819095477386</c:v>
                </c:pt>
                <c:pt idx="1">
                  <c:v>33.401015228426388</c:v>
                </c:pt>
                <c:pt idx="2">
                  <c:v>13.908629441624365</c:v>
                </c:pt>
                <c:pt idx="3">
                  <c:v>16.040609137055842</c:v>
                </c:pt>
                <c:pt idx="4">
                  <c:v>21.574642126789367</c:v>
                </c:pt>
                <c:pt idx="5">
                  <c:v>8.6912065439672794</c:v>
                </c:pt>
                <c:pt idx="6">
                  <c:v>37.180796731358527</c:v>
                </c:pt>
                <c:pt idx="7">
                  <c:v>45.045965270684377</c:v>
                </c:pt>
                <c:pt idx="8">
                  <c:v>19.338677354709418</c:v>
                </c:pt>
              </c:numCache>
            </c:numRef>
          </c:val>
          <c:extLst>
            <c:ext xmlns:c16="http://schemas.microsoft.com/office/drawing/2014/chart" uri="{C3380CC4-5D6E-409C-BE32-E72D297353CC}">
              <c16:uniqueId val="{00000001-DEA3-49E6-B946-8943446B9E9A}"/>
            </c:ext>
          </c:extLst>
        </c:ser>
        <c:dLbls>
          <c:showLegendKey val="0"/>
          <c:showVal val="0"/>
          <c:showCatName val="0"/>
          <c:showSerName val="0"/>
          <c:showPercent val="0"/>
          <c:showBubbleSize val="0"/>
        </c:dLbls>
        <c:gapWidth val="219"/>
        <c:overlap val="-27"/>
        <c:axId val="1791390047"/>
        <c:axId val="1791392927"/>
      </c:barChart>
      <c:catAx>
        <c:axId val="1791390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91392927"/>
        <c:crosses val="autoZero"/>
        <c:auto val="1"/>
        <c:lblAlgn val="ctr"/>
        <c:lblOffset val="100"/>
        <c:noMultiLvlLbl val="0"/>
      </c:catAx>
      <c:valAx>
        <c:axId val="17913929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91390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solidFill>
            <a:sysClr val="windowText" lastClr="000000"/>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Which of the following best describes</a:t>
            </a:r>
            <a:r>
              <a:rPr lang="en-GB" baseline="0"/>
              <a:t> you? </a:t>
            </a:r>
          </a:p>
          <a:p>
            <a:pPr>
              <a:defRPr/>
            </a:pPr>
            <a:r>
              <a:rPr lang="en-GB" baseline="0"/>
              <a:t>Year 10</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'[Peterborough Secondary Results 2024 - SP analysis.xlsx]Sexual health and relationships'!$C$18</c:f>
              <c:strCache>
                <c:ptCount val="1"/>
                <c:pt idx="0">
                  <c:v>Male</c:v>
                </c:pt>
              </c:strCache>
            </c:strRef>
          </c:tx>
          <c:spPr>
            <a:solidFill>
              <a:srgbClr val="00C4A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relationships'!$A$19:$B$21</c:f>
              <c:strCache>
                <c:ptCount val="3"/>
                <c:pt idx="0">
                  <c:v>Never had sex</c:v>
                </c:pt>
                <c:pt idx="1">
                  <c:v>Had sex in the past</c:v>
                </c:pt>
                <c:pt idx="2">
                  <c:v>Currently in a relationship where we have sex</c:v>
                </c:pt>
              </c:strCache>
            </c:strRef>
          </c:cat>
          <c:val>
            <c:numRef>
              <c:f>'[Peterborough Secondary Results 2024 - SP analysis.xlsx]Sexual health and relationships'!$C$19:$C$21</c:f>
              <c:numCache>
                <c:formatCode>#,##0%</c:formatCode>
                <c:ptCount val="3"/>
                <c:pt idx="0">
                  <c:v>0.89</c:v>
                </c:pt>
                <c:pt idx="1">
                  <c:v>0.06</c:v>
                </c:pt>
                <c:pt idx="2">
                  <c:v>0.05</c:v>
                </c:pt>
              </c:numCache>
            </c:numRef>
          </c:val>
          <c:extLst>
            <c:ext xmlns:c16="http://schemas.microsoft.com/office/drawing/2014/chart" uri="{C3380CC4-5D6E-409C-BE32-E72D297353CC}">
              <c16:uniqueId val="{00000000-968C-4F2C-AB43-7D1AB173D58B}"/>
            </c:ext>
          </c:extLst>
        </c:ser>
        <c:ser>
          <c:idx val="1"/>
          <c:order val="1"/>
          <c:tx>
            <c:strRef>
              <c:f>'[Peterborough Secondary Results 2024 - SP analysis.xlsx]Sexual health and relationships'!$D$18</c:f>
              <c:strCache>
                <c:ptCount val="1"/>
                <c:pt idx="0">
                  <c:v>Female</c:v>
                </c:pt>
              </c:strCache>
            </c:strRef>
          </c:tx>
          <c:spPr>
            <a:solidFill>
              <a:srgbClr val="7B00E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relationships'!$A$19:$B$21</c:f>
              <c:strCache>
                <c:ptCount val="3"/>
                <c:pt idx="0">
                  <c:v>Never had sex</c:v>
                </c:pt>
                <c:pt idx="1">
                  <c:v>Had sex in the past</c:v>
                </c:pt>
                <c:pt idx="2">
                  <c:v>Currently in a relationship where we have sex</c:v>
                </c:pt>
              </c:strCache>
            </c:strRef>
          </c:cat>
          <c:val>
            <c:numRef>
              <c:f>'[Peterborough Secondary Results 2024 - SP analysis.xlsx]Sexual health and relationships'!$D$19:$D$21</c:f>
              <c:numCache>
                <c:formatCode>#,##0%</c:formatCode>
                <c:ptCount val="3"/>
                <c:pt idx="0">
                  <c:v>0.89</c:v>
                </c:pt>
                <c:pt idx="1">
                  <c:v>0.04</c:v>
                </c:pt>
                <c:pt idx="2">
                  <c:v>7.0000000000000007E-2</c:v>
                </c:pt>
              </c:numCache>
            </c:numRef>
          </c:val>
          <c:extLst>
            <c:ext xmlns:c16="http://schemas.microsoft.com/office/drawing/2014/chart" uri="{C3380CC4-5D6E-409C-BE32-E72D297353CC}">
              <c16:uniqueId val="{00000001-968C-4F2C-AB43-7D1AB173D58B}"/>
            </c:ext>
          </c:extLst>
        </c:ser>
        <c:ser>
          <c:idx val="2"/>
          <c:order val="2"/>
          <c:tx>
            <c:strRef>
              <c:f>'[Peterborough Secondary Results 2024 - SP analysis.xlsx]Sexual health and relationships'!$E$18</c:f>
              <c:strCache>
                <c:ptCount val="1"/>
                <c:pt idx="0">
                  <c:v>All</c:v>
                </c:pt>
              </c:strCache>
            </c:strRef>
          </c:tx>
          <c:spPr>
            <a:solidFill>
              <a:srgbClr val="55B53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relationships'!$A$19:$B$21</c:f>
              <c:strCache>
                <c:ptCount val="3"/>
                <c:pt idx="0">
                  <c:v>Never had sex</c:v>
                </c:pt>
                <c:pt idx="1">
                  <c:v>Had sex in the past</c:v>
                </c:pt>
                <c:pt idx="2">
                  <c:v>Currently in a relationship where we have sex</c:v>
                </c:pt>
              </c:strCache>
            </c:strRef>
          </c:cat>
          <c:val>
            <c:numRef>
              <c:f>'[Peterborough Secondary Results 2024 - SP analysis.xlsx]Sexual health and relationships'!$E$19:$E$21</c:f>
              <c:numCache>
                <c:formatCode>#,##0%</c:formatCode>
                <c:ptCount val="3"/>
                <c:pt idx="0">
                  <c:v>0.89</c:v>
                </c:pt>
                <c:pt idx="1">
                  <c:v>0.05</c:v>
                </c:pt>
                <c:pt idx="2">
                  <c:v>0.06</c:v>
                </c:pt>
              </c:numCache>
            </c:numRef>
          </c:val>
          <c:extLst>
            <c:ext xmlns:c16="http://schemas.microsoft.com/office/drawing/2014/chart" uri="{C3380CC4-5D6E-409C-BE32-E72D297353CC}">
              <c16:uniqueId val="{00000002-968C-4F2C-AB43-7D1AB173D58B}"/>
            </c:ext>
          </c:extLst>
        </c:ser>
        <c:dLbls>
          <c:showLegendKey val="0"/>
          <c:showVal val="0"/>
          <c:showCatName val="0"/>
          <c:showSerName val="0"/>
          <c:showPercent val="0"/>
          <c:showBubbleSize val="0"/>
        </c:dLbls>
        <c:gapWidth val="150"/>
        <c:overlap val="-27"/>
        <c:axId val="507152320"/>
        <c:axId val="501755376"/>
      </c:barChart>
      <c:catAx>
        <c:axId val="507152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1755376"/>
        <c:crosses val="autoZero"/>
        <c:auto val="1"/>
        <c:lblAlgn val="ctr"/>
        <c:lblOffset val="100"/>
        <c:noMultiLvlLbl val="0"/>
      </c:catAx>
      <c:valAx>
        <c:axId val="501755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7152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'[Peterborough Secondary Results 2024 - SP analysis.xlsx]Additional data to include'!$F$127:$F$128</c:f>
              <c:strCache>
                <c:ptCount val="2"/>
                <c:pt idx="0">
                  <c:v>Year Group:</c:v>
                </c:pt>
                <c:pt idx="1">
                  <c:v>8</c:v>
                </c:pt>
              </c:strCache>
            </c:strRef>
          </c:tx>
          <c:spPr>
            <a:solidFill>
              <a:schemeClr val="bg1">
                <a:lumMod val="75000"/>
              </a:schemeClr>
            </a:solidFill>
            <a:ln>
              <a:noFill/>
            </a:ln>
            <a:effectLst/>
          </c:spPr>
          <c:invertIfNegative val="0"/>
          <c:errBars>
            <c:errBarType val="both"/>
            <c:errValType val="cust"/>
            <c:noEndCap val="0"/>
            <c:plus>
              <c:numRef>
                <c:f>'[Peterborough Secondary Results 2024 - SP analysis.xlsx]Additional data to include'!$K$149:$K$152</c:f>
                <c:numCache>
                  <c:formatCode>General</c:formatCode>
                  <c:ptCount val="4"/>
                  <c:pt idx="0">
                    <c:v>2.2946153151847282E-2</c:v>
                  </c:pt>
                  <c:pt idx="1">
                    <c:v>1.8987278346823289E-2</c:v>
                  </c:pt>
                  <c:pt idx="2">
                    <c:v>1.3743704047802605E-2</c:v>
                  </c:pt>
                  <c:pt idx="3">
                    <c:v>1.8035422545409893E-2</c:v>
                  </c:pt>
                </c:numCache>
              </c:numRef>
            </c:plus>
            <c:minus>
              <c:numRef>
                <c:f>'[Peterborough Secondary Results 2024 - SP analysis.xlsx]Additional data to include'!$J$149:$J$152</c:f>
                <c:numCache>
                  <c:formatCode>General</c:formatCode>
                  <c:ptCount val="4"/>
                  <c:pt idx="0">
                    <c:v>2.0282964909193207E-2</c:v>
                  </c:pt>
                  <c:pt idx="1">
                    <c:v>1.5897391435456668E-2</c:v>
                  </c:pt>
                  <c:pt idx="2">
                    <c:v>1.0285973456511374E-2</c:v>
                  </c:pt>
                  <c:pt idx="3">
                    <c:v>1.4864610024459865E-2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include'!$A$129:$A$132</c:f>
              <c:strCache>
                <c:ptCount val="4"/>
                <c:pt idx="0">
                  <c:v>Have you ever received undressed/sexual images ('sexting'/'nudes')</c:v>
                </c:pt>
                <c:pt idx="1">
                  <c:v>Has someone ever pressured you to send 'nudes' of yourself ?</c:v>
                </c:pt>
                <c:pt idx="2">
                  <c:v>Have you ever sent 'nudes' of yourself?</c:v>
                </c:pt>
                <c:pt idx="3">
                  <c:v>Has someone who knows you sent 'nudes' of you to another person?</c:v>
                </c:pt>
              </c:strCache>
            </c:strRef>
          </c:cat>
          <c:val>
            <c:numRef>
              <c:f>'[Peterborough Secondary Results 2024 - SP analysis.xlsx]Additional data to include'!$F$129:$F$132</c:f>
              <c:numCache>
                <c:formatCode>#,##0%</c:formatCode>
                <c:ptCount val="4"/>
                <c:pt idx="0">
                  <c:v>0.14509803921568629</c:v>
                </c:pt>
                <c:pt idx="1">
                  <c:v>8.8235294117647065E-2</c:v>
                </c:pt>
                <c:pt idx="2">
                  <c:v>3.9215686274509803E-2</c:v>
                </c:pt>
                <c:pt idx="3">
                  <c:v>7.7450980392156865E-2</c:v>
                </c:pt>
              </c:numCache>
            </c:numRef>
          </c:val>
          <c:extLst>
            <c:ext xmlns:c16="http://schemas.microsoft.com/office/drawing/2014/chart" uri="{C3380CC4-5D6E-409C-BE32-E72D297353CC}">
              <c16:uniqueId val="{00000000-0FDF-47BA-88E3-D600DBB07E2B}"/>
            </c:ext>
          </c:extLst>
        </c:ser>
        <c:ser>
          <c:idx val="1"/>
          <c:order val="1"/>
          <c:tx>
            <c:strRef>
              <c:f>'[Peterborough Secondary Results 2024 - SP analysis.xlsx]Additional data to include'!$G$127:$G$128</c:f>
              <c:strCache>
                <c:ptCount val="2"/>
                <c:pt idx="0">
                  <c:v>Year Group:</c:v>
                </c:pt>
                <c:pt idx="1">
                  <c:v>10</c:v>
                </c:pt>
              </c:strCache>
            </c:strRef>
          </c:tx>
          <c:spPr>
            <a:solidFill>
              <a:schemeClr val="bg1">
                <a:lumMod val="50000"/>
              </a:schemeClr>
            </a:solidFill>
            <a:ln>
              <a:noFill/>
            </a:ln>
            <a:effectLst/>
          </c:spPr>
          <c:invertIfNegative val="0"/>
          <c:errBars>
            <c:errBarType val="both"/>
            <c:errValType val="cust"/>
            <c:noEndCap val="0"/>
            <c:plus>
              <c:numRef>
                <c:f>'[Peterborough Secondary Results 2024 - SP analysis.xlsx]Additional data to include'!$M$149:$M$152</c:f>
                <c:numCache>
                  <c:formatCode>General</c:formatCode>
                  <c:ptCount val="4"/>
                  <c:pt idx="0">
                    <c:v>3.0423928597240135E-2</c:v>
                  </c:pt>
                  <c:pt idx="1">
                    <c:v>2.5246175861922376E-2</c:v>
                  </c:pt>
                  <c:pt idx="2">
                    <c:v>2.2982271980457769E-2</c:v>
                  </c:pt>
                  <c:pt idx="3">
                    <c:v>2.2309161551042206E-2</c:v>
                  </c:pt>
                </c:numCache>
              </c:numRef>
            </c:plus>
            <c:minus>
              <c:numRef>
                <c:f>'[Peterborough Secondary Results 2024 - SP analysis.xlsx]Additional data to include'!$L$149:$L$152</c:f>
                <c:numCache>
                  <c:formatCode>General</c:formatCode>
                  <c:ptCount val="4"/>
                  <c:pt idx="0">
                    <c:v>2.8833591449082763E-2</c:v>
                  </c:pt>
                  <c:pt idx="1">
                    <c:v>2.2483076124062307E-2</c:v>
                  </c:pt>
                  <c:pt idx="2">
                    <c:v>1.9908212465025082E-2</c:v>
                  </c:pt>
                  <c:pt idx="3">
                    <c:v>1.9155140949947982E-2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include'!$A$129:$A$132</c:f>
              <c:strCache>
                <c:ptCount val="4"/>
                <c:pt idx="0">
                  <c:v>Have you ever received undressed/sexual images ('sexting'/'nudes')</c:v>
                </c:pt>
                <c:pt idx="1">
                  <c:v>Has someone ever pressured you to send 'nudes' of yourself ?</c:v>
                </c:pt>
                <c:pt idx="2">
                  <c:v>Have you ever sent 'nudes' of yourself?</c:v>
                </c:pt>
                <c:pt idx="3">
                  <c:v>Has someone who knows you sent 'nudes' of you to another person?</c:v>
                </c:pt>
              </c:strCache>
            </c:strRef>
          </c:cat>
          <c:val>
            <c:numRef>
              <c:f>'[Peterborough Secondary Results 2024 - SP analysis.xlsx]Additional data to include'!$G$129:$G$132</c:f>
              <c:numCache>
                <c:formatCode>#,##0%</c:formatCode>
                <c:ptCount val="4"/>
                <c:pt idx="0">
                  <c:v>0.30711206896551724</c:v>
                </c:pt>
                <c:pt idx="1">
                  <c:v>0.16487068965517243</c:v>
                </c:pt>
                <c:pt idx="2">
                  <c:v>0.12715517241379309</c:v>
                </c:pt>
                <c:pt idx="3">
                  <c:v>0.11745689655172414</c:v>
                </c:pt>
              </c:numCache>
            </c:numRef>
          </c:val>
          <c:extLst>
            <c:ext xmlns:c16="http://schemas.microsoft.com/office/drawing/2014/chart" uri="{C3380CC4-5D6E-409C-BE32-E72D297353CC}">
              <c16:uniqueId val="{00000001-0FDF-47BA-88E3-D600DBB07E2B}"/>
            </c:ext>
          </c:extLst>
        </c:ser>
        <c:ser>
          <c:idx val="2"/>
          <c:order val="2"/>
          <c:tx>
            <c:strRef>
              <c:f>'[Peterborough Secondary Results 2024 - SP analysis.xlsx]Additional data to include'!$H$127:$H$128</c:f>
              <c:strCache>
                <c:ptCount val="2"/>
                <c:pt idx="0">
                  <c:v>Gender:</c:v>
                </c:pt>
                <c:pt idx="1">
                  <c:v>Male</c:v>
                </c:pt>
              </c:strCache>
            </c:strRef>
          </c:tx>
          <c:spPr>
            <a:solidFill>
              <a:srgbClr val="00C4AA"/>
            </a:solidFill>
            <a:ln>
              <a:noFill/>
            </a:ln>
            <a:effectLst/>
          </c:spPr>
          <c:invertIfNegative val="0"/>
          <c:errBars>
            <c:errBarType val="both"/>
            <c:errValType val="cust"/>
            <c:noEndCap val="0"/>
            <c:plus>
              <c:numRef>
                <c:f>'[Peterborough Secondary Results 2024 - SP analysis.xlsx]Additional data to include'!$O$149:$O$152</c:f>
                <c:numCache>
                  <c:formatCode>General</c:formatCode>
                  <c:ptCount val="4"/>
                  <c:pt idx="0">
                    <c:v>2.4652067967278368E-2</c:v>
                  </c:pt>
                  <c:pt idx="1">
                    <c:v>1.6607961284376971E-2</c:v>
                  </c:pt>
                  <c:pt idx="2">
                    <c:v>1.6962572600172372E-2</c:v>
                  </c:pt>
                  <c:pt idx="3">
                    <c:v>1.9168495623431911E-2</c:v>
                  </c:pt>
                </c:numCache>
              </c:numRef>
            </c:plus>
            <c:minus>
              <c:numRef>
                <c:f>'[Peterborough Secondary Results 2024 - SP analysis.xlsx]Additional data to include'!$N$149:$N$152</c:f>
                <c:numCache>
                  <c:formatCode>General</c:formatCode>
                  <c:ptCount val="4"/>
                  <c:pt idx="0">
                    <c:v>2.1939292864239457E-2</c:v>
                  </c:pt>
                  <c:pt idx="1">
                    <c:v>1.3066282677631699E-2</c:v>
                  </c:pt>
                  <c:pt idx="2">
                    <c:v>1.3446012281418195E-2</c:v>
                  </c:pt>
                  <c:pt idx="3">
                    <c:v>1.5827763320615459E-2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include'!$A$129:$A$132</c:f>
              <c:strCache>
                <c:ptCount val="4"/>
                <c:pt idx="0">
                  <c:v>Have you ever received undressed/sexual images ('sexting'/'nudes')</c:v>
                </c:pt>
                <c:pt idx="1">
                  <c:v>Has someone ever pressured you to send 'nudes' of yourself ?</c:v>
                </c:pt>
                <c:pt idx="2">
                  <c:v>Have you ever sent 'nudes' of yourself?</c:v>
                </c:pt>
                <c:pt idx="3">
                  <c:v>Has someone who knows you sent 'nudes' of you to another person?</c:v>
                </c:pt>
              </c:strCache>
            </c:strRef>
          </c:cat>
          <c:val>
            <c:numRef>
              <c:f>'[Peterborough Secondary Results 2024 - SP analysis.xlsx]Additional data to include'!$H$129:$H$132</c:f>
              <c:numCache>
                <c:formatCode>#,##0%</c:formatCode>
                <c:ptCount val="4"/>
                <c:pt idx="0">
                  <c:v>0.16108786610878659</c:v>
                </c:pt>
                <c:pt idx="1">
                  <c:v>5.7531380753138073E-2</c:v>
                </c:pt>
                <c:pt idx="2">
                  <c:v>6.0669456066945605E-2</c:v>
                </c:pt>
                <c:pt idx="3">
                  <c:v>8.2635983263598334E-2</c:v>
                </c:pt>
              </c:numCache>
            </c:numRef>
          </c:val>
          <c:extLst>
            <c:ext xmlns:c16="http://schemas.microsoft.com/office/drawing/2014/chart" uri="{C3380CC4-5D6E-409C-BE32-E72D297353CC}">
              <c16:uniqueId val="{00000002-0FDF-47BA-88E3-D600DBB07E2B}"/>
            </c:ext>
          </c:extLst>
        </c:ser>
        <c:ser>
          <c:idx val="3"/>
          <c:order val="3"/>
          <c:tx>
            <c:strRef>
              <c:f>'[Peterborough Secondary Results 2024 - SP analysis.xlsx]Additional data to include'!$I$127:$I$128</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'[Peterborough Secondary Results 2024 - SP analysis.xlsx]Additional data to include'!$Q$149:$Q$152</c:f>
                <c:numCache>
                  <c:formatCode>General</c:formatCode>
                  <c:ptCount val="4"/>
                  <c:pt idx="0">
                    <c:v>2.9427723353651791E-2</c:v>
                  </c:pt>
                  <c:pt idx="1">
                    <c:v>2.612309726415396E-2</c:v>
                  </c:pt>
                  <c:pt idx="2">
                    <c:v>2.0648586000111421E-2</c:v>
                  </c:pt>
                  <c:pt idx="3">
                    <c:v>2.1151721919488622E-2</c:v>
                  </c:pt>
                </c:numCache>
              </c:numRef>
            </c:plus>
            <c:minus>
              <c:numRef>
                <c:f>'[Peterborough Secondary Results 2024 - SP analysis.xlsx]Additional data to include'!$P$149:$P$152</c:f>
                <c:numCache>
                  <c:formatCode>General</c:formatCode>
                  <c:ptCount val="4"/>
                  <c:pt idx="0">
                    <c:v>2.7632639486060762E-2</c:v>
                  </c:pt>
                  <c:pt idx="1">
                    <c:v>2.359112932681201E-2</c:v>
                  </c:pt>
                  <c:pt idx="2">
                    <c:v>1.7396870831849945E-2</c:v>
                  </c:pt>
                  <c:pt idx="3">
                    <c:v>1.7951417267721412E-2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include'!$A$129:$A$132</c:f>
              <c:strCache>
                <c:ptCount val="4"/>
                <c:pt idx="0">
                  <c:v>Have you ever received undressed/sexual images ('sexting'/'nudes')</c:v>
                </c:pt>
                <c:pt idx="1">
                  <c:v>Has someone ever pressured you to send 'nudes' of yourself ?</c:v>
                </c:pt>
                <c:pt idx="2">
                  <c:v>Have you ever sent 'nudes' of yourself?</c:v>
                </c:pt>
                <c:pt idx="3">
                  <c:v>Has someone who knows you sent 'nudes' of you to another person?</c:v>
                </c:pt>
              </c:strCache>
            </c:strRef>
          </c:cat>
          <c:val>
            <c:numRef>
              <c:f>'[Peterborough Secondary Results 2024 - SP analysis.xlsx]Additional data to include'!$I$129:$I$132</c:f>
              <c:numCache>
                <c:formatCode>#,##0%</c:formatCode>
                <c:ptCount val="4"/>
                <c:pt idx="0">
                  <c:v>0.27830687830687828</c:v>
                </c:pt>
                <c:pt idx="1">
                  <c:v>0.1873015873015873</c:v>
                </c:pt>
                <c:pt idx="2">
                  <c:v>9.8412698412698424E-2</c:v>
                </c:pt>
                <c:pt idx="3">
                  <c:v>0.10476190476190476</c:v>
                </c:pt>
              </c:numCache>
            </c:numRef>
          </c:val>
          <c:extLst>
            <c:ext xmlns:c16="http://schemas.microsoft.com/office/drawing/2014/chart" uri="{C3380CC4-5D6E-409C-BE32-E72D297353CC}">
              <c16:uniqueId val="{00000003-0FDF-47BA-88E3-D600DBB07E2B}"/>
            </c:ext>
          </c:extLst>
        </c:ser>
        <c:dLbls>
          <c:showLegendKey val="0"/>
          <c:showVal val="0"/>
          <c:showCatName val="0"/>
          <c:showSerName val="0"/>
          <c:showPercent val="0"/>
          <c:showBubbleSize val="0"/>
        </c:dLbls>
        <c:gapWidth val="219"/>
        <c:overlap val="-27"/>
        <c:axId val="471465103"/>
        <c:axId val="471463663"/>
      </c:barChart>
      <c:catAx>
        <c:axId val="471465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1463663"/>
        <c:crosses val="autoZero"/>
        <c:auto val="1"/>
        <c:lblAlgn val="ctr"/>
        <c:lblOffset val="100"/>
        <c:noMultiLvlLbl val="0"/>
      </c:catAx>
      <c:valAx>
        <c:axId val="4714636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r>
                  <a:rPr lang="en-GB" baseline="0"/>
                  <a:t> of pupils</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1465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Alcohol</a:t>
            </a:r>
            <a:r>
              <a:rPr lang="en-GB" baseline="0"/>
              <a:t> in the last 7 days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charts'!$A$14</c:f>
              <c:strCache>
                <c:ptCount val="1"/>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E53A-4D12-9657-0953FB43077C}"/>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E53A-4D12-9657-0953FB43077C}"/>
              </c:ext>
            </c:extLst>
          </c:dPt>
          <c:dPt>
            <c:idx val="2"/>
            <c:invertIfNegative val="0"/>
            <c:bubble3D val="0"/>
            <c:spPr>
              <a:solidFill>
                <a:srgbClr val="00C4AA"/>
              </a:solidFill>
              <a:ln>
                <a:noFill/>
              </a:ln>
              <a:effectLst/>
            </c:spPr>
            <c:extLst>
              <c:ext xmlns:c16="http://schemas.microsoft.com/office/drawing/2014/chart" uri="{C3380CC4-5D6E-409C-BE32-E72D297353CC}">
                <c16:uniqueId val="{00000005-E53A-4D12-9657-0953FB43077C}"/>
              </c:ext>
            </c:extLst>
          </c:dPt>
          <c:dPt>
            <c:idx val="3"/>
            <c:invertIfNegative val="0"/>
            <c:bubble3D val="0"/>
            <c:spPr>
              <a:solidFill>
                <a:srgbClr val="7B00E0"/>
              </a:solidFill>
              <a:ln>
                <a:noFill/>
              </a:ln>
              <a:effectLst/>
            </c:spPr>
            <c:extLst>
              <c:ext xmlns:c16="http://schemas.microsoft.com/office/drawing/2014/chart" uri="{C3380CC4-5D6E-409C-BE32-E72D297353CC}">
                <c16:uniqueId val="{00000007-E53A-4D12-9657-0953FB43077C}"/>
              </c:ext>
            </c:extLst>
          </c:dPt>
          <c:errBars>
            <c:errBarType val="both"/>
            <c:errValType val="cust"/>
            <c:noEndCap val="0"/>
            <c:plus>
              <c:numRef>
                <c:f>'[HRBS_Drug and alcohol_Pboro.xlsx]2024 data and charts'!$G$19:$J$19</c:f>
                <c:numCache>
                  <c:formatCode>General</c:formatCode>
                  <c:ptCount val="4"/>
                  <c:pt idx="0">
                    <c:v>1.781489919012234</c:v>
                  </c:pt>
                  <c:pt idx="1">
                    <c:v>2.4230623168379104</c:v>
                  </c:pt>
                  <c:pt idx="2">
                    <c:v>2.0630305781507907</c:v>
                  </c:pt>
                  <c:pt idx="3">
                    <c:v>2.2011444797752411</c:v>
                  </c:pt>
                </c:numCache>
              </c:numRef>
            </c:plus>
            <c:minus>
              <c:numRef>
                <c:f>'[HRBS_Drug and alcohol_Pboro.xlsx]2024 data and charts'!$G$18:$J$18</c:f>
                <c:numCache>
                  <c:formatCode>General</c:formatCode>
                  <c:ptCount val="4"/>
                  <c:pt idx="0">
                    <c:v>1.493779154368065</c:v>
                  </c:pt>
                  <c:pt idx="1">
                    <c:v>2.1592109169756242</c:v>
                  </c:pt>
                  <c:pt idx="2">
                    <c:v>1.7822042895312098</c:v>
                  </c:pt>
                  <c:pt idx="3">
                    <c:v>1.9106640935878101</c:v>
                  </c:pt>
                </c:numCache>
              </c:numRef>
            </c:minus>
            <c:spPr>
              <a:noFill/>
              <a:ln w="9525" cap="flat" cmpd="sng" algn="ctr">
                <a:solidFill>
                  <a:schemeClr val="tx1">
                    <a:lumMod val="65000"/>
                    <a:lumOff val="35000"/>
                  </a:schemeClr>
                </a:solidFill>
                <a:round/>
              </a:ln>
              <a:effectLst/>
            </c:spPr>
          </c:errBars>
          <c:cat>
            <c:multiLvlStrRef>
              <c:f>'[HRBS_Drug and alcohol_Pboro.xlsx]2024 data and charts'!$G$11:$J$12</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charts'!$G$14:$J$14</c:f>
              <c:numCache>
                <c:formatCode>0.0</c:formatCode>
                <c:ptCount val="4"/>
                <c:pt idx="0">
                  <c:v>8.4010840108401084</c:v>
                </c:pt>
                <c:pt idx="1">
                  <c:v>16.040609137055842</c:v>
                </c:pt>
                <c:pt idx="2">
                  <c:v>11.406844106463879</c:v>
                </c:pt>
                <c:pt idx="3">
                  <c:v>12.424242424242424</c:v>
                </c:pt>
              </c:numCache>
            </c:numRef>
          </c:val>
          <c:extLst>
            <c:ext xmlns:c16="http://schemas.microsoft.com/office/drawing/2014/chart" uri="{C3380CC4-5D6E-409C-BE32-E72D297353CC}">
              <c16:uniqueId val="{00000008-E53A-4D12-9657-0953FB43077C}"/>
            </c:ext>
          </c:extLst>
        </c:ser>
        <c:dLbls>
          <c:showLegendKey val="0"/>
          <c:showVal val="0"/>
          <c:showCatName val="0"/>
          <c:showSerName val="0"/>
          <c:showPercent val="0"/>
          <c:showBubbleSize val="0"/>
        </c:dLbls>
        <c:gapWidth val="150"/>
        <c:overlap val="-27"/>
        <c:axId val="1325135456"/>
        <c:axId val="1325114336"/>
      </c:barChart>
      <c:catAx>
        <c:axId val="132513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14336"/>
        <c:crosses val="autoZero"/>
        <c:auto val="1"/>
        <c:lblAlgn val="ctr"/>
        <c:lblOffset val="100"/>
        <c:noMultiLvlLbl val="0"/>
      </c:catAx>
      <c:valAx>
        <c:axId val="1325114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35456"/>
        <c:crosses val="autoZero"/>
        <c:crossBetween val="between"/>
        <c:minorUnit val="2.0000000000000004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Knows someone who takes drugs to get high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charts'!$A$49:$B$49</c:f>
              <c:strCache>
                <c:ptCount val="2"/>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D9A9-4DA5-98F4-43499CE776CD}"/>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D9A9-4DA5-98F4-43499CE776CD}"/>
              </c:ext>
            </c:extLst>
          </c:dPt>
          <c:dPt>
            <c:idx val="2"/>
            <c:invertIfNegative val="0"/>
            <c:bubble3D val="0"/>
            <c:spPr>
              <a:solidFill>
                <a:srgbClr val="00C4AA"/>
              </a:solidFill>
              <a:ln>
                <a:noFill/>
              </a:ln>
              <a:effectLst/>
            </c:spPr>
            <c:extLst>
              <c:ext xmlns:c16="http://schemas.microsoft.com/office/drawing/2014/chart" uri="{C3380CC4-5D6E-409C-BE32-E72D297353CC}">
                <c16:uniqueId val="{00000005-D9A9-4DA5-98F4-43499CE776CD}"/>
              </c:ext>
            </c:extLst>
          </c:dPt>
          <c:dPt>
            <c:idx val="3"/>
            <c:invertIfNegative val="0"/>
            <c:bubble3D val="0"/>
            <c:spPr>
              <a:solidFill>
                <a:srgbClr val="7B00E0"/>
              </a:solidFill>
              <a:ln>
                <a:noFill/>
              </a:ln>
              <a:effectLst/>
            </c:spPr>
            <c:extLst>
              <c:ext xmlns:c16="http://schemas.microsoft.com/office/drawing/2014/chart" uri="{C3380CC4-5D6E-409C-BE32-E72D297353CC}">
                <c16:uniqueId val="{00000007-D9A9-4DA5-98F4-43499CE776CD}"/>
              </c:ext>
            </c:extLst>
          </c:dPt>
          <c:errBars>
            <c:errBarType val="both"/>
            <c:errValType val="cust"/>
            <c:noEndCap val="0"/>
            <c:plus>
              <c:numRef>
                <c:f>'[HRBS_Drug and alcohol_Pboro.xlsx]2024 data and charts'!$G$54:$J$54</c:f>
                <c:numCache>
                  <c:formatCode>General</c:formatCode>
                  <c:ptCount val="4"/>
                  <c:pt idx="0">
                    <c:v>2.0064891848090127</c:v>
                  </c:pt>
                  <c:pt idx="1">
                    <c:v>2.685956497546357</c:v>
                  </c:pt>
                  <c:pt idx="2">
                    <c:v>2.1698163502857142</c:v>
                  </c:pt>
                  <c:pt idx="3">
                    <c:v>2.5770637954708562</c:v>
                  </c:pt>
                </c:numCache>
              </c:numRef>
            </c:plus>
            <c:minus>
              <c:numRef>
                <c:f>'[HRBS_Drug and alcohol_Pboro.xlsx]2024 data and charts'!$G$53:$J$53</c:f>
                <c:numCache>
                  <c:formatCode>General</c:formatCode>
                  <c:ptCount val="4"/>
                  <c:pt idx="0">
                    <c:v>1.738088090190848</c:v>
                  </c:pt>
                  <c:pt idx="1">
                    <c:v>2.4644330109303922</c:v>
                  </c:pt>
                  <c:pt idx="2">
                    <c:v>1.8969791591574303</c:v>
                  </c:pt>
                  <c:pt idx="3">
                    <c:v>2.3405495286862177</c:v>
                  </c:pt>
                </c:numCache>
              </c:numRef>
            </c:minus>
            <c:spPr>
              <a:noFill/>
              <a:ln w="9525" cap="flat" cmpd="sng" algn="ctr">
                <a:solidFill>
                  <a:schemeClr val="tx1">
                    <a:lumMod val="65000"/>
                    <a:lumOff val="35000"/>
                  </a:schemeClr>
                </a:solidFill>
                <a:round/>
              </a:ln>
              <a:effectLst/>
            </c:spPr>
          </c:errBars>
          <c:cat>
            <c:multiLvlStrRef>
              <c:f>'[HRBS_Drug and alcohol_Pboro.xlsx]2024 data and charts'!$G$46:$J$47</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charts'!$G$49:$J$49</c:f>
              <c:numCache>
                <c:formatCode>0.0</c:formatCode>
                <c:ptCount val="4"/>
                <c:pt idx="0">
                  <c:v>11.332728921124206</c:v>
                </c:pt>
                <c:pt idx="1">
                  <c:v>21.632653061224492</c:v>
                </c:pt>
                <c:pt idx="2">
                  <c:v>12.859884836852206</c:v>
                </c:pt>
                <c:pt idx="3">
                  <c:v>19.374369323915236</c:v>
                </c:pt>
              </c:numCache>
            </c:numRef>
          </c:val>
          <c:extLst>
            <c:ext xmlns:c16="http://schemas.microsoft.com/office/drawing/2014/chart" uri="{C3380CC4-5D6E-409C-BE32-E72D297353CC}">
              <c16:uniqueId val="{00000008-D9A9-4DA5-98F4-43499CE776CD}"/>
            </c:ext>
          </c:extLst>
        </c:ser>
        <c:dLbls>
          <c:showLegendKey val="0"/>
          <c:showVal val="0"/>
          <c:showCatName val="0"/>
          <c:showSerName val="0"/>
          <c:showPercent val="0"/>
          <c:showBubbleSize val="0"/>
        </c:dLbls>
        <c:gapWidth val="150"/>
        <c:overlap val="-27"/>
        <c:axId val="1325135456"/>
        <c:axId val="1325114336"/>
      </c:barChart>
      <c:catAx>
        <c:axId val="132513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14336"/>
        <c:crosses val="autoZero"/>
        <c:auto val="1"/>
        <c:lblAlgn val="ctr"/>
        <c:lblOffset val="100"/>
        <c:noMultiLvlLbl val="0"/>
      </c:catAx>
      <c:valAx>
        <c:axId val="1325114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354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Offered cannabis</a:t>
            </a:r>
            <a:r>
              <a:rPr lang="en-GB" baseline="0"/>
              <a:t> to get high</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charts'!$A$107:$B$107</c:f>
              <c:strCache>
                <c:ptCount val="2"/>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2696-4103-97E4-621454BE1CF7}"/>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2696-4103-97E4-621454BE1CF7}"/>
              </c:ext>
            </c:extLst>
          </c:dPt>
          <c:dPt>
            <c:idx val="2"/>
            <c:invertIfNegative val="0"/>
            <c:bubble3D val="0"/>
            <c:spPr>
              <a:solidFill>
                <a:srgbClr val="00C4AA"/>
              </a:solidFill>
              <a:ln>
                <a:noFill/>
              </a:ln>
              <a:effectLst/>
            </c:spPr>
            <c:extLst>
              <c:ext xmlns:c16="http://schemas.microsoft.com/office/drawing/2014/chart" uri="{C3380CC4-5D6E-409C-BE32-E72D297353CC}">
                <c16:uniqueId val="{00000005-2696-4103-97E4-621454BE1CF7}"/>
              </c:ext>
            </c:extLst>
          </c:dPt>
          <c:dPt>
            <c:idx val="3"/>
            <c:invertIfNegative val="0"/>
            <c:bubble3D val="0"/>
            <c:spPr>
              <a:solidFill>
                <a:srgbClr val="7B00E0"/>
              </a:solidFill>
              <a:ln>
                <a:noFill/>
              </a:ln>
              <a:effectLst/>
            </c:spPr>
            <c:extLst>
              <c:ext xmlns:c16="http://schemas.microsoft.com/office/drawing/2014/chart" uri="{C3380CC4-5D6E-409C-BE32-E72D297353CC}">
                <c16:uniqueId val="{00000007-2696-4103-97E4-621454BE1CF7}"/>
              </c:ext>
            </c:extLst>
          </c:dPt>
          <c:errBars>
            <c:errBarType val="both"/>
            <c:errValType val="cust"/>
            <c:noEndCap val="0"/>
            <c:plus>
              <c:numRef>
                <c:f>'[HRBS_Drug and alcohol_Pboro.xlsx]2024 data and charts'!$G$112:$J$112</c:f>
                <c:numCache>
                  <c:formatCode>General</c:formatCode>
                  <c:ptCount val="4"/>
                  <c:pt idx="0">
                    <c:v>1.8086216248299944</c:v>
                  </c:pt>
                  <c:pt idx="1">
                    <c:v>2.6703627901837343</c:v>
                  </c:pt>
                  <c:pt idx="2">
                    <c:v>2.1698163502857124</c:v>
                  </c:pt>
                  <c:pt idx="3">
                    <c:v>2.4494069958012936</c:v>
                  </c:pt>
                </c:numCache>
              </c:numRef>
            </c:plus>
            <c:minus>
              <c:numRef>
                <c:f>'[HRBS_Drug and alcohol_Pboro.xlsx]2024 data and charts'!$G$111:$J$111</c:f>
                <c:numCache>
                  <c:formatCode>General</c:formatCode>
                  <c:ptCount val="4"/>
                  <c:pt idx="0">
                    <c:v>1.5221745885213034</c:v>
                  </c:pt>
                  <c:pt idx="1">
                    <c:v>2.4447337142463752</c:v>
                  </c:pt>
                  <c:pt idx="2">
                    <c:v>1.8969791591574321</c:v>
                  </c:pt>
                  <c:pt idx="3">
                    <c:v>2.1917227822479219</c:v>
                  </c:pt>
                </c:numCache>
              </c:numRef>
            </c:minus>
            <c:spPr>
              <a:noFill/>
              <a:ln w="9525" cap="flat" cmpd="sng" algn="ctr">
                <a:solidFill>
                  <a:schemeClr val="tx1">
                    <a:lumMod val="65000"/>
                    <a:lumOff val="35000"/>
                  </a:schemeClr>
                </a:solidFill>
                <a:round/>
              </a:ln>
              <a:effectLst/>
            </c:spPr>
          </c:errBars>
          <c:cat>
            <c:multiLvlStrRef>
              <c:f>'[HRBS_Drug and alcohol_Pboro.xlsx]2024 data and charts'!$G$104:$J$105</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charts'!$G$107:$J$107</c:f>
              <c:numCache>
                <c:formatCode>0.0</c:formatCode>
                <c:ptCount val="4"/>
                <c:pt idx="0">
                  <c:v>8.695652173913043</c:v>
                </c:pt>
                <c:pt idx="1">
                  <c:v>21.165644171779142</c:v>
                </c:pt>
                <c:pt idx="2">
                  <c:v>12.85988483685221</c:v>
                </c:pt>
                <c:pt idx="3">
                  <c:v>16.666666666666668</c:v>
                </c:pt>
              </c:numCache>
            </c:numRef>
          </c:val>
          <c:extLst>
            <c:ext xmlns:c16="http://schemas.microsoft.com/office/drawing/2014/chart" uri="{C3380CC4-5D6E-409C-BE32-E72D297353CC}">
              <c16:uniqueId val="{00000008-2696-4103-97E4-621454BE1CF7}"/>
            </c:ext>
          </c:extLst>
        </c:ser>
        <c:dLbls>
          <c:showLegendKey val="0"/>
          <c:showVal val="0"/>
          <c:showCatName val="0"/>
          <c:showSerName val="0"/>
          <c:showPercent val="0"/>
          <c:showBubbleSize val="0"/>
        </c:dLbls>
        <c:gapWidth val="150"/>
        <c:overlap val="-27"/>
        <c:axId val="1325135456"/>
        <c:axId val="1325114336"/>
      </c:barChart>
      <c:catAx>
        <c:axId val="132513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14336"/>
        <c:crosses val="autoZero"/>
        <c:auto val="1"/>
        <c:lblAlgn val="ctr"/>
        <c:lblOffset val="100"/>
        <c:noMultiLvlLbl val="0"/>
      </c:catAx>
      <c:valAx>
        <c:axId val="1325114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1354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Offered other</a:t>
            </a:r>
            <a:r>
              <a:rPr lang="en-US" baseline="0"/>
              <a:t> drugs to get high</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charts'!$A$137</c:f>
              <c:strCache>
                <c:ptCount val="1"/>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8BF3-48B4-85AD-7F84115494B2}"/>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8BF3-48B4-85AD-7F84115494B2}"/>
              </c:ext>
            </c:extLst>
          </c:dPt>
          <c:dPt>
            <c:idx val="2"/>
            <c:invertIfNegative val="0"/>
            <c:bubble3D val="0"/>
            <c:spPr>
              <a:solidFill>
                <a:srgbClr val="00C4AA"/>
              </a:solidFill>
              <a:ln>
                <a:noFill/>
              </a:ln>
              <a:effectLst/>
            </c:spPr>
            <c:extLst>
              <c:ext xmlns:c16="http://schemas.microsoft.com/office/drawing/2014/chart" uri="{C3380CC4-5D6E-409C-BE32-E72D297353CC}">
                <c16:uniqueId val="{00000005-8BF3-48B4-85AD-7F84115494B2}"/>
              </c:ext>
            </c:extLst>
          </c:dPt>
          <c:dPt>
            <c:idx val="3"/>
            <c:invertIfNegative val="0"/>
            <c:bubble3D val="0"/>
            <c:spPr>
              <a:solidFill>
                <a:srgbClr val="7B00E0"/>
              </a:solidFill>
              <a:ln>
                <a:noFill/>
              </a:ln>
              <a:effectLst/>
            </c:spPr>
            <c:extLst>
              <c:ext xmlns:c16="http://schemas.microsoft.com/office/drawing/2014/chart" uri="{C3380CC4-5D6E-409C-BE32-E72D297353CC}">
                <c16:uniqueId val="{00000007-8BF3-48B4-85AD-7F84115494B2}"/>
              </c:ext>
            </c:extLst>
          </c:dPt>
          <c:errBars>
            <c:errBarType val="both"/>
            <c:errValType val="cust"/>
            <c:noEndCap val="0"/>
            <c:plus>
              <c:numRef>
                <c:f>'[HRBS_Drug and alcohol_Pboro.xlsx]2024 data and charts'!$G$142:$J$142</c:f>
                <c:numCache>
                  <c:formatCode>General</c:formatCode>
                  <c:ptCount val="4"/>
                  <c:pt idx="0">
                    <c:v>1.0761959005161583</c:v>
                  </c:pt>
                  <c:pt idx="1">
                    <c:v>1.4882016849282929</c:v>
                  </c:pt>
                  <c:pt idx="2">
                    <c:v>1.2483667132319716</c:v>
                  </c:pt>
                  <c:pt idx="3">
                    <c:v>1.3456449801897881</c:v>
                  </c:pt>
                </c:numCache>
              </c:numRef>
            </c:plus>
            <c:minus>
              <c:numRef>
                <c:f>'[HRBS_Drug and alcohol_Pboro.xlsx]2024 data and charts'!$G$141:$J$141</c:f>
                <c:numCache>
                  <c:formatCode>General</c:formatCode>
                  <c:ptCount val="4"/>
                  <c:pt idx="0">
                    <c:v>0.74492416067902067</c:v>
                  </c:pt>
                  <c:pt idx="1">
                    <c:v>1.1318288722853342</c:v>
                  </c:pt>
                  <c:pt idx="2">
                    <c:v>0.9040170430508363</c:v>
                  </c:pt>
                  <c:pt idx="3">
                    <c:v>0.98544457669138108</c:v>
                  </c:pt>
                </c:numCache>
              </c:numRef>
            </c:minus>
            <c:spPr>
              <a:noFill/>
              <a:ln w="9525" cap="flat" cmpd="sng" algn="ctr">
                <a:solidFill>
                  <a:schemeClr val="tx1">
                    <a:lumMod val="65000"/>
                    <a:lumOff val="35000"/>
                  </a:schemeClr>
                </a:solidFill>
                <a:round/>
              </a:ln>
              <a:effectLst/>
            </c:spPr>
          </c:errBars>
          <c:cat>
            <c:multiLvlStrRef>
              <c:f>'[HRBS_Drug and alcohol_Pboro.xlsx]2024 data and charts'!$G$134:$J$135</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charts'!$G$137:$J$137</c:f>
              <c:numCache>
                <c:formatCode>0.0</c:formatCode>
                <c:ptCount val="4"/>
                <c:pt idx="0">
                  <c:v>2.3614895549500452</c:v>
                </c:pt>
                <c:pt idx="1">
                  <c:v>4.5035823950870011</c:v>
                </c:pt>
                <c:pt idx="2">
                  <c:v>3.1700288184438041</c:v>
                </c:pt>
                <c:pt idx="3">
                  <c:v>3.5460992907801412</c:v>
                </c:pt>
              </c:numCache>
            </c:numRef>
          </c:val>
          <c:extLst>
            <c:ext xmlns:c16="http://schemas.microsoft.com/office/drawing/2014/chart" uri="{C3380CC4-5D6E-409C-BE32-E72D297353CC}">
              <c16:uniqueId val="{00000008-8BF3-48B4-85AD-7F84115494B2}"/>
            </c:ext>
          </c:extLst>
        </c:ser>
        <c:dLbls>
          <c:showLegendKey val="0"/>
          <c:showVal val="0"/>
          <c:showCatName val="0"/>
          <c:showSerName val="0"/>
          <c:showPercent val="0"/>
          <c:showBubbleSize val="0"/>
        </c:dLbls>
        <c:gapWidth val="150"/>
        <c:overlap val="-27"/>
        <c:axId val="1140688624"/>
        <c:axId val="1140690544"/>
      </c:barChart>
      <c:catAx>
        <c:axId val="1140688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0690544"/>
        <c:crosses val="autoZero"/>
        <c:auto val="1"/>
        <c:lblAlgn val="ctr"/>
        <c:lblOffset val="100"/>
        <c:noMultiLvlLbl val="0"/>
      </c:catAx>
      <c:valAx>
        <c:axId val="1140690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0688624"/>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Taken</a:t>
            </a:r>
            <a:r>
              <a:rPr lang="en-US" baseline="0"/>
              <a:t> drugs to get high</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charts'!$A$162</c:f>
              <c:strCache>
                <c:ptCount val="1"/>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8840-42D3-B566-914E597DF14B}"/>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8840-42D3-B566-914E597DF14B}"/>
              </c:ext>
            </c:extLst>
          </c:dPt>
          <c:dPt>
            <c:idx val="2"/>
            <c:invertIfNegative val="0"/>
            <c:bubble3D val="0"/>
            <c:spPr>
              <a:solidFill>
                <a:srgbClr val="00C4AA"/>
              </a:solidFill>
              <a:ln>
                <a:noFill/>
              </a:ln>
              <a:effectLst/>
            </c:spPr>
            <c:extLst>
              <c:ext xmlns:c16="http://schemas.microsoft.com/office/drawing/2014/chart" uri="{C3380CC4-5D6E-409C-BE32-E72D297353CC}">
                <c16:uniqueId val="{00000005-8840-42D3-B566-914E597DF14B}"/>
              </c:ext>
            </c:extLst>
          </c:dPt>
          <c:dPt>
            <c:idx val="3"/>
            <c:invertIfNegative val="0"/>
            <c:bubble3D val="0"/>
            <c:spPr>
              <a:solidFill>
                <a:srgbClr val="7B00E0"/>
              </a:solidFill>
              <a:ln>
                <a:noFill/>
              </a:ln>
              <a:effectLst/>
            </c:spPr>
            <c:extLst>
              <c:ext xmlns:c16="http://schemas.microsoft.com/office/drawing/2014/chart" uri="{C3380CC4-5D6E-409C-BE32-E72D297353CC}">
                <c16:uniqueId val="{00000007-8840-42D3-B566-914E597DF14B}"/>
              </c:ext>
            </c:extLst>
          </c:dPt>
          <c:errBars>
            <c:errBarType val="both"/>
            <c:errValType val="cust"/>
            <c:noEndCap val="0"/>
            <c:plus>
              <c:numRef>
                <c:f>'[HRBS_Drug and alcohol_Pboro.xlsx]2024 data and charts'!$G$167:$J$167</c:f>
                <c:numCache>
                  <c:formatCode>General</c:formatCode>
                  <c:ptCount val="4"/>
                  <c:pt idx="0">
                    <c:v>1.1192622799697305</c:v>
                  </c:pt>
                  <c:pt idx="1">
                    <c:v>1.9310897832565601</c:v>
                  </c:pt>
                  <c:pt idx="2">
                    <c:v>1.3570673901372645</c:v>
                  </c:pt>
                  <c:pt idx="3">
                    <c:v>1.7781980592470807</c:v>
                  </c:pt>
                </c:numCache>
              </c:numRef>
            </c:plus>
            <c:minus>
              <c:numRef>
                <c:f>'[HRBS_Drug and alcohol_Pboro.xlsx]2024 data and charts'!$G$166:$J$166</c:f>
                <c:numCache>
                  <c:formatCode>General</c:formatCode>
                  <c:ptCount val="4"/>
                  <c:pt idx="0">
                    <c:v>0.79100744614566576</c:v>
                  </c:pt>
                  <c:pt idx="1">
                    <c:v>1.6078481283675723</c:v>
                  </c:pt>
                  <c:pt idx="2">
                    <c:v>1.0192553085678204</c:v>
                  </c:pt>
                  <c:pt idx="3">
                    <c:v>1.4471128878936632</c:v>
                  </c:pt>
                </c:numCache>
              </c:numRef>
            </c:minus>
            <c:spPr>
              <a:noFill/>
              <a:ln w="9525" cap="flat" cmpd="sng" algn="ctr">
                <a:solidFill>
                  <a:schemeClr val="tx1">
                    <a:lumMod val="65000"/>
                    <a:lumOff val="35000"/>
                  </a:schemeClr>
                </a:solidFill>
                <a:round/>
              </a:ln>
              <a:effectLst/>
            </c:spPr>
          </c:errBars>
          <c:cat>
            <c:multiLvlStrRef>
              <c:f>'[HRBS_Drug and alcohol_Pboro.xlsx]2024 data and charts'!$G$159:$J$160</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charts'!$G$162:$J$162</c:f>
              <c:numCache>
                <c:formatCode>0.0</c:formatCode>
                <c:ptCount val="4"/>
                <c:pt idx="0">
                  <c:v>2.6244343891402715</c:v>
                </c:pt>
                <c:pt idx="1">
                  <c:v>8.6912065439672794</c:v>
                </c:pt>
                <c:pt idx="2">
                  <c:v>3.9272030651340994</c:v>
                </c:pt>
                <c:pt idx="3">
                  <c:v>7.1717171717171722</c:v>
                </c:pt>
              </c:numCache>
            </c:numRef>
          </c:val>
          <c:extLst>
            <c:ext xmlns:c16="http://schemas.microsoft.com/office/drawing/2014/chart" uri="{C3380CC4-5D6E-409C-BE32-E72D297353CC}">
              <c16:uniqueId val="{00000008-8840-42D3-B566-914E597DF14B}"/>
            </c:ext>
          </c:extLst>
        </c:ser>
        <c:dLbls>
          <c:showLegendKey val="0"/>
          <c:showVal val="0"/>
          <c:showCatName val="0"/>
          <c:showSerName val="0"/>
          <c:showPercent val="0"/>
          <c:showBubbleSize val="0"/>
        </c:dLbls>
        <c:gapWidth val="50"/>
        <c:overlap val="-27"/>
        <c:axId val="1172602880"/>
        <c:axId val="1172613440"/>
      </c:barChart>
      <c:catAx>
        <c:axId val="1172602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2613440"/>
        <c:crosses val="autoZero"/>
        <c:auto val="1"/>
        <c:lblAlgn val="ctr"/>
        <c:lblOffset val="100"/>
        <c:noMultiLvlLbl val="0"/>
      </c:catAx>
      <c:valAx>
        <c:axId val="1172613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2602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Taken</a:t>
            </a:r>
            <a:r>
              <a:rPr lang="en-US" baseline="0"/>
              <a:t> drugs to get high or to lose/gain weight, </a:t>
            </a:r>
          </a:p>
          <a:p>
            <a:pPr>
              <a:defRPr/>
            </a:pPr>
            <a:r>
              <a:rPr lang="en-US" baseline="0"/>
              <a:t>by cohort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'[HRBS_Drug and alcohol_Pboro.xlsx]2024 data and charts'!$A$191:$B$191</c:f>
              <c:strCache>
                <c:ptCount val="2"/>
                <c:pt idx="0">
                  <c:v>%</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9D83-4696-B5F1-CC886184CE85}"/>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9D83-4696-B5F1-CC886184CE85}"/>
              </c:ext>
            </c:extLst>
          </c:dPt>
          <c:dPt>
            <c:idx val="2"/>
            <c:invertIfNegative val="0"/>
            <c:bubble3D val="0"/>
            <c:spPr>
              <a:solidFill>
                <a:srgbClr val="00C4AA"/>
              </a:solidFill>
              <a:ln>
                <a:noFill/>
              </a:ln>
              <a:effectLst/>
            </c:spPr>
            <c:extLst>
              <c:ext xmlns:c16="http://schemas.microsoft.com/office/drawing/2014/chart" uri="{C3380CC4-5D6E-409C-BE32-E72D297353CC}">
                <c16:uniqueId val="{00000005-9D83-4696-B5F1-CC886184CE85}"/>
              </c:ext>
            </c:extLst>
          </c:dPt>
          <c:dPt>
            <c:idx val="3"/>
            <c:invertIfNegative val="0"/>
            <c:bubble3D val="0"/>
            <c:spPr>
              <a:solidFill>
                <a:srgbClr val="7B00E0"/>
              </a:solidFill>
              <a:ln>
                <a:noFill/>
              </a:ln>
              <a:effectLst/>
            </c:spPr>
            <c:extLst>
              <c:ext xmlns:c16="http://schemas.microsoft.com/office/drawing/2014/chart" uri="{C3380CC4-5D6E-409C-BE32-E72D297353CC}">
                <c16:uniqueId val="{00000007-9D83-4696-B5F1-CC886184CE85}"/>
              </c:ext>
            </c:extLst>
          </c:dPt>
          <c:errBars>
            <c:errBarType val="both"/>
            <c:errValType val="cust"/>
            <c:noEndCap val="0"/>
            <c:plus>
              <c:numRef>
                <c:f>'[HRBS_Drug and alcohol_Pboro.xlsx]2024 data and charts'!$G$196:$J$196</c:f>
                <c:numCache>
                  <c:formatCode>General</c:formatCode>
                  <c:ptCount val="4"/>
                  <c:pt idx="0">
                    <c:v>1.2219859943744331</c:v>
                  </c:pt>
                  <c:pt idx="1">
                    <c:v>2.0013270724816792</c:v>
                  </c:pt>
                  <c:pt idx="2">
                    <c:v>1.4310069147128006</c:v>
                  </c:pt>
                  <c:pt idx="3">
                    <c:v>1.8754092676753853</c:v>
                  </c:pt>
                </c:numCache>
              </c:numRef>
            </c:plus>
            <c:minus>
              <c:numRef>
                <c:f>'[HRBS_Drug and alcohol_Pboro.xlsx]2024 data and charts'!$G$195:$J$195</c:f>
                <c:numCache>
                  <c:formatCode>General</c:formatCode>
                  <c:ptCount val="4"/>
                  <c:pt idx="0">
                    <c:v>0.90143030206534691</c:v>
                  </c:pt>
                  <c:pt idx="1">
                    <c:v>1.693424045031982</c:v>
                  </c:pt>
                  <c:pt idx="2">
                    <c:v>1.104400355630931</c:v>
                  </c:pt>
                  <c:pt idx="3">
                    <c:v>1.5560030137954408</c:v>
                  </c:pt>
                </c:numCache>
              </c:numRef>
            </c:minus>
            <c:spPr>
              <a:noFill/>
              <a:ln w="9525" cap="flat" cmpd="sng" algn="ctr">
                <a:solidFill>
                  <a:schemeClr val="tx1">
                    <a:lumMod val="65000"/>
                    <a:lumOff val="35000"/>
                  </a:schemeClr>
                </a:solidFill>
                <a:round/>
              </a:ln>
              <a:effectLst/>
            </c:spPr>
          </c:errBars>
          <c:cat>
            <c:multiLvlStrRef>
              <c:f>'[HRBS_Drug and alcohol_Pboro.xlsx]2024 data and charts'!$G$188:$J$189</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charts'!$G$191:$J$191</c:f>
              <c:numCache>
                <c:formatCode>0.0</c:formatCode>
                <c:ptCount val="4"/>
                <c:pt idx="0">
                  <c:v>3.3183856502242155</c:v>
                </c:pt>
                <c:pt idx="1">
                  <c:v>9.8098098098098099</c:v>
                </c:pt>
                <c:pt idx="2">
                  <c:v>4.6052631578947363</c:v>
                </c:pt>
                <c:pt idx="3">
                  <c:v>8.3083083083083089</c:v>
                </c:pt>
              </c:numCache>
            </c:numRef>
          </c:val>
          <c:extLst>
            <c:ext xmlns:c16="http://schemas.microsoft.com/office/drawing/2014/chart" uri="{C3380CC4-5D6E-409C-BE32-E72D297353CC}">
              <c16:uniqueId val="{00000008-9D83-4696-B5F1-CC886184CE85}"/>
            </c:ext>
          </c:extLst>
        </c:ser>
        <c:dLbls>
          <c:showLegendKey val="0"/>
          <c:showVal val="0"/>
          <c:showCatName val="0"/>
          <c:showSerName val="0"/>
          <c:showPercent val="0"/>
          <c:showBubbleSize val="0"/>
        </c:dLbls>
        <c:gapWidth val="50"/>
        <c:overlap val="-27"/>
        <c:axId val="1325081216"/>
        <c:axId val="1325089376"/>
      </c:barChart>
      <c:catAx>
        <c:axId val="1325081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089376"/>
        <c:crosses val="autoZero"/>
        <c:auto val="1"/>
        <c:lblAlgn val="ctr"/>
        <c:lblOffset val="100"/>
        <c:noMultiLvlLbl val="0"/>
      </c:catAx>
      <c:valAx>
        <c:axId val="1325089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5081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Tried vaping or</a:t>
            </a:r>
            <a:r>
              <a:rPr lang="en-GB" baseline="0"/>
              <a:t> both (vaping and smoking)</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'[HRBS_Drug and alcohol_Pboro.xlsx]2024 data and charts'!$A$216</c:f>
              <c:strCache>
                <c:ptCount val="1"/>
                <c:pt idx="0">
                  <c:v>Vaping %</c:v>
                </c:pt>
              </c:strCache>
            </c:strRef>
          </c:tx>
          <c:spPr>
            <a:solidFill>
              <a:srgbClr val="55B53B"/>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E598-4CE9-B689-A6656E099AB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3-E598-4CE9-B689-A6656E099AB8}"/>
              </c:ext>
            </c:extLst>
          </c:dPt>
          <c:dPt>
            <c:idx val="2"/>
            <c:invertIfNegative val="0"/>
            <c:bubble3D val="0"/>
            <c:spPr>
              <a:solidFill>
                <a:srgbClr val="00C4AA"/>
              </a:solidFill>
              <a:ln>
                <a:noFill/>
              </a:ln>
              <a:effectLst/>
            </c:spPr>
            <c:extLst>
              <c:ext xmlns:c16="http://schemas.microsoft.com/office/drawing/2014/chart" uri="{C3380CC4-5D6E-409C-BE32-E72D297353CC}">
                <c16:uniqueId val="{00000005-E598-4CE9-B689-A6656E099AB8}"/>
              </c:ext>
            </c:extLst>
          </c:dPt>
          <c:dPt>
            <c:idx val="3"/>
            <c:invertIfNegative val="0"/>
            <c:bubble3D val="0"/>
            <c:spPr>
              <a:solidFill>
                <a:srgbClr val="7B00E0"/>
              </a:solidFill>
              <a:ln>
                <a:noFill/>
              </a:ln>
              <a:effectLst/>
            </c:spPr>
            <c:extLst>
              <c:ext xmlns:c16="http://schemas.microsoft.com/office/drawing/2014/chart" uri="{C3380CC4-5D6E-409C-BE32-E72D297353CC}">
                <c16:uniqueId val="{00000007-E598-4CE9-B689-A6656E099AB8}"/>
              </c:ext>
            </c:extLst>
          </c:dPt>
          <c:errBars>
            <c:errBarType val="both"/>
            <c:errValType val="cust"/>
            <c:noEndCap val="0"/>
            <c:plus>
              <c:numRef>
                <c:f>'[HRBS_Drug and alcohol_Pboro.xlsx]2024 data and charts'!$G$221:$J$221</c:f>
                <c:numCache>
                  <c:formatCode>General</c:formatCode>
                  <c:ptCount val="4"/>
                  <c:pt idx="0">
                    <c:v>2.1997126206244708</c:v>
                  </c:pt>
                  <c:pt idx="1">
                    <c:v>2.6379191415707233</c:v>
                  </c:pt>
                  <c:pt idx="2">
                    <c:v>2.2019458440376294</c:v>
                  </c:pt>
                  <c:pt idx="3">
                    <c:v>2.6672595452746926</c:v>
                  </c:pt>
                </c:numCache>
              </c:numRef>
            </c:plus>
            <c:minus>
              <c:numRef>
                <c:f>'[HRBS_Drug and alcohol_Pboro.xlsx]2024 data and charts'!$G$220:$J$220</c:f>
                <c:numCache>
                  <c:formatCode>General</c:formatCode>
                  <c:ptCount val="4"/>
                  <c:pt idx="0">
                    <c:v>1.9534686771310348</c:v>
                  </c:pt>
                  <c:pt idx="1">
                    <c:v>2.4095634457257802</c:v>
                  </c:pt>
                  <c:pt idx="2">
                    <c:v>1.9360201063903588</c:v>
                  </c:pt>
                  <c:pt idx="3">
                    <c:v>2.4470566718745417</c:v>
                  </c:pt>
                </c:numCache>
              </c:numRef>
            </c:minus>
            <c:spPr>
              <a:noFill/>
              <a:ln w="9525" cap="flat" cmpd="sng" algn="ctr">
                <a:solidFill>
                  <a:schemeClr val="tx1">
                    <a:lumMod val="65000"/>
                    <a:lumOff val="35000"/>
                  </a:schemeClr>
                </a:solidFill>
                <a:round/>
              </a:ln>
              <a:effectLst/>
            </c:spPr>
          </c:errBars>
          <c:cat>
            <c:multiLvlStrRef>
              <c:f>'[HRBS_Drug and alcohol_Pboro.xlsx]2024 data and charts'!$G$213:$J$214</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charts'!$G$216:$J$216</c:f>
              <c:numCache>
                <c:formatCode>0.0</c:formatCode>
                <c:ptCount val="4"/>
                <c:pt idx="0">
                  <c:v>14.492753623188406</c:v>
                </c:pt>
                <c:pt idx="1">
                  <c:v>20.609137055837564</c:v>
                </c:pt>
                <c:pt idx="2">
                  <c:v>13.523809523809524</c:v>
                </c:pt>
                <c:pt idx="3">
                  <c:v>21.515151515151516</c:v>
                </c:pt>
              </c:numCache>
            </c:numRef>
          </c:val>
          <c:extLst>
            <c:ext xmlns:c16="http://schemas.microsoft.com/office/drawing/2014/chart" uri="{C3380CC4-5D6E-409C-BE32-E72D297353CC}">
              <c16:uniqueId val="{00000008-E598-4CE9-B689-A6656E099AB8}"/>
            </c:ext>
          </c:extLst>
        </c:ser>
        <c:ser>
          <c:idx val="0"/>
          <c:order val="1"/>
          <c:tx>
            <c:strRef>
              <c:f>'[HRBS_Drug and alcohol_Pboro.xlsx]2024 data and charts'!$A$223:$B$223</c:f>
              <c:strCache>
                <c:ptCount val="2"/>
                <c:pt idx="0">
                  <c:v>Both %</c:v>
                </c:pt>
              </c:strCache>
            </c:strRef>
          </c:tx>
          <c:spPr>
            <a:pattFill prst="smCheck">
              <a:fgClr>
                <a:srgbClr val="55B53B"/>
              </a:fgClr>
              <a:bgClr>
                <a:schemeClr val="bg1"/>
              </a:bgClr>
            </a:pattFill>
            <a:ln>
              <a:solidFill>
                <a:srgbClr val="55B53B"/>
              </a:solidFill>
            </a:ln>
            <a:effectLst/>
          </c:spPr>
          <c:invertIfNegative val="0"/>
          <c:dPt>
            <c:idx val="0"/>
            <c:invertIfNegative val="0"/>
            <c:bubble3D val="0"/>
            <c:spPr>
              <a:pattFill prst="smCheck">
                <a:fgClr>
                  <a:schemeClr val="bg1">
                    <a:lumMod val="75000"/>
                  </a:schemeClr>
                </a:fgClr>
                <a:bgClr>
                  <a:schemeClr val="bg1"/>
                </a:bgClr>
              </a:pattFill>
              <a:ln>
                <a:solidFill>
                  <a:schemeClr val="bg1">
                    <a:lumMod val="75000"/>
                  </a:schemeClr>
                </a:solidFill>
              </a:ln>
              <a:effectLst/>
            </c:spPr>
            <c:extLst>
              <c:ext xmlns:c16="http://schemas.microsoft.com/office/drawing/2014/chart" uri="{C3380CC4-5D6E-409C-BE32-E72D297353CC}">
                <c16:uniqueId val="{0000000A-E598-4CE9-B689-A6656E099AB8}"/>
              </c:ext>
            </c:extLst>
          </c:dPt>
          <c:dPt>
            <c:idx val="1"/>
            <c:invertIfNegative val="0"/>
            <c:bubble3D val="0"/>
            <c:spPr>
              <a:pattFill prst="smCheck">
                <a:fgClr>
                  <a:schemeClr val="bg1">
                    <a:lumMod val="50000"/>
                  </a:schemeClr>
                </a:fgClr>
                <a:bgClr>
                  <a:schemeClr val="bg1"/>
                </a:bgClr>
              </a:pattFill>
              <a:ln>
                <a:solidFill>
                  <a:schemeClr val="bg1">
                    <a:lumMod val="50000"/>
                  </a:schemeClr>
                </a:solidFill>
              </a:ln>
              <a:effectLst/>
            </c:spPr>
            <c:extLst>
              <c:ext xmlns:c16="http://schemas.microsoft.com/office/drawing/2014/chart" uri="{C3380CC4-5D6E-409C-BE32-E72D297353CC}">
                <c16:uniqueId val="{0000000C-E598-4CE9-B689-A6656E099AB8}"/>
              </c:ext>
            </c:extLst>
          </c:dPt>
          <c:dPt>
            <c:idx val="2"/>
            <c:invertIfNegative val="0"/>
            <c:bubble3D val="0"/>
            <c:spPr>
              <a:pattFill prst="smCheck">
                <a:fgClr>
                  <a:srgbClr val="00C4AA"/>
                </a:fgClr>
                <a:bgClr>
                  <a:schemeClr val="bg1"/>
                </a:bgClr>
              </a:pattFill>
              <a:ln>
                <a:solidFill>
                  <a:srgbClr val="00C4AA"/>
                </a:solidFill>
              </a:ln>
              <a:effectLst/>
            </c:spPr>
            <c:extLst>
              <c:ext xmlns:c16="http://schemas.microsoft.com/office/drawing/2014/chart" uri="{C3380CC4-5D6E-409C-BE32-E72D297353CC}">
                <c16:uniqueId val="{0000000E-E598-4CE9-B689-A6656E099AB8}"/>
              </c:ext>
            </c:extLst>
          </c:dPt>
          <c:dPt>
            <c:idx val="3"/>
            <c:invertIfNegative val="0"/>
            <c:bubble3D val="0"/>
            <c:spPr>
              <a:pattFill prst="smCheck">
                <a:fgClr>
                  <a:srgbClr val="7B00E0"/>
                </a:fgClr>
                <a:bgClr>
                  <a:schemeClr val="bg1"/>
                </a:bgClr>
              </a:pattFill>
              <a:ln>
                <a:solidFill>
                  <a:srgbClr val="7B00E0"/>
                </a:solidFill>
              </a:ln>
              <a:effectLst/>
            </c:spPr>
            <c:extLst>
              <c:ext xmlns:c16="http://schemas.microsoft.com/office/drawing/2014/chart" uri="{C3380CC4-5D6E-409C-BE32-E72D297353CC}">
                <c16:uniqueId val="{00000010-E598-4CE9-B689-A6656E099AB8}"/>
              </c:ext>
            </c:extLst>
          </c:dPt>
          <c:errBars>
            <c:errBarType val="both"/>
            <c:errValType val="cust"/>
            <c:noEndCap val="0"/>
            <c:plus>
              <c:numRef>
                <c:f>'[HRBS_Drug and alcohol_Pboro.xlsx]2024 data and charts'!$G$228:$J$228</c:f>
                <c:numCache>
                  <c:formatCode>General</c:formatCode>
                  <c:ptCount val="4"/>
                  <c:pt idx="0">
                    <c:v>1.4033932125755095</c:v>
                  </c:pt>
                  <c:pt idx="1">
                    <c:v>2.263846014931401</c:v>
                  </c:pt>
                  <c:pt idx="2">
                    <c:v>1.6817562288715644</c:v>
                  </c:pt>
                  <c:pt idx="3">
                    <c:v>2.0877300493747697</c:v>
                  </c:pt>
                </c:numCache>
              </c:numRef>
            </c:plus>
            <c:minus>
              <c:numRef>
                <c:f>'[HRBS_Drug and alcohol_Pboro.xlsx]2024 data and charts'!$G$227:$J$227</c:f>
                <c:numCache>
                  <c:formatCode>General</c:formatCode>
                  <c:ptCount val="4"/>
                  <c:pt idx="0">
                    <c:v>1.088678376631095</c:v>
                  </c:pt>
                  <c:pt idx="1">
                    <c:v>1.9786971926586947</c:v>
                  </c:pt>
                  <c:pt idx="2">
                    <c:v>1.366533552913709</c:v>
                  </c:pt>
                  <c:pt idx="3">
                    <c:v>1.7847558831362651</c:v>
                  </c:pt>
                </c:numCache>
              </c:numRef>
            </c:minus>
            <c:spPr>
              <a:noFill/>
              <a:ln w="9525" cap="flat" cmpd="sng" algn="ctr">
                <a:solidFill>
                  <a:schemeClr val="tx1">
                    <a:lumMod val="65000"/>
                    <a:lumOff val="35000"/>
                  </a:schemeClr>
                </a:solidFill>
                <a:round/>
              </a:ln>
              <a:effectLst/>
            </c:spPr>
          </c:errBars>
          <c:cat>
            <c:multiLvlStrRef>
              <c:f>'[HRBS_Drug and alcohol_Pboro.xlsx]2024 data and charts'!$G$213:$J$214</c:f>
              <c:multiLvlStrCache>
                <c:ptCount val="4"/>
                <c:lvl>
                  <c:pt idx="0">
                    <c:v>8</c:v>
                  </c:pt>
                  <c:pt idx="1">
                    <c:v>10</c:v>
                  </c:pt>
                  <c:pt idx="2">
                    <c:v>Male</c:v>
                  </c:pt>
                  <c:pt idx="3">
                    <c:v>Female</c:v>
                  </c:pt>
                </c:lvl>
                <c:lvl>
                  <c:pt idx="0">
                    <c:v>Year Group</c:v>
                  </c:pt>
                  <c:pt idx="2">
                    <c:v>Gender</c:v>
                  </c:pt>
                </c:lvl>
              </c:multiLvlStrCache>
            </c:multiLvlStrRef>
          </c:cat>
          <c:val>
            <c:numRef>
              <c:f>'[HRBS_Drug and alcohol_Pboro.xlsx]2024 data and charts'!$G$223:$J$223</c:f>
              <c:numCache>
                <c:formatCode>0.0</c:formatCode>
                <c:ptCount val="4"/>
                <c:pt idx="0">
                  <c:v>4.6195652173913047</c:v>
                </c:pt>
                <c:pt idx="1">
                  <c:v>13.299492385786801</c:v>
                </c:pt>
                <c:pt idx="2">
                  <c:v>6.7619047619047619</c:v>
                </c:pt>
                <c:pt idx="3">
                  <c:v>10.808080808080808</c:v>
                </c:pt>
              </c:numCache>
            </c:numRef>
          </c:val>
          <c:extLst>
            <c:ext xmlns:c16="http://schemas.microsoft.com/office/drawing/2014/chart" uri="{C3380CC4-5D6E-409C-BE32-E72D297353CC}">
              <c16:uniqueId val="{00000011-E598-4CE9-B689-A6656E099AB8}"/>
            </c:ext>
          </c:extLst>
        </c:ser>
        <c:dLbls>
          <c:showLegendKey val="0"/>
          <c:showVal val="0"/>
          <c:showCatName val="0"/>
          <c:showSerName val="0"/>
          <c:showPercent val="0"/>
          <c:showBubbleSize val="0"/>
        </c:dLbls>
        <c:gapWidth val="100"/>
        <c:overlap val="-27"/>
        <c:axId val="1476339327"/>
        <c:axId val="1476357567"/>
      </c:barChart>
      <c:catAx>
        <c:axId val="1476339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6357567"/>
        <c:crosses val="autoZero"/>
        <c:auto val="1"/>
        <c:lblAlgn val="ctr"/>
        <c:lblOffset val="100"/>
        <c:noMultiLvlLbl val="0"/>
      </c:catAx>
      <c:valAx>
        <c:axId val="14763575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63393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GB"/>
              <a:t>Healthy lifestyles 2024 by gender </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'[Peterborough Secondary Results 2024 - SP analysis.xlsx]Healthy lifestyles-2024'!$D$258</c:f>
              <c:strCache>
                <c:ptCount val="1"/>
                <c:pt idx="0">
                  <c:v>Male</c:v>
                </c:pt>
              </c:strCache>
            </c:strRef>
          </c:tx>
          <c:spPr>
            <a:solidFill>
              <a:srgbClr val="00C4AA"/>
            </a:solidFill>
            <a:ln>
              <a:noFill/>
            </a:ln>
            <a:effectLst/>
          </c:spPr>
          <c:invertIfNegative val="0"/>
          <c:errBars>
            <c:errBarType val="both"/>
            <c:errValType val="cust"/>
            <c:noEndCap val="0"/>
            <c:plus>
              <c:numRef>
                <c:f>'[Peterborough Secondary Results 2024 - SP analysis.xlsx]Healthy lifestyles-2024'!$L$259:$L$268</c:f>
                <c:numCache>
                  <c:formatCode>General</c:formatCode>
                  <c:ptCount val="10"/>
                  <c:pt idx="0">
                    <c:v>2.2790405409137833</c:v>
                  </c:pt>
                  <c:pt idx="1">
                    <c:v>2.5108966927487266</c:v>
                  </c:pt>
                  <c:pt idx="2">
                    <c:v>1.7280564857165244</c:v>
                  </c:pt>
                  <c:pt idx="3">
                    <c:v>2.0630305781507907</c:v>
                  </c:pt>
                  <c:pt idx="4">
                    <c:v>2.2171656636481742</c:v>
                  </c:pt>
                  <c:pt idx="5">
                    <c:v>1.3570673901372645</c:v>
                  </c:pt>
                  <c:pt idx="6">
                    <c:v>3.023865223479703</c:v>
                  </c:pt>
                  <c:pt idx="7">
                    <c:v>2.9467334896095281</c:v>
                  </c:pt>
                  <c:pt idx="8">
                    <c:v>2.2943756640224837</c:v>
                  </c:pt>
                  <c:pt idx="9">
                    <c:v>3.1602273615906658</c:v>
                  </c:pt>
                </c:numCache>
              </c:numRef>
            </c:plus>
            <c:minus>
              <c:numRef>
                <c:f>'[Peterborough Secondary Results 2024 - SP analysis.xlsx]Healthy lifestyles-2024'!$K$259:$K$268</c:f>
                <c:numCache>
                  <c:formatCode>General</c:formatCode>
                  <c:ptCount val="10"/>
                  <c:pt idx="0">
                    <c:v>2.0270907197733603</c:v>
                  </c:pt>
                  <c:pt idx="1">
                    <c:v>2.2894076318884693</c:v>
                  </c:pt>
                  <c:pt idx="2">
                    <c:v>1.4163054251326539</c:v>
                  </c:pt>
                  <c:pt idx="3">
                    <c:v>1.7822042895312098</c:v>
                  </c:pt>
                  <c:pt idx="4">
                    <c:v>1.9499685178145363</c:v>
                  </c:pt>
                  <c:pt idx="5">
                    <c:v>1.0192553085678204</c:v>
                  </c:pt>
                  <c:pt idx="6">
                    <c:v>3.0277205638935385</c:v>
                  </c:pt>
                  <c:pt idx="7">
                    <c:v>2.8391344435145243</c:v>
                  </c:pt>
                  <c:pt idx="8">
                    <c:v>2.0444659224054629</c:v>
                  </c:pt>
                  <c:pt idx="9">
                    <c:v>2.5215811905860086</c:v>
                  </c:pt>
                </c:numCache>
              </c:numRef>
            </c:minus>
            <c:spPr>
              <a:noFill/>
              <a:ln w="9525" cap="flat" cmpd="sng" algn="ctr">
                <a:solidFill>
                  <a:schemeClr val="tx1">
                    <a:lumMod val="65000"/>
                    <a:lumOff val="35000"/>
                  </a:schemeClr>
                </a:solidFill>
                <a:round/>
              </a:ln>
              <a:effectLst/>
            </c:spPr>
          </c:errBars>
          <c:cat>
            <c:strRef>
              <c:f>'[Peterborough Secondary Results 2024 - SP analysis.xlsx]Healthy lifestyles-2024'!$A$259:$A$268</c:f>
              <c:strCache>
                <c:ptCount val="10"/>
                <c:pt idx="0">
                  <c:v>Eat 5-a-day</c:v>
                </c:pt>
                <c:pt idx="1">
                  <c:v>Tried vaping</c:v>
                </c:pt>
                <c:pt idx="2">
                  <c:v>Smoked in the past or smoke now</c:v>
                </c:pt>
                <c:pt idx="3">
                  <c:v>Drank alcohol in last week</c:v>
                </c:pt>
                <c:pt idx="4">
                  <c:v>Ever offered cannabis to get high</c:v>
                </c:pt>
                <c:pt idx="5">
                  <c:v>Ever taken drugs to get high</c:v>
                </c:pt>
                <c:pt idx="6">
                  <c:v>Are 'definitely' physically active</c:v>
                </c:pt>
                <c:pt idx="7">
                  <c:v>Like to lose weight</c:v>
                </c:pt>
                <c:pt idx="8">
                  <c:v>Sleeps less than 6 hours</c:v>
                </c:pt>
                <c:pt idx="9">
                  <c:v>Sexually active</c:v>
                </c:pt>
              </c:strCache>
            </c:strRef>
          </c:cat>
          <c:val>
            <c:numRef>
              <c:f>'[Peterborough Secondary Results 2024 - SP analysis.xlsx]Healthy lifestyles-2024'!$D$259:$D$268</c:f>
              <c:numCache>
                <c:formatCode>0.0</c:formatCode>
                <c:ptCount val="10"/>
                <c:pt idx="0">
                  <c:v>15.080113100848255</c:v>
                </c:pt>
                <c:pt idx="1">
                  <c:v>19.619047619047617</c:v>
                </c:pt>
                <c:pt idx="2">
                  <c:v>7.2380952380952381</c:v>
                </c:pt>
                <c:pt idx="3">
                  <c:v>11.406844106463879</c:v>
                </c:pt>
                <c:pt idx="4">
                  <c:v>13.62763915547025</c:v>
                </c:pt>
                <c:pt idx="5">
                  <c:v>3.9272030651340994</c:v>
                </c:pt>
                <c:pt idx="6">
                  <c:v>50.526315789473685</c:v>
                </c:pt>
                <c:pt idx="7">
                  <c:v>35.31100478468899</c:v>
                </c:pt>
                <c:pt idx="8">
                  <c:v>15.362865221489161</c:v>
                </c:pt>
                <c:pt idx="9">
                  <c:v>10.944206008583691</c:v>
                </c:pt>
              </c:numCache>
            </c:numRef>
          </c:val>
          <c:extLst>
            <c:ext xmlns:c16="http://schemas.microsoft.com/office/drawing/2014/chart" uri="{C3380CC4-5D6E-409C-BE32-E72D297353CC}">
              <c16:uniqueId val="{00000000-9D18-40FD-86D8-668FC67F7187}"/>
            </c:ext>
          </c:extLst>
        </c:ser>
        <c:ser>
          <c:idx val="1"/>
          <c:order val="1"/>
          <c:tx>
            <c:strRef>
              <c:f>'[Peterborough Secondary Results 2024 - SP analysis.xlsx]Healthy lifestyles-2024'!$E$258</c:f>
              <c:strCache>
                <c:ptCount val="1"/>
                <c:pt idx="0">
                  <c:v>Female</c:v>
                </c:pt>
              </c:strCache>
            </c:strRef>
          </c:tx>
          <c:spPr>
            <a:solidFill>
              <a:srgbClr val="7B00E0"/>
            </a:solidFill>
            <a:ln>
              <a:noFill/>
            </a:ln>
            <a:effectLst/>
          </c:spPr>
          <c:invertIfNegative val="0"/>
          <c:errBars>
            <c:errBarType val="both"/>
            <c:errValType val="cust"/>
            <c:noEndCap val="0"/>
            <c:plus>
              <c:numRef>
                <c:f>'[Peterborough Secondary Results 2024 - SP analysis.xlsx]Healthy lifestyles-2024'!$N$259:$N$268</c:f>
                <c:numCache>
                  <c:formatCode>General</c:formatCode>
                  <c:ptCount val="10"/>
                  <c:pt idx="0">
                    <c:v>2.1127580903987599</c:v>
                  </c:pt>
                  <c:pt idx="1">
                    <c:v>2.966883108529661</c:v>
                  </c:pt>
                  <c:pt idx="2">
                    <c:v>2.1172455956852438</c:v>
                  </c:pt>
                  <c:pt idx="3">
                    <c:v>2.2011444797752411</c:v>
                  </c:pt>
                  <c:pt idx="4">
                    <c:v>2.4699509216445996</c:v>
                  </c:pt>
                  <c:pt idx="5">
                    <c:v>1.7781980592470807</c:v>
                  </c:pt>
                  <c:pt idx="6">
                    <c:v>2.7152170424069517</c:v>
                  </c:pt>
                  <c:pt idx="7">
                    <c:v>3.0078394646652953</c:v>
                  </c:pt>
                  <c:pt idx="8">
                    <c:v>2.6171850171412103</c:v>
                  </c:pt>
                  <c:pt idx="9">
                    <c:v>3.2554937861991835</c:v>
                  </c:pt>
                </c:numCache>
              </c:numRef>
            </c:plus>
            <c:minus>
              <c:numRef>
                <c:f>'[Peterborough Secondary Results 2024 - SP analysis.xlsx]Healthy lifestyles-2024'!$M$259:$M$268</c:f>
                <c:numCache>
                  <c:formatCode>General</c:formatCode>
                  <c:ptCount val="10"/>
                  <c:pt idx="0">
                    <c:v>1.8149592495518778</c:v>
                  </c:pt>
                  <c:pt idx="1">
                    <c:v>2.8263280829550972</c:v>
                  </c:pt>
                  <c:pt idx="2">
                    <c:v>1.8173948744595059</c:v>
                  </c:pt>
                  <c:pt idx="3">
                    <c:v>1.9106640935878101</c:v>
                  </c:pt>
                  <c:pt idx="4">
                    <c:v>2.2153901531039981</c:v>
                  </c:pt>
                  <c:pt idx="5">
                    <c:v>1.4471128878936632</c:v>
                  </c:pt>
                  <c:pt idx="6">
                    <c:v>2.5043499782091274</c:v>
                  </c:pt>
                  <c:pt idx="7">
                    <c:v>3.0856920542299946</c:v>
                  </c:pt>
                  <c:pt idx="8">
                    <c:v>2.3912705897204241</c:v>
                  </c:pt>
                  <c:pt idx="9">
                    <c:v>2.6019344494925338</c:v>
                  </c:pt>
                </c:numCache>
              </c:numRef>
            </c:minus>
            <c:spPr>
              <a:noFill/>
              <a:ln w="9525" cap="flat" cmpd="sng" algn="ctr">
                <a:solidFill>
                  <a:schemeClr val="tx1">
                    <a:lumMod val="65000"/>
                    <a:lumOff val="35000"/>
                  </a:schemeClr>
                </a:solidFill>
                <a:round/>
              </a:ln>
              <a:effectLst/>
            </c:spPr>
          </c:errBars>
          <c:cat>
            <c:strRef>
              <c:f>'[Peterborough Secondary Results 2024 - SP analysis.xlsx]Healthy lifestyles-2024'!$A$259:$A$268</c:f>
              <c:strCache>
                <c:ptCount val="10"/>
                <c:pt idx="0">
                  <c:v>Eat 5-a-day</c:v>
                </c:pt>
                <c:pt idx="1">
                  <c:v>Tried vaping</c:v>
                </c:pt>
                <c:pt idx="2">
                  <c:v>Smoked in the past or smoke now</c:v>
                </c:pt>
                <c:pt idx="3">
                  <c:v>Drank alcohol in last week</c:v>
                </c:pt>
                <c:pt idx="4">
                  <c:v>Ever offered cannabis to get high</c:v>
                </c:pt>
                <c:pt idx="5">
                  <c:v>Ever taken drugs to get high</c:v>
                </c:pt>
                <c:pt idx="6">
                  <c:v>Are 'definitely' physically active</c:v>
                </c:pt>
                <c:pt idx="7">
                  <c:v>Like to lose weight</c:v>
                </c:pt>
                <c:pt idx="8">
                  <c:v>Sleeps less than 6 hours</c:v>
                </c:pt>
                <c:pt idx="9">
                  <c:v>Sexually active</c:v>
                </c:pt>
              </c:strCache>
            </c:strRef>
          </c:cat>
          <c:val>
            <c:numRef>
              <c:f>'[Peterborough Secondary Results 2024 - SP analysis.xlsx]Healthy lifestyles-2024'!$E$259:$E$268</c:f>
              <c:numCache>
                <c:formatCode>0.0</c:formatCode>
                <c:ptCount val="10"/>
                <c:pt idx="0">
                  <c:v>11.244979919678714</c:v>
                </c:pt>
                <c:pt idx="1">
                  <c:v>31.818181818181817</c:v>
                </c:pt>
                <c:pt idx="2">
                  <c:v>11.212121212121213</c:v>
                </c:pt>
                <c:pt idx="3">
                  <c:v>12.424242424242424</c:v>
                </c:pt>
                <c:pt idx="4">
                  <c:v>17.070707070707069</c:v>
                </c:pt>
                <c:pt idx="5">
                  <c:v>7.1717171717171722</c:v>
                </c:pt>
                <c:pt idx="6">
                  <c:v>22.75025278058645</c:v>
                </c:pt>
                <c:pt idx="7">
                  <c:v>60.060667340748232</c:v>
                </c:pt>
                <c:pt idx="8">
                  <c:v>20.541082164328657</c:v>
                </c:pt>
                <c:pt idx="9">
                  <c:v>11.308203991130823</c:v>
                </c:pt>
              </c:numCache>
            </c:numRef>
          </c:val>
          <c:extLst>
            <c:ext xmlns:c16="http://schemas.microsoft.com/office/drawing/2014/chart" uri="{C3380CC4-5D6E-409C-BE32-E72D297353CC}">
              <c16:uniqueId val="{00000001-9D18-40FD-86D8-668FC67F7187}"/>
            </c:ext>
          </c:extLst>
        </c:ser>
        <c:dLbls>
          <c:showLegendKey val="0"/>
          <c:showVal val="0"/>
          <c:showCatName val="0"/>
          <c:showSerName val="0"/>
          <c:showPercent val="0"/>
          <c:showBubbleSize val="0"/>
        </c:dLbls>
        <c:gapWidth val="219"/>
        <c:overlap val="-27"/>
        <c:axId val="1791390047"/>
        <c:axId val="1791392927"/>
      </c:barChart>
      <c:catAx>
        <c:axId val="1791390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91392927"/>
        <c:crosses val="autoZero"/>
        <c:auto val="1"/>
        <c:lblAlgn val="ctr"/>
        <c:lblOffset val="100"/>
        <c:noMultiLvlLbl val="0"/>
      </c:catAx>
      <c:valAx>
        <c:axId val="17913929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91390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solidFill>
            <a:sysClr val="windowText" lastClr="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'[Peterborough Secondary Results 2024 - SP analysis.xlsx]Well-being-2024'!$B$72:$B$73</c:f>
              <c:strCache>
                <c:ptCount val="2"/>
                <c:pt idx="0">
                  <c:v>Year</c:v>
                </c:pt>
                <c:pt idx="1">
                  <c:v>8</c:v>
                </c:pt>
              </c:strCache>
            </c:strRef>
          </c:tx>
          <c:spPr>
            <a:solidFill>
              <a:schemeClr val="bg1">
                <a:lumMod val="75000"/>
              </a:schemeClr>
            </a:solidFill>
            <a:ln>
              <a:noFill/>
            </a:ln>
            <a:effectLst/>
          </c:spPr>
          <c:invertIfNegative val="0"/>
          <c:errBars>
            <c:errBarType val="both"/>
            <c:errValType val="cust"/>
            <c:noEndCap val="0"/>
            <c:plus>
              <c:numRef>
                <c:f>'[Peterborough Secondary Results 2024 - SP analysis.xlsx]Well-being-2024'!$H$74:$H$76</c:f>
                <c:numCache>
                  <c:formatCode>General</c:formatCode>
                  <c:ptCount val="3"/>
                  <c:pt idx="0">
                    <c:v>2.0631253015132831</c:v>
                  </c:pt>
                  <c:pt idx="1">
                    <c:v>2.2544720893416237</c:v>
                  </c:pt>
                  <c:pt idx="2">
                    <c:v>2.9555105515137043</c:v>
                  </c:pt>
                </c:numCache>
              </c:numRef>
            </c:plus>
            <c:minus>
              <c:numRef>
                <c:f>'[Peterborough Secondary Results 2024 - SP analysis.xlsx]Well-being-2024'!$G$74:$G$76</c:f>
                <c:numCache>
                  <c:formatCode>General</c:formatCode>
                  <c:ptCount val="3"/>
                  <c:pt idx="0">
                    <c:v>1.7889766654298533</c:v>
                  </c:pt>
                  <c:pt idx="1">
                    <c:v>2.0042599581903762</c:v>
                  </c:pt>
                  <c:pt idx="2">
                    <c:v>2.9418818694213158</c:v>
                  </c:pt>
                </c:numCache>
              </c:numRef>
            </c:minus>
            <c:spPr>
              <a:noFill/>
              <a:ln w="9525" cap="flat" cmpd="sng" algn="ctr">
                <a:solidFill>
                  <a:schemeClr val="tx1">
                    <a:lumMod val="65000"/>
                    <a:lumOff val="35000"/>
                  </a:schemeClr>
                </a:solidFill>
                <a:round/>
              </a:ln>
              <a:effectLst/>
            </c:spPr>
          </c:errBars>
          <c:cat>
            <c:strRef>
              <c:f>'[Peterborough Secondary Results 2024 - SP analysis.xlsx]Well-being-2024'!$A$74:$A$76</c:f>
              <c:strCache>
                <c:ptCount val="3"/>
                <c:pt idx="0">
                  <c:v>High Warwick-Edinburgh mental health composite score</c:v>
                </c:pt>
                <c:pt idx="1">
                  <c:v>Pupils had a high measure of resilience (24+)</c:v>
                </c:pt>
                <c:pt idx="2">
                  <c:v>High life satisfaction</c:v>
                </c:pt>
              </c:strCache>
            </c:strRef>
          </c:cat>
          <c:val>
            <c:numRef>
              <c:f>'[Peterborough Secondary Results 2024 - SP analysis.xlsx]Well-being-2024'!$B$74:$B$76</c:f>
              <c:numCache>
                <c:formatCode>0.0</c:formatCode>
                <c:ptCount val="3"/>
                <c:pt idx="0">
                  <c:v>11.682242990654206</c:v>
                </c:pt>
                <c:pt idx="1">
                  <c:v>14.8975791433892</c:v>
                </c:pt>
                <c:pt idx="2">
                  <c:v>48.043676069153776</c:v>
                </c:pt>
              </c:numCache>
            </c:numRef>
          </c:val>
          <c:extLst>
            <c:ext xmlns:c16="http://schemas.microsoft.com/office/drawing/2014/chart" uri="{C3380CC4-5D6E-409C-BE32-E72D297353CC}">
              <c16:uniqueId val="{00000000-12AC-4125-ADEF-D7B759F555C0}"/>
            </c:ext>
          </c:extLst>
        </c:ser>
        <c:ser>
          <c:idx val="1"/>
          <c:order val="1"/>
          <c:tx>
            <c:strRef>
              <c:f>'[Peterborough Secondary Results 2024 - SP analysis.xlsx]Well-being-2024'!$C$72:$C$73</c:f>
              <c:strCache>
                <c:ptCount val="2"/>
                <c:pt idx="0">
                  <c:v>Year</c:v>
                </c:pt>
                <c:pt idx="1">
                  <c:v>10</c:v>
                </c:pt>
              </c:strCache>
            </c:strRef>
          </c:tx>
          <c:spPr>
            <a:solidFill>
              <a:schemeClr val="bg1">
                <a:lumMod val="50000"/>
              </a:schemeClr>
            </a:solidFill>
            <a:ln>
              <a:noFill/>
            </a:ln>
            <a:effectLst/>
          </c:spPr>
          <c:invertIfNegative val="0"/>
          <c:errBars>
            <c:errBarType val="both"/>
            <c:errValType val="cust"/>
            <c:noEndCap val="0"/>
            <c:plus>
              <c:numRef>
                <c:f>'[Peterborough Secondary Results 2024 - SP analysis.xlsx]Well-being-2024'!$J$74:$J$76</c:f>
                <c:numCache>
                  <c:formatCode>General</c:formatCode>
                  <c:ptCount val="3"/>
                  <c:pt idx="0">
                    <c:v>2.2197621774054177</c:v>
                  </c:pt>
                  <c:pt idx="1">
                    <c:v>2.5078033391430097</c:v>
                  </c:pt>
                  <c:pt idx="2">
                    <c:v>3.131222710748311</c:v>
                  </c:pt>
                </c:numCache>
              </c:numRef>
            </c:plus>
            <c:minus>
              <c:numRef>
                <c:f>'[Peterborough Secondary Results 2024 - SP analysis.xlsx]Well-being-2024'!$I$74:$I$76</c:f>
                <c:numCache>
                  <c:formatCode>General</c:formatCode>
                  <c:ptCount val="3"/>
                  <c:pt idx="0">
                    <c:v>1.9153985561578839</c:v>
                  </c:pt>
                  <c:pt idx="1">
                    <c:v>2.2444574746747481</c:v>
                  </c:pt>
                  <c:pt idx="2">
                    <c:v>3.1156524950361231</c:v>
                  </c:pt>
                </c:numCache>
              </c:numRef>
            </c:minus>
            <c:spPr>
              <a:noFill/>
              <a:ln w="9525" cap="flat" cmpd="sng" algn="ctr">
                <a:solidFill>
                  <a:schemeClr val="tx1">
                    <a:lumMod val="65000"/>
                    <a:lumOff val="35000"/>
                  </a:schemeClr>
                </a:solidFill>
                <a:round/>
              </a:ln>
              <a:effectLst/>
            </c:spPr>
          </c:errBars>
          <c:cat>
            <c:strRef>
              <c:f>'[Peterborough Secondary Results 2024 - SP analysis.xlsx]Well-being-2024'!$A$74:$A$76</c:f>
              <c:strCache>
                <c:ptCount val="3"/>
                <c:pt idx="0">
                  <c:v>High Warwick-Edinburgh mental health composite score</c:v>
                </c:pt>
                <c:pt idx="1">
                  <c:v>Pupils had a high measure of resilience (24+)</c:v>
                </c:pt>
                <c:pt idx="2">
                  <c:v>High life satisfaction</c:v>
                </c:pt>
              </c:strCache>
            </c:strRef>
          </c:cat>
          <c:val>
            <c:numRef>
              <c:f>'[Peterborough Secondary Results 2024 - SP analysis.xlsx]Well-being-2024'!$C$74:$C$76</c:f>
              <c:numCache>
                <c:formatCode>0.0</c:formatCode>
                <c:ptCount val="3"/>
                <c:pt idx="0">
                  <c:v>12.054507337526205</c:v>
                </c:pt>
                <c:pt idx="1">
                  <c:v>16.996871741397289</c:v>
                </c:pt>
                <c:pt idx="2">
                  <c:v>48.008171603677226</c:v>
                </c:pt>
              </c:numCache>
            </c:numRef>
          </c:val>
          <c:extLst>
            <c:ext xmlns:c16="http://schemas.microsoft.com/office/drawing/2014/chart" uri="{C3380CC4-5D6E-409C-BE32-E72D297353CC}">
              <c16:uniqueId val="{00000001-12AC-4125-ADEF-D7B759F555C0}"/>
            </c:ext>
          </c:extLst>
        </c:ser>
        <c:ser>
          <c:idx val="2"/>
          <c:order val="2"/>
          <c:tx>
            <c:strRef>
              <c:f>'[Peterborough Secondary Results 2024 - SP analysis.xlsx]Well-being-2024'!$D$72:$D$73</c:f>
              <c:strCache>
                <c:ptCount val="2"/>
                <c:pt idx="0">
                  <c:v>Gender</c:v>
                </c:pt>
                <c:pt idx="1">
                  <c:v>Male</c:v>
                </c:pt>
              </c:strCache>
            </c:strRef>
          </c:tx>
          <c:spPr>
            <a:solidFill>
              <a:srgbClr val="00C4AA"/>
            </a:solidFill>
            <a:ln>
              <a:noFill/>
            </a:ln>
            <a:effectLst/>
          </c:spPr>
          <c:invertIfNegative val="0"/>
          <c:errBars>
            <c:errBarType val="both"/>
            <c:errValType val="cust"/>
            <c:noEndCap val="0"/>
            <c:plus>
              <c:numRef>
                <c:f>'[Peterborough Secondary Results 2024 - SP analysis.xlsx]Well-being-2024'!$L$74:$L$76</c:f>
                <c:numCache>
                  <c:formatCode>General</c:formatCode>
                  <c:ptCount val="3"/>
                  <c:pt idx="0">
                    <c:v>2.4701611769775518</c:v>
                  </c:pt>
                  <c:pt idx="1">
                    <c:v>2.6994050095177045</c:v>
                  </c:pt>
                  <c:pt idx="2">
                    <c:v>2.9452995299045241</c:v>
                  </c:pt>
                </c:numCache>
              </c:numRef>
            </c:plus>
            <c:minus>
              <c:numRef>
                <c:f>'[Peterborough Secondary Results 2024 - SP analysis.xlsx]Well-being-2024'!$K$74:$K$76</c:f>
                <c:numCache>
                  <c:formatCode>General</c:formatCode>
                  <c:ptCount val="3"/>
                  <c:pt idx="0">
                    <c:v>2.2228619532834593</c:v>
                  </c:pt>
                  <c:pt idx="1">
                    <c:v>2.4952954359814612</c:v>
                  </c:pt>
                  <c:pt idx="2">
                    <c:v>3.0134631056429413</c:v>
                  </c:pt>
                </c:numCache>
              </c:numRef>
            </c:minus>
            <c:spPr>
              <a:noFill/>
              <a:ln w="9525" cap="flat" cmpd="sng" algn="ctr">
                <a:solidFill>
                  <a:schemeClr val="tx1">
                    <a:lumMod val="65000"/>
                    <a:lumOff val="35000"/>
                  </a:schemeClr>
                </a:solidFill>
                <a:round/>
              </a:ln>
              <a:effectLst/>
            </c:spPr>
          </c:errBars>
          <c:cat>
            <c:strRef>
              <c:f>'[Peterborough Secondary Results 2024 - SP analysis.xlsx]Well-being-2024'!$A$74:$A$76</c:f>
              <c:strCache>
                <c:ptCount val="3"/>
                <c:pt idx="0">
                  <c:v>High Warwick-Edinburgh mental health composite score</c:v>
                </c:pt>
                <c:pt idx="1">
                  <c:v>Pupils had a high measure of resilience (24+)</c:v>
                </c:pt>
                <c:pt idx="2">
                  <c:v>High life satisfaction</c:v>
                </c:pt>
              </c:strCache>
            </c:strRef>
          </c:cat>
          <c:val>
            <c:numRef>
              <c:f>'[Peterborough Secondary Results 2024 - SP analysis.xlsx]Well-being-2024'!$D$74:$D$76</c:f>
              <c:numCache>
                <c:formatCode>0.0</c:formatCode>
                <c:ptCount val="3"/>
                <c:pt idx="0">
                  <c:v>17.495029821073558</c:v>
                </c:pt>
                <c:pt idx="1">
                  <c:v>23.09217046580773</c:v>
                </c:pt>
                <c:pt idx="2">
                  <c:v>59.269932756964458</c:v>
                </c:pt>
              </c:numCache>
            </c:numRef>
          </c:val>
          <c:extLst>
            <c:ext xmlns:c16="http://schemas.microsoft.com/office/drawing/2014/chart" uri="{C3380CC4-5D6E-409C-BE32-E72D297353CC}">
              <c16:uniqueId val="{00000002-12AC-4125-ADEF-D7B759F555C0}"/>
            </c:ext>
          </c:extLst>
        </c:ser>
        <c:ser>
          <c:idx val="3"/>
          <c:order val="3"/>
          <c:tx>
            <c:strRef>
              <c:f>'[Peterborough Secondary Results 2024 - SP analysis.xlsx]Well-being-2024'!$E$72:$E$73</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'[Peterborough Secondary Results 2024 - SP analysis.xlsx]Well-being-2024'!$N$74:$N$76</c:f>
                <c:numCache>
                  <c:formatCode>General</c:formatCode>
                  <c:ptCount val="3"/>
                  <c:pt idx="0">
                    <c:v>1.672903405073944</c:v>
                  </c:pt>
                  <c:pt idx="1">
                    <c:v>1.9168111111182657</c:v>
                  </c:pt>
                  <c:pt idx="2">
                    <c:v>3.054139208741141</c:v>
                  </c:pt>
                </c:numCache>
              </c:numRef>
            </c:plus>
            <c:minus>
              <c:numRef>
                <c:f>'[Peterborough Secondary Results 2024 - SP analysis.xlsx]Well-being-2024'!$M$74:$M$76</c:f>
                <c:numCache>
                  <c:formatCode>General</c:formatCode>
                  <c:ptCount val="3"/>
                  <c:pt idx="0">
                    <c:v>1.3256119811663361</c:v>
                  </c:pt>
                  <c:pt idx="1">
                    <c:v>1.5914425610530953</c:v>
                  </c:pt>
                  <c:pt idx="2">
                    <c:v>2.9516176107988485</c:v>
                  </c:pt>
                </c:numCache>
              </c:numRef>
            </c:minus>
            <c:spPr>
              <a:noFill/>
              <a:ln w="9525" cap="flat" cmpd="sng" algn="ctr">
                <a:solidFill>
                  <a:srgbClr val="7B00E0"/>
                </a:solidFill>
                <a:round/>
              </a:ln>
              <a:effectLst/>
            </c:spPr>
          </c:errBars>
          <c:cat>
            <c:strRef>
              <c:f>'[Peterborough Secondary Results 2024 - SP analysis.xlsx]Well-being-2024'!$A$74:$A$76</c:f>
              <c:strCache>
                <c:ptCount val="3"/>
                <c:pt idx="0">
                  <c:v>High Warwick-Edinburgh mental health composite score</c:v>
                </c:pt>
                <c:pt idx="1">
                  <c:v>Pupils had a high measure of resilience (24+)</c:v>
                </c:pt>
                <c:pt idx="2">
                  <c:v>High life satisfaction</c:v>
                </c:pt>
              </c:strCache>
            </c:strRef>
          </c:cat>
          <c:val>
            <c:numRef>
              <c:f>'[Peterborough Secondary Results 2024 - SP analysis.xlsx]Well-being-2024'!$E$74:$E$76</c:f>
              <c:numCache>
                <c:formatCode>0.0</c:formatCode>
                <c:ptCount val="3"/>
                <c:pt idx="0">
                  <c:v>5.9793814432989691</c:v>
                </c:pt>
                <c:pt idx="1">
                  <c:v>8.5040983606557372</c:v>
                </c:pt>
                <c:pt idx="2">
                  <c:v>36.778115501519757</c:v>
                </c:pt>
              </c:numCache>
            </c:numRef>
          </c:val>
          <c:extLst>
            <c:ext xmlns:c16="http://schemas.microsoft.com/office/drawing/2014/chart" uri="{C3380CC4-5D6E-409C-BE32-E72D297353CC}">
              <c16:uniqueId val="{00000003-12AC-4125-ADEF-D7B759F555C0}"/>
            </c:ext>
          </c:extLst>
        </c:ser>
        <c:dLbls>
          <c:showLegendKey val="0"/>
          <c:showVal val="0"/>
          <c:showCatName val="0"/>
          <c:showSerName val="0"/>
          <c:showPercent val="0"/>
          <c:showBubbleSize val="0"/>
        </c:dLbls>
        <c:gapWidth val="219"/>
        <c:overlap val="-27"/>
        <c:axId val="115833824"/>
        <c:axId val="115832864"/>
      </c:barChart>
      <c:catAx>
        <c:axId val="11583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832864"/>
        <c:crosses val="autoZero"/>
        <c:auto val="1"/>
        <c:lblAlgn val="ctr"/>
        <c:lblOffset val="100"/>
        <c:noMultiLvlLbl val="0"/>
      </c:catAx>
      <c:valAx>
        <c:axId val="1158328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833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Top 5 worries for young people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'[Peterborough Secondary Results 2024 - SP analysis.xlsx]Additional data to include'!$H$30</c:f>
              <c:strCache>
                <c:ptCount val="1"/>
                <c:pt idx="0">
                  <c:v>Male</c:v>
                </c:pt>
              </c:strCache>
            </c:strRef>
          </c:tx>
          <c:spPr>
            <a:solidFill>
              <a:srgbClr val="00C4AA"/>
            </a:solidFill>
            <a:ln>
              <a:noFill/>
            </a:ln>
            <a:effectLst/>
          </c:spPr>
          <c:invertIfNegative val="0"/>
          <c:errBars>
            <c:errBarType val="both"/>
            <c:errValType val="cust"/>
            <c:noEndCap val="0"/>
            <c:plus>
              <c:numRef>
                <c:f>'[Peterborough Secondary Results 2024 - SP analysis.xlsx]Additional data to include'!$O$54:$O$58</c:f>
                <c:numCache>
                  <c:formatCode>General</c:formatCode>
                  <c:ptCount val="5"/>
                  <c:pt idx="0">
                    <c:v>2.8797457855188224E-2</c:v>
                  </c:pt>
                  <c:pt idx="1">
                    <c:v>3.042496300199421E-2</c:v>
                  </c:pt>
                  <c:pt idx="2">
                    <c:v>2.9332901524072363E-2</c:v>
                  </c:pt>
                  <c:pt idx="3">
                    <c:v>2.9944248133454421E-2</c:v>
                  </c:pt>
                  <c:pt idx="4">
                    <c:v>2.9650342921693884E-2</c:v>
                  </c:pt>
                </c:numCache>
              </c:numRef>
            </c:plus>
            <c:minus>
              <c:numRef>
                <c:f>'[Peterborough Secondary Results 2024 - SP analysis.xlsx]Additional data to include'!$N$54:$N$58</c:f>
                <c:numCache>
                  <c:formatCode>General</c:formatCode>
                  <c:ptCount val="5"/>
                  <c:pt idx="0">
                    <c:v>2.7391637139788705E-2</c:v>
                  </c:pt>
                  <c:pt idx="1">
                    <c:v>3.02790423707755E-2</c:v>
                  </c:pt>
                  <c:pt idx="2">
                    <c:v>2.8133505116250457E-2</c:v>
                  </c:pt>
                  <c:pt idx="3">
                    <c:v>2.90651653063565E-2</c:v>
                  </c:pt>
                  <c:pt idx="4">
                    <c:v>2.8600426184876515E-2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include'!$A$31:$A$35</c:f>
              <c:strCache>
                <c:ptCount val="5"/>
                <c:pt idx="0">
                  <c:v>School-work/exams/tests</c:v>
                </c:pt>
                <c:pt idx="1">
                  <c:v>Health of family members</c:v>
                </c:pt>
                <c:pt idx="2">
                  <c:v>Relationships with friends</c:v>
                </c:pt>
                <c:pt idx="3">
                  <c:v>Relationships between parents/carers in your family</c:v>
                </c:pt>
                <c:pt idx="4">
                  <c:v>The way you look</c:v>
                </c:pt>
              </c:strCache>
            </c:strRef>
          </c:cat>
          <c:val>
            <c:numRef>
              <c:f>'[Peterborough Secondary Results 2024 - SP analysis.xlsx]Additional data to include'!$H$31:$H$35</c:f>
              <c:numCache>
                <c:formatCode>#,##0%</c:formatCode>
                <c:ptCount val="5"/>
                <c:pt idx="0">
                  <c:v>0.30954676952748311</c:v>
                </c:pt>
                <c:pt idx="1">
                  <c:v>0.4802314368370299</c:v>
                </c:pt>
                <c:pt idx="2">
                  <c:v>0.33751205400192869</c:v>
                </c:pt>
                <c:pt idx="3">
                  <c:v>0.38090646094503378</c:v>
                </c:pt>
                <c:pt idx="4">
                  <c:v>0.35776277724204436</c:v>
                </c:pt>
              </c:numCache>
            </c:numRef>
          </c:val>
          <c:extLst>
            <c:ext xmlns:c16="http://schemas.microsoft.com/office/drawing/2014/chart" uri="{C3380CC4-5D6E-409C-BE32-E72D297353CC}">
              <c16:uniqueId val="{00000000-E7D6-411B-8AFF-CD94FA388B40}"/>
            </c:ext>
          </c:extLst>
        </c:ser>
        <c:ser>
          <c:idx val="1"/>
          <c:order val="1"/>
          <c:tx>
            <c:strRef>
              <c:f>'[Peterborough Secondary Results 2024 - SP analysis.xlsx]Additional data to include'!$I$30</c:f>
              <c:strCache>
                <c:ptCount val="1"/>
                <c:pt idx="0">
                  <c:v>Female</c:v>
                </c:pt>
              </c:strCache>
            </c:strRef>
          </c:tx>
          <c:spPr>
            <a:solidFill>
              <a:srgbClr val="7B00E0"/>
            </a:solidFill>
            <a:ln>
              <a:noFill/>
            </a:ln>
            <a:effectLst/>
          </c:spPr>
          <c:invertIfNegative val="0"/>
          <c:errBars>
            <c:errBarType val="both"/>
            <c:errValType val="cust"/>
            <c:noEndCap val="0"/>
            <c:plus>
              <c:numRef>
                <c:f>'[Peterborough Secondary Results 2024 - SP analysis.xlsx]Additional data to include'!$Q$54:$Q$58</c:f>
                <c:numCache>
                  <c:formatCode>General</c:formatCode>
                  <c:ptCount val="5"/>
                  <c:pt idx="0">
                    <c:v>3.012813069355591E-2</c:v>
                  </c:pt>
                  <c:pt idx="1">
                    <c:v>2.9957618878675762E-2</c:v>
                  </c:pt>
                  <c:pt idx="2">
                    <c:v>3.0720786004539757E-2</c:v>
                  </c:pt>
                  <c:pt idx="3">
                    <c:v>3.1129947818564541E-2</c:v>
                  </c:pt>
                  <c:pt idx="4">
                    <c:v>2.9183849647609117E-2</c:v>
                  </c:pt>
                </c:numCache>
              </c:numRef>
            </c:plus>
            <c:minus>
              <c:numRef>
                <c:f>'[Peterborough Secondary Results 2024 - SP analysis.xlsx]Additional data to include'!$P$54:$P$58</c:f>
                <c:numCache>
                  <c:formatCode>General</c:formatCode>
                  <c:ptCount val="5"/>
                  <c:pt idx="0">
                    <c:v>3.0883183446620555E-2</c:v>
                  </c:pt>
                  <c:pt idx="1">
                    <c:v>3.0790915440348177E-2</c:v>
                  </c:pt>
                  <c:pt idx="2">
                    <c:v>3.1131565999730326E-2</c:v>
                  </c:pt>
                  <c:pt idx="3">
                    <c:v>3.1063440581247936E-2</c:v>
                  </c:pt>
                  <c:pt idx="4">
                    <c:v>3.0314472681990834E-2</c:v>
                  </c:pt>
                </c:numCache>
              </c:numRef>
            </c:minus>
            <c:spPr>
              <a:noFill/>
              <a:ln w="9525" cap="flat" cmpd="sng" algn="ctr">
                <a:solidFill>
                  <a:schemeClr val="tx1">
                    <a:lumMod val="65000"/>
                    <a:lumOff val="35000"/>
                  </a:schemeClr>
                </a:solidFill>
                <a:round/>
              </a:ln>
              <a:effectLst/>
            </c:spPr>
          </c:errBars>
          <c:cat>
            <c:strRef>
              <c:f>'[Peterborough Secondary Results 2024 - SP analysis.xlsx]Additional data to include'!$A$31:$A$35</c:f>
              <c:strCache>
                <c:ptCount val="5"/>
                <c:pt idx="0">
                  <c:v>School-work/exams/tests</c:v>
                </c:pt>
                <c:pt idx="1">
                  <c:v>Health of family members</c:v>
                </c:pt>
                <c:pt idx="2">
                  <c:v>Relationships with friends</c:v>
                </c:pt>
                <c:pt idx="3">
                  <c:v>Relationships between parents/carers in your family</c:v>
                </c:pt>
                <c:pt idx="4">
                  <c:v>The way you look</c:v>
                </c:pt>
              </c:strCache>
            </c:strRef>
          </c:cat>
          <c:val>
            <c:numRef>
              <c:f>'[Peterborough Secondary Results 2024 - SP analysis.xlsx]Additional data to include'!$I$31:$I$35</c:f>
              <c:numCache>
                <c:formatCode>#,##0%</c:formatCode>
                <c:ptCount val="5"/>
                <c:pt idx="0">
                  <c:v>0.59757330637007078</c:v>
                </c:pt>
                <c:pt idx="1">
                  <c:v>0.60768452982810917</c:v>
                </c:pt>
                <c:pt idx="2">
                  <c:v>0.55308392315470167</c:v>
                </c:pt>
                <c:pt idx="3">
                  <c:v>0.49140546006066738</c:v>
                </c:pt>
                <c:pt idx="4">
                  <c:v>0.64610717896865522</c:v>
                </c:pt>
              </c:numCache>
            </c:numRef>
          </c:val>
          <c:extLst>
            <c:ext xmlns:c16="http://schemas.microsoft.com/office/drawing/2014/chart" uri="{C3380CC4-5D6E-409C-BE32-E72D297353CC}">
              <c16:uniqueId val="{00000001-E7D6-411B-8AFF-CD94FA388B40}"/>
            </c:ext>
          </c:extLst>
        </c:ser>
        <c:dLbls>
          <c:showLegendKey val="0"/>
          <c:showVal val="0"/>
          <c:showCatName val="0"/>
          <c:showSerName val="0"/>
          <c:showPercent val="0"/>
          <c:showBubbleSize val="0"/>
        </c:dLbls>
        <c:gapWidth val="250"/>
        <c:overlap val="-27"/>
        <c:axId val="612434160"/>
        <c:axId val="612438960"/>
      </c:barChart>
      <c:catAx>
        <c:axId val="61243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2438960"/>
        <c:crosses val="autoZero"/>
        <c:auto val="1"/>
        <c:lblAlgn val="ctr"/>
        <c:lblOffset val="100"/>
        <c:noMultiLvlLbl val="0"/>
      </c:catAx>
      <c:valAx>
        <c:axId val="6124389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2434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Bullied or</a:t>
            </a:r>
            <a:r>
              <a:rPr lang="en-GB" baseline="0"/>
              <a:t> picked on for their size/weight and look</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'Additional data to include'!$F$83:$F$84</c:f>
              <c:strCache>
                <c:ptCount val="2"/>
                <c:pt idx="0">
                  <c:v>Year Group</c:v>
                </c:pt>
                <c:pt idx="1">
                  <c:v>8</c:v>
                </c:pt>
              </c:strCache>
            </c:strRef>
          </c:tx>
          <c:spPr>
            <a:solidFill>
              <a:schemeClr val="bg1">
                <a:lumMod val="75000"/>
              </a:schemeClr>
            </a:solidFill>
            <a:ln>
              <a:noFill/>
            </a:ln>
            <a:effectLst/>
          </c:spPr>
          <c:invertIfNegative val="0"/>
          <c:errBars>
            <c:errBarType val="both"/>
            <c:errValType val="cust"/>
            <c:noEndCap val="0"/>
            <c:plus>
              <c:numRef>
                <c:f>'Additional data to include'!$K$102:$K$103</c:f>
                <c:numCache>
                  <c:formatCode>General</c:formatCode>
                  <c:ptCount val="2"/>
                  <c:pt idx="0">
                    <c:v>2.7675308719276814E-2</c:v>
                  </c:pt>
                  <c:pt idx="1">
                    <c:v>2.9567284696881468E-2</c:v>
                  </c:pt>
                </c:numCache>
              </c:numRef>
            </c:plus>
            <c:minus>
              <c:numRef>
                <c:f>'Additional data to include'!$J$102:$J$103</c:f>
                <c:numCache>
                  <c:formatCode>General</c:formatCode>
                  <c:ptCount val="2"/>
                  <c:pt idx="0">
                    <c:v>2.5962144961029499E-2</c:v>
                  </c:pt>
                  <c:pt idx="1">
                    <c:v>2.8516826260754413E-2</c:v>
                  </c:pt>
                </c:numCache>
              </c:numRef>
            </c:minus>
            <c:spPr>
              <a:noFill/>
              <a:ln w="9525" cap="flat" cmpd="sng" algn="ctr">
                <a:solidFill>
                  <a:schemeClr val="tx1">
                    <a:lumMod val="65000"/>
                    <a:lumOff val="35000"/>
                  </a:schemeClr>
                </a:solidFill>
                <a:round/>
              </a:ln>
              <a:effectLst/>
            </c:spPr>
          </c:errBars>
          <c:cat>
            <c:strRef>
              <c:f>'Additional data to include'!$A$85:$A$86</c:f>
              <c:strCache>
                <c:ptCount val="2"/>
                <c:pt idx="0">
                  <c:v>Your size or weight</c:v>
                </c:pt>
                <c:pt idx="1">
                  <c:v>The way you look</c:v>
                </c:pt>
              </c:strCache>
            </c:strRef>
          </c:cat>
          <c:val>
            <c:numRef>
              <c:f>'Additional data to include'!$F$85:$F$86</c:f>
              <c:numCache>
                <c:formatCode>#,##0%</c:formatCode>
                <c:ptCount val="2"/>
                <c:pt idx="0">
                  <c:v>0.26679462571976964</c:v>
                </c:pt>
                <c:pt idx="1">
                  <c:v>0.35700575815738966</c:v>
                </c:pt>
              </c:numCache>
            </c:numRef>
          </c:val>
          <c:extLst xmlns:c15="http://schemas.microsoft.com/office/drawing/2012/chart">
            <c:ext xmlns:c16="http://schemas.microsoft.com/office/drawing/2014/chart" uri="{C3380CC4-5D6E-409C-BE32-E72D297353CC}">
              <c16:uniqueId val="{00000000-F54D-4BF7-839D-80E1795CDC94}"/>
            </c:ext>
          </c:extLst>
        </c:ser>
        <c:ser>
          <c:idx val="1"/>
          <c:order val="1"/>
          <c:tx>
            <c:strRef>
              <c:f>'Additional data to include'!$G$83:$G$84</c:f>
              <c:strCache>
                <c:ptCount val="2"/>
                <c:pt idx="0">
                  <c:v>Year Group</c:v>
                </c:pt>
                <c:pt idx="1">
                  <c:v>10</c:v>
                </c:pt>
              </c:strCache>
            </c:strRef>
          </c:tx>
          <c:spPr>
            <a:solidFill>
              <a:schemeClr val="bg1">
                <a:lumMod val="50000"/>
              </a:schemeClr>
            </a:solidFill>
            <a:ln>
              <a:noFill/>
            </a:ln>
            <a:effectLst/>
          </c:spPr>
          <c:invertIfNegative val="0"/>
          <c:errBars>
            <c:errBarType val="both"/>
            <c:errValType val="cust"/>
            <c:noEndCap val="0"/>
            <c:plus>
              <c:numRef>
                <c:f>'Additional data to include'!$M$102:$M$103</c:f>
                <c:numCache>
                  <c:formatCode>General</c:formatCode>
                  <c:ptCount val="2"/>
                  <c:pt idx="0">
                    <c:v>2.7134800727287189E-2</c:v>
                  </c:pt>
                  <c:pt idx="1">
                    <c:v>2.8947201518107923E-2</c:v>
                  </c:pt>
                </c:numCache>
              </c:numRef>
            </c:plus>
            <c:minus>
              <c:numRef>
                <c:f>'Additional data to include'!$L$102:$L$103</c:f>
                <c:numCache>
                  <c:formatCode>General</c:formatCode>
                  <c:ptCount val="2"/>
                  <c:pt idx="0">
                    <c:v>2.4751954052172759E-2</c:v>
                  </c:pt>
                  <c:pt idx="1">
                    <c:v>2.6973091316462083E-2</c:v>
                  </c:pt>
                </c:numCache>
              </c:numRef>
            </c:minus>
            <c:spPr>
              <a:noFill/>
              <a:ln w="9525" cap="flat" cmpd="sng" algn="ctr">
                <a:solidFill>
                  <a:schemeClr val="tx1">
                    <a:lumMod val="65000"/>
                    <a:lumOff val="35000"/>
                  </a:schemeClr>
                </a:solidFill>
                <a:round/>
              </a:ln>
              <a:effectLst/>
            </c:spPr>
          </c:errBars>
          <c:cat>
            <c:strRef>
              <c:f>'Additional data to include'!$A$85:$A$86</c:f>
              <c:strCache>
                <c:ptCount val="2"/>
                <c:pt idx="0">
                  <c:v>Your size or weight</c:v>
                </c:pt>
                <c:pt idx="1">
                  <c:v>The way you look</c:v>
                </c:pt>
              </c:strCache>
            </c:strRef>
          </c:cat>
          <c:val>
            <c:numRef>
              <c:f>'Additional data to include'!$G$85:$G$86</c:f>
              <c:numCache>
                <c:formatCode>#,##0%</c:formatCode>
                <c:ptCount val="2"/>
                <c:pt idx="0">
                  <c:v>0.20788912579957355</c:v>
                </c:pt>
                <c:pt idx="1">
                  <c:v>0.25799573560767591</c:v>
                </c:pt>
              </c:numCache>
            </c:numRef>
          </c:val>
          <c:extLst xmlns:c15="http://schemas.microsoft.com/office/drawing/2012/chart">
            <c:ext xmlns:c16="http://schemas.microsoft.com/office/drawing/2014/chart" uri="{C3380CC4-5D6E-409C-BE32-E72D297353CC}">
              <c16:uniqueId val="{00000001-F54D-4BF7-839D-80E1795CDC94}"/>
            </c:ext>
          </c:extLst>
        </c:ser>
        <c:ser>
          <c:idx val="2"/>
          <c:order val="2"/>
          <c:tx>
            <c:strRef>
              <c:f>'Additional data to include'!$H$83:$H$84</c:f>
              <c:strCache>
                <c:ptCount val="2"/>
                <c:pt idx="0">
                  <c:v>Gender</c:v>
                </c:pt>
                <c:pt idx="1">
                  <c:v>Male</c:v>
                </c:pt>
              </c:strCache>
            </c:strRef>
          </c:tx>
          <c:spPr>
            <a:solidFill>
              <a:srgbClr val="00C4AA"/>
            </a:solidFill>
            <a:ln>
              <a:noFill/>
            </a:ln>
            <a:effectLst/>
          </c:spPr>
          <c:invertIfNegative val="0"/>
          <c:errBars>
            <c:errBarType val="both"/>
            <c:errValType val="cust"/>
            <c:noEndCap val="0"/>
            <c:plus>
              <c:numRef>
                <c:f>'Additional data to include'!$O$102:$O$103</c:f>
                <c:numCache>
                  <c:formatCode>General</c:formatCode>
                  <c:ptCount val="2"/>
                  <c:pt idx="0">
                    <c:v>2.5546222425589571E-2</c:v>
                  </c:pt>
                  <c:pt idx="1">
                    <c:v>2.6963344277891765E-2</c:v>
                  </c:pt>
                </c:numCache>
              </c:numRef>
            </c:plus>
            <c:minus>
              <c:numRef>
                <c:f>'Additional data to include'!$N$102:$N$103</c:f>
                <c:numCache>
                  <c:formatCode>General</c:formatCode>
                  <c:ptCount val="2"/>
                  <c:pt idx="0">
                    <c:v>2.3051447536678454E-2</c:v>
                  </c:pt>
                  <c:pt idx="1">
                    <c:v>2.4727766780036325E-2</c:v>
                  </c:pt>
                </c:numCache>
              </c:numRef>
            </c:minus>
            <c:spPr>
              <a:noFill/>
              <a:ln w="9525" cap="flat" cmpd="sng" algn="ctr">
                <a:solidFill>
                  <a:schemeClr val="tx1">
                    <a:lumMod val="65000"/>
                    <a:lumOff val="35000"/>
                  </a:schemeClr>
                </a:solidFill>
                <a:round/>
              </a:ln>
              <a:effectLst/>
            </c:spPr>
          </c:errBars>
          <c:cat>
            <c:strRef>
              <c:f>'Additional data to include'!$A$85:$A$86</c:f>
              <c:strCache>
                <c:ptCount val="2"/>
                <c:pt idx="0">
                  <c:v>Your size or weight</c:v>
                </c:pt>
                <c:pt idx="1">
                  <c:v>The way you look</c:v>
                </c:pt>
              </c:strCache>
            </c:strRef>
          </c:cat>
          <c:val>
            <c:numRef>
              <c:f>'Additional data to include'!$H$85:$H$86</c:f>
              <c:numCache>
                <c:formatCode>#,##0%</c:formatCode>
                <c:ptCount val="2"/>
                <c:pt idx="0">
                  <c:v>0.1831275720164609</c:v>
                </c:pt>
                <c:pt idx="1">
                  <c:v>0.21604938271604937</c:v>
                </c:pt>
              </c:numCache>
            </c:numRef>
          </c:val>
          <c:extLst xmlns:c15="http://schemas.microsoft.com/office/drawing/2012/chart">
            <c:ext xmlns:c16="http://schemas.microsoft.com/office/drawing/2014/chart" uri="{C3380CC4-5D6E-409C-BE32-E72D297353CC}">
              <c16:uniqueId val="{00000002-F54D-4BF7-839D-80E1795CDC94}"/>
            </c:ext>
          </c:extLst>
        </c:ser>
        <c:ser>
          <c:idx val="3"/>
          <c:order val="3"/>
          <c:tx>
            <c:strRef>
              <c:f>'Additional data to include'!$I$83:$I$84</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'Additional data to include'!$Q$102:$Q$103</c:f>
                <c:numCache>
                  <c:formatCode>General</c:formatCode>
                  <c:ptCount val="2"/>
                  <c:pt idx="0">
                    <c:v>2.9511475581383229E-2</c:v>
                  </c:pt>
                  <c:pt idx="1">
                    <c:v>3.130075354504086E-2</c:v>
                  </c:pt>
                </c:numCache>
              </c:numRef>
            </c:plus>
            <c:minus>
              <c:numRef>
                <c:f>'Additional data to include'!$P$102:$P$103</c:f>
                <c:numCache>
                  <c:formatCode>General</c:formatCode>
                  <c:ptCount val="2"/>
                  <c:pt idx="0">
                    <c:v>2.7842517614858453E-2</c:v>
                  </c:pt>
                  <c:pt idx="1">
                    <c:v>3.0478729471976385E-2</c:v>
                  </c:pt>
                </c:numCache>
              </c:numRef>
            </c:minus>
            <c:spPr>
              <a:noFill/>
              <a:ln w="9525" cap="flat" cmpd="sng" algn="ctr">
                <a:solidFill>
                  <a:schemeClr val="tx1">
                    <a:lumMod val="65000"/>
                    <a:lumOff val="35000"/>
                  </a:schemeClr>
                </a:solidFill>
                <a:round/>
              </a:ln>
              <a:effectLst/>
            </c:spPr>
          </c:errBars>
          <c:cat>
            <c:strRef>
              <c:f>'Additional data to include'!$A$85:$A$86</c:f>
              <c:strCache>
                <c:ptCount val="2"/>
                <c:pt idx="0">
                  <c:v>Your size or weight</c:v>
                </c:pt>
                <c:pt idx="1">
                  <c:v>The way you look</c:v>
                </c:pt>
              </c:strCache>
            </c:strRef>
          </c:cat>
          <c:val>
            <c:numRef>
              <c:f>'Additional data to include'!$I$85:$I$86</c:f>
              <c:numCache>
                <c:formatCode>#,##0%</c:formatCode>
                <c:ptCount val="2"/>
                <c:pt idx="0">
                  <c:v>0.29062500000000002</c:v>
                </c:pt>
                <c:pt idx="1">
                  <c:v>0.39687499999999998</c:v>
                </c:pt>
              </c:numCache>
            </c:numRef>
          </c:val>
          <c:extLst xmlns:c15="http://schemas.microsoft.com/office/drawing/2012/chart">
            <c:ext xmlns:c16="http://schemas.microsoft.com/office/drawing/2014/chart" uri="{C3380CC4-5D6E-409C-BE32-E72D297353CC}">
              <c16:uniqueId val="{00000003-F54D-4BF7-839D-80E1795CDC94}"/>
            </c:ext>
          </c:extLst>
        </c:ser>
        <c:dLbls>
          <c:showLegendKey val="0"/>
          <c:showVal val="0"/>
          <c:showCatName val="0"/>
          <c:showSerName val="0"/>
          <c:showPercent val="0"/>
          <c:showBubbleSize val="0"/>
        </c:dLbls>
        <c:gapWidth val="219"/>
        <c:overlap val="-27"/>
        <c:axId val="726704912"/>
        <c:axId val="726705392"/>
        <c:extLst/>
      </c:barChart>
      <c:catAx>
        <c:axId val="72670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6705392"/>
        <c:crosses val="autoZero"/>
        <c:auto val="1"/>
        <c:lblAlgn val="ctr"/>
        <c:lblOffset val="100"/>
        <c:noMultiLvlLbl val="0"/>
      </c:catAx>
      <c:valAx>
        <c:axId val="726705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6704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'[Peterborough Secondary Results 2024 - SP analysis.xlsx]School enviroment - 2024'!$B$107:$B$108</c:f>
              <c:strCache>
                <c:ptCount val="2"/>
                <c:pt idx="0">
                  <c:v>Year</c:v>
                </c:pt>
                <c:pt idx="1">
                  <c:v>8</c:v>
                </c:pt>
              </c:strCache>
            </c:strRef>
          </c:tx>
          <c:spPr>
            <a:solidFill>
              <a:schemeClr val="bg1">
                <a:lumMod val="75000"/>
              </a:schemeClr>
            </a:solidFill>
            <a:ln>
              <a:noFill/>
            </a:ln>
            <a:effectLst/>
          </c:spPr>
          <c:invertIfNegative val="0"/>
          <c:errBars>
            <c:errBarType val="both"/>
            <c:errValType val="cust"/>
            <c:noEndCap val="0"/>
            <c:plus>
              <c:numRef>
                <c:f>'[Peterborough Secondary Results 2024 - SP analysis.xlsx]School enviroment - 2024'!$H$109:$H$113</c:f>
                <c:numCache>
                  <c:formatCode>General</c:formatCode>
                  <c:ptCount val="5"/>
                  <c:pt idx="0">
                    <c:v>2.7760696599453532</c:v>
                  </c:pt>
                  <c:pt idx="1">
                    <c:v>2.9157737032131621</c:v>
                  </c:pt>
                  <c:pt idx="2">
                    <c:v>2.9458382680054882</c:v>
                  </c:pt>
                  <c:pt idx="3">
                    <c:v>3.0833373845810286</c:v>
                  </c:pt>
                  <c:pt idx="4">
                    <c:v>2.6031161997182082</c:v>
                  </c:pt>
                </c:numCache>
              </c:numRef>
            </c:plus>
            <c:minus>
              <c:numRef>
                <c:f>'[Peterborough Secondary Results 2024 - SP analysis.xlsx]School enviroment - 2024'!$G$109:$G$113</c:f>
                <c:numCache>
                  <c:formatCode>General</c:formatCode>
                  <c:ptCount val="5"/>
                  <c:pt idx="0">
                    <c:v>2.6222318010143688</c:v>
                  </c:pt>
                  <c:pt idx="1">
                    <c:v>2.8381219098960955</c:v>
                  </c:pt>
                  <c:pt idx="2">
                    <c:v>2.8820441710124243</c:v>
                  </c:pt>
                  <c:pt idx="3">
                    <c:v>3.0213438971150381</c:v>
                  </c:pt>
                  <c:pt idx="4">
                    <c:v>2.3802771968483576</c:v>
                  </c:pt>
                </c:numCache>
              </c:numRef>
            </c:minus>
            <c:spPr>
              <a:noFill/>
              <a:ln w="9525" cap="flat" cmpd="sng" algn="ctr">
                <a:solidFill>
                  <a:schemeClr val="tx1">
                    <a:lumMod val="65000"/>
                    <a:lumOff val="35000"/>
                  </a:schemeClr>
                </a:solidFill>
                <a:round/>
              </a:ln>
              <a:effectLst/>
            </c:spPr>
          </c:errBars>
          <c:cat>
            <c:strRef>
              <c:f>'[Peterborough Secondary Results 2024 - SP analysis.xlsx]School enviroment - 2024'!$A$109:$A$113</c:f>
              <c:strCache>
                <c:ptCount val="5"/>
                <c:pt idx="0">
                  <c:v>Bullied at school last year</c:v>
                </c:pt>
                <c:pt idx="1">
                  <c:v>Worry about school work</c:v>
                </c:pt>
                <c:pt idx="2">
                  <c:v>Clear idea of what I want to do in my life</c:v>
                </c:pt>
                <c:pt idx="3">
                  <c:v>I know my own targets and am helped to meet them</c:v>
                </c:pt>
                <c:pt idx="4">
                  <c:v>Lessons about stress and coping are useful</c:v>
                </c:pt>
              </c:strCache>
            </c:strRef>
          </c:cat>
          <c:val>
            <c:numRef>
              <c:f>'[Peterborough Secondary Results 2024 - SP analysis.xlsx]School enviroment - 2024'!$B$109:$B$113</c:f>
              <c:numCache>
                <c:formatCode>0.0</c:formatCode>
                <c:ptCount val="5"/>
                <c:pt idx="0">
                  <c:v>28.478057889822594</c:v>
                </c:pt>
                <c:pt idx="1">
                  <c:v>38.853503184713375</c:v>
                </c:pt>
                <c:pt idx="2">
                  <c:v>40.917431192660551</c:v>
                </c:pt>
                <c:pt idx="3">
                  <c:v>41.9</c:v>
                </c:pt>
                <c:pt idx="4">
                  <c:v>20.594059405940595</c:v>
                </c:pt>
              </c:numCache>
            </c:numRef>
          </c:val>
          <c:extLst>
            <c:ext xmlns:c16="http://schemas.microsoft.com/office/drawing/2014/chart" uri="{C3380CC4-5D6E-409C-BE32-E72D297353CC}">
              <c16:uniqueId val="{00000000-D8DD-4548-89FA-8534F6A816F1}"/>
            </c:ext>
          </c:extLst>
        </c:ser>
        <c:ser>
          <c:idx val="1"/>
          <c:order val="1"/>
          <c:tx>
            <c:strRef>
              <c:f>'[Peterborough Secondary Results 2024 - SP analysis.xlsx]School enviroment - 2024'!$C$107:$C$108</c:f>
              <c:strCache>
                <c:ptCount val="2"/>
                <c:pt idx="0">
                  <c:v>Year</c:v>
                </c:pt>
                <c:pt idx="1">
                  <c:v>10</c:v>
                </c:pt>
              </c:strCache>
            </c:strRef>
          </c:tx>
          <c:spPr>
            <a:solidFill>
              <a:schemeClr val="bg1">
                <a:lumMod val="50000"/>
              </a:schemeClr>
            </a:solidFill>
            <a:ln>
              <a:noFill/>
            </a:ln>
            <a:effectLst/>
          </c:spPr>
          <c:invertIfNegative val="0"/>
          <c:errBars>
            <c:errBarType val="both"/>
            <c:errValType val="cust"/>
            <c:noEndCap val="0"/>
            <c:plus>
              <c:numRef>
                <c:f>'[Peterborough Secondary Results 2024 - SP analysis.xlsx]School enviroment - 2024'!$J$109:$J$113</c:f>
                <c:numCache>
                  <c:formatCode>General</c:formatCode>
                  <c:ptCount val="5"/>
                  <c:pt idx="0">
                    <c:v>2.5835619815582866</c:v>
                  </c:pt>
                  <c:pt idx="1">
                    <c:v>3.1091607097038292</c:v>
                  </c:pt>
                  <c:pt idx="2">
                    <c:v>3.1102795070256306</c:v>
                  </c:pt>
                  <c:pt idx="3">
                    <c:v>3.2378483269822738</c:v>
                  </c:pt>
                  <c:pt idx="4">
                    <c:v>2.5896392630906</c:v>
                  </c:pt>
                </c:numCache>
              </c:numRef>
            </c:plus>
            <c:minus>
              <c:numRef>
                <c:f>'[Peterborough Secondary Results 2024 - SP analysis.xlsx]School enviroment - 2024'!$I$109:$I$113</c:f>
                <c:numCache>
                  <c:formatCode>General</c:formatCode>
                  <c:ptCount val="5"/>
                  <c:pt idx="0">
                    <c:v>2.3295345547482604</c:v>
                  </c:pt>
                  <c:pt idx="1">
                    <c:v>3.1352172145652659</c:v>
                  </c:pt>
                  <c:pt idx="2">
                    <c:v>3.0180514743635101</c:v>
                  </c:pt>
                  <c:pt idx="3">
                    <c:v>3.2141405369677045</c:v>
                  </c:pt>
                  <c:pt idx="4">
                    <c:v>2.3205292728103561</c:v>
                  </c:pt>
                </c:numCache>
              </c:numRef>
            </c:minus>
            <c:spPr>
              <a:noFill/>
              <a:ln w="9525" cap="flat" cmpd="sng" algn="ctr">
                <a:solidFill>
                  <a:schemeClr val="tx1">
                    <a:lumMod val="65000"/>
                    <a:lumOff val="35000"/>
                  </a:schemeClr>
                </a:solidFill>
                <a:round/>
              </a:ln>
              <a:effectLst/>
            </c:spPr>
          </c:errBars>
          <c:cat>
            <c:strRef>
              <c:f>'[Peterborough Secondary Results 2024 - SP analysis.xlsx]School enviroment - 2024'!$A$109:$A$113</c:f>
              <c:strCache>
                <c:ptCount val="5"/>
                <c:pt idx="0">
                  <c:v>Bullied at school last year</c:v>
                </c:pt>
                <c:pt idx="1">
                  <c:v>Worry about school work</c:v>
                </c:pt>
                <c:pt idx="2">
                  <c:v>Clear idea of what I want to do in my life</c:v>
                </c:pt>
                <c:pt idx="3">
                  <c:v>I know my own targets and am helped to meet them</c:v>
                </c:pt>
                <c:pt idx="4">
                  <c:v>Lessons about stress and coping are useful</c:v>
                </c:pt>
              </c:strCache>
            </c:strRef>
          </c:cat>
          <c:val>
            <c:numRef>
              <c:f>'[Peterborough Secondary Results 2024 - SP analysis.xlsx]School enviroment - 2024'!$C$109:$C$113</c:f>
              <c:numCache>
                <c:formatCode>0.0</c:formatCode>
                <c:ptCount val="5"/>
                <c:pt idx="0">
                  <c:v>18.363064008394545</c:v>
                </c:pt>
                <c:pt idx="1">
                  <c:v>53.326509723643809</c:v>
                </c:pt>
                <c:pt idx="2">
                  <c:v>38.381742738589217</c:v>
                </c:pt>
                <c:pt idx="3">
                  <c:v>47.161572052401745</c:v>
                </c:pt>
                <c:pt idx="4">
                  <c:v>17.570498915401302</c:v>
                </c:pt>
              </c:numCache>
            </c:numRef>
          </c:val>
          <c:extLst>
            <c:ext xmlns:c16="http://schemas.microsoft.com/office/drawing/2014/chart" uri="{C3380CC4-5D6E-409C-BE32-E72D297353CC}">
              <c16:uniqueId val="{00000001-D8DD-4548-89FA-8534F6A816F1}"/>
            </c:ext>
          </c:extLst>
        </c:ser>
        <c:ser>
          <c:idx val="2"/>
          <c:order val="2"/>
          <c:tx>
            <c:strRef>
              <c:f>'[Peterborough Secondary Results 2024 - SP analysis.xlsx]School enviroment - 2024'!$D$107:$D$108</c:f>
              <c:strCache>
                <c:ptCount val="2"/>
                <c:pt idx="0">
                  <c:v>Gender</c:v>
                </c:pt>
                <c:pt idx="1">
                  <c:v>Male</c:v>
                </c:pt>
              </c:strCache>
            </c:strRef>
          </c:tx>
          <c:spPr>
            <a:solidFill>
              <a:srgbClr val="00C4AA"/>
            </a:solidFill>
            <a:ln>
              <a:noFill/>
            </a:ln>
            <a:effectLst/>
          </c:spPr>
          <c:invertIfNegative val="0"/>
          <c:errBars>
            <c:errBarType val="both"/>
            <c:errValType val="cust"/>
            <c:noEndCap val="0"/>
            <c:plus>
              <c:numRef>
                <c:f>'[Peterborough Secondary Results 2024 - SP analysis.xlsx]School enviroment - 2024'!$L$109:$L$113</c:f>
                <c:numCache>
                  <c:formatCode>General</c:formatCode>
                  <c:ptCount val="5"/>
                  <c:pt idx="0">
                    <c:v>2.5438381703231379</c:v>
                  </c:pt>
                  <c:pt idx="1">
                    <c:v>2.8797457855188249</c:v>
                  </c:pt>
                  <c:pt idx="2">
                    <c:v>3.0654361368254186</c:v>
                  </c:pt>
                  <c:pt idx="3">
                    <c:v>3.192071962174694</c:v>
                  </c:pt>
                  <c:pt idx="4">
                    <c:v>2.7088074900920702</c:v>
                  </c:pt>
                </c:numCache>
              </c:numRef>
            </c:plus>
            <c:minus>
              <c:numRef>
                <c:f>'[Peterborough Secondary Results 2024 - SP analysis.xlsx]School enviroment - 2024'!$K$109:$K$113</c:f>
                <c:numCache>
                  <c:formatCode>General</c:formatCode>
                  <c:ptCount val="5"/>
                  <c:pt idx="0">
                    <c:v>2.3058137925216116</c:v>
                  </c:pt>
                  <c:pt idx="1">
                    <c:v>2.739163713978872</c:v>
                  </c:pt>
                  <c:pt idx="2">
                    <c:v>3.0419860198535318</c:v>
                  </c:pt>
                  <c:pt idx="3">
                    <c:v>3.1756883171624324</c:v>
                  </c:pt>
                  <c:pt idx="4">
                    <c:v>2.4755789634725041</c:v>
                  </c:pt>
                </c:numCache>
              </c:numRef>
            </c:minus>
            <c:spPr>
              <a:noFill/>
              <a:ln w="9525" cap="flat" cmpd="sng" algn="ctr">
                <a:solidFill>
                  <a:schemeClr val="tx1">
                    <a:lumMod val="65000"/>
                    <a:lumOff val="35000"/>
                  </a:schemeClr>
                </a:solidFill>
                <a:round/>
              </a:ln>
              <a:effectLst/>
            </c:spPr>
          </c:errBars>
          <c:cat>
            <c:strRef>
              <c:f>'[Peterborough Secondary Results 2024 - SP analysis.xlsx]School enviroment - 2024'!$A$109:$A$113</c:f>
              <c:strCache>
                <c:ptCount val="5"/>
                <c:pt idx="0">
                  <c:v>Bullied at school last year</c:v>
                </c:pt>
                <c:pt idx="1">
                  <c:v>Worry about school work</c:v>
                </c:pt>
                <c:pt idx="2">
                  <c:v>Clear idea of what I want to do in my life</c:v>
                </c:pt>
                <c:pt idx="3">
                  <c:v>I know my own targets and am helped to meet them</c:v>
                </c:pt>
                <c:pt idx="4">
                  <c:v>Lessons about stress and coping are useful</c:v>
                </c:pt>
              </c:strCache>
            </c:strRef>
          </c:cat>
          <c:val>
            <c:numRef>
              <c:f>'[Peterborough Secondary Results 2024 - SP analysis.xlsx]School enviroment - 2024'!$D$109:$D$113</c:f>
              <c:numCache>
                <c:formatCode>0.0</c:formatCode>
                <c:ptCount val="5"/>
                <c:pt idx="0">
                  <c:v>18.899999999999999</c:v>
                </c:pt>
                <c:pt idx="1">
                  <c:v>30.954676952748311</c:v>
                </c:pt>
                <c:pt idx="2">
                  <c:v>46.868884540117421</c:v>
                </c:pt>
                <c:pt idx="3">
                  <c:v>47.983014861995755</c:v>
                </c:pt>
                <c:pt idx="4">
                  <c:v>21.074815595363539</c:v>
                </c:pt>
              </c:numCache>
            </c:numRef>
          </c:val>
          <c:extLst>
            <c:ext xmlns:c16="http://schemas.microsoft.com/office/drawing/2014/chart" uri="{C3380CC4-5D6E-409C-BE32-E72D297353CC}">
              <c16:uniqueId val="{00000002-D8DD-4548-89FA-8534F6A816F1}"/>
            </c:ext>
          </c:extLst>
        </c:ser>
        <c:ser>
          <c:idx val="3"/>
          <c:order val="3"/>
          <c:tx>
            <c:strRef>
              <c:f>'[Peterborough Secondary Results 2024 - SP analysis.xlsx]School enviroment - 2024'!$E$107:$E$108</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'[Peterborough Secondary Results 2024 - SP analysis.xlsx]School enviroment - 2024'!$N$109:$N$113</c:f>
                <c:numCache>
                  <c:formatCode>General</c:formatCode>
                  <c:ptCount val="5"/>
                  <c:pt idx="0">
                    <c:v>2.8954204574713991</c:v>
                  </c:pt>
                  <c:pt idx="1">
                    <c:v>3.0128130693555875</c:v>
                  </c:pt>
                  <c:pt idx="2">
                    <c:v>2.9943893373600758</c:v>
                  </c:pt>
                  <c:pt idx="3">
                    <c:v>3.1992599508562165</c:v>
                  </c:pt>
                  <c:pt idx="4">
                    <c:v>2.5559627125375854</c:v>
                  </c:pt>
                </c:numCache>
              </c:numRef>
            </c:plus>
            <c:minus>
              <c:numRef>
                <c:f>'[Peterborough Secondary Results 2024 - SP analysis.xlsx]School enviroment - 2024'!$M$109:$M$113</c:f>
                <c:numCache>
                  <c:formatCode>General</c:formatCode>
                  <c:ptCount val="5"/>
                  <c:pt idx="0">
                    <c:v>2.7218905641033011</c:v>
                  </c:pt>
                  <c:pt idx="1">
                    <c:v>3.0883183446620563</c:v>
                  </c:pt>
                  <c:pt idx="2">
                    <c:v>2.8586818773036775</c:v>
                  </c:pt>
                  <c:pt idx="3">
                    <c:v>3.1275851317064252</c:v>
                  </c:pt>
                  <c:pt idx="4">
                    <c:v>2.2887130555346964</c:v>
                  </c:pt>
                </c:numCache>
              </c:numRef>
            </c:minus>
            <c:spPr>
              <a:noFill/>
              <a:ln w="9525" cap="flat" cmpd="sng" algn="ctr">
                <a:solidFill>
                  <a:schemeClr val="tx1">
                    <a:lumMod val="65000"/>
                    <a:lumOff val="35000"/>
                  </a:schemeClr>
                </a:solidFill>
                <a:round/>
              </a:ln>
              <a:effectLst/>
            </c:spPr>
          </c:errBars>
          <c:cat>
            <c:strRef>
              <c:f>'[Peterborough Secondary Results 2024 - SP analysis.xlsx]School enviroment - 2024'!$A$109:$A$113</c:f>
              <c:strCache>
                <c:ptCount val="5"/>
                <c:pt idx="0">
                  <c:v>Bullied at school last year</c:v>
                </c:pt>
                <c:pt idx="1">
                  <c:v>Worry about school work</c:v>
                </c:pt>
                <c:pt idx="2">
                  <c:v>Clear idea of what I want to do in my life</c:v>
                </c:pt>
                <c:pt idx="3">
                  <c:v>I know my own targets and am helped to meet them</c:v>
                </c:pt>
                <c:pt idx="4">
                  <c:v>Lessons about stress and coping are useful</c:v>
                </c:pt>
              </c:strCache>
            </c:strRef>
          </c:cat>
          <c:val>
            <c:numRef>
              <c:f>'[Peterborough Secondary Results 2024 - SP analysis.xlsx]School enviroment - 2024'!$E$109:$E$113</c:f>
              <c:numCache>
                <c:formatCode>0.0</c:formatCode>
                <c:ptCount val="5"/>
                <c:pt idx="0">
                  <c:v>27.868852459016395</c:v>
                </c:pt>
                <c:pt idx="1">
                  <c:v>59.75733063700708</c:v>
                </c:pt>
                <c:pt idx="2">
                  <c:v>32.586558044806516</c:v>
                </c:pt>
                <c:pt idx="3">
                  <c:v>41.316073354908305</c:v>
                </c:pt>
                <c:pt idx="4">
                  <c:v>17.307692307692307</c:v>
                </c:pt>
              </c:numCache>
            </c:numRef>
          </c:val>
          <c:extLst>
            <c:ext xmlns:c16="http://schemas.microsoft.com/office/drawing/2014/chart" uri="{C3380CC4-5D6E-409C-BE32-E72D297353CC}">
              <c16:uniqueId val="{00000003-D8DD-4548-89FA-8534F6A816F1}"/>
            </c:ext>
          </c:extLst>
        </c:ser>
        <c:dLbls>
          <c:showLegendKey val="0"/>
          <c:showVal val="0"/>
          <c:showCatName val="0"/>
          <c:showSerName val="0"/>
          <c:showPercent val="0"/>
          <c:showBubbleSize val="0"/>
        </c:dLbls>
        <c:gapWidth val="219"/>
        <c:overlap val="-27"/>
        <c:axId val="115833824"/>
        <c:axId val="115832864"/>
      </c:barChart>
      <c:catAx>
        <c:axId val="11583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832864"/>
        <c:crosses val="autoZero"/>
        <c:auto val="1"/>
        <c:lblAlgn val="ctr"/>
        <c:lblOffset val="100"/>
        <c:noMultiLvlLbl val="0"/>
      </c:catAx>
      <c:valAx>
        <c:axId val="1158328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833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At least ‘sometimes’ feel afraid of going to school because of</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'Sexual health&amp;relationships-24'!$G$314:$G$315</c:f>
              <c:strCache>
                <c:ptCount val="2"/>
                <c:pt idx="0">
                  <c:v>Year</c:v>
                </c:pt>
                <c:pt idx="1">
                  <c:v>8</c:v>
                </c:pt>
              </c:strCache>
            </c:strRef>
          </c:tx>
          <c:spPr>
            <a:solidFill>
              <a:schemeClr val="bg1">
                <a:lumMod val="75000"/>
              </a:schemeClr>
            </a:solidFill>
            <a:ln>
              <a:noFill/>
            </a:ln>
            <a:effectLst/>
          </c:spPr>
          <c:invertIfNegative val="0"/>
          <c:errBars>
            <c:errBarType val="both"/>
            <c:errValType val="cust"/>
            <c:noEndCap val="0"/>
            <c:plus>
              <c:numRef>
                <c:f>'Sexual health&amp;relationships-24'!$W$316:$W$319</c:f>
                <c:numCache>
                  <c:formatCode>General</c:formatCode>
                  <c:ptCount val="4"/>
                  <c:pt idx="0">
                    <c:v>2.9859654014164434</c:v>
                  </c:pt>
                  <c:pt idx="1">
                    <c:v>2.3072134322507161</c:v>
                  </c:pt>
                  <c:pt idx="2">
                    <c:v>2.1151962646960563</c:v>
                  </c:pt>
                  <c:pt idx="3">
                    <c:v>2.0515457162053181</c:v>
                  </c:pt>
                </c:numCache>
              </c:numRef>
            </c:plus>
            <c:minus>
              <c:numRef>
                <c:f>'Sexual health&amp;relationships-24'!$V$316:$V$319</c:f>
                <c:numCache>
                  <c:formatCode>General</c:formatCode>
                  <c:ptCount val="4"/>
                  <c:pt idx="0">
                    <c:v>2.9454801494264444</c:v>
                  </c:pt>
                  <c:pt idx="1">
                    <c:v>2.0644216043331252</c:v>
                  </c:pt>
                  <c:pt idx="2">
                    <c:v>1.8485558534086657</c:v>
                  </c:pt>
                  <c:pt idx="3">
                    <c:v>1.7772628741259009</c:v>
                  </c:pt>
                </c:numCache>
              </c:numRef>
            </c:minus>
            <c:spPr>
              <a:noFill/>
              <a:ln w="9525" cap="flat" cmpd="sng" algn="ctr">
                <a:solidFill>
                  <a:schemeClr val="tx1">
                    <a:lumMod val="65000"/>
                    <a:lumOff val="35000"/>
                  </a:schemeClr>
                </a:solidFill>
                <a:round/>
              </a:ln>
              <a:effectLst/>
            </c:spPr>
          </c:errBars>
          <c:cat>
            <c:strRef>
              <c:f>'Sexual health&amp;relationships-24'!$A$316:$A$319</c:f>
              <c:strCache>
                <c:ptCount val="4"/>
                <c:pt idx="0">
                  <c:v>Bullying</c:v>
                </c:pt>
                <c:pt idx="1">
                  <c:v>Sexist language</c:v>
                </c:pt>
                <c:pt idx="2">
                  <c:v>Sexual harassment</c:v>
                </c:pt>
                <c:pt idx="3">
                  <c:v>Sexual assault</c:v>
                </c:pt>
              </c:strCache>
            </c:strRef>
          </c:cat>
          <c:val>
            <c:numRef>
              <c:f>'Sexual health&amp;relationships-24'!$G$316:$G$319</c:f>
              <c:numCache>
                <c:formatCode>0.0</c:formatCode>
                <c:ptCount val="4"/>
                <c:pt idx="0">
                  <c:v>44.320297951582866</c:v>
                </c:pt>
                <c:pt idx="1">
                  <c:v>15.906976744186046</c:v>
                </c:pt>
                <c:pt idx="2">
                  <c:v>12.55813953488372</c:v>
                </c:pt>
                <c:pt idx="3">
                  <c:v>11.556383970177073</c:v>
                </c:pt>
              </c:numCache>
            </c:numRef>
          </c:val>
          <c:extLst>
            <c:ext xmlns:c16="http://schemas.microsoft.com/office/drawing/2014/chart" uri="{C3380CC4-5D6E-409C-BE32-E72D297353CC}">
              <c16:uniqueId val="{00000000-C718-44E7-AB83-0A6BA4D01897}"/>
            </c:ext>
          </c:extLst>
        </c:ser>
        <c:ser>
          <c:idx val="2"/>
          <c:order val="2"/>
          <c:tx>
            <c:strRef>
              <c:f>'Sexual health&amp;relationships-24'!$H$314:$H$315</c:f>
              <c:strCache>
                <c:ptCount val="2"/>
                <c:pt idx="0">
                  <c:v>Year</c:v>
                </c:pt>
                <c:pt idx="1">
                  <c:v>10</c:v>
                </c:pt>
              </c:strCache>
            </c:strRef>
          </c:tx>
          <c:spPr>
            <a:solidFill>
              <a:schemeClr val="bg1">
                <a:lumMod val="50000"/>
              </a:schemeClr>
            </a:solidFill>
            <a:ln>
              <a:noFill/>
            </a:ln>
            <a:effectLst/>
          </c:spPr>
          <c:invertIfNegative val="0"/>
          <c:errBars>
            <c:errBarType val="both"/>
            <c:errValType val="cust"/>
            <c:noEndCap val="0"/>
            <c:plus>
              <c:numRef>
                <c:f>'Sexual health&amp;relationships-24'!$Y$316:$Y$319</c:f>
                <c:numCache>
                  <c:formatCode>General</c:formatCode>
                  <c:ptCount val="4"/>
                  <c:pt idx="0">
                    <c:v>2.9658751234106688</c:v>
                  </c:pt>
                  <c:pt idx="1">
                    <c:v>2.329895725107999</c:v>
                  </c:pt>
                  <c:pt idx="2">
                    <c:v>2.3363517307868662</c:v>
                  </c:pt>
                  <c:pt idx="3">
                    <c:v>2.1765464296816788</c:v>
                  </c:pt>
                </c:numCache>
              </c:numRef>
            </c:plus>
            <c:minus>
              <c:numRef>
                <c:f>'Sexual health&amp;relationships-24'!$X$316:$X$319</c:f>
                <c:numCache>
                  <c:formatCode>General</c:formatCode>
                  <c:ptCount val="4"/>
                  <c:pt idx="0">
                    <c:v>2.8016933052718578</c:v>
                  </c:pt>
                  <c:pt idx="1">
                    <c:v>2.0403842748021539</c:v>
                  </c:pt>
                  <c:pt idx="2">
                    <c:v>2.0476758113621347</c:v>
                  </c:pt>
                  <c:pt idx="3">
                    <c:v>1.868653299991335</c:v>
                  </c:pt>
                </c:numCache>
              </c:numRef>
            </c:minus>
            <c:spPr>
              <a:noFill/>
              <a:ln w="9525" cap="flat" cmpd="sng" algn="ctr">
                <a:solidFill>
                  <a:schemeClr val="tx1">
                    <a:lumMod val="65000"/>
                    <a:lumOff val="35000"/>
                  </a:schemeClr>
                </a:solidFill>
                <a:round/>
              </a:ln>
              <a:effectLst/>
            </c:spPr>
          </c:errBars>
          <c:cat>
            <c:strRef>
              <c:f>'Sexual health&amp;relationships-24'!$A$316:$A$319</c:f>
              <c:strCache>
                <c:ptCount val="4"/>
                <c:pt idx="0">
                  <c:v>Bullying</c:v>
                </c:pt>
                <c:pt idx="1">
                  <c:v>Sexist language</c:v>
                </c:pt>
                <c:pt idx="2">
                  <c:v>Sexual harassment</c:v>
                </c:pt>
                <c:pt idx="3">
                  <c:v>Sexual assault</c:v>
                </c:pt>
              </c:strCache>
            </c:strRef>
          </c:cat>
          <c:val>
            <c:numRef>
              <c:f>'Sexual health&amp;relationships-24'!$H$316:$H$319</c:f>
              <c:numCache>
                <c:formatCode>0.0</c:formatCode>
                <c:ptCount val="4"/>
                <c:pt idx="0">
                  <c:v>29.467084639498438</c:v>
                </c:pt>
                <c:pt idx="1">
                  <c:v>13.793103448275861</c:v>
                </c:pt>
                <c:pt idx="2">
                  <c:v>13.897596656217345</c:v>
                </c:pt>
                <c:pt idx="3">
                  <c:v>11.494252873563218</c:v>
                </c:pt>
              </c:numCache>
            </c:numRef>
          </c:val>
          <c:extLst>
            <c:ext xmlns:c16="http://schemas.microsoft.com/office/drawing/2014/chart" uri="{C3380CC4-5D6E-409C-BE32-E72D297353CC}">
              <c16:uniqueId val="{00000001-C718-44E7-AB83-0A6BA4D01897}"/>
            </c:ext>
          </c:extLst>
        </c:ser>
        <c:ser>
          <c:idx val="3"/>
          <c:order val="3"/>
          <c:tx>
            <c:strRef>
              <c:f>'Sexual health&amp;relationships-24'!$I$314:$I$315</c:f>
              <c:strCache>
                <c:ptCount val="2"/>
                <c:pt idx="0">
                  <c:v>Gender</c:v>
                </c:pt>
                <c:pt idx="1">
                  <c:v>Male</c:v>
                </c:pt>
              </c:strCache>
            </c:strRef>
          </c:tx>
          <c:spPr>
            <a:solidFill>
              <a:srgbClr val="00C4AA"/>
            </a:solidFill>
            <a:ln>
              <a:noFill/>
            </a:ln>
            <a:effectLst/>
          </c:spPr>
          <c:invertIfNegative val="0"/>
          <c:errBars>
            <c:errBarType val="both"/>
            <c:errValType val="cust"/>
            <c:noEndCap val="0"/>
            <c:plus>
              <c:numRef>
                <c:f>'Sexual health&amp;relationships-24'!$AA$316:$AA$319</c:f>
                <c:numCache>
                  <c:formatCode>General</c:formatCode>
                  <c:ptCount val="4"/>
                  <c:pt idx="0">
                    <c:v>2.8528815849167799</c:v>
                  </c:pt>
                  <c:pt idx="1">
                    <c:v>1.7098427758425814</c:v>
                  </c:pt>
                  <c:pt idx="2">
                    <c:v>1.6683737354229606</c:v>
                  </c:pt>
                  <c:pt idx="3">
                    <c:v>1.6593207794161531</c:v>
                  </c:pt>
                </c:numCache>
              </c:numRef>
            </c:plus>
            <c:minus>
              <c:numRef>
                <c:f>'Sexual health&amp;relationships-24'!$Z$316:$Z$319</c:f>
                <c:numCache>
                  <c:formatCode>General</c:formatCode>
                  <c:ptCount val="4"/>
                  <c:pt idx="0">
                    <c:v>2.6857004027525271</c:v>
                  </c:pt>
                  <c:pt idx="1">
                    <c:v>1.3803864055730637</c:v>
                  </c:pt>
                  <c:pt idx="2">
                    <c:v>1.3358982918863678</c:v>
                  </c:pt>
                  <c:pt idx="3">
                    <c:v>1.3258071474617283</c:v>
                  </c:pt>
                </c:numCache>
              </c:numRef>
            </c:minus>
            <c:spPr>
              <a:noFill/>
              <a:ln w="9525" cap="flat" cmpd="sng" algn="ctr">
                <a:solidFill>
                  <a:schemeClr val="tx1">
                    <a:lumMod val="65000"/>
                    <a:lumOff val="35000"/>
                  </a:schemeClr>
                </a:solidFill>
                <a:round/>
              </a:ln>
              <a:effectLst/>
            </c:spPr>
          </c:errBars>
          <c:cat>
            <c:strRef>
              <c:f>'Sexual health&amp;relationships-24'!$A$316:$A$319</c:f>
              <c:strCache>
                <c:ptCount val="4"/>
                <c:pt idx="0">
                  <c:v>Bullying</c:v>
                </c:pt>
                <c:pt idx="1">
                  <c:v>Sexist language</c:v>
                </c:pt>
                <c:pt idx="2">
                  <c:v>Sexual harassment</c:v>
                </c:pt>
                <c:pt idx="3">
                  <c:v>Sexual assault</c:v>
                </c:pt>
              </c:strCache>
            </c:strRef>
          </c:cat>
          <c:val>
            <c:numRef>
              <c:f>'Sexual health&amp;relationships-24'!$I$316:$I$319</c:f>
              <c:numCache>
                <c:formatCode>0.0</c:formatCode>
                <c:ptCount val="4"/>
                <c:pt idx="0">
                  <c:v>28.003972194637537</c:v>
                </c:pt>
                <c:pt idx="1">
                  <c:v>6.6534260178748763</c:v>
                </c:pt>
                <c:pt idx="2">
                  <c:v>6.2562065541211522</c:v>
                </c:pt>
                <c:pt idx="3">
                  <c:v>6.1630218687872755</c:v>
                </c:pt>
              </c:numCache>
            </c:numRef>
          </c:val>
          <c:extLst>
            <c:ext xmlns:c16="http://schemas.microsoft.com/office/drawing/2014/chart" uri="{C3380CC4-5D6E-409C-BE32-E72D297353CC}">
              <c16:uniqueId val="{00000002-C718-44E7-AB83-0A6BA4D01897}"/>
            </c:ext>
          </c:extLst>
        </c:ser>
        <c:ser>
          <c:idx val="4"/>
          <c:order val="4"/>
          <c:tx>
            <c:strRef>
              <c:f>'Sexual health&amp;relationships-24'!$J$314:$J$315</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'Sexual health&amp;relationships-24'!$AC$316:$AC$319</c:f>
                <c:numCache>
                  <c:formatCode>General</c:formatCode>
                  <c:ptCount val="4"/>
                  <c:pt idx="0">
                    <c:v>3.1344629693748445</c:v>
                  </c:pt>
                  <c:pt idx="1">
                    <c:v>2.7007282371693613</c:v>
                  </c:pt>
                  <c:pt idx="2">
                    <c:v>2.6040096628379708</c:v>
                  </c:pt>
                  <c:pt idx="3">
                    <c:v>2.4513548789265478</c:v>
                  </c:pt>
                </c:numCache>
              </c:numRef>
            </c:plus>
            <c:minus>
              <c:numRef>
                <c:f>'Sexual health&amp;relationships-24'!$AB$316:$AB$319</c:f>
                <c:numCache>
                  <c:formatCode>General</c:formatCode>
                  <c:ptCount val="4"/>
                  <c:pt idx="0">
                    <c:v>3.1011908170133538</c:v>
                  </c:pt>
                  <c:pt idx="1">
                    <c:v>2.4806509884168548</c:v>
                  </c:pt>
                  <c:pt idx="2">
                    <c:v>2.3654924260296895</c:v>
                  </c:pt>
                  <c:pt idx="3">
                    <c:v>2.1879837451735451</c:v>
                  </c:pt>
                </c:numCache>
              </c:numRef>
            </c:minus>
            <c:spPr>
              <a:noFill/>
              <a:ln w="9525" cap="flat" cmpd="sng" algn="ctr">
                <a:solidFill>
                  <a:schemeClr val="tx1">
                    <a:lumMod val="65000"/>
                    <a:lumOff val="35000"/>
                  </a:schemeClr>
                </a:solidFill>
                <a:round/>
              </a:ln>
              <a:effectLst/>
            </c:spPr>
          </c:errBars>
          <c:cat>
            <c:strRef>
              <c:f>'Sexual health&amp;relationships-24'!$A$316:$A$319</c:f>
              <c:strCache>
                <c:ptCount val="4"/>
                <c:pt idx="0">
                  <c:v>Bullying</c:v>
                </c:pt>
                <c:pt idx="1">
                  <c:v>Sexist language</c:v>
                </c:pt>
                <c:pt idx="2">
                  <c:v>Sexual harassment</c:v>
                </c:pt>
                <c:pt idx="3">
                  <c:v>Sexual assault</c:v>
                </c:pt>
              </c:strCache>
            </c:strRef>
          </c:cat>
          <c:val>
            <c:numRef>
              <c:f>'Sexual health&amp;relationships-24'!$J$316:$J$319</c:f>
              <c:numCache>
                <c:formatCode>0.0</c:formatCode>
                <c:ptCount val="4"/>
                <c:pt idx="0">
                  <c:v>45.752302968270214</c:v>
                </c:pt>
                <c:pt idx="1">
                  <c:v>21.903787103377688</c:v>
                </c:pt>
                <c:pt idx="2">
                  <c:v>19.549641760491301</c:v>
                </c:pt>
                <c:pt idx="3">
                  <c:v>16.376663254861825</c:v>
                </c:pt>
              </c:numCache>
            </c:numRef>
          </c:val>
          <c:extLst>
            <c:ext xmlns:c16="http://schemas.microsoft.com/office/drawing/2014/chart" uri="{C3380CC4-5D6E-409C-BE32-E72D297353CC}">
              <c16:uniqueId val="{00000003-C718-44E7-AB83-0A6BA4D01897}"/>
            </c:ext>
          </c:extLst>
        </c:ser>
        <c:dLbls>
          <c:showLegendKey val="0"/>
          <c:showVal val="0"/>
          <c:showCatName val="0"/>
          <c:showSerName val="0"/>
          <c:showPercent val="0"/>
          <c:showBubbleSize val="0"/>
        </c:dLbls>
        <c:gapWidth val="219"/>
        <c:overlap val="-27"/>
        <c:axId val="1915271888"/>
        <c:axId val="1915272368"/>
        <c:extLst>
          <c:ext xmlns:c15="http://schemas.microsoft.com/office/drawing/2012/chart" uri="{02D57815-91ED-43cb-92C2-25804820EDAC}">
            <c15:filteredBarSeries>
              <c15:ser>
                <c:idx val="0"/>
                <c:order val="0"/>
                <c:tx>
                  <c:strRef>
                    <c:extLst>
                      <c:ext uri="{02D57815-91ED-43cb-92C2-25804820EDAC}">
                        <c15:formulaRef>
                          <c15:sqref>'Sexual health&amp;relationships-24'!$B$314:$B$315</c15:sqref>
                        </c15:formulaRef>
                      </c:ext>
                    </c:extLst>
                    <c:strCache>
                      <c:ptCount val="2"/>
                      <c:pt idx="0">
                        <c:v>Atleast sometimes</c:v>
                      </c:pt>
                    </c:strCache>
                  </c:strRef>
                </c:tx>
                <c:spPr>
                  <a:solidFill>
                    <a:schemeClr val="accent1"/>
                  </a:solidFill>
                  <a:ln>
                    <a:noFill/>
                  </a:ln>
                  <a:effectLst/>
                </c:spPr>
                <c:invertIfNegative val="0"/>
                <c:cat>
                  <c:strRef>
                    <c:extLst>
                      <c:ext uri="{02D57815-91ED-43cb-92C2-25804820EDAC}">
                        <c15:formulaRef>
                          <c15:sqref>'Sexual health&amp;relationships-24'!$A$316:$A$319</c15:sqref>
                        </c15:formulaRef>
                      </c:ext>
                    </c:extLst>
                    <c:strCache>
                      <c:ptCount val="4"/>
                      <c:pt idx="0">
                        <c:v>Bullying</c:v>
                      </c:pt>
                      <c:pt idx="1">
                        <c:v>Sexist language</c:v>
                      </c:pt>
                      <c:pt idx="2">
                        <c:v>Sexual harassment</c:v>
                      </c:pt>
                      <c:pt idx="3">
                        <c:v>Sexual assault</c:v>
                      </c:pt>
                    </c:strCache>
                  </c:strRef>
                </c:cat>
                <c:val>
                  <c:numRef>
                    <c:extLst>
                      <c:ext uri="{02D57815-91ED-43cb-92C2-25804820EDAC}">
                        <c15:formulaRef>
                          <c15:sqref>'Sexual health&amp;relationships-24'!$B$316:$B$319</c15:sqref>
                        </c15:formulaRef>
                      </c:ext>
                    </c:extLst>
                    <c:numCache>
                      <c:formatCode>General</c:formatCode>
                      <c:ptCount val="4"/>
                    </c:numCache>
                  </c:numRef>
                </c:val>
                <c:extLst>
                  <c:ext xmlns:c16="http://schemas.microsoft.com/office/drawing/2014/chart" uri="{C3380CC4-5D6E-409C-BE32-E72D297353CC}">
                    <c16:uniqueId val="{00000004-C718-44E7-AB83-0A6BA4D01897}"/>
                  </c:ext>
                </c:extLst>
              </c15:ser>
            </c15:filteredBarSeries>
          </c:ext>
        </c:extLst>
      </c:barChart>
      <c:catAx>
        <c:axId val="191527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5272368"/>
        <c:crosses val="autoZero"/>
        <c:auto val="1"/>
        <c:lblAlgn val="ctr"/>
        <c:lblOffset val="100"/>
        <c:noMultiLvlLbl val="0"/>
      </c:catAx>
      <c:valAx>
        <c:axId val="19152723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5271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'[Peterborough Secondary Results 2024 - SP analysis.xlsx]Sexual health and relationships'!$G$141:$G$142</c:f>
              <c:strCache>
                <c:ptCount val="2"/>
                <c:pt idx="0">
                  <c:v>Year </c:v>
                </c:pt>
                <c:pt idx="1">
                  <c:v>8</c:v>
                </c:pt>
              </c:strCache>
            </c:strRef>
          </c:tx>
          <c:spPr>
            <a:solidFill>
              <a:schemeClr val="bg1">
                <a:lumMod val="75000"/>
              </a:schemeClr>
            </a:solidFill>
            <a:ln>
              <a:noFill/>
            </a:ln>
            <a:effectLst/>
          </c:spPr>
          <c:invertIfNegative val="0"/>
          <c:errBars>
            <c:errBarType val="both"/>
            <c:errValType val="cust"/>
            <c:noEndCap val="0"/>
            <c:plus>
              <c:numRef>
                <c:f>'[Peterborough Secondary Results 2024 - SP analysis.xlsx]Sexual health and relationships'!$L$172:$L$180</c:f>
                <c:numCache>
                  <c:formatCode>General</c:formatCode>
                  <c:ptCount val="9"/>
                  <c:pt idx="0">
                    <c:v>2.1081247615545334E-2</c:v>
                  </c:pt>
                  <c:pt idx="1">
                    <c:v>2.5041989702909273E-2</c:v>
                  </c:pt>
                  <c:pt idx="2">
                    <c:v>1.7673113591540751E-2</c:v>
                  </c:pt>
                  <c:pt idx="3">
                    <c:v>1.7673113591540751E-2</c:v>
                  </c:pt>
                  <c:pt idx="4">
                    <c:v>1.4629723170014541E-2</c:v>
                  </c:pt>
                  <c:pt idx="5">
                    <c:v>1.9512704834733954E-2</c:v>
                  </c:pt>
                  <c:pt idx="6">
                    <c:v>1.4506934788544361E-2</c:v>
                  </c:pt>
                  <c:pt idx="7">
                    <c:v>1.5222157966736892E-2</c:v>
                  </c:pt>
                  <c:pt idx="8">
                    <c:v>2.5517363166537632E-2</c:v>
                  </c:pt>
                </c:numCache>
              </c:numRef>
            </c:plus>
            <c:minus>
              <c:numRef>
                <c:f>'[Peterborough Secondary Results 2024 - SP analysis.xlsx]Sexual health and relationships'!$K$172:$K$180</c:f>
                <c:numCache>
                  <c:formatCode>General</c:formatCode>
                  <c:ptCount val="9"/>
                  <c:pt idx="0">
                    <c:v>1.8240447346352967E-2</c:v>
                  </c:pt>
                  <c:pt idx="1">
                    <c:v>2.273406451589749E-2</c:v>
                  </c:pt>
                  <c:pt idx="2">
                    <c:v>1.4515468678889691E-2</c:v>
                  </c:pt>
                  <c:pt idx="3">
                    <c:v>1.4515468678889691E-2</c:v>
                  </c:pt>
                  <c:pt idx="4">
                    <c:v>1.126324883326571E-2</c:v>
                  </c:pt>
                  <c:pt idx="5">
                    <c:v>1.6513482243812258E-2</c:v>
                  </c:pt>
                  <c:pt idx="6">
                    <c:v>1.1133259437171465E-2</c:v>
                  </c:pt>
                  <c:pt idx="7">
                    <c:v>1.1891688703108375E-2</c:v>
                  </c:pt>
                  <c:pt idx="8">
                    <c:v>2.7364423417609363E-2</c:v>
                  </c:pt>
                </c:numCache>
              </c:numRef>
            </c:minus>
            <c:spPr>
              <a:noFill/>
              <a:ln w="9525" cap="flat" cmpd="sng" algn="ctr">
                <a:solidFill>
                  <a:schemeClr val="tx1">
                    <a:lumMod val="65000"/>
                    <a:lumOff val="35000"/>
                  </a:schemeClr>
                </a:solidFill>
                <a:round/>
              </a:ln>
              <a:effectLst/>
            </c:spPr>
          </c:errBars>
          <c:cat>
            <c:strRef>
              <c:f>'[Peterborough Secondary Results 2024 - SP analysis.xlsx]Sexual health and relationships'!$B$143:$B$150</c:f>
              <c:strCache>
                <c:ptCount val="8"/>
                <c:pt idx="0">
                  <c:v>Used hurtful or threatening language to me</c:v>
                </c:pt>
                <c:pt idx="1">
                  <c:v>Was angry or jealous when I wanted to spend time with friends</c:v>
                </c:pt>
                <c:pt idx="2">
                  <c:v>They kept checking my phone</c:v>
                </c:pt>
                <c:pt idx="3">
                  <c:v>Gave me presents or treats but then said I should do something for them</c:v>
                </c:pt>
                <c:pt idx="4">
                  <c:v>Put pressure on me to have sex or do other sexual things</c:v>
                </c:pt>
                <c:pt idx="5">
                  <c:v>Threatened to tell people things about me</c:v>
                </c:pt>
                <c:pt idx="6">
                  <c:v>Threatened to hit me</c:v>
                </c:pt>
                <c:pt idx="7">
                  <c:v>Hit me</c:v>
                </c:pt>
              </c:strCache>
            </c:strRef>
          </c:cat>
          <c:val>
            <c:numRef>
              <c:f>'[Peterborough Secondary Results 2024 - SP analysis.xlsx]Sexual health and relationships'!$G$143:$G$150</c:f>
              <c:numCache>
                <c:formatCode>0.0%</c:formatCode>
                <c:ptCount val="8"/>
                <c:pt idx="0">
                  <c:v>0.11736178467507274</c:v>
                </c:pt>
                <c:pt idx="1">
                  <c:v>0.18913676042677011</c:v>
                </c:pt>
                <c:pt idx="2">
                  <c:v>7.4684772065955377E-2</c:v>
                </c:pt>
                <c:pt idx="3">
                  <c:v>7.4684772065955377E-2</c:v>
                </c:pt>
                <c:pt idx="4">
                  <c:v>4.6556741028128033E-2</c:v>
                </c:pt>
                <c:pt idx="5">
                  <c:v>9.6023278370514067E-2</c:v>
                </c:pt>
                <c:pt idx="6">
                  <c:v>4.5586808923375362E-2</c:v>
                </c:pt>
                <c:pt idx="7">
                  <c:v>5.1406401551891363E-2</c:v>
                </c:pt>
              </c:numCache>
            </c:numRef>
          </c:val>
          <c:extLst>
            <c:ext xmlns:c16="http://schemas.microsoft.com/office/drawing/2014/chart" uri="{C3380CC4-5D6E-409C-BE32-E72D297353CC}">
              <c16:uniqueId val="{00000000-19BC-4502-82A5-EF227798440C}"/>
            </c:ext>
          </c:extLst>
        </c:ser>
        <c:ser>
          <c:idx val="1"/>
          <c:order val="1"/>
          <c:tx>
            <c:strRef>
              <c:f>'[Peterborough Secondary Results 2024 - SP analysis.xlsx]Sexual health and relationships'!$H$141:$H$142</c:f>
              <c:strCache>
                <c:ptCount val="2"/>
                <c:pt idx="0">
                  <c:v>Year </c:v>
                </c:pt>
                <c:pt idx="1">
                  <c:v>10</c:v>
                </c:pt>
              </c:strCache>
            </c:strRef>
          </c:tx>
          <c:spPr>
            <a:solidFill>
              <a:schemeClr val="bg1">
                <a:lumMod val="50000"/>
              </a:schemeClr>
            </a:solidFill>
            <a:ln>
              <a:noFill/>
            </a:ln>
            <a:effectLst/>
          </c:spPr>
          <c:invertIfNegative val="0"/>
          <c:errBars>
            <c:errBarType val="both"/>
            <c:errValType val="cust"/>
            <c:noEndCap val="0"/>
            <c:plus>
              <c:numRef>
                <c:f>'[Peterborough Secondary Results 2024 - SP analysis.xlsx]Sexual health and relationships'!$N$172:$N$180</c:f>
                <c:numCache>
                  <c:formatCode>General</c:formatCode>
                  <c:ptCount val="9"/>
                  <c:pt idx="0">
                    <c:v>2.3848374352038709E-2</c:v>
                  </c:pt>
                  <c:pt idx="1">
                    <c:v>2.719401078806935E-2</c:v>
                  </c:pt>
                  <c:pt idx="2">
                    <c:v>2.2476598502887538E-2</c:v>
                  </c:pt>
                  <c:pt idx="3">
                    <c:v>1.9357971550588673E-2</c:v>
                  </c:pt>
                  <c:pt idx="4">
                    <c:v>2.0201166811200252E-2</c:v>
                  </c:pt>
                  <c:pt idx="5">
                    <c:v>2.0729919037567116E-2</c:v>
                  </c:pt>
                  <c:pt idx="6">
                    <c:v>1.7453363285862181E-2</c:v>
                  </c:pt>
                  <c:pt idx="7">
                    <c:v>1.768178456029304E-2</c:v>
                  </c:pt>
                  <c:pt idx="8">
                    <c:v>2.7915925772505346E-2</c:v>
                  </c:pt>
                </c:numCache>
              </c:numRef>
            </c:plus>
            <c:minus>
              <c:numRef>
                <c:f>'[Peterborough Secondary Results 2024 - SP analysis.xlsx]Sexual health and relationships'!$M$172:$M$180</c:f>
                <c:numCache>
                  <c:formatCode>General</c:formatCode>
                  <c:ptCount val="9"/>
                  <c:pt idx="0">
                    <c:v>2.0949228015141333E-2</c:v>
                  </c:pt>
                  <c:pt idx="1">
                    <c:v>2.4839264508473097E-2</c:v>
                  </c:pt>
                  <c:pt idx="2">
                    <c:v>1.940462675097393E-2</c:v>
                  </c:pt>
                  <c:pt idx="3">
                    <c:v>1.5966272780895005E-2</c:v>
                  </c:pt>
                  <c:pt idx="4">
                    <c:v>1.6887239478263885E-2</c:v>
                  </c:pt>
                  <c:pt idx="5">
                    <c:v>1.7467839329135634E-2</c:v>
                  </c:pt>
                  <c:pt idx="6">
                    <c:v>1.3906121642653896E-2</c:v>
                  </c:pt>
                  <c:pt idx="7">
                    <c:v>1.4151825458586391E-2</c:v>
                  </c:pt>
                  <c:pt idx="8">
                    <c:v>2.9665783099544818E-2</c:v>
                  </c:pt>
                </c:numCache>
              </c:numRef>
            </c:minus>
            <c:spPr>
              <a:noFill/>
              <a:ln w="9525" cap="flat" cmpd="sng" algn="ctr">
                <a:solidFill>
                  <a:schemeClr val="tx1">
                    <a:lumMod val="65000"/>
                    <a:lumOff val="35000"/>
                  </a:schemeClr>
                </a:solidFill>
                <a:round/>
              </a:ln>
              <a:effectLst/>
            </c:spPr>
          </c:errBars>
          <c:cat>
            <c:strRef>
              <c:f>'[Peterborough Secondary Results 2024 - SP analysis.xlsx]Sexual health and relationships'!$B$143:$B$150</c:f>
              <c:strCache>
                <c:ptCount val="8"/>
                <c:pt idx="0">
                  <c:v>Used hurtful or threatening language to me</c:v>
                </c:pt>
                <c:pt idx="1">
                  <c:v>Was angry or jealous when I wanted to spend time with friends</c:v>
                </c:pt>
                <c:pt idx="2">
                  <c:v>They kept checking my phone</c:v>
                </c:pt>
                <c:pt idx="3">
                  <c:v>Gave me presents or treats but then said I should do something for them</c:v>
                </c:pt>
                <c:pt idx="4">
                  <c:v>Put pressure on me to have sex or do other sexual things</c:v>
                </c:pt>
                <c:pt idx="5">
                  <c:v>Threatened to tell people things about me</c:v>
                </c:pt>
                <c:pt idx="6">
                  <c:v>Threatened to hit me</c:v>
                </c:pt>
                <c:pt idx="7">
                  <c:v>Hit me</c:v>
                </c:pt>
              </c:strCache>
            </c:strRef>
          </c:cat>
          <c:val>
            <c:numRef>
              <c:f>'[Peterborough Secondary Results 2024 - SP analysis.xlsx]Sexual health and relationships'!$H$143:$H$150</c:f>
              <c:numCache>
                <c:formatCode>0.0%</c:formatCode>
                <c:ptCount val="8"/>
                <c:pt idx="0">
                  <c:v>0.1434643995749203</c:v>
                </c:pt>
                <c:pt idx="1">
                  <c:v>0.2104144527098831</c:v>
                </c:pt>
                <c:pt idx="2">
                  <c:v>0.12221041445270987</c:v>
                </c:pt>
                <c:pt idx="3">
                  <c:v>8.2890541976620616E-2</c:v>
                </c:pt>
                <c:pt idx="4">
                  <c:v>9.24548352816153E-2</c:v>
                </c:pt>
                <c:pt idx="5">
                  <c:v>9.8831030818278431E-2</c:v>
                </c:pt>
                <c:pt idx="6">
                  <c:v>6.3761955366631248E-2</c:v>
                </c:pt>
                <c:pt idx="7">
                  <c:v>6.5887353878852292E-2</c:v>
                </c:pt>
              </c:numCache>
            </c:numRef>
          </c:val>
          <c:extLst>
            <c:ext xmlns:c16="http://schemas.microsoft.com/office/drawing/2014/chart" uri="{C3380CC4-5D6E-409C-BE32-E72D297353CC}">
              <c16:uniqueId val="{00000001-19BC-4502-82A5-EF227798440C}"/>
            </c:ext>
          </c:extLst>
        </c:ser>
        <c:ser>
          <c:idx val="2"/>
          <c:order val="2"/>
          <c:tx>
            <c:strRef>
              <c:f>'[Peterborough Secondary Results 2024 - SP analysis.xlsx]Sexual health and relationships'!$I$141:$I$142</c:f>
              <c:strCache>
                <c:ptCount val="2"/>
                <c:pt idx="0">
                  <c:v>Gender</c:v>
                </c:pt>
                <c:pt idx="1">
                  <c:v>Male</c:v>
                </c:pt>
              </c:strCache>
            </c:strRef>
          </c:tx>
          <c:spPr>
            <a:solidFill>
              <a:srgbClr val="00C4AA"/>
            </a:solidFill>
            <a:ln>
              <a:noFill/>
            </a:ln>
            <a:effectLst/>
          </c:spPr>
          <c:invertIfNegative val="0"/>
          <c:errBars>
            <c:errBarType val="both"/>
            <c:errValType val="cust"/>
            <c:noEndCap val="0"/>
            <c:plus>
              <c:numRef>
                <c:f>'[Peterborough Secondary Results 2024 - SP analysis.xlsx]Sexual health and relationships'!$P$172:$P$180</c:f>
                <c:numCache>
                  <c:formatCode>General</c:formatCode>
                  <c:ptCount val="9"/>
                  <c:pt idx="0">
                    <c:v>2.0050596138215609E-2</c:v>
                  </c:pt>
                  <c:pt idx="1">
                    <c:v>2.4146700718694486E-2</c:v>
                  </c:pt>
                  <c:pt idx="2">
                    <c:v>1.8604449040411516E-2</c:v>
                  </c:pt>
                  <c:pt idx="3">
                    <c:v>1.8009332609249029E-2</c:v>
                  </c:pt>
                  <c:pt idx="4">
                    <c:v>1.3824596066570591E-2</c:v>
                  </c:pt>
                  <c:pt idx="5">
                    <c:v>1.870059136907247E-2</c:v>
                  </c:pt>
                  <c:pt idx="6">
                    <c:v>1.549850100201236E-2</c:v>
                  </c:pt>
                  <c:pt idx="7">
                    <c:v>1.6122877643545912E-2</c:v>
                  </c:pt>
                  <c:pt idx="8">
                    <c:v>2.5268628738733923E-2</c:v>
                  </c:pt>
                </c:numCache>
              </c:numRef>
            </c:plus>
            <c:minus>
              <c:numRef>
                <c:f>'[Peterborough Secondary Results 2024 - SP analysis.xlsx]Sexual health and relationships'!$O$172:$O$180</c:f>
                <c:numCache>
                  <c:formatCode>General</c:formatCode>
                  <c:ptCount val="9"/>
                  <c:pt idx="0">
                    <c:v>1.6856722766450713E-2</c:v>
                  </c:pt>
                  <c:pt idx="1">
                    <c:v>2.1431705438248877E-2</c:v>
                  </c:pt>
                  <c:pt idx="2">
                    <c:v>1.5280710423543092E-2</c:v>
                  </c:pt>
                  <c:pt idx="3">
                    <c:v>1.4636894525466793E-2</c:v>
                  </c:pt>
                  <c:pt idx="4">
                    <c:v>1.0176194336943355E-2</c:v>
                  </c:pt>
                  <c:pt idx="5">
                    <c:v>1.5384969330023007E-2</c:v>
                  </c:pt>
                  <c:pt idx="6">
                    <c:v>1.194749820621277E-2</c:v>
                  </c:pt>
                  <c:pt idx="7">
                    <c:v>1.2612457736841165E-2</c:v>
                  </c:pt>
                  <c:pt idx="8">
                    <c:v>2.741546357185165E-2</c:v>
                  </c:pt>
                </c:numCache>
              </c:numRef>
            </c:minus>
            <c:spPr>
              <a:noFill/>
              <a:ln w="9525" cap="flat" cmpd="sng" algn="ctr">
                <a:solidFill>
                  <a:schemeClr val="tx1">
                    <a:lumMod val="65000"/>
                    <a:lumOff val="35000"/>
                  </a:schemeClr>
                </a:solidFill>
                <a:round/>
              </a:ln>
              <a:effectLst/>
            </c:spPr>
          </c:errBars>
          <c:cat>
            <c:strRef>
              <c:f>'[Peterborough Secondary Results 2024 - SP analysis.xlsx]Sexual health and relationships'!$B$143:$B$150</c:f>
              <c:strCache>
                <c:ptCount val="8"/>
                <c:pt idx="0">
                  <c:v>Used hurtful or threatening language to me</c:v>
                </c:pt>
                <c:pt idx="1">
                  <c:v>Was angry or jealous when I wanted to spend time with friends</c:v>
                </c:pt>
                <c:pt idx="2">
                  <c:v>They kept checking my phone</c:v>
                </c:pt>
                <c:pt idx="3">
                  <c:v>Gave me presents or treats but then said I should do something for them</c:v>
                </c:pt>
                <c:pt idx="4">
                  <c:v>Put pressure on me to have sex or do other sexual things</c:v>
                </c:pt>
                <c:pt idx="5">
                  <c:v>Threatened to tell people things about me</c:v>
                </c:pt>
                <c:pt idx="6">
                  <c:v>Threatened to hit me</c:v>
                </c:pt>
                <c:pt idx="7">
                  <c:v>Hit me</c:v>
                </c:pt>
              </c:strCache>
            </c:strRef>
          </c:cat>
          <c:val>
            <c:numRef>
              <c:f>'[Peterborough Secondary Results 2024 - SP analysis.xlsx]Sexual health and relationships'!$I$143:$I$150</c:f>
              <c:numCache>
                <c:formatCode>0.0%</c:formatCode>
                <c:ptCount val="8"/>
                <c:pt idx="0">
                  <c:v>9.4747682801235841E-2</c:v>
                </c:pt>
                <c:pt idx="1">
                  <c:v>0.15550978372811536</c:v>
                </c:pt>
                <c:pt idx="2">
                  <c:v>7.8269824922760037E-2</c:v>
                </c:pt>
                <c:pt idx="3">
                  <c:v>7.209062821833162E-2</c:v>
                </c:pt>
                <c:pt idx="4">
                  <c:v>3.7075180226570546E-2</c:v>
                </c:pt>
                <c:pt idx="5">
                  <c:v>7.929969104016478E-2</c:v>
                </c:pt>
                <c:pt idx="6">
                  <c:v>4.94335736354274E-2</c:v>
                </c:pt>
                <c:pt idx="7">
                  <c:v>5.458290422245108E-2</c:v>
                </c:pt>
              </c:numCache>
            </c:numRef>
          </c:val>
          <c:extLst>
            <c:ext xmlns:c16="http://schemas.microsoft.com/office/drawing/2014/chart" uri="{C3380CC4-5D6E-409C-BE32-E72D297353CC}">
              <c16:uniqueId val="{00000002-19BC-4502-82A5-EF227798440C}"/>
            </c:ext>
          </c:extLst>
        </c:ser>
        <c:ser>
          <c:idx val="3"/>
          <c:order val="3"/>
          <c:tx>
            <c:strRef>
              <c:f>'[Peterborough Secondary Results 2024 - SP analysis.xlsx]Sexual health and relationships'!$J$141:$J$142</c:f>
              <c:strCache>
                <c:ptCount val="2"/>
                <c:pt idx="0">
                  <c:v>Gender</c:v>
                </c:pt>
                <c:pt idx="1">
                  <c:v>Female</c:v>
                </c:pt>
              </c:strCache>
            </c:strRef>
          </c:tx>
          <c:spPr>
            <a:solidFill>
              <a:srgbClr val="7B00E0"/>
            </a:solidFill>
            <a:ln>
              <a:noFill/>
            </a:ln>
            <a:effectLst/>
          </c:spPr>
          <c:invertIfNegative val="0"/>
          <c:errBars>
            <c:errBarType val="both"/>
            <c:errValType val="cust"/>
            <c:noEndCap val="0"/>
            <c:plus>
              <c:numRef>
                <c:f>'[Peterborough Secondary Results 2024 - SP analysis.xlsx]Sexual health and relationships'!$R$172:$R$180</c:f>
                <c:numCache>
                  <c:formatCode>General</c:formatCode>
                  <c:ptCount val="9"/>
                  <c:pt idx="0">
                    <c:v>2.4776705059244925E-2</c:v>
                  </c:pt>
                  <c:pt idx="1">
                    <c:v>2.8312122546800239E-2</c:v>
                  </c:pt>
                  <c:pt idx="2">
                    <c:v>2.2072452140742063E-2</c:v>
                  </c:pt>
                  <c:pt idx="3">
                    <c:v>1.9320192255457821E-2</c:v>
                  </c:pt>
                  <c:pt idx="4">
                    <c:v>2.0487805776618864E-2</c:v>
                  </c:pt>
                  <c:pt idx="5">
                    <c:v>2.1924026376044944E-2</c:v>
                  </c:pt>
                  <c:pt idx="6">
                    <c:v>1.6777719856792335E-2</c:v>
                  </c:pt>
                  <c:pt idx="7">
                    <c:v>1.7013465135836556E-2</c:v>
                  </c:pt>
                  <c:pt idx="8">
                    <c:v>2.8506479435928211E-2</c:v>
                  </c:pt>
                </c:numCache>
              </c:numRef>
            </c:plus>
            <c:minus>
              <c:numRef>
                <c:f>'[Peterborough Secondary Results 2024 - SP analysis.xlsx]Sexual health and relationships'!$Q$172:$Q$180</c:f>
                <c:numCache>
                  <c:formatCode>General</c:formatCode>
                  <c:ptCount val="9"/>
                  <c:pt idx="0">
                    <c:v>2.2067921718633782E-2</c:v>
                  </c:pt>
                  <c:pt idx="1">
                    <c:v>2.6268950042606765E-2</c:v>
                  </c:pt>
                  <c:pt idx="2">
                    <c:v>1.9009799747858283E-2</c:v>
                  </c:pt>
                  <c:pt idx="3">
                    <c:v>1.5979499892931195E-2</c:v>
                  </c:pt>
                  <c:pt idx="4">
                    <c:v>1.7256644311224284E-2</c:v>
                  </c:pt>
                  <c:pt idx="5">
                    <c:v>1.8844523075910058E-2</c:v>
                  </c:pt>
                  <c:pt idx="6">
                    <c:v>1.3234816607252772E-2</c:v>
                  </c:pt>
                  <c:pt idx="7">
                    <c:v>1.3487412793548086E-2</c:v>
                  </c:pt>
                  <c:pt idx="8">
                    <c:v>3.0044124722589438E-2</c:v>
                  </c:pt>
                </c:numCache>
              </c:numRef>
            </c:minus>
            <c:spPr>
              <a:noFill/>
              <a:ln w="9525" cap="flat" cmpd="sng" algn="ctr">
                <a:solidFill>
                  <a:schemeClr val="tx1">
                    <a:lumMod val="65000"/>
                    <a:lumOff val="35000"/>
                  </a:schemeClr>
                </a:solidFill>
                <a:round/>
              </a:ln>
              <a:effectLst/>
            </c:spPr>
          </c:errBars>
          <c:cat>
            <c:strRef>
              <c:f>'[Peterborough Secondary Results 2024 - SP analysis.xlsx]Sexual health and relationships'!$B$143:$B$150</c:f>
              <c:strCache>
                <c:ptCount val="8"/>
                <c:pt idx="0">
                  <c:v>Used hurtful or threatening language to me</c:v>
                </c:pt>
                <c:pt idx="1">
                  <c:v>Was angry or jealous when I wanted to spend time with friends</c:v>
                </c:pt>
                <c:pt idx="2">
                  <c:v>They kept checking my phone</c:v>
                </c:pt>
                <c:pt idx="3">
                  <c:v>Gave me presents or treats but then said I should do something for them</c:v>
                </c:pt>
                <c:pt idx="4">
                  <c:v>Put pressure on me to have sex or do other sexual things</c:v>
                </c:pt>
                <c:pt idx="5">
                  <c:v>Threatened to tell people things about me</c:v>
                </c:pt>
                <c:pt idx="6">
                  <c:v>Threatened to hit me</c:v>
                </c:pt>
                <c:pt idx="7">
                  <c:v>Hit me</c:v>
                </c:pt>
              </c:strCache>
            </c:strRef>
          </c:cat>
          <c:val>
            <c:numRef>
              <c:f>'[Peterborough Secondary Results 2024 - SP analysis.xlsx]Sexual health and relationships'!$J$143:$J$150</c:f>
              <c:numCache>
                <c:formatCode>0.0%</c:formatCode>
                <c:ptCount val="8"/>
                <c:pt idx="0">
                  <c:v>0.16264428121720884</c:v>
                </c:pt>
                <c:pt idx="1">
                  <c:v>0.24554039874081848</c:v>
                </c:pt>
                <c:pt idx="2">
                  <c:v>0.11857292759706191</c:v>
                </c:pt>
                <c:pt idx="3">
                  <c:v>8.3945435466946494E-2</c:v>
                </c:pt>
                <c:pt idx="4">
                  <c:v>9.7586568730325285E-2</c:v>
                </c:pt>
                <c:pt idx="5">
                  <c:v>0.11647429171038824</c:v>
                </c:pt>
                <c:pt idx="6">
                  <c:v>5.8761804826862545E-2</c:v>
                </c:pt>
                <c:pt idx="7">
                  <c:v>6.0860440713536204E-2</c:v>
                </c:pt>
              </c:numCache>
            </c:numRef>
          </c:val>
          <c:extLst>
            <c:ext xmlns:c16="http://schemas.microsoft.com/office/drawing/2014/chart" uri="{C3380CC4-5D6E-409C-BE32-E72D297353CC}">
              <c16:uniqueId val="{00000003-19BC-4502-82A5-EF227798440C}"/>
            </c:ext>
          </c:extLst>
        </c:ser>
        <c:dLbls>
          <c:showLegendKey val="0"/>
          <c:showVal val="0"/>
          <c:showCatName val="0"/>
          <c:showSerName val="0"/>
          <c:showPercent val="0"/>
          <c:showBubbleSize val="0"/>
        </c:dLbls>
        <c:gapWidth val="250"/>
        <c:overlap val="-27"/>
        <c:axId val="1968398896"/>
        <c:axId val="1968395056"/>
        <c:extLst/>
      </c:barChart>
      <c:catAx>
        <c:axId val="1968398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8395056"/>
        <c:crosses val="autoZero"/>
        <c:auto val="1"/>
        <c:lblAlgn val="ctr"/>
        <c:lblOffset val="100"/>
        <c:noMultiLvlLbl val="0"/>
      </c:catAx>
      <c:valAx>
        <c:axId val="1968395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 of pupils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8398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Which of these is the main source of information</a:t>
            </a:r>
            <a:r>
              <a:rPr lang="en-GB" baseline="0"/>
              <a:t> about sex? </a:t>
            </a:r>
          </a:p>
          <a:p>
            <a:pPr>
              <a:defRPr/>
            </a:pPr>
            <a:r>
              <a:rPr lang="en-GB" baseline="0"/>
              <a:t>Year 10</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'[Peterborough Secondary Results 2024 - SP analysis.xlsx]Sexual health and relationships'!$C$3</c:f>
              <c:strCache>
                <c:ptCount val="1"/>
                <c:pt idx="0">
                  <c:v>Male</c:v>
                </c:pt>
              </c:strCache>
            </c:strRef>
          </c:tx>
          <c:spPr>
            <a:solidFill>
              <a:srgbClr val="00C4A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relationships'!$A$4:$B$9</c:f>
              <c:strCache>
                <c:ptCount val="6"/>
                <c:pt idx="0">
                  <c:v>My parents/carers</c:v>
                </c:pt>
                <c:pt idx="1">
                  <c:v>School lessons</c:v>
                </c:pt>
                <c:pt idx="2">
                  <c:v>Friends</c:v>
                </c:pt>
                <c:pt idx="3">
                  <c:v>Brothers, sisters, other close relations</c:v>
                </c:pt>
                <c:pt idx="4">
                  <c:v>Remote/Online (websites, aps, phones)</c:v>
                </c:pt>
                <c:pt idx="5">
                  <c:v>Other</c:v>
                </c:pt>
              </c:strCache>
            </c:strRef>
          </c:cat>
          <c:val>
            <c:numRef>
              <c:f>'[Peterborough Secondary Results 2024 - SP analysis.xlsx]Sexual health and relationships'!$C$4:$C$9</c:f>
              <c:numCache>
                <c:formatCode>#,##0%</c:formatCode>
                <c:ptCount val="6"/>
                <c:pt idx="0">
                  <c:v>0.09</c:v>
                </c:pt>
                <c:pt idx="1">
                  <c:v>0.49</c:v>
                </c:pt>
                <c:pt idx="2">
                  <c:v>0.13</c:v>
                </c:pt>
                <c:pt idx="3">
                  <c:v>0.04</c:v>
                </c:pt>
                <c:pt idx="4">
                  <c:v>0.21</c:v>
                </c:pt>
                <c:pt idx="5">
                  <c:v>0.04</c:v>
                </c:pt>
              </c:numCache>
            </c:numRef>
          </c:val>
          <c:extLst>
            <c:ext xmlns:c16="http://schemas.microsoft.com/office/drawing/2014/chart" uri="{C3380CC4-5D6E-409C-BE32-E72D297353CC}">
              <c16:uniqueId val="{00000000-10C2-416C-9090-5DD45A08CC39}"/>
            </c:ext>
          </c:extLst>
        </c:ser>
        <c:ser>
          <c:idx val="1"/>
          <c:order val="1"/>
          <c:tx>
            <c:strRef>
              <c:f>'[Peterborough Secondary Results 2024 - SP analysis.xlsx]Sexual health and relationships'!$D$3</c:f>
              <c:strCache>
                <c:ptCount val="1"/>
                <c:pt idx="0">
                  <c:v>Female</c:v>
                </c:pt>
              </c:strCache>
            </c:strRef>
          </c:tx>
          <c:spPr>
            <a:solidFill>
              <a:srgbClr val="7B00E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relationships'!$A$4:$B$9</c:f>
              <c:strCache>
                <c:ptCount val="6"/>
                <c:pt idx="0">
                  <c:v>My parents/carers</c:v>
                </c:pt>
                <c:pt idx="1">
                  <c:v>School lessons</c:v>
                </c:pt>
                <c:pt idx="2">
                  <c:v>Friends</c:v>
                </c:pt>
                <c:pt idx="3">
                  <c:v>Brothers, sisters, other close relations</c:v>
                </c:pt>
                <c:pt idx="4">
                  <c:v>Remote/Online (websites, aps, phones)</c:v>
                </c:pt>
                <c:pt idx="5">
                  <c:v>Other</c:v>
                </c:pt>
              </c:strCache>
            </c:strRef>
          </c:cat>
          <c:val>
            <c:numRef>
              <c:f>'[Peterborough Secondary Results 2024 - SP analysis.xlsx]Sexual health and relationships'!$D$4:$D$9</c:f>
              <c:numCache>
                <c:formatCode>#,##0%</c:formatCode>
                <c:ptCount val="6"/>
                <c:pt idx="0">
                  <c:v>0.12</c:v>
                </c:pt>
                <c:pt idx="1">
                  <c:v>0.48</c:v>
                </c:pt>
                <c:pt idx="2">
                  <c:v>0.18</c:v>
                </c:pt>
                <c:pt idx="3">
                  <c:v>0.02</c:v>
                </c:pt>
                <c:pt idx="4">
                  <c:v>0.19</c:v>
                </c:pt>
                <c:pt idx="5">
                  <c:v>0.01</c:v>
                </c:pt>
              </c:numCache>
            </c:numRef>
          </c:val>
          <c:extLst>
            <c:ext xmlns:c16="http://schemas.microsoft.com/office/drawing/2014/chart" uri="{C3380CC4-5D6E-409C-BE32-E72D297353CC}">
              <c16:uniqueId val="{00000001-10C2-416C-9090-5DD45A08CC39}"/>
            </c:ext>
          </c:extLst>
        </c:ser>
        <c:ser>
          <c:idx val="2"/>
          <c:order val="2"/>
          <c:tx>
            <c:strRef>
              <c:f>'[Peterborough Secondary Results 2024 - SP analysis.xlsx]Sexual health and relationships'!$E$3</c:f>
              <c:strCache>
                <c:ptCount val="1"/>
                <c:pt idx="0">
                  <c:v>All</c:v>
                </c:pt>
              </c:strCache>
            </c:strRef>
          </c:tx>
          <c:spPr>
            <a:solidFill>
              <a:srgbClr val="55B53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'[Peterborough Secondary Results 2024 - SP analysis.xlsx]Sexual health and relationships'!$A$4:$B$9</c:f>
              <c:strCache>
                <c:ptCount val="6"/>
                <c:pt idx="0">
                  <c:v>My parents/carers</c:v>
                </c:pt>
                <c:pt idx="1">
                  <c:v>School lessons</c:v>
                </c:pt>
                <c:pt idx="2">
                  <c:v>Friends</c:v>
                </c:pt>
                <c:pt idx="3">
                  <c:v>Brothers, sisters, other close relations</c:v>
                </c:pt>
                <c:pt idx="4">
                  <c:v>Remote/Online (websites, aps, phones)</c:v>
                </c:pt>
                <c:pt idx="5">
                  <c:v>Other</c:v>
                </c:pt>
              </c:strCache>
            </c:strRef>
          </c:cat>
          <c:val>
            <c:numRef>
              <c:f>'[Peterborough Secondary Results 2024 - SP analysis.xlsx]Sexual health and relationships'!$E$4:$E$9</c:f>
              <c:numCache>
                <c:formatCode>#,##0%</c:formatCode>
                <c:ptCount val="6"/>
                <c:pt idx="0">
                  <c:v>0.11</c:v>
                </c:pt>
                <c:pt idx="1">
                  <c:v>0.49</c:v>
                </c:pt>
                <c:pt idx="2">
                  <c:v>0.15</c:v>
                </c:pt>
                <c:pt idx="3">
                  <c:v>0.03</c:v>
                </c:pt>
                <c:pt idx="4">
                  <c:v>0.2</c:v>
                </c:pt>
                <c:pt idx="5">
                  <c:v>0.03</c:v>
                </c:pt>
              </c:numCache>
            </c:numRef>
          </c:val>
          <c:extLst>
            <c:ext xmlns:c16="http://schemas.microsoft.com/office/drawing/2014/chart" uri="{C3380CC4-5D6E-409C-BE32-E72D297353CC}">
              <c16:uniqueId val="{00000002-10C2-416C-9090-5DD45A08CC39}"/>
            </c:ext>
          </c:extLst>
        </c:ser>
        <c:dLbls>
          <c:showLegendKey val="0"/>
          <c:showVal val="0"/>
          <c:showCatName val="0"/>
          <c:showSerName val="0"/>
          <c:showPercent val="0"/>
          <c:showBubbleSize val="0"/>
        </c:dLbls>
        <c:gapWidth val="150"/>
        <c:overlap val="-27"/>
        <c:axId val="309550896"/>
        <c:axId val="309551376"/>
      </c:barChart>
      <c:catAx>
        <c:axId val="309550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51376"/>
        <c:crosses val="autoZero"/>
        <c:auto val="1"/>
        <c:lblAlgn val="ctr"/>
        <c:lblOffset val="100"/>
        <c:noMultiLvlLbl val="0"/>
      </c:catAx>
      <c:valAx>
        <c:axId val="309551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Percentage</a:t>
                </a:r>
                <a:r>
                  <a:rPr lang="en-GB" baseline="0"/>
                  <a:t> of pupils</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9550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0C587-E74B-4F54-88FF-EC874074AB78}" type="datetimeFigureOut">
              <a:rPr lang="en-GB" smtClean="0"/>
              <a:t>06/02/2025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65A483-14A9-442C-8635-C34B1731D9DB}" type="slidenum">
              <a:rPr lang="en-GB" smtClean="0"/>
              <a:t>‹#›</a:t>
            </a:fld>
            <a:endParaRPr lang="en-GB"/>
          </a:p>
        </p:txBody>
      </p:sp>
    </p:spTree>
    <p:extLst>
      <p:ext uri="{BB962C8B-B14F-4D97-AF65-F5344CB8AC3E}">
        <p14:creationId xmlns:p14="http://schemas.microsoft.com/office/powerpoint/2010/main" val="2655191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a:p>
          <a:p>
            <a:endParaRPr lang="en-GB"/>
          </a:p>
          <a:p>
            <a:endParaRPr lang="en-GB">
              <a:cs typeface="Calibri" panose="020F0502020204030204"/>
            </a:endParaRPr>
          </a:p>
        </p:txBody>
      </p:sp>
      <p:sp>
        <p:nvSpPr>
          <p:cNvPr id="4" name="Slide Number Placeholder 3"/>
          <p:cNvSpPr>
            <a:spLocks noGrp="1"/>
          </p:cNvSpPr>
          <p:nvPr>
            <p:ph type="sldNum" sz="quarter" idx="5"/>
          </p:nvPr>
        </p:nvSpPr>
        <p:spPr/>
        <p:txBody>
          <a:bodyPr/>
          <a:lstStyle/>
          <a:p>
            <a:fld id="{64598E5F-91BB-4123-B0DB-9D2F9693A394}" type="slidenum">
              <a:rPr lang="en-GB" smtClean="0"/>
              <a:t>2</a:t>
            </a:fld>
            <a:endParaRPr lang="en-GB"/>
          </a:p>
        </p:txBody>
      </p:sp>
    </p:spTree>
    <p:extLst>
      <p:ext uri="{BB962C8B-B14F-4D97-AF65-F5344CB8AC3E}">
        <p14:creationId xmlns:p14="http://schemas.microsoft.com/office/powerpoint/2010/main" val="128810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21A59-CBFE-DF05-F3EF-5932D690C8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2E68D6-71E2-9929-F222-2039DDEEAC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6CBE0E-4713-1652-EB92-7F5D94F29957}"/>
              </a:ext>
            </a:extLst>
          </p:cNvPr>
          <p:cNvSpPr>
            <a:spLocks noGrp="1"/>
          </p:cNvSpPr>
          <p:nvPr>
            <p:ph type="body" idx="1"/>
          </p:nvPr>
        </p:nvSpPr>
        <p:spPr/>
        <p:txBody>
          <a:bodyPr/>
          <a:lstStyle/>
          <a:p>
            <a:endParaRPr lang="en-GB">
              <a:cs typeface="Calibri" panose="020F0502020204030204"/>
            </a:endParaRPr>
          </a:p>
        </p:txBody>
      </p:sp>
      <p:sp>
        <p:nvSpPr>
          <p:cNvPr id="4" name="Slide Number Placeholder 3">
            <a:extLst>
              <a:ext uri="{FF2B5EF4-FFF2-40B4-BE49-F238E27FC236}">
                <a16:creationId xmlns:a16="http://schemas.microsoft.com/office/drawing/2014/main" id="{B14CB133-E300-E85B-FD91-0641FABB6A89}"/>
              </a:ext>
            </a:extLst>
          </p:cNvPr>
          <p:cNvSpPr>
            <a:spLocks noGrp="1"/>
          </p:cNvSpPr>
          <p:nvPr>
            <p:ph type="sldNum" sz="quarter" idx="5"/>
          </p:nvPr>
        </p:nvSpPr>
        <p:spPr/>
        <p:txBody>
          <a:bodyPr/>
          <a:lstStyle/>
          <a:p>
            <a:fld id="{64598E5F-91BB-4123-B0DB-9D2F9693A394}" type="slidenum">
              <a:rPr lang="en-GB" smtClean="0"/>
              <a:t>3</a:t>
            </a:fld>
            <a:endParaRPr lang="en-GB"/>
          </a:p>
        </p:txBody>
      </p:sp>
    </p:spTree>
    <p:extLst>
      <p:ext uri="{BB962C8B-B14F-4D97-AF65-F5344CB8AC3E}">
        <p14:creationId xmlns:p14="http://schemas.microsoft.com/office/powerpoint/2010/main" val="425866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4598E5F-91BB-4123-B0DB-9D2F9693A394}" type="slidenum">
              <a:rPr lang="en-GB" smtClean="0"/>
              <a:t>5</a:t>
            </a:fld>
            <a:endParaRPr lang="en-GB"/>
          </a:p>
        </p:txBody>
      </p:sp>
    </p:spTree>
    <p:extLst>
      <p:ext uri="{BB962C8B-B14F-4D97-AF65-F5344CB8AC3E}">
        <p14:creationId xmlns:p14="http://schemas.microsoft.com/office/powerpoint/2010/main" val="3491849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Aft>
                <a:spcPts val="1500"/>
              </a:spcAft>
            </a:pPr>
            <a:r>
              <a:rPr lang="en-GB" b="1" i="0" dirty="0">
                <a:solidFill>
                  <a:srgbClr val="232D5A"/>
                </a:solidFill>
                <a:effectLst/>
                <a:latin typeface="Mulish"/>
              </a:rPr>
              <a:t>The Warwick–Edinburgh Mental Wellbeing Scale (WEMWBS) </a:t>
            </a:r>
            <a:r>
              <a:rPr lang="en-GB" b="0" i="0" dirty="0">
                <a:solidFill>
                  <a:srgbClr val="232D5A"/>
                </a:solidFill>
                <a:effectLst/>
                <a:latin typeface="Mulish"/>
              </a:rPr>
              <a:t>is a 14-item scale of positively worded statements covering feeling and functioning aspects of mental wellbeing. The 14-statements have five response categories from ‘none of the time’ to ‘all of the time’</a:t>
            </a:r>
            <a:r>
              <a:rPr lang="en-GB" b="1" i="0" dirty="0">
                <a:solidFill>
                  <a:srgbClr val="232D5A"/>
                </a:solidFill>
                <a:effectLst/>
                <a:latin typeface="Mulish"/>
              </a:rPr>
              <a:t>.  </a:t>
            </a:r>
            <a:r>
              <a:rPr lang="en-GB" b="0" i="0" dirty="0">
                <a:solidFill>
                  <a:srgbClr val="232D5A"/>
                </a:solidFill>
                <a:effectLst/>
                <a:latin typeface="Mulish"/>
              </a:rPr>
              <a:t>Children and young people are asked to describe their experiences over the past two weeks. The WEMWBS is scored by summing the scores for each of the 14 items, which are scored from 1 to 5.</a:t>
            </a:r>
          </a:p>
          <a:p>
            <a:pPr algn="l">
              <a:spcAft>
                <a:spcPts val="1500"/>
              </a:spcAft>
            </a:pPr>
            <a:r>
              <a:rPr lang="en-GB" b="0" i="0" dirty="0">
                <a:solidFill>
                  <a:srgbClr val="232D5A"/>
                </a:solidFill>
                <a:effectLst/>
                <a:latin typeface="Mulish"/>
              </a:rPr>
              <a:t>Scores range from 14 to 70 and higher scores indicate greater positive mental wellbeing. </a:t>
            </a:r>
          </a:p>
          <a:p>
            <a:endParaRPr lang="en-GB" dirty="0"/>
          </a:p>
          <a:p>
            <a:r>
              <a:rPr lang="en-GB" dirty="0"/>
              <a:t>I've been feeling optimistic about the future</a:t>
            </a:r>
          </a:p>
          <a:p>
            <a:r>
              <a:rPr lang="en-GB" dirty="0"/>
              <a:t>I've been feeling useful</a:t>
            </a:r>
          </a:p>
          <a:p>
            <a:r>
              <a:rPr lang="en-GB" dirty="0"/>
              <a:t>I've been feeling relaxed</a:t>
            </a:r>
          </a:p>
          <a:p>
            <a:r>
              <a:rPr lang="en-GB" dirty="0"/>
              <a:t>I've been feeling interested in other people</a:t>
            </a:r>
          </a:p>
          <a:p>
            <a:r>
              <a:rPr lang="en-GB" dirty="0"/>
              <a:t>I've had energy to spare</a:t>
            </a:r>
          </a:p>
          <a:p>
            <a:r>
              <a:rPr lang="en-GB" dirty="0"/>
              <a:t>I've been dealing with problems well</a:t>
            </a:r>
          </a:p>
          <a:p>
            <a:r>
              <a:rPr lang="en-GB" dirty="0"/>
              <a:t>I've been thinking clearly</a:t>
            </a:r>
          </a:p>
          <a:p>
            <a:r>
              <a:rPr lang="en-GB" dirty="0"/>
              <a:t>I've been feeling good about myself</a:t>
            </a:r>
          </a:p>
          <a:p>
            <a:r>
              <a:rPr lang="en-GB" dirty="0"/>
              <a:t>I've been feeling close to other people</a:t>
            </a:r>
          </a:p>
          <a:p>
            <a:r>
              <a:rPr lang="en-GB" dirty="0"/>
              <a:t>I've been feeling confident</a:t>
            </a:r>
          </a:p>
          <a:p>
            <a:r>
              <a:rPr lang="en-GB" dirty="0"/>
              <a:t>I've been able to make up my own mind about things</a:t>
            </a:r>
          </a:p>
          <a:p>
            <a:r>
              <a:rPr lang="en-GB" dirty="0"/>
              <a:t>I've been feeling loved</a:t>
            </a:r>
          </a:p>
          <a:p>
            <a:r>
              <a:rPr lang="en-GB" dirty="0"/>
              <a:t>I've been interested in new things</a:t>
            </a:r>
          </a:p>
          <a:p>
            <a:r>
              <a:rPr lang="en-GB" dirty="0"/>
              <a:t>I've been feeling cheerful</a:t>
            </a:r>
          </a:p>
          <a:p>
            <a:endParaRPr lang="en-GB" dirty="0"/>
          </a:p>
        </p:txBody>
      </p:sp>
      <p:sp>
        <p:nvSpPr>
          <p:cNvPr id="4" name="Slide Number Placeholder 3"/>
          <p:cNvSpPr>
            <a:spLocks noGrp="1"/>
          </p:cNvSpPr>
          <p:nvPr>
            <p:ph type="sldNum" sz="quarter" idx="5"/>
          </p:nvPr>
        </p:nvSpPr>
        <p:spPr/>
        <p:txBody>
          <a:bodyPr/>
          <a:lstStyle/>
          <a:p>
            <a:fld id="{8865A483-14A9-442C-8635-C34B1731D9DB}" type="slidenum">
              <a:rPr lang="en-GB" smtClean="0"/>
              <a:t>7</a:t>
            </a:fld>
            <a:endParaRPr lang="en-GB"/>
          </a:p>
        </p:txBody>
      </p:sp>
    </p:spTree>
    <p:extLst>
      <p:ext uri="{BB962C8B-B14F-4D97-AF65-F5344CB8AC3E}">
        <p14:creationId xmlns:p14="http://schemas.microsoft.com/office/powerpoint/2010/main" val="596969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207D0-55B9-2792-3C5A-9E316B48A5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7326A1-9693-E485-98F1-05D6970E5C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E33A2C-2AA3-401E-4F73-428B3075FF3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B712796B-3122-CE35-7343-B3EE5D63E331}"/>
              </a:ext>
            </a:extLst>
          </p:cNvPr>
          <p:cNvSpPr>
            <a:spLocks noGrp="1"/>
          </p:cNvSpPr>
          <p:nvPr>
            <p:ph type="sldNum" sz="quarter" idx="5"/>
          </p:nvPr>
        </p:nvSpPr>
        <p:spPr/>
        <p:txBody>
          <a:bodyPr/>
          <a:lstStyle/>
          <a:p>
            <a:fld id="{8865A483-14A9-442C-8635-C34B1731D9DB}" type="slidenum">
              <a:rPr lang="en-GB" smtClean="0"/>
              <a:t>8</a:t>
            </a:fld>
            <a:endParaRPr lang="en-GB"/>
          </a:p>
        </p:txBody>
      </p:sp>
    </p:spTree>
    <p:extLst>
      <p:ext uri="{BB962C8B-B14F-4D97-AF65-F5344CB8AC3E}">
        <p14:creationId xmlns:p14="http://schemas.microsoft.com/office/powerpoint/2010/main" val="516902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9AFCF-792C-4C75-89C5-F1DF18B3AB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8DAA31-BC87-6183-AEA3-556AF20AC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DFEDCE-C670-A3FC-BD10-D806065996D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263B777-4AC2-7A17-A565-81C0718310C5}"/>
              </a:ext>
            </a:extLst>
          </p:cNvPr>
          <p:cNvSpPr>
            <a:spLocks noGrp="1"/>
          </p:cNvSpPr>
          <p:nvPr>
            <p:ph type="sldNum" sz="quarter" idx="5"/>
          </p:nvPr>
        </p:nvSpPr>
        <p:spPr/>
        <p:txBody>
          <a:bodyPr/>
          <a:lstStyle/>
          <a:p>
            <a:fld id="{8865A483-14A9-442C-8635-C34B1731D9DB}" type="slidenum">
              <a:rPr lang="en-GB" smtClean="0"/>
              <a:t>9</a:t>
            </a:fld>
            <a:endParaRPr lang="en-GB"/>
          </a:p>
        </p:txBody>
      </p:sp>
    </p:spTree>
    <p:extLst>
      <p:ext uri="{BB962C8B-B14F-4D97-AF65-F5344CB8AC3E}">
        <p14:creationId xmlns:p14="http://schemas.microsoft.com/office/powerpoint/2010/main" val="309311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865A483-14A9-442C-8635-C34B1731D9DB}" type="slidenum">
              <a:rPr lang="en-GB" smtClean="0"/>
              <a:t>19</a:t>
            </a:fld>
            <a:endParaRPr lang="en-GB"/>
          </a:p>
        </p:txBody>
      </p:sp>
    </p:spTree>
    <p:extLst>
      <p:ext uri="{BB962C8B-B14F-4D97-AF65-F5344CB8AC3E}">
        <p14:creationId xmlns:p14="http://schemas.microsoft.com/office/powerpoint/2010/main" val="1531675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0090-96CC-4CE6-4D31-C869D6699B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E45AF18-42B8-78AF-7099-F05243DC69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13B34E-F987-A043-5559-D6AB73562237}"/>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30121AB2-AC37-C511-B3FE-32766B307B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711551-4BAF-F068-1396-496DB9B54D77}"/>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367378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650B-BBE1-FB3B-115B-E4D50DDE8B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544514-F14C-F6E0-2536-93EAF0CAC5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8527F1-561A-259B-F7D1-F9F767816589}"/>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54E25348-3955-2082-1DEB-BAF30241B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96D9CC-2A1F-ABB6-DF3F-E70760153863}"/>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245962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79D5BE-17D9-F787-72E6-A60C2C65AC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E71153-A07F-02AC-4455-03863590A8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8BF7C1-9515-5AE2-8DFD-6D57A6CC483A}"/>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F01EBF6E-C391-DBA3-4AA5-93849EA499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3935AE-6A58-8872-4CB1-0F9C003B4442}"/>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26682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21073-1DC2-8042-CEA5-851DFAC222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0912A2-A559-BA8C-0348-6F2B1FB3E5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0408C9-B42F-D553-776B-D24FC028FF53}"/>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62D6DB69-1BAB-B5B8-A033-DF2D37416B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EE297D-B8C7-F3F6-EBBB-8349DC733E6A}"/>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1507997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56DE-81DD-B470-2F79-E5234AFFE3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90980B-030D-3795-3017-C132835AC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5D2A0D-8218-3B6C-7F23-FA1046B937CE}"/>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3964871D-A6B4-A32D-482B-B6FCD988B1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E00D6-DA6F-193E-FABD-9059B4B7F19C}"/>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145296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CCA7D-A57A-10EE-5146-E115BEA1DE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8FB698-89D6-D930-76E5-140A627EF4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540CD2-954D-1DB0-A534-C444539895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D4EF38-A684-14E3-3390-C88070614ADA}"/>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6" name="Footer Placeholder 5">
            <a:extLst>
              <a:ext uri="{FF2B5EF4-FFF2-40B4-BE49-F238E27FC236}">
                <a16:creationId xmlns:a16="http://schemas.microsoft.com/office/drawing/2014/main" id="{BF35D8F4-CBA4-4844-1D8C-D783884CE9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882BC9-6B15-456C-5FA8-BDB7E68AB612}"/>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179496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C9A61-12CD-8E48-4FA1-DD51C06BE8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17FA00-F8FA-4BD7-81F8-079C9BE8E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353394-0DEE-A8A3-4D13-5045ECE1A0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A16C1CA-CB23-0545-CD88-519B66D9FD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F4E4B4-2EE3-C4AD-4E31-D10F1A870D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602F43-E475-53A9-F16E-0D188FEA8EB0}"/>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8" name="Footer Placeholder 7">
            <a:extLst>
              <a:ext uri="{FF2B5EF4-FFF2-40B4-BE49-F238E27FC236}">
                <a16:creationId xmlns:a16="http://schemas.microsoft.com/office/drawing/2014/main" id="{00031192-A2FC-AB6D-9778-E9CAA67EE85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6A42D1-4A0D-5D90-54FF-DAC8EE6F8C96}"/>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354913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FF8E0-EDF8-4DAF-8BA7-1E14CC7BBA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A051F4A-22A1-C3C0-1F8D-DC1C932079BD}"/>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4" name="Footer Placeholder 3">
            <a:extLst>
              <a:ext uri="{FF2B5EF4-FFF2-40B4-BE49-F238E27FC236}">
                <a16:creationId xmlns:a16="http://schemas.microsoft.com/office/drawing/2014/main" id="{33C9F8E9-54F0-D84F-C43D-1AC2B84A89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FD351F-DEEE-4648-F601-5F26E461FA4D}"/>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3780816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49FDF-E87C-0609-039F-13BA7730F7A8}"/>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3" name="Footer Placeholder 2">
            <a:extLst>
              <a:ext uri="{FF2B5EF4-FFF2-40B4-BE49-F238E27FC236}">
                <a16:creationId xmlns:a16="http://schemas.microsoft.com/office/drawing/2014/main" id="{B6EF9D7C-1528-7AC8-1621-B5EE36965F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85F0080-7E76-7F4A-7F89-982B24CB874C}"/>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22711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AE25-A40C-5CA0-569A-D5CE0964C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2C27E5-9CBA-E434-1B9A-DA80590003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F2AF83-9F67-66C6-CBCC-BE1ABA1E8F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E4E9B-4A97-E26E-DAC2-A4CF92054076}"/>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6" name="Footer Placeholder 5">
            <a:extLst>
              <a:ext uri="{FF2B5EF4-FFF2-40B4-BE49-F238E27FC236}">
                <a16:creationId xmlns:a16="http://schemas.microsoft.com/office/drawing/2014/main" id="{E91117D8-50F4-CF12-E683-CF9DA54BD5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C13A33-A7DB-3FA7-5F1A-9354CDD9B66A}"/>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196342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0D3F5-2BA4-C2E5-A7CF-B9FC900E56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9C4C62-0276-754C-C563-5C122E4F84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B2C9BDD-563D-6FAB-88B6-F4F3E5F889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1ED37-4C99-A7B4-ED61-B6161B716513}"/>
              </a:ext>
            </a:extLst>
          </p:cNvPr>
          <p:cNvSpPr>
            <a:spLocks noGrp="1"/>
          </p:cNvSpPr>
          <p:nvPr>
            <p:ph type="dt" sz="half" idx="10"/>
          </p:nvPr>
        </p:nvSpPr>
        <p:spPr/>
        <p:txBody>
          <a:bodyPr/>
          <a:lstStyle/>
          <a:p>
            <a:fld id="{47618229-0B02-411C-A2E6-68FF2EB6362A}" type="datetimeFigureOut">
              <a:rPr lang="en-GB" smtClean="0"/>
              <a:t>06/02/2025</a:t>
            </a:fld>
            <a:endParaRPr lang="en-GB"/>
          </a:p>
        </p:txBody>
      </p:sp>
      <p:sp>
        <p:nvSpPr>
          <p:cNvPr id="6" name="Footer Placeholder 5">
            <a:extLst>
              <a:ext uri="{FF2B5EF4-FFF2-40B4-BE49-F238E27FC236}">
                <a16:creationId xmlns:a16="http://schemas.microsoft.com/office/drawing/2014/main" id="{500D47A6-BE28-38FE-1845-FB40A241B5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01FFD6-E573-58EC-377B-D4FB9F1B76FC}"/>
              </a:ext>
            </a:extLst>
          </p:cNvPr>
          <p:cNvSpPr>
            <a:spLocks noGrp="1"/>
          </p:cNvSpPr>
          <p:nvPr>
            <p:ph type="sldNum" sz="quarter" idx="12"/>
          </p:nvPr>
        </p:nvSpPr>
        <p:spPr/>
        <p:txBody>
          <a:bodyPr/>
          <a:lstStyle/>
          <a:p>
            <a:fld id="{D08113E3-739B-480E-B9C5-959C72A30EBF}" type="slidenum">
              <a:rPr lang="en-GB" smtClean="0"/>
              <a:t>‹#›</a:t>
            </a:fld>
            <a:endParaRPr lang="en-GB"/>
          </a:p>
        </p:txBody>
      </p:sp>
    </p:spTree>
    <p:extLst>
      <p:ext uri="{BB962C8B-B14F-4D97-AF65-F5344CB8AC3E}">
        <p14:creationId xmlns:p14="http://schemas.microsoft.com/office/powerpoint/2010/main" val="1415455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9F38C7-F4B1-1920-00FC-208B817BE8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F85508-3788-8DBC-E2CA-83FF2A9DD2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B11321-3AB9-C077-C83A-7B4AC5F39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618229-0B02-411C-A2E6-68FF2EB6362A}" type="datetimeFigureOut">
              <a:rPr lang="en-GB" smtClean="0"/>
              <a:t>06/02/2025</a:t>
            </a:fld>
            <a:endParaRPr lang="en-GB"/>
          </a:p>
        </p:txBody>
      </p:sp>
      <p:sp>
        <p:nvSpPr>
          <p:cNvPr id="5" name="Footer Placeholder 4">
            <a:extLst>
              <a:ext uri="{FF2B5EF4-FFF2-40B4-BE49-F238E27FC236}">
                <a16:creationId xmlns:a16="http://schemas.microsoft.com/office/drawing/2014/main" id="{641524E9-D4D6-4EEF-095B-AA7606D474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52CCD6-3B57-325E-C270-A4A66702E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113E3-739B-480E-B9C5-959C72A30EBF}" type="slidenum">
              <a:rPr lang="en-GB" smtClean="0"/>
              <a:t>‹#›</a:t>
            </a:fld>
            <a:endParaRPr lang="en-GB"/>
          </a:p>
        </p:txBody>
      </p:sp>
    </p:spTree>
    <p:extLst>
      <p:ext uri="{BB962C8B-B14F-4D97-AF65-F5344CB8AC3E}">
        <p14:creationId xmlns:p14="http://schemas.microsoft.com/office/powerpoint/2010/main" val="2886537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ephi@peterborough.gov.u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671D-783D-C489-5966-5B205AD62652}"/>
              </a:ext>
            </a:extLst>
          </p:cNvPr>
          <p:cNvSpPr>
            <a:spLocks noGrp="1"/>
          </p:cNvSpPr>
          <p:nvPr>
            <p:ph type="ctrTitle"/>
          </p:nvPr>
        </p:nvSpPr>
        <p:spPr>
          <a:xfrm>
            <a:off x="0" y="1566153"/>
            <a:ext cx="12192000" cy="1943810"/>
          </a:xfrm>
          <a:solidFill>
            <a:srgbClr val="0A6D55"/>
          </a:solidFill>
        </p:spPr>
        <p:txBody>
          <a:bodyPr>
            <a:normAutofit fontScale="90000"/>
          </a:bodyPr>
          <a:lstStyle/>
          <a:p>
            <a:r>
              <a:rPr lang="en-GB" sz="4800" dirty="0">
                <a:solidFill>
                  <a:schemeClr val="bg1"/>
                </a:solidFill>
                <a:latin typeface="+mn-lt"/>
                <a:cs typeface="Arial" panose="020B0604020202020204" pitchFamily="34" charset="0"/>
              </a:rPr>
              <a:t>Health Related Behaviour Survey 2024</a:t>
            </a:r>
            <a:br>
              <a:rPr lang="en-GB" sz="4800" dirty="0">
                <a:solidFill>
                  <a:schemeClr val="bg1"/>
                </a:solidFill>
                <a:latin typeface="+mn-lt"/>
                <a:cs typeface="Arial" panose="020B0604020202020204" pitchFamily="34" charset="0"/>
              </a:rPr>
            </a:br>
            <a:r>
              <a:rPr lang="en-GB" sz="4800" dirty="0">
                <a:solidFill>
                  <a:schemeClr val="bg1"/>
                </a:solidFill>
                <a:latin typeface="+mn-lt"/>
                <a:cs typeface="Arial" panose="020B0604020202020204" pitchFamily="34" charset="0"/>
              </a:rPr>
              <a:t>Key findings</a:t>
            </a:r>
            <a:br>
              <a:rPr lang="en-GB" sz="4800" dirty="0">
                <a:solidFill>
                  <a:schemeClr val="bg1"/>
                </a:solidFill>
                <a:latin typeface="+mn-lt"/>
                <a:cs typeface="Arial" panose="020B0604020202020204" pitchFamily="34" charset="0"/>
              </a:rPr>
            </a:br>
            <a:r>
              <a:rPr lang="en-GB" sz="4800" dirty="0">
                <a:solidFill>
                  <a:schemeClr val="bg1"/>
                </a:solidFill>
                <a:latin typeface="+mn-lt"/>
                <a:cs typeface="Arial" panose="020B0604020202020204" pitchFamily="34" charset="0"/>
              </a:rPr>
              <a:t>Peterborough</a:t>
            </a:r>
          </a:p>
        </p:txBody>
      </p:sp>
      <p:sp>
        <p:nvSpPr>
          <p:cNvPr id="4" name="Subtitle 2">
            <a:extLst>
              <a:ext uri="{FF2B5EF4-FFF2-40B4-BE49-F238E27FC236}">
                <a16:creationId xmlns:a16="http://schemas.microsoft.com/office/drawing/2014/main" id="{151DAD8B-5A20-E4EC-3785-9104507B5006}"/>
              </a:ext>
            </a:extLst>
          </p:cNvPr>
          <p:cNvSpPr txBox="1">
            <a:spLocks/>
          </p:cNvSpPr>
          <p:nvPr/>
        </p:nvSpPr>
        <p:spPr>
          <a:xfrm>
            <a:off x="1504950" y="4164013"/>
            <a:ext cx="9144000" cy="541337"/>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a:cs typeface="Arial" panose="020B0604020202020204" pitchFamily="34" charset="0"/>
              </a:rPr>
              <a:t>Public Health Intelligence Team</a:t>
            </a:r>
          </a:p>
          <a:p>
            <a:r>
              <a:rPr lang="en-GB">
                <a:cs typeface="Arial" panose="020B0604020202020204" pitchFamily="34" charset="0"/>
              </a:rPr>
              <a:t>pephi@peterborough.gov.uk </a:t>
            </a:r>
          </a:p>
          <a:p>
            <a:endParaRPr lang="en-GB">
              <a:cs typeface="Arial" panose="020B0604020202020204" pitchFamily="34" charset="0"/>
            </a:endParaRPr>
          </a:p>
        </p:txBody>
      </p:sp>
      <p:pic>
        <p:nvPicPr>
          <p:cNvPr id="5" name="Picture 2">
            <a:extLst>
              <a:ext uri="{FF2B5EF4-FFF2-40B4-BE49-F238E27FC236}">
                <a16:creationId xmlns:a16="http://schemas.microsoft.com/office/drawing/2014/main" id="{27BBAC8E-02FA-59AE-7019-37E7A5E133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60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D6B6F-CE89-B54F-4EDA-70DBA35C1C53}"/>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17FF2EAF-9A87-C361-D53F-65975E5D61FE}"/>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9C1A193E-C13D-F4D8-9072-F665683CB0E7}"/>
              </a:ext>
            </a:extLst>
          </p:cNvPr>
          <p:cNvSpPr txBox="1">
            <a:spLocks/>
          </p:cNvSpPr>
          <p:nvPr/>
        </p:nvSpPr>
        <p:spPr>
          <a:xfrm>
            <a:off x="0" y="0"/>
            <a:ext cx="2752531"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School environment</a:t>
            </a:r>
          </a:p>
        </p:txBody>
      </p:sp>
      <p:graphicFrame>
        <p:nvGraphicFramePr>
          <p:cNvPr id="7" name="Chart 6">
            <a:extLst>
              <a:ext uri="{FF2B5EF4-FFF2-40B4-BE49-F238E27FC236}">
                <a16:creationId xmlns:a16="http://schemas.microsoft.com/office/drawing/2014/main" id="{AD92589A-320E-4BDA-9E60-06421270F2D8}"/>
              </a:ext>
            </a:extLst>
          </p:cNvPr>
          <p:cNvGraphicFramePr>
            <a:graphicFrameLocks/>
          </p:cNvGraphicFramePr>
          <p:nvPr>
            <p:extLst>
              <p:ext uri="{D42A27DB-BD31-4B8C-83A1-F6EECF244321}">
                <p14:modId xmlns:p14="http://schemas.microsoft.com/office/powerpoint/2010/main" val="3773444110"/>
              </p:ext>
            </p:extLst>
          </p:nvPr>
        </p:nvGraphicFramePr>
        <p:xfrm>
          <a:off x="1376265" y="634230"/>
          <a:ext cx="7991471" cy="3177645"/>
        </p:xfrm>
        <a:graphic>
          <a:graphicData uri="http://schemas.openxmlformats.org/drawingml/2006/chart">
            <c:chart xmlns:c="http://schemas.openxmlformats.org/drawingml/2006/chart" xmlns:r="http://schemas.openxmlformats.org/officeDocument/2006/relationships" r:id="rId2"/>
          </a:graphicData>
        </a:graphic>
      </p:graphicFrame>
      <p:sp>
        <p:nvSpPr>
          <p:cNvPr id="2" name="Content Placeholder 2">
            <a:extLst>
              <a:ext uri="{FF2B5EF4-FFF2-40B4-BE49-F238E27FC236}">
                <a16:creationId xmlns:a16="http://schemas.microsoft.com/office/drawing/2014/main" id="{DE17164D-8D31-71D7-82CB-7F132DE834DB}"/>
              </a:ext>
            </a:extLst>
          </p:cNvPr>
          <p:cNvSpPr txBox="1">
            <a:spLocks/>
          </p:cNvSpPr>
          <p:nvPr/>
        </p:nvSpPr>
        <p:spPr>
          <a:xfrm>
            <a:off x="250019" y="4002915"/>
            <a:ext cx="11773663" cy="205631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a:cs typeface="Arial" panose="020B0604020202020204" pitchFamily="34" charset="0"/>
              </a:rPr>
              <a:t>Bullied at school – </a:t>
            </a:r>
            <a:r>
              <a:rPr lang="en-GB" sz="1400">
                <a:cs typeface="Arial" panose="020B0604020202020204" pitchFamily="34" charset="0"/>
              </a:rPr>
              <a:t>24% of pupils responded that they have been bullied at or near school in the last 12 months. The reported levels are significantly higher in Yr8 pupils (Yr8: 29%, Yr10: 18%) and amongst females (Males: 19%, Females: 28%)</a:t>
            </a:r>
          </a:p>
          <a:p>
            <a:r>
              <a:rPr lang="en-GB" sz="1400" b="1">
                <a:cs typeface="Arial" panose="020B0604020202020204" pitchFamily="34" charset="0"/>
              </a:rPr>
              <a:t>Worry about schoolwork </a:t>
            </a:r>
            <a:r>
              <a:rPr lang="en-GB" sz="1400">
                <a:cs typeface="Arial" panose="020B0604020202020204" pitchFamily="34" charset="0"/>
              </a:rPr>
              <a:t>– 46% of pupils reported that they worry (‘quite a lot’ or ‘a lot’) about school-work, exams and/or tests. The levels are significantly higher in Yr10 pupils (Yr8: 39%, Yr10: 53%) and amongst females (Males: 31%, Females: 60%)</a:t>
            </a:r>
          </a:p>
          <a:p>
            <a:r>
              <a:rPr lang="en-US" sz="1400" b="1">
                <a:cs typeface="Arial" panose="020B0604020202020204" pitchFamily="34" charset="0"/>
              </a:rPr>
              <a:t>Clear of what to do in life </a:t>
            </a:r>
            <a:r>
              <a:rPr lang="en-US" sz="1400">
                <a:cs typeface="Arial" panose="020B0604020202020204" pitchFamily="34" charset="0"/>
              </a:rPr>
              <a:t>– </a:t>
            </a:r>
            <a:r>
              <a:rPr lang="en-GB" sz="1400">
                <a:cs typeface="Arial" panose="020B0604020202020204" pitchFamily="34" charset="0"/>
              </a:rPr>
              <a:t>40% of pupils said they feel they have a clear idea about what they want to do in their life 'often’ or 'all of the time’. The levels are significantly higher amongst males (Males: 47%, Females: 33%)</a:t>
            </a:r>
            <a:endParaRPr lang="en-US" sz="1400">
              <a:cs typeface="Arial" panose="020B0604020202020204" pitchFamily="34" charset="0"/>
            </a:endParaRPr>
          </a:p>
          <a:p>
            <a:r>
              <a:rPr lang="en-US" sz="1400" b="1">
                <a:cs typeface="Arial" panose="020B0604020202020204" pitchFamily="34" charset="0"/>
              </a:rPr>
              <a:t>Lessons about stress and coping</a:t>
            </a:r>
            <a:r>
              <a:rPr lang="en-US" sz="1400">
                <a:cs typeface="Arial" panose="020B0604020202020204" pitchFamily="34" charset="0"/>
              </a:rPr>
              <a:t> – overall </a:t>
            </a:r>
            <a:r>
              <a:rPr lang="en-GB" sz="1400">
                <a:cs typeface="Arial" panose="020B0604020202020204" pitchFamily="34" charset="0"/>
              </a:rPr>
              <a:t>19% of pupils responded that they have found school lessons about stress and coping with feelings 'quite' or 'very' useful. The rate is significantly lower amongst year 10 females.</a:t>
            </a:r>
            <a:endParaRPr lang="en-US" sz="1400">
              <a:cs typeface="Arial" panose="020B0604020202020204" pitchFamily="34" charset="0"/>
            </a:endParaRPr>
          </a:p>
        </p:txBody>
      </p:sp>
      <p:pic>
        <p:nvPicPr>
          <p:cNvPr id="6" name="Picture 2">
            <a:extLst>
              <a:ext uri="{FF2B5EF4-FFF2-40B4-BE49-F238E27FC236}">
                <a16:creationId xmlns:a16="http://schemas.microsoft.com/office/drawing/2014/main" id="{202DA6DF-CA2A-19A4-EAD3-A2431CD0B6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603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F37F5-9B77-E2F5-24B9-8F53F690FB7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6AF7A5A3-A8DA-263B-7565-10CB41A902FB}"/>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5B5A93AF-F636-A603-55AA-A825E5C75F85}"/>
              </a:ext>
            </a:extLst>
          </p:cNvPr>
          <p:cNvSpPr txBox="1">
            <a:spLocks/>
          </p:cNvSpPr>
          <p:nvPr/>
        </p:nvSpPr>
        <p:spPr>
          <a:xfrm>
            <a:off x="0" y="0"/>
            <a:ext cx="2509736"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School environment</a:t>
            </a:r>
          </a:p>
        </p:txBody>
      </p:sp>
      <p:sp>
        <p:nvSpPr>
          <p:cNvPr id="6" name="Title 1">
            <a:extLst>
              <a:ext uri="{FF2B5EF4-FFF2-40B4-BE49-F238E27FC236}">
                <a16:creationId xmlns:a16="http://schemas.microsoft.com/office/drawing/2014/main" id="{F5847D3F-9DF3-3AA8-F432-F22F8691D062}"/>
              </a:ext>
            </a:extLst>
          </p:cNvPr>
          <p:cNvSpPr txBox="1">
            <a:spLocks/>
          </p:cNvSpPr>
          <p:nvPr/>
        </p:nvSpPr>
        <p:spPr>
          <a:xfrm>
            <a:off x="2616741" y="0"/>
            <a:ext cx="8164036" cy="494950"/>
          </a:xfrm>
          <a:prstGeom prst="rect">
            <a:avLst/>
          </a:prstGeom>
          <a:solidFill>
            <a:srgbClr val="0A6D55"/>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700" dirty="0">
                <a:solidFill>
                  <a:schemeClr val="bg1"/>
                </a:solidFill>
                <a:latin typeface="+mn-lt"/>
                <a:cs typeface="Arial" panose="020B0604020202020204" pitchFamily="34" charset="0"/>
              </a:rPr>
              <a:t>Do you ever feel afraid of going to or being at school  (At least ‘sometimes’) because of any of the following?</a:t>
            </a:r>
          </a:p>
          <a:p>
            <a:r>
              <a:rPr lang="en-GB" sz="1700" dirty="0">
                <a:solidFill>
                  <a:schemeClr val="bg1"/>
                </a:solidFill>
                <a:latin typeface="+mn-lt"/>
                <a:cs typeface="Arial" panose="020B0604020202020204" pitchFamily="34" charset="0"/>
              </a:rPr>
              <a:t>Bullying, sexist language, sexual harassment, or sexual assault</a:t>
            </a:r>
            <a:endParaRPr lang="en-GB" sz="1800" dirty="0">
              <a:solidFill>
                <a:schemeClr val="bg1"/>
              </a:solidFill>
              <a:latin typeface="+mn-lt"/>
              <a:cs typeface="Arial" panose="020B0604020202020204" pitchFamily="34" charset="0"/>
            </a:endParaRPr>
          </a:p>
        </p:txBody>
      </p:sp>
      <p:sp>
        <p:nvSpPr>
          <p:cNvPr id="7" name="Content Placeholder 2">
            <a:extLst>
              <a:ext uri="{FF2B5EF4-FFF2-40B4-BE49-F238E27FC236}">
                <a16:creationId xmlns:a16="http://schemas.microsoft.com/office/drawing/2014/main" id="{6078849F-5DA3-57AE-C2C2-766D86AD366B}"/>
              </a:ext>
            </a:extLst>
          </p:cNvPr>
          <p:cNvSpPr txBox="1">
            <a:spLocks/>
          </p:cNvSpPr>
          <p:nvPr/>
        </p:nvSpPr>
        <p:spPr>
          <a:xfrm>
            <a:off x="250019" y="4002915"/>
            <a:ext cx="11773663" cy="205631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500">
              <a:cs typeface="Arial" panose="020B0604020202020204" pitchFamily="34" charset="0"/>
            </a:endParaRPr>
          </a:p>
        </p:txBody>
      </p:sp>
      <p:sp>
        <p:nvSpPr>
          <p:cNvPr id="11" name="TextBox 10">
            <a:extLst>
              <a:ext uri="{FF2B5EF4-FFF2-40B4-BE49-F238E27FC236}">
                <a16:creationId xmlns:a16="http://schemas.microsoft.com/office/drawing/2014/main" id="{3E448F89-B64D-7186-03B3-62DC7427E8B6}"/>
              </a:ext>
            </a:extLst>
          </p:cNvPr>
          <p:cNvSpPr txBox="1"/>
          <p:nvPr/>
        </p:nvSpPr>
        <p:spPr>
          <a:xfrm>
            <a:off x="212558" y="3951263"/>
            <a:ext cx="11766881" cy="2031325"/>
          </a:xfrm>
          <a:prstGeom prst="rect">
            <a:avLst/>
          </a:prstGeom>
          <a:noFill/>
        </p:spPr>
        <p:txBody>
          <a:bodyPr wrap="square">
            <a:spAutoFit/>
          </a:bodyPr>
          <a:lstStyle/>
          <a:p>
            <a:pPr marL="285750" indent="-285750">
              <a:buFont typeface="Arial" panose="020B0604020202020204" pitchFamily="34" charset="0"/>
              <a:buChar char="•"/>
            </a:pPr>
            <a:r>
              <a:rPr lang="en-GB" sz="1400" dirty="0">
                <a:cs typeface="Arial" panose="020B0604020202020204" pitchFamily="34" charset="0"/>
              </a:rPr>
              <a:t>The percentage of pupils who reported feeling afraid to go to school because of the bullying, sexist language, sexual harassment, or sexual assault at least ‘sometimes’ is significantly higher amongst females.</a:t>
            </a:r>
          </a:p>
          <a:p>
            <a:pPr marL="285750" indent="-285750">
              <a:buFont typeface="Arial" panose="020B0604020202020204" pitchFamily="34" charset="0"/>
              <a:buChar char="•"/>
            </a:pPr>
            <a:r>
              <a:rPr lang="en-GB" sz="1400" dirty="0">
                <a:cs typeface="Arial" panose="020B0604020202020204" pitchFamily="34" charset="0"/>
              </a:rPr>
              <a:t>The proportion of pupils who responded that they at least 'sometimes' feel afraid of going to school because of bullying has significant differences between the year groups and gender (Year 8: 44%, Year 10: 30%, Male: 28%, Female: 46%).</a:t>
            </a:r>
          </a:p>
          <a:p>
            <a:pPr marL="285750" indent="-285750">
              <a:buFont typeface="Arial" panose="020B0604020202020204" pitchFamily="34" charset="0"/>
              <a:buChar char="•"/>
            </a:pPr>
            <a:r>
              <a:rPr lang="en-GB" sz="1400" dirty="0">
                <a:cs typeface="Arial" panose="020B0604020202020204" pitchFamily="34" charset="0"/>
              </a:rPr>
              <a:t>22% of girls responded that they at least ‘sometimes’ feel afraid of going to school because of sexist language, over three times higher than boys (7%).</a:t>
            </a:r>
          </a:p>
          <a:p>
            <a:pPr marL="285750" indent="-285750">
              <a:buFont typeface="Arial" panose="020B0604020202020204" pitchFamily="34" charset="0"/>
              <a:buChar char="•"/>
            </a:pPr>
            <a:r>
              <a:rPr lang="en-GB" sz="1400" dirty="0">
                <a:cs typeface="Arial" panose="020B0604020202020204" pitchFamily="34" charset="0"/>
              </a:rPr>
              <a:t>A significantly higher proportion of girls (20%) responded that they at least 'sometimes' feel afraid of going to school because of sexual harassment than 6% of boys.</a:t>
            </a:r>
          </a:p>
          <a:p>
            <a:pPr marL="285750" indent="-285750" algn="l">
              <a:buFont typeface="Arial" panose="020B0604020202020204" pitchFamily="34" charset="0"/>
              <a:buChar char="•"/>
            </a:pPr>
            <a:r>
              <a:rPr lang="en-GB" sz="1400" dirty="0">
                <a:cs typeface="Arial" panose="020B0604020202020204" pitchFamily="34" charset="0"/>
              </a:rPr>
              <a:t>6% of boys and 16% of girls responded that they at least 'sometimes' feel afraid of going to school because of sexual assault.</a:t>
            </a:r>
          </a:p>
          <a:p>
            <a:pPr marL="285750" indent="-285750" algn="l">
              <a:buFont typeface="Arial" panose="020B0604020202020204" pitchFamily="34" charset="0"/>
              <a:buChar char="•"/>
            </a:pPr>
            <a:endParaRPr lang="en-GB" sz="1400" dirty="0">
              <a:cs typeface="Arial" panose="020B0604020202020204" pitchFamily="34" charset="0"/>
            </a:endParaRPr>
          </a:p>
        </p:txBody>
      </p:sp>
      <p:pic>
        <p:nvPicPr>
          <p:cNvPr id="8" name="Picture 2">
            <a:extLst>
              <a:ext uri="{FF2B5EF4-FFF2-40B4-BE49-F238E27FC236}">
                <a16:creationId xmlns:a16="http://schemas.microsoft.com/office/drawing/2014/main" id="{5B99239F-294F-5B32-4D3B-2D4805700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Chart 1">
            <a:extLst>
              <a:ext uri="{FF2B5EF4-FFF2-40B4-BE49-F238E27FC236}">
                <a16:creationId xmlns:a16="http://schemas.microsoft.com/office/drawing/2014/main" id="{96483E73-F901-44A8-02A0-6EC805A1A9DC}"/>
              </a:ext>
            </a:extLst>
          </p:cNvPr>
          <p:cNvGraphicFramePr>
            <a:graphicFrameLocks/>
          </p:cNvGraphicFramePr>
          <p:nvPr>
            <p:extLst>
              <p:ext uri="{D42A27DB-BD31-4B8C-83A1-F6EECF244321}">
                <p14:modId xmlns:p14="http://schemas.microsoft.com/office/powerpoint/2010/main" val="416566707"/>
              </p:ext>
            </p:extLst>
          </p:nvPr>
        </p:nvGraphicFramePr>
        <p:xfrm>
          <a:off x="2605087" y="626439"/>
          <a:ext cx="6981825" cy="29943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7589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79E1F-7175-B190-ACF1-339DA6A9D4BD}"/>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082995C8-1CF6-EBF8-B38E-AB2EBAED3B42}"/>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CF877C92-E488-14B5-4824-C973D50BCD5E}"/>
              </a:ext>
            </a:extLst>
          </p:cNvPr>
          <p:cNvSpPr txBox="1">
            <a:spLocks/>
          </p:cNvSpPr>
          <p:nvPr/>
        </p:nvSpPr>
        <p:spPr>
          <a:xfrm>
            <a:off x="0" y="0"/>
            <a:ext cx="1749287"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Trend</a:t>
            </a:r>
            <a:endParaRPr lang="en-GB" sz="1800">
              <a:solidFill>
                <a:schemeClr val="bg1"/>
              </a:solidFill>
              <a:latin typeface="+mn-lt"/>
              <a:cs typeface="Arial" panose="020B0604020202020204" pitchFamily="34" charset="0"/>
            </a:endParaRPr>
          </a:p>
        </p:txBody>
      </p:sp>
      <p:sp>
        <p:nvSpPr>
          <p:cNvPr id="2" name="TextBox 1">
            <a:extLst>
              <a:ext uri="{FF2B5EF4-FFF2-40B4-BE49-F238E27FC236}">
                <a16:creationId xmlns:a16="http://schemas.microsoft.com/office/drawing/2014/main" id="{DAB017F3-B551-9D78-5D24-BDF9A4041971}"/>
              </a:ext>
            </a:extLst>
          </p:cNvPr>
          <p:cNvSpPr txBox="1"/>
          <p:nvPr/>
        </p:nvSpPr>
        <p:spPr>
          <a:xfrm>
            <a:off x="6096000" y="708680"/>
            <a:ext cx="5285362" cy="2031325"/>
          </a:xfrm>
          <a:prstGeom prst="rect">
            <a:avLst/>
          </a:prstGeom>
          <a:noFill/>
        </p:spPr>
        <p:txBody>
          <a:bodyPr wrap="square">
            <a:spAutoFit/>
          </a:bodyPr>
          <a:lstStyle/>
          <a:p>
            <a:pPr marL="285750" indent="-285750">
              <a:buFont typeface="Arial" panose="020B0604020202020204" pitchFamily="34" charset="0"/>
              <a:buChar char="•"/>
            </a:pPr>
            <a:r>
              <a:rPr lang="en-GB" sz="1400">
                <a:effectLst/>
              </a:rPr>
              <a:t>The 2024 data is statistically compared against 2022 data to identify significant change between the years.</a:t>
            </a:r>
          </a:p>
          <a:p>
            <a:endParaRPr lang="en-GB" sz="1400">
              <a:effectLst/>
            </a:endParaRPr>
          </a:p>
          <a:p>
            <a:pPr marL="285750" indent="-285750">
              <a:buFont typeface="Arial" panose="020B0604020202020204" pitchFamily="34" charset="0"/>
              <a:buChar char="•"/>
            </a:pPr>
            <a:r>
              <a:rPr lang="en-GB" sz="1400">
                <a:effectLst/>
              </a:rPr>
              <a:t>In 2024, the percentage of pupils reporting that they are ‘definitely’ physically active (37%) has increased significantly from 2022 (30%).</a:t>
            </a:r>
          </a:p>
          <a:p>
            <a:endParaRPr lang="en-GB" sz="1400">
              <a:effectLst/>
            </a:endParaRPr>
          </a:p>
          <a:p>
            <a:pPr marL="285750" indent="-285750">
              <a:buFont typeface="Arial" panose="020B0604020202020204" pitchFamily="34" charset="0"/>
              <a:buChar char="•"/>
            </a:pPr>
            <a:r>
              <a:rPr lang="en-GB" sz="1400">
                <a:effectLst/>
              </a:rPr>
              <a:t>46% of pupils reported that they worry about schoolwork in 2024, which is significantly lower than 52% in 2022.</a:t>
            </a:r>
          </a:p>
        </p:txBody>
      </p:sp>
      <p:graphicFrame>
        <p:nvGraphicFramePr>
          <p:cNvPr id="7" name="Table 6">
            <a:extLst>
              <a:ext uri="{FF2B5EF4-FFF2-40B4-BE49-F238E27FC236}">
                <a16:creationId xmlns:a16="http://schemas.microsoft.com/office/drawing/2014/main" id="{299EF82B-2DE3-79FF-6479-89B808054DE8}"/>
              </a:ext>
            </a:extLst>
          </p:cNvPr>
          <p:cNvGraphicFramePr>
            <a:graphicFrameLocks noGrp="1"/>
          </p:cNvGraphicFramePr>
          <p:nvPr>
            <p:extLst>
              <p:ext uri="{D42A27DB-BD31-4B8C-83A1-F6EECF244321}">
                <p14:modId xmlns:p14="http://schemas.microsoft.com/office/powerpoint/2010/main" val="4037612555"/>
              </p:ext>
            </p:extLst>
          </p:nvPr>
        </p:nvGraphicFramePr>
        <p:xfrm>
          <a:off x="9609112" y="5690215"/>
          <a:ext cx="2438400" cy="552450"/>
        </p:xfrm>
        <a:graphic>
          <a:graphicData uri="http://schemas.openxmlformats.org/drawingml/2006/table">
            <a:tbl>
              <a:tblPr/>
              <a:tblGrid>
                <a:gridCol w="2438400">
                  <a:extLst>
                    <a:ext uri="{9D8B030D-6E8A-4147-A177-3AD203B41FA5}">
                      <a16:colId xmlns:a16="http://schemas.microsoft.com/office/drawing/2014/main" val="3072908258"/>
                    </a:ext>
                  </a:extLst>
                </a:gridCol>
              </a:tblGrid>
              <a:tr h="184150">
                <a:tc>
                  <a:txBody>
                    <a:bodyPr/>
                    <a:lstStyle/>
                    <a:p>
                      <a:pPr algn="ctr" fontAlgn="b"/>
                      <a:r>
                        <a:rPr lang="en-GB" sz="1100" b="0" i="0" u="none" strike="noStrike">
                          <a:solidFill>
                            <a:srgbClr val="000000"/>
                          </a:solidFill>
                          <a:effectLst/>
                          <a:latin typeface="Calibri" panose="020F0502020204030204" pitchFamily="34" charset="0"/>
                        </a:rPr>
                        <a:t>Statistically significantly better than 2022</a:t>
                      </a:r>
                    </a:p>
                  </a:txBody>
                  <a:tcPr marL="6350" marR="6350" marT="6350" marB="0" anchor="b">
                    <a:lnL>
                      <a:noFill/>
                    </a:lnL>
                    <a:lnR>
                      <a:noFill/>
                    </a:lnR>
                    <a:lnT>
                      <a:noFill/>
                    </a:lnT>
                    <a:lnB>
                      <a:noFill/>
                    </a:lnB>
                    <a:solidFill>
                      <a:srgbClr val="92D050"/>
                    </a:solidFill>
                  </a:tcPr>
                </a:tc>
                <a:extLst>
                  <a:ext uri="{0D108BD9-81ED-4DB2-BD59-A6C34878D82A}">
                    <a16:rowId xmlns:a16="http://schemas.microsoft.com/office/drawing/2014/main" val="323927986"/>
                  </a:ext>
                </a:extLst>
              </a:tr>
              <a:tr h="184150">
                <a:tc>
                  <a:txBody>
                    <a:bodyPr/>
                    <a:lstStyle/>
                    <a:p>
                      <a:pPr algn="ctr" fontAlgn="b"/>
                      <a:r>
                        <a:rPr lang="en-GB" sz="1100" b="0" i="0" u="none" strike="noStrike">
                          <a:solidFill>
                            <a:srgbClr val="000000"/>
                          </a:solidFill>
                          <a:effectLst/>
                          <a:latin typeface="Calibri" panose="020F0502020204030204" pitchFamily="34" charset="0"/>
                        </a:rPr>
                        <a:t>Statistically similar to 2022</a:t>
                      </a:r>
                    </a:p>
                  </a:txBody>
                  <a:tcPr marL="6350" marR="6350" marT="6350" marB="0" anchor="b">
                    <a:lnL>
                      <a:noFill/>
                    </a:lnL>
                    <a:lnR>
                      <a:noFill/>
                    </a:lnR>
                    <a:lnT>
                      <a:noFill/>
                    </a:lnT>
                    <a:lnB>
                      <a:noFill/>
                    </a:lnB>
                    <a:solidFill>
                      <a:srgbClr val="FFC000"/>
                    </a:solidFill>
                  </a:tcPr>
                </a:tc>
                <a:extLst>
                  <a:ext uri="{0D108BD9-81ED-4DB2-BD59-A6C34878D82A}">
                    <a16:rowId xmlns:a16="http://schemas.microsoft.com/office/drawing/2014/main" val="1977944542"/>
                  </a:ext>
                </a:extLst>
              </a:tr>
              <a:tr h="184150">
                <a:tc>
                  <a:txBody>
                    <a:bodyPr/>
                    <a:lstStyle/>
                    <a:p>
                      <a:pPr algn="ctr" fontAlgn="b"/>
                      <a:r>
                        <a:rPr lang="en-GB" sz="1100" b="0" i="0" u="none" strike="noStrike">
                          <a:solidFill>
                            <a:srgbClr val="000000"/>
                          </a:solidFill>
                          <a:effectLst/>
                          <a:latin typeface="Calibri" panose="020F0502020204030204" pitchFamily="34" charset="0"/>
                        </a:rPr>
                        <a:t>Statistically significantly worse than  2022</a:t>
                      </a:r>
                    </a:p>
                  </a:txBody>
                  <a:tcPr marL="6350" marR="6350" marT="6350" marB="0" anchor="b">
                    <a:lnL>
                      <a:noFill/>
                    </a:lnL>
                    <a:lnR>
                      <a:noFill/>
                    </a:lnR>
                    <a:lnT>
                      <a:noFill/>
                    </a:lnT>
                    <a:lnB>
                      <a:noFill/>
                    </a:lnB>
                    <a:solidFill>
                      <a:srgbClr val="FF0000"/>
                    </a:solidFill>
                  </a:tcPr>
                </a:tc>
                <a:extLst>
                  <a:ext uri="{0D108BD9-81ED-4DB2-BD59-A6C34878D82A}">
                    <a16:rowId xmlns:a16="http://schemas.microsoft.com/office/drawing/2014/main" val="331455677"/>
                  </a:ext>
                </a:extLst>
              </a:tr>
            </a:tbl>
          </a:graphicData>
        </a:graphic>
      </p:graphicFrame>
      <p:pic>
        <p:nvPicPr>
          <p:cNvPr id="8" name="Picture 2">
            <a:extLst>
              <a:ext uri="{FF2B5EF4-FFF2-40B4-BE49-F238E27FC236}">
                <a16:creationId xmlns:a16="http://schemas.microsoft.com/office/drawing/2014/main" id="{AB049569-052D-0C75-B3BA-B3D9234F4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e 8">
            <a:extLst>
              <a:ext uri="{FF2B5EF4-FFF2-40B4-BE49-F238E27FC236}">
                <a16:creationId xmlns:a16="http://schemas.microsoft.com/office/drawing/2014/main" id="{83455866-0994-B23E-03A9-A6DB8F8CC3AC}"/>
              </a:ext>
            </a:extLst>
          </p:cNvPr>
          <p:cNvGraphicFramePr>
            <a:graphicFrameLocks noGrp="1"/>
          </p:cNvGraphicFramePr>
          <p:nvPr>
            <p:extLst>
              <p:ext uri="{D42A27DB-BD31-4B8C-83A1-F6EECF244321}">
                <p14:modId xmlns:p14="http://schemas.microsoft.com/office/powerpoint/2010/main" val="2831959184"/>
              </p:ext>
            </p:extLst>
          </p:nvPr>
        </p:nvGraphicFramePr>
        <p:xfrm>
          <a:off x="266192" y="708679"/>
          <a:ext cx="5668264" cy="5508000"/>
        </p:xfrm>
        <a:graphic>
          <a:graphicData uri="http://schemas.openxmlformats.org/drawingml/2006/table">
            <a:tbl>
              <a:tblPr/>
              <a:tblGrid>
                <a:gridCol w="4190590">
                  <a:extLst>
                    <a:ext uri="{9D8B030D-6E8A-4147-A177-3AD203B41FA5}">
                      <a16:colId xmlns:a16="http://schemas.microsoft.com/office/drawing/2014/main" val="2377069623"/>
                    </a:ext>
                  </a:extLst>
                </a:gridCol>
                <a:gridCol w="738837">
                  <a:extLst>
                    <a:ext uri="{9D8B030D-6E8A-4147-A177-3AD203B41FA5}">
                      <a16:colId xmlns:a16="http://schemas.microsoft.com/office/drawing/2014/main" val="1234189082"/>
                    </a:ext>
                  </a:extLst>
                </a:gridCol>
                <a:gridCol w="738837">
                  <a:extLst>
                    <a:ext uri="{9D8B030D-6E8A-4147-A177-3AD203B41FA5}">
                      <a16:colId xmlns:a16="http://schemas.microsoft.com/office/drawing/2014/main" val="1943919378"/>
                    </a:ext>
                  </a:extLst>
                </a:gridCol>
              </a:tblGrid>
              <a:tr h="270173">
                <a:tc>
                  <a:txBody>
                    <a:bodyPr/>
                    <a:lstStyle/>
                    <a:p>
                      <a:pPr algn="l" fontAlgn="b"/>
                      <a:r>
                        <a:rPr lang="en-GB"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1" i="0" u="none" strike="noStrike">
                          <a:solidFill>
                            <a:srgbClr val="000000"/>
                          </a:solidFill>
                          <a:effectLst/>
                          <a:latin typeface="Calibri"/>
                        </a:rPr>
                        <a:t>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1" i="0" u="none" strike="noStrike">
                          <a:solidFill>
                            <a:srgbClr val="000000"/>
                          </a:solidFill>
                          <a:effectLst/>
                          <a:latin typeface="Calibri"/>
                        </a:rPr>
                        <a:t>2024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7603749"/>
                  </a:ext>
                </a:extLst>
              </a:tr>
              <a:tr h="270173">
                <a:tc gridSpan="3">
                  <a:txBody>
                    <a:bodyPr/>
                    <a:lstStyle/>
                    <a:p>
                      <a:pPr algn="ctr" fontAlgn="b"/>
                      <a:r>
                        <a:rPr lang="en-GB" sz="1100" b="1" i="0" u="none" strike="noStrike">
                          <a:solidFill>
                            <a:srgbClr val="000000"/>
                          </a:solidFill>
                          <a:effectLst/>
                          <a:latin typeface="Calibri"/>
                        </a:rPr>
                        <a:t>Lifestyle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7779369"/>
                  </a:ext>
                </a:extLst>
              </a:tr>
              <a:tr h="270173">
                <a:tc>
                  <a:txBody>
                    <a:bodyPr/>
                    <a:lstStyle/>
                    <a:p>
                      <a:pPr algn="l" fontAlgn="b"/>
                      <a:r>
                        <a:rPr lang="en-GB" sz="1100" b="0" i="0" u="none" strike="noStrike">
                          <a:solidFill>
                            <a:srgbClr val="000000"/>
                          </a:solidFill>
                          <a:effectLst/>
                          <a:latin typeface="Calibri" panose="020F0502020204030204" pitchFamily="34" charset="0"/>
                        </a:rPr>
                        <a:t>Eat 5-a-day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57478489"/>
                  </a:ext>
                </a:extLst>
              </a:tr>
              <a:tr h="270173">
                <a:tc>
                  <a:txBody>
                    <a:bodyPr/>
                    <a:lstStyle/>
                    <a:p>
                      <a:pPr algn="l" fontAlgn="b"/>
                      <a:r>
                        <a:rPr lang="en-GB" sz="1100" b="0" i="0" u="none" strike="noStrike">
                          <a:solidFill>
                            <a:srgbClr val="000000"/>
                          </a:solidFill>
                          <a:effectLst/>
                          <a:latin typeface="Calibri" panose="020F0502020204030204" pitchFamily="34" charset="0"/>
                        </a:rPr>
                        <a:t>Tried vaping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207725885"/>
                  </a:ext>
                </a:extLst>
              </a:tr>
              <a:tr h="270173">
                <a:tc>
                  <a:txBody>
                    <a:bodyPr/>
                    <a:lstStyle/>
                    <a:p>
                      <a:pPr algn="l" fontAlgn="ctr"/>
                      <a:r>
                        <a:rPr lang="en-GB" sz="1100" b="0" i="0" u="none" strike="noStrike">
                          <a:solidFill>
                            <a:srgbClr val="000000"/>
                          </a:solidFill>
                          <a:effectLst/>
                          <a:latin typeface="Calibri" panose="020F0502020204030204" pitchFamily="34" charset="0"/>
                        </a:rPr>
                        <a:t>Smoked in the past or smoke now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52631146"/>
                  </a:ext>
                </a:extLst>
              </a:tr>
              <a:tr h="270173">
                <a:tc>
                  <a:txBody>
                    <a:bodyPr/>
                    <a:lstStyle/>
                    <a:p>
                      <a:pPr algn="l" fontAlgn="b"/>
                      <a:r>
                        <a:rPr lang="en-GB" sz="1100" b="0" i="0" u="none" strike="noStrike">
                          <a:solidFill>
                            <a:srgbClr val="000000"/>
                          </a:solidFill>
                          <a:effectLst/>
                          <a:latin typeface="Calibri" panose="020F0502020204030204" pitchFamily="34" charset="0"/>
                        </a:rPr>
                        <a:t>Drank alcohol in last week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077076414"/>
                  </a:ext>
                </a:extLst>
              </a:tr>
              <a:tr h="374713">
                <a:tc>
                  <a:txBody>
                    <a:bodyPr/>
                    <a:lstStyle/>
                    <a:p>
                      <a:pPr algn="l" fontAlgn="b"/>
                      <a:r>
                        <a:rPr lang="en-GB" sz="1100" b="0" i="0" u="none" strike="noStrike">
                          <a:solidFill>
                            <a:srgbClr val="000000"/>
                          </a:solidFill>
                          <a:effectLst/>
                          <a:latin typeface="Calibri" panose="020F0502020204030204" pitchFamily="34" charset="0"/>
                        </a:rPr>
                        <a:t>Ever offered drugs to get high (cannabis resin, leaf or oil)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285454238"/>
                  </a:ext>
                </a:extLst>
              </a:tr>
              <a:tr h="270173">
                <a:tc>
                  <a:txBody>
                    <a:bodyPr/>
                    <a:lstStyle/>
                    <a:p>
                      <a:pPr algn="l" fontAlgn="b"/>
                      <a:r>
                        <a:rPr lang="en-GB" sz="1100" b="0" i="0" u="none" strike="noStrike">
                          <a:solidFill>
                            <a:srgbClr val="000000"/>
                          </a:solidFill>
                          <a:effectLst/>
                          <a:latin typeface="Calibri" panose="020F0502020204030204" pitchFamily="34" charset="0"/>
                        </a:rPr>
                        <a:t>Ever taken drugs to get high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6008883"/>
                  </a:ext>
                </a:extLst>
              </a:tr>
              <a:tr h="270173">
                <a:tc>
                  <a:txBody>
                    <a:bodyPr/>
                    <a:lstStyle/>
                    <a:p>
                      <a:pPr algn="l" fontAlgn="b"/>
                      <a:r>
                        <a:rPr lang="en-GB" sz="1100" b="0" i="0" u="none" strike="noStrike">
                          <a:solidFill>
                            <a:srgbClr val="000000"/>
                          </a:solidFill>
                          <a:effectLst/>
                          <a:latin typeface="Calibri" panose="020F0502020204030204" pitchFamily="34" charset="0"/>
                        </a:rPr>
                        <a:t>Are 'definitely' physically active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36.7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945505041"/>
                  </a:ext>
                </a:extLst>
              </a:tr>
              <a:tr h="270173">
                <a:tc>
                  <a:txBody>
                    <a:bodyPr/>
                    <a:lstStyle/>
                    <a:p>
                      <a:pPr algn="l" fontAlgn="b"/>
                      <a:r>
                        <a:rPr lang="en-GB" sz="1100" b="0" i="0" u="none" strike="noStrike">
                          <a:solidFill>
                            <a:srgbClr val="000000"/>
                          </a:solidFill>
                          <a:effectLst/>
                          <a:latin typeface="Calibri" panose="020F0502020204030204" pitchFamily="34" charset="0"/>
                        </a:rPr>
                        <a:t>Like to lose weight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46.9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47.2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88904379"/>
                  </a:ext>
                </a:extLst>
              </a:tr>
              <a:tr h="270173">
                <a:tc gridSpan="3">
                  <a:txBody>
                    <a:bodyPr/>
                    <a:lstStyle/>
                    <a:p>
                      <a:pPr algn="ctr" fontAlgn="b"/>
                      <a:r>
                        <a:rPr lang="en-GB" sz="1100" b="1" i="0" u="none" strike="noStrike">
                          <a:solidFill>
                            <a:srgbClr val="000000"/>
                          </a:solidFill>
                          <a:effectLst/>
                          <a:latin typeface="Calibri" panose="020F0502020204030204" pitchFamily="34" charset="0"/>
                        </a:rPr>
                        <a:t>Self well-being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55784620"/>
                  </a:ext>
                </a:extLst>
              </a:tr>
              <a:tr h="270173">
                <a:tc>
                  <a:txBody>
                    <a:bodyPr/>
                    <a:lstStyle/>
                    <a:p>
                      <a:pPr algn="l" fontAlgn="b"/>
                      <a:r>
                        <a:rPr lang="en-GB" sz="1100" b="0" i="0" u="none" strike="noStrike">
                          <a:solidFill>
                            <a:srgbClr val="000000"/>
                          </a:solidFill>
                          <a:effectLst/>
                          <a:latin typeface="Calibri" panose="020F0502020204030204" pitchFamily="34" charset="0"/>
                        </a:rPr>
                        <a:t>High Warwick-Edinburgh mental health composite score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68120279"/>
                  </a:ext>
                </a:extLst>
              </a:tr>
              <a:tr h="270173">
                <a:tc>
                  <a:txBody>
                    <a:bodyPr/>
                    <a:lstStyle/>
                    <a:p>
                      <a:pPr algn="l" fontAlgn="b"/>
                      <a:r>
                        <a:rPr lang="en-GB" sz="1100" b="0" i="0" u="none" strike="noStrike">
                          <a:solidFill>
                            <a:srgbClr val="000000"/>
                          </a:solidFill>
                          <a:effectLst/>
                          <a:latin typeface="Calibri" panose="020F0502020204030204" pitchFamily="34" charset="0"/>
                        </a:rPr>
                        <a:t>Pupils had a high measure of resilience (24+)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02292406"/>
                  </a:ext>
                </a:extLst>
              </a:tr>
              <a:tr h="270173">
                <a:tc>
                  <a:txBody>
                    <a:bodyPr/>
                    <a:lstStyle/>
                    <a:p>
                      <a:pPr algn="l" fontAlgn="b"/>
                      <a:r>
                        <a:rPr lang="en-GB" sz="1100" b="0" i="0" u="none" strike="noStrike">
                          <a:solidFill>
                            <a:srgbClr val="000000"/>
                          </a:solidFill>
                          <a:effectLst/>
                          <a:latin typeface="Calibri" panose="020F0502020204030204" pitchFamily="34" charset="0"/>
                        </a:rPr>
                        <a:t>High life satisfaction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45.6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48.0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05107817"/>
                  </a:ext>
                </a:extLst>
              </a:tr>
              <a:tr h="270173">
                <a:tc gridSpan="3">
                  <a:txBody>
                    <a:bodyPr/>
                    <a:lstStyle/>
                    <a:p>
                      <a:pPr algn="ctr" fontAlgn="b"/>
                      <a:r>
                        <a:rPr lang="en-GB" sz="1100" b="1" i="0" u="none" strike="noStrike">
                          <a:solidFill>
                            <a:srgbClr val="000000"/>
                          </a:solidFill>
                          <a:effectLst/>
                          <a:latin typeface="Calibri" panose="020F0502020204030204" pitchFamily="34" charset="0"/>
                        </a:rPr>
                        <a:t>School environment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2324349"/>
                  </a:ext>
                </a:extLst>
              </a:tr>
              <a:tr h="270173">
                <a:tc>
                  <a:txBody>
                    <a:bodyPr/>
                    <a:lstStyle/>
                    <a:p>
                      <a:pPr algn="l" fontAlgn="b"/>
                      <a:r>
                        <a:rPr lang="en-GB" sz="1100" b="0" i="0" u="none" strike="noStrike">
                          <a:solidFill>
                            <a:srgbClr val="000000"/>
                          </a:solidFill>
                          <a:effectLst/>
                          <a:latin typeface="Calibri" panose="020F0502020204030204" pitchFamily="34" charset="0"/>
                        </a:rPr>
                        <a:t>Bullied at school last 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a:rPr>
                        <a:t>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664258551"/>
                  </a:ext>
                </a:extLst>
              </a:tr>
              <a:tr h="270173">
                <a:tc>
                  <a:txBody>
                    <a:bodyPr/>
                    <a:lstStyle/>
                    <a:p>
                      <a:pPr algn="l" fontAlgn="b"/>
                      <a:r>
                        <a:rPr lang="en-GB" sz="1100" b="0" i="0" u="none" strike="noStrike">
                          <a:solidFill>
                            <a:srgbClr val="000000"/>
                          </a:solidFill>
                          <a:effectLst/>
                          <a:latin typeface="Calibri"/>
                        </a:rPr>
                        <a:t>Worry about school-work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52.0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45.7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81371518"/>
                  </a:ext>
                </a:extLst>
              </a:tr>
              <a:tr h="270173">
                <a:tc>
                  <a:txBody>
                    <a:bodyPr/>
                    <a:lstStyle/>
                    <a:p>
                      <a:pPr algn="l" fontAlgn="b"/>
                      <a:r>
                        <a:rPr lang="en-GB" sz="1100" b="0" i="0" u="none" strike="noStrike">
                          <a:solidFill>
                            <a:srgbClr val="000000"/>
                          </a:solidFill>
                          <a:effectLst/>
                          <a:latin typeface="Calibri"/>
                        </a:rPr>
                        <a:t>Clear idea of what I want to do in my life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39.1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39.7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77894608"/>
                  </a:ext>
                </a:extLst>
              </a:tr>
              <a:tr h="270173">
                <a:tc>
                  <a:txBody>
                    <a:bodyPr/>
                    <a:lstStyle/>
                    <a:p>
                      <a:pPr algn="l" fontAlgn="b"/>
                      <a:r>
                        <a:rPr lang="en-GB" sz="1100" b="0" i="0" u="none" strike="noStrike">
                          <a:solidFill>
                            <a:srgbClr val="000000"/>
                          </a:solidFill>
                          <a:effectLst/>
                          <a:latin typeface="Calibri"/>
                        </a:rPr>
                        <a:t>I know my own targets and am helped to meet them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44.9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44.4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70221351"/>
                  </a:ext>
                </a:extLst>
              </a:tr>
              <a:tr h="270173">
                <a:tc>
                  <a:txBody>
                    <a:bodyPr/>
                    <a:lstStyle/>
                    <a:p>
                      <a:pPr algn="l" fontAlgn="b"/>
                      <a:r>
                        <a:rPr lang="en-GB" sz="1100" b="0" i="0" u="none" strike="noStrike">
                          <a:solidFill>
                            <a:srgbClr val="000000"/>
                          </a:solidFill>
                          <a:effectLst/>
                          <a:latin typeface="Calibri"/>
                        </a:rPr>
                        <a:t>Lessons about stress and coping are useful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100" b="0" i="0" u="none" strike="noStrike">
                          <a:solidFill>
                            <a:srgbClr val="000000"/>
                          </a:solidFill>
                          <a:effectLst/>
                          <a:latin typeface="Calibri" panose="020F0502020204030204" pitchFamily="34" charset="0"/>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06425597"/>
                  </a:ext>
                </a:extLst>
              </a:tr>
            </a:tbl>
          </a:graphicData>
        </a:graphic>
      </p:graphicFrame>
    </p:spTree>
    <p:extLst>
      <p:ext uri="{BB962C8B-B14F-4D97-AF65-F5344CB8AC3E}">
        <p14:creationId xmlns:p14="http://schemas.microsoft.com/office/powerpoint/2010/main" val="3514375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671D-783D-C489-5966-5B205AD62652}"/>
              </a:ext>
            </a:extLst>
          </p:cNvPr>
          <p:cNvSpPr>
            <a:spLocks noGrp="1"/>
          </p:cNvSpPr>
          <p:nvPr>
            <p:ph type="ctrTitle"/>
          </p:nvPr>
        </p:nvSpPr>
        <p:spPr>
          <a:xfrm>
            <a:off x="0" y="2733675"/>
            <a:ext cx="12192000" cy="776288"/>
          </a:xfrm>
          <a:solidFill>
            <a:srgbClr val="0A6D55"/>
          </a:solidFill>
        </p:spPr>
        <p:txBody>
          <a:bodyPr>
            <a:normAutofit/>
          </a:bodyPr>
          <a:lstStyle/>
          <a:p>
            <a:r>
              <a:rPr lang="en-GB" sz="4800">
                <a:solidFill>
                  <a:schemeClr val="bg1"/>
                </a:solidFill>
                <a:latin typeface="+mn-lt"/>
                <a:cs typeface="Arial" panose="020B0604020202020204" pitchFamily="34" charset="0"/>
              </a:rPr>
              <a:t>Sexual health and relationships</a:t>
            </a:r>
          </a:p>
        </p:txBody>
      </p:sp>
      <p:pic>
        <p:nvPicPr>
          <p:cNvPr id="4" name="Picture 2">
            <a:extLst>
              <a:ext uri="{FF2B5EF4-FFF2-40B4-BE49-F238E27FC236}">
                <a16:creationId xmlns:a16="http://schemas.microsoft.com/office/drawing/2014/main" id="{B9458AA5-B5E0-883B-2C4B-000B653FAC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934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052755F-2C38-8D9F-24DC-4DC304B77FAC}"/>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5D60DC9F-F859-E30B-C5AD-A4EAD1AC3986}"/>
              </a:ext>
            </a:extLst>
          </p:cNvPr>
          <p:cNvSpPr txBox="1">
            <a:spLocks/>
          </p:cNvSpPr>
          <p:nvPr/>
        </p:nvSpPr>
        <p:spPr>
          <a:xfrm>
            <a:off x="0" y="0"/>
            <a:ext cx="158551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Relationships</a:t>
            </a:r>
            <a:endParaRPr lang="en-GB" sz="1800">
              <a:solidFill>
                <a:schemeClr val="bg1"/>
              </a:solidFill>
              <a:latin typeface="+mn-lt"/>
              <a:cs typeface="Arial" panose="020B0604020202020204" pitchFamily="34" charset="0"/>
            </a:endParaRPr>
          </a:p>
        </p:txBody>
      </p:sp>
      <p:sp>
        <p:nvSpPr>
          <p:cNvPr id="6" name="Title 1">
            <a:extLst>
              <a:ext uri="{FF2B5EF4-FFF2-40B4-BE49-F238E27FC236}">
                <a16:creationId xmlns:a16="http://schemas.microsoft.com/office/drawing/2014/main" id="{198A0B8D-7268-22D3-59A6-CADB78FA618F}"/>
              </a:ext>
            </a:extLst>
          </p:cNvPr>
          <p:cNvSpPr txBox="1">
            <a:spLocks/>
          </p:cNvSpPr>
          <p:nvPr/>
        </p:nvSpPr>
        <p:spPr>
          <a:xfrm>
            <a:off x="1810131" y="0"/>
            <a:ext cx="1033873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a:solidFill>
                  <a:schemeClr val="bg1"/>
                </a:solidFill>
                <a:latin typeface="+mn-lt"/>
                <a:cs typeface="Arial" panose="020B0604020202020204" pitchFamily="34" charset="0"/>
              </a:rPr>
              <a:t>Have any of these things happened to you in a relationship with a boyfriend/girlfriend?</a:t>
            </a:r>
          </a:p>
        </p:txBody>
      </p:sp>
      <p:sp>
        <p:nvSpPr>
          <p:cNvPr id="12" name="TextBox 11">
            <a:extLst>
              <a:ext uri="{FF2B5EF4-FFF2-40B4-BE49-F238E27FC236}">
                <a16:creationId xmlns:a16="http://schemas.microsoft.com/office/drawing/2014/main" id="{0A11BDCB-625E-1DC9-49D8-A1986A78C2ED}"/>
              </a:ext>
            </a:extLst>
          </p:cNvPr>
          <p:cNvSpPr txBox="1"/>
          <p:nvPr/>
        </p:nvSpPr>
        <p:spPr>
          <a:xfrm>
            <a:off x="0" y="6143626"/>
            <a:ext cx="5667375" cy="276999"/>
          </a:xfrm>
          <a:prstGeom prst="rect">
            <a:avLst/>
          </a:prstGeom>
          <a:noFill/>
        </p:spPr>
        <p:txBody>
          <a:bodyPr wrap="square" rtlCol="0">
            <a:spAutoFit/>
          </a:bodyPr>
          <a:lstStyle/>
          <a:p>
            <a:r>
              <a:rPr lang="en-GB" sz="1200">
                <a:cs typeface="Arial" panose="020B0604020202020204" pitchFamily="34" charset="0"/>
              </a:rPr>
              <a:t>Note: The ‘None of the above (or incomplete) category is suppressed in the chart. </a:t>
            </a:r>
          </a:p>
        </p:txBody>
      </p:sp>
      <p:graphicFrame>
        <p:nvGraphicFramePr>
          <p:cNvPr id="15" name="Chart 14">
            <a:extLst>
              <a:ext uri="{FF2B5EF4-FFF2-40B4-BE49-F238E27FC236}">
                <a16:creationId xmlns:a16="http://schemas.microsoft.com/office/drawing/2014/main" id="{6E069759-0C7C-C81F-AEF4-2085E0082DE7}"/>
              </a:ext>
            </a:extLst>
          </p:cNvPr>
          <p:cNvGraphicFramePr>
            <a:graphicFrameLocks/>
          </p:cNvGraphicFramePr>
          <p:nvPr>
            <p:extLst>
              <p:ext uri="{D42A27DB-BD31-4B8C-83A1-F6EECF244321}">
                <p14:modId xmlns:p14="http://schemas.microsoft.com/office/powerpoint/2010/main" val="100486643"/>
              </p:ext>
            </p:extLst>
          </p:nvPr>
        </p:nvGraphicFramePr>
        <p:xfrm>
          <a:off x="204281" y="664588"/>
          <a:ext cx="11944589" cy="396319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647CE1A9-C864-3A59-4B25-58FC2D9376F0}"/>
              </a:ext>
            </a:extLst>
          </p:cNvPr>
          <p:cNvSpPr txBox="1"/>
          <p:nvPr/>
        </p:nvSpPr>
        <p:spPr>
          <a:xfrm>
            <a:off x="51289" y="4736591"/>
            <a:ext cx="12097581" cy="1384995"/>
          </a:xfrm>
          <a:prstGeom prst="rect">
            <a:avLst/>
          </a:prstGeom>
          <a:noFill/>
        </p:spPr>
        <p:txBody>
          <a:bodyPr wrap="square">
            <a:spAutoFit/>
          </a:bodyPr>
          <a:lstStyle/>
          <a:p>
            <a:pPr marL="285750" indent="-285750">
              <a:buFont typeface="Arial" panose="020B0604020202020204" pitchFamily="34" charset="0"/>
              <a:buChar char="•"/>
            </a:pPr>
            <a:r>
              <a:rPr lang="en-GB" sz="1400">
                <a:cs typeface="Arial" panose="020B0604020202020204" pitchFamily="34" charset="0"/>
              </a:rPr>
              <a:t>13% of pupils reported that their partner used hurtful or threatening language to them. This reported level is significantly higher amongst females.</a:t>
            </a:r>
          </a:p>
          <a:p>
            <a:pPr marL="285750" indent="-285750">
              <a:buFont typeface="Arial" panose="020B0604020202020204" pitchFamily="34" charset="0"/>
              <a:buChar char="•"/>
            </a:pPr>
            <a:r>
              <a:rPr lang="en-GB" sz="1400">
                <a:cs typeface="Arial" panose="020B0604020202020204" pitchFamily="34" charset="0"/>
              </a:rPr>
              <a:t>20% of students reported that their partner had been angry or jealous when they wanted to spend time with friends. The rate is significantly higher amongst females.</a:t>
            </a:r>
          </a:p>
          <a:p>
            <a:pPr marL="285750" indent="-285750">
              <a:buFont typeface="Arial" panose="020B0604020202020204" pitchFamily="34" charset="0"/>
              <a:buChar char="•"/>
            </a:pPr>
            <a:r>
              <a:rPr lang="en-GB" sz="1400">
                <a:cs typeface="Arial" panose="020B0604020202020204" pitchFamily="34" charset="0"/>
              </a:rPr>
              <a:t>Significantly higher proportion of pupils in year 10 and females reported that their partner kept checking on their phone.</a:t>
            </a:r>
          </a:p>
          <a:p>
            <a:pPr marL="285750" indent="-285750">
              <a:buFont typeface="Arial" panose="020B0604020202020204" pitchFamily="34" charset="0"/>
              <a:buChar char="•"/>
            </a:pPr>
            <a:r>
              <a:rPr lang="en-GB" sz="1400">
                <a:cs typeface="Arial" panose="020B0604020202020204" pitchFamily="34" charset="0"/>
              </a:rPr>
              <a:t>7% of pupils reported that their boyfriend/girlfriend put pressure on them to have sex or do other sexual things. The reported levels are significantly higher in Year 10 and amongst females.</a:t>
            </a:r>
          </a:p>
        </p:txBody>
      </p:sp>
      <p:pic>
        <p:nvPicPr>
          <p:cNvPr id="4" name="Picture 2">
            <a:extLst>
              <a:ext uri="{FF2B5EF4-FFF2-40B4-BE49-F238E27FC236}">
                <a16:creationId xmlns:a16="http://schemas.microsoft.com/office/drawing/2014/main" id="{F634F2BB-81A3-4845-9961-EA90CC3963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29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D6C09-AC81-5DDC-222D-E0742CC7D244}"/>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D7E80F59-22EF-4605-A122-FCBAAB661EE1}"/>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Arial" panose="020B0604020202020204" pitchFamily="34" charset="0"/>
                <a:cs typeface="Arial" panose="020B0604020202020204" pitchFamily="34" charset="0"/>
              </a:rPr>
              <a:t>Source: Health-Related Behaviour Survey (HRBS), 2024</a:t>
            </a:r>
          </a:p>
          <a:p>
            <a:r>
              <a:rPr lang="en-GB" sz="1200">
                <a:solidFill>
                  <a:schemeClr val="bg1"/>
                </a:solidFill>
                <a:latin typeface="Arial" panose="020B0604020202020204" pitchFamily="34" charset="0"/>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8B239A87-27D5-E50F-08BB-B8168E2EF52D}"/>
              </a:ext>
            </a:extLst>
          </p:cNvPr>
          <p:cNvSpPr txBox="1">
            <a:spLocks/>
          </p:cNvSpPr>
          <p:nvPr/>
        </p:nvSpPr>
        <p:spPr>
          <a:xfrm>
            <a:off x="0" y="0"/>
            <a:ext cx="1819072"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Sexual health</a:t>
            </a:r>
            <a:endParaRPr lang="en-GB" sz="1600">
              <a:solidFill>
                <a:schemeClr val="bg1"/>
              </a:solidFill>
              <a:latin typeface="+mn-lt"/>
              <a:cs typeface="Arial" panose="020B0604020202020204" pitchFamily="34" charset="0"/>
            </a:endParaRPr>
          </a:p>
        </p:txBody>
      </p:sp>
      <p:graphicFrame>
        <p:nvGraphicFramePr>
          <p:cNvPr id="2" name="Chart 1">
            <a:extLst>
              <a:ext uri="{FF2B5EF4-FFF2-40B4-BE49-F238E27FC236}">
                <a16:creationId xmlns:a16="http://schemas.microsoft.com/office/drawing/2014/main" id="{A59EF081-5217-ECAF-1FA0-4F4212F1A987}"/>
              </a:ext>
            </a:extLst>
          </p:cNvPr>
          <p:cNvGraphicFramePr>
            <a:graphicFrameLocks/>
          </p:cNvGraphicFramePr>
          <p:nvPr>
            <p:extLst>
              <p:ext uri="{D42A27DB-BD31-4B8C-83A1-F6EECF244321}">
                <p14:modId xmlns:p14="http://schemas.microsoft.com/office/powerpoint/2010/main" val="2759373751"/>
              </p:ext>
            </p:extLst>
          </p:nvPr>
        </p:nvGraphicFramePr>
        <p:xfrm>
          <a:off x="197735" y="603468"/>
          <a:ext cx="5969601" cy="300159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3B13B71-EA8C-770C-8A37-A7495BC2D7E4}"/>
              </a:ext>
            </a:extLst>
          </p:cNvPr>
          <p:cNvSpPr txBox="1"/>
          <p:nvPr/>
        </p:nvSpPr>
        <p:spPr>
          <a:xfrm>
            <a:off x="129641" y="3713582"/>
            <a:ext cx="11699254" cy="2677656"/>
          </a:xfrm>
          <a:prstGeom prst="rect">
            <a:avLst/>
          </a:prstGeom>
          <a:noFill/>
        </p:spPr>
        <p:txBody>
          <a:bodyPr wrap="square">
            <a:spAutoFit/>
          </a:bodyPr>
          <a:lstStyle/>
          <a:p>
            <a:pPr marL="285750" indent="-285750">
              <a:buFont typeface="Arial" panose="020B0604020202020204" pitchFamily="34" charset="0"/>
              <a:buChar char="•"/>
            </a:pPr>
            <a:r>
              <a:rPr lang="en-GB" sz="1400" dirty="0">
                <a:cs typeface="Arial" panose="020B0604020202020204" pitchFamily="34" charset="0"/>
              </a:rPr>
              <a:t>49% of Year 10+ pupils responded that school lessons are their main source of information about sex, while 11% said their parents/carers are their main source of information and 15%  said their friends are.</a:t>
            </a:r>
          </a:p>
          <a:p>
            <a:pPr marL="285750" indent="-285750">
              <a:buFont typeface="Arial" panose="020B0604020202020204" pitchFamily="34" charset="0"/>
              <a:buChar char="•"/>
            </a:pPr>
            <a:r>
              <a:rPr lang="en-GB" sz="1400" dirty="0">
                <a:cs typeface="Arial" panose="020B0604020202020204" pitchFamily="34" charset="0"/>
              </a:rPr>
              <a:t>11% of Year 10+ pupils responded that they are either in a sexual relationship or have had sex in the past, whereas 89% of Year 10 pupils have never had sex.</a:t>
            </a:r>
          </a:p>
          <a:p>
            <a:r>
              <a:rPr lang="en-GB" sz="1400" dirty="0"/>
              <a:t>Other findings (charts not shown):</a:t>
            </a:r>
          </a:p>
          <a:p>
            <a:pPr marL="285750" indent="-285750">
              <a:buFont typeface="Arial" panose="020B0604020202020204" pitchFamily="34" charset="0"/>
              <a:buChar char="•"/>
            </a:pPr>
            <a:r>
              <a:rPr lang="en-GB" sz="1400" dirty="0">
                <a:cs typeface="Arial" panose="020B0604020202020204" pitchFamily="34" charset="0"/>
              </a:rPr>
              <a:t>32% of pupils responded that they have found school lessons about relationships and sex education 'quite' or 'very' useful, while 16% have found them 'not at all' useful and 21%  couldn't remember any.</a:t>
            </a:r>
            <a:endParaRPr lang="en-GB" sz="1400" dirty="0"/>
          </a:p>
          <a:p>
            <a:pPr marL="285750" indent="-285750" algn="l">
              <a:buFont typeface="Arial" panose="020B0604020202020204" pitchFamily="34" charset="0"/>
              <a:buChar char="•"/>
            </a:pPr>
            <a:r>
              <a:rPr lang="en-GB" sz="1400" dirty="0"/>
              <a:t>Of the 105 Year 10 pupils who have had sex, 35% said they 'always' used a method of protection or contraception, while 30% said they 'never' did and 16% did so only 'sometimes’.</a:t>
            </a:r>
          </a:p>
          <a:p>
            <a:pPr marL="285750" indent="-285750" algn="l">
              <a:buFont typeface="Arial" panose="020B0604020202020204" pitchFamily="34" charset="0"/>
              <a:buChar char="•"/>
            </a:pPr>
            <a:r>
              <a:rPr lang="en-GB" sz="1400" dirty="0">
                <a:cs typeface="Arial" panose="020B0604020202020204" pitchFamily="34" charset="0"/>
              </a:rPr>
              <a:t>Of the Year 10+ pupils who have had sex, 16% responded that they didn't feel ready the first time.</a:t>
            </a:r>
          </a:p>
          <a:p>
            <a:pPr marL="285750" indent="-285750" algn="l">
              <a:buFont typeface="Arial" panose="020B0604020202020204" pitchFamily="34" charset="0"/>
              <a:buChar char="•"/>
            </a:pPr>
            <a:r>
              <a:rPr lang="en-GB" sz="1400" dirty="0">
                <a:cs typeface="Arial" panose="020B0604020202020204" pitchFamily="34" charset="0"/>
              </a:rPr>
              <a:t>Of the Year 10+ pupils who have had sex, 16% responded that they have felt pressured into having sex by their partner or someone else, while 8% said they are 'not sure' if they have.</a:t>
            </a:r>
          </a:p>
        </p:txBody>
      </p:sp>
      <p:graphicFrame>
        <p:nvGraphicFramePr>
          <p:cNvPr id="7" name="Chart 6">
            <a:extLst>
              <a:ext uri="{FF2B5EF4-FFF2-40B4-BE49-F238E27FC236}">
                <a16:creationId xmlns:a16="http://schemas.microsoft.com/office/drawing/2014/main" id="{A8186A90-4F36-9766-E0F5-244A8D155BC4}"/>
              </a:ext>
            </a:extLst>
          </p:cNvPr>
          <p:cNvGraphicFramePr>
            <a:graphicFrameLocks/>
          </p:cNvGraphicFramePr>
          <p:nvPr>
            <p:extLst>
              <p:ext uri="{D42A27DB-BD31-4B8C-83A1-F6EECF244321}">
                <p14:modId xmlns:p14="http://schemas.microsoft.com/office/powerpoint/2010/main" val="2084263756"/>
              </p:ext>
            </p:extLst>
          </p:nvPr>
        </p:nvGraphicFramePr>
        <p:xfrm>
          <a:off x="6433895" y="603467"/>
          <a:ext cx="5482549" cy="3001597"/>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a:extLst>
              <a:ext uri="{FF2B5EF4-FFF2-40B4-BE49-F238E27FC236}">
                <a16:creationId xmlns:a16="http://schemas.microsoft.com/office/drawing/2014/main" id="{98337842-BD40-DFC5-83EE-5643F5A8D6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363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5DCF3-8194-319A-890E-A6B5AA6ED291}"/>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DDDAFBCB-1700-B451-F80B-6570A0F958C5}"/>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Arial" panose="020B0604020202020204" pitchFamily="34" charset="0"/>
                <a:cs typeface="Arial" panose="020B0604020202020204" pitchFamily="34" charset="0"/>
              </a:rPr>
              <a:t>Source: Health-Related Behaviour Survey (HRBS), 2024</a:t>
            </a:r>
          </a:p>
          <a:p>
            <a:r>
              <a:rPr lang="en-GB" sz="1200">
                <a:solidFill>
                  <a:schemeClr val="bg1"/>
                </a:solidFill>
                <a:latin typeface="Arial" panose="020B0604020202020204" pitchFamily="34" charset="0"/>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671BB7CA-CC94-C42C-D037-4E830DBDE996}"/>
              </a:ext>
            </a:extLst>
          </p:cNvPr>
          <p:cNvSpPr txBox="1">
            <a:spLocks/>
          </p:cNvSpPr>
          <p:nvPr/>
        </p:nvSpPr>
        <p:spPr>
          <a:xfrm>
            <a:off x="-3" y="0"/>
            <a:ext cx="4717917"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Sexual health and relationships – internet</a:t>
            </a:r>
            <a:endParaRPr lang="en-GB" sz="1600">
              <a:solidFill>
                <a:schemeClr val="bg1"/>
              </a:solidFill>
              <a:latin typeface="+mn-lt"/>
              <a:cs typeface="Arial" panose="020B0604020202020204" pitchFamily="34" charset="0"/>
            </a:endParaRPr>
          </a:p>
        </p:txBody>
      </p:sp>
      <p:sp>
        <p:nvSpPr>
          <p:cNvPr id="6" name="TextBox 5">
            <a:extLst>
              <a:ext uri="{FF2B5EF4-FFF2-40B4-BE49-F238E27FC236}">
                <a16:creationId xmlns:a16="http://schemas.microsoft.com/office/drawing/2014/main" id="{F2A5207A-A8FD-E3F0-E143-DE9C3A6E130D}"/>
              </a:ext>
            </a:extLst>
          </p:cNvPr>
          <p:cNvSpPr txBox="1"/>
          <p:nvPr/>
        </p:nvSpPr>
        <p:spPr>
          <a:xfrm>
            <a:off x="129641" y="3713582"/>
            <a:ext cx="11699254" cy="1674754"/>
          </a:xfrm>
          <a:prstGeom prst="rect">
            <a:avLst/>
          </a:prstGeom>
          <a:noFill/>
        </p:spPr>
        <p:txBody>
          <a:bodyPr wrap="square">
            <a:spAutoFit/>
          </a:bodyPr>
          <a:lstStyle/>
          <a:p>
            <a:pPr marL="285750" indent="-285750" algn="l">
              <a:lnSpc>
                <a:spcPct val="150000"/>
              </a:lnSpc>
              <a:buFont typeface="Arial" panose="020B0604020202020204" pitchFamily="34" charset="0"/>
              <a:buChar char="•"/>
            </a:pPr>
            <a:r>
              <a:rPr lang="en-GB" sz="1400"/>
              <a:t>The percentage of pupils receiving sexual images is significantly higher in Year 10 and amongst girls (Yr8: 15%, Yr10: 31%, Males: 16%, Females: 28%)  </a:t>
            </a:r>
          </a:p>
          <a:p>
            <a:pPr marL="285750" indent="-285750" algn="l">
              <a:lnSpc>
                <a:spcPct val="150000"/>
              </a:lnSpc>
              <a:buFont typeface="Arial" panose="020B0604020202020204" pitchFamily="34" charset="0"/>
              <a:buChar char="•"/>
            </a:pPr>
            <a:r>
              <a:rPr lang="en-GB" sz="1400"/>
              <a:t>12% of pupils responded that someone has pressured them to send ‘nudes’ of themselves; Significantly higher percentage of girls have been pressured to send ‘nudes’ (19%) than boys (6%). </a:t>
            </a:r>
          </a:p>
          <a:p>
            <a:pPr marL="285750" indent="-285750" algn="l">
              <a:lnSpc>
                <a:spcPct val="150000"/>
              </a:lnSpc>
              <a:buFont typeface="Arial" panose="020B0604020202020204" pitchFamily="34" charset="0"/>
              <a:buChar char="•"/>
            </a:pPr>
            <a:r>
              <a:rPr lang="en-GB" sz="1400"/>
              <a:t>8% of pupils have sent ‘nudes’ of themselves; 6% of boys and 10% of girls said they have sent nudes.</a:t>
            </a:r>
          </a:p>
          <a:p>
            <a:pPr marL="285750" indent="-285750" algn="l">
              <a:lnSpc>
                <a:spcPct val="150000"/>
              </a:lnSpc>
              <a:buFont typeface="Arial" panose="020B0604020202020204" pitchFamily="34" charset="0"/>
              <a:buChar char="•"/>
            </a:pPr>
            <a:r>
              <a:rPr lang="en-GB" sz="1400"/>
              <a:t>10% of pupils responded that someone they know has sent ‘nudes’ of them to others.</a:t>
            </a:r>
          </a:p>
        </p:txBody>
      </p:sp>
      <p:graphicFrame>
        <p:nvGraphicFramePr>
          <p:cNvPr id="9" name="Chart 8">
            <a:extLst>
              <a:ext uri="{FF2B5EF4-FFF2-40B4-BE49-F238E27FC236}">
                <a16:creationId xmlns:a16="http://schemas.microsoft.com/office/drawing/2014/main" id="{CAC581C4-BA29-9D8D-2482-896F490E5A4F}"/>
              </a:ext>
            </a:extLst>
          </p:cNvPr>
          <p:cNvGraphicFramePr>
            <a:graphicFrameLocks/>
          </p:cNvGraphicFramePr>
          <p:nvPr>
            <p:extLst>
              <p:ext uri="{D42A27DB-BD31-4B8C-83A1-F6EECF244321}">
                <p14:modId xmlns:p14="http://schemas.microsoft.com/office/powerpoint/2010/main" val="203913438"/>
              </p:ext>
            </p:extLst>
          </p:nvPr>
        </p:nvGraphicFramePr>
        <p:xfrm>
          <a:off x="1147864" y="734253"/>
          <a:ext cx="9533106" cy="2740025"/>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2">
            <a:extLst>
              <a:ext uri="{FF2B5EF4-FFF2-40B4-BE49-F238E27FC236}">
                <a16:creationId xmlns:a16="http://schemas.microsoft.com/office/drawing/2014/main" id="{386595BA-696B-9C5B-822A-A7C3F8067B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528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671D-783D-C489-5966-5B205AD62652}"/>
              </a:ext>
            </a:extLst>
          </p:cNvPr>
          <p:cNvSpPr>
            <a:spLocks noGrp="1"/>
          </p:cNvSpPr>
          <p:nvPr>
            <p:ph type="ctrTitle"/>
          </p:nvPr>
        </p:nvSpPr>
        <p:spPr>
          <a:xfrm>
            <a:off x="0" y="2733675"/>
            <a:ext cx="12192000" cy="776288"/>
          </a:xfrm>
          <a:solidFill>
            <a:srgbClr val="0A6D55"/>
          </a:solidFill>
        </p:spPr>
        <p:txBody>
          <a:bodyPr>
            <a:normAutofit/>
          </a:bodyPr>
          <a:lstStyle/>
          <a:p>
            <a:r>
              <a:rPr lang="en-GB" sz="4800">
                <a:solidFill>
                  <a:schemeClr val="bg1"/>
                </a:solidFill>
                <a:latin typeface="+mn-lt"/>
                <a:cs typeface="Arial" panose="020B0604020202020204" pitchFamily="34" charset="0"/>
              </a:rPr>
              <a:t>Drugs, Alcohol and Smoking</a:t>
            </a:r>
          </a:p>
        </p:txBody>
      </p:sp>
      <p:pic>
        <p:nvPicPr>
          <p:cNvPr id="4" name="Picture 2">
            <a:extLst>
              <a:ext uri="{FF2B5EF4-FFF2-40B4-BE49-F238E27FC236}">
                <a16:creationId xmlns:a16="http://schemas.microsoft.com/office/drawing/2014/main" id="{4DB49523-E610-6E3A-05BE-A135094E9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43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E41EC-E68F-66BB-4A19-F7D9A6AD0C2C}"/>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84467301-7878-DB43-51CB-60A5BD029FBC}"/>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2E80FF91-A67B-4918-8D2A-0717B4485976}"/>
              </a:ext>
            </a:extLst>
          </p:cNvPr>
          <p:cNvSpPr txBox="1">
            <a:spLocks/>
          </p:cNvSpPr>
          <p:nvPr/>
        </p:nvSpPr>
        <p:spPr>
          <a:xfrm>
            <a:off x="0" y="0"/>
            <a:ext cx="158551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Alcohol</a:t>
            </a:r>
            <a:endParaRPr lang="en-GB" sz="1800">
              <a:solidFill>
                <a:schemeClr val="bg1"/>
              </a:solidFill>
              <a:latin typeface="+mn-lt"/>
              <a:cs typeface="Arial" panose="020B0604020202020204" pitchFamily="34" charset="0"/>
            </a:endParaRPr>
          </a:p>
        </p:txBody>
      </p:sp>
      <p:sp>
        <p:nvSpPr>
          <p:cNvPr id="4" name="TextBox 3">
            <a:extLst>
              <a:ext uri="{FF2B5EF4-FFF2-40B4-BE49-F238E27FC236}">
                <a16:creationId xmlns:a16="http://schemas.microsoft.com/office/drawing/2014/main" id="{F0770482-3DDD-B2B5-E967-EB7549C6E185}"/>
              </a:ext>
            </a:extLst>
          </p:cNvPr>
          <p:cNvSpPr txBox="1"/>
          <p:nvPr/>
        </p:nvSpPr>
        <p:spPr>
          <a:xfrm>
            <a:off x="207463" y="4008713"/>
            <a:ext cx="10259499" cy="2031325"/>
          </a:xfrm>
          <a:prstGeom prst="rect">
            <a:avLst/>
          </a:prstGeom>
          <a:noFill/>
        </p:spPr>
        <p:txBody>
          <a:bodyPr wrap="square">
            <a:spAutoFit/>
          </a:bodyPr>
          <a:lstStyle/>
          <a:p>
            <a:pPr marL="285750" indent="-285750">
              <a:buFont typeface="Arial" panose="020B0604020202020204" pitchFamily="34" charset="0"/>
              <a:buChar char="•"/>
            </a:pPr>
            <a:r>
              <a:rPr lang="en-GB" sz="1400" dirty="0">
                <a:cs typeface="Arial" panose="020B0604020202020204" pitchFamily="34" charset="0"/>
              </a:rPr>
              <a:t>12% of Peterborough pupils responded they had an alcohol drink in the last 7 days before the survey.</a:t>
            </a:r>
          </a:p>
          <a:p>
            <a:pPr marL="285750" indent="-285750">
              <a:buFont typeface="Arial" panose="020B0604020202020204" pitchFamily="34" charset="0"/>
              <a:buChar char="•"/>
            </a:pPr>
            <a:r>
              <a:rPr lang="en-GB" sz="1400" dirty="0">
                <a:cs typeface="Arial" panose="020B0604020202020204" pitchFamily="34" charset="0"/>
              </a:rPr>
              <a:t> The proportion of year 10 pupils' who drank alcohol in the 7 days prior to the survey (16%) is twice that of the year 8 pupils (8%).</a:t>
            </a:r>
          </a:p>
          <a:p>
            <a:endParaRPr lang="en-GB" sz="1400" dirty="0">
              <a:cs typeface="Arial" panose="020B0604020202020204" pitchFamily="34" charset="0"/>
            </a:endParaRPr>
          </a:p>
          <a:p>
            <a:r>
              <a:rPr lang="en-GB" sz="1400" dirty="0"/>
              <a:t>Other findings (charts not shown):</a:t>
            </a:r>
          </a:p>
          <a:p>
            <a:pPr marL="285750" indent="-285750" algn="l">
              <a:buFont typeface="Arial" panose="020B0604020202020204" pitchFamily="34" charset="0"/>
              <a:buChar char="•"/>
            </a:pPr>
            <a:r>
              <a:rPr lang="en-GB" sz="1400" dirty="0"/>
              <a:t>3% of pupils said they drank alcohol on more than one day in the week before the survey</a:t>
            </a:r>
          </a:p>
          <a:p>
            <a:pPr marL="285750" indent="-285750" algn="l">
              <a:buFont typeface="Arial" panose="020B0604020202020204" pitchFamily="34" charset="0"/>
              <a:buChar char="•"/>
            </a:pPr>
            <a:r>
              <a:rPr lang="en-GB" sz="1400" dirty="0"/>
              <a:t>4% of pupils said they got drunk on at least one day in the week before the survey; 1% said they did so on more than one day.</a:t>
            </a:r>
          </a:p>
          <a:p>
            <a:pPr marL="285750" indent="-285750" algn="l">
              <a:buFont typeface="Arial" panose="020B0604020202020204" pitchFamily="34" charset="0"/>
              <a:buChar char="•"/>
            </a:pPr>
            <a:r>
              <a:rPr lang="en-GB" sz="1400" dirty="0"/>
              <a:t>1% of pupils responded that someone else bought alcoholic drink for them with their money in the 7 days before the survey, while 9% said they were given it.</a:t>
            </a:r>
          </a:p>
          <a:p>
            <a:r>
              <a:rPr lang="en-GB" sz="1400" dirty="0">
                <a:cs typeface="Arial" panose="020B0604020202020204" pitchFamily="34" charset="0"/>
              </a:rPr>
              <a:t> </a:t>
            </a:r>
          </a:p>
        </p:txBody>
      </p:sp>
      <p:graphicFrame>
        <p:nvGraphicFramePr>
          <p:cNvPr id="2" name="Chart 1">
            <a:extLst>
              <a:ext uri="{FF2B5EF4-FFF2-40B4-BE49-F238E27FC236}">
                <a16:creationId xmlns:a16="http://schemas.microsoft.com/office/drawing/2014/main" id="{7D7B5C13-6756-410B-94C3-413A9747DFF2}"/>
              </a:ext>
            </a:extLst>
          </p:cNvPr>
          <p:cNvGraphicFramePr>
            <a:graphicFrameLocks/>
          </p:cNvGraphicFramePr>
          <p:nvPr>
            <p:extLst>
              <p:ext uri="{D42A27DB-BD31-4B8C-83A1-F6EECF244321}">
                <p14:modId xmlns:p14="http://schemas.microsoft.com/office/powerpoint/2010/main" val="3091893190"/>
              </p:ext>
            </p:extLst>
          </p:nvPr>
        </p:nvGraphicFramePr>
        <p:xfrm>
          <a:off x="1702118" y="721365"/>
          <a:ext cx="5038724" cy="2886075"/>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a:extLst>
              <a:ext uri="{FF2B5EF4-FFF2-40B4-BE49-F238E27FC236}">
                <a16:creationId xmlns:a16="http://schemas.microsoft.com/office/drawing/2014/main" id="{C04CC9B0-2928-AA35-B292-EFE40CDAB3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543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C9A3A-D6FB-216E-9692-AC21E1E98E8D}"/>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C8FBE437-B459-5667-E9C2-457E62FF3E42}"/>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0659416A-88E7-7C9D-3010-114CCB34E970}"/>
              </a:ext>
            </a:extLst>
          </p:cNvPr>
          <p:cNvSpPr txBox="1">
            <a:spLocks/>
          </p:cNvSpPr>
          <p:nvPr/>
        </p:nvSpPr>
        <p:spPr>
          <a:xfrm>
            <a:off x="0" y="0"/>
            <a:ext cx="158551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Drug</a:t>
            </a:r>
            <a:endParaRPr lang="en-GB" sz="1800">
              <a:solidFill>
                <a:schemeClr val="bg1"/>
              </a:solidFill>
              <a:latin typeface="+mn-lt"/>
              <a:cs typeface="Arial" panose="020B0604020202020204" pitchFamily="34" charset="0"/>
            </a:endParaRPr>
          </a:p>
        </p:txBody>
      </p:sp>
      <p:sp>
        <p:nvSpPr>
          <p:cNvPr id="2" name="TextBox 1">
            <a:extLst>
              <a:ext uri="{FF2B5EF4-FFF2-40B4-BE49-F238E27FC236}">
                <a16:creationId xmlns:a16="http://schemas.microsoft.com/office/drawing/2014/main" id="{19D4BE3E-EE1C-7304-FDC7-1F7D1393C869}"/>
              </a:ext>
            </a:extLst>
          </p:cNvPr>
          <p:cNvSpPr txBox="1"/>
          <p:nvPr/>
        </p:nvSpPr>
        <p:spPr>
          <a:xfrm>
            <a:off x="357187" y="4049000"/>
            <a:ext cx="10801495" cy="2031325"/>
          </a:xfrm>
          <a:prstGeom prst="rect">
            <a:avLst/>
          </a:prstGeom>
          <a:noFill/>
        </p:spPr>
        <p:txBody>
          <a:bodyPr wrap="square" rtlCol="0">
            <a:spAutoFit/>
          </a:bodyPr>
          <a:lstStyle/>
          <a:p>
            <a:pPr marL="285750" indent="-285750">
              <a:buFont typeface="Arial" panose="020B0604020202020204" pitchFamily="34" charset="0"/>
              <a:buChar char="•"/>
            </a:pPr>
            <a:r>
              <a:rPr lang="en-GB" sz="1400"/>
              <a:t>16% of Peterborough pupils reported being ‘fairly sure’ or ‘certain’ they personally knew someone who uses drugs to get high. </a:t>
            </a:r>
          </a:p>
          <a:p>
            <a:pPr marL="285750" indent="-285750">
              <a:buFont typeface="Arial" panose="020B0604020202020204" pitchFamily="34" charset="0"/>
              <a:buChar char="•"/>
            </a:pPr>
            <a:r>
              <a:rPr lang="en-GB" sz="1400"/>
              <a:t>There is a significant increase between Year 8 (11%) and Year 10 (22%) responses.</a:t>
            </a:r>
          </a:p>
          <a:p>
            <a:pPr marL="285750" indent="-285750">
              <a:buFont typeface="Arial" panose="020B0604020202020204" pitchFamily="34" charset="0"/>
              <a:buChar char="•"/>
            </a:pPr>
            <a:r>
              <a:rPr lang="en-GB" sz="1400"/>
              <a:t>The proportion of females (19%) who knows someone who takes drugs is significantly higher than males (13%).</a:t>
            </a:r>
          </a:p>
          <a:p>
            <a:pPr marL="285750" indent="-285750">
              <a:buFont typeface="Arial" panose="020B0604020202020204" pitchFamily="34" charset="0"/>
              <a:buChar char="•"/>
            </a:pPr>
            <a:endParaRPr lang="en-GB" sz="1400"/>
          </a:p>
          <a:p>
            <a:pPr marL="285750" indent="-285750">
              <a:buFont typeface="Arial" panose="020B0604020202020204" pitchFamily="34" charset="0"/>
              <a:buChar char="•"/>
            </a:pPr>
            <a:endParaRPr lang="en-GB" sz="1400"/>
          </a:p>
          <a:p>
            <a:r>
              <a:rPr lang="en-GB" sz="1400"/>
              <a:t>Other findings (charts not shown):</a:t>
            </a:r>
          </a:p>
          <a:p>
            <a:pPr marL="285750" indent="-285750">
              <a:buFont typeface="Arial" panose="020B0604020202020204" pitchFamily="34" charset="0"/>
              <a:buChar char="•"/>
            </a:pPr>
            <a:r>
              <a:rPr lang="en-GB" sz="1400">
                <a:cs typeface="Arial" panose="020B0604020202020204" pitchFamily="34" charset="0"/>
              </a:rPr>
              <a:t>Pupils were most likely to describe the person they were 'fairly sure' or 'certain’ to be taking drugs as a ‘friend’ or other ‘young person’ they hang out with.</a:t>
            </a:r>
            <a:endParaRPr lang="en-GB" sz="1400"/>
          </a:p>
          <a:p>
            <a:pPr marL="285750" indent="-285750">
              <a:buFont typeface="Arial" panose="020B0604020202020204" pitchFamily="34" charset="0"/>
              <a:buChar char="•"/>
            </a:pPr>
            <a:endParaRPr lang="en-GB" sz="1400"/>
          </a:p>
        </p:txBody>
      </p:sp>
      <p:graphicFrame>
        <p:nvGraphicFramePr>
          <p:cNvPr id="4" name="Chart 3">
            <a:extLst>
              <a:ext uri="{FF2B5EF4-FFF2-40B4-BE49-F238E27FC236}">
                <a16:creationId xmlns:a16="http://schemas.microsoft.com/office/drawing/2014/main" id="{EA4B0E87-F110-4728-A313-B94F37A2008D}"/>
              </a:ext>
            </a:extLst>
          </p:cNvPr>
          <p:cNvGraphicFramePr>
            <a:graphicFrameLocks/>
          </p:cNvGraphicFramePr>
          <p:nvPr>
            <p:extLst>
              <p:ext uri="{D42A27DB-BD31-4B8C-83A1-F6EECF244321}">
                <p14:modId xmlns:p14="http://schemas.microsoft.com/office/powerpoint/2010/main" val="1479330018"/>
              </p:ext>
            </p:extLst>
          </p:nvPr>
        </p:nvGraphicFramePr>
        <p:xfrm>
          <a:off x="1716376" y="824175"/>
          <a:ext cx="5083175" cy="2895600"/>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2">
            <a:extLst>
              <a:ext uri="{FF2B5EF4-FFF2-40B4-BE49-F238E27FC236}">
                <a16:creationId xmlns:a16="http://schemas.microsoft.com/office/drawing/2014/main" id="{F0F54E1C-EC1B-C875-0593-E4C60AA042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946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F1147-0FFA-459A-5C00-A8663B9897E5}"/>
              </a:ext>
            </a:extLst>
          </p:cNvPr>
          <p:cNvSpPr>
            <a:spLocks noGrp="1"/>
          </p:cNvSpPr>
          <p:nvPr>
            <p:ph type="title"/>
          </p:nvPr>
        </p:nvSpPr>
        <p:spPr/>
        <p:txBody>
          <a:bodyPr>
            <a:normAutofit/>
          </a:bodyPr>
          <a:lstStyle/>
          <a:p>
            <a:r>
              <a:rPr lang="en-GB" sz="2800">
                <a:latin typeface="+mn-lt"/>
                <a:cs typeface="Arial" panose="020B0604020202020204" pitchFamily="34" charset="0"/>
              </a:rPr>
              <a:t>Introduction</a:t>
            </a:r>
          </a:p>
        </p:txBody>
      </p:sp>
      <p:sp>
        <p:nvSpPr>
          <p:cNvPr id="3" name="TextBox 2">
            <a:extLst>
              <a:ext uri="{FF2B5EF4-FFF2-40B4-BE49-F238E27FC236}">
                <a16:creationId xmlns:a16="http://schemas.microsoft.com/office/drawing/2014/main" id="{844A0ACF-97F3-610D-AA5E-87F3357E2E60}"/>
              </a:ext>
            </a:extLst>
          </p:cNvPr>
          <p:cNvSpPr txBox="1"/>
          <p:nvPr/>
        </p:nvSpPr>
        <p:spPr>
          <a:xfrm>
            <a:off x="838200" y="1289116"/>
            <a:ext cx="10515600" cy="2554545"/>
          </a:xfrm>
          <a:prstGeom prst="rect">
            <a:avLst/>
          </a:prstGeom>
          <a:noFill/>
        </p:spPr>
        <p:txBody>
          <a:bodyPr wrap="square" lIns="91440" tIns="45720" rIns="91440" bIns="45720" rtlCol="0" anchor="t">
            <a:spAutoFit/>
          </a:bodyPr>
          <a:lstStyle/>
          <a:p>
            <a:r>
              <a:rPr lang="en-GB" sz="1600">
                <a:cs typeface="Arial" panose="020B0604020202020204" pitchFamily="34" charset="0"/>
              </a:rPr>
              <a:t>The </a:t>
            </a:r>
            <a:r>
              <a:rPr lang="en-GB" sz="1600" b="1">
                <a:cs typeface="Arial" panose="020B0604020202020204" pitchFamily="34" charset="0"/>
              </a:rPr>
              <a:t>Health-Related Behaviour Survey (HRBS)</a:t>
            </a:r>
            <a:r>
              <a:rPr lang="en-GB" sz="1600">
                <a:cs typeface="Arial" panose="020B0604020202020204" pitchFamily="34" charset="0"/>
              </a:rPr>
              <a:t>,</a:t>
            </a:r>
            <a:r>
              <a:rPr lang="en-GB" sz="1600" b="1">
                <a:cs typeface="Arial" panose="020B0604020202020204" pitchFamily="34" charset="0"/>
              </a:rPr>
              <a:t> </a:t>
            </a:r>
            <a:r>
              <a:rPr lang="en-GB" sz="1600">
                <a:cs typeface="Arial" panose="020B0604020202020204" pitchFamily="34" charset="0"/>
              </a:rPr>
              <a:t>developed by the Schools Health Education Unit (SHEU), is a questionnaire survey commissioned by the Public Health Directorate of Peterborough City Council. In 2022 and 2024 the HRBS was administered across secondary schools in Peterborough. Key results from the 2024 survey are analysed within this data pack.</a:t>
            </a:r>
          </a:p>
          <a:p>
            <a:endParaRPr lang="en-GB" sz="1600">
              <a:cs typeface="Arial" panose="020B0604020202020204" pitchFamily="34" charset="0"/>
            </a:endParaRPr>
          </a:p>
          <a:p>
            <a:r>
              <a:rPr lang="en-GB" sz="1600">
                <a:cs typeface="Arial" panose="020B0604020202020204" pitchFamily="34" charset="0"/>
              </a:rPr>
              <a:t>The Health-Related Behaviour Survey provides the Local Authority and partners with a rich insight into the health-related attitudes and behaviours of our young people. This enables us to get a better understanding of what the drivers are which impacts their health and wellbeing, which we can then use to inform strategic decision making and make sure that our services are shaped to meet the needs of our communities.</a:t>
            </a:r>
          </a:p>
          <a:p>
            <a:endParaRPr lang="en-GB" sz="1600">
              <a:cs typeface="Arial" panose="020B0604020202020204" pitchFamily="34" charset="0"/>
            </a:endParaRPr>
          </a:p>
          <a:p>
            <a:r>
              <a:rPr lang="en-GB" sz="1600">
                <a:cs typeface="Arial" panose="020B0604020202020204" pitchFamily="34" charset="0"/>
              </a:rPr>
              <a:t>Pupil participant numbers for Peterborough in the 2024 Survey: 2,114</a:t>
            </a:r>
            <a:endParaRPr lang="en-US">
              <a:cs typeface="Arial" panose="020B0604020202020204" pitchFamily="34" charset="0"/>
            </a:endParaRPr>
          </a:p>
        </p:txBody>
      </p:sp>
      <p:graphicFrame>
        <p:nvGraphicFramePr>
          <p:cNvPr id="4" name="Table 3">
            <a:extLst>
              <a:ext uri="{FF2B5EF4-FFF2-40B4-BE49-F238E27FC236}">
                <a16:creationId xmlns:a16="http://schemas.microsoft.com/office/drawing/2014/main" id="{97A33852-7609-70EF-A305-4369F99083FF}"/>
              </a:ext>
            </a:extLst>
          </p:cNvPr>
          <p:cNvGraphicFramePr>
            <a:graphicFrameLocks noGrp="1"/>
          </p:cNvGraphicFramePr>
          <p:nvPr>
            <p:extLst>
              <p:ext uri="{D42A27DB-BD31-4B8C-83A1-F6EECF244321}">
                <p14:modId xmlns:p14="http://schemas.microsoft.com/office/powerpoint/2010/main" val="3143845241"/>
              </p:ext>
            </p:extLst>
          </p:nvPr>
        </p:nvGraphicFramePr>
        <p:xfrm>
          <a:off x="2723744" y="4120660"/>
          <a:ext cx="4280171" cy="1325562"/>
        </p:xfrm>
        <a:graphic>
          <a:graphicData uri="http://schemas.openxmlformats.org/drawingml/2006/table">
            <a:tbl>
              <a:tblPr/>
              <a:tblGrid>
                <a:gridCol w="1046948">
                  <a:extLst>
                    <a:ext uri="{9D8B030D-6E8A-4147-A177-3AD203B41FA5}">
                      <a16:colId xmlns:a16="http://schemas.microsoft.com/office/drawing/2014/main" val="2172634040"/>
                    </a:ext>
                  </a:extLst>
                </a:gridCol>
                <a:gridCol w="1077741">
                  <a:extLst>
                    <a:ext uri="{9D8B030D-6E8A-4147-A177-3AD203B41FA5}">
                      <a16:colId xmlns:a16="http://schemas.microsoft.com/office/drawing/2014/main" val="3838213161"/>
                    </a:ext>
                  </a:extLst>
                </a:gridCol>
                <a:gridCol w="1077741">
                  <a:extLst>
                    <a:ext uri="{9D8B030D-6E8A-4147-A177-3AD203B41FA5}">
                      <a16:colId xmlns:a16="http://schemas.microsoft.com/office/drawing/2014/main" val="3430974600"/>
                    </a:ext>
                  </a:extLst>
                </a:gridCol>
                <a:gridCol w="1077741">
                  <a:extLst>
                    <a:ext uri="{9D8B030D-6E8A-4147-A177-3AD203B41FA5}">
                      <a16:colId xmlns:a16="http://schemas.microsoft.com/office/drawing/2014/main" val="1403108060"/>
                    </a:ext>
                  </a:extLst>
                </a:gridCol>
              </a:tblGrid>
              <a:tr h="441854">
                <a:tc>
                  <a:txBody>
                    <a:bodyPr/>
                    <a:lstStyle/>
                    <a:p>
                      <a:pPr algn="ctr" fontAlgn="b"/>
                      <a:r>
                        <a:rPr lang="en-GB" sz="1200" b="1" i="0" u="none" strike="noStrike">
                          <a:solidFill>
                            <a:srgbClr val="000000"/>
                          </a:solidFill>
                          <a:effectLst/>
                          <a:latin typeface="Calibri" panose="020F0502020204030204" pitchFamily="34" charset="0"/>
                        </a:rPr>
                        <a:t> Peterborough</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1" i="0" u="none" strike="noStrike">
                          <a:solidFill>
                            <a:srgbClr val="000000"/>
                          </a:solidFill>
                          <a:effectLst/>
                          <a:latin typeface="Calibri" panose="020F0502020204030204" pitchFamily="34" charset="0"/>
                        </a:rPr>
                        <a:t>Year 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1" i="0" u="none" strike="noStrike">
                          <a:solidFill>
                            <a:srgbClr val="000000"/>
                          </a:solidFill>
                          <a:effectLst/>
                          <a:latin typeface="Calibri" panose="020F0502020204030204" pitchFamily="34" charset="0"/>
                        </a:rPr>
                        <a:t>Year 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1" i="0" u="none" strike="noStrike">
                          <a:solidFill>
                            <a:srgbClr val="000000"/>
                          </a:solidFill>
                          <a:effectLst/>
                          <a:latin typeface="Calibri" panose="020F0502020204030204" pitchFamily="34" charset="0"/>
                        </a:rPr>
                        <a:t>Total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67275953"/>
                  </a:ext>
                </a:extLst>
              </a:tr>
              <a:tr h="441854">
                <a:tc>
                  <a:txBody>
                    <a:bodyPr/>
                    <a:lstStyle/>
                    <a:p>
                      <a:pPr algn="ctr" fontAlgn="ctr"/>
                      <a:r>
                        <a:rPr lang="en-GB" sz="1200" b="1" i="0" u="none" strike="noStrike">
                          <a:solidFill>
                            <a:srgbClr val="000000"/>
                          </a:solidFill>
                          <a:effectLst/>
                          <a:latin typeface="Calibri" panose="020F0502020204030204" pitchFamily="34" charset="0"/>
                        </a:rPr>
                        <a:t>Male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562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502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1,064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4664775"/>
                  </a:ext>
                </a:extLst>
              </a:tr>
              <a:tr h="441854">
                <a:tc>
                  <a:txBody>
                    <a:bodyPr/>
                    <a:lstStyle/>
                    <a:p>
                      <a:pPr algn="ctr" fontAlgn="ctr"/>
                      <a:r>
                        <a:rPr lang="en-GB" sz="1200" b="1" i="0" u="none" strike="noStrike">
                          <a:solidFill>
                            <a:srgbClr val="000000"/>
                          </a:solidFill>
                          <a:effectLst/>
                          <a:latin typeface="Calibri" panose="020F0502020204030204" pitchFamily="34" charset="0"/>
                        </a:rPr>
                        <a:t>Female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526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473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200" b="0" i="0" u="none" strike="noStrike">
                          <a:solidFill>
                            <a:srgbClr val="000000"/>
                          </a:solidFill>
                          <a:effectLst/>
                          <a:latin typeface="Calibri" panose="020F0502020204030204" pitchFamily="34" charset="0"/>
                        </a:rPr>
                        <a:t>999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3122754"/>
                  </a:ext>
                </a:extLst>
              </a:tr>
            </a:tbl>
          </a:graphicData>
        </a:graphic>
      </p:graphicFrame>
      <p:sp>
        <p:nvSpPr>
          <p:cNvPr id="6" name="TextBox 5">
            <a:extLst>
              <a:ext uri="{FF2B5EF4-FFF2-40B4-BE49-F238E27FC236}">
                <a16:creationId xmlns:a16="http://schemas.microsoft.com/office/drawing/2014/main" id="{AACDC845-349E-D89F-857C-91B27C09BD1F}"/>
              </a:ext>
            </a:extLst>
          </p:cNvPr>
          <p:cNvSpPr txBox="1"/>
          <p:nvPr/>
        </p:nvSpPr>
        <p:spPr>
          <a:xfrm>
            <a:off x="70526" y="5904301"/>
            <a:ext cx="12121474"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1"/>
              <a:t>Please note that 25 pupils answered that they are non-binary or describe their gender in some other way and 26 preferred not to say or didn’t answer the question. These pupils will not be included in any tables or charts which are split by sex, however they will be included in any total figures.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1"/>
          </a:p>
        </p:txBody>
      </p:sp>
      <p:pic>
        <p:nvPicPr>
          <p:cNvPr id="7" name="Picture 2">
            <a:extLst>
              <a:ext uri="{FF2B5EF4-FFF2-40B4-BE49-F238E27FC236}">
                <a16:creationId xmlns:a16="http://schemas.microsoft.com/office/drawing/2014/main" id="{991FB41C-CCC9-4FAE-EDFB-A9B68C90F9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729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F57FA-85D9-0CEB-CED4-513F61933E0C}"/>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66FF7567-0292-77F9-04E5-B006943FAD00}"/>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BBD4E25A-D912-AB80-3810-2B574EA35520}"/>
              </a:ext>
            </a:extLst>
          </p:cNvPr>
          <p:cNvSpPr txBox="1">
            <a:spLocks/>
          </p:cNvSpPr>
          <p:nvPr/>
        </p:nvSpPr>
        <p:spPr>
          <a:xfrm>
            <a:off x="0" y="0"/>
            <a:ext cx="158551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Drug</a:t>
            </a:r>
            <a:endParaRPr lang="en-GB" sz="1800">
              <a:solidFill>
                <a:schemeClr val="bg1"/>
              </a:solidFill>
              <a:latin typeface="+mn-lt"/>
              <a:cs typeface="Arial" panose="020B0604020202020204" pitchFamily="34" charset="0"/>
            </a:endParaRPr>
          </a:p>
        </p:txBody>
      </p:sp>
      <p:sp>
        <p:nvSpPr>
          <p:cNvPr id="4" name="TextBox 3">
            <a:extLst>
              <a:ext uri="{FF2B5EF4-FFF2-40B4-BE49-F238E27FC236}">
                <a16:creationId xmlns:a16="http://schemas.microsoft.com/office/drawing/2014/main" id="{4243D7A4-7F21-5329-81DA-721BE50CDF00}"/>
              </a:ext>
            </a:extLst>
          </p:cNvPr>
          <p:cNvSpPr txBox="1"/>
          <p:nvPr/>
        </p:nvSpPr>
        <p:spPr>
          <a:xfrm>
            <a:off x="178318" y="4112960"/>
            <a:ext cx="10167825" cy="954107"/>
          </a:xfrm>
          <a:prstGeom prst="rect">
            <a:avLst/>
          </a:prstGeom>
          <a:noFill/>
        </p:spPr>
        <p:txBody>
          <a:bodyPr wrap="square">
            <a:spAutoFit/>
          </a:bodyPr>
          <a:lstStyle/>
          <a:p>
            <a:pPr marL="285750" indent="-285750">
              <a:buFont typeface="Arial" panose="020B0604020202020204" pitchFamily="34" charset="0"/>
              <a:buChar char="•"/>
            </a:pPr>
            <a:r>
              <a:rPr lang="en-GB" sz="1400"/>
              <a:t>15% of Peterborough pupils reported being offered cannabis resin, leaf or oil to get high. In Year 8 this is 9%, significantly lower than 21% of pupils in Year 10.</a:t>
            </a:r>
          </a:p>
          <a:p>
            <a:pPr marL="285750" indent="-285750">
              <a:buFont typeface="Arial" panose="020B0604020202020204" pitchFamily="34" charset="0"/>
              <a:buChar char="•"/>
            </a:pPr>
            <a:r>
              <a:rPr lang="en-GB" sz="1400"/>
              <a:t>Rates of other drugs offered are much lower compared to cannabis. 3% of Peterborough pupils reported they had been offered other drugs to get high. </a:t>
            </a:r>
          </a:p>
        </p:txBody>
      </p:sp>
      <p:graphicFrame>
        <p:nvGraphicFramePr>
          <p:cNvPr id="2" name="Chart 1">
            <a:extLst>
              <a:ext uri="{FF2B5EF4-FFF2-40B4-BE49-F238E27FC236}">
                <a16:creationId xmlns:a16="http://schemas.microsoft.com/office/drawing/2014/main" id="{ECC1BEA6-D616-4DEA-B7DF-2ED0923D97D0}"/>
              </a:ext>
            </a:extLst>
          </p:cNvPr>
          <p:cNvGraphicFramePr>
            <a:graphicFrameLocks/>
          </p:cNvGraphicFramePr>
          <p:nvPr>
            <p:extLst>
              <p:ext uri="{D42A27DB-BD31-4B8C-83A1-F6EECF244321}">
                <p14:modId xmlns:p14="http://schemas.microsoft.com/office/powerpoint/2010/main" val="459863614"/>
              </p:ext>
            </p:extLst>
          </p:nvPr>
        </p:nvGraphicFramePr>
        <p:xfrm>
          <a:off x="178318" y="653869"/>
          <a:ext cx="5073650" cy="31686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A4C09EF7-61FF-4188-BE53-3112EA817869}"/>
              </a:ext>
            </a:extLst>
          </p:cNvPr>
          <p:cNvGraphicFramePr>
            <a:graphicFrameLocks/>
          </p:cNvGraphicFramePr>
          <p:nvPr>
            <p:extLst>
              <p:ext uri="{D42A27DB-BD31-4B8C-83A1-F6EECF244321}">
                <p14:modId xmlns:p14="http://schemas.microsoft.com/office/powerpoint/2010/main" val="472991238"/>
              </p:ext>
            </p:extLst>
          </p:nvPr>
        </p:nvGraphicFramePr>
        <p:xfrm>
          <a:off x="5774142" y="653869"/>
          <a:ext cx="5073650" cy="3168650"/>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a:extLst>
              <a:ext uri="{FF2B5EF4-FFF2-40B4-BE49-F238E27FC236}">
                <a16:creationId xmlns:a16="http://schemas.microsoft.com/office/drawing/2014/main" id="{3F401615-E114-4435-88C6-4A3D2C93F4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64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F37-0DED-FE43-A921-379B522C4CBB}"/>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8ED6B239-CE9C-3E2E-DBF8-22EA4C253BEA}"/>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64CED396-E373-D6FD-D9B2-7D9AA786B478}"/>
              </a:ext>
            </a:extLst>
          </p:cNvPr>
          <p:cNvSpPr txBox="1">
            <a:spLocks/>
          </p:cNvSpPr>
          <p:nvPr/>
        </p:nvSpPr>
        <p:spPr>
          <a:xfrm>
            <a:off x="0" y="0"/>
            <a:ext cx="1585519"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Drug</a:t>
            </a:r>
            <a:endParaRPr lang="en-GB" sz="1800">
              <a:solidFill>
                <a:schemeClr val="bg1"/>
              </a:solidFill>
              <a:latin typeface="+mn-lt"/>
              <a:cs typeface="Arial" panose="020B0604020202020204" pitchFamily="34" charset="0"/>
            </a:endParaRPr>
          </a:p>
        </p:txBody>
      </p:sp>
      <p:sp>
        <p:nvSpPr>
          <p:cNvPr id="2" name="TextBox 1">
            <a:extLst>
              <a:ext uri="{FF2B5EF4-FFF2-40B4-BE49-F238E27FC236}">
                <a16:creationId xmlns:a16="http://schemas.microsoft.com/office/drawing/2014/main" id="{59262022-9F85-55A1-7022-45AC353E34EE}"/>
              </a:ext>
            </a:extLst>
          </p:cNvPr>
          <p:cNvSpPr txBox="1"/>
          <p:nvPr/>
        </p:nvSpPr>
        <p:spPr>
          <a:xfrm>
            <a:off x="171061" y="3914538"/>
            <a:ext cx="11074113" cy="1815882"/>
          </a:xfrm>
          <a:prstGeom prst="rect">
            <a:avLst/>
          </a:prstGeom>
          <a:noFill/>
        </p:spPr>
        <p:txBody>
          <a:bodyPr wrap="square">
            <a:spAutoFit/>
          </a:bodyPr>
          <a:lstStyle/>
          <a:p>
            <a:pPr marL="285750" indent="-285750">
              <a:buFont typeface="Arial" panose="020B0604020202020204" pitchFamily="34" charset="0"/>
              <a:buChar char="•"/>
            </a:pPr>
            <a:r>
              <a:rPr lang="en-GB" sz="1400"/>
              <a:t>5% of Peterborough pupils reported taking drugs to get high (7% in 2022).</a:t>
            </a:r>
          </a:p>
          <a:p>
            <a:pPr marL="285750" indent="-285750">
              <a:buFont typeface="Arial" panose="020B0604020202020204" pitchFamily="34" charset="0"/>
              <a:buChar char="•"/>
            </a:pPr>
            <a:r>
              <a:rPr lang="en-GB" sz="1400"/>
              <a:t>6% of Peterborough pupils reported taking drugs to get high or to lose/gain weight.</a:t>
            </a:r>
          </a:p>
          <a:p>
            <a:pPr marL="285750" indent="-285750">
              <a:buFont typeface="Arial" panose="020B0604020202020204" pitchFamily="34" charset="0"/>
              <a:buChar char="•"/>
            </a:pPr>
            <a:r>
              <a:rPr lang="en-GB" sz="1400"/>
              <a:t>Drug use is significantly higher in Year 10 pupils and amongst females.</a:t>
            </a:r>
          </a:p>
          <a:p>
            <a:pPr marL="285750" indent="-285750">
              <a:buFont typeface="Arial" panose="020B0604020202020204" pitchFamily="34" charset="0"/>
              <a:buChar char="•"/>
            </a:pPr>
            <a:endParaRPr lang="en-GB" sz="1400"/>
          </a:p>
          <a:p>
            <a:r>
              <a:rPr lang="en-GB" sz="1400"/>
              <a:t>Other findings (charts not shown):</a:t>
            </a:r>
          </a:p>
          <a:p>
            <a:pPr marL="285750" indent="-285750">
              <a:buFont typeface="Arial" panose="020B0604020202020204" pitchFamily="34" charset="0"/>
              <a:buChar char="•"/>
            </a:pPr>
            <a:r>
              <a:rPr lang="en-GB" sz="1400"/>
              <a:t>39% of pupils responded that they have found school lessons on drug education (including alcohol and tobacco) 'quite' or 'very' useful, while 13%  found them 'not at all' useful and 16% couldn't remember any.</a:t>
            </a:r>
          </a:p>
          <a:p>
            <a:pPr marL="285750" indent="-285750">
              <a:buFont typeface="Arial" panose="020B0604020202020204" pitchFamily="34" charset="0"/>
              <a:buChar char="•"/>
            </a:pPr>
            <a:endParaRPr lang="en-GB" sz="1400"/>
          </a:p>
        </p:txBody>
      </p:sp>
      <p:graphicFrame>
        <p:nvGraphicFramePr>
          <p:cNvPr id="4" name="Chart 3">
            <a:extLst>
              <a:ext uri="{FF2B5EF4-FFF2-40B4-BE49-F238E27FC236}">
                <a16:creationId xmlns:a16="http://schemas.microsoft.com/office/drawing/2014/main" id="{41D62990-6B45-45AB-878F-DE6DEEFDF5FA}"/>
              </a:ext>
            </a:extLst>
          </p:cNvPr>
          <p:cNvGraphicFramePr>
            <a:graphicFrameLocks/>
          </p:cNvGraphicFramePr>
          <p:nvPr>
            <p:extLst>
              <p:ext uri="{D42A27DB-BD31-4B8C-83A1-F6EECF244321}">
                <p14:modId xmlns:p14="http://schemas.microsoft.com/office/powerpoint/2010/main" val="3553529213"/>
              </p:ext>
            </p:extLst>
          </p:nvPr>
        </p:nvGraphicFramePr>
        <p:xfrm>
          <a:off x="171061" y="698500"/>
          <a:ext cx="4572000" cy="27305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A1071101-7EBD-4091-9FD1-AC88044F11CD}"/>
              </a:ext>
            </a:extLst>
          </p:cNvPr>
          <p:cNvGraphicFramePr>
            <a:graphicFrameLocks/>
          </p:cNvGraphicFramePr>
          <p:nvPr>
            <p:extLst>
              <p:ext uri="{D42A27DB-BD31-4B8C-83A1-F6EECF244321}">
                <p14:modId xmlns:p14="http://schemas.microsoft.com/office/powerpoint/2010/main" val="1104049198"/>
              </p:ext>
            </p:extLst>
          </p:nvPr>
        </p:nvGraphicFramePr>
        <p:xfrm>
          <a:off x="5019964" y="688975"/>
          <a:ext cx="4572000" cy="2740025"/>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a:extLst>
              <a:ext uri="{FF2B5EF4-FFF2-40B4-BE49-F238E27FC236}">
                <a16:creationId xmlns:a16="http://schemas.microsoft.com/office/drawing/2014/main" id="{71DF8B43-801C-0819-04A7-9A34C5BE05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412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E9057-FECF-5581-05A0-C02DEAC682C8}"/>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E945B77B-1635-E511-4BDA-E7073CA147A3}"/>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CEFAADD1-A995-21F8-CF7C-379FC393C3E2}"/>
              </a:ext>
            </a:extLst>
          </p:cNvPr>
          <p:cNvSpPr txBox="1">
            <a:spLocks/>
          </p:cNvSpPr>
          <p:nvPr/>
        </p:nvSpPr>
        <p:spPr>
          <a:xfrm>
            <a:off x="0" y="0"/>
            <a:ext cx="2568102"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Vaping and smoking</a:t>
            </a:r>
          </a:p>
        </p:txBody>
      </p:sp>
      <p:sp>
        <p:nvSpPr>
          <p:cNvPr id="4" name="TextBox 3">
            <a:extLst>
              <a:ext uri="{FF2B5EF4-FFF2-40B4-BE49-F238E27FC236}">
                <a16:creationId xmlns:a16="http://schemas.microsoft.com/office/drawing/2014/main" id="{2F77BA96-C43A-2E4C-038D-45FDAD342C08}"/>
              </a:ext>
            </a:extLst>
          </p:cNvPr>
          <p:cNvSpPr txBox="1"/>
          <p:nvPr/>
        </p:nvSpPr>
        <p:spPr>
          <a:xfrm>
            <a:off x="398171" y="3765086"/>
            <a:ext cx="11793829" cy="2677656"/>
          </a:xfrm>
          <a:prstGeom prst="rect">
            <a:avLst/>
          </a:prstGeom>
          <a:noFill/>
        </p:spPr>
        <p:txBody>
          <a:bodyPr wrap="square">
            <a:spAutoFit/>
          </a:bodyPr>
          <a:lstStyle/>
          <a:p>
            <a:pPr marL="285750" indent="-285750">
              <a:buFont typeface="Arial" panose="020B0604020202020204" pitchFamily="34" charset="0"/>
              <a:buChar char="•"/>
            </a:pPr>
            <a:r>
              <a:rPr lang="en-GB" sz="1400"/>
              <a:t>17% of Peterborough pupils have tried vaping while 9% have tried both vaping and smoking.</a:t>
            </a:r>
          </a:p>
          <a:p>
            <a:pPr marL="285750" indent="-285750">
              <a:buFont typeface="Arial" panose="020B0604020202020204" pitchFamily="34" charset="0"/>
              <a:buChar char="•"/>
            </a:pPr>
            <a:r>
              <a:rPr lang="en-GB" sz="1400"/>
              <a:t>Significantly higher proportion of females have tried vaping or both (vaping and smoking) than males.</a:t>
            </a:r>
          </a:p>
          <a:p>
            <a:pPr marL="285750" indent="-285750">
              <a:buFont typeface="Arial" panose="020B0604020202020204" pitchFamily="34" charset="0"/>
              <a:buChar char="•"/>
            </a:pPr>
            <a:r>
              <a:rPr lang="en-GB" sz="1400"/>
              <a:t>Over 1 in 5 Year 10 pupils have tried only vaping, significantly higher than the rates seen among Year 8s (14%).</a:t>
            </a:r>
          </a:p>
          <a:p>
            <a:pPr marL="285750" indent="-285750">
              <a:buFont typeface="Arial" panose="020B0604020202020204" pitchFamily="34" charset="0"/>
              <a:buChar char="•"/>
            </a:pPr>
            <a:r>
              <a:rPr lang="en-GB" sz="1400" b="1"/>
              <a:t>Note</a:t>
            </a:r>
            <a:r>
              <a:rPr lang="en-GB" sz="1400"/>
              <a:t>: the percentage of pupils reported to have smoked is small to show on the chart.</a:t>
            </a:r>
          </a:p>
          <a:p>
            <a:pPr marL="285750" indent="-285750">
              <a:buFont typeface="Arial" panose="020B0604020202020204" pitchFamily="34" charset="0"/>
              <a:buChar char="•"/>
            </a:pPr>
            <a:endParaRPr lang="en-GB" sz="1400"/>
          </a:p>
          <a:p>
            <a:r>
              <a:rPr lang="en-GB" sz="1400"/>
              <a:t>Other findings (charts not shown):</a:t>
            </a:r>
          </a:p>
          <a:p>
            <a:pPr marL="285750" indent="-285750">
              <a:buFont typeface="Arial" panose="020B0604020202020204" pitchFamily="34" charset="0"/>
              <a:buChar char="•"/>
            </a:pPr>
            <a:r>
              <a:rPr lang="en-GB" sz="1400"/>
              <a:t>9% of pupils responded that they have tried vaping and smoking, while 27% said they have tried at least one.</a:t>
            </a:r>
          </a:p>
          <a:p>
            <a:pPr marL="285750" indent="-285750">
              <a:buFont typeface="Arial" panose="020B0604020202020204" pitchFamily="34" charset="0"/>
              <a:buChar char="•"/>
            </a:pPr>
            <a:r>
              <a:rPr lang="en-GB" sz="1400"/>
              <a:t>Of the pupils who have both vaped and smoked, 63% said they vaped nicotine products first, while 19% smoked tobacco first.</a:t>
            </a:r>
          </a:p>
          <a:p>
            <a:pPr marL="285750" indent="-285750">
              <a:buFont typeface="Arial" panose="020B0604020202020204" pitchFamily="34" charset="0"/>
              <a:buChar char="•"/>
            </a:pPr>
            <a:r>
              <a:rPr lang="en-GB" sz="1400"/>
              <a:t>Of the pupils who have both vaped and smoked, 7% said they started vaping to help them give up smoking.</a:t>
            </a:r>
          </a:p>
          <a:p>
            <a:pPr marL="285750" indent="-285750">
              <a:buFont typeface="Arial" panose="020B0604020202020204" pitchFamily="34" charset="0"/>
              <a:buChar char="•"/>
            </a:pPr>
            <a:r>
              <a:rPr lang="en-GB" sz="1400"/>
              <a:t>Of 191 pupils who have tried smoking or both (smoking and vaping), 64% tried smoking, 12% were Ex-smoker, 12% were occasional smokers and 13% were regular smokers.</a:t>
            </a:r>
          </a:p>
          <a:p>
            <a:pPr marL="285750" indent="-285750">
              <a:buFont typeface="Arial" panose="020B0604020202020204" pitchFamily="34" charset="0"/>
              <a:buChar char="•"/>
            </a:pPr>
            <a:endParaRPr lang="en-GB" sz="1400"/>
          </a:p>
        </p:txBody>
      </p:sp>
      <p:graphicFrame>
        <p:nvGraphicFramePr>
          <p:cNvPr id="6" name="Chart 5">
            <a:extLst>
              <a:ext uri="{FF2B5EF4-FFF2-40B4-BE49-F238E27FC236}">
                <a16:creationId xmlns:a16="http://schemas.microsoft.com/office/drawing/2014/main" id="{48F70683-4F3F-4951-9FEE-4A27D7B6C8C2}"/>
              </a:ext>
            </a:extLst>
          </p:cNvPr>
          <p:cNvGraphicFramePr>
            <a:graphicFrameLocks/>
          </p:cNvGraphicFramePr>
          <p:nvPr>
            <p:extLst>
              <p:ext uri="{D42A27DB-BD31-4B8C-83A1-F6EECF244321}">
                <p14:modId xmlns:p14="http://schemas.microsoft.com/office/powerpoint/2010/main" val="794025613"/>
              </p:ext>
            </p:extLst>
          </p:nvPr>
        </p:nvGraphicFramePr>
        <p:xfrm>
          <a:off x="1284051" y="753655"/>
          <a:ext cx="5287315" cy="2752725"/>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a:extLst>
              <a:ext uri="{FF2B5EF4-FFF2-40B4-BE49-F238E27FC236}">
                <a16:creationId xmlns:a16="http://schemas.microsoft.com/office/drawing/2014/main" id="{48E79A41-605E-AE58-7240-D017CE47CC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407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01A7D-6A86-C435-DD67-013D8DB0A25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34C964-00A9-3778-2014-C42F88D870D3}"/>
              </a:ext>
            </a:extLst>
          </p:cNvPr>
          <p:cNvSpPr txBox="1">
            <a:spLocks/>
          </p:cNvSpPr>
          <p:nvPr/>
        </p:nvSpPr>
        <p:spPr>
          <a:xfrm>
            <a:off x="459334" y="907816"/>
            <a:ext cx="10515600" cy="528514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cs typeface="Arial" panose="020B0604020202020204" pitchFamily="34" charset="0"/>
              </a:rPr>
              <a:t>These are the summary statistics from Health-Related Behavior Survey (HRBS).</a:t>
            </a:r>
          </a:p>
          <a:p>
            <a:r>
              <a:rPr lang="en-US" sz="2000">
                <a:cs typeface="Arial" panose="020B0604020202020204" pitchFamily="34" charset="0"/>
              </a:rPr>
              <a:t>An interactive PowerBI dashboard will be developed to provide in-depth data and visualisations over the months.</a:t>
            </a:r>
          </a:p>
          <a:p>
            <a:r>
              <a:rPr lang="en-US" sz="2000">
                <a:cs typeface="Arial" panose="020B0604020202020204" pitchFamily="34" charset="0"/>
              </a:rPr>
              <a:t> If you require further information </a:t>
            </a:r>
            <a:r>
              <a:rPr lang="en-GB" sz="2000">
                <a:cs typeface="Arial" panose="020B0604020202020204" pitchFamily="34" charset="0"/>
              </a:rPr>
              <a:t>on the survey or its results, or would like to request a pack on a specific topic, then please email </a:t>
            </a:r>
            <a:r>
              <a:rPr lang="en-GB" sz="2000">
                <a:cs typeface="Arial" panose="020B0604020202020204" pitchFamily="34" charset="0"/>
                <a:hlinkClick r:id="rId2"/>
              </a:rPr>
              <a:t>pephi@peterborough.gov.uk</a:t>
            </a:r>
            <a:endParaRPr lang="en-US" sz="2000">
              <a:cs typeface="Arial" panose="020B0604020202020204" pitchFamily="34" charset="0"/>
            </a:endParaRPr>
          </a:p>
        </p:txBody>
      </p:sp>
      <p:sp>
        <p:nvSpPr>
          <p:cNvPr id="4" name="Title 1">
            <a:extLst>
              <a:ext uri="{FF2B5EF4-FFF2-40B4-BE49-F238E27FC236}">
                <a16:creationId xmlns:a16="http://schemas.microsoft.com/office/drawing/2014/main" id="{9DC8FB5C-1E55-A520-ADFA-C5B128FD6A65}"/>
              </a:ext>
            </a:extLst>
          </p:cNvPr>
          <p:cNvSpPr txBox="1">
            <a:spLocks/>
          </p:cNvSpPr>
          <p:nvPr/>
        </p:nvSpPr>
        <p:spPr>
          <a:xfrm>
            <a:off x="0" y="1"/>
            <a:ext cx="3628417" cy="515565"/>
          </a:xfrm>
          <a:prstGeom prst="rect">
            <a:avLst/>
          </a:prstGeom>
          <a:solidFill>
            <a:srgbClr val="0A6D55"/>
          </a:solid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a:solidFill>
                  <a:schemeClr val="bg1"/>
                </a:solidFill>
                <a:latin typeface="+mn-lt"/>
                <a:cs typeface="Arial" panose="020B0604020202020204" pitchFamily="34" charset="0"/>
              </a:rPr>
              <a:t>Further information</a:t>
            </a:r>
          </a:p>
        </p:txBody>
      </p:sp>
      <p:pic>
        <p:nvPicPr>
          <p:cNvPr id="5" name="Picture 2">
            <a:extLst>
              <a:ext uri="{FF2B5EF4-FFF2-40B4-BE49-F238E27FC236}">
                <a16:creationId xmlns:a16="http://schemas.microsoft.com/office/drawing/2014/main" id="{64271836-8569-E582-085D-FB68B8061A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75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E2920-7701-056F-69DB-7CD92AE37A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238A1B-33ED-B46A-886C-E8E548F0613B}"/>
              </a:ext>
            </a:extLst>
          </p:cNvPr>
          <p:cNvSpPr>
            <a:spLocks noGrp="1"/>
          </p:cNvSpPr>
          <p:nvPr>
            <p:ph type="title"/>
          </p:nvPr>
        </p:nvSpPr>
        <p:spPr>
          <a:xfrm>
            <a:off x="838200" y="365126"/>
            <a:ext cx="10515600" cy="710882"/>
          </a:xfrm>
        </p:spPr>
        <p:txBody>
          <a:bodyPr>
            <a:normAutofit/>
          </a:bodyPr>
          <a:lstStyle/>
          <a:p>
            <a:r>
              <a:rPr lang="en-GB" sz="2800">
                <a:latin typeface="+mn-lt"/>
                <a:cs typeface="Arial" panose="020B0604020202020204" pitchFamily="34" charset="0"/>
              </a:rPr>
              <a:t>Notes</a:t>
            </a:r>
          </a:p>
        </p:txBody>
      </p:sp>
      <p:sp>
        <p:nvSpPr>
          <p:cNvPr id="7" name="TextBox 6">
            <a:extLst>
              <a:ext uri="{FF2B5EF4-FFF2-40B4-BE49-F238E27FC236}">
                <a16:creationId xmlns:a16="http://schemas.microsoft.com/office/drawing/2014/main" id="{0C889E22-E4DE-DB41-EE21-899FB6FF04FD}"/>
              </a:ext>
            </a:extLst>
          </p:cNvPr>
          <p:cNvSpPr txBox="1"/>
          <p:nvPr/>
        </p:nvSpPr>
        <p:spPr>
          <a:xfrm>
            <a:off x="838200" y="1076007"/>
            <a:ext cx="10515600" cy="5047536"/>
          </a:xfrm>
          <a:prstGeom prst="rect">
            <a:avLst/>
          </a:prstGeom>
          <a:noFill/>
        </p:spPr>
        <p:txBody>
          <a:bodyPr wrap="square" lIns="91440" tIns="45720" rIns="91440" bIns="45720" rtlCol="0" anchor="t">
            <a:spAutoFit/>
          </a:bodyPr>
          <a:lstStyle/>
          <a:p>
            <a:pPr marL="285750" indent="-285750">
              <a:lnSpc>
                <a:spcPct val="150000"/>
              </a:lnSpc>
              <a:buFont typeface="Arial" panose="020B0604020202020204" pitchFamily="34" charset="0"/>
              <a:buChar char="•"/>
            </a:pPr>
            <a:r>
              <a:rPr lang="en-GB" sz="1600">
                <a:cs typeface="Arial" panose="020B0604020202020204" pitchFamily="34" charset="0"/>
              </a:rPr>
              <a:t>Only 6 of 15 (40%) Peterborough’s secondary schools took part in the 2024 Health Related Behaviour Survey.</a:t>
            </a:r>
          </a:p>
          <a:p>
            <a:pPr marL="285750" indent="-285750">
              <a:lnSpc>
                <a:spcPct val="150000"/>
              </a:lnSpc>
              <a:buFont typeface="Arial" panose="020B0604020202020204" pitchFamily="34" charset="0"/>
              <a:buChar char="•"/>
            </a:pPr>
            <a:r>
              <a:rPr lang="en-GB" sz="1600">
                <a:cs typeface="Arial" panose="020B0604020202020204" pitchFamily="34" charset="0"/>
              </a:rPr>
              <a:t>Not every pupil in a school year group will have taken part in the survey. </a:t>
            </a:r>
          </a:p>
          <a:p>
            <a:pPr marL="285750" indent="-285750">
              <a:lnSpc>
                <a:spcPct val="150000"/>
              </a:lnSpc>
              <a:buFont typeface="Arial" panose="020B0604020202020204" pitchFamily="34" charset="0"/>
              <a:buChar char="•"/>
            </a:pPr>
            <a:r>
              <a:rPr lang="en-GB" sz="1600">
                <a:cs typeface="Arial" panose="020B0604020202020204" pitchFamily="34" charset="0"/>
              </a:rPr>
              <a:t>Only about 36% of Year 8 pupils and 33% of Year 10 pupils in Peterborough participated in the Survey.</a:t>
            </a:r>
          </a:p>
          <a:p>
            <a:pPr marL="285750" indent="-285750">
              <a:lnSpc>
                <a:spcPct val="150000"/>
              </a:lnSpc>
              <a:buFont typeface="Arial" panose="020B0604020202020204" pitchFamily="34" charset="0"/>
              <a:buChar char="•"/>
            </a:pPr>
            <a:r>
              <a:rPr lang="en-GB" sz="1600">
                <a:cs typeface="Arial" panose="020B0604020202020204" pitchFamily="34" charset="0"/>
              </a:rPr>
              <a:t>Not every pupil doing the survey answered every question, so some questions may show results from a less than complete sample. </a:t>
            </a:r>
          </a:p>
          <a:p>
            <a:pPr marL="285750" indent="-285750">
              <a:lnSpc>
                <a:spcPct val="150000"/>
              </a:lnSpc>
              <a:buFont typeface="Arial" panose="020B0604020202020204" pitchFamily="34" charset="0"/>
              <a:buChar char="•"/>
            </a:pPr>
            <a:r>
              <a:rPr lang="en-GB" sz="1600">
                <a:cs typeface="Arial" panose="020B0604020202020204" pitchFamily="34" charset="0"/>
              </a:rPr>
              <a:t>It is important to be mindful that some pupils may not have answered some of the questions truthfully, especially the more sensitive ones.</a:t>
            </a:r>
          </a:p>
          <a:p>
            <a:pPr marL="285750" indent="-285750">
              <a:lnSpc>
                <a:spcPct val="150000"/>
              </a:lnSpc>
              <a:buFont typeface="Arial" panose="020B0604020202020204" pitchFamily="34" charset="0"/>
              <a:buChar char="•"/>
            </a:pPr>
            <a:r>
              <a:rPr lang="en-GB" sz="1600">
                <a:cs typeface="Arial" panose="020B0604020202020204" pitchFamily="34" charset="0"/>
              </a:rPr>
              <a:t>Smaller samples have higher 'standard errors' (expected range of differences from true values)</a:t>
            </a:r>
          </a:p>
          <a:p>
            <a:pPr marL="285750" indent="-285750" algn="l">
              <a:lnSpc>
                <a:spcPct val="150000"/>
              </a:lnSpc>
              <a:buFont typeface="Arial" panose="020B0604020202020204" pitchFamily="34" charset="0"/>
              <a:buChar char="•"/>
            </a:pPr>
            <a:r>
              <a:rPr lang="en-GB" sz="1600">
                <a:cs typeface="Arial" panose="020B0604020202020204" pitchFamily="34" charset="0"/>
              </a:rPr>
              <a:t>Please note that 25 pupils answered that they are non-binary or describe their gender in some other way and 26 preferred not to say or didn’t answer the question. These pupils will not be included in any tables or charts which are split by sex; however, they will be included in any total figures.</a:t>
            </a:r>
          </a:p>
          <a:p>
            <a:pPr marL="285750" indent="-285750" algn="l">
              <a:lnSpc>
                <a:spcPct val="150000"/>
              </a:lnSpc>
              <a:buFont typeface="Arial" panose="020B0604020202020204" pitchFamily="34" charset="0"/>
              <a:buChar char="•"/>
            </a:pPr>
            <a:r>
              <a:rPr lang="en-GB" sz="1600">
                <a:cs typeface="Arial" panose="020B0604020202020204" pitchFamily="34" charset="0"/>
              </a:rPr>
              <a:t>If the report contains a comparison with 2022, please note that not all secondary schools took part in 2022.</a:t>
            </a:r>
          </a:p>
          <a:p>
            <a:pPr marL="285750" indent="-285750">
              <a:buFont typeface="Arial" panose="020B0604020202020204" pitchFamily="34" charset="0"/>
              <a:buChar char="•"/>
            </a:pPr>
            <a:endParaRPr lang="en-GB" sz="1600">
              <a:cs typeface="Arial" panose="020B0604020202020204" pitchFamily="34" charset="0"/>
            </a:endParaRPr>
          </a:p>
          <a:p>
            <a:endParaRPr lang="en-US">
              <a:cs typeface="Arial" panose="020B0604020202020204" pitchFamily="34" charset="0"/>
            </a:endParaRPr>
          </a:p>
        </p:txBody>
      </p:sp>
      <p:pic>
        <p:nvPicPr>
          <p:cNvPr id="4" name="Picture 2">
            <a:extLst>
              <a:ext uri="{FF2B5EF4-FFF2-40B4-BE49-F238E27FC236}">
                <a16:creationId xmlns:a16="http://schemas.microsoft.com/office/drawing/2014/main" id="{5D89032C-1EA6-9E88-8ABB-F899EA8817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84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671D-783D-C489-5966-5B205AD62652}"/>
              </a:ext>
            </a:extLst>
          </p:cNvPr>
          <p:cNvSpPr>
            <a:spLocks noGrp="1"/>
          </p:cNvSpPr>
          <p:nvPr>
            <p:ph type="ctrTitle"/>
          </p:nvPr>
        </p:nvSpPr>
        <p:spPr>
          <a:xfrm>
            <a:off x="0" y="3040856"/>
            <a:ext cx="12192000" cy="776288"/>
          </a:xfrm>
          <a:solidFill>
            <a:srgbClr val="0A6D55"/>
          </a:solidFill>
        </p:spPr>
        <p:txBody>
          <a:bodyPr>
            <a:normAutofit/>
          </a:bodyPr>
          <a:lstStyle/>
          <a:p>
            <a:r>
              <a:rPr lang="en-GB" sz="4800">
                <a:solidFill>
                  <a:schemeClr val="bg1"/>
                </a:solidFill>
                <a:latin typeface="+mn-lt"/>
                <a:cs typeface="Arial" panose="020B0604020202020204" pitchFamily="34" charset="0"/>
              </a:rPr>
              <a:t>Summary</a:t>
            </a:r>
          </a:p>
        </p:txBody>
      </p:sp>
      <p:pic>
        <p:nvPicPr>
          <p:cNvPr id="4" name="Picture 2">
            <a:extLst>
              <a:ext uri="{FF2B5EF4-FFF2-40B4-BE49-F238E27FC236}">
                <a16:creationId xmlns:a16="http://schemas.microsoft.com/office/drawing/2014/main" id="{FEC29DE9-C53E-124C-24B2-6D8B76E824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26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2358-DE60-58E6-B66F-B61881B66ACB}"/>
              </a:ext>
            </a:extLst>
          </p:cNvPr>
          <p:cNvSpPr txBox="1">
            <a:spLocks/>
          </p:cNvSpPr>
          <p:nvPr/>
        </p:nvSpPr>
        <p:spPr>
          <a:xfrm>
            <a:off x="0" y="0"/>
            <a:ext cx="1916349" cy="494950"/>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Lifestyles</a:t>
            </a:r>
            <a:endParaRPr lang="en-GB" sz="3000">
              <a:solidFill>
                <a:schemeClr val="bg1"/>
              </a:solidFill>
              <a:latin typeface="+mn-lt"/>
              <a:cs typeface="Arial" panose="020B0604020202020204" pitchFamily="34" charset="0"/>
            </a:endParaRPr>
          </a:p>
        </p:txBody>
      </p:sp>
      <p:sp>
        <p:nvSpPr>
          <p:cNvPr id="5" name="Title 1">
            <a:extLst>
              <a:ext uri="{FF2B5EF4-FFF2-40B4-BE49-F238E27FC236}">
                <a16:creationId xmlns:a16="http://schemas.microsoft.com/office/drawing/2014/main" id="{C6502D8F-87E0-45BC-6786-A57D33550B9F}"/>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pic>
        <p:nvPicPr>
          <p:cNvPr id="6" name="Picture 2">
            <a:extLst>
              <a:ext uri="{FF2B5EF4-FFF2-40B4-BE49-F238E27FC236}">
                <a16:creationId xmlns:a16="http://schemas.microsoft.com/office/drawing/2014/main" id="{5A47BD13-EBF2-3593-D843-E61FE0AD2E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Chart 2">
            <a:extLst>
              <a:ext uri="{FF2B5EF4-FFF2-40B4-BE49-F238E27FC236}">
                <a16:creationId xmlns:a16="http://schemas.microsoft.com/office/drawing/2014/main" id="{7E6B89F4-BCAF-4E9D-A9C4-7299311C600C}"/>
              </a:ext>
            </a:extLst>
          </p:cNvPr>
          <p:cNvGraphicFramePr>
            <a:graphicFrameLocks/>
          </p:cNvGraphicFramePr>
          <p:nvPr>
            <p:extLst>
              <p:ext uri="{D42A27DB-BD31-4B8C-83A1-F6EECF244321}">
                <p14:modId xmlns:p14="http://schemas.microsoft.com/office/powerpoint/2010/main" val="531732786"/>
              </p:ext>
            </p:extLst>
          </p:nvPr>
        </p:nvGraphicFramePr>
        <p:xfrm>
          <a:off x="113489" y="662969"/>
          <a:ext cx="5748050" cy="45593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F5DCE328-82C6-4D85-9FDC-D3D53788F2E8}"/>
              </a:ext>
            </a:extLst>
          </p:cNvPr>
          <p:cNvGraphicFramePr>
            <a:graphicFrameLocks/>
          </p:cNvGraphicFramePr>
          <p:nvPr>
            <p:extLst>
              <p:ext uri="{D42A27DB-BD31-4B8C-83A1-F6EECF244321}">
                <p14:modId xmlns:p14="http://schemas.microsoft.com/office/powerpoint/2010/main" val="3984247"/>
              </p:ext>
            </p:extLst>
          </p:nvPr>
        </p:nvGraphicFramePr>
        <p:xfrm>
          <a:off x="5981700" y="662970"/>
          <a:ext cx="6096811" cy="45593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7064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35AD09-CDC8-B5B3-4032-0776D4D8F7B0}"/>
              </a:ext>
            </a:extLst>
          </p:cNvPr>
          <p:cNvSpPr txBox="1">
            <a:spLocks/>
          </p:cNvSpPr>
          <p:nvPr/>
        </p:nvSpPr>
        <p:spPr>
          <a:xfrm>
            <a:off x="459334" y="907816"/>
            <a:ext cx="10515600" cy="528514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a:cs typeface="Arial" panose="020B0604020202020204" pitchFamily="34" charset="0"/>
              </a:rPr>
              <a:t>5-a-day: </a:t>
            </a:r>
            <a:r>
              <a:rPr lang="en-GB" sz="1400">
                <a:cs typeface="Arial" panose="020B0604020202020204" pitchFamily="34" charset="0"/>
              </a:rPr>
              <a:t>13% of pupils report they consume at least 5 fruit or veg portions a day. Higher levels are reported in Yr8 pupils and amongst males (Yr8: 16% males 11% females, Yr10: 14% males 12% females).</a:t>
            </a:r>
            <a:r>
              <a:rPr lang="en-US" sz="1400">
                <a:cs typeface="Arial" panose="020B0604020202020204" pitchFamily="34" charset="0"/>
              </a:rPr>
              <a:t>​</a:t>
            </a:r>
          </a:p>
          <a:p>
            <a:r>
              <a:rPr lang="en-GB" sz="1400" b="1">
                <a:cs typeface="Arial" panose="020B0604020202020204" pitchFamily="34" charset="0"/>
              </a:rPr>
              <a:t>Tried Vaping: </a:t>
            </a:r>
            <a:r>
              <a:rPr lang="en-GB" sz="1400">
                <a:cs typeface="Arial" panose="020B0604020202020204" pitchFamily="34" charset="0"/>
              </a:rPr>
              <a:t>25% of pupils report they have tried vaping. Significantly higher levels of Yr10 pupils have tried vaping. Reported levels are also significantly higher amongst females (Yr8: 18%, Yr10: 33%,  Males:20%, Females: 32%).</a:t>
            </a:r>
            <a:r>
              <a:rPr lang="en-US" sz="1400">
                <a:cs typeface="Arial" panose="020B0604020202020204" pitchFamily="34" charset="0"/>
              </a:rPr>
              <a:t>​</a:t>
            </a:r>
          </a:p>
          <a:p>
            <a:r>
              <a:rPr lang="en-GB" sz="1400" b="1">
                <a:cs typeface="Arial" panose="020B0604020202020204" pitchFamily="34" charset="0"/>
              </a:rPr>
              <a:t>Smoked in the past or smoke now:</a:t>
            </a:r>
            <a:r>
              <a:rPr lang="en-GB" sz="1400">
                <a:cs typeface="Arial" panose="020B0604020202020204" pitchFamily="34" charset="0"/>
              </a:rPr>
              <a:t> 9% of pupils have smoked in the past or smoke now. Significantly higher levels are reported in Yr10 pupils and amongst females (Yr8: 5%, Yr10: 14%, Males: 7%, Females: 11%)</a:t>
            </a:r>
            <a:r>
              <a:rPr lang="en-US" sz="1400">
                <a:cs typeface="Arial" panose="020B0604020202020204" pitchFamily="34" charset="0"/>
              </a:rPr>
              <a:t>​.</a:t>
            </a:r>
          </a:p>
          <a:p>
            <a:r>
              <a:rPr lang="en-GB" sz="1400" b="1">
                <a:cs typeface="Arial" panose="020B0604020202020204" pitchFamily="34" charset="0"/>
              </a:rPr>
              <a:t>Drank alcohol in the last week:</a:t>
            </a:r>
            <a:r>
              <a:rPr lang="en-GB" sz="1400">
                <a:cs typeface="Arial" panose="020B0604020202020204" pitchFamily="34" charset="0"/>
              </a:rPr>
              <a:t> 12% of pupils had drunk alcohol in the last week. Significantly higher levels are reported in Yr10 pupils (Yr8: 8%, Yr10: 16%)</a:t>
            </a:r>
            <a:r>
              <a:rPr lang="en-US" sz="1400">
                <a:cs typeface="Arial" panose="020B0604020202020204" pitchFamily="34" charset="0"/>
              </a:rPr>
              <a:t>​.</a:t>
            </a:r>
          </a:p>
          <a:p>
            <a:r>
              <a:rPr lang="en-GB" sz="1400" b="1">
                <a:cs typeface="Arial" panose="020B0604020202020204" pitchFamily="34" charset="0"/>
              </a:rPr>
              <a:t>Ever offered cannabis drugs: </a:t>
            </a:r>
            <a:r>
              <a:rPr lang="en-GB" sz="1400">
                <a:cs typeface="Arial" panose="020B0604020202020204" pitchFamily="34" charset="0"/>
              </a:rPr>
              <a:t>15% of pupils have been offered cannabis resin, leaf or oil drugs to get high. Significantly higher levels are reported in Yr 10 pupils (Yr8: 9%, Yr10: 21%).</a:t>
            </a:r>
          </a:p>
          <a:p>
            <a:r>
              <a:rPr lang="en-GB" sz="1400" b="1">
                <a:cs typeface="Arial" panose="020B0604020202020204" pitchFamily="34" charset="0"/>
              </a:rPr>
              <a:t>Ever taken drugs: </a:t>
            </a:r>
            <a:r>
              <a:rPr lang="en-GB" sz="1400">
                <a:cs typeface="Arial" panose="020B0604020202020204" pitchFamily="34" charset="0"/>
              </a:rPr>
              <a:t>5% of pupils have taken drugs. Reported levels are significantly higher in Yr10 pupils and amongst females (Yr8: 3%, Yr10: 9%, Males: 4%, Females: 7%).</a:t>
            </a:r>
          </a:p>
          <a:p>
            <a:r>
              <a:rPr lang="en-GB" sz="1400" b="1">
                <a:cs typeface="Arial" panose="020B0604020202020204" pitchFamily="34" charset="0"/>
              </a:rPr>
              <a:t>Are ‘definitely physically active’: </a:t>
            </a:r>
            <a:r>
              <a:rPr lang="en-GB" sz="1400">
                <a:cs typeface="Arial" panose="020B0604020202020204" pitchFamily="34" charset="0"/>
              </a:rPr>
              <a:t>37% of pupils are ‘definitely physically active’. Significantly higher levels of physical activity are reported amongst males (Males: 51%, Females: 23%).</a:t>
            </a:r>
          </a:p>
          <a:p>
            <a:r>
              <a:rPr lang="en-GB" sz="1400" b="1">
                <a:cs typeface="Arial" panose="020B0604020202020204" pitchFamily="34" charset="0"/>
              </a:rPr>
              <a:t>Like to lose weight: </a:t>
            </a:r>
            <a:r>
              <a:rPr lang="en-GB" sz="1400">
                <a:cs typeface="Arial" panose="020B0604020202020204" pitchFamily="34" charset="0"/>
              </a:rPr>
              <a:t>47% of pupils would like to lose weight. Significantly higher levels are reported amongst females (Males: 35%, Females: 61%).</a:t>
            </a:r>
          </a:p>
          <a:p>
            <a:r>
              <a:rPr lang="en-GB" sz="1400" b="1">
                <a:cs typeface="Arial" panose="020B0604020202020204" pitchFamily="34" charset="0"/>
              </a:rPr>
              <a:t>Sleeps less than 6 hours: </a:t>
            </a:r>
            <a:r>
              <a:rPr lang="en-GB" sz="1400">
                <a:cs typeface="Arial" panose="020B0604020202020204" pitchFamily="34" charset="0"/>
              </a:rPr>
              <a:t>18% of pupils responded that they got less than 6 hours sleep the previous night of the survey. Reported levels are significantly higher amongst females (Males: 15%, Females: 21%)</a:t>
            </a:r>
          </a:p>
          <a:p>
            <a:r>
              <a:rPr lang="en-GB" sz="1400" b="1">
                <a:cs typeface="Arial" panose="020B0604020202020204" pitchFamily="34" charset="0"/>
              </a:rPr>
              <a:t>Are sexually active: </a:t>
            </a:r>
            <a:r>
              <a:rPr lang="en-GB" sz="1400">
                <a:cs typeface="Arial" panose="020B0604020202020204" pitchFamily="34" charset="0"/>
              </a:rPr>
              <a:t>11% of Yr10 pupils in Peterborough are sexually active. Reported levels are similar amongst males and females (Males: 11%, Females: 11%). </a:t>
            </a:r>
            <a:r>
              <a:rPr lang="en-GB" sz="1400" b="1">
                <a:cs typeface="Arial" panose="020B0604020202020204" pitchFamily="34" charset="0"/>
              </a:rPr>
              <a:t>Note</a:t>
            </a:r>
            <a:r>
              <a:rPr lang="en-GB" sz="1400">
                <a:cs typeface="Arial" panose="020B0604020202020204" pitchFamily="34" charset="0"/>
              </a:rPr>
              <a:t>: In 2024, this question was asked only for the Year 10 pupils.</a:t>
            </a:r>
            <a:endParaRPr lang="en-GB" sz="1400" b="1">
              <a:cs typeface="Arial" panose="020B0604020202020204" pitchFamily="34" charset="0"/>
            </a:endParaRPr>
          </a:p>
          <a:p>
            <a:pPr marL="0" indent="0">
              <a:buFont typeface="Arial" panose="020B0604020202020204" pitchFamily="34" charset="0"/>
              <a:buNone/>
            </a:pPr>
            <a:endParaRPr lang="en-US" sz="1400">
              <a:cs typeface="Arial" panose="020B0604020202020204" pitchFamily="34" charset="0"/>
            </a:endParaRPr>
          </a:p>
        </p:txBody>
      </p:sp>
      <p:sp>
        <p:nvSpPr>
          <p:cNvPr id="4" name="Title 1">
            <a:extLst>
              <a:ext uri="{FF2B5EF4-FFF2-40B4-BE49-F238E27FC236}">
                <a16:creationId xmlns:a16="http://schemas.microsoft.com/office/drawing/2014/main" id="{FCD2C6CA-8CE5-44B5-83E5-A73C3A56E568}"/>
              </a:ext>
            </a:extLst>
          </p:cNvPr>
          <p:cNvSpPr txBox="1">
            <a:spLocks/>
          </p:cNvSpPr>
          <p:nvPr/>
        </p:nvSpPr>
        <p:spPr>
          <a:xfrm>
            <a:off x="0" y="1"/>
            <a:ext cx="3035030" cy="457200"/>
          </a:xfrm>
          <a:prstGeom prst="rect">
            <a:avLst/>
          </a:prstGeom>
          <a:solidFill>
            <a:srgbClr val="0A6D55"/>
          </a:solid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Lifestyles – key points</a:t>
            </a:r>
          </a:p>
        </p:txBody>
      </p:sp>
      <p:pic>
        <p:nvPicPr>
          <p:cNvPr id="5" name="Picture 2">
            <a:extLst>
              <a:ext uri="{FF2B5EF4-FFF2-40B4-BE49-F238E27FC236}">
                <a16:creationId xmlns:a16="http://schemas.microsoft.com/office/drawing/2014/main" id="{42CFE0F9-8FDC-CC9F-9D1D-3A03662F13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223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7722B-C07B-0F04-37F2-95147FC7CCBF}"/>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0B91D616-7B27-6AF4-0E05-98CD2E146280}"/>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337EBA3D-55EA-64B2-EE6C-DBA69F71A9B3}"/>
              </a:ext>
            </a:extLst>
          </p:cNvPr>
          <p:cNvSpPr txBox="1">
            <a:spLocks/>
          </p:cNvSpPr>
          <p:nvPr/>
        </p:nvSpPr>
        <p:spPr>
          <a:xfrm>
            <a:off x="0" y="0"/>
            <a:ext cx="3706238"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Self-reported mental wellbeing</a:t>
            </a:r>
            <a:endParaRPr lang="en-GB" sz="2400">
              <a:solidFill>
                <a:schemeClr val="bg1"/>
              </a:solidFill>
              <a:latin typeface="+mn-lt"/>
              <a:cs typeface="Arial" panose="020B0604020202020204" pitchFamily="34" charset="0"/>
            </a:endParaRPr>
          </a:p>
        </p:txBody>
      </p:sp>
      <p:graphicFrame>
        <p:nvGraphicFramePr>
          <p:cNvPr id="4" name="Chart 3">
            <a:extLst>
              <a:ext uri="{FF2B5EF4-FFF2-40B4-BE49-F238E27FC236}">
                <a16:creationId xmlns:a16="http://schemas.microsoft.com/office/drawing/2014/main" id="{29E4622B-C608-44DB-81A2-59010E99944C}"/>
              </a:ext>
            </a:extLst>
          </p:cNvPr>
          <p:cNvGraphicFramePr>
            <a:graphicFrameLocks/>
          </p:cNvGraphicFramePr>
          <p:nvPr>
            <p:extLst>
              <p:ext uri="{D42A27DB-BD31-4B8C-83A1-F6EECF244321}">
                <p14:modId xmlns:p14="http://schemas.microsoft.com/office/powerpoint/2010/main" val="2215204974"/>
              </p:ext>
            </p:extLst>
          </p:nvPr>
        </p:nvGraphicFramePr>
        <p:xfrm>
          <a:off x="1715791" y="573309"/>
          <a:ext cx="7048830" cy="2787650"/>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a:extLst>
              <a:ext uri="{FF2B5EF4-FFF2-40B4-BE49-F238E27FC236}">
                <a16:creationId xmlns:a16="http://schemas.microsoft.com/office/drawing/2014/main" id="{A8DF2803-C2F9-664B-AA09-49853370F676}"/>
              </a:ext>
            </a:extLst>
          </p:cNvPr>
          <p:cNvSpPr txBox="1">
            <a:spLocks/>
          </p:cNvSpPr>
          <p:nvPr/>
        </p:nvSpPr>
        <p:spPr>
          <a:xfrm>
            <a:off x="147536" y="3439318"/>
            <a:ext cx="11895307" cy="313658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cs typeface="Arial" panose="020B0604020202020204" pitchFamily="34" charset="0"/>
              </a:rPr>
              <a:t>High Warwick-Edinburgh mental wellbeing composite score (WEMWBS) – </a:t>
            </a:r>
            <a:r>
              <a:rPr lang="en-GB" sz="1400" dirty="0">
                <a:cs typeface="Arial" panose="020B0604020202020204" pitchFamily="34" charset="0"/>
              </a:rPr>
              <a:t>12% of Peterborough pupils had a high score (56-70) on the Warwick-Edinburgh Mental wellbeing Scale. Reported levels amongst males (18%) are significantly higher than females (6%). However, no significant difference were noted in the levels between the year groups.  (Note: Higher scores indicate greater positive </a:t>
            </a:r>
            <a:r>
              <a:rPr lang="en-GB" sz="1400">
                <a:cs typeface="Arial" panose="020B0604020202020204" pitchFamily="34" charset="0"/>
              </a:rPr>
              <a:t>mental wellbeing).</a:t>
            </a:r>
            <a:endParaRPr lang="en-GB" sz="1400" dirty="0">
              <a:cs typeface="Arial" panose="020B0604020202020204" pitchFamily="34" charset="0"/>
            </a:endParaRPr>
          </a:p>
          <a:p>
            <a:r>
              <a:rPr lang="en-GB" sz="1400" b="1" dirty="0">
                <a:cs typeface="Arial" panose="020B0604020202020204" pitchFamily="34" charset="0"/>
              </a:rPr>
              <a:t>High measure of resilience (24+) </a:t>
            </a:r>
            <a:r>
              <a:rPr lang="en-GB" sz="1400" dirty="0">
                <a:cs typeface="Arial" panose="020B0604020202020204" pitchFamily="34" charset="0"/>
              </a:rPr>
              <a:t>– 16% of pupils had a high measure of resilience (24+). The resilience level is significantly higher amongst males (23%) than in females (9%) and similar levels of resilience were seen between the year groups.</a:t>
            </a:r>
          </a:p>
          <a:p>
            <a:r>
              <a:rPr lang="en-US" sz="1400" b="1" dirty="0">
                <a:cs typeface="Arial" panose="020B0604020202020204" pitchFamily="34" charset="0"/>
              </a:rPr>
              <a:t>High life satisfaction </a:t>
            </a:r>
            <a:r>
              <a:rPr lang="en-US" sz="1400" dirty="0">
                <a:cs typeface="Arial" panose="020B0604020202020204" pitchFamily="34" charset="0"/>
              </a:rPr>
              <a:t>– 48% of pupils said they do feel satisfied with their life (‘quite a lot’ or ‘a lot’). Significantly higher levels of life satisfaction were reported amongst</a:t>
            </a:r>
            <a:r>
              <a:rPr lang="en-GB" sz="1400" dirty="0">
                <a:cs typeface="Arial" panose="020B0604020202020204" pitchFamily="34" charset="0"/>
              </a:rPr>
              <a:t> males (60%) compared to females (37%); Similar levels were reported across both year groups.</a:t>
            </a:r>
          </a:p>
          <a:p>
            <a:pPr marL="0" indent="0">
              <a:lnSpc>
                <a:spcPct val="100000"/>
              </a:lnSpc>
              <a:buNone/>
            </a:pPr>
            <a:r>
              <a:rPr lang="en-GB" sz="1400" dirty="0"/>
              <a:t>Other findings (charts not shown):</a:t>
            </a:r>
          </a:p>
          <a:p>
            <a:pPr marL="284400" indent="-284400">
              <a:lnSpc>
                <a:spcPct val="100000"/>
              </a:lnSpc>
              <a:spcBef>
                <a:spcPts val="0"/>
              </a:spcBef>
            </a:pPr>
            <a:r>
              <a:rPr lang="en-GB" sz="1400" dirty="0"/>
              <a:t>9% of pupils had a low score (14 – 27) on the Warwick-Edinburgh Mental Wellbeing Scale (WEMWBS).</a:t>
            </a:r>
          </a:p>
          <a:p>
            <a:pPr marL="284400" indent="-284400">
              <a:lnSpc>
                <a:spcPct val="100000"/>
              </a:lnSpc>
              <a:spcBef>
                <a:spcPts val="0"/>
              </a:spcBef>
            </a:pPr>
            <a:r>
              <a:rPr lang="en-GB" sz="1400" dirty="0"/>
              <a:t>37% of pupils had a low measure of resilience (up to 16).</a:t>
            </a:r>
          </a:p>
          <a:p>
            <a:pPr marL="284400" indent="-284400">
              <a:lnSpc>
                <a:spcPct val="100000"/>
              </a:lnSpc>
              <a:spcBef>
                <a:spcPts val="0"/>
              </a:spcBef>
            </a:pPr>
            <a:r>
              <a:rPr lang="en-GB" sz="1400" dirty="0"/>
              <a:t>28% of pupils said they don't feel satisfied with their life at the moment ('not much' or 'not at all').</a:t>
            </a:r>
            <a:endParaRPr lang="en-US" sz="1400" dirty="0">
              <a:cs typeface="Arial" panose="020B0604020202020204" pitchFamily="34" charset="0"/>
            </a:endParaRPr>
          </a:p>
        </p:txBody>
      </p:sp>
      <p:pic>
        <p:nvPicPr>
          <p:cNvPr id="7" name="Picture 2">
            <a:extLst>
              <a:ext uri="{FF2B5EF4-FFF2-40B4-BE49-F238E27FC236}">
                <a16:creationId xmlns:a16="http://schemas.microsoft.com/office/drawing/2014/main" id="{A996D6E6-BC4C-8BFE-5517-84E2887EA3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255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3EC93-140C-198E-4D70-4DC4CD72B28F}"/>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C93CBB0A-E03F-A1DF-BD7D-CE584EC060D1}"/>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783A4E35-226F-4AA5-4959-4D93EBF83648}"/>
              </a:ext>
            </a:extLst>
          </p:cNvPr>
          <p:cNvSpPr txBox="1">
            <a:spLocks/>
          </p:cNvSpPr>
          <p:nvPr/>
        </p:nvSpPr>
        <p:spPr>
          <a:xfrm>
            <a:off x="0" y="0"/>
            <a:ext cx="2334638" cy="494950"/>
          </a:xfrm>
          <a:prstGeom prst="rect">
            <a:avLst/>
          </a:prstGeom>
          <a:solidFill>
            <a:srgbClr val="0A6D55"/>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a:solidFill>
                  <a:schemeClr val="bg1"/>
                </a:solidFill>
                <a:latin typeface="+mn-lt"/>
                <a:cs typeface="Arial" panose="020B0604020202020204" pitchFamily="34" charset="0"/>
              </a:rPr>
              <a:t>Emotional Well-being</a:t>
            </a:r>
            <a:endParaRPr lang="en-GB" sz="2400">
              <a:solidFill>
                <a:schemeClr val="bg1"/>
              </a:solidFill>
              <a:latin typeface="+mn-lt"/>
              <a:cs typeface="Arial" panose="020B0604020202020204" pitchFamily="34" charset="0"/>
            </a:endParaRPr>
          </a:p>
        </p:txBody>
      </p:sp>
      <p:sp>
        <p:nvSpPr>
          <p:cNvPr id="6" name="Content Placeholder 2">
            <a:extLst>
              <a:ext uri="{FF2B5EF4-FFF2-40B4-BE49-F238E27FC236}">
                <a16:creationId xmlns:a16="http://schemas.microsoft.com/office/drawing/2014/main" id="{F3D96CF5-B9CD-1415-E908-9378EBBD4684}"/>
              </a:ext>
            </a:extLst>
          </p:cNvPr>
          <p:cNvSpPr txBox="1">
            <a:spLocks/>
          </p:cNvSpPr>
          <p:nvPr/>
        </p:nvSpPr>
        <p:spPr>
          <a:xfrm>
            <a:off x="147536" y="4008957"/>
            <a:ext cx="11895307" cy="207083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1400"/>
              <a:t>Top 5 worries for pupils are how they look, school-work, family health and relationships between friends and parents/carers. </a:t>
            </a:r>
          </a:p>
          <a:p>
            <a:pPr lvl="1">
              <a:lnSpc>
                <a:spcPct val="100000"/>
              </a:lnSpc>
            </a:pPr>
            <a:r>
              <a:rPr lang="en-GB" sz="1400"/>
              <a:t>54% of pupils responded that they worry about the health of their family members 'quite a lot' or 'a lot’ (Males: 48%, Females: 61%) </a:t>
            </a:r>
          </a:p>
          <a:p>
            <a:pPr lvl="1">
              <a:lnSpc>
                <a:spcPct val="100000"/>
              </a:lnSpc>
            </a:pPr>
            <a:r>
              <a:rPr lang="en-GB" sz="1400"/>
              <a:t>50% said they worry about the way they look; (Males: 36%, Females: 65%) </a:t>
            </a:r>
          </a:p>
          <a:p>
            <a:pPr lvl="1">
              <a:lnSpc>
                <a:spcPct val="100000"/>
              </a:lnSpc>
            </a:pPr>
            <a:r>
              <a:rPr lang="en-GB" sz="1400"/>
              <a:t>46% of pupils worry about school-work, exams or tests (Males: 31%, Females: 60%) </a:t>
            </a:r>
          </a:p>
          <a:p>
            <a:pPr lvl="1">
              <a:lnSpc>
                <a:spcPct val="100000"/>
              </a:lnSpc>
            </a:pPr>
            <a:r>
              <a:rPr lang="en-GB" sz="1400"/>
              <a:t>45% of pupils responded that they worry about relationships with friends (Males: 34%, Females: 55%) </a:t>
            </a:r>
          </a:p>
          <a:p>
            <a:pPr lvl="1">
              <a:lnSpc>
                <a:spcPct val="100000"/>
              </a:lnSpc>
            </a:pPr>
            <a:r>
              <a:rPr lang="en-GB" sz="1400"/>
              <a:t>44% of pupils worry about their relationships between parents or carers (Males: 38%, Females: 49%) </a:t>
            </a:r>
          </a:p>
          <a:p>
            <a:pPr>
              <a:lnSpc>
                <a:spcPct val="100000"/>
              </a:lnSpc>
            </a:pPr>
            <a:r>
              <a:rPr lang="en-GB" sz="1400"/>
              <a:t>A significantly higher percentage of girls were worried than boys.</a:t>
            </a:r>
          </a:p>
        </p:txBody>
      </p:sp>
      <p:graphicFrame>
        <p:nvGraphicFramePr>
          <p:cNvPr id="7" name="Chart 6">
            <a:extLst>
              <a:ext uri="{FF2B5EF4-FFF2-40B4-BE49-F238E27FC236}">
                <a16:creationId xmlns:a16="http://schemas.microsoft.com/office/drawing/2014/main" id="{52001327-91CA-985C-503C-9CD0C517A587}"/>
              </a:ext>
            </a:extLst>
          </p:cNvPr>
          <p:cNvGraphicFramePr>
            <a:graphicFrameLocks/>
          </p:cNvGraphicFramePr>
          <p:nvPr>
            <p:extLst>
              <p:ext uri="{D42A27DB-BD31-4B8C-83A1-F6EECF244321}">
                <p14:modId xmlns:p14="http://schemas.microsoft.com/office/powerpoint/2010/main" val="1607416758"/>
              </p:ext>
            </p:extLst>
          </p:nvPr>
        </p:nvGraphicFramePr>
        <p:xfrm>
          <a:off x="2062938" y="610478"/>
          <a:ext cx="8064501" cy="328295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2">
            <a:extLst>
              <a:ext uri="{FF2B5EF4-FFF2-40B4-BE49-F238E27FC236}">
                <a16:creationId xmlns:a16="http://schemas.microsoft.com/office/drawing/2014/main" id="{A2DE76BE-2E29-A5FF-4161-BA98E70A13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39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69076-79C3-B5B1-F725-2268C0709E1D}"/>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431553A7-B360-910D-549C-FF230CC43C54}"/>
              </a:ext>
            </a:extLst>
          </p:cNvPr>
          <p:cNvSpPr txBox="1">
            <a:spLocks/>
          </p:cNvSpPr>
          <p:nvPr/>
        </p:nvSpPr>
        <p:spPr>
          <a:xfrm>
            <a:off x="0" y="6441311"/>
            <a:ext cx="12192000" cy="416689"/>
          </a:xfrm>
          <a:prstGeom prst="rect">
            <a:avLst/>
          </a:prstGeom>
          <a:solidFill>
            <a:srgbClr val="0A6D55"/>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200">
                <a:solidFill>
                  <a:schemeClr val="bg1"/>
                </a:solidFill>
                <a:latin typeface="+mn-lt"/>
                <a:cs typeface="Arial" panose="020B0604020202020204" pitchFamily="34" charset="0"/>
              </a:rPr>
              <a:t>Source: Health-Related Behaviour Survey (HRBS), 2024</a:t>
            </a:r>
          </a:p>
          <a:p>
            <a:r>
              <a:rPr lang="en-GB" sz="1200">
                <a:solidFill>
                  <a:schemeClr val="bg1"/>
                </a:solidFill>
                <a:latin typeface="+mn-lt"/>
                <a:cs typeface="Arial" panose="020B0604020202020204" pitchFamily="34" charset="0"/>
              </a:rPr>
              <a:t>https://sheu.org.uk/content/page/secondary-schools-health-related-behaviour-questionnaire</a:t>
            </a:r>
          </a:p>
        </p:txBody>
      </p:sp>
      <p:sp>
        <p:nvSpPr>
          <p:cNvPr id="5" name="Title 1">
            <a:extLst>
              <a:ext uri="{FF2B5EF4-FFF2-40B4-BE49-F238E27FC236}">
                <a16:creationId xmlns:a16="http://schemas.microsoft.com/office/drawing/2014/main" id="{D2AE92EC-8904-59FD-7511-12BBB558F43A}"/>
              </a:ext>
            </a:extLst>
          </p:cNvPr>
          <p:cNvSpPr txBox="1">
            <a:spLocks/>
          </p:cNvSpPr>
          <p:nvPr/>
        </p:nvSpPr>
        <p:spPr>
          <a:xfrm>
            <a:off x="0" y="0"/>
            <a:ext cx="2149813" cy="494950"/>
          </a:xfrm>
          <a:prstGeom prst="rect">
            <a:avLst/>
          </a:prstGeom>
          <a:solidFill>
            <a:srgbClr val="0A6D5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a:solidFill>
                  <a:schemeClr val="bg1"/>
                </a:solidFill>
                <a:latin typeface="+mn-lt"/>
                <a:cs typeface="Arial" panose="020B0604020202020204" pitchFamily="34" charset="0"/>
              </a:rPr>
              <a:t>Bullying</a:t>
            </a:r>
            <a:endParaRPr lang="en-GB" sz="2800">
              <a:solidFill>
                <a:schemeClr val="bg1"/>
              </a:solidFill>
              <a:latin typeface="+mn-lt"/>
              <a:cs typeface="Arial" panose="020B0604020202020204" pitchFamily="34" charset="0"/>
            </a:endParaRPr>
          </a:p>
        </p:txBody>
      </p:sp>
      <p:sp>
        <p:nvSpPr>
          <p:cNvPr id="6" name="Content Placeholder 2">
            <a:extLst>
              <a:ext uri="{FF2B5EF4-FFF2-40B4-BE49-F238E27FC236}">
                <a16:creationId xmlns:a16="http://schemas.microsoft.com/office/drawing/2014/main" id="{17D7B0B3-C48F-739F-3586-4C94411EAB0D}"/>
              </a:ext>
            </a:extLst>
          </p:cNvPr>
          <p:cNvSpPr txBox="1">
            <a:spLocks/>
          </p:cNvSpPr>
          <p:nvPr/>
        </p:nvSpPr>
        <p:spPr>
          <a:xfrm>
            <a:off x="147536" y="4008957"/>
            <a:ext cx="11895307" cy="207083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1400"/>
              <a:t>The top 2 reasons for being picked on or bullied were how they looked and/or their size or weight.</a:t>
            </a:r>
          </a:p>
          <a:p>
            <a:pPr>
              <a:lnSpc>
                <a:spcPct val="100000"/>
              </a:lnSpc>
            </a:pPr>
            <a:r>
              <a:rPr lang="en-GB" sz="1400"/>
              <a:t>24% of pupils responded that they are being picked on or bullied for their size or weight. Significantly higher percentage of Year 8 pupils and Females responded they are being bullied for their size or weight (Yr8: 27%, Yr10: 21%,  Males: 18%, Females: 29%)</a:t>
            </a:r>
          </a:p>
          <a:p>
            <a:pPr>
              <a:lnSpc>
                <a:spcPct val="100000"/>
              </a:lnSpc>
            </a:pPr>
            <a:r>
              <a:rPr lang="en-GB" sz="1400"/>
              <a:t>31% of pupils think they are being picked on or bullied for the way they look. Significantly higher levels are reported in Year 8 and amongst Females (Yr8: 36%, Yr10: 26%,  Males: 22%, Females: 40%)</a:t>
            </a:r>
          </a:p>
          <a:p>
            <a:pPr>
              <a:lnSpc>
                <a:spcPct val="100000"/>
              </a:lnSpc>
            </a:pPr>
            <a:endParaRPr lang="en-GB" sz="1400"/>
          </a:p>
          <a:p>
            <a:pPr>
              <a:lnSpc>
                <a:spcPct val="100000"/>
              </a:lnSpc>
            </a:pPr>
            <a:endParaRPr lang="en-GB" sz="1400"/>
          </a:p>
        </p:txBody>
      </p:sp>
      <p:pic>
        <p:nvPicPr>
          <p:cNvPr id="7" name="Picture 2">
            <a:extLst>
              <a:ext uri="{FF2B5EF4-FFF2-40B4-BE49-F238E27FC236}">
                <a16:creationId xmlns:a16="http://schemas.microsoft.com/office/drawing/2014/main" id="{B99C6C17-62CA-6C10-6B81-65ACB28E96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6528" y="6389659"/>
            <a:ext cx="3395472" cy="4683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Chart 3">
            <a:extLst>
              <a:ext uri="{FF2B5EF4-FFF2-40B4-BE49-F238E27FC236}">
                <a16:creationId xmlns:a16="http://schemas.microsoft.com/office/drawing/2014/main" id="{AC491099-E480-C97D-B711-0952E8DEDEF3}"/>
              </a:ext>
            </a:extLst>
          </p:cNvPr>
          <p:cNvGraphicFramePr>
            <a:graphicFrameLocks/>
          </p:cNvGraphicFramePr>
          <p:nvPr>
            <p:extLst>
              <p:ext uri="{D42A27DB-BD31-4B8C-83A1-F6EECF244321}">
                <p14:modId xmlns:p14="http://schemas.microsoft.com/office/powerpoint/2010/main" val="4019882366"/>
              </p:ext>
            </p:extLst>
          </p:nvPr>
        </p:nvGraphicFramePr>
        <p:xfrm>
          <a:off x="2742389" y="494950"/>
          <a:ext cx="6705600" cy="32041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86240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fc987a90-a1c6-405b-a48f-7c0ff1cd03ff" xsi:nil="true"/>
    <lcf76f155ced4ddcb4097134ff3c332f xmlns="fc987a90-a1c6-405b-a48f-7c0ff1cd03ff">
      <Terms xmlns="http://schemas.microsoft.com/office/infopath/2007/PartnerControls"/>
    </lcf76f155ced4ddcb4097134ff3c332f>
    <TaxCatchAll xmlns="c448acbf-f4d9-4bbe-ae0f-45f831b12753" xsi:nil="true"/>
    <SharedWithUsers xmlns="c448acbf-f4d9-4bbe-ae0f-45f831b12753">
      <UserInfo>
        <DisplayName>Sarita Bahri</DisplayName>
        <AccountId>197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B3DC0C49B2AF488E3B5C11B5193449" ma:contentTypeVersion="17" ma:contentTypeDescription="Create a new document." ma:contentTypeScope="" ma:versionID="b3a1aa58859bf1d3b762c618579c72a5">
  <xsd:schema xmlns:xsd="http://www.w3.org/2001/XMLSchema" xmlns:xs="http://www.w3.org/2001/XMLSchema" xmlns:p="http://schemas.microsoft.com/office/2006/metadata/properties" xmlns:ns2="fc987a90-a1c6-405b-a48f-7c0ff1cd03ff" xmlns:ns3="c448acbf-f4d9-4bbe-ae0f-45f831b12753" targetNamespace="http://schemas.microsoft.com/office/2006/metadata/properties" ma:root="true" ma:fieldsID="ad0d867e7bae5ac5aec8157c0cd78daa" ns2:_="" ns3:_="">
    <xsd:import namespace="fc987a90-a1c6-405b-a48f-7c0ff1cd03ff"/>
    <xsd:import namespace="c448acbf-f4d9-4bbe-ae0f-45f831b1275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ServiceOCR"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987a90-a1c6-405b-a48f-7c0ff1cd03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a33aaf0-d2be-4910-a308-718f043c109a"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48acbf-f4d9-4bbe-ae0f-45f831b1275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5d6bcdc-374d-4f6d-abe0-9a88fada54ff}" ma:internalName="TaxCatchAll" ma:showField="CatchAllData" ma:web="c448acbf-f4d9-4bbe-ae0f-45f831b127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A1F844-520F-4395-9479-9C1B5ECBA603}">
  <ds:schemaRefs>
    <ds:schemaRef ds:uri="http://schemas.microsoft.com/sharepoint/v3/contenttype/forms"/>
  </ds:schemaRefs>
</ds:datastoreItem>
</file>

<file path=customXml/itemProps2.xml><?xml version="1.0" encoding="utf-8"?>
<ds:datastoreItem xmlns:ds="http://schemas.openxmlformats.org/officeDocument/2006/customXml" ds:itemID="{7988E25D-CB56-4E32-9B17-5285EE716268}">
  <ds:schemaRefs>
    <ds:schemaRef ds:uri="http://purl.org/dc/term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dcmitype/"/>
    <ds:schemaRef ds:uri="c448acbf-f4d9-4bbe-ae0f-45f831b12753"/>
    <ds:schemaRef ds:uri="fc987a90-a1c6-405b-a48f-7c0ff1cd03ff"/>
    <ds:schemaRef ds:uri="http://www.w3.org/XML/1998/namespace"/>
  </ds:schemaRefs>
</ds:datastoreItem>
</file>

<file path=customXml/itemProps3.xml><?xml version="1.0" encoding="utf-8"?>
<ds:datastoreItem xmlns:ds="http://schemas.openxmlformats.org/officeDocument/2006/customXml" ds:itemID="{0D9DF70F-5EC7-4B59-8C21-8A4B2AA96F5A}">
  <ds:schemaRefs>
    <ds:schemaRef ds:uri="c448acbf-f4d9-4bbe-ae0f-45f831b12753"/>
    <ds:schemaRef ds:uri="fc987a90-a1c6-405b-a48f-7c0ff1cd03f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86</TotalTime>
  <Words>3908</Words>
  <Application>Microsoft Office PowerPoint</Application>
  <PresentationFormat>Widescreen</PresentationFormat>
  <Paragraphs>294</Paragraphs>
  <Slides>23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Mulish</vt:lpstr>
      <vt:lpstr>Office Theme</vt:lpstr>
      <vt:lpstr>Health Related Behaviour Survey 2024 Key findings Peterborough</vt:lpstr>
      <vt:lpstr>Introduction</vt:lpstr>
      <vt:lpstr>Notes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Sexual health and relationships</vt:lpstr>
      <vt:lpstr>PowerPoint Presentation</vt:lpstr>
      <vt:lpstr>PowerPoint Presentation</vt:lpstr>
      <vt:lpstr>PowerPoint Presentation</vt:lpstr>
      <vt:lpstr>Drugs, Alcohol and Smoking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Whyman</dc:creator>
  <cp:lastModifiedBy>Saranya Palaniswamy</cp:lastModifiedBy>
  <cp:revision>1</cp:revision>
  <dcterms:created xsi:type="dcterms:W3CDTF">2023-05-04T12:20:06Z</dcterms:created>
  <dcterms:modified xsi:type="dcterms:W3CDTF">2025-02-06T15:15:48Z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0x010100DBB3DC0C49B2AF488E3B5C11B5193449</vt:lpwstr>
  </property>
  <property fmtid="{D5CDD505-2E9C-101B-9397-08002B2CF9AE}" pid="3" name="MediaServiceImageTags">
    <vt:lpwstr/>
  </property>
  <property fmtid="{D5CDD505-2E9C-101B-9397-08002B2CF9AE}" pid="4" name="Order">
    <vt:r8>241100</vt:r8>
  </property>
  <property fmtid="{D5CDD505-2E9C-101B-9397-08002B2CF9AE}" pid="5" name="xd_Signature">
    <vt:bool>false</vt:bool>
  </property>
  <property fmtid="{D5CDD505-2E9C-101B-9397-08002B2CF9AE}" pid="6" name="SharedWithUsers">
    <vt:lpwstr>197;#Sarita Bahri</vt:lpwstr>
  </property>
  <property fmtid="{D5CDD505-2E9C-101B-9397-08002B2CF9AE}" pid="7" name="xd_ProgID">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