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4" r:id="rId21"/>
    <p:sldId id="272" r:id="rId22"/>
    <p:sldId id="273" r:id="rId23"/>
    <p:sldId id="277" r:id="rId24"/>
    <p:sldId id="275" r:id="rId25"/>
    <p:sldId id="276"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42929-7E9A-40C8-BA62-DC9983141FAA}" v="12" dt="2024-10-15T11:09:1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0" d="100"/>
          <a:sy n="40" d="100"/>
        </p:scale>
        <p:origin x="4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9B898-1A57-47CF-9861-02B3AAC12C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431BA83-0B75-4B25-82F3-2FBFE40D8FD5}">
      <dgm:prSet phldrT="[Text]"/>
      <dgm:spPr/>
      <dgm:t>
        <a:bodyPr/>
        <a:lstStyle/>
        <a:p>
          <a:r>
            <a:rPr lang="en-GB" dirty="0"/>
            <a:t>Wave 4 Suicide Prevention Programme</a:t>
          </a:r>
        </a:p>
      </dgm:t>
    </dgm:pt>
    <dgm:pt modelId="{695A1890-8790-468C-9B8D-243BCA50369D}" type="parTrans" cxnId="{0177A838-BB8D-4E98-AC5A-D141201C5479}">
      <dgm:prSet/>
      <dgm:spPr/>
      <dgm:t>
        <a:bodyPr/>
        <a:lstStyle/>
        <a:p>
          <a:endParaRPr lang="en-GB"/>
        </a:p>
      </dgm:t>
    </dgm:pt>
    <dgm:pt modelId="{B4932973-2933-49FB-8007-AB5E789F3302}" type="sibTrans" cxnId="{0177A838-BB8D-4E98-AC5A-D141201C5479}">
      <dgm:prSet/>
      <dgm:spPr/>
      <dgm:t>
        <a:bodyPr/>
        <a:lstStyle/>
        <a:p>
          <a:endParaRPr lang="en-GB"/>
        </a:p>
      </dgm:t>
    </dgm:pt>
    <dgm:pt modelId="{4AC92AF4-C168-4091-97EB-16A2F21021E9}">
      <dgm:prSet phldrT="[Text]"/>
      <dgm:spPr/>
      <dgm:t>
        <a:bodyPr/>
        <a:lstStyle/>
        <a:p>
          <a:pPr>
            <a:buFont typeface="+mj-lt"/>
            <a:buAutoNum type="arabicPeriod"/>
          </a:pPr>
          <a:r>
            <a:rPr lang="en-GB" dirty="0"/>
            <a:t>Enhanced multi-agency Real-Time Suicide Surveillance </a:t>
          </a:r>
        </a:p>
      </dgm:t>
    </dgm:pt>
    <dgm:pt modelId="{A2C73D70-CD85-4091-BF63-0C5BB82CBE50}" type="parTrans" cxnId="{7519C60C-A2E4-41B9-AF69-BB4090318F21}">
      <dgm:prSet/>
      <dgm:spPr/>
      <dgm:t>
        <a:bodyPr/>
        <a:lstStyle/>
        <a:p>
          <a:endParaRPr lang="en-GB"/>
        </a:p>
      </dgm:t>
    </dgm:pt>
    <dgm:pt modelId="{D88DBD40-94EF-464A-9AC9-630297879A0B}" type="sibTrans" cxnId="{7519C60C-A2E4-41B9-AF69-BB4090318F21}">
      <dgm:prSet/>
      <dgm:spPr/>
      <dgm:t>
        <a:bodyPr/>
        <a:lstStyle/>
        <a:p>
          <a:endParaRPr lang="en-GB"/>
        </a:p>
      </dgm:t>
    </dgm:pt>
    <dgm:pt modelId="{8B436CCF-E11C-4CD2-8004-F002D8A49B13}">
      <dgm:prSet/>
      <dgm:spPr/>
      <dgm:t>
        <a:bodyPr/>
        <a:lstStyle/>
        <a:p>
          <a:pPr>
            <a:buFont typeface="+mj-lt"/>
            <a:buAutoNum type="arabicPeriod"/>
          </a:pPr>
          <a:r>
            <a:rPr lang="en-GB"/>
            <a:t>System wide training in Safetool safety planning and risk assessment</a:t>
          </a:r>
        </a:p>
      </dgm:t>
    </dgm:pt>
    <dgm:pt modelId="{1CA97D5C-A223-4252-950D-7B8B72094918}" type="parTrans" cxnId="{042564F3-C00E-4D0F-B8FF-AB2D506C69E7}">
      <dgm:prSet/>
      <dgm:spPr/>
      <dgm:t>
        <a:bodyPr/>
        <a:lstStyle/>
        <a:p>
          <a:endParaRPr lang="en-GB"/>
        </a:p>
      </dgm:t>
    </dgm:pt>
    <dgm:pt modelId="{AA901768-F544-4622-BB73-BE5803410EC2}" type="sibTrans" cxnId="{042564F3-C00E-4D0F-B8FF-AB2D506C69E7}">
      <dgm:prSet/>
      <dgm:spPr/>
      <dgm:t>
        <a:bodyPr/>
        <a:lstStyle/>
        <a:p>
          <a:endParaRPr lang="en-GB"/>
        </a:p>
      </dgm:t>
    </dgm:pt>
    <dgm:pt modelId="{47E05FB7-F003-4861-81E8-C326D68861CC}">
      <dgm:prSet/>
      <dgm:spPr/>
      <dgm:t>
        <a:bodyPr/>
        <a:lstStyle/>
        <a:p>
          <a:pPr>
            <a:buFont typeface="+mj-lt"/>
            <a:buAutoNum type="arabicPeriod"/>
          </a:pPr>
          <a:r>
            <a:rPr lang="en-GB"/>
            <a:t>Communications and STOP Suicide campaigns</a:t>
          </a:r>
        </a:p>
      </dgm:t>
    </dgm:pt>
    <dgm:pt modelId="{570304C1-B245-45B0-9D55-FA5FC9A14596}" type="parTrans" cxnId="{B3388D44-CEB6-4BBB-84E1-8CB7A64969FE}">
      <dgm:prSet/>
      <dgm:spPr/>
      <dgm:t>
        <a:bodyPr/>
        <a:lstStyle/>
        <a:p>
          <a:endParaRPr lang="en-GB"/>
        </a:p>
      </dgm:t>
    </dgm:pt>
    <dgm:pt modelId="{383561A0-9830-4BC8-9491-33C105EFAE1C}" type="sibTrans" cxnId="{B3388D44-CEB6-4BBB-84E1-8CB7A64969FE}">
      <dgm:prSet/>
      <dgm:spPr/>
      <dgm:t>
        <a:bodyPr/>
        <a:lstStyle/>
        <a:p>
          <a:endParaRPr lang="en-GB"/>
        </a:p>
      </dgm:t>
    </dgm:pt>
    <dgm:pt modelId="{650ECD83-CB65-4F2C-85E9-869C95385ED8}">
      <dgm:prSet/>
      <dgm:spPr/>
      <dgm:t>
        <a:bodyPr/>
        <a:lstStyle/>
        <a:p>
          <a:pPr>
            <a:buFont typeface="+mj-lt"/>
            <a:buAutoNum type="arabicPeriod"/>
          </a:pPr>
          <a:r>
            <a:rPr lang="en-GB"/>
            <a:t>Understanding and addressing self-harm in children and young people</a:t>
          </a:r>
        </a:p>
      </dgm:t>
    </dgm:pt>
    <dgm:pt modelId="{2F4178E5-5A68-456A-A3C8-D0797B9CD9E9}" type="parTrans" cxnId="{99AA4884-55C0-488C-9E2E-F54D5D48E0DB}">
      <dgm:prSet/>
      <dgm:spPr/>
      <dgm:t>
        <a:bodyPr/>
        <a:lstStyle/>
        <a:p>
          <a:endParaRPr lang="en-GB"/>
        </a:p>
      </dgm:t>
    </dgm:pt>
    <dgm:pt modelId="{B769B654-4749-4CA1-9B67-8128ECE51E94}" type="sibTrans" cxnId="{99AA4884-55C0-488C-9E2E-F54D5D48E0DB}">
      <dgm:prSet/>
      <dgm:spPr/>
      <dgm:t>
        <a:bodyPr/>
        <a:lstStyle/>
        <a:p>
          <a:endParaRPr lang="en-GB"/>
        </a:p>
      </dgm:t>
    </dgm:pt>
    <dgm:pt modelId="{8E56E68C-2863-49E3-BE78-3AF5BD40782B}">
      <dgm:prSet/>
      <dgm:spPr/>
      <dgm:t>
        <a:bodyPr/>
        <a:lstStyle/>
        <a:p>
          <a:pPr>
            <a:buFont typeface="+mj-lt"/>
            <a:buAutoNum type="arabicPeriod"/>
          </a:pPr>
          <a:r>
            <a:rPr lang="en-GB"/>
            <a:t>Full time project manager to oversee and deliver some of the proposed work as wall as support the county wide suicide prevention agenda</a:t>
          </a:r>
        </a:p>
      </dgm:t>
    </dgm:pt>
    <dgm:pt modelId="{2029836F-54C8-4DBA-8A4C-9E5A2DC0C601}" type="parTrans" cxnId="{F6C25EF7-320E-41DD-84C0-88F9199DF3B2}">
      <dgm:prSet/>
      <dgm:spPr/>
      <dgm:t>
        <a:bodyPr/>
        <a:lstStyle/>
        <a:p>
          <a:endParaRPr lang="en-GB"/>
        </a:p>
      </dgm:t>
    </dgm:pt>
    <dgm:pt modelId="{D24AB8B2-A413-439A-B4C6-1254B1D89A4A}" type="sibTrans" cxnId="{F6C25EF7-320E-41DD-84C0-88F9199DF3B2}">
      <dgm:prSet/>
      <dgm:spPr/>
      <dgm:t>
        <a:bodyPr/>
        <a:lstStyle/>
        <a:p>
          <a:endParaRPr lang="en-GB"/>
        </a:p>
      </dgm:t>
    </dgm:pt>
    <dgm:pt modelId="{443B3F81-AA53-48E5-8EE4-0C1865BD887D}" type="pres">
      <dgm:prSet presAssocID="{31D9B898-1A57-47CF-9861-02B3AAC12C81}" presName="linear" presStyleCnt="0">
        <dgm:presLayoutVars>
          <dgm:dir/>
          <dgm:animLvl val="lvl"/>
          <dgm:resizeHandles val="exact"/>
        </dgm:presLayoutVars>
      </dgm:prSet>
      <dgm:spPr/>
    </dgm:pt>
    <dgm:pt modelId="{7A79C24D-AC69-4A17-8D4B-99B045563200}" type="pres">
      <dgm:prSet presAssocID="{1431BA83-0B75-4B25-82F3-2FBFE40D8FD5}" presName="parentLin" presStyleCnt="0"/>
      <dgm:spPr/>
    </dgm:pt>
    <dgm:pt modelId="{D43D2CB6-FD7C-46B7-9B73-6AA164FF5E47}" type="pres">
      <dgm:prSet presAssocID="{1431BA83-0B75-4B25-82F3-2FBFE40D8FD5}" presName="parentLeftMargin" presStyleLbl="node1" presStyleIdx="0" presStyleCnt="1"/>
      <dgm:spPr/>
    </dgm:pt>
    <dgm:pt modelId="{133489FD-B594-4600-A05E-CC9A2246448D}" type="pres">
      <dgm:prSet presAssocID="{1431BA83-0B75-4B25-82F3-2FBFE40D8FD5}" presName="parentText" presStyleLbl="node1" presStyleIdx="0" presStyleCnt="1">
        <dgm:presLayoutVars>
          <dgm:chMax val="0"/>
          <dgm:bulletEnabled val="1"/>
        </dgm:presLayoutVars>
      </dgm:prSet>
      <dgm:spPr/>
    </dgm:pt>
    <dgm:pt modelId="{6CA32D66-44BF-466B-8D72-658D54FCBC0C}" type="pres">
      <dgm:prSet presAssocID="{1431BA83-0B75-4B25-82F3-2FBFE40D8FD5}" presName="negativeSpace" presStyleCnt="0"/>
      <dgm:spPr/>
    </dgm:pt>
    <dgm:pt modelId="{EB189A6A-FDED-4F69-BF11-1E13876BD5C4}" type="pres">
      <dgm:prSet presAssocID="{1431BA83-0B75-4B25-82F3-2FBFE40D8FD5}" presName="childText" presStyleLbl="conFgAcc1" presStyleIdx="0" presStyleCnt="1">
        <dgm:presLayoutVars>
          <dgm:bulletEnabled val="1"/>
        </dgm:presLayoutVars>
      </dgm:prSet>
      <dgm:spPr/>
    </dgm:pt>
  </dgm:ptLst>
  <dgm:cxnLst>
    <dgm:cxn modelId="{7519C60C-A2E4-41B9-AF69-BB4090318F21}" srcId="{1431BA83-0B75-4B25-82F3-2FBFE40D8FD5}" destId="{4AC92AF4-C168-4091-97EB-16A2F21021E9}" srcOrd="0" destOrd="0" parTransId="{A2C73D70-CD85-4091-BF63-0C5BB82CBE50}" sibTransId="{D88DBD40-94EF-464A-9AC9-630297879A0B}"/>
    <dgm:cxn modelId="{C31FF424-A44D-4D4C-A800-CDE0D49A5511}" type="presOf" srcId="{1431BA83-0B75-4B25-82F3-2FBFE40D8FD5}" destId="{133489FD-B594-4600-A05E-CC9A2246448D}" srcOrd="1" destOrd="0" presId="urn:microsoft.com/office/officeart/2005/8/layout/list1"/>
    <dgm:cxn modelId="{98B80027-0ACE-42F5-9A6F-617AD5424044}" type="presOf" srcId="{650ECD83-CB65-4F2C-85E9-869C95385ED8}" destId="{EB189A6A-FDED-4F69-BF11-1E13876BD5C4}" srcOrd="0" destOrd="3" presId="urn:microsoft.com/office/officeart/2005/8/layout/list1"/>
    <dgm:cxn modelId="{0177A838-BB8D-4E98-AC5A-D141201C5479}" srcId="{31D9B898-1A57-47CF-9861-02B3AAC12C81}" destId="{1431BA83-0B75-4B25-82F3-2FBFE40D8FD5}" srcOrd="0" destOrd="0" parTransId="{695A1890-8790-468C-9B8D-243BCA50369D}" sibTransId="{B4932973-2933-49FB-8007-AB5E789F3302}"/>
    <dgm:cxn modelId="{B3388D44-CEB6-4BBB-84E1-8CB7A64969FE}" srcId="{1431BA83-0B75-4B25-82F3-2FBFE40D8FD5}" destId="{47E05FB7-F003-4861-81E8-C326D68861CC}" srcOrd="2" destOrd="0" parTransId="{570304C1-B245-45B0-9D55-FA5FC9A14596}" sibTransId="{383561A0-9830-4BC8-9491-33C105EFAE1C}"/>
    <dgm:cxn modelId="{1D786F49-C860-41D8-BB4A-F1D4F8E89923}" type="presOf" srcId="{1431BA83-0B75-4B25-82F3-2FBFE40D8FD5}" destId="{D43D2CB6-FD7C-46B7-9B73-6AA164FF5E47}" srcOrd="0" destOrd="0" presId="urn:microsoft.com/office/officeart/2005/8/layout/list1"/>
    <dgm:cxn modelId="{7527714D-33E2-42C8-AEE0-67DDEF3A1AE0}" type="presOf" srcId="{47E05FB7-F003-4861-81E8-C326D68861CC}" destId="{EB189A6A-FDED-4F69-BF11-1E13876BD5C4}" srcOrd="0" destOrd="2" presId="urn:microsoft.com/office/officeart/2005/8/layout/list1"/>
    <dgm:cxn modelId="{A18CE37E-3ED2-402F-85E6-5999195ECC77}" type="presOf" srcId="{8E56E68C-2863-49E3-BE78-3AF5BD40782B}" destId="{EB189A6A-FDED-4F69-BF11-1E13876BD5C4}" srcOrd="0" destOrd="4" presId="urn:microsoft.com/office/officeart/2005/8/layout/list1"/>
    <dgm:cxn modelId="{99AA4884-55C0-488C-9E2E-F54D5D48E0DB}" srcId="{1431BA83-0B75-4B25-82F3-2FBFE40D8FD5}" destId="{650ECD83-CB65-4F2C-85E9-869C95385ED8}" srcOrd="3" destOrd="0" parTransId="{2F4178E5-5A68-456A-A3C8-D0797B9CD9E9}" sibTransId="{B769B654-4749-4CA1-9B67-8128ECE51E94}"/>
    <dgm:cxn modelId="{E3F5E1DA-AB30-405F-B005-50C7F3D64DBC}" type="presOf" srcId="{4AC92AF4-C168-4091-97EB-16A2F21021E9}" destId="{EB189A6A-FDED-4F69-BF11-1E13876BD5C4}" srcOrd="0" destOrd="0" presId="urn:microsoft.com/office/officeart/2005/8/layout/list1"/>
    <dgm:cxn modelId="{396CEDE0-0236-411D-8BAC-054B7A498A98}" type="presOf" srcId="{31D9B898-1A57-47CF-9861-02B3AAC12C81}" destId="{443B3F81-AA53-48E5-8EE4-0C1865BD887D}" srcOrd="0" destOrd="0" presId="urn:microsoft.com/office/officeart/2005/8/layout/list1"/>
    <dgm:cxn modelId="{1047D5E7-5392-4859-B6E3-0CA70DD2F7AF}" type="presOf" srcId="{8B436CCF-E11C-4CD2-8004-F002D8A49B13}" destId="{EB189A6A-FDED-4F69-BF11-1E13876BD5C4}" srcOrd="0" destOrd="1" presId="urn:microsoft.com/office/officeart/2005/8/layout/list1"/>
    <dgm:cxn modelId="{042564F3-C00E-4D0F-B8FF-AB2D506C69E7}" srcId="{1431BA83-0B75-4B25-82F3-2FBFE40D8FD5}" destId="{8B436CCF-E11C-4CD2-8004-F002D8A49B13}" srcOrd="1" destOrd="0" parTransId="{1CA97D5C-A223-4252-950D-7B8B72094918}" sibTransId="{AA901768-F544-4622-BB73-BE5803410EC2}"/>
    <dgm:cxn modelId="{F6C25EF7-320E-41DD-84C0-88F9199DF3B2}" srcId="{1431BA83-0B75-4B25-82F3-2FBFE40D8FD5}" destId="{8E56E68C-2863-49E3-BE78-3AF5BD40782B}" srcOrd="4" destOrd="0" parTransId="{2029836F-54C8-4DBA-8A4C-9E5A2DC0C601}" sibTransId="{D24AB8B2-A413-439A-B4C6-1254B1D89A4A}"/>
    <dgm:cxn modelId="{CA778162-0CF2-4FF8-9EC4-AD1FC9CD6D2F}" type="presParOf" srcId="{443B3F81-AA53-48E5-8EE4-0C1865BD887D}" destId="{7A79C24D-AC69-4A17-8D4B-99B045563200}" srcOrd="0" destOrd="0" presId="urn:microsoft.com/office/officeart/2005/8/layout/list1"/>
    <dgm:cxn modelId="{B237A5F2-FA4F-4AF7-81E0-2C8A0F19F7F3}" type="presParOf" srcId="{7A79C24D-AC69-4A17-8D4B-99B045563200}" destId="{D43D2CB6-FD7C-46B7-9B73-6AA164FF5E47}" srcOrd="0" destOrd="0" presId="urn:microsoft.com/office/officeart/2005/8/layout/list1"/>
    <dgm:cxn modelId="{28618AB8-F372-4F95-81B7-9FF2337C4BA9}" type="presParOf" srcId="{7A79C24D-AC69-4A17-8D4B-99B045563200}" destId="{133489FD-B594-4600-A05E-CC9A2246448D}" srcOrd="1" destOrd="0" presId="urn:microsoft.com/office/officeart/2005/8/layout/list1"/>
    <dgm:cxn modelId="{09013B37-4FE8-4327-A945-1A235A990224}" type="presParOf" srcId="{443B3F81-AA53-48E5-8EE4-0C1865BD887D}" destId="{6CA32D66-44BF-466B-8D72-658D54FCBC0C}" srcOrd="1" destOrd="0" presId="urn:microsoft.com/office/officeart/2005/8/layout/list1"/>
    <dgm:cxn modelId="{55621A0A-A9E9-4CEB-8597-B2D41B86CDE8}" type="presParOf" srcId="{443B3F81-AA53-48E5-8EE4-0C1865BD887D}" destId="{EB189A6A-FDED-4F69-BF11-1E13876BD5C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F8ACAF-2B75-4467-BEF7-B69A0D03AE9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655ABB73-45E9-4EB0-A269-6793B65E7B9C}">
      <dgm:prSet phldrT="[Text]" custT="1"/>
      <dgm:spPr/>
      <dgm:t>
        <a:bodyPr/>
        <a:lstStyle/>
        <a:p>
          <a:r>
            <a:rPr lang="en-GB" sz="1800"/>
            <a:t>Informed</a:t>
          </a:r>
        </a:p>
      </dgm:t>
    </dgm:pt>
    <dgm:pt modelId="{2B7BAC27-D448-4A7D-B1F5-C1FD3B5D889C}" type="parTrans" cxnId="{C5192BD9-0E0F-4494-92E9-26A33FF2A1D7}">
      <dgm:prSet/>
      <dgm:spPr/>
      <dgm:t>
        <a:bodyPr/>
        <a:lstStyle/>
        <a:p>
          <a:endParaRPr lang="en-GB" sz="4000"/>
        </a:p>
      </dgm:t>
    </dgm:pt>
    <dgm:pt modelId="{BE014E07-4C00-4C49-9EAF-3306D0890D44}" type="sibTrans" cxnId="{C5192BD9-0E0F-4494-92E9-26A33FF2A1D7}">
      <dgm:prSet/>
      <dgm:spPr/>
      <dgm:t>
        <a:bodyPr/>
        <a:lstStyle/>
        <a:p>
          <a:endParaRPr lang="en-GB" sz="4000"/>
        </a:p>
      </dgm:t>
    </dgm:pt>
    <dgm:pt modelId="{6E9AFE4C-9FE3-4DE9-985F-116762840D80}">
      <dgm:prSet phldrT="[Text]" custT="1"/>
      <dgm:spPr/>
      <dgm:t>
        <a:bodyPr/>
        <a:lstStyle/>
        <a:p>
          <a:r>
            <a:rPr lang="en-GB" sz="1800"/>
            <a:t>Challenging</a:t>
          </a:r>
        </a:p>
      </dgm:t>
    </dgm:pt>
    <dgm:pt modelId="{F7F4CE17-B780-4C04-B089-F3110E5DD4D2}" type="parTrans" cxnId="{34E1F8C5-52F5-47A8-AD2D-6D5D235B6970}">
      <dgm:prSet/>
      <dgm:spPr/>
      <dgm:t>
        <a:bodyPr/>
        <a:lstStyle/>
        <a:p>
          <a:endParaRPr lang="en-GB" sz="4000"/>
        </a:p>
      </dgm:t>
    </dgm:pt>
    <dgm:pt modelId="{160D9F33-735A-458C-8574-AD04EFBC3E3C}" type="sibTrans" cxnId="{34E1F8C5-52F5-47A8-AD2D-6D5D235B6970}">
      <dgm:prSet/>
      <dgm:spPr/>
      <dgm:t>
        <a:bodyPr/>
        <a:lstStyle/>
        <a:p>
          <a:endParaRPr lang="en-GB" sz="4000"/>
        </a:p>
      </dgm:t>
    </dgm:pt>
    <dgm:pt modelId="{60392B3D-4809-4AEC-B25B-C0EEA59964C3}">
      <dgm:prSet phldrT="[Text]" custT="1"/>
      <dgm:spPr/>
      <dgm:t>
        <a:bodyPr/>
        <a:lstStyle/>
        <a:p>
          <a:r>
            <a:rPr lang="en-GB" sz="1600" dirty="0"/>
            <a:t>Compassionate</a:t>
          </a:r>
        </a:p>
      </dgm:t>
    </dgm:pt>
    <dgm:pt modelId="{89CD5C24-8C09-4448-B187-9A978D55906C}" type="parTrans" cxnId="{B9525123-C64F-4A55-9E3E-6A58DF27A4E4}">
      <dgm:prSet/>
      <dgm:spPr/>
      <dgm:t>
        <a:bodyPr/>
        <a:lstStyle/>
        <a:p>
          <a:endParaRPr lang="en-GB" sz="4000"/>
        </a:p>
      </dgm:t>
    </dgm:pt>
    <dgm:pt modelId="{31C0255E-E4E4-40E9-98F0-10BC2ED45DCA}" type="sibTrans" cxnId="{B9525123-C64F-4A55-9E3E-6A58DF27A4E4}">
      <dgm:prSet/>
      <dgm:spPr/>
      <dgm:t>
        <a:bodyPr/>
        <a:lstStyle/>
        <a:p>
          <a:endParaRPr lang="en-GB" sz="4000"/>
        </a:p>
      </dgm:t>
    </dgm:pt>
    <dgm:pt modelId="{C45D99CF-C830-4C3F-8D4F-EBD9E74EA840}">
      <dgm:prSet phldrT="[Text]" custT="1"/>
      <dgm:spPr/>
      <dgm:t>
        <a:bodyPr/>
        <a:lstStyle/>
        <a:p>
          <a:r>
            <a:rPr lang="en-GB" sz="1800"/>
            <a:t>Flexible</a:t>
          </a:r>
        </a:p>
      </dgm:t>
    </dgm:pt>
    <dgm:pt modelId="{2E0BA1AE-56C6-4872-BEEA-C40EA0CCC8C7}" type="parTrans" cxnId="{0E1EC2DD-0B33-4A92-AA6A-BE6CAD1ABDDD}">
      <dgm:prSet/>
      <dgm:spPr/>
      <dgm:t>
        <a:bodyPr/>
        <a:lstStyle/>
        <a:p>
          <a:endParaRPr lang="en-GB" sz="4000"/>
        </a:p>
      </dgm:t>
    </dgm:pt>
    <dgm:pt modelId="{33A5FC66-54BB-442E-A39E-CDCC92FD4A7F}" type="sibTrans" cxnId="{0E1EC2DD-0B33-4A92-AA6A-BE6CAD1ABDDD}">
      <dgm:prSet/>
      <dgm:spPr/>
      <dgm:t>
        <a:bodyPr/>
        <a:lstStyle/>
        <a:p>
          <a:endParaRPr lang="en-GB" sz="4000"/>
        </a:p>
      </dgm:t>
    </dgm:pt>
    <dgm:pt modelId="{0568A386-2711-4A8D-8727-29FA7BA87ABA}">
      <dgm:prSet phldrT="[Text]" custT="1"/>
      <dgm:spPr/>
      <dgm:t>
        <a:bodyPr/>
        <a:lstStyle/>
        <a:p>
          <a:r>
            <a:rPr lang="en-GB" sz="1800"/>
            <a:t>Sustainable</a:t>
          </a:r>
        </a:p>
      </dgm:t>
    </dgm:pt>
    <dgm:pt modelId="{25243D2F-54F5-4612-913D-85BB4410897A}" type="parTrans" cxnId="{80906E03-9762-4C41-8438-2692733DC7EE}">
      <dgm:prSet/>
      <dgm:spPr/>
      <dgm:t>
        <a:bodyPr/>
        <a:lstStyle/>
        <a:p>
          <a:endParaRPr lang="en-GB" sz="4000"/>
        </a:p>
      </dgm:t>
    </dgm:pt>
    <dgm:pt modelId="{B72D7A95-C5C3-4B3C-970F-72D40D602275}" type="sibTrans" cxnId="{80906E03-9762-4C41-8438-2692733DC7EE}">
      <dgm:prSet/>
      <dgm:spPr/>
      <dgm:t>
        <a:bodyPr/>
        <a:lstStyle/>
        <a:p>
          <a:endParaRPr lang="en-GB" sz="4000"/>
        </a:p>
      </dgm:t>
    </dgm:pt>
    <dgm:pt modelId="{06A6F3F6-27CB-4448-A8CB-9FA86CAB30EC}" type="pres">
      <dgm:prSet presAssocID="{3BF8ACAF-2B75-4467-BEF7-B69A0D03AE92}" presName="cycle" presStyleCnt="0">
        <dgm:presLayoutVars>
          <dgm:dir/>
          <dgm:resizeHandles val="exact"/>
        </dgm:presLayoutVars>
      </dgm:prSet>
      <dgm:spPr/>
    </dgm:pt>
    <dgm:pt modelId="{B59E8C6D-4B07-400F-8DE0-4BAF2FB83F3E}" type="pres">
      <dgm:prSet presAssocID="{655ABB73-45E9-4EB0-A269-6793B65E7B9C}" presName="node" presStyleLbl="node1" presStyleIdx="0" presStyleCnt="5" custScaleX="136240">
        <dgm:presLayoutVars>
          <dgm:bulletEnabled val="1"/>
        </dgm:presLayoutVars>
      </dgm:prSet>
      <dgm:spPr/>
    </dgm:pt>
    <dgm:pt modelId="{9FA6DDCA-7E7A-4EA6-A7AC-2BBC919FA175}" type="pres">
      <dgm:prSet presAssocID="{655ABB73-45E9-4EB0-A269-6793B65E7B9C}" presName="spNode" presStyleCnt="0"/>
      <dgm:spPr/>
    </dgm:pt>
    <dgm:pt modelId="{E5CEF07E-DD0C-4BD1-815B-1E18CEFF92D9}" type="pres">
      <dgm:prSet presAssocID="{BE014E07-4C00-4C49-9EAF-3306D0890D44}" presName="sibTrans" presStyleLbl="sibTrans1D1" presStyleIdx="0" presStyleCnt="5"/>
      <dgm:spPr/>
    </dgm:pt>
    <dgm:pt modelId="{0BC9AEE1-11C1-4A6D-B5AA-E20C4EC63B85}" type="pres">
      <dgm:prSet presAssocID="{6E9AFE4C-9FE3-4DE9-985F-116762840D80}" presName="node" presStyleLbl="node1" presStyleIdx="1" presStyleCnt="5" custScaleX="136240">
        <dgm:presLayoutVars>
          <dgm:bulletEnabled val="1"/>
        </dgm:presLayoutVars>
      </dgm:prSet>
      <dgm:spPr/>
    </dgm:pt>
    <dgm:pt modelId="{F79CD3BC-3BA8-4AE4-9631-633872C48A7D}" type="pres">
      <dgm:prSet presAssocID="{6E9AFE4C-9FE3-4DE9-985F-116762840D80}" presName="spNode" presStyleCnt="0"/>
      <dgm:spPr/>
    </dgm:pt>
    <dgm:pt modelId="{02307D28-E750-4831-A937-1AD10148E096}" type="pres">
      <dgm:prSet presAssocID="{160D9F33-735A-458C-8574-AD04EFBC3E3C}" presName="sibTrans" presStyleLbl="sibTrans1D1" presStyleIdx="1" presStyleCnt="5"/>
      <dgm:spPr/>
    </dgm:pt>
    <dgm:pt modelId="{FB73F420-2531-424A-B322-929248305044}" type="pres">
      <dgm:prSet presAssocID="{60392B3D-4809-4AEC-B25B-C0EEA59964C3}" presName="node" presStyleLbl="node1" presStyleIdx="2" presStyleCnt="5" custScaleX="136240">
        <dgm:presLayoutVars>
          <dgm:bulletEnabled val="1"/>
        </dgm:presLayoutVars>
      </dgm:prSet>
      <dgm:spPr/>
    </dgm:pt>
    <dgm:pt modelId="{32869860-A7BE-4CCF-A7A3-FA9FFA2BED6B}" type="pres">
      <dgm:prSet presAssocID="{60392B3D-4809-4AEC-B25B-C0EEA59964C3}" presName="spNode" presStyleCnt="0"/>
      <dgm:spPr/>
    </dgm:pt>
    <dgm:pt modelId="{E1721BE9-1330-42FB-9481-1E52913D3DAF}" type="pres">
      <dgm:prSet presAssocID="{31C0255E-E4E4-40E9-98F0-10BC2ED45DCA}" presName="sibTrans" presStyleLbl="sibTrans1D1" presStyleIdx="2" presStyleCnt="5"/>
      <dgm:spPr/>
    </dgm:pt>
    <dgm:pt modelId="{3230E447-EF3C-4DE9-B4BB-DF26F26EE21B}" type="pres">
      <dgm:prSet presAssocID="{C45D99CF-C830-4C3F-8D4F-EBD9E74EA840}" presName="node" presStyleLbl="node1" presStyleIdx="3" presStyleCnt="5" custScaleX="136240">
        <dgm:presLayoutVars>
          <dgm:bulletEnabled val="1"/>
        </dgm:presLayoutVars>
      </dgm:prSet>
      <dgm:spPr/>
    </dgm:pt>
    <dgm:pt modelId="{B3FD74E7-2A76-4073-B2E2-DFC0537BDEA3}" type="pres">
      <dgm:prSet presAssocID="{C45D99CF-C830-4C3F-8D4F-EBD9E74EA840}" presName="spNode" presStyleCnt="0"/>
      <dgm:spPr/>
    </dgm:pt>
    <dgm:pt modelId="{8CB505B8-6A0E-41C2-845C-9B51D77B22C3}" type="pres">
      <dgm:prSet presAssocID="{33A5FC66-54BB-442E-A39E-CDCC92FD4A7F}" presName="sibTrans" presStyleLbl="sibTrans1D1" presStyleIdx="3" presStyleCnt="5"/>
      <dgm:spPr/>
    </dgm:pt>
    <dgm:pt modelId="{47145C4B-FD66-45CF-AD76-E3A475B7FFC0}" type="pres">
      <dgm:prSet presAssocID="{0568A386-2711-4A8D-8727-29FA7BA87ABA}" presName="node" presStyleLbl="node1" presStyleIdx="4" presStyleCnt="5" custScaleX="136240">
        <dgm:presLayoutVars>
          <dgm:bulletEnabled val="1"/>
        </dgm:presLayoutVars>
      </dgm:prSet>
      <dgm:spPr/>
    </dgm:pt>
    <dgm:pt modelId="{D0CBEC87-171C-40C4-995C-A08243FFECF5}" type="pres">
      <dgm:prSet presAssocID="{0568A386-2711-4A8D-8727-29FA7BA87ABA}" presName="spNode" presStyleCnt="0"/>
      <dgm:spPr/>
    </dgm:pt>
    <dgm:pt modelId="{E362E69B-420B-4184-8F14-E3601BD7BE64}" type="pres">
      <dgm:prSet presAssocID="{B72D7A95-C5C3-4B3C-970F-72D40D602275}" presName="sibTrans" presStyleLbl="sibTrans1D1" presStyleIdx="4" presStyleCnt="5"/>
      <dgm:spPr/>
    </dgm:pt>
  </dgm:ptLst>
  <dgm:cxnLst>
    <dgm:cxn modelId="{D3AC7701-B655-42BF-904D-2C64DBB9EA82}" type="presOf" srcId="{B72D7A95-C5C3-4B3C-970F-72D40D602275}" destId="{E362E69B-420B-4184-8F14-E3601BD7BE64}" srcOrd="0" destOrd="0" presId="urn:microsoft.com/office/officeart/2005/8/layout/cycle6"/>
    <dgm:cxn modelId="{80906E03-9762-4C41-8438-2692733DC7EE}" srcId="{3BF8ACAF-2B75-4467-BEF7-B69A0D03AE92}" destId="{0568A386-2711-4A8D-8727-29FA7BA87ABA}" srcOrd="4" destOrd="0" parTransId="{25243D2F-54F5-4612-913D-85BB4410897A}" sibTransId="{B72D7A95-C5C3-4B3C-970F-72D40D602275}"/>
    <dgm:cxn modelId="{B9525123-C64F-4A55-9E3E-6A58DF27A4E4}" srcId="{3BF8ACAF-2B75-4467-BEF7-B69A0D03AE92}" destId="{60392B3D-4809-4AEC-B25B-C0EEA59964C3}" srcOrd="2" destOrd="0" parTransId="{89CD5C24-8C09-4448-B187-9A978D55906C}" sibTransId="{31C0255E-E4E4-40E9-98F0-10BC2ED45DCA}"/>
    <dgm:cxn modelId="{7F029349-F099-4A62-B36D-F73A38A1005B}" type="presOf" srcId="{160D9F33-735A-458C-8574-AD04EFBC3E3C}" destId="{02307D28-E750-4831-A937-1AD10148E096}" srcOrd="0" destOrd="0" presId="urn:microsoft.com/office/officeart/2005/8/layout/cycle6"/>
    <dgm:cxn modelId="{50BA214E-0C29-43C7-B6B9-8BC374CBB54D}" type="presOf" srcId="{3BF8ACAF-2B75-4467-BEF7-B69A0D03AE92}" destId="{06A6F3F6-27CB-4448-A8CB-9FA86CAB30EC}" srcOrd="0" destOrd="0" presId="urn:microsoft.com/office/officeart/2005/8/layout/cycle6"/>
    <dgm:cxn modelId="{96942A79-49F2-4169-866B-575EA7AE4FDF}" type="presOf" srcId="{60392B3D-4809-4AEC-B25B-C0EEA59964C3}" destId="{FB73F420-2531-424A-B322-929248305044}" srcOrd="0" destOrd="0" presId="urn:microsoft.com/office/officeart/2005/8/layout/cycle6"/>
    <dgm:cxn modelId="{D364A77B-27D0-43BA-AF11-BFB0F9ADC28A}" type="presOf" srcId="{BE014E07-4C00-4C49-9EAF-3306D0890D44}" destId="{E5CEF07E-DD0C-4BD1-815B-1E18CEFF92D9}" srcOrd="0" destOrd="0" presId="urn:microsoft.com/office/officeart/2005/8/layout/cycle6"/>
    <dgm:cxn modelId="{B74A167E-2B3A-42AF-BADD-8180003E164B}" type="presOf" srcId="{33A5FC66-54BB-442E-A39E-CDCC92FD4A7F}" destId="{8CB505B8-6A0E-41C2-845C-9B51D77B22C3}" srcOrd="0" destOrd="0" presId="urn:microsoft.com/office/officeart/2005/8/layout/cycle6"/>
    <dgm:cxn modelId="{FE78FBA2-8C0D-4F71-B484-6CF7E0B94E11}" type="presOf" srcId="{6E9AFE4C-9FE3-4DE9-985F-116762840D80}" destId="{0BC9AEE1-11C1-4A6D-B5AA-E20C4EC63B85}" srcOrd="0" destOrd="0" presId="urn:microsoft.com/office/officeart/2005/8/layout/cycle6"/>
    <dgm:cxn modelId="{4018BFAD-587E-42D0-8B78-CA92E331C61E}" type="presOf" srcId="{C45D99CF-C830-4C3F-8D4F-EBD9E74EA840}" destId="{3230E447-EF3C-4DE9-B4BB-DF26F26EE21B}" srcOrd="0" destOrd="0" presId="urn:microsoft.com/office/officeart/2005/8/layout/cycle6"/>
    <dgm:cxn modelId="{34E1F8C5-52F5-47A8-AD2D-6D5D235B6970}" srcId="{3BF8ACAF-2B75-4467-BEF7-B69A0D03AE92}" destId="{6E9AFE4C-9FE3-4DE9-985F-116762840D80}" srcOrd="1" destOrd="0" parTransId="{F7F4CE17-B780-4C04-B089-F3110E5DD4D2}" sibTransId="{160D9F33-735A-458C-8574-AD04EFBC3E3C}"/>
    <dgm:cxn modelId="{C5192BD9-0E0F-4494-92E9-26A33FF2A1D7}" srcId="{3BF8ACAF-2B75-4467-BEF7-B69A0D03AE92}" destId="{655ABB73-45E9-4EB0-A269-6793B65E7B9C}" srcOrd="0" destOrd="0" parTransId="{2B7BAC27-D448-4A7D-B1F5-C1FD3B5D889C}" sibTransId="{BE014E07-4C00-4C49-9EAF-3306D0890D44}"/>
    <dgm:cxn modelId="{85ECE7D9-E33B-4D9E-9321-3033CF57EBA9}" type="presOf" srcId="{655ABB73-45E9-4EB0-A269-6793B65E7B9C}" destId="{B59E8C6D-4B07-400F-8DE0-4BAF2FB83F3E}" srcOrd="0" destOrd="0" presId="urn:microsoft.com/office/officeart/2005/8/layout/cycle6"/>
    <dgm:cxn modelId="{0E1EC2DD-0B33-4A92-AA6A-BE6CAD1ABDDD}" srcId="{3BF8ACAF-2B75-4467-BEF7-B69A0D03AE92}" destId="{C45D99CF-C830-4C3F-8D4F-EBD9E74EA840}" srcOrd="3" destOrd="0" parTransId="{2E0BA1AE-56C6-4872-BEEA-C40EA0CCC8C7}" sibTransId="{33A5FC66-54BB-442E-A39E-CDCC92FD4A7F}"/>
    <dgm:cxn modelId="{425152E5-9844-46ED-B65C-77FDB5E54676}" type="presOf" srcId="{31C0255E-E4E4-40E9-98F0-10BC2ED45DCA}" destId="{E1721BE9-1330-42FB-9481-1E52913D3DAF}" srcOrd="0" destOrd="0" presId="urn:microsoft.com/office/officeart/2005/8/layout/cycle6"/>
    <dgm:cxn modelId="{76ED55E6-666F-4796-863B-8A330C454116}" type="presOf" srcId="{0568A386-2711-4A8D-8727-29FA7BA87ABA}" destId="{47145C4B-FD66-45CF-AD76-E3A475B7FFC0}" srcOrd="0" destOrd="0" presId="urn:microsoft.com/office/officeart/2005/8/layout/cycle6"/>
    <dgm:cxn modelId="{759FEFDD-BB84-4A38-A61E-B4AD08DC65D9}" type="presParOf" srcId="{06A6F3F6-27CB-4448-A8CB-9FA86CAB30EC}" destId="{B59E8C6D-4B07-400F-8DE0-4BAF2FB83F3E}" srcOrd="0" destOrd="0" presId="urn:microsoft.com/office/officeart/2005/8/layout/cycle6"/>
    <dgm:cxn modelId="{D2653F39-4F6F-407A-A9FF-B0666C5C409F}" type="presParOf" srcId="{06A6F3F6-27CB-4448-A8CB-9FA86CAB30EC}" destId="{9FA6DDCA-7E7A-4EA6-A7AC-2BBC919FA175}" srcOrd="1" destOrd="0" presId="urn:microsoft.com/office/officeart/2005/8/layout/cycle6"/>
    <dgm:cxn modelId="{FA4ED50E-F2A1-46B3-8508-FB9EE8706D49}" type="presParOf" srcId="{06A6F3F6-27CB-4448-A8CB-9FA86CAB30EC}" destId="{E5CEF07E-DD0C-4BD1-815B-1E18CEFF92D9}" srcOrd="2" destOrd="0" presId="urn:microsoft.com/office/officeart/2005/8/layout/cycle6"/>
    <dgm:cxn modelId="{6D317717-7C40-48F2-8ABF-EA59EB9B9F8F}" type="presParOf" srcId="{06A6F3F6-27CB-4448-A8CB-9FA86CAB30EC}" destId="{0BC9AEE1-11C1-4A6D-B5AA-E20C4EC63B85}" srcOrd="3" destOrd="0" presId="urn:microsoft.com/office/officeart/2005/8/layout/cycle6"/>
    <dgm:cxn modelId="{A1ABD49D-AAD8-4378-A45F-4A3118F257FA}" type="presParOf" srcId="{06A6F3F6-27CB-4448-A8CB-9FA86CAB30EC}" destId="{F79CD3BC-3BA8-4AE4-9631-633872C48A7D}" srcOrd="4" destOrd="0" presId="urn:microsoft.com/office/officeart/2005/8/layout/cycle6"/>
    <dgm:cxn modelId="{BE8A282D-0ACF-44D4-A319-9A226E796433}" type="presParOf" srcId="{06A6F3F6-27CB-4448-A8CB-9FA86CAB30EC}" destId="{02307D28-E750-4831-A937-1AD10148E096}" srcOrd="5" destOrd="0" presId="urn:microsoft.com/office/officeart/2005/8/layout/cycle6"/>
    <dgm:cxn modelId="{74A75CDB-FAD4-424E-AD1F-19E3667F0461}" type="presParOf" srcId="{06A6F3F6-27CB-4448-A8CB-9FA86CAB30EC}" destId="{FB73F420-2531-424A-B322-929248305044}" srcOrd="6" destOrd="0" presId="urn:microsoft.com/office/officeart/2005/8/layout/cycle6"/>
    <dgm:cxn modelId="{07F62667-022B-496A-9A7F-C23B98450B93}" type="presParOf" srcId="{06A6F3F6-27CB-4448-A8CB-9FA86CAB30EC}" destId="{32869860-A7BE-4CCF-A7A3-FA9FFA2BED6B}" srcOrd="7" destOrd="0" presId="urn:microsoft.com/office/officeart/2005/8/layout/cycle6"/>
    <dgm:cxn modelId="{4ED42F57-8CFE-46F9-BB0F-18AE5830686A}" type="presParOf" srcId="{06A6F3F6-27CB-4448-A8CB-9FA86CAB30EC}" destId="{E1721BE9-1330-42FB-9481-1E52913D3DAF}" srcOrd="8" destOrd="0" presId="urn:microsoft.com/office/officeart/2005/8/layout/cycle6"/>
    <dgm:cxn modelId="{CF899554-7DCF-413A-87E9-A9A5CCBD8F9A}" type="presParOf" srcId="{06A6F3F6-27CB-4448-A8CB-9FA86CAB30EC}" destId="{3230E447-EF3C-4DE9-B4BB-DF26F26EE21B}" srcOrd="9" destOrd="0" presId="urn:microsoft.com/office/officeart/2005/8/layout/cycle6"/>
    <dgm:cxn modelId="{C45323D7-B8F4-4ADF-8AA2-94CE309104B8}" type="presParOf" srcId="{06A6F3F6-27CB-4448-A8CB-9FA86CAB30EC}" destId="{B3FD74E7-2A76-4073-B2E2-DFC0537BDEA3}" srcOrd="10" destOrd="0" presId="urn:microsoft.com/office/officeart/2005/8/layout/cycle6"/>
    <dgm:cxn modelId="{156A6BDC-8338-47CF-8A66-0C41A93EEB57}" type="presParOf" srcId="{06A6F3F6-27CB-4448-A8CB-9FA86CAB30EC}" destId="{8CB505B8-6A0E-41C2-845C-9B51D77B22C3}" srcOrd="11" destOrd="0" presId="urn:microsoft.com/office/officeart/2005/8/layout/cycle6"/>
    <dgm:cxn modelId="{9016F86F-E644-4242-BB1E-F44F179AA943}" type="presParOf" srcId="{06A6F3F6-27CB-4448-A8CB-9FA86CAB30EC}" destId="{47145C4B-FD66-45CF-AD76-E3A475B7FFC0}" srcOrd="12" destOrd="0" presId="urn:microsoft.com/office/officeart/2005/8/layout/cycle6"/>
    <dgm:cxn modelId="{EB3E1AC4-1678-4931-885E-553CB09E4156}" type="presParOf" srcId="{06A6F3F6-27CB-4448-A8CB-9FA86CAB30EC}" destId="{D0CBEC87-171C-40C4-995C-A08243FFECF5}" srcOrd="13" destOrd="0" presId="urn:microsoft.com/office/officeart/2005/8/layout/cycle6"/>
    <dgm:cxn modelId="{E3E678B8-5B77-4E0A-B497-BDF1845BDB19}" type="presParOf" srcId="{06A6F3F6-27CB-4448-A8CB-9FA86CAB30EC}" destId="{E362E69B-420B-4184-8F14-E3601BD7BE6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AE002-B178-4140-B7B6-4EF624841C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15B98C34-3ADB-4E5B-92F2-59E5C1851005}">
      <dgm:prSet/>
      <dgm:spPr/>
      <dgm:t>
        <a:bodyPr/>
        <a:lstStyle/>
        <a:p>
          <a:r>
            <a:rPr lang="en-US"/>
            <a:t>Better Informed</a:t>
          </a:r>
          <a:endParaRPr lang="en-GB"/>
        </a:p>
      </dgm:t>
    </dgm:pt>
    <dgm:pt modelId="{C8CCD2F9-182B-4FDA-B756-26BD0104CCEE}" type="parTrans" cxnId="{5BC30B44-C2BA-497A-A458-F6245A0BF710}">
      <dgm:prSet/>
      <dgm:spPr/>
      <dgm:t>
        <a:bodyPr/>
        <a:lstStyle/>
        <a:p>
          <a:endParaRPr lang="en-GB"/>
        </a:p>
      </dgm:t>
    </dgm:pt>
    <dgm:pt modelId="{0743DF89-985A-49BF-9267-40AAD8FBAEF5}" type="sibTrans" cxnId="{5BC30B44-C2BA-497A-A458-F6245A0BF710}">
      <dgm:prSet/>
      <dgm:spPr/>
      <dgm:t>
        <a:bodyPr/>
        <a:lstStyle/>
        <a:p>
          <a:endParaRPr lang="en-GB"/>
        </a:p>
      </dgm:t>
    </dgm:pt>
    <dgm:pt modelId="{FD6772F7-08D4-4537-80CE-F3F0261EDB8E}">
      <dgm:prSet/>
      <dgm:spPr/>
      <dgm:t>
        <a:bodyPr/>
        <a:lstStyle/>
        <a:p>
          <a:r>
            <a:rPr lang="en-US"/>
            <a:t>Better prepared</a:t>
          </a:r>
          <a:endParaRPr lang="en-GB"/>
        </a:p>
      </dgm:t>
    </dgm:pt>
    <dgm:pt modelId="{006CEDF3-01BF-4B65-B9D4-CCE67B9737BC}" type="parTrans" cxnId="{24E29735-0BF2-4A64-B2B1-AAF4E99351B3}">
      <dgm:prSet/>
      <dgm:spPr/>
      <dgm:t>
        <a:bodyPr/>
        <a:lstStyle/>
        <a:p>
          <a:endParaRPr lang="en-GB"/>
        </a:p>
      </dgm:t>
    </dgm:pt>
    <dgm:pt modelId="{D7EFCA42-31D1-42EC-9814-A2529F5DC956}" type="sibTrans" cxnId="{24E29735-0BF2-4A64-B2B1-AAF4E99351B3}">
      <dgm:prSet/>
      <dgm:spPr/>
      <dgm:t>
        <a:bodyPr/>
        <a:lstStyle/>
        <a:p>
          <a:endParaRPr lang="en-GB"/>
        </a:p>
      </dgm:t>
    </dgm:pt>
    <dgm:pt modelId="{F56A8B3E-CCAC-438E-BDB2-39E3E106F990}">
      <dgm:prSet/>
      <dgm:spPr/>
      <dgm:t>
        <a:bodyPr/>
        <a:lstStyle/>
        <a:p>
          <a:r>
            <a:rPr lang="en-US"/>
            <a:t>More responsive</a:t>
          </a:r>
          <a:endParaRPr lang="en-GB"/>
        </a:p>
      </dgm:t>
    </dgm:pt>
    <dgm:pt modelId="{9C3958A0-FB99-4FFD-88BC-DB2315A3D48B}" type="parTrans" cxnId="{1931108E-5F24-4064-B9F8-CBEC1456C9EE}">
      <dgm:prSet/>
      <dgm:spPr/>
      <dgm:t>
        <a:bodyPr/>
        <a:lstStyle/>
        <a:p>
          <a:endParaRPr lang="en-GB"/>
        </a:p>
      </dgm:t>
    </dgm:pt>
    <dgm:pt modelId="{D29CDA04-57DA-41F3-9132-5CD3FDC0172C}" type="sibTrans" cxnId="{1931108E-5F24-4064-B9F8-CBEC1456C9EE}">
      <dgm:prSet/>
      <dgm:spPr/>
      <dgm:t>
        <a:bodyPr/>
        <a:lstStyle/>
        <a:p>
          <a:endParaRPr lang="en-GB"/>
        </a:p>
      </dgm:t>
    </dgm:pt>
    <dgm:pt modelId="{7036D5C0-E1F8-4DCF-A0C0-C94123B956F7}">
      <dgm:prSet/>
      <dgm:spPr/>
      <dgm:t>
        <a:bodyPr/>
        <a:lstStyle/>
        <a:p>
          <a:r>
            <a:rPr lang="en-US"/>
            <a:t>More effective</a:t>
          </a:r>
          <a:endParaRPr lang="en-GB"/>
        </a:p>
      </dgm:t>
    </dgm:pt>
    <dgm:pt modelId="{E312C60C-0FE8-43E9-A750-1B39EB2105C6}" type="parTrans" cxnId="{00E14FB7-FEDA-4104-B2D7-C93900FF10EF}">
      <dgm:prSet/>
      <dgm:spPr/>
      <dgm:t>
        <a:bodyPr/>
        <a:lstStyle/>
        <a:p>
          <a:endParaRPr lang="en-GB"/>
        </a:p>
      </dgm:t>
    </dgm:pt>
    <dgm:pt modelId="{AB3EFCBA-B6C5-4B61-AFDD-CECC68473592}" type="sibTrans" cxnId="{00E14FB7-FEDA-4104-B2D7-C93900FF10EF}">
      <dgm:prSet/>
      <dgm:spPr/>
      <dgm:t>
        <a:bodyPr/>
        <a:lstStyle/>
        <a:p>
          <a:endParaRPr lang="en-GB"/>
        </a:p>
      </dgm:t>
    </dgm:pt>
    <dgm:pt modelId="{0E5CC6C9-E0D4-45FE-94B0-277FD31C8497}">
      <dgm:prSet/>
      <dgm:spPr/>
      <dgm:t>
        <a:bodyPr/>
        <a:lstStyle/>
        <a:p>
          <a:r>
            <a:rPr lang="en-US"/>
            <a:t>Collaborative working</a:t>
          </a:r>
          <a:endParaRPr lang="en-GB"/>
        </a:p>
      </dgm:t>
    </dgm:pt>
    <dgm:pt modelId="{8063D2E5-CDAA-4808-8DA3-2B4E3F541A07}" type="parTrans" cxnId="{F38E599E-AB9E-4808-9CDE-764731526F40}">
      <dgm:prSet/>
      <dgm:spPr/>
      <dgm:t>
        <a:bodyPr/>
        <a:lstStyle/>
        <a:p>
          <a:endParaRPr lang="en-GB"/>
        </a:p>
      </dgm:t>
    </dgm:pt>
    <dgm:pt modelId="{94481896-AA4F-4CA7-A328-398BBB9B4B01}" type="sibTrans" cxnId="{F38E599E-AB9E-4808-9CDE-764731526F40}">
      <dgm:prSet/>
      <dgm:spPr/>
      <dgm:t>
        <a:bodyPr/>
        <a:lstStyle/>
        <a:p>
          <a:endParaRPr lang="en-GB"/>
        </a:p>
      </dgm:t>
    </dgm:pt>
    <dgm:pt modelId="{1251C490-0C45-4303-88BE-2325256F2CF8}">
      <dgm:prSet/>
      <dgm:spPr/>
      <dgm:t>
        <a:bodyPr/>
        <a:lstStyle/>
        <a:p>
          <a:r>
            <a:rPr lang="en-US"/>
            <a:t>We have a greater understanding of suspected and confirmed suicides in C&amp;P and as a result we are,</a:t>
          </a:r>
          <a:endParaRPr lang="en-GB"/>
        </a:p>
      </dgm:t>
    </dgm:pt>
    <dgm:pt modelId="{D1D5F44C-28BF-4AEE-8A98-83128A4857D3}" type="parTrans" cxnId="{CE2A7C7C-7933-4604-A004-9BA35DAEFE54}">
      <dgm:prSet/>
      <dgm:spPr/>
      <dgm:t>
        <a:bodyPr/>
        <a:lstStyle/>
        <a:p>
          <a:endParaRPr lang="en-GB"/>
        </a:p>
      </dgm:t>
    </dgm:pt>
    <dgm:pt modelId="{6E524A0A-CCC5-429A-B177-0279422B9B7C}" type="sibTrans" cxnId="{CE2A7C7C-7933-4604-A004-9BA35DAEFE54}">
      <dgm:prSet/>
      <dgm:spPr/>
      <dgm:t>
        <a:bodyPr/>
        <a:lstStyle/>
        <a:p>
          <a:endParaRPr lang="en-GB"/>
        </a:p>
      </dgm:t>
    </dgm:pt>
    <dgm:pt modelId="{48C6683B-4B0E-4BA6-9B55-CD94E07853A4}">
      <dgm:prSet/>
      <dgm:spPr/>
      <dgm:t>
        <a:bodyPr/>
        <a:lstStyle/>
        <a:p>
          <a:r>
            <a:rPr lang="en-US"/>
            <a:t>to respond to clusters or changes in themes/trends identified and as a result we are,</a:t>
          </a:r>
          <a:endParaRPr lang="en-GB"/>
        </a:p>
      </dgm:t>
    </dgm:pt>
    <dgm:pt modelId="{2C22E78E-7215-4C34-B8F0-0838B6167FAE}" type="parTrans" cxnId="{5ADEB505-7DFF-4A84-819F-B801C7B5489D}">
      <dgm:prSet/>
      <dgm:spPr/>
      <dgm:t>
        <a:bodyPr/>
        <a:lstStyle/>
        <a:p>
          <a:endParaRPr lang="en-GB"/>
        </a:p>
      </dgm:t>
    </dgm:pt>
    <dgm:pt modelId="{0E6AD9A6-CFDE-44FD-A1A0-BC31BC054A17}" type="sibTrans" cxnId="{5ADEB505-7DFF-4A84-819F-B801C7B5489D}">
      <dgm:prSet/>
      <dgm:spPr/>
      <dgm:t>
        <a:bodyPr/>
        <a:lstStyle/>
        <a:p>
          <a:endParaRPr lang="en-GB"/>
        </a:p>
      </dgm:t>
    </dgm:pt>
    <dgm:pt modelId="{91497961-0CCA-413A-B66D-5128864184FC}">
      <dgm:prSet/>
      <dgm:spPr/>
      <dgm:t>
        <a:bodyPr/>
        <a:lstStyle/>
        <a:p>
          <a:r>
            <a:rPr lang="en-US"/>
            <a:t>to our local population needs and mobilising responses to prevent further trauma, distress and possible deaths which means we are,</a:t>
          </a:r>
          <a:endParaRPr lang="en-GB"/>
        </a:p>
      </dgm:t>
    </dgm:pt>
    <dgm:pt modelId="{8F2F0633-7E8B-48AF-8B07-1AEA73BC5276}" type="parTrans" cxnId="{976B18B8-C5E0-4F43-836D-EF79FDDAD759}">
      <dgm:prSet/>
      <dgm:spPr/>
      <dgm:t>
        <a:bodyPr/>
        <a:lstStyle/>
        <a:p>
          <a:endParaRPr lang="en-GB"/>
        </a:p>
      </dgm:t>
    </dgm:pt>
    <dgm:pt modelId="{225F6B03-3A6C-46BE-824F-9767C740EBA9}" type="sibTrans" cxnId="{976B18B8-C5E0-4F43-836D-EF79FDDAD759}">
      <dgm:prSet/>
      <dgm:spPr/>
      <dgm:t>
        <a:bodyPr/>
        <a:lstStyle/>
        <a:p>
          <a:endParaRPr lang="en-GB"/>
        </a:p>
      </dgm:t>
    </dgm:pt>
    <dgm:pt modelId="{AD84A420-CFC2-4FEB-BC04-3F8E780FB367}">
      <dgm:prSet/>
      <dgm:spPr/>
      <dgm:t>
        <a:bodyPr/>
        <a:lstStyle/>
        <a:p>
          <a:r>
            <a:rPr lang="en-US"/>
            <a:t>in the utilisation of the resources available and are able to target specific responses/interventions to have the maximum benefit/impact, which has led to improvements in </a:t>
          </a:r>
          <a:endParaRPr lang="en-GB"/>
        </a:p>
      </dgm:t>
    </dgm:pt>
    <dgm:pt modelId="{389DBC64-28BD-409D-ACBA-AFA050CE24AE}" type="parTrans" cxnId="{AA7DD9F1-9A08-4FA3-8171-5ABBF3D9BAD3}">
      <dgm:prSet/>
      <dgm:spPr/>
      <dgm:t>
        <a:bodyPr/>
        <a:lstStyle/>
        <a:p>
          <a:endParaRPr lang="en-GB"/>
        </a:p>
      </dgm:t>
    </dgm:pt>
    <dgm:pt modelId="{EE9C6C68-7713-4471-8B55-B5229FBE85F2}" type="sibTrans" cxnId="{AA7DD9F1-9A08-4FA3-8171-5ABBF3D9BAD3}">
      <dgm:prSet/>
      <dgm:spPr/>
      <dgm:t>
        <a:bodyPr/>
        <a:lstStyle/>
        <a:p>
          <a:endParaRPr lang="en-GB"/>
        </a:p>
      </dgm:t>
    </dgm:pt>
    <dgm:pt modelId="{AC996760-8E4F-4ABB-81B3-5DE2CD96A933}">
      <dgm:prSet/>
      <dgm:spPr/>
      <dgm:t>
        <a:bodyPr/>
        <a:lstStyle/>
        <a:p>
          <a:r>
            <a:rPr lang="en-US"/>
            <a:t>in the Suicide prevention agenda and has further improved learning leading to strategic influence, which has led to an increase in the reputation of system, being a leader in this field. </a:t>
          </a:r>
          <a:endParaRPr lang="en-GB"/>
        </a:p>
      </dgm:t>
    </dgm:pt>
    <dgm:pt modelId="{6401D18C-4773-4D3C-B478-0D860FF94300}" type="parTrans" cxnId="{DE5E6D66-97E0-4315-863D-79FCDBC7296D}">
      <dgm:prSet/>
      <dgm:spPr/>
      <dgm:t>
        <a:bodyPr/>
        <a:lstStyle/>
        <a:p>
          <a:endParaRPr lang="en-GB"/>
        </a:p>
      </dgm:t>
    </dgm:pt>
    <dgm:pt modelId="{4A9458A0-291A-4061-81E6-481E5BA4D01D}" type="sibTrans" cxnId="{DE5E6D66-97E0-4315-863D-79FCDBC7296D}">
      <dgm:prSet/>
      <dgm:spPr/>
      <dgm:t>
        <a:bodyPr/>
        <a:lstStyle/>
        <a:p>
          <a:endParaRPr lang="en-GB"/>
        </a:p>
      </dgm:t>
    </dgm:pt>
    <dgm:pt modelId="{7167A76A-D8A8-40EB-A691-4FE1B4E26F3E}" type="pres">
      <dgm:prSet presAssocID="{86BAE002-B178-4140-B7B6-4EF624841CD6}" presName="outerComposite" presStyleCnt="0">
        <dgm:presLayoutVars>
          <dgm:chMax val="5"/>
          <dgm:dir/>
          <dgm:resizeHandles val="exact"/>
        </dgm:presLayoutVars>
      </dgm:prSet>
      <dgm:spPr/>
    </dgm:pt>
    <dgm:pt modelId="{152317FF-E3D5-4500-8110-60DC03F7B5FA}" type="pres">
      <dgm:prSet presAssocID="{86BAE002-B178-4140-B7B6-4EF624841CD6}" presName="dummyMaxCanvas" presStyleCnt="0">
        <dgm:presLayoutVars/>
      </dgm:prSet>
      <dgm:spPr/>
    </dgm:pt>
    <dgm:pt modelId="{64C9707D-C556-4272-A58C-27B4FCEECD3B}" type="pres">
      <dgm:prSet presAssocID="{86BAE002-B178-4140-B7B6-4EF624841CD6}" presName="FiveNodes_1" presStyleLbl="node1" presStyleIdx="0" presStyleCnt="5">
        <dgm:presLayoutVars>
          <dgm:bulletEnabled val="1"/>
        </dgm:presLayoutVars>
      </dgm:prSet>
      <dgm:spPr/>
    </dgm:pt>
    <dgm:pt modelId="{D4760BBC-0BDB-4006-B490-77AF1DE9D31D}" type="pres">
      <dgm:prSet presAssocID="{86BAE002-B178-4140-B7B6-4EF624841CD6}" presName="FiveNodes_2" presStyleLbl="node1" presStyleIdx="1" presStyleCnt="5">
        <dgm:presLayoutVars>
          <dgm:bulletEnabled val="1"/>
        </dgm:presLayoutVars>
      </dgm:prSet>
      <dgm:spPr/>
    </dgm:pt>
    <dgm:pt modelId="{AC1AC791-840B-42B4-A54A-FE776F87304B}" type="pres">
      <dgm:prSet presAssocID="{86BAE002-B178-4140-B7B6-4EF624841CD6}" presName="FiveNodes_3" presStyleLbl="node1" presStyleIdx="2" presStyleCnt="5">
        <dgm:presLayoutVars>
          <dgm:bulletEnabled val="1"/>
        </dgm:presLayoutVars>
      </dgm:prSet>
      <dgm:spPr/>
    </dgm:pt>
    <dgm:pt modelId="{4D124E68-503A-442E-A45D-6A47BA3013B7}" type="pres">
      <dgm:prSet presAssocID="{86BAE002-B178-4140-B7B6-4EF624841CD6}" presName="FiveNodes_4" presStyleLbl="node1" presStyleIdx="3" presStyleCnt="5">
        <dgm:presLayoutVars>
          <dgm:bulletEnabled val="1"/>
        </dgm:presLayoutVars>
      </dgm:prSet>
      <dgm:spPr/>
    </dgm:pt>
    <dgm:pt modelId="{59B1066F-C43B-4A22-8BD4-8CA79A8CB4F2}" type="pres">
      <dgm:prSet presAssocID="{86BAE002-B178-4140-B7B6-4EF624841CD6}" presName="FiveNodes_5" presStyleLbl="node1" presStyleIdx="4" presStyleCnt="5">
        <dgm:presLayoutVars>
          <dgm:bulletEnabled val="1"/>
        </dgm:presLayoutVars>
      </dgm:prSet>
      <dgm:spPr/>
    </dgm:pt>
    <dgm:pt modelId="{82DBF561-586D-4055-A297-A8DF1EC943CF}" type="pres">
      <dgm:prSet presAssocID="{86BAE002-B178-4140-B7B6-4EF624841CD6}" presName="FiveConn_1-2" presStyleLbl="fgAccFollowNode1" presStyleIdx="0" presStyleCnt="4">
        <dgm:presLayoutVars>
          <dgm:bulletEnabled val="1"/>
        </dgm:presLayoutVars>
      </dgm:prSet>
      <dgm:spPr/>
    </dgm:pt>
    <dgm:pt modelId="{9E125A2F-1E71-4F9D-BD19-C6F17F31DDF1}" type="pres">
      <dgm:prSet presAssocID="{86BAE002-B178-4140-B7B6-4EF624841CD6}" presName="FiveConn_2-3" presStyleLbl="fgAccFollowNode1" presStyleIdx="1" presStyleCnt="4">
        <dgm:presLayoutVars>
          <dgm:bulletEnabled val="1"/>
        </dgm:presLayoutVars>
      </dgm:prSet>
      <dgm:spPr/>
    </dgm:pt>
    <dgm:pt modelId="{C89B2904-FC0D-4F14-858F-A67D5EE2640C}" type="pres">
      <dgm:prSet presAssocID="{86BAE002-B178-4140-B7B6-4EF624841CD6}" presName="FiveConn_3-4" presStyleLbl="fgAccFollowNode1" presStyleIdx="2" presStyleCnt="4">
        <dgm:presLayoutVars>
          <dgm:bulletEnabled val="1"/>
        </dgm:presLayoutVars>
      </dgm:prSet>
      <dgm:spPr/>
    </dgm:pt>
    <dgm:pt modelId="{59A93B01-B62E-44D8-A852-DC922257879D}" type="pres">
      <dgm:prSet presAssocID="{86BAE002-B178-4140-B7B6-4EF624841CD6}" presName="FiveConn_4-5" presStyleLbl="fgAccFollowNode1" presStyleIdx="3" presStyleCnt="4">
        <dgm:presLayoutVars>
          <dgm:bulletEnabled val="1"/>
        </dgm:presLayoutVars>
      </dgm:prSet>
      <dgm:spPr/>
    </dgm:pt>
    <dgm:pt modelId="{A8658D9C-73C6-4D46-9725-516275F14B39}" type="pres">
      <dgm:prSet presAssocID="{86BAE002-B178-4140-B7B6-4EF624841CD6}" presName="FiveNodes_1_text" presStyleLbl="node1" presStyleIdx="4" presStyleCnt="5">
        <dgm:presLayoutVars>
          <dgm:bulletEnabled val="1"/>
        </dgm:presLayoutVars>
      </dgm:prSet>
      <dgm:spPr/>
    </dgm:pt>
    <dgm:pt modelId="{5AD92D89-4D40-4965-B689-FD8E24229964}" type="pres">
      <dgm:prSet presAssocID="{86BAE002-B178-4140-B7B6-4EF624841CD6}" presName="FiveNodes_2_text" presStyleLbl="node1" presStyleIdx="4" presStyleCnt="5">
        <dgm:presLayoutVars>
          <dgm:bulletEnabled val="1"/>
        </dgm:presLayoutVars>
      </dgm:prSet>
      <dgm:spPr/>
    </dgm:pt>
    <dgm:pt modelId="{3DD36EDA-BF18-4D85-B176-EC8001539772}" type="pres">
      <dgm:prSet presAssocID="{86BAE002-B178-4140-B7B6-4EF624841CD6}" presName="FiveNodes_3_text" presStyleLbl="node1" presStyleIdx="4" presStyleCnt="5">
        <dgm:presLayoutVars>
          <dgm:bulletEnabled val="1"/>
        </dgm:presLayoutVars>
      </dgm:prSet>
      <dgm:spPr/>
    </dgm:pt>
    <dgm:pt modelId="{A85BA286-894E-4ABE-8142-00BFE3C78C2B}" type="pres">
      <dgm:prSet presAssocID="{86BAE002-B178-4140-B7B6-4EF624841CD6}" presName="FiveNodes_4_text" presStyleLbl="node1" presStyleIdx="4" presStyleCnt="5">
        <dgm:presLayoutVars>
          <dgm:bulletEnabled val="1"/>
        </dgm:presLayoutVars>
      </dgm:prSet>
      <dgm:spPr/>
    </dgm:pt>
    <dgm:pt modelId="{91BD29B5-2C0A-47CB-87E4-65C66CC621A6}" type="pres">
      <dgm:prSet presAssocID="{86BAE002-B178-4140-B7B6-4EF624841CD6}" presName="FiveNodes_5_text" presStyleLbl="node1" presStyleIdx="4" presStyleCnt="5">
        <dgm:presLayoutVars>
          <dgm:bulletEnabled val="1"/>
        </dgm:presLayoutVars>
      </dgm:prSet>
      <dgm:spPr/>
    </dgm:pt>
  </dgm:ptLst>
  <dgm:cxnLst>
    <dgm:cxn modelId="{5ADEB505-7DFF-4A84-819F-B801C7B5489D}" srcId="{FD6772F7-08D4-4537-80CE-F3F0261EDB8E}" destId="{48C6683B-4B0E-4BA6-9B55-CD94E07853A4}" srcOrd="0" destOrd="0" parTransId="{2C22E78E-7215-4C34-B8F0-0838B6167FAE}" sibTransId="{0E6AD9A6-CFDE-44FD-A1A0-BC31BC054A17}"/>
    <dgm:cxn modelId="{5DA8FC12-1B8D-4D89-A897-EE519724AB10}" type="presOf" srcId="{D29CDA04-57DA-41F3-9132-5CD3FDC0172C}" destId="{C89B2904-FC0D-4F14-858F-A67D5EE2640C}" srcOrd="0" destOrd="0" presId="urn:microsoft.com/office/officeart/2005/8/layout/vProcess5"/>
    <dgm:cxn modelId="{93C9AC1B-A429-4A8B-B054-CD64F9639F3B}" type="presOf" srcId="{1251C490-0C45-4303-88BE-2325256F2CF8}" destId="{64C9707D-C556-4272-A58C-27B4FCEECD3B}" srcOrd="0" destOrd="1" presId="urn:microsoft.com/office/officeart/2005/8/layout/vProcess5"/>
    <dgm:cxn modelId="{3335F226-1A6E-4DE3-BF12-A0DC0FB04AF8}" type="presOf" srcId="{D7EFCA42-31D1-42EC-9814-A2529F5DC956}" destId="{9E125A2F-1E71-4F9D-BD19-C6F17F31DDF1}" srcOrd="0" destOrd="0" presId="urn:microsoft.com/office/officeart/2005/8/layout/vProcess5"/>
    <dgm:cxn modelId="{7465A728-758A-4223-9740-28E0CEF19B7A}" type="presOf" srcId="{91497961-0CCA-413A-B66D-5128864184FC}" destId="{3DD36EDA-BF18-4D85-B176-EC8001539772}" srcOrd="1" destOrd="1" presId="urn:microsoft.com/office/officeart/2005/8/layout/vProcess5"/>
    <dgm:cxn modelId="{24E29735-0BF2-4A64-B2B1-AAF4E99351B3}" srcId="{86BAE002-B178-4140-B7B6-4EF624841CD6}" destId="{FD6772F7-08D4-4537-80CE-F3F0261EDB8E}" srcOrd="1" destOrd="0" parTransId="{006CEDF3-01BF-4B65-B9D4-CCE67B9737BC}" sibTransId="{D7EFCA42-31D1-42EC-9814-A2529F5DC956}"/>
    <dgm:cxn modelId="{E8BA7D38-7DAD-4FC2-9726-A02F580E771F}" type="presOf" srcId="{AD84A420-CFC2-4FEB-BC04-3F8E780FB367}" destId="{A85BA286-894E-4ABE-8142-00BFE3C78C2B}" srcOrd="1" destOrd="1" presId="urn:microsoft.com/office/officeart/2005/8/layout/vProcess5"/>
    <dgm:cxn modelId="{AA20133E-C0A5-4F9F-8F7C-D5611C4DCBA7}" type="presOf" srcId="{FD6772F7-08D4-4537-80CE-F3F0261EDB8E}" destId="{D4760BBC-0BDB-4006-B490-77AF1DE9D31D}" srcOrd="0" destOrd="0" presId="urn:microsoft.com/office/officeart/2005/8/layout/vProcess5"/>
    <dgm:cxn modelId="{6978FA5F-18BC-4F1A-AB9E-6F22C9D3CFB6}" type="presOf" srcId="{1251C490-0C45-4303-88BE-2325256F2CF8}" destId="{A8658D9C-73C6-4D46-9725-516275F14B39}" srcOrd="1" destOrd="1" presId="urn:microsoft.com/office/officeart/2005/8/layout/vProcess5"/>
    <dgm:cxn modelId="{FEBFDB60-228A-446B-8F82-8B7447613FE7}" type="presOf" srcId="{0E5CC6C9-E0D4-45FE-94B0-277FD31C8497}" destId="{59B1066F-C43B-4A22-8BD4-8CA79A8CB4F2}" srcOrd="0" destOrd="0" presId="urn:microsoft.com/office/officeart/2005/8/layout/vProcess5"/>
    <dgm:cxn modelId="{5BC30B44-C2BA-497A-A458-F6245A0BF710}" srcId="{86BAE002-B178-4140-B7B6-4EF624841CD6}" destId="{15B98C34-3ADB-4E5B-92F2-59E5C1851005}" srcOrd="0" destOrd="0" parTransId="{C8CCD2F9-182B-4FDA-B756-26BD0104CCEE}" sibTransId="{0743DF89-985A-49BF-9267-40AAD8FBAEF5}"/>
    <dgm:cxn modelId="{60B91646-93DF-49EC-85A3-7D04784A027C}" type="presOf" srcId="{FD6772F7-08D4-4537-80CE-F3F0261EDB8E}" destId="{5AD92D89-4D40-4965-B689-FD8E24229964}" srcOrd="1" destOrd="0" presId="urn:microsoft.com/office/officeart/2005/8/layout/vProcess5"/>
    <dgm:cxn modelId="{DE5E6D66-97E0-4315-863D-79FCDBC7296D}" srcId="{0E5CC6C9-E0D4-45FE-94B0-277FD31C8497}" destId="{AC996760-8E4F-4ABB-81B3-5DE2CD96A933}" srcOrd="0" destOrd="0" parTransId="{6401D18C-4773-4D3C-B478-0D860FF94300}" sibTransId="{4A9458A0-291A-4061-81E6-481E5BA4D01D}"/>
    <dgm:cxn modelId="{9C695C4B-3FDB-4C58-9D8D-32A26FAA690B}" type="presOf" srcId="{F56A8B3E-CCAC-438E-BDB2-39E3E106F990}" destId="{3DD36EDA-BF18-4D85-B176-EC8001539772}" srcOrd="1" destOrd="0" presId="urn:microsoft.com/office/officeart/2005/8/layout/vProcess5"/>
    <dgm:cxn modelId="{E436F677-C313-4961-BC85-E7AFD0BE5269}" type="presOf" srcId="{AB3EFCBA-B6C5-4B61-AFDD-CECC68473592}" destId="{59A93B01-B62E-44D8-A852-DC922257879D}" srcOrd="0" destOrd="0" presId="urn:microsoft.com/office/officeart/2005/8/layout/vProcess5"/>
    <dgm:cxn modelId="{E7D58A7A-9127-4624-AFA2-0E6B0C7C6D74}" type="presOf" srcId="{86BAE002-B178-4140-B7B6-4EF624841CD6}" destId="{7167A76A-D8A8-40EB-A691-4FE1B4E26F3E}" srcOrd="0" destOrd="0" presId="urn:microsoft.com/office/officeart/2005/8/layout/vProcess5"/>
    <dgm:cxn modelId="{E981E77A-7F14-47D2-B26D-5C8A96E820AA}" type="presOf" srcId="{AD84A420-CFC2-4FEB-BC04-3F8E780FB367}" destId="{4D124E68-503A-442E-A45D-6A47BA3013B7}" srcOrd="0" destOrd="1" presId="urn:microsoft.com/office/officeart/2005/8/layout/vProcess5"/>
    <dgm:cxn modelId="{CE2A7C7C-7933-4604-A004-9BA35DAEFE54}" srcId="{15B98C34-3ADB-4E5B-92F2-59E5C1851005}" destId="{1251C490-0C45-4303-88BE-2325256F2CF8}" srcOrd="0" destOrd="0" parTransId="{D1D5F44C-28BF-4AEE-8A98-83128A4857D3}" sibTransId="{6E524A0A-CCC5-429A-B177-0279422B9B7C}"/>
    <dgm:cxn modelId="{A5726485-ECB9-4F2F-9ABE-42E713AC7AD5}" type="presOf" srcId="{15B98C34-3ADB-4E5B-92F2-59E5C1851005}" destId="{64C9707D-C556-4272-A58C-27B4FCEECD3B}" srcOrd="0" destOrd="0" presId="urn:microsoft.com/office/officeart/2005/8/layout/vProcess5"/>
    <dgm:cxn modelId="{7F59A485-D4DD-4327-AA50-457E3235183E}" type="presOf" srcId="{48C6683B-4B0E-4BA6-9B55-CD94E07853A4}" destId="{5AD92D89-4D40-4965-B689-FD8E24229964}" srcOrd="1" destOrd="1" presId="urn:microsoft.com/office/officeart/2005/8/layout/vProcess5"/>
    <dgm:cxn modelId="{1931108E-5F24-4064-B9F8-CBEC1456C9EE}" srcId="{86BAE002-B178-4140-B7B6-4EF624841CD6}" destId="{F56A8B3E-CCAC-438E-BDB2-39E3E106F990}" srcOrd="2" destOrd="0" parTransId="{9C3958A0-FB99-4FFD-88BC-DB2315A3D48B}" sibTransId="{D29CDA04-57DA-41F3-9132-5CD3FDC0172C}"/>
    <dgm:cxn modelId="{F38E599E-AB9E-4808-9CDE-764731526F40}" srcId="{86BAE002-B178-4140-B7B6-4EF624841CD6}" destId="{0E5CC6C9-E0D4-45FE-94B0-277FD31C8497}" srcOrd="4" destOrd="0" parTransId="{8063D2E5-CDAA-4808-8DA3-2B4E3F541A07}" sibTransId="{94481896-AA4F-4CA7-A328-398BBB9B4B01}"/>
    <dgm:cxn modelId="{818638A2-116A-4F20-BCC4-904F82D4285F}" type="presOf" srcId="{0743DF89-985A-49BF-9267-40AAD8FBAEF5}" destId="{82DBF561-586D-4055-A297-A8DF1EC943CF}" srcOrd="0" destOrd="0" presId="urn:microsoft.com/office/officeart/2005/8/layout/vProcess5"/>
    <dgm:cxn modelId="{23AAB5B3-0D5D-43EB-A4A8-225C51EA3531}" type="presOf" srcId="{48C6683B-4B0E-4BA6-9B55-CD94E07853A4}" destId="{D4760BBC-0BDB-4006-B490-77AF1DE9D31D}" srcOrd="0" destOrd="1" presId="urn:microsoft.com/office/officeart/2005/8/layout/vProcess5"/>
    <dgm:cxn modelId="{353600B5-CE91-43C8-ACDE-3710C71D1A6E}" type="presOf" srcId="{7036D5C0-E1F8-4DCF-A0C0-C94123B956F7}" destId="{A85BA286-894E-4ABE-8142-00BFE3C78C2B}" srcOrd="1" destOrd="0" presId="urn:microsoft.com/office/officeart/2005/8/layout/vProcess5"/>
    <dgm:cxn modelId="{00E14FB7-FEDA-4104-B2D7-C93900FF10EF}" srcId="{86BAE002-B178-4140-B7B6-4EF624841CD6}" destId="{7036D5C0-E1F8-4DCF-A0C0-C94123B956F7}" srcOrd="3" destOrd="0" parTransId="{E312C60C-0FE8-43E9-A750-1B39EB2105C6}" sibTransId="{AB3EFCBA-B6C5-4B61-AFDD-CECC68473592}"/>
    <dgm:cxn modelId="{976B18B8-C5E0-4F43-836D-EF79FDDAD759}" srcId="{F56A8B3E-CCAC-438E-BDB2-39E3E106F990}" destId="{91497961-0CCA-413A-B66D-5128864184FC}" srcOrd="0" destOrd="0" parTransId="{8F2F0633-7E8B-48AF-8B07-1AEA73BC5276}" sibTransId="{225F6B03-3A6C-46BE-824F-9767C740EBA9}"/>
    <dgm:cxn modelId="{CFCB01C6-E051-4EE9-AB1B-1A591D5BAE5C}" type="presOf" srcId="{91497961-0CCA-413A-B66D-5128864184FC}" destId="{AC1AC791-840B-42B4-A54A-FE776F87304B}" srcOrd="0" destOrd="1" presId="urn:microsoft.com/office/officeart/2005/8/layout/vProcess5"/>
    <dgm:cxn modelId="{01F7D8D0-7597-4679-B88D-ECF6E27856F7}" type="presOf" srcId="{0E5CC6C9-E0D4-45FE-94B0-277FD31C8497}" destId="{91BD29B5-2C0A-47CB-87E4-65C66CC621A6}" srcOrd="1" destOrd="0" presId="urn:microsoft.com/office/officeart/2005/8/layout/vProcess5"/>
    <dgm:cxn modelId="{C7BCF8D2-DFF3-426B-A3E1-E475C4204890}" type="presOf" srcId="{15B98C34-3ADB-4E5B-92F2-59E5C1851005}" destId="{A8658D9C-73C6-4D46-9725-516275F14B39}" srcOrd="1" destOrd="0" presId="urn:microsoft.com/office/officeart/2005/8/layout/vProcess5"/>
    <dgm:cxn modelId="{891204E0-E8D6-49EA-A08D-F3FA8429B971}" type="presOf" srcId="{AC996760-8E4F-4ABB-81B3-5DE2CD96A933}" destId="{59B1066F-C43B-4A22-8BD4-8CA79A8CB4F2}" srcOrd="0" destOrd="1" presId="urn:microsoft.com/office/officeart/2005/8/layout/vProcess5"/>
    <dgm:cxn modelId="{AA7DD9F1-9A08-4FA3-8171-5ABBF3D9BAD3}" srcId="{7036D5C0-E1F8-4DCF-A0C0-C94123B956F7}" destId="{AD84A420-CFC2-4FEB-BC04-3F8E780FB367}" srcOrd="0" destOrd="0" parTransId="{389DBC64-28BD-409D-ACBA-AFA050CE24AE}" sibTransId="{EE9C6C68-7713-4471-8B55-B5229FBE85F2}"/>
    <dgm:cxn modelId="{EE1A93F6-B29B-414D-A1FD-9D1076A1482E}" type="presOf" srcId="{F56A8B3E-CCAC-438E-BDB2-39E3E106F990}" destId="{AC1AC791-840B-42B4-A54A-FE776F87304B}" srcOrd="0" destOrd="0" presId="urn:microsoft.com/office/officeart/2005/8/layout/vProcess5"/>
    <dgm:cxn modelId="{8379D7F9-2ADD-4FA4-8BD4-876D583E5B0D}" type="presOf" srcId="{AC996760-8E4F-4ABB-81B3-5DE2CD96A933}" destId="{91BD29B5-2C0A-47CB-87E4-65C66CC621A6}" srcOrd="1" destOrd="1" presId="urn:microsoft.com/office/officeart/2005/8/layout/vProcess5"/>
    <dgm:cxn modelId="{3FDCF1FD-2AB5-4406-88EB-F2438DC3AA9A}" type="presOf" srcId="{7036D5C0-E1F8-4DCF-A0C0-C94123B956F7}" destId="{4D124E68-503A-442E-A45D-6A47BA3013B7}" srcOrd="0" destOrd="0" presId="urn:microsoft.com/office/officeart/2005/8/layout/vProcess5"/>
    <dgm:cxn modelId="{55477C5A-182F-4B33-9B47-413E3B8D37BF}" type="presParOf" srcId="{7167A76A-D8A8-40EB-A691-4FE1B4E26F3E}" destId="{152317FF-E3D5-4500-8110-60DC03F7B5FA}" srcOrd="0" destOrd="0" presId="urn:microsoft.com/office/officeart/2005/8/layout/vProcess5"/>
    <dgm:cxn modelId="{EA1023B8-15C9-4408-9EBB-237FDD8FB491}" type="presParOf" srcId="{7167A76A-D8A8-40EB-A691-4FE1B4E26F3E}" destId="{64C9707D-C556-4272-A58C-27B4FCEECD3B}" srcOrd="1" destOrd="0" presId="urn:microsoft.com/office/officeart/2005/8/layout/vProcess5"/>
    <dgm:cxn modelId="{AD56F921-7D24-4222-8C60-7C3119A1A664}" type="presParOf" srcId="{7167A76A-D8A8-40EB-A691-4FE1B4E26F3E}" destId="{D4760BBC-0BDB-4006-B490-77AF1DE9D31D}" srcOrd="2" destOrd="0" presId="urn:microsoft.com/office/officeart/2005/8/layout/vProcess5"/>
    <dgm:cxn modelId="{82268A10-5038-4664-8895-1D9AA103074C}" type="presParOf" srcId="{7167A76A-D8A8-40EB-A691-4FE1B4E26F3E}" destId="{AC1AC791-840B-42B4-A54A-FE776F87304B}" srcOrd="3" destOrd="0" presId="urn:microsoft.com/office/officeart/2005/8/layout/vProcess5"/>
    <dgm:cxn modelId="{F7800253-4324-4A2E-BB77-67CDCCCC71D7}" type="presParOf" srcId="{7167A76A-D8A8-40EB-A691-4FE1B4E26F3E}" destId="{4D124E68-503A-442E-A45D-6A47BA3013B7}" srcOrd="4" destOrd="0" presId="urn:microsoft.com/office/officeart/2005/8/layout/vProcess5"/>
    <dgm:cxn modelId="{9E8ECCA7-56EA-46C5-BEF7-5352070AA838}" type="presParOf" srcId="{7167A76A-D8A8-40EB-A691-4FE1B4E26F3E}" destId="{59B1066F-C43B-4A22-8BD4-8CA79A8CB4F2}" srcOrd="5" destOrd="0" presId="urn:microsoft.com/office/officeart/2005/8/layout/vProcess5"/>
    <dgm:cxn modelId="{BEDC2D01-C759-4465-A6FB-344BD0F726FF}" type="presParOf" srcId="{7167A76A-D8A8-40EB-A691-4FE1B4E26F3E}" destId="{82DBF561-586D-4055-A297-A8DF1EC943CF}" srcOrd="6" destOrd="0" presId="urn:microsoft.com/office/officeart/2005/8/layout/vProcess5"/>
    <dgm:cxn modelId="{9D407AE8-82F6-4EAA-96E1-656DE2779063}" type="presParOf" srcId="{7167A76A-D8A8-40EB-A691-4FE1B4E26F3E}" destId="{9E125A2F-1E71-4F9D-BD19-C6F17F31DDF1}" srcOrd="7" destOrd="0" presId="urn:microsoft.com/office/officeart/2005/8/layout/vProcess5"/>
    <dgm:cxn modelId="{A7B94318-8CDF-4F4C-A418-7A5D2B18FA61}" type="presParOf" srcId="{7167A76A-D8A8-40EB-A691-4FE1B4E26F3E}" destId="{C89B2904-FC0D-4F14-858F-A67D5EE2640C}" srcOrd="8" destOrd="0" presId="urn:microsoft.com/office/officeart/2005/8/layout/vProcess5"/>
    <dgm:cxn modelId="{94EFE082-7E01-4B63-B8B7-A70C36377544}" type="presParOf" srcId="{7167A76A-D8A8-40EB-A691-4FE1B4E26F3E}" destId="{59A93B01-B62E-44D8-A852-DC922257879D}" srcOrd="9" destOrd="0" presId="urn:microsoft.com/office/officeart/2005/8/layout/vProcess5"/>
    <dgm:cxn modelId="{541AA0D5-A664-43CF-B247-B7965E5F2D4C}" type="presParOf" srcId="{7167A76A-D8A8-40EB-A691-4FE1B4E26F3E}" destId="{A8658D9C-73C6-4D46-9725-516275F14B39}" srcOrd="10" destOrd="0" presId="urn:microsoft.com/office/officeart/2005/8/layout/vProcess5"/>
    <dgm:cxn modelId="{885B06E5-2B79-4052-AE87-BC9EA17A0E2E}" type="presParOf" srcId="{7167A76A-D8A8-40EB-A691-4FE1B4E26F3E}" destId="{5AD92D89-4D40-4965-B689-FD8E24229964}" srcOrd="11" destOrd="0" presId="urn:microsoft.com/office/officeart/2005/8/layout/vProcess5"/>
    <dgm:cxn modelId="{184378AD-3A96-4340-B415-7889BEFA5A52}" type="presParOf" srcId="{7167A76A-D8A8-40EB-A691-4FE1B4E26F3E}" destId="{3DD36EDA-BF18-4D85-B176-EC8001539772}" srcOrd="12" destOrd="0" presId="urn:microsoft.com/office/officeart/2005/8/layout/vProcess5"/>
    <dgm:cxn modelId="{54B9803A-C69D-4B07-9325-05FFDC27D89F}" type="presParOf" srcId="{7167A76A-D8A8-40EB-A691-4FE1B4E26F3E}" destId="{A85BA286-894E-4ABE-8142-00BFE3C78C2B}" srcOrd="13" destOrd="0" presId="urn:microsoft.com/office/officeart/2005/8/layout/vProcess5"/>
    <dgm:cxn modelId="{2EB08FD2-342E-4981-9859-E0BC640650EA}" type="presParOf" srcId="{7167A76A-D8A8-40EB-A691-4FE1B4E26F3E}" destId="{91BD29B5-2C0A-47CB-87E4-65C66CC621A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AE002-B178-4140-B7B6-4EF624841C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DB9A4EE-1339-4E70-AAE6-93706D3FC502}">
      <dgm:prSet/>
      <dgm:spPr/>
      <dgm:t>
        <a:bodyPr/>
        <a:lstStyle/>
        <a:p>
          <a:r>
            <a:rPr lang="en-GB" dirty="0"/>
            <a:t>14 organisations part of the RTSS network</a:t>
          </a:r>
        </a:p>
      </dgm:t>
    </dgm:pt>
    <dgm:pt modelId="{50900F4B-926E-44D8-9F4E-4314BD57905E}" type="parTrans" cxnId="{F7E7D80C-69B2-438B-8708-BEDE8900F902}">
      <dgm:prSet/>
      <dgm:spPr/>
      <dgm:t>
        <a:bodyPr/>
        <a:lstStyle/>
        <a:p>
          <a:endParaRPr lang="en-GB"/>
        </a:p>
      </dgm:t>
    </dgm:pt>
    <dgm:pt modelId="{45506200-D920-47F7-A968-55AD3043CEF1}" type="sibTrans" cxnId="{F7E7D80C-69B2-438B-8708-BEDE8900F902}">
      <dgm:prSet/>
      <dgm:spPr/>
      <dgm:t>
        <a:bodyPr/>
        <a:lstStyle/>
        <a:p>
          <a:endParaRPr lang="en-GB"/>
        </a:p>
      </dgm:t>
    </dgm:pt>
    <dgm:pt modelId="{E3B52322-67E7-47FC-AF68-8F7F6683D17B}">
      <dgm:prSet/>
      <dgm:spPr/>
      <dgm:t>
        <a:bodyPr/>
        <a:lstStyle/>
        <a:p>
          <a:r>
            <a:rPr lang="en-GB" dirty="0"/>
            <a:t>Improvements in data collection regarding demographic data, contact with services and wider risk factors</a:t>
          </a:r>
        </a:p>
      </dgm:t>
    </dgm:pt>
    <dgm:pt modelId="{5C1CC839-7B12-4B4E-9000-CCC8B73909AE}" type="parTrans" cxnId="{DA859BDA-EE79-4FA0-B8BF-4C93204BDC89}">
      <dgm:prSet/>
      <dgm:spPr/>
      <dgm:t>
        <a:bodyPr/>
        <a:lstStyle/>
        <a:p>
          <a:endParaRPr lang="en-GB"/>
        </a:p>
      </dgm:t>
    </dgm:pt>
    <dgm:pt modelId="{477CA303-C33C-47B3-9C0C-12C038046CC8}" type="sibTrans" cxnId="{DA859BDA-EE79-4FA0-B8BF-4C93204BDC89}">
      <dgm:prSet/>
      <dgm:spPr/>
      <dgm:t>
        <a:bodyPr/>
        <a:lstStyle/>
        <a:p>
          <a:endParaRPr lang="en-GB"/>
        </a:p>
      </dgm:t>
    </dgm:pt>
    <dgm:pt modelId="{13C7C923-6B6A-4F22-A2E1-DB317AE354C3}">
      <dgm:prSet/>
      <dgm:spPr/>
      <dgm:t>
        <a:bodyPr/>
        <a:lstStyle/>
        <a:p>
          <a:r>
            <a:rPr lang="en-GB" dirty="0"/>
            <a:t>90% of cases confirmed by coroners already known to RTSS</a:t>
          </a:r>
        </a:p>
      </dgm:t>
    </dgm:pt>
    <dgm:pt modelId="{6EA9D7B6-B4C9-49ED-87BD-AC85AECAE0DA}" type="parTrans" cxnId="{119AC579-C49E-4284-8615-B47021F4DA56}">
      <dgm:prSet/>
      <dgm:spPr/>
      <dgm:t>
        <a:bodyPr/>
        <a:lstStyle/>
        <a:p>
          <a:endParaRPr lang="en-GB"/>
        </a:p>
      </dgm:t>
    </dgm:pt>
    <dgm:pt modelId="{5CEA204B-AA12-40B5-9E57-D048D953B95F}" type="sibTrans" cxnId="{119AC579-C49E-4284-8615-B47021F4DA56}">
      <dgm:prSet/>
      <dgm:spPr/>
      <dgm:t>
        <a:bodyPr/>
        <a:lstStyle/>
        <a:p>
          <a:endParaRPr lang="en-GB"/>
        </a:p>
      </dgm:t>
    </dgm:pt>
    <dgm:pt modelId="{65A8482E-A757-4C12-A861-F87EDB0732AC}">
      <dgm:prSet/>
      <dgm:spPr/>
      <dgm:t>
        <a:bodyPr/>
        <a:lstStyle/>
        <a:p>
          <a:r>
            <a:rPr lang="en-GB" dirty="0"/>
            <a:t>Improved system learning and delivery of target work such as support for justice-involved people</a:t>
          </a:r>
        </a:p>
      </dgm:t>
    </dgm:pt>
    <dgm:pt modelId="{1E57EC7B-9323-4ABD-9D81-376332E51EE6}" type="parTrans" cxnId="{FACC7865-BD11-4516-8DE1-921F0EA63D46}">
      <dgm:prSet/>
      <dgm:spPr/>
      <dgm:t>
        <a:bodyPr/>
        <a:lstStyle/>
        <a:p>
          <a:endParaRPr lang="en-GB"/>
        </a:p>
      </dgm:t>
    </dgm:pt>
    <dgm:pt modelId="{4F56E6A7-DF50-4176-BD0D-78D71F5513AD}" type="sibTrans" cxnId="{FACC7865-BD11-4516-8DE1-921F0EA63D46}">
      <dgm:prSet/>
      <dgm:spPr/>
      <dgm:t>
        <a:bodyPr/>
        <a:lstStyle/>
        <a:p>
          <a:endParaRPr lang="en-GB"/>
        </a:p>
      </dgm:t>
    </dgm:pt>
    <dgm:pt modelId="{7167A76A-D8A8-40EB-A691-4FE1B4E26F3E}" type="pres">
      <dgm:prSet presAssocID="{86BAE002-B178-4140-B7B6-4EF624841CD6}" presName="outerComposite" presStyleCnt="0">
        <dgm:presLayoutVars>
          <dgm:chMax val="5"/>
          <dgm:dir/>
          <dgm:resizeHandles val="exact"/>
        </dgm:presLayoutVars>
      </dgm:prSet>
      <dgm:spPr/>
    </dgm:pt>
    <dgm:pt modelId="{152317FF-E3D5-4500-8110-60DC03F7B5FA}" type="pres">
      <dgm:prSet presAssocID="{86BAE002-B178-4140-B7B6-4EF624841CD6}" presName="dummyMaxCanvas" presStyleCnt="0">
        <dgm:presLayoutVars/>
      </dgm:prSet>
      <dgm:spPr/>
    </dgm:pt>
    <dgm:pt modelId="{751327C6-4FAB-4E69-9BEE-C267814627BE}" type="pres">
      <dgm:prSet presAssocID="{86BAE002-B178-4140-B7B6-4EF624841CD6}" presName="FourNodes_1" presStyleLbl="node1" presStyleIdx="0" presStyleCnt="4">
        <dgm:presLayoutVars>
          <dgm:bulletEnabled val="1"/>
        </dgm:presLayoutVars>
      </dgm:prSet>
      <dgm:spPr/>
    </dgm:pt>
    <dgm:pt modelId="{FF05B189-2E30-48C6-AD27-96E128B357E4}" type="pres">
      <dgm:prSet presAssocID="{86BAE002-B178-4140-B7B6-4EF624841CD6}" presName="FourNodes_2" presStyleLbl="node1" presStyleIdx="1" presStyleCnt="4">
        <dgm:presLayoutVars>
          <dgm:bulletEnabled val="1"/>
        </dgm:presLayoutVars>
      </dgm:prSet>
      <dgm:spPr/>
    </dgm:pt>
    <dgm:pt modelId="{7CE1E2A9-BA02-45ED-B604-2B1FA09840B5}" type="pres">
      <dgm:prSet presAssocID="{86BAE002-B178-4140-B7B6-4EF624841CD6}" presName="FourNodes_3" presStyleLbl="node1" presStyleIdx="2" presStyleCnt="4">
        <dgm:presLayoutVars>
          <dgm:bulletEnabled val="1"/>
        </dgm:presLayoutVars>
      </dgm:prSet>
      <dgm:spPr/>
    </dgm:pt>
    <dgm:pt modelId="{C36DBE90-C5C5-405C-953D-C633839DC9C0}" type="pres">
      <dgm:prSet presAssocID="{86BAE002-B178-4140-B7B6-4EF624841CD6}" presName="FourNodes_4" presStyleLbl="node1" presStyleIdx="3" presStyleCnt="4">
        <dgm:presLayoutVars>
          <dgm:bulletEnabled val="1"/>
        </dgm:presLayoutVars>
      </dgm:prSet>
      <dgm:spPr/>
    </dgm:pt>
    <dgm:pt modelId="{40835466-5F8C-4079-BA0D-8FA3C035211F}" type="pres">
      <dgm:prSet presAssocID="{86BAE002-B178-4140-B7B6-4EF624841CD6}" presName="FourConn_1-2" presStyleLbl="fgAccFollowNode1" presStyleIdx="0" presStyleCnt="3">
        <dgm:presLayoutVars>
          <dgm:bulletEnabled val="1"/>
        </dgm:presLayoutVars>
      </dgm:prSet>
      <dgm:spPr/>
    </dgm:pt>
    <dgm:pt modelId="{B9341C89-071F-42BC-A09C-B8FE31EAED0B}" type="pres">
      <dgm:prSet presAssocID="{86BAE002-B178-4140-B7B6-4EF624841CD6}" presName="FourConn_2-3" presStyleLbl="fgAccFollowNode1" presStyleIdx="1" presStyleCnt="3">
        <dgm:presLayoutVars>
          <dgm:bulletEnabled val="1"/>
        </dgm:presLayoutVars>
      </dgm:prSet>
      <dgm:spPr/>
    </dgm:pt>
    <dgm:pt modelId="{44E1EB23-C3AC-4CA5-973E-925871B27669}" type="pres">
      <dgm:prSet presAssocID="{86BAE002-B178-4140-B7B6-4EF624841CD6}" presName="FourConn_3-4" presStyleLbl="fgAccFollowNode1" presStyleIdx="2" presStyleCnt="3">
        <dgm:presLayoutVars>
          <dgm:bulletEnabled val="1"/>
        </dgm:presLayoutVars>
      </dgm:prSet>
      <dgm:spPr/>
    </dgm:pt>
    <dgm:pt modelId="{31BEFA16-FD95-45CA-832B-2AE8579CE12C}" type="pres">
      <dgm:prSet presAssocID="{86BAE002-B178-4140-B7B6-4EF624841CD6}" presName="FourNodes_1_text" presStyleLbl="node1" presStyleIdx="3" presStyleCnt="4">
        <dgm:presLayoutVars>
          <dgm:bulletEnabled val="1"/>
        </dgm:presLayoutVars>
      </dgm:prSet>
      <dgm:spPr/>
    </dgm:pt>
    <dgm:pt modelId="{20022237-8219-4B7E-B23B-BA50097A227E}" type="pres">
      <dgm:prSet presAssocID="{86BAE002-B178-4140-B7B6-4EF624841CD6}" presName="FourNodes_2_text" presStyleLbl="node1" presStyleIdx="3" presStyleCnt="4">
        <dgm:presLayoutVars>
          <dgm:bulletEnabled val="1"/>
        </dgm:presLayoutVars>
      </dgm:prSet>
      <dgm:spPr/>
    </dgm:pt>
    <dgm:pt modelId="{54DA0155-91AC-4FD9-9C50-D64CE979D632}" type="pres">
      <dgm:prSet presAssocID="{86BAE002-B178-4140-B7B6-4EF624841CD6}" presName="FourNodes_3_text" presStyleLbl="node1" presStyleIdx="3" presStyleCnt="4">
        <dgm:presLayoutVars>
          <dgm:bulletEnabled val="1"/>
        </dgm:presLayoutVars>
      </dgm:prSet>
      <dgm:spPr/>
    </dgm:pt>
    <dgm:pt modelId="{46FCBBFA-6A16-4C03-9D73-9EBA56582931}" type="pres">
      <dgm:prSet presAssocID="{86BAE002-B178-4140-B7B6-4EF624841CD6}" presName="FourNodes_4_text" presStyleLbl="node1" presStyleIdx="3" presStyleCnt="4">
        <dgm:presLayoutVars>
          <dgm:bulletEnabled val="1"/>
        </dgm:presLayoutVars>
      </dgm:prSet>
      <dgm:spPr/>
    </dgm:pt>
  </dgm:ptLst>
  <dgm:cxnLst>
    <dgm:cxn modelId="{F7E7D80C-69B2-438B-8708-BEDE8900F902}" srcId="{86BAE002-B178-4140-B7B6-4EF624841CD6}" destId="{DDB9A4EE-1339-4E70-AAE6-93706D3FC502}" srcOrd="0" destOrd="0" parTransId="{50900F4B-926E-44D8-9F4E-4314BD57905E}" sibTransId="{45506200-D920-47F7-A968-55AD3043CEF1}"/>
    <dgm:cxn modelId="{7D5F0519-355F-4528-B2BD-BC92E09EDDFE}" type="presOf" srcId="{13C7C923-6B6A-4F22-A2E1-DB317AE354C3}" destId="{7CE1E2A9-BA02-45ED-B604-2B1FA09840B5}" srcOrd="0" destOrd="0" presId="urn:microsoft.com/office/officeart/2005/8/layout/vProcess5"/>
    <dgm:cxn modelId="{4F450C5C-9839-4723-95D5-93AA36EA2F3A}" type="presOf" srcId="{5CEA204B-AA12-40B5-9E57-D048D953B95F}" destId="{44E1EB23-C3AC-4CA5-973E-925871B27669}" srcOrd="0" destOrd="0" presId="urn:microsoft.com/office/officeart/2005/8/layout/vProcess5"/>
    <dgm:cxn modelId="{FACC7865-BD11-4516-8DE1-921F0EA63D46}" srcId="{86BAE002-B178-4140-B7B6-4EF624841CD6}" destId="{65A8482E-A757-4C12-A861-F87EDB0732AC}" srcOrd="3" destOrd="0" parTransId="{1E57EC7B-9323-4ABD-9D81-376332E51EE6}" sibTransId="{4F56E6A7-DF50-4176-BD0D-78D71F5513AD}"/>
    <dgm:cxn modelId="{CCACB86B-6061-45E2-9B0A-E9E61EA12ACE}" type="presOf" srcId="{477CA303-C33C-47B3-9C0C-12C038046CC8}" destId="{B9341C89-071F-42BC-A09C-B8FE31EAED0B}" srcOrd="0" destOrd="0" presId="urn:microsoft.com/office/officeart/2005/8/layout/vProcess5"/>
    <dgm:cxn modelId="{6171DA52-BEF5-43A5-BED4-0C512079267C}" type="presOf" srcId="{13C7C923-6B6A-4F22-A2E1-DB317AE354C3}" destId="{54DA0155-91AC-4FD9-9C50-D64CE979D632}" srcOrd="1" destOrd="0" presId="urn:microsoft.com/office/officeart/2005/8/layout/vProcess5"/>
    <dgm:cxn modelId="{03CBB673-FD11-4F9F-BEBA-3DB11566215B}" type="presOf" srcId="{DDB9A4EE-1339-4E70-AAE6-93706D3FC502}" destId="{751327C6-4FAB-4E69-9BEE-C267814627BE}" srcOrd="0" destOrd="0" presId="urn:microsoft.com/office/officeart/2005/8/layout/vProcess5"/>
    <dgm:cxn modelId="{119AC579-C49E-4284-8615-B47021F4DA56}" srcId="{86BAE002-B178-4140-B7B6-4EF624841CD6}" destId="{13C7C923-6B6A-4F22-A2E1-DB317AE354C3}" srcOrd="2" destOrd="0" parTransId="{6EA9D7B6-B4C9-49ED-87BD-AC85AECAE0DA}" sibTransId="{5CEA204B-AA12-40B5-9E57-D048D953B95F}"/>
    <dgm:cxn modelId="{E7D58A7A-9127-4624-AFA2-0E6B0C7C6D74}" type="presOf" srcId="{86BAE002-B178-4140-B7B6-4EF624841CD6}" destId="{7167A76A-D8A8-40EB-A691-4FE1B4E26F3E}" srcOrd="0" destOrd="0" presId="urn:microsoft.com/office/officeart/2005/8/layout/vProcess5"/>
    <dgm:cxn modelId="{4D5BB2C9-508A-4A9B-96DC-83D3082D4DB7}" type="presOf" srcId="{E3B52322-67E7-47FC-AF68-8F7F6683D17B}" destId="{20022237-8219-4B7E-B23B-BA50097A227E}" srcOrd="1" destOrd="0" presId="urn:microsoft.com/office/officeart/2005/8/layout/vProcess5"/>
    <dgm:cxn modelId="{BEABBDD2-4EFF-4A0D-9DFC-8A692EF0EDCE}" type="presOf" srcId="{E3B52322-67E7-47FC-AF68-8F7F6683D17B}" destId="{FF05B189-2E30-48C6-AD27-96E128B357E4}" srcOrd="0" destOrd="0" presId="urn:microsoft.com/office/officeart/2005/8/layout/vProcess5"/>
    <dgm:cxn modelId="{DA859BDA-EE79-4FA0-B8BF-4C93204BDC89}" srcId="{86BAE002-B178-4140-B7B6-4EF624841CD6}" destId="{E3B52322-67E7-47FC-AF68-8F7F6683D17B}" srcOrd="1" destOrd="0" parTransId="{5C1CC839-7B12-4B4E-9000-CCC8B73909AE}" sibTransId="{477CA303-C33C-47B3-9C0C-12C038046CC8}"/>
    <dgm:cxn modelId="{95CD72DB-A4EE-40BB-B491-08DA18428F61}" type="presOf" srcId="{45506200-D920-47F7-A968-55AD3043CEF1}" destId="{40835466-5F8C-4079-BA0D-8FA3C035211F}" srcOrd="0" destOrd="0" presId="urn:microsoft.com/office/officeart/2005/8/layout/vProcess5"/>
    <dgm:cxn modelId="{C142FDDD-1713-478F-BDF6-26D68AACA444}" type="presOf" srcId="{65A8482E-A757-4C12-A861-F87EDB0732AC}" destId="{46FCBBFA-6A16-4C03-9D73-9EBA56582931}" srcOrd="1" destOrd="0" presId="urn:microsoft.com/office/officeart/2005/8/layout/vProcess5"/>
    <dgm:cxn modelId="{E2F030E2-0B3F-4137-ABE3-68B98F6F0FE9}" type="presOf" srcId="{65A8482E-A757-4C12-A861-F87EDB0732AC}" destId="{C36DBE90-C5C5-405C-953D-C633839DC9C0}" srcOrd="0" destOrd="0" presId="urn:microsoft.com/office/officeart/2005/8/layout/vProcess5"/>
    <dgm:cxn modelId="{FF9808EB-8BF6-4DD4-9CBB-825AD3669E40}" type="presOf" srcId="{DDB9A4EE-1339-4E70-AAE6-93706D3FC502}" destId="{31BEFA16-FD95-45CA-832B-2AE8579CE12C}" srcOrd="1" destOrd="0" presId="urn:microsoft.com/office/officeart/2005/8/layout/vProcess5"/>
    <dgm:cxn modelId="{55477C5A-182F-4B33-9B47-413E3B8D37BF}" type="presParOf" srcId="{7167A76A-D8A8-40EB-A691-4FE1B4E26F3E}" destId="{152317FF-E3D5-4500-8110-60DC03F7B5FA}" srcOrd="0" destOrd="0" presId="urn:microsoft.com/office/officeart/2005/8/layout/vProcess5"/>
    <dgm:cxn modelId="{0333D146-DC1F-4960-8EE4-063190EDCE24}" type="presParOf" srcId="{7167A76A-D8A8-40EB-A691-4FE1B4E26F3E}" destId="{751327C6-4FAB-4E69-9BEE-C267814627BE}" srcOrd="1" destOrd="0" presId="urn:microsoft.com/office/officeart/2005/8/layout/vProcess5"/>
    <dgm:cxn modelId="{F1F728AD-A0C4-4456-B5AC-818A659BA809}" type="presParOf" srcId="{7167A76A-D8A8-40EB-A691-4FE1B4E26F3E}" destId="{FF05B189-2E30-48C6-AD27-96E128B357E4}" srcOrd="2" destOrd="0" presId="urn:microsoft.com/office/officeart/2005/8/layout/vProcess5"/>
    <dgm:cxn modelId="{1D880F2D-0C79-4A98-B8BC-77E5B6AE7E20}" type="presParOf" srcId="{7167A76A-D8A8-40EB-A691-4FE1B4E26F3E}" destId="{7CE1E2A9-BA02-45ED-B604-2B1FA09840B5}" srcOrd="3" destOrd="0" presId="urn:microsoft.com/office/officeart/2005/8/layout/vProcess5"/>
    <dgm:cxn modelId="{ED987066-9AC1-4550-9233-3968928C7CAC}" type="presParOf" srcId="{7167A76A-D8A8-40EB-A691-4FE1B4E26F3E}" destId="{C36DBE90-C5C5-405C-953D-C633839DC9C0}" srcOrd="4" destOrd="0" presId="urn:microsoft.com/office/officeart/2005/8/layout/vProcess5"/>
    <dgm:cxn modelId="{4E92242A-A0EE-44CA-9762-B8D2CB5F8910}" type="presParOf" srcId="{7167A76A-D8A8-40EB-A691-4FE1B4E26F3E}" destId="{40835466-5F8C-4079-BA0D-8FA3C035211F}" srcOrd="5" destOrd="0" presId="urn:microsoft.com/office/officeart/2005/8/layout/vProcess5"/>
    <dgm:cxn modelId="{36E96BA3-C56D-4CF5-A27F-A999DB84FBAD}" type="presParOf" srcId="{7167A76A-D8A8-40EB-A691-4FE1B4E26F3E}" destId="{B9341C89-071F-42BC-A09C-B8FE31EAED0B}" srcOrd="6" destOrd="0" presId="urn:microsoft.com/office/officeart/2005/8/layout/vProcess5"/>
    <dgm:cxn modelId="{4B249320-9E83-43F6-A58A-2F889AD96FCE}" type="presParOf" srcId="{7167A76A-D8A8-40EB-A691-4FE1B4E26F3E}" destId="{44E1EB23-C3AC-4CA5-973E-925871B27669}" srcOrd="7" destOrd="0" presId="urn:microsoft.com/office/officeart/2005/8/layout/vProcess5"/>
    <dgm:cxn modelId="{A335F508-BCD4-4C65-B32C-B3040024AC21}" type="presParOf" srcId="{7167A76A-D8A8-40EB-A691-4FE1B4E26F3E}" destId="{31BEFA16-FD95-45CA-832B-2AE8579CE12C}" srcOrd="8" destOrd="0" presId="urn:microsoft.com/office/officeart/2005/8/layout/vProcess5"/>
    <dgm:cxn modelId="{C9586480-4CBC-4C6F-85E1-712BEB268855}" type="presParOf" srcId="{7167A76A-D8A8-40EB-A691-4FE1B4E26F3E}" destId="{20022237-8219-4B7E-B23B-BA50097A227E}" srcOrd="9" destOrd="0" presId="urn:microsoft.com/office/officeart/2005/8/layout/vProcess5"/>
    <dgm:cxn modelId="{A6F8066A-2EC1-439C-ABD0-55543AE6C72B}" type="presParOf" srcId="{7167A76A-D8A8-40EB-A691-4FE1B4E26F3E}" destId="{54DA0155-91AC-4FD9-9C50-D64CE979D632}" srcOrd="10" destOrd="0" presId="urn:microsoft.com/office/officeart/2005/8/layout/vProcess5"/>
    <dgm:cxn modelId="{280D21F1-4642-48DC-8CB3-526650B481D6}" type="presParOf" srcId="{7167A76A-D8A8-40EB-A691-4FE1B4E26F3E}" destId="{46FCBBFA-6A16-4C03-9D73-9EBA5658293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AE002-B178-4140-B7B6-4EF624841C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AC996760-8E4F-4ABB-81B3-5DE2CD96A933}">
      <dgm:prSet/>
      <dgm:spPr/>
      <dgm:t>
        <a:bodyPr/>
        <a:lstStyle/>
        <a:p>
          <a:r>
            <a:rPr lang="en-GB" dirty="0"/>
            <a:t>Potential reach of over 500,000 people</a:t>
          </a:r>
        </a:p>
      </dgm:t>
    </dgm:pt>
    <dgm:pt modelId="{6401D18C-4773-4D3C-B478-0D860FF94300}" type="parTrans" cxnId="{DE5E6D66-97E0-4315-863D-79FCDBC7296D}">
      <dgm:prSet/>
      <dgm:spPr/>
      <dgm:t>
        <a:bodyPr/>
        <a:lstStyle/>
        <a:p>
          <a:endParaRPr lang="en-GB"/>
        </a:p>
      </dgm:t>
    </dgm:pt>
    <dgm:pt modelId="{4A9458A0-291A-4061-81E6-481E5BA4D01D}" type="sibTrans" cxnId="{DE5E6D66-97E0-4315-863D-79FCDBC7296D}">
      <dgm:prSet/>
      <dgm:spPr/>
      <dgm:t>
        <a:bodyPr/>
        <a:lstStyle/>
        <a:p>
          <a:endParaRPr lang="en-GB"/>
        </a:p>
      </dgm:t>
    </dgm:pt>
    <dgm:pt modelId="{CDD084F4-C904-4CF0-8BBF-C0EE5BD88AB6}">
      <dgm:prSet/>
      <dgm:spPr/>
      <dgm:t>
        <a:bodyPr/>
        <a:lstStyle/>
        <a:p>
          <a:r>
            <a:rPr lang="en-GB" dirty="0"/>
            <a:t>£4500 suicide prevention grants offered to local organisations</a:t>
          </a:r>
        </a:p>
      </dgm:t>
    </dgm:pt>
    <dgm:pt modelId="{8FC172EA-1911-454B-96B7-3DB08739861A}" type="parTrans" cxnId="{243BF165-5B58-431F-B35A-8912C322DCCD}">
      <dgm:prSet/>
      <dgm:spPr/>
    </dgm:pt>
    <dgm:pt modelId="{85F5C67D-ADE6-4D6C-B88C-C2F9D9327619}" type="sibTrans" cxnId="{243BF165-5B58-431F-B35A-8912C322DCCD}">
      <dgm:prSet/>
      <dgm:spPr/>
      <dgm:t>
        <a:bodyPr/>
        <a:lstStyle/>
        <a:p>
          <a:endParaRPr lang="en-GB"/>
        </a:p>
      </dgm:t>
    </dgm:pt>
    <dgm:pt modelId="{6A9C1DC7-C4E2-459E-84EB-88E24CD99FD5}">
      <dgm:prSet/>
      <dgm:spPr/>
      <dgm:t>
        <a:bodyPr/>
        <a:lstStyle/>
        <a:p>
          <a:r>
            <a:rPr lang="en-GB" dirty="0"/>
            <a:t>372 organisations supporting people through relationship breakdown directly contacted</a:t>
          </a:r>
        </a:p>
      </dgm:t>
    </dgm:pt>
    <dgm:pt modelId="{B88F796C-6584-4856-A334-AA90097F77FB}" type="parTrans" cxnId="{74550502-86CB-46CB-8555-B217276CF65D}">
      <dgm:prSet/>
      <dgm:spPr/>
    </dgm:pt>
    <dgm:pt modelId="{774B089F-796A-4910-BFFF-9F047DEB8D97}" type="sibTrans" cxnId="{74550502-86CB-46CB-8555-B217276CF65D}">
      <dgm:prSet/>
      <dgm:spPr/>
      <dgm:t>
        <a:bodyPr/>
        <a:lstStyle/>
        <a:p>
          <a:endParaRPr lang="en-GB"/>
        </a:p>
      </dgm:t>
    </dgm:pt>
    <dgm:pt modelId="{3E8D4CBC-0609-467A-A9E1-0194499E439C}">
      <dgm:prSet/>
      <dgm:spPr/>
      <dgm:t>
        <a:bodyPr/>
        <a:lstStyle/>
        <a:p>
          <a:r>
            <a:rPr lang="en-GB" dirty="0"/>
            <a:t>Increased awareness of suicide prevention training</a:t>
          </a:r>
        </a:p>
      </dgm:t>
    </dgm:pt>
    <dgm:pt modelId="{545AAD17-585D-4418-B020-608A5D1C74B9}" type="parTrans" cxnId="{397A04A7-A95A-445C-B87A-4E8CA2228507}">
      <dgm:prSet/>
      <dgm:spPr/>
    </dgm:pt>
    <dgm:pt modelId="{6BC70A3E-1039-4FFE-96DA-F49973D32453}" type="sibTrans" cxnId="{397A04A7-A95A-445C-B87A-4E8CA2228507}">
      <dgm:prSet/>
      <dgm:spPr/>
    </dgm:pt>
    <dgm:pt modelId="{7167A76A-D8A8-40EB-A691-4FE1B4E26F3E}" type="pres">
      <dgm:prSet presAssocID="{86BAE002-B178-4140-B7B6-4EF624841CD6}" presName="outerComposite" presStyleCnt="0">
        <dgm:presLayoutVars>
          <dgm:chMax val="5"/>
          <dgm:dir/>
          <dgm:resizeHandles val="exact"/>
        </dgm:presLayoutVars>
      </dgm:prSet>
      <dgm:spPr/>
    </dgm:pt>
    <dgm:pt modelId="{152317FF-E3D5-4500-8110-60DC03F7B5FA}" type="pres">
      <dgm:prSet presAssocID="{86BAE002-B178-4140-B7B6-4EF624841CD6}" presName="dummyMaxCanvas" presStyleCnt="0">
        <dgm:presLayoutVars/>
      </dgm:prSet>
      <dgm:spPr/>
    </dgm:pt>
    <dgm:pt modelId="{B3C5BF4D-BB5C-4FC0-9E4C-B53953B2B193}" type="pres">
      <dgm:prSet presAssocID="{86BAE002-B178-4140-B7B6-4EF624841CD6}" presName="FourNodes_1" presStyleLbl="node1" presStyleIdx="0" presStyleCnt="4">
        <dgm:presLayoutVars>
          <dgm:bulletEnabled val="1"/>
        </dgm:presLayoutVars>
      </dgm:prSet>
      <dgm:spPr/>
    </dgm:pt>
    <dgm:pt modelId="{98424456-89A6-412D-8FC5-E4BB32BCDA8D}" type="pres">
      <dgm:prSet presAssocID="{86BAE002-B178-4140-B7B6-4EF624841CD6}" presName="FourNodes_2" presStyleLbl="node1" presStyleIdx="1" presStyleCnt="4">
        <dgm:presLayoutVars>
          <dgm:bulletEnabled val="1"/>
        </dgm:presLayoutVars>
      </dgm:prSet>
      <dgm:spPr/>
    </dgm:pt>
    <dgm:pt modelId="{0BE6AD63-2FE3-4F09-80D0-7BA2427DDB9B}" type="pres">
      <dgm:prSet presAssocID="{86BAE002-B178-4140-B7B6-4EF624841CD6}" presName="FourNodes_3" presStyleLbl="node1" presStyleIdx="2" presStyleCnt="4">
        <dgm:presLayoutVars>
          <dgm:bulletEnabled val="1"/>
        </dgm:presLayoutVars>
      </dgm:prSet>
      <dgm:spPr/>
    </dgm:pt>
    <dgm:pt modelId="{F49A63D3-393D-4818-A493-0EFC55A6E744}" type="pres">
      <dgm:prSet presAssocID="{86BAE002-B178-4140-B7B6-4EF624841CD6}" presName="FourNodes_4" presStyleLbl="node1" presStyleIdx="3" presStyleCnt="4">
        <dgm:presLayoutVars>
          <dgm:bulletEnabled val="1"/>
        </dgm:presLayoutVars>
      </dgm:prSet>
      <dgm:spPr/>
    </dgm:pt>
    <dgm:pt modelId="{000FF165-840B-4B50-932F-B3095202C371}" type="pres">
      <dgm:prSet presAssocID="{86BAE002-B178-4140-B7B6-4EF624841CD6}" presName="FourConn_1-2" presStyleLbl="fgAccFollowNode1" presStyleIdx="0" presStyleCnt="3">
        <dgm:presLayoutVars>
          <dgm:bulletEnabled val="1"/>
        </dgm:presLayoutVars>
      </dgm:prSet>
      <dgm:spPr/>
    </dgm:pt>
    <dgm:pt modelId="{446F0765-C5F0-4550-930F-FB09BA550B77}" type="pres">
      <dgm:prSet presAssocID="{86BAE002-B178-4140-B7B6-4EF624841CD6}" presName="FourConn_2-3" presStyleLbl="fgAccFollowNode1" presStyleIdx="1" presStyleCnt="3">
        <dgm:presLayoutVars>
          <dgm:bulletEnabled val="1"/>
        </dgm:presLayoutVars>
      </dgm:prSet>
      <dgm:spPr/>
    </dgm:pt>
    <dgm:pt modelId="{51D37A7A-C29E-4675-A6E3-B92E25C39D91}" type="pres">
      <dgm:prSet presAssocID="{86BAE002-B178-4140-B7B6-4EF624841CD6}" presName="FourConn_3-4" presStyleLbl="fgAccFollowNode1" presStyleIdx="2" presStyleCnt="3">
        <dgm:presLayoutVars>
          <dgm:bulletEnabled val="1"/>
        </dgm:presLayoutVars>
      </dgm:prSet>
      <dgm:spPr/>
    </dgm:pt>
    <dgm:pt modelId="{F8EE9B6B-8E08-43C6-8458-79D0BF3DBE91}" type="pres">
      <dgm:prSet presAssocID="{86BAE002-B178-4140-B7B6-4EF624841CD6}" presName="FourNodes_1_text" presStyleLbl="node1" presStyleIdx="3" presStyleCnt="4">
        <dgm:presLayoutVars>
          <dgm:bulletEnabled val="1"/>
        </dgm:presLayoutVars>
      </dgm:prSet>
      <dgm:spPr/>
    </dgm:pt>
    <dgm:pt modelId="{98987D60-65C6-4052-9A5B-E02A3DBAFAB8}" type="pres">
      <dgm:prSet presAssocID="{86BAE002-B178-4140-B7B6-4EF624841CD6}" presName="FourNodes_2_text" presStyleLbl="node1" presStyleIdx="3" presStyleCnt="4">
        <dgm:presLayoutVars>
          <dgm:bulletEnabled val="1"/>
        </dgm:presLayoutVars>
      </dgm:prSet>
      <dgm:spPr/>
    </dgm:pt>
    <dgm:pt modelId="{1939F2F7-0E89-4E3A-B1F5-400C8A93D70F}" type="pres">
      <dgm:prSet presAssocID="{86BAE002-B178-4140-B7B6-4EF624841CD6}" presName="FourNodes_3_text" presStyleLbl="node1" presStyleIdx="3" presStyleCnt="4">
        <dgm:presLayoutVars>
          <dgm:bulletEnabled val="1"/>
        </dgm:presLayoutVars>
      </dgm:prSet>
      <dgm:spPr/>
    </dgm:pt>
    <dgm:pt modelId="{BCD98DA4-B0FB-4183-880A-C7FE091FB784}" type="pres">
      <dgm:prSet presAssocID="{86BAE002-B178-4140-B7B6-4EF624841CD6}" presName="FourNodes_4_text" presStyleLbl="node1" presStyleIdx="3" presStyleCnt="4">
        <dgm:presLayoutVars>
          <dgm:bulletEnabled val="1"/>
        </dgm:presLayoutVars>
      </dgm:prSet>
      <dgm:spPr/>
    </dgm:pt>
  </dgm:ptLst>
  <dgm:cxnLst>
    <dgm:cxn modelId="{74550502-86CB-46CB-8555-B217276CF65D}" srcId="{86BAE002-B178-4140-B7B6-4EF624841CD6}" destId="{6A9C1DC7-C4E2-459E-84EB-88E24CD99FD5}" srcOrd="2" destOrd="0" parTransId="{B88F796C-6584-4856-A334-AA90097F77FB}" sibTransId="{774B089F-796A-4910-BFFF-9F047DEB8D97}"/>
    <dgm:cxn modelId="{76240E12-B2FE-42C3-BB23-9896C5C3D89B}" type="presOf" srcId="{CDD084F4-C904-4CF0-8BBF-C0EE5BD88AB6}" destId="{98424456-89A6-412D-8FC5-E4BB32BCDA8D}" srcOrd="0" destOrd="0" presId="urn:microsoft.com/office/officeart/2005/8/layout/vProcess5"/>
    <dgm:cxn modelId="{FBD25932-9512-4FB1-B882-AB3E32C44FE4}" type="presOf" srcId="{774B089F-796A-4910-BFFF-9F047DEB8D97}" destId="{51D37A7A-C29E-4675-A6E3-B92E25C39D91}" srcOrd="0" destOrd="0" presId="urn:microsoft.com/office/officeart/2005/8/layout/vProcess5"/>
    <dgm:cxn modelId="{243BF165-5B58-431F-B35A-8912C322DCCD}" srcId="{86BAE002-B178-4140-B7B6-4EF624841CD6}" destId="{CDD084F4-C904-4CF0-8BBF-C0EE5BD88AB6}" srcOrd="1" destOrd="0" parTransId="{8FC172EA-1911-454B-96B7-3DB08739861A}" sibTransId="{85F5C67D-ADE6-4D6C-B88C-C2F9D9327619}"/>
    <dgm:cxn modelId="{DE5E6D66-97E0-4315-863D-79FCDBC7296D}" srcId="{86BAE002-B178-4140-B7B6-4EF624841CD6}" destId="{AC996760-8E4F-4ABB-81B3-5DE2CD96A933}" srcOrd="0" destOrd="0" parTransId="{6401D18C-4773-4D3C-B478-0D860FF94300}" sibTransId="{4A9458A0-291A-4061-81E6-481E5BA4D01D}"/>
    <dgm:cxn modelId="{DCC26D47-B19F-4C28-B188-E63AEDC4C472}" type="presOf" srcId="{CDD084F4-C904-4CF0-8BBF-C0EE5BD88AB6}" destId="{98987D60-65C6-4052-9A5B-E02A3DBAFAB8}" srcOrd="1" destOrd="0" presId="urn:microsoft.com/office/officeart/2005/8/layout/vProcess5"/>
    <dgm:cxn modelId="{E7D58A7A-9127-4624-AFA2-0E6B0C7C6D74}" type="presOf" srcId="{86BAE002-B178-4140-B7B6-4EF624841CD6}" destId="{7167A76A-D8A8-40EB-A691-4FE1B4E26F3E}" srcOrd="0" destOrd="0" presId="urn:microsoft.com/office/officeart/2005/8/layout/vProcess5"/>
    <dgm:cxn modelId="{C408A389-A291-4C84-8861-D5C043F37C2A}" type="presOf" srcId="{4A9458A0-291A-4061-81E6-481E5BA4D01D}" destId="{000FF165-840B-4B50-932F-B3095202C371}" srcOrd="0" destOrd="0" presId="urn:microsoft.com/office/officeart/2005/8/layout/vProcess5"/>
    <dgm:cxn modelId="{1FE775A0-02D0-4268-8514-3E63E8370CB9}" type="presOf" srcId="{85F5C67D-ADE6-4D6C-B88C-C2F9D9327619}" destId="{446F0765-C5F0-4550-930F-FB09BA550B77}" srcOrd="0" destOrd="0" presId="urn:microsoft.com/office/officeart/2005/8/layout/vProcess5"/>
    <dgm:cxn modelId="{397A04A7-A95A-445C-B87A-4E8CA2228507}" srcId="{86BAE002-B178-4140-B7B6-4EF624841CD6}" destId="{3E8D4CBC-0609-467A-A9E1-0194499E439C}" srcOrd="3" destOrd="0" parTransId="{545AAD17-585D-4418-B020-608A5D1C74B9}" sibTransId="{6BC70A3E-1039-4FFE-96DA-F49973D32453}"/>
    <dgm:cxn modelId="{FBCBFBA9-E87E-4421-8672-1D04DDE9F397}" type="presOf" srcId="{AC996760-8E4F-4ABB-81B3-5DE2CD96A933}" destId="{B3C5BF4D-BB5C-4FC0-9E4C-B53953B2B193}" srcOrd="0" destOrd="0" presId="urn:microsoft.com/office/officeart/2005/8/layout/vProcess5"/>
    <dgm:cxn modelId="{2FDD0FC8-A8F3-4862-8D16-FBFBFA8E2B99}" type="presOf" srcId="{AC996760-8E4F-4ABB-81B3-5DE2CD96A933}" destId="{F8EE9B6B-8E08-43C6-8458-79D0BF3DBE91}" srcOrd="1" destOrd="0" presId="urn:microsoft.com/office/officeart/2005/8/layout/vProcess5"/>
    <dgm:cxn modelId="{F9B1A0CE-54B1-4EDD-8241-8606A34E7FB1}" type="presOf" srcId="{3E8D4CBC-0609-467A-A9E1-0194499E439C}" destId="{BCD98DA4-B0FB-4183-880A-C7FE091FB784}" srcOrd="1" destOrd="0" presId="urn:microsoft.com/office/officeart/2005/8/layout/vProcess5"/>
    <dgm:cxn modelId="{4341AFD4-599D-4999-94DB-6585BB4673FF}" type="presOf" srcId="{6A9C1DC7-C4E2-459E-84EB-88E24CD99FD5}" destId="{0BE6AD63-2FE3-4F09-80D0-7BA2427DDB9B}" srcOrd="0" destOrd="0" presId="urn:microsoft.com/office/officeart/2005/8/layout/vProcess5"/>
    <dgm:cxn modelId="{F636BADD-8CA9-42DC-995B-1877D57D5556}" type="presOf" srcId="{6A9C1DC7-C4E2-459E-84EB-88E24CD99FD5}" destId="{1939F2F7-0E89-4E3A-B1F5-400C8A93D70F}" srcOrd="1" destOrd="0" presId="urn:microsoft.com/office/officeart/2005/8/layout/vProcess5"/>
    <dgm:cxn modelId="{933E9AF6-B211-444C-B770-9EC5C7599079}" type="presOf" srcId="{3E8D4CBC-0609-467A-A9E1-0194499E439C}" destId="{F49A63D3-393D-4818-A493-0EFC55A6E744}" srcOrd="0" destOrd="0" presId="urn:microsoft.com/office/officeart/2005/8/layout/vProcess5"/>
    <dgm:cxn modelId="{55477C5A-182F-4B33-9B47-413E3B8D37BF}" type="presParOf" srcId="{7167A76A-D8A8-40EB-A691-4FE1B4E26F3E}" destId="{152317FF-E3D5-4500-8110-60DC03F7B5FA}" srcOrd="0" destOrd="0" presId="urn:microsoft.com/office/officeart/2005/8/layout/vProcess5"/>
    <dgm:cxn modelId="{83888BA9-2426-4B25-BEB0-0E946D5B1FD6}" type="presParOf" srcId="{7167A76A-D8A8-40EB-A691-4FE1B4E26F3E}" destId="{B3C5BF4D-BB5C-4FC0-9E4C-B53953B2B193}" srcOrd="1" destOrd="0" presId="urn:microsoft.com/office/officeart/2005/8/layout/vProcess5"/>
    <dgm:cxn modelId="{DF6884B5-39A3-4F60-9AFD-F4133013A225}" type="presParOf" srcId="{7167A76A-D8A8-40EB-A691-4FE1B4E26F3E}" destId="{98424456-89A6-412D-8FC5-E4BB32BCDA8D}" srcOrd="2" destOrd="0" presId="urn:microsoft.com/office/officeart/2005/8/layout/vProcess5"/>
    <dgm:cxn modelId="{FA0DC2D3-0191-465B-83CB-F7D7589F6256}" type="presParOf" srcId="{7167A76A-D8A8-40EB-A691-4FE1B4E26F3E}" destId="{0BE6AD63-2FE3-4F09-80D0-7BA2427DDB9B}" srcOrd="3" destOrd="0" presId="urn:microsoft.com/office/officeart/2005/8/layout/vProcess5"/>
    <dgm:cxn modelId="{5FA5AE34-D907-4E8F-8320-E927A85E006B}" type="presParOf" srcId="{7167A76A-D8A8-40EB-A691-4FE1B4E26F3E}" destId="{F49A63D3-393D-4818-A493-0EFC55A6E744}" srcOrd="4" destOrd="0" presId="urn:microsoft.com/office/officeart/2005/8/layout/vProcess5"/>
    <dgm:cxn modelId="{CD104DCB-BC21-47EA-A1EB-827815C778C2}" type="presParOf" srcId="{7167A76A-D8A8-40EB-A691-4FE1B4E26F3E}" destId="{000FF165-840B-4B50-932F-B3095202C371}" srcOrd="5" destOrd="0" presId="urn:microsoft.com/office/officeart/2005/8/layout/vProcess5"/>
    <dgm:cxn modelId="{C979113D-C1C8-44B6-9536-C09C22CD4758}" type="presParOf" srcId="{7167A76A-D8A8-40EB-A691-4FE1B4E26F3E}" destId="{446F0765-C5F0-4550-930F-FB09BA550B77}" srcOrd="6" destOrd="0" presId="urn:microsoft.com/office/officeart/2005/8/layout/vProcess5"/>
    <dgm:cxn modelId="{1ED77B88-1B3C-4DDE-98FD-9D0F8CC95B84}" type="presParOf" srcId="{7167A76A-D8A8-40EB-A691-4FE1B4E26F3E}" destId="{51D37A7A-C29E-4675-A6E3-B92E25C39D91}" srcOrd="7" destOrd="0" presId="urn:microsoft.com/office/officeart/2005/8/layout/vProcess5"/>
    <dgm:cxn modelId="{ED47C43F-048F-442C-B71B-55C66F4C7DC2}" type="presParOf" srcId="{7167A76A-D8A8-40EB-A691-4FE1B4E26F3E}" destId="{F8EE9B6B-8E08-43C6-8458-79D0BF3DBE91}" srcOrd="8" destOrd="0" presId="urn:microsoft.com/office/officeart/2005/8/layout/vProcess5"/>
    <dgm:cxn modelId="{C1CB888C-BC01-4308-A673-B8B2BEB6E472}" type="presParOf" srcId="{7167A76A-D8A8-40EB-A691-4FE1B4E26F3E}" destId="{98987D60-65C6-4052-9A5B-E02A3DBAFAB8}" srcOrd="9" destOrd="0" presId="urn:microsoft.com/office/officeart/2005/8/layout/vProcess5"/>
    <dgm:cxn modelId="{B0FE9E86-3D26-42A8-AB22-67355ED3C6CA}" type="presParOf" srcId="{7167A76A-D8A8-40EB-A691-4FE1B4E26F3E}" destId="{1939F2F7-0E89-4E3A-B1F5-400C8A93D70F}" srcOrd="10" destOrd="0" presId="urn:microsoft.com/office/officeart/2005/8/layout/vProcess5"/>
    <dgm:cxn modelId="{F9D54269-3A2C-414C-BBA5-28DC19AB3343}" type="presParOf" srcId="{7167A76A-D8A8-40EB-A691-4FE1B4E26F3E}" destId="{BCD98DA4-B0FB-4183-880A-C7FE091FB78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9156C-4FD6-4E65-A1C8-6C8F8E1A8F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3533BA-1652-43E7-A126-DA1B01D925D2}">
      <dgm:prSet phldrT="[Text]"/>
      <dgm:spPr/>
      <dgm:t>
        <a:bodyPr/>
        <a:lstStyle/>
        <a:p>
          <a:r>
            <a:rPr lang="en-GB" dirty="0"/>
            <a:t>354 attended training</a:t>
          </a:r>
        </a:p>
      </dgm:t>
    </dgm:pt>
    <dgm:pt modelId="{F6516AD1-59CF-4A04-9583-B2FD37B332B9}" type="parTrans" cxnId="{637BB46B-8002-42D9-82FF-FBD1B50F3147}">
      <dgm:prSet/>
      <dgm:spPr/>
      <dgm:t>
        <a:bodyPr/>
        <a:lstStyle/>
        <a:p>
          <a:endParaRPr lang="en-GB"/>
        </a:p>
      </dgm:t>
    </dgm:pt>
    <dgm:pt modelId="{B881D3ED-EE54-415D-BE53-7D778FC9AFE4}" type="sibTrans" cxnId="{637BB46B-8002-42D9-82FF-FBD1B50F3147}">
      <dgm:prSet/>
      <dgm:spPr/>
      <dgm:t>
        <a:bodyPr/>
        <a:lstStyle/>
        <a:p>
          <a:endParaRPr lang="en-GB"/>
        </a:p>
      </dgm:t>
    </dgm:pt>
    <dgm:pt modelId="{B3B08F73-BA23-404F-B8E2-03AF5E50CFD9}">
      <dgm:prSet phldrT="[Text]"/>
      <dgm:spPr/>
      <dgm:t>
        <a:bodyPr/>
        <a:lstStyle/>
        <a:p>
          <a:r>
            <a:rPr lang="en-GB" dirty="0"/>
            <a:t>95% participants would recommend training to a colleague</a:t>
          </a:r>
        </a:p>
      </dgm:t>
    </dgm:pt>
    <dgm:pt modelId="{4DBEFCE4-0F71-48F8-B881-B3045B589117}" type="parTrans" cxnId="{62AB6188-A9DA-4BEE-8BEC-E58D78788DFE}">
      <dgm:prSet/>
      <dgm:spPr/>
      <dgm:t>
        <a:bodyPr/>
        <a:lstStyle/>
        <a:p>
          <a:endParaRPr lang="en-GB"/>
        </a:p>
      </dgm:t>
    </dgm:pt>
    <dgm:pt modelId="{576A4379-C9D3-42E7-866F-8E623023AA32}" type="sibTrans" cxnId="{62AB6188-A9DA-4BEE-8BEC-E58D78788DFE}">
      <dgm:prSet/>
      <dgm:spPr/>
      <dgm:t>
        <a:bodyPr/>
        <a:lstStyle/>
        <a:p>
          <a:endParaRPr lang="en-GB"/>
        </a:p>
      </dgm:t>
    </dgm:pt>
    <dgm:pt modelId="{3E213470-989F-4CA0-ADDE-FE68CDF92462}">
      <dgm:prSet phldrT="[Text]"/>
      <dgm:spPr/>
      <dgm:t>
        <a:bodyPr/>
        <a:lstStyle/>
        <a:p>
          <a:r>
            <a:rPr lang="en-GB" dirty="0"/>
            <a:t>Nominated for NHS Parliamentary Award</a:t>
          </a:r>
        </a:p>
      </dgm:t>
    </dgm:pt>
    <dgm:pt modelId="{20D14E18-C9C5-4CCF-B890-251E4A4B6DEC}" type="parTrans" cxnId="{465865AB-FD06-4313-9B36-9DDB0221E44B}">
      <dgm:prSet/>
      <dgm:spPr/>
      <dgm:t>
        <a:bodyPr/>
        <a:lstStyle/>
        <a:p>
          <a:endParaRPr lang="en-GB"/>
        </a:p>
      </dgm:t>
    </dgm:pt>
    <dgm:pt modelId="{6179C154-F104-49F9-A5AC-AC414D938EDC}" type="sibTrans" cxnId="{465865AB-FD06-4313-9B36-9DDB0221E44B}">
      <dgm:prSet/>
      <dgm:spPr/>
      <dgm:t>
        <a:bodyPr/>
        <a:lstStyle/>
        <a:p>
          <a:endParaRPr lang="en-GB"/>
        </a:p>
      </dgm:t>
    </dgm:pt>
    <dgm:pt modelId="{F86B02CD-4E53-4A7F-9B46-0CAEE50AE190}" type="pres">
      <dgm:prSet presAssocID="{8B29156C-4FD6-4E65-A1C8-6C8F8E1A8FE4}" presName="diagram" presStyleCnt="0">
        <dgm:presLayoutVars>
          <dgm:dir/>
          <dgm:resizeHandles val="exact"/>
        </dgm:presLayoutVars>
      </dgm:prSet>
      <dgm:spPr/>
    </dgm:pt>
    <dgm:pt modelId="{AA5C0E8C-63B4-495E-BCEA-7555184EBD94}" type="pres">
      <dgm:prSet presAssocID="{723533BA-1652-43E7-A126-DA1B01D925D2}" presName="node" presStyleLbl="node1" presStyleIdx="0" presStyleCnt="3">
        <dgm:presLayoutVars>
          <dgm:bulletEnabled val="1"/>
        </dgm:presLayoutVars>
      </dgm:prSet>
      <dgm:spPr/>
    </dgm:pt>
    <dgm:pt modelId="{BD30FE27-D443-487D-9BA4-49D1A000C344}" type="pres">
      <dgm:prSet presAssocID="{B881D3ED-EE54-415D-BE53-7D778FC9AFE4}" presName="sibTrans" presStyleCnt="0"/>
      <dgm:spPr/>
    </dgm:pt>
    <dgm:pt modelId="{DBCE8AE8-4DD8-448F-9ED1-59EE0AE4C2A2}" type="pres">
      <dgm:prSet presAssocID="{B3B08F73-BA23-404F-B8E2-03AF5E50CFD9}" presName="node" presStyleLbl="node1" presStyleIdx="1" presStyleCnt="3">
        <dgm:presLayoutVars>
          <dgm:bulletEnabled val="1"/>
        </dgm:presLayoutVars>
      </dgm:prSet>
      <dgm:spPr/>
    </dgm:pt>
    <dgm:pt modelId="{F33F4290-677C-4A1D-9C57-9A30C7F0B7F5}" type="pres">
      <dgm:prSet presAssocID="{576A4379-C9D3-42E7-866F-8E623023AA32}" presName="sibTrans" presStyleCnt="0"/>
      <dgm:spPr/>
    </dgm:pt>
    <dgm:pt modelId="{21F0FF42-F8CE-40A5-8D56-6BD85CB49BBF}" type="pres">
      <dgm:prSet presAssocID="{3E213470-989F-4CA0-ADDE-FE68CDF92462}" presName="node" presStyleLbl="node1" presStyleIdx="2" presStyleCnt="3">
        <dgm:presLayoutVars>
          <dgm:bulletEnabled val="1"/>
        </dgm:presLayoutVars>
      </dgm:prSet>
      <dgm:spPr/>
    </dgm:pt>
  </dgm:ptLst>
  <dgm:cxnLst>
    <dgm:cxn modelId="{39CBAE11-5625-4D93-9116-32E0F02623DE}" type="presOf" srcId="{723533BA-1652-43E7-A126-DA1B01D925D2}" destId="{AA5C0E8C-63B4-495E-BCEA-7555184EBD94}" srcOrd="0" destOrd="0" presId="urn:microsoft.com/office/officeart/2005/8/layout/default"/>
    <dgm:cxn modelId="{3B6D7F41-7E8E-40BC-ADB6-B5C835420C95}" type="presOf" srcId="{B3B08F73-BA23-404F-B8E2-03AF5E50CFD9}" destId="{DBCE8AE8-4DD8-448F-9ED1-59EE0AE4C2A2}" srcOrd="0" destOrd="0" presId="urn:microsoft.com/office/officeart/2005/8/layout/default"/>
    <dgm:cxn modelId="{637BB46B-8002-42D9-82FF-FBD1B50F3147}" srcId="{8B29156C-4FD6-4E65-A1C8-6C8F8E1A8FE4}" destId="{723533BA-1652-43E7-A126-DA1B01D925D2}" srcOrd="0" destOrd="0" parTransId="{F6516AD1-59CF-4A04-9583-B2FD37B332B9}" sibTransId="{B881D3ED-EE54-415D-BE53-7D778FC9AFE4}"/>
    <dgm:cxn modelId="{62AB6188-A9DA-4BEE-8BEC-E58D78788DFE}" srcId="{8B29156C-4FD6-4E65-A1C8-6C8F8E1A8FE4}" destId="{B3B08F73-BA23-404F-B8E2-03AF5E50CFD9}" srcOrd="1" destOrd="0" parTransId="{4DBEFCE4-0F71-48F8-B881-B3045B589117}" sibTransId="{576A4379-C9D3-42E7-866F-8E623023AA32}"/>
    <dgm:cxn modelId="{465865AB-FD06-4313-9B36-9DDB0221E44B}" srcId="{8B29156C-4FD6-4E65-A1C8-6C8F8E1A8FE4}" destId="{3E213470-989F-4CA0-ADDE-FE68CDF92462}" srcOrd="2" destOrd="0" parTransId="{20D14E18-C9C5-4CCF-B890-251E4A4B6DEC}" sibTransId="{6179C154-F104-49F9-A5AC-AC414D938EDC}"/>
    <dgm:cxn modelId="{9D2EFBB5-8A83-491B-BD02-5A8BB5BA2C3F}" type="presOf" srcId="{3E213470-989F-4CA0-ADDE-FE68CDF92462}" destId="{21F0FF42-F8CE-40A5-8D56-6BD85CB49BBF}" srcOrd="0" destOrd="0" presId="urn:microsoft.com/office/officeart/2005/8/layout/default"/>
    <dgm:cxn modelId="{536F8FF5-7159-4B37-BDB1-D09EF2A915C2}" type="presOf" srcId="{8B29156C-4FD6-4E65-A1C8-6C8F8E1A8FE4}" destId="{F86B02CD-4E53-4A7F-9B46-0CAEE50AE190}" srcOrd="0" destOrd="0" presId="urn:microsoft.com/office/officeart/2005/8/layout/default"/>
    <dgm:cxn modelId="{45CD686E-DC9F-4314-92EC-011E3B096315}" type="presParOf" srcId="{F86B02CD-4E53-4A7F-9B46-0CAEE50AE190}" destId="{AA5C0E8C-63B4-495E-BCEA-7555184EBD94}" srcOrd="0" destOrd="0" presId="urn:microsoft.com/office/officeart/2005/8/layout/default"/>
    <dgm:cxn modelId="{770B7784-17DE-4FB9-839A-DBDF3E3C3056}" type="presParOf" srcId="{F86B02CD-4E53-4A7F-9B46-0CAEE50AE190}" destId="{BD30FE27-D443-487D-9BA4-49D1A000C344}" srcOrd="1" destOrd="0" presId="urn:microsoft.com/office/officeart/2005/8/layout/default"/>
    <dgm:cxn modelId="{95225D93-0037-42A3-ACB9-A26C326090F7}" type="presParOf" srcId="{F86B02CD-4E53-4A7F-9B46-0CAEE50AE190}" destId="{DBCE8AE8-4DD8-448F-9ED1-59EE0AE4C2A2}" srcOrd="2" destOrd="0" presId="urn:microsoft.com/office/officeart/2005/8/layout/default"/>
    <dgm:cxn modelId="{358E93FE-A6D2-4E6D-BED1-DA78DC34F137}" type="presParOf" srcId="{F86B02CD-4E53-4A7F-9B46-0CAEE50AE190}" destId="{F33F4290-677C-4A1D-9C57-9A30C7F0B7F5}" srcOrd="3" destOrd="0" presId="urn:microsoft.com/office/officeart/2005/8/layout/default"/>
    <dgm:cxn modelId="{C10B3B13-1873-4999-B018-38617D8CD37A}" type="presParOf" srcId="{F86B02CD-4E53-4A7F-9B46-0CAEE50AE190}" destId="{21F0FF42-F8CE-40A5-8D56-6BD85CB49BB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BAE002-B178-4140-B7B6-4EF624841C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DB9A4EE-1339-4E70-AAE6-93706D3FC502}">
      <dgm:prSet/>
      <dgm:spPr/>
      <dgm:t>
        <a:bodyPr/>
        <a:lstStyle/>
        <a:p>
          <a:r>
            <a:rPr lang="en-GB" dirty="0"/>
            <a:t>Use of suicide bereavement support service doubled</a:t>
          </a:r>
        </a:p>
      </dgm:t>
    </dgm:pt>
    <dgm:pt modelId="{50900F4B-926E-44D8-9F4E-4314BD57905E}" type="parTrans" cxnId="{F7E7D80C-69B2-438B-8708-BEDE8900F902}">
      <dgm:prSet/>
      <dgm:spPr/>
      <dgm:t>
        <a:bodyPr/>
        <a:lstStyle/>
        <a:p>
          <a:endParaRPr lang="en-GB"/>
        </a:p>
      </dgm:t>
    </dgm:pt>
    <dgm:pt modelId="{45506200-D920-47F7-A968-55AD3043CEF1}" type="sibTrans" cxnId="{F7E7D80C-69B2-438B-8708-BEDE8900F902}">
      <dgm:prSet/>
      <dgm:spPr/>
      <dgm:t>
        <a:bodyPr/>
        <a:lstStyle/>
        <a:p>
          <a:endParaRPr lang="en-GB"/>
        </a:p>
      </dgm:t>
    </dgm:pt>
    <dgm:pt modelId="{E3B52322-67E7-47FC-AF68-8F7F6683D17B}">
      <dgm:prSet/>
      <dgm:spPr/>
      <dgm:t>
        <a:bodyPr/>
        <a:lstStyle/>
        <a:p>
          <a:r>
            <a:rPr lang="en-GB" dirty="0"/>
            <a:t>49 people in receipt of suicide bereavement counselling</a:t>
          </a:r>
        </a:p>
      </dgm:t>
    </dgm:pt>
    <dgm:pt modelId="{5C1CC839-7B12-4B4E-9000-CCC8B73909AE}" type="parTrans" cxnId="{DA859BDA-EE79-4FA0-B8BF-4C93204BDC89}">
      <dgm:prSet/>
      <dgm:spPr/>
      <dgm:t>
        <a:bodyPr/>
        <a:lstStyle/>
        <a:p>
          <a:endParaRPr lang="en-GB"/>
        </a:p>
      </dgm:t>
    </dgm:pt>
    <dgm:pt modelId="{477CA303-C33C-47B3-9C0C-12C038046CC8}" type="sibTrans" cxnId="{DA859BDA-EE79-4FA0-B8BF-4C93204BDC89}">
      <dgm:prSet/>
      <dgm:spPr/>
      <dgm:t>
        <a:bodyPr/>
        <a:lstStyle/>
        <a:p>
          <a:endParaRPr lang="en-GB"/>
        </a:p>
      </dgm:t>
    </dgm:pt>
    <dgm:pt modelId="{13C7C923-6B6A-4F22-A2E1-DB317AE354C3}">
      <dgm:prSet/>
      <dgm:spPr/>
      <dgm:t>
        <a:bodyPr/>
        <a:lstStyle/>
        <a:p>
          <a:r>
            <a:rPr lang="en-GB" dirty="0"/>
            <a:t>38 professionals trained in CYP suicide bereavement</a:t>
          </a:r>
        </a:p>
      </dgm:t>
    </dgm:pt>
    <dgm:pt modelId="{6EA9D7B6-B4C9-49ED-87BD-AC85AECAE0DA}" type="parTrans" cxnId="{119AC579-C49E-4284-8615-B47021F4DA56}">
      <dgm:prSet/>
      <dgm:spPr/>
      <dgm:t>
        <a:bodyPr/>
        <a:lstStyle/>
        <a:p>
          <a:endParaRPr lang="en-GB"/>
        </a:p>
      </dgm:t>
    </dgm:pt>
    <dgm:pt modelId="{5CEA204B-AA12-40B5-9E57-D048D953B95F}" type="sibTrans" cxnId="{119AC579-C49E-4284-8615-B47021F4DA56}">
      <dgm:prSet/>
      <dgm:spPr/>
      <dgm:t>
        <a:bodyPr/>
        <a:lstStyle/>
        <a:p>
          <a:endParaRPr lang="en-GB"/>
        </a:p>
      </dgm:t>
    </dgm:pt>
    <dgm:pt modelId="{65A8482E-A757-4C12-A861-F87EDB0732AC}">
      <dgm:prSet/>
      <dgm:spPr/>
      <dgm:t>
        <a:bodyPr/>
        <a:lstStyle/>
        <a:p>
          <a:r>
            <a:rPr lang="en-GB" dirty="0"/>
            <a:t>Resources created for CYP bereaved by suicide</a:t>
          </a:r>
        </a:p>
      </dgm:t>
    </dgm:pt>
    <dgm:pt modelId="{1E57EC7B-9323-4ABD-9D81-376332E51EE6}" type="parTrans" cxnId="{FACC7865-BD11-4516-8DE1-921F0EA63D46}">
      <dgm:prSet/>
      <dgm:spPr/>
      <dgm:t>
        <a:bodyPr/>
        <a:lstStyle/>
        <a:p>
          <a:endParaRPr lang="en-GB"/>
        </a:p>
      </dgm:t>
    </dgm:pt>
    <dgm:pt modelId="{4F56E6A7-DF50-4176-BD0D-78D71F5513AD}" type="sibTrans" cxnId="{FACC7865-BD11-4516-8DE1-921F0EA63D46}">
      <dgm:prSet/>
      <dgm:spPr/>
      <dgm:t>
        <a:bodyPr/>
        <a:lstStyle/>
        <a:p>
          <a:endParaRPr lang="en-GB"/>
        </a:p>
      </dgm:t>
    </dgm:pt>
    <dgm:pt modelId="{7167A76A-D8A8-40EB-A691-4FE1B4E26F3E}" type="pres">
      <dgm:prSet presAssocID="{86BAE002-B178-4140-B7B6-4EF624841CD6}" presName="outerComposite" presStyleCnt="0">
        <dgm:presLayoutVars>
          <dgm:chMax val="5"/>
          <dgm:dir/>
          <dgm:resizeHandles val="exact"/>
        </dgm:presLayoutVars>
      </dgm:prSet>
      <dgm:spPr/>
    </dgm:pt>
    <dgm:pt modelId="{152317FF-E3D5-4500-8110-60DC03F7B5FA}" type="pres">
      <dgm:prSet presAssocID="{86BAE002-B178-4140-B7B6-4EF624841CD6}" presName="dummyMaxCanvas" presStyleCnt="0">
        <dgm:presLayoutVars/>
      </dgm:prSet>
      <dgm:spPr/>
    </dgm:pt>
    <dgm:pt modelId="{54012038-9B19-4A07-8BCE-91457A691BF5}" type="pres">
      <dgm:prSet presAssocID="{86BAE002-B178-4140-B7B6-4EF624841CD6}" presName="FourNodes_1" presStyleLbl="node1" presStyleIdx="0" presStyleCnt="4">
        <dgm:presLayoutVars>
          <dgm:bulletEnabled val="1"/>
        </dgm:presLayoutVars>
      </dgm:prSet>
      <dgm:spPr/>
    </dgm:pt>
    <dgm:pt modelId="{AACDF233-BCD0-44EE-977D-6BBA0EB5A1C6}" type="pres">
      <dgm:prSet presAssocID="{86BAE002-B178-4140-B7B6-4EF624841CD6}" presName="FourNodes_2" presStyleLbl="node1" presStyleIdx="1" presStyleCnt="4">
        <dgm:presLayoutVars>
          <dgm:bulletEnabled val="1"/>
        </dgm:presLayoutVars>
      </dgm:prSet>
      <dgm:spPr/>
    </dgm:pt>
    <dgm:pt modelId="{5D218A5F-8739-47FA-A2F4-233FF5CB846F}" type="pres">
      <dgm:prSet presAssocID="{86BAE002-B178-4140-B7B6-4EF624841CD6}" presName="FourNodes_3" presStyleLbl="node1" presStyleIdx="2" presStyleCnt="4">
        <dgm:presLayoutVars>
          <dgm:bulletEnabled val="1"/>
        </dgm:presLayoutVars>
      </dgm:prSet>
      <dgm:spPr/>
    </dgm:pt>
    <dgm:pt modelId="{9B29F4A6-6B36-4B53-AE12-0095ABB178F6}" type="pres">
      <dgm:prSet presAssocID="{86BAE002-B178-4140-B7B6-4EF624841CD6}" presName="FourNodes_4" presStyleLbl="node1" presStyleIdx="3" presStyleCnt="4">
        <dgm:presLayoutVars>
          <dgm:bulletEnabled val="1"/>
        </dgm:presLayoutVars>
      </dgm:prSet>
      <dgm:spPr/>
    </dgm:pt>
    <dgm:pt modelId="{D88A56AE-0261-4627-9FA3-0551FD47FC4F}" type="pres">
      <dgm:prSet presAssocID="{86BAE002-B178-4140-B7B6-4EF624841CD6}" presName="FourConn_1-2" presStyleLbl="fgAccFollowNode1" presStyleIdx="0" presStyleCnt="3">
        <dgm:presLayoutVars>
          <dgm:bulletEnabled val="1"/>
        </dgm:presLayoutVars>
      </dgm:prSet>
      <dgm:spPr/>
    </dgm:pt>
    <dgm:pt modelId="{A7F5C0A0-F06F-4BC8-985D-C7CC7EE6E3B2}" type="pres">
      <dgm:prSet presAssocID="{86BAE002-B178-4140-B7B6-4EF624841CD6}" presName="FourConn_2-3" presStyleLbl="fgAccFollowNode1" presStyleIdx="1" presStyleCnt="3">
        <dgm:presLayoutVars>
          <dgm:bulletEnabled val="1"/>
        </dgm:presLayoutVars>
      </dgm:prSet>
      <dgm:spPr/>
    </dgm:pt>
    <dgm:pt modelId="{890B9257-EB14-48D7-A87E-287AD487ECFE}" type="pres">
      <dgm:prSet presAssocID="{86BAE002-B178-4140-B7B6-4EF624841CD6}" presName="FourConn_3-4" presStyleLbl="fgAccFollowNode1" presStyleIdx="2" presStyleCnt="3">
        <dgm:presLayoutVars>
          <dgm:bulletEnabled val="1"/>
        </dgm:presLayoutVars>
      </dgm:prSet>
      <dgm:spPr/>
    </dgm:pt>
    <dgm:pt modelId="{BACBF157-F6C6-45BA-9F95-3FEE78BD5137}" type="pres">
      <dgm:prSet presAssocID="{86BAE002-B178-4140-B7B6-4EF624841CD6}" presName="FourNodes_1_text" presStyleLbl="node1" presStyleIdx="3" presStyleCnt="4">
        <dgm:presLayoutVars>
          <dgm:bulletEnabled val="1"/>
        </dgm:presLayoutVars>
      </dgm:prSet>
      <dgm:spPr/>
    </dgm:pt>
    <dgm:pt modelId="{76AC3C48-A9E2-43AC-9BEF-02FCBBD2AEA4}" type="pres">
      <dgm:prSet presAssocID="{86BAE002-B178-4140-B7B6-4EF624841CD6}" presName="FourNodes_2_text" presStyleLbl="node1" presStyleIdx="3" presStyleCnt="4">
        <dgm:presLayoutVars>
          <dgm:bulletEnabled val="1"/>
        </dgm:presLayoutVars>
      </dgm:prSet>
      <dgm:spPr/>
    </dgm:pt>
    <dgm:pt modelId="{C7F281A1-88D3-46B7-B738-C3CDD8635A20}" type="pres">
      <dgm:prSet presAssocID="{86BAE002-B178-4140-B7B6-4EF624841CD6}" presName="FourNodes_3_text" presStyleLbl="node1" presStyleIdx="3" presStyleCnt="4">
        <dgm:presLayoutVars>
          <dgm:bulletEnabled val="1"/>
        </dgm:presLayoutVars>
      </dgm:prSet>
      <dgm:spPr/>
    </dgm:pt>
    <dgm:pt modelId="{B79F6D5D-E771-46CF-B578-6EA3716D3B9A}" type="pres">
      <dgm:prSet presAssocID="{86BAE002-B178-4140-B7B6-4EF624841CD6}" presName="FourNodes_4_text" presStyleLbl="node1" presStyleIdx="3" presStyleCnt="4">
        <dgm:presLayoutVars>
          <dgm:bulletEnabled val="1"/>
        </dgm:presLayoutVars>
      </dgm:prSet>
      <dgm:spPr/>
    </dgm:pt>
  </dgm:ptLst>
  <dgm:cxnLst>
    <dgm:cxn modelId="{F7E7D80C-69B2-438B-8708-BEDE8900F902}" srcId="{86BAE002-B178-4140-B7B6-4EF624841CD6}" destId="{DDB9A4EE-1339-4E70-AAE6-93706D3FC502}" srcOrd="0" destOrd="0" parTransId="{50900F4B-926E-44D8-9F4E-4314BD57905E}" sibTransId="{45506200-D920-47F7-A968-55AD3043CEF1}"/>
    <dgm:cxn modelId="{AD0CD711-D51B-4B71-BFD9-FF55EA28959A}" type="presOf" srcId="{DDB9A4EE-1339-4E70-AAE6-93706D3FC502}" destId="{54012038-9B19-4A07-8BCE-91457A691BF5}" srcOrd="0" destOrd="0" presId="urn:microsoft.com/office/officeart/2005/8/layout/vProcess5"/>
    <dgm:cxn modelId="{EABD1719-4FD1-4CBC-BCF7-D45A87A58797}" type="presOf" srcId="{E3B52322-67E7-47FC-AF68-8F7F6683D17B}" destId="{AACDF233-BCD0-44EE-977D-6BBA0EB5A1C6}" srcOrd="0" destOrd="0" presId="urn:microsoft.com/office/officeart/2005/8/layout/vProcess5"/>
    <dgm:cxn modelId="{B0042319-DAA7-4271-9DCE-BB028E390D59}" type="presOf" srcId="{13C7C923-6B6A-4F22-A2E1-DB317AE354C3}" destId="{5D218A5F-8739-47FA-A2F4-233FF5CB846F}" srcOrd="0" destOrd="0" presId="urn:microsoft.com/office/officeart/2005/8/layout/vProcess5"/>
    <dgm:cxn modelId="{3D525723-81F0-43ED-A732-D9012B1019BB}" type="presOf" srcId="{45506200-D920-47F7-A968-55AD3043CEF1}" destId="{D88A56AE-0261-4627-9FA3-0551FD47FC4F}" srcOrd="0" destOrd="0" presId="urn:microsoft.com/office/officeart/2005/8/layout/vProcess5"/>
    <dgm:cxn modelId="{B8223234-7C73-456F-A28A-A910777AE7F8}" type="presOf" srcId="{5CEA204B-AA12-40B5-9E57-D048D953B95F}" destId="{890B9257-EB14-48D7-A87E-287AD487ECFE}" srcOrd="0" destOrd="0" presId="urn:microsoft.com/office/officeart/2005/8/layout/vProcess5"/>
    <dgm:cxn modelId="{FACC7865-BD11-4516-8DE1-921F0EA63D46}" srcId="{86BAE002-B178-4140-B7B6-4EF624841CD6}" destId="{65A8482E-A757-4C12-A861-F87EDB0732AC}" srcOrd="3" destOrd="0" parTransId="{1E57EC7B-9323-4ABD-9D81-376332E51EE6}" sibTransId="{4F56E6A7-DF50-4176-BD0D-78D71F5513AD}"/>
    <dgm:cxn modelId="{119AC579-C49E-4284-8615-B47021F4DA56}" srcId="{86BAE002-B178-4140-B7B6-4EF624841CD6}" destId="{13C7C923-6B6A-4F22-A2E1-DB317AE354C3}" srcOrd="2" destOrd="0" parTransId="{6EA9D7B6-B4C9-49ED-87BD-AC85AECAE0DA}" sibTransId="{5CEA204B-AA12-40B5-9E57-D048D953B95F}"/>
    <dgm:cxn modelId="{E7D58A7A-9127-4624-AFA2-0E6B0C7C6D74}" type="presOf" srcId="{86BAE002-B178-4140-B7B6-4EF624841CD6}" destId="{7167A76A-D8A8-40EB-A691-4FE1B4E26F3E}" srcOrd="0" destOrd="0" presId="urn:microsoft.com/office/officeart/2005/8/layout/vProcess5"/>
    <dgm:cxn modelId="{192889BE-3068-46B9-80B9-120DD2196847}" type="presOf" srcId="{13C7C923-6B6A-4F22-A2E1-DB317AE354C3}" destId="{C7F281A1-88D3-46B7-B738-C3CDD8635A20}" srcOrd="1" destOrd="0" presId="urn:microsoft.com/office/officeart/2005/8/layout/vProcess5"/>
    <dgm:cxn modelId="{12815EC7-A830-4908-B707-5F04AA956E52}" type="presOf" srcId="{477CA303-C33C-47B3-9C0C-12C038046CC8}" destId="{A7F5C0A0-F06F-4BC8-985D-C7CC7EE6E3B2}" srcOrd="0" destOrd="0" presId="urn:microsoft.com/office/officeart/2005/8/layout/vProcess5"/>
    <dgm:cxn modelId="{B4C4D0CF-1801-4552-95A1-5FA9FBF86F07}" type="presOf" srcId="{65A8482E-A757-4C12-A861-F87EDB0732AC}" destId="{9B29F4A6-6B36-4B53-AE12-0095ABB178F6}" srcOrd="0" destOrd="0" presId="urn:microsoft.com/office/officeart/2005/8/layout/vProcess5"/>
    <dgm:cxn modelId="{47DA97DA-DBEE-4540-9A7A-BC0B3F749CCB}" type="presOf" srcId="{E3B52322-67E7-47FC-AF68-8F7F6683D17B}" destId="{76AC3C48-A9E2-43AC-9BEF-02FCBBD2AEA4}" srcOrd="1" destOrd="0" presId="urn:microsoft.com/office/officeart/2005/8/layout/vProcess5"/>
    <dgm:cxn modelId="{DA859BDA-EE79-4FA0-B8BF-4C93204BDC89}" srcId="{86BAE002-B178-4140-B7B6-4EF624841CD6}" destId="{E3B52322-67E7-47FC-AF68-8F7F6683D17B}" srcOrd="1" destOrd="0" parTransId="{5C1CC839-7B12-4B4E-9000-CCC8B73909AE}" sibTransId="{477CA303-C33C-47B3-9C0C-12C038046CC8}"/>
    <dgm:cxn modelId="{E31DF0F2-B228-49B0-BD39-6BEE5E379D16}" type="presOf" srcId="{65A8482E-A757-4C12-A861-F87EDB0732AC}" destId="{B79F6D5D-E771-46CF-B578-6EA3716D3B9A}" srcOrd="1" destOrd="0" presId="urn:microsoft.com/office/officeart/2005/8/layout/vProcess5"/>
    <dgm:cxn modelId="{1FEAD4F6-DBF0-4A8B-9EAE-7C26DA13FA41}" type="presOf" srcId="{DDB9A4EE-1339-4E70-AAE6-93706D3FC502}" destId="{BACBF157-F6C6-45BA-9F95-3FEE78BD5137}" srcOrd="1" destOrd="0" presId="urn:microsoft.com/office/officeart/2005/8/layout/vProcess5"/>
    <dgm:cxn modelId="{55477C5A-182F-4B33-9B47-413E3B8D37BF}" type="presParOf" srcId="{7167A76A-D8A8-40EB-A691-4FE1B4E26F3E}" destId="{152317FF-E3D5-4500-8110-60DC03F7B5FA}" srcOrd="0" destOrd="0" presId="urn:microsoft.com/office/officeart/2005/8/layout/vProcess5"/>
    <dgm:cxn modelId="{9D12E794-AAEB-4559-8778-955F9D2E91DC}" type="presParOf" srcId="{7167A76A-D8A8-40EB-A691-4FE1B4E26F3E}" destId="{54012038-9B19-4A07-8BCE-91457A691BF5}" srcOrd="1" destOrd="0" presId="urn:microsoft.com/office/officeart/2005/8/layout/vProcess5"/>
    <dgm:cxn modelId="{0591909D-12DF-425E-B943-8E227294EC03}" type="presParOf" srcId="{7167A76A-D8A8-40EB-A691-4FE1B4E26F3E}" destId="{AACDF233-BCD0-44EE-977D-6BBA0EB5A1C6}" srcOrd="2" destOrd="0" presId="urn:microsoft.com/office/officeart/2005/8/layout/vProcess5"/>
    <dgm:cxn modelId="{DDF38097-9A22-4290-8E9A-9FA6A8F1EA41}" type="presParOf" srcId="{7167A76A-D8A8-40EB-A691-4FE1B4E26F3E}" destId="{5D218A5F-8739-47FA-A2F4-233FF5CB846F}" srcOrd="3" destOrd="0" presId="urn:microsoft.com/office/officeart/2005/8/layout/vProcess5"/>
    <dgm:cxn modelId="{57E8DB07-D455-4163-AB15-6DE4EE9BF709}" type="presParOf" srcId="{7167A76A-D8A8-40EB-A691-4FE1B4E26F3E}" destId="{9B29F4A6-6B36-4B53-AE12-0095ABB178F6}" srcOrd="4" destOrd="0" presId="urn:microsoft.com/office/officeart/2005/8/layout/vProcess5"/>
    <dgm:cxn modelId="{6FF4E847-AEC1-46AD-BE62-19636E8660CA}" type="presParOf" srcId="{7167A76A-D8A8-40EB-A691-4FE1B4E26F3E}" destId="{D88A56AE-0261-4627-9FA3-0551FD47FC4F}" srcOrd="5" destOrd="0" presId="urn:microsoft.com/office/officeart/2005/8/layout/vProcess5"/>
    <dgm:cxn modelId="{1AE262EB-CCE2-4FFA-A082-9D22A3CD5553}" type="presParOf" srcId="{7167A76A-D8A8-40EB-A691-4FE1B4E26F3E}" destId="{A7F5C0A0-F06F-4BC8-985D-C7CC7EE6E3B2}" srcOrd="6" destOrd="0" presId="urn:microsoft.com/office/officeart/2005/8/layout/vProcess5"/>
    <dgm:cxn modelId="{695C0339-99CC-43DC-ABAA-42133F2271EA}" type="presParOf" srcId="{7167A76A-D8A8-40EB-A691-4FE1B4E26F3E}" destId="{890B9257-EB14-48D7-A87E-287AD487ECFE}" srcOrd="7" destOrd="0" presId="urn:microsoft.com/office/officeart/2005/8/layout/vProcess5"/>
    <dgm:cxn modelId="{8FC66399-6CDB-44EB-9D52-4E50CEED651D}" type="presParOf" srcId="{7167A76A-D8A8-40EB-A691-4FE1B4E26F3E}" destId="{BACBF157-F6C6-45BA-9F95-3FEE78BD5137}" srcOrd="8" destOrd="0" presId="urn:microsoft.com/office/officeart/2005/8/layout/vProcess5"/>
    <dgm:cxn modelId="{4A7D0146-077C-4675-9813-796896F803E8}" type="presParOf" srcId="{7167A76A-D8A8-40EB-A691-4FE1B4E26F3E}" destId="{76AC3C48-A9E2-43AC-9BEF-02FCBBD2AEA4}" srcOrd="9" destOrd="0" presId="urn:microsoft.com/office/officeart/2005/8/layout/vProcess5"/>
    <dgm:cxn modelId="{16A97CF1-BA45-416B-B3B1-9A8EACA524FF}" type="presParOf" srcId="{7167A76A-D8A8-40EB-A691-4FE1B4E26F3E}" destId="{C7F281A1-88D3-46B7-B738-C3CDD8635A20}" srcOrd="10" destOrd="0" presId="urn:microsoft.com/office/officeart/2005/8/layout/vProcess5"/>
    <dgm:cxn modelId="{2E49147F-C873-4FC8-957E-91FF14DD35D3}" type="presParOf" srcId="{7167A76A-D8A8-40EB-A691-4FE1B4E26F3E}" destId="{B79F6D5D-E771-46CF-B578-6EA3716D3B9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0C5251-8E25-4B91-8366-3B18AD279E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541FA06-494A-49D1-87B8-11AF4A5AA14B}">
      <dgm:prSet phldrT="[Text]"/>
      <dgm:spPr/>
      <dgm:t>
        <a:bodyPr/>
        <a:lstStyle/>
        <a:p>
          <a:r>
            <a:rPr lang="en-GB" dirty="0"/>
            <a:t>Mental Health Crisis Pathway Resource</a:t>
          </a:r>
        </a:p>
      </dgm:t>
    </dgm:pt>
    <dgm:pt modelId="{A1D17C4C-3004-4B78-9566-093574560A80}" type="parTrans" cxnId="{A4EE9409-73E3-40E7-B58B-4B757256E502}">
      <dgm:prSet/>
      <dgm:spPr/>
      <dgm:t>
        <a:bodyPr/>
        <a:lstStyle/>
        <a:p>
          <a:endParaRPr lang="en-GB"/>
        </a:p>
      </dgm:t>
    </dgm:pt>
    <dgm:pt modelId="{9B7021F6-B8B5-4529-B15E-C7AC5D7534AA}" type="sibTrans" cxnId="{A4EE9409-73E3-40E7-B58B-4B757256E502}">
      <dgm:prSet/>
      <dgm:spPr/>
      <dgm:t>
        <a:bodyPr/>
        <a:lstStyle/>
        <a:p>
          <a:endParaRPr lang="en-GB"/>
        </a:p>
      </dgm:t>
    </dgm:pt>
    <dgm:pt modelId="{E3749911-2AB7-4EA3-98EF-D53AF07F30CC}">
      <dgm:prSet phldrT="[Text]"/>
      <dgm:spPr/>
      <dgm:t>
        <a:bodyPr/>
        <a:lstStyle/>
        <a:p>
          <a:r>
            <a:rPr lang="en-GB" dirty="0"/>
            <a:t>Guide for professionals to better support service users along the crisis pathway</a:t>
          </a:r>
        </a:p>
      </dgm:t>
    </dgm:pt>
    <dgm:pt modelId="{E4056146-D7E3-4E74-8D69-9F4869954C04}" type="parTrans" cxnId="{7A99E18F-0672-4606-A738-442B662B1797}">
      <dgm:prSet/>
      <dgm:spPr/>
      <dgm:t>
        <a:bodyPr/>
        <a:lstStyle/>
        <a:p>
          <a:endParaRPr lang="en-GB"/>
        </a:p>
      </dgm:t>
    </dgm:pt>
    <dgm:pt modelId="{157F9B95-8A07-4481-BFE0-D6BB9D595199}" type="sibTrans" cxnId="{7A99E18F-0672-4606-A738-442B662B1797}">
      <dgm:prSet/>
      <dgm:spPr/>
      <dgm:t>
        <a:bodyPr/>
        <a:lstStyle/>
        <a:p>
          <a:endParaRPr lang="en-GB"/>
        </a:p>
      </dgm:t>
    </dgm:pt>
    <dgm:pt modelId="{F4671840-52B2-4D31-B82E-CCF568D3157E}">
      <dgm:prSet phldrT="[Text]"/>
      <dgm:spPr/>
      <dgm:t>
        <a:bodyPr/>
        <a:lstStyle/>
        <a:p>
          <a:r>
            <a:rPr lang="en-GB" dirty="0"/>
            <a:t>Shared with Suicide Prevention Network</a:t>
          </a:r>
        </a:p>
      </dgm:t>
    </dgm:pt>
    <dgm:pt modelId="{6430BD46-F4B5-409E-A35F-F51BC5C827B2}" type="parTrans" cxnId="{1136E758-1D71-4FE5-9E40-E3DC581CC9A2}">
      <dgm:prSet/>
      <dgm:spPr/>
      <dgm:t>
        <a:bodyPr/>
        <a:lstStyle/>
        <a:p>
          <a:endParaRPr lang="en-GB"/>
        </a:p>
      </dgm:t>
    </dgm:pt>
    <dgm:pt modelId="{2E651821-23D3-4B2C-8204-43B664C5F167}" type="sibTrans" cxnId="{1136E758-1D71-4FE5-9E40-E3DC581CC9A2}">
      <dgm:prSet/>
      <dgm:spPr/>
      <dgm:t>
        <a:bodyPr/>
        <a:lstStyle/>
        <a:p>
          <a:endParaRPr lang="en-GB"/>
        </a:p>
      </dgm:t>
    </dgm:pt>
    <dgm:pt modelId="{E539C4DF-4428-4716-9F7A-C94FE9001382}">
      <dgm:prSet phldrT="[Text]"/>
      <dgm:spPr/>
      <dgm:t>
        <a:bodyPr/>
        <a:lstStyle/>
        <a:p>
          <a:r>
            <a:rPr lang="en-GB" dirty="0"/>
            <a:t>Improving Understanding of Self-Harm in 18-25 year olds</a:t>
          </a:r>
        </a:p>
      </dgm:t>
    </dgm:pt>
    <dgm:pt modelId="{189BF065-A1E7-4FDC-917D-F1C9DA625F92}" type="parTrans" cxnId="{0F4837BA-D4F9-4F93-AAB3-82EE66DAF0E9}">
      <dgm:prSet/>
      <dgm:spPr/>
      <dgm:t>
        <a:bodyPr/>
        <a:lstStyle/>
        <a:p>
          <a:endParaRPr lang="en-GB"/>
        </a:p>
      </dgm:t>
    </dgm:pt>
    <dgm:pt modelId="{4E24246D-8A62-4C92-8D1E-A270E277832D}" type="sibTrans" cxnId="{0F4837BA-D4F9-4F93-AAB3-82EE66DAF0E9}">
      <dgm:prSet/>
      <dgm:spPr/>
      <dgm:t>
        <a:bodyPr/>
        <a:lstStyle/>
        <a:p>
          <a:endParaRPr lang="en-GB"/>
        </a:p>
      </dgm:t>
    </dgm:pt>
    <dgm:pt modelId="{3C64C4CC-A6A8-4103-86CC-52919D02BA9B}">
      <dgm:prSet phldrT="[Text]"/>
      <dgm:spPr/>
      <dgm:t>
        <a:bodyPr/>
        <a:lstStyle/>
        <a:p>
          <a:r>
            <a:rPr lang="en-GB" dirty="0"/>
            <a:t>Worked with researchers from CUSPE to understand factors affecting mental health in 18-25 years olds and how we can address this</a:t>
          </a:r>
        </a:p>
      </dgm:t>
    </dgm:pt>
    <dgm:pt modelId="{D07CDA12-27C7-43EB-9315-6D79B06C21C2}" type="parTrans" cxnId="{B0EF5167-16DE-4991-86E1-C55A3691677B}">
      <dgm:prSet/>
      <dgm:spPr/>
      <dgm:t>
        <a:bodyPr/>
        <a:lstStyle/>
        <a:p>
          <a:endParaRPr lang="en-GB"/>
        </a:p>
      </dgm:t>
    </dgm:pt>
    <dgm:pt modelId="{1F20A9C0-9775-4553-AC3C-6B8659AECF73}" type="sibTrans" cxnId="{B0EF5167-16DE-4991-86E1-C55A3691677B}">
      <dgm:prSet/>
      <dgm:spPr/>
      <dgm:t>
        <a:bodyPr/>
        <a:lstStyle/>
        <a:p>
          <a:endParaRPr lang="en-GB"/>
        </a:p>
      </dgm:t>
    </dgm:pt>
    <dgm:pt modelId="{EC8D79C1-C92A-48FA-BA23-829974119208}">
      <dgm:prSet phldrT="[Text]"/>
      <dgm:spPr/>
      <dgm:t>
        <a:bodyPr/>
        <a:lstStyle/>
        <a:p>
          <a:r>
            <a:rPr lang="en-GB" dirty="0"/>
            <a:t>Recommendations included support for students, LGBTQ+ youth and care leaves</a:t>
          </a:r>
        </a:p>
      </dgm:t>
    </dgm:pt>
    <dgm:pt modelId="{00B0BD40-3697-4531-9E23-770A6C8519FE}" type="parTrans" cxnId="{36F0CECE-6711-4BC8-8BFD-C89480A40032}">
      <dgm:prSet/>
      <dgm:spPr/>
      <dgm:t>
        <a:bodyPr/>
        <a:lstStyle/>
        <a:p>
          <a:endParaRPr lang="en-GB"/>
        </a:p>
      </dgm:t>
    </dgm:pt>
    <dgm:pt modelId="{AF1C6B4E-6F1F-4CEE-B311-1F97CC2A0476}" type="sibTrans" cxnId="{36F0CECE-6711-4BC8-8BFD-C89480A40032}">
      <dgm:prSet/>
      <dgm:spPr/>
      <dgm:t>
        <a:bodyPr/>
        <a:lstStyle/>
        <a:p>
          <a:endParaRPr lang="en-GB"/>
        </a:p>
      </dgm:t>
    </dgm:pt>
    <dgm:pt modelId="{7EAD787C-87A1-4036-9C0C-051ECF32FBCC}">
      <dgm:prSet phldrT="[Text]"/>
      <dgm:spPr/>
      <dgm:t>
        <a:bodyPr/>
        <a:lstStyle/>
        <a:p>
          <a:r>
            <a:rPr lang="en-GB" dirty="0"/>
            <a:t>Support during cost of living</a:t>
          </a:r>
        </a:p>
      </dgm:t>
    </dgm:pt>
    <dgm:pt modelId="{08CC707B-6FE5-48E9-8A33-0EACFB522628}" type="parTrans" cxnId="{8059DD35-988D-4E05-ADEB-A7A88181D113}">
      <dgm:prSet/>
      <dgm:spPr/>
      <dgm:t>
        <a:bodyPr/>
        <a:lstStyle/>
        <a:p>
          <a:endParaRPr lang="en-GB"/>
        </a:p>
      </dgm:t>
    </dgm:pt>
    <dgm:pt modelId="{051151BE-EB81-4226-BE04-979BE93AD2E7}" type="sibTrans" cxnId="{8059DD35-988D-4E05-ADEB-A7A88181D113}">
      <dgm:prSet/>
      <dgm:spPr/>
      <dgm:t>
        <a:bodyPr/>
        <a:lstStyle/>
        <a:p>
          <a:endParaRPr lang="en-GB"/>
        </a:p>
      </dgm:t>
    </dgm:pt>
    <dgm:pt modelId="{73186A74-926A-4542-A57B-2AFE3BC64ACF}">
      <dgm:prSet phldrT="[Text]"/>
      <dgm:spPr/>
      <dgm:t>
        <a:bodyPr/>
        <a:lstStyle/>
        <a:p>
          <a:r>
            <a:rPr lang="en-GB" dirty="0"/>
            <a:t>Mental health resources created and shared with key stakeholders including warm hubs and spaces</a:t>
          </a:r>
        </a:p>
      </dgm:t>
    </dgm:pt>
    <dgm:pt modelId="{A694C66C-7D8C-4B39-9C03-6C6A02434DC7}" type="parTrans" cxnId="{A68EE8F0-FABE-44AE-9640-7E41E70E0BAE}">
      <dgm:prSet/>
      <dgm:spPr/>
      <dgm:t>
        <a:bodyPr/>
        <a:lstStyle/>
        <a:p>
          <a:endParaRPr lang="en-GB"/>
        </a:p>
      </dgm:t>
    </dgm:pt>
    <dgm:pt modelId="{D299B60F-C393-40C2-84E3-92C0F2EB9D8C}" type="sibTrans" cxnId="{A68EE8F0-FABE-44AE-9640-7E41E70E0BAE}">
      <dgm:prSet/>
      <dgm:spPr/>
      <dgm:t>
        <a:bodyPr/>
        <a:lstStyle/>
        <a:p>
          <a:endParaRPr lang="en-GB"/>
        </a:p>
      </dgm:t>
    </dgm:pt>
    <dgm:pt modelId="{21BD3EDB-8ED5-4985-9F83-92948A10C2DC}">
      <dgm:prSet phldrT="[Text]"/>
      <dgm:spPr/>
      <dgm:t>
        <a:bodyPr/>
        <a:lstStyle/>
        <a:p>
          <a:r>
            <a:rPr lang="en-GB" dirty="0"/>
            <a:t>Potential reach of 17,000 people across warm spaces</a:t>
          </a:r>
        </a:p>
      </dgm:t>
    </dgm:pt>
    <dgm:pt modelId="{0C6F4475-67E0-4332-A1DF-C9B8E9B1B3F3}" type="parTrans" cxnId="{ACAA5ED0-6686-4CF4-B20F-CE856393616C}">
      <dgm:prSet/>
      <dgm:spPr/>
      <dgm:t>
        <a:bodyPr/>
        <a:lstStyle/>
        <a:p>
          <a:endParaRPr lang="en-GB"/>
        </a:p>
      </dgm:t>
    </dgm:pt>
    <dgm:pt modelId="{B553BDDA-406D-49DF-B742-35CC7F9C223C}" type="sibTrans" cxnId="{ACAA5ED0-6686-4CF4-B20F-CE856393616C}">
      <dgm:prSet/>
      <dgm:spPr/>
      <dgm:t>
        <a:bodyPr/>
        <a:lstStyle/>
        <a:p>
          <a:endParaRPr lang="en-GB"/>
        </a:p>
      </dgm:t>
    </dgm:pt>
    <dgm:pt modelId="{B174CC9B-516A-48DE-BC06-8103C84327A9}" type="pres">
      <dgm:prSet presAssocID="{8C0C5251-8E25-4B91-8366-3B18AD279EA0}" presName="Name0" presStyleCnt="0">
        <dgm:presLayoutVars>
          <dgm:dir/>
          <dgm:animLvl val="lvl"/>
          <dgm:resizeHandles val="exact"/>
        </dgm:presLayoutVars>
      </dgm:prSet>
      <dgm:spPr/>
    </dgm:pt>
    <dgm:pt modelId="{4342FE70-2B5D-4DA3-8E44-6F5E5F3A74DA}" type="pres">
      <dgm:prSet presAssocID="{D541FA06-494A-49D1-87B8-11AF4A5AA14B}" presName="linNode" presStyleCnt="0"/>
      <dgm:spPr/>
    </dgm:pt>
    <dgm:pt modelId="{4D16E63A-F2A9-4BB1-ACC0-69FF9B330376}" type="pres">
      <dgm:prSet presAssocID="{D541FA06-494A-49D1-87B8-11AF4A5AA14B}" presName="parentText" presStyleLbl="node1" presStyleIdx="0" presStyleCnt="3">
        <dgm:presLayoutVars>
          <dgm:chMax val="1"/>
          <dgm:bulletEnabled val="1"/>
        </dgm:presLayoutVars>
      </dgm:prSet>
      <dgm:spPr/>
    </dgm:pt>
    <dgm:pt modelId="{F25599E6-C5D9-4713-B901-3BD32618B750}" type="pres">
      <dgm:prSet presAssocID="{D541FA06-494A-49D1-87B8-11AF4A5AA14B}" presName="descendantText" presStyleLbl="alignAccFollowNode1" presStyleIdx="0" presStyleCnt="3">
        <dgm:presLayoutVars>
          <dgm:bulletEnabled val="1"/>
        </dgm:presLayoutVars>
      </dgm:prSet>
      <dgm:spPr/>
    </dgm:pt>
    <dgm:pt modelId="{7DED844A-F473-418A-84DB-B0C32C44A64F}" type="pres">
      <dgm:prSet presAssocID="{9B7021F6-B8B5-4529-B15E-C7AC5D7534AA}" presName="sp" presStyleCnt="0"/>
      <dgm:spPr/>
    </dgm:pt>
    <dgm:pt modelId="{B4E70C4A-8FC7-4126-BA8F-79E263AD65AF}" type="pres">
      <dgm:prSet presAssocID="{E539C4DF-4428-4716-9F7A-C94FE9001382}" presName="linNode" presStyleCnt="0"/>
      <dgm:spPr/>
    </dgm:pt>
    <dgm:pt modelId="{8AD815CA-D64C-4D83-8A83-BFE92F8EB418}" type="pres">
      <dgm:prSet presAssocID="{E539C4DF-4428-4716-9F7A-C94FE9001382}" presName="parentText" presStyleLbl="node1" presStyleIdx="1" presStyleCnt="3">
        <dgm:presLayoutVars>
          <dgm:chMax val="1"/>
          <dgm:bulletEnabled val="1"/>
        </dgm:presLayoutVars>
      </dgm:prSet>
      <dgm:spPr/>
    </dgm:pt>
    <dgm:pt modelId="{0422F2D3-577D-4F30-A129-A6C6057A9E5D}" type="pres">
      <dgm:prSet presAssocID="{E539C4DF-4428-4716-9F7A-C94FE9001382}" presName="descendantText" presStyleLbl="alignAccFollowNode1" presStyleIdx="1" presStyleCnt="3">
        <dgm:presLayoutVars>
          <dgm:bulletEnabled val="1"/>
        </dgm:presLayoutVars>
      </dgm:prSet>
      <dgm:spPr/>
    </dgm:pt>
    <dgm:pt modelId="{AF701A34-9C9F-4367-B380-3776A95B5613}" type="pres">
      <dgm:prSet presAssocID="{4E24246D-8A62-4C92-8D1E-A270E277832D}" presName="sp" presStyleCnt="0"/>
      <dgm:spPr/>
    </dgm:pt>
    <dgm:pt modelId="{490775F5-6257-4947-B6A3-02B12B16CBDB}" type="pres">
      <dgm:prSet presAssocID="{7EAD787C-87A1-4036-9C0C-051ECF32FBCC}" presName="linNode" presStyleCnt="0"/>
      <dgm:spPr/>
    </dgm:pt>
    <dgm:pt modelId="{883F1F5D-BDA8-4FAB-8A13-F7A70A5FD0EB}" type="pres">
      <dgm:prSet presAssocID="{7EAD787C-87A1-4036-9C0C-051ECF32FBCC}" presName="parentText" presStyleLbl="node1" presStyleIdx="2" presStyleCnt="3">
        <dgm:presLayoutVars>
          <dgm:chMax val="1"/>
          <dgm:bulletEnabled val="1"/>
        </dgm:presLayoutVars>
      </dgm:prSet>
      <dgm:spPr/>
    </dgm:pt>
    <dgm:pt modelId="{43959995-FD98-48A6-82A2-98D7EB9B3C46}" type="pres">
      <dgm:prSet presAssocID="{7EAD787C-87A1-4036-9C0C-051ECF32FBCC}" presName="descendantText" presStyleLbl="alignAccFollowNode1" presStyleIdx="2" presStyleCnt="3">
        <dgm:presLayoutVars>
          <dgm:bulletEnabled val="1"/>
        </dgm:presLayoutVars>
      </dgm:prSet>
      <dgm:spPr/>
    </dgm:pt>
  </dgm:ptLst>
  <dgm:cxnLst>
    <dgm:cxn modelId="{FAA71D01-E280-4342-9BC8-463859571389}" type="presOf" srcId="{21BD3EDB-8ED5-4985-9F83-92948A10C2DC}" destId="{43959995-FD98-48A6-82A2-98D7EB9B3C46}" srcOrd="0" destOrd="1" presId="urn:microsoft.com/office/officeart/2005/8/layout/vList5"/>
    <dgm:cxn modelId="{A4EE9409-73E3-40E7-B58B-4B757256E502}" srcId="{8C0C5251-8E25-4B91-8366-3B18AD279EA0}" destId="{D541FA06-494A-49D1-87B8-11AF4A5AA14B}" srcOrd="0" destOrd="0" parTransId="{A1D17C4C-3004-4B78-9566-093574560A80}" sibTransId="{9B7021F6-B8B5-4529-B15E-C7AC5D7534AA}"/>
    <dgm:cxn modelId="{E7E29915-7350-4FE9-BF74-159E9017276E}" type="presOf" srcId="{E539C4DF-4428-4716-9F7A-C94FE9001382}" destId="{8AD815CA-D64C-4D83-8A83-BFE92F8EB418}" srcOrd="0" destOrd="0" presId="urn:microsoft.com/office/officeart/2005/8/layout/vList5"/>
    <dgm:cxn modelId="{8059DD35-988D-4E05-ADEB-A7A88181D113}" srcId="{8C0C5251-8E25-4B91-8366-3B18AD279EA0}" destId="{7EAD787C-87A1-4036-9C0C-051ECF32FBCC}" srcOrd="2" destOrd="0" parTransId="{08CC707B-6FE5-48E9-8A33-0EACFB522628}" sibTransId="{051151BE-EB81-4226-BE04-979BE93AD2E7}"/>
    <dgm:cxn modelId="{B0EF5167-16DE-4991-86E1-C55A3691677B}" srcId="{E539C4DF-4428-4716-9F7A-C94FE9001382}" destId="{3C64C4CC-A6A8-4103-86CC-52919D02BA9B}" srcOrd="0" destOrd="0" parTransId="{D07CDA12-27C7-43EB-9315-6D79B06C21C2}" sibTransId="{1F20A9C0-9775-4553-AC3C-6B8659AECF73}"/>
    <dgm:cxn modelId="{87ED3B6E-1D91-4197-9F11-0DF486F00595}" type="presOf" srcId="{73186A74-926A-4542-A57B-2AFE3BC64ACF}" destId="{43959995-FD98-48A6-82A2-98D7EB9B3C46}" srcOrd="0" destOrd="0" presId="urn:microsoft.com/office/officeart/2005/8/layout/vList5"/>
    <dgm:cxn modelId="{CF0ACF53-8298-4FC9-B378-FC9A8F9C6095}" type="presOf" srcId="{F4671840-52B2-4D31-B82E-CCF568D3157E}" destId="{F25599E6-C5D9-4713-B901-3BD32618B750}" srcOrd="0" destOrd="1" presId="urn:microsoft.com/office/officeart/2005/8/layout/vList5"/>
    <dgm:cxn modelId="{1136E758-1D71-4FE5-9E40-E3DC581CC9A2}" srcId="{D541FA06-494A-49D1-87B8-11AF4A5AA14B}" destId="{F4671840-52B2-4D31-B82E-CCF568D3157E}" srcOrd="1" destOrd="0" parTransId="{6430BD46-F4B5-409E-A35F-F51BC5C827B2}" sibTransId="{2E651821-23D3-4B2C-8204-43B664C5F167}"/>
    <dgm:cxn modelId="{7A99E18F-0672-4606-A738-442B662B1797}" srcId="{D541FA06-494A-49D1-87B8-11AF4A5AA14B}" destId="{E3749911-2AB7-4EA3-98EF-D53AF07F30CC}" srcOrd="0" destOrd="0" parTransId="{E4056146-D7E3-4E74-8D69-9F4869954C04}" sibTransId="{157F9B95-8A07-4481-BFE0-D6BB9D595199}"/>
    <dgm:cxn modelId="{F73E7396-7F1A-40A0-9265-F51874FF4B8E}" type="presOf" srcId="{D541FA06-494A-49D1-87B8-11AF4A5AA14B}" destId="{4D16E63A-F2A9-4BB1-ACC0-69FF9B330376}" srcOrd="0" destOrd="0" presId="urn:microsoft.com/office/officeart/2005/8/layout/vList5"/>
    <dgm:cxn modelId="{DDFA4DAE-C666-4434-AEC7-08D2862C3F72}" type="presOf" srcId="{8C0C5251-8E25-4B91-8366-3B18AD279EA0}" destId="{B174CC9B-516A-48DE-BC06-8103C84327A9}" srcOrd="0" destOrd="0" presId="urn:microsoft.com/office/officeart/2005/8/layout/vList5"/>
    <dgm:cxn modelId="{0F4837BA-D4F9-4F93-AAB3-82EE66DAF0E9}" srcId="{8C0C5251-8E25-4B91-8366-3B18AD279EA0}" destId="{E539C4DF-4428-4716-9F7A-C94FE9001382}" srcOrd="1" destOrd="0" parTransId="{189BF065-A1E7-4FDC-917D-F1C9DA625F92}" sibTransId="{4E24246D-8A62-4C92-8D1E-A270E277832D}"/>
    <dgm:cxn modelId="{8D45F8BA-F7C9-456C-8335-68DAA97275B3}" type="presOf" srcId="{E3749911-2AB7-4EA3-98EF-D53AF07F30CC}" destId="{F25599E6-C5D9-4713-B901-3BD32618B750}" srcOrd="0" destOrd="0" presId="urn:microsoft.com/office/officeart/2005/8/layout/vList5"/>
    <dgm:cxn modelId="{255987C4-C157-4021-9408-72CE1672333E}" type="presOf" srcId="{EC8D79C1-C92A-48FA-BA23-829974119208}" destId="{0422F2D3-577D-4F30-A129-A6C6057A9E5D}" srcOrd="0" destOrd="1" presId="urn:microsoft.com/office/officeart/2005/8/layout/vList5"/>
    <dgm:cxn modelId="{36F0CECE-6711-4BC8-8BFD-C89480A40032}" srcId="{E539C4DF-4428-4716-9F7A-C94FE9001382}" destId="{EC8D79C1-C92A-48FA-BA23-829974119208}" srcOrd="1" destOrd="0" parTransId="{00B0BD40-3697-4531-9E23-770A6C8519FE}" sibTransId="{AF1C6B4E-6F1F-4CEE-B311-1F97CC2A0476}"/>
    <dgm:cxn modelId="{ACAA5ED0-6686-4CF4-B20F-CE856393616C}" srcId="{7EAD787C-87A1-4036-9C0C-051ECF32FBCC}" destId="{21BD3EDB-8ED5-4985-9F83-92948A10C2DC}" srcOrd="1" destOrd="0" parTransId="{0C6F4475-67E0-4332-A1DF-C9B8E9B1B3F3}" sibTransId="{B553BDDA-406D-49DF-B742-35CC7F9C223C}"/>
    <dgm:cxn modelId="{820B36E0-04C5-4988-83F4-EBF74C3D6082}" type="presOf" srcId="{3C64C4CC-A6A8-4103-86CC-52919D02BA9B}" destId="{0422F2D3-577D-4F30-A129-A6C6057A9E5D}" srcOrd="0" destOrd="0" presId="urn:microsoft.com/office/officeart/2005/8/layout/vList5"/>
    <dgm:cxn modelId="{A68EE8F0-FABE-44AE-9640-7E41E70E0BAE}" srcId="{7EAD787C-87A1-4036-9C0C-051ECF32FBCC}" destId="{73186A74-926A-4542-A57B-2AFE3BC64ACF}" srcOrd="0" destOrd="0" parTransId="{A694C66C-7D8C-4B39-9C03-6C6A02434DC7}" sibTransId="{D299B60F-C393-40C2-84E3-92C0F2EB9D8C}"/>
    <dgm:cxn modelId="{62BD50F4-3889-4AA6-B460-7404B899336C}" type="presOf" srcId="{7EAD787C-87A1-4036-9C0C-051ECF32FBCC}" destId="{883F1F5D-BDA8-4FAB-8A13-F7A70A5FD0EB}" srcOrd="0" destOrd="0" presId="urn:microsoft.com/office/officeart/2005/8/layout/vList5"/>
    <dgm:cxn modelId="{EF380740-25EC-440B-8FFC-56C41513015F}" type="presParOf" srcId="{B174CC9B-516A-48DE-BC06-8103C84327A9}" destId="{4342FE70-2B5D-4DA3-8E44-6F5E5F3A74DA}" srcOrd="0" destOrd="0" presId="urn:microsoft.com/office/officeart/2005/8/layout/vList5"/>
    <dgm:cxn modelId="{8C2B066B-7ACD-48DB-876B-0F58EECA144E}" type="presParOf" srcId="{4342FE70-2B5D-4DA3-8E44-6F5E5F3A74DA}" destId="{4D16E63A-F2A9-4BB1-ACC0-69FF9B330376}" srcOrd="0" destOrd="0" presId="urn:microsoft.com/office/officeart/2005/8/layout/vList5"/>
    <dgm:cxn modelId="{C82D587C-9245-4ED6-99DC-C9B03AD920D8}" type="presParOf" srcId="{4342FE70-2B5D-4DA3-8E44-6F5E5F3A74DA}" destId="{F25599E6-C5D9-4713-B901-3BD32618B750}" srcOrd="1" destOrd="0" presId="urn:microsoft.com/office/officeart/2005/8/layout/vList5"/>
    <dgm:cxn modelId="{6C02A611-A189-40FF-B3AA-8AE9D3AF7F49}" type="presParOf" srcId="{B174CC9B-516A-48DE-BC06-8103C84327A9}" destId="{7DED844A-F473-418A-84DB-B0C32C44A64F}" srcOrd="1" destOrd="0" presId="urn:microsoft.com/office/officeart/2005/8/layout/vList5"/>
    <dgm:cxn modelId="{3548FA41-118E-4047-8746-694F08A5694E}" type="presParOf" srcId="{B174CC9B-516A-48DE-BC06-8103C84327A9}" destId="{B4E70C4A-8FC7-4126-BA8F-79E263AD65AF}" srcOrd="2" destOrd="0" presId="urn:microsoft.com/office/officeart/2005/8/layout/vList5"/>
    <dgm:cxn modelId="{B50BDD8F-2D74-47A3-A411-1AC6A7851A66}" type="presParOf" srcId="{B4E70C4A-8FC7-4126-BA8F-79E263AD65AF}" destId="{8AD815CA-D64C-4D83-8A83-BFE92F8EB418}" srcOrd="0" destOrd="0" presId="urn:microsoft.com/office/officeart/2005/8/layout/vList5"/>
    <dgm:cxn modelId="{543C3158-71A8-4E99-B845-920906F928EA}" type="presParOf" srcId="{B4E70C4A-8FC7-4126-BA8F-79E263AD65AF}" destId="{0422F2D3-577D-4F30-A129-A6C6057A9E5D}" srcOrd="1" destOrd="0" presId="urn:microsoft.com/office/officeart/2005/8/layout/vList5"/>
    <dgm:cxn modelId="{5B90BCB9-93FA-47C9-BFC8-2723D1031092}" type="presParOf" srcId="{B174CC9B-516A-48DE-BC06-8103C84327A9}" destId="{AF701A34-9C9F-4367-B380-3776A95B5613}" srcOrd="3" destOrd="0" presId="urn:microsoft.com/office/officeart/2005/8/layout/vList5"/>
    <dgm:cxn modelId="{45D4C86B-C2A1-4FD5-9959-A4B3EB81158C}" type="presParOf" srcId="{B174CC9B-516A-48DE-BC06-8103C84327A9}" destId="{490775F5-6257-4947-B6A3-02B12B16CBDB}" srcOrd="4" destOrd="0" presId="urn:microsoft.com/office/officeart/2005/8/layout/vList5"/>
    <dgm:cxn modelId="{A8F3B0D5-701D-46B6-B7CF-9F212EC0D19A}" type="presParOf" srcId="{490775F5-6257-4947-B6A3-02B12B16CBDB}" destId="{883F1F5D-BDA8-4FAB-8A13-F7A70A5FD0EB}" srcOrd="0" destOrd="0" presId="urn:microsoft.com/office/officeart/2005/8/layout/vList5"/>
    <dgm:cxn modelId="{5D3AA720-43DC-4FA9-A0A7-A7A5CEF54A68}" type="presParOf" srcId="{490775F5-6257-4947-B6A3-02B12B16CBDB}" destId="{43959995-FD98-48A6-82A2-98D7EB9B3C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0C5251-8E25-4B91-8366-3B18AD279E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541FA06-494A-49D1-87B8-11AF4A5AA14B}">
      <dgm:prSet phldrT="[Text]"/>
      <dgm:spPr/>
      <dgm:t>
        <a:bodyPr/>
        <a:lstStyle/>
        <a:p>
          <a:r>
            <a:rPr lang="en-GB" dirty="0"/>
            <a:t>Online Safety</a:t>
          </a:r>
        </a:p>
      </dgm:t>
    </dgm:pt>
    <dgm:pt modelId="{A1D17C4C-3004-4B78-9566-093574560A80}" type="parTrans" cxnId="{A4EE9409-73E3-40E7-B58B-4B757256E502}">
      <dgm:prSet/>
      <dgm:spPr/>
      <dgm:t>
        <a:bodyPr/>
        <a:lstStyle/>
        <a:p>
          <a:endParaRPr lang="en-GB"/>
        </a:p>
      </dgm:t>
    </dgm:pt>
    <dgm:pt modelId="{9B7021F6-B8B5-4529-B15E-C7AC5D7534AA}" type="sibTrans" cxnId="{A4EE9409-73E3-40E7-B58B-4B757256E502}">
      <dgm:prSet/>
      <dgm:spPr/>
      <dgm:t>
        <a:bodyPr/>
        <a:lstStyle/>
        <a:p>
          <a:endParaRPr lang="en-GB"/>
        </a:p>
      </dgm:t>
    </dgm:pt>
    <dgm:pt modelId="{E539C4DF-4428-4716-9F7A-C94FE9001382}">
      <dgm:prSet phldrT="[Text]"/>
      <dgm:spPr/>
      <dgm:t>
        <a:bodyPr/>
        <a:lstStyle/>
        <a:p>
          <a:r>
            <a:rPr lang="en-GB" dirty="0"/>
            <a:t>Support for Workplaces</a:t>
          </a:r>
        </a:p>
      </dgm:t>
    </dgm:pt>
    <dgm:pt modelId="{189BF065-A1E7-4FDC-917D-F1C9DA625F92}" type="parTrans" cxnId="{0F4837BA-D4F9-4F93-AAB3-82EE66DAF0E9}">
      <dgm:prSet/>
      <dgm:spPr/>
      <dgm:t>
        <a:bodyPr/>
        <a:lstStyle/>
        <a:p>
          <a:endParaRPr lang="en-GB"/>
        </a:p>
      </dgm:t>
    </dgm:pt>
    <dgm:pt modelId="{4E24246D-8A62-4C92-8D1E-A270E277832D}" type="sibTrans" cxnId="{0F4837BA-D4F9-4F93-AAB3-82EE66DAF0E9}">
      <dgm:prSet/>
      <dgm:spPr/>
      <dgm:t>
        <a:bodyPr/>
        <a:lstStyle/>
        <a:p>
          <a:endParaRPr lang="en-GB"/>
        </a:p>
      </dgm:t>
    </dgm:pt>
    <dgm:pt modelId="{3C64C4CC-A6A8-4103-86CC-52919D02BA9B}">
      <dgm:prSet phldrT="[Text]"/>
      <dgm:spPr/>
      <dgm:t>
        <a:bodyPr/>
        <a:lstStyle/>
        <a:p>
          <a:r>
            <a:rPr lang="en-GB" dirty="0"/>
            <a:t>Local audits and Domestic Abuse Related Death Reviews have proposed recommendations to upskill workplaces in suicide prevention and postvention</a:t>
          </a:r>
        </a:p>
      </dgm:t>
    </dgm:pt>
    <dgm:pt modelId="{D07CDA12-27C7-43EB-9315-6D79B06C21C2}" type="parTrans" cxnId="{B0EF5167-16DE-4991-86E1-C55A3691677B}">
      <dgm:prSet/>
      <dgm:spPr/>
      <dgm:t>
        <a:bodyPr/>
        <a:lstStyle/>
        <a:p>
          <a:endParaRPr lang="en-GB"/>
        </a:p>
      </dgm:t>
    </dgm:pt>
    <dgm:pt modelId="{1F20A9C0-9775-4553-AC3C-6B8659AECF73}" type="sibTrans" cxnId="{B0EF5167-16DE-4991-86E1-C55A3691677B}">
      <dgm:prSet/>
      <dgm:spPr/>
      <dgm:t>
        <a:bodyPr/>
        <a:lstStyle/>
        <a:p>
          <a:endParaRPr lang="en-GB"/>
        </a:p>
      </dgm:t>
    </dgm:pt>
    <dgm:pt modelId="{7EAD787C-87A1-4036-9C0C-051ECF32FBCC}">
      <dgm:prSet phldrT="[Text]"/>
      <dgm:spPr/>
      <dgm:t>
        <a:bodyPr/>
        <a:lstStyle/>
        <a:p>
          <a:r>
            <a:rPr lang="en-GB" dirty="0"/>
            <a:t>Self-harm guidance</a:t>
          </a:r>
        </a:p>
      </dgm:t>
    </dgm:pt>
    <dgm:pt modelId="{08CC707B-6FE5-48E9-8A33-0EACFB522628}" type="parTrans" cxnId="{8059DD35-988D-4E05-ADEB-A7A88181D113}">
      <dgm:prSet/>
      <dgm:spPr/>
      <dgm:t>
        <a:bodyPr/>
        <a:lstStyle/>
        <a:p>
          <a:endParaRPr lang="en-GB"/>
        </a:p>
      </dgm:t>
    </dgm:pt>
    <dgm:pt modelId="{051151BE-EB81-4226-BE04-979BE93AD2E7}" type="sibTrans" cxnId="{8059DD35-988D-4E05-ADEB-A7A88181D113}">
      <dgm:prSet/>
      <dgm:spPr/>
      <dgm:t>
        <a:bodyPr/>
        <a:lstStyle/>
        <a:p>
          <a:endParaRPr lang="en-GB"/>
        </a:p>
      </dgm:t>
    </dgm:pt>
    <dgm:pt modelId="{73186A74-926A-4542-A57B-2AFE3BC64ACF}">
      <dgm:prSet phldrT="[Text]"/>
      <dgm:spPr/>
      <dgm:t>
        <a:bodyPr/>
        <a:lstStyle/>
        <a:p>
          <a:r>
            <a:rPr lang="en-GB" dirty="0"/>
            <a:t>Need to improve consistency in identifying and recording self-harm with and without suicidal intent</a:t>
          </a:r>
        </a:p>
      </dgm:t>
    </dgm:pt>
    <dgm:pt modelId="{A694C66C-7D8C-4B39-9C03-6C6A02434DC7}" type="parTrans" cxnId="{A68EE8F0-FABE-44AE-9640-7E41E70E0BAE}">
      <dgm:prSet/>
      <dgm:spPr/>
      <dgm:t>
        <a:bodyPr/>
        <a:lstStyle/>
        <a:p>
          <a:endParaRPr lang="en-GB"/>
        </a:p>
      </dgm:t>
    </dgm:pt>
    <dgm:pt modelId="{D299B60F-C393-40C2-84E3-92C0F2EB9D8C}" type="sibTrans" cxnId="{A68EE8F0-FABE-44AE-9640-7E41E70E0BAE}">
      <dgm:prSet/>
      <dgm:spPr/>
      <dgm:t>
        <a:bodyPr/>
        <a:lstStyle/>
        <a:p>
          <a:endParaRPr lang="en-GB"/>
        </a:p>
      </dgm:t>
    </dgm:pt>
    <dgm:pt modelId="{577421C4-AC22-43C4-B065-CE6DC736C901}">
      <dgm:prSet phldrT="[Text]"/>
      <dgm:spPr/>
      <dgm:t>
        <a:bodyPr/>
        <a:lstStyle/>
        <a:p>
          <a:r>
            <a:rPr lang="en-GB" dirty="0"/>
            <a:t>Online Safety Bill published in October 2023 outlines offences in relation to promoting suicide online. Potential to share learning locally to improve good practice</a:t>
          </a:r>
        </a:p>
      </dgm:t>
    </dgm:pt>
    <dgm:pt modelId="{25FD8715-9533-452D-8CCE-875705D92913}" type="parTrans" cxnId="{EAAC9B7C-41C5-48EC-8C05-F97D6855A134}">
      <dgm:prSet/>
      <dgm:spPr/>
      <dgm:t>
        <a:bodyPr/>
        <a:lstStyle/>
        <a:p>
          <a:endParaRPr lang="en-GB"/>
        </a:p>
      </dgm:t>
    </dgm:pt>
    <dgm:pt modelId="{9F791E89-7722-476B-B752-86603440663D}" type="sibTrans" cxnId="{EAAC9B7C-41C5-48EC-8C05-F97D6855A134}">
      <dgm:prSet/>
      <dgm:spPr/>
      <dgm:t>
        <a:bodyPr/>
        <a:lstStyle/>
        <a:p>
          <a:endParaRPr lang="en-GB"/>
        </a:p>
      </dgm:t>
    </dgm:pt>
    <dgm:pt modelId="{88A342A0-39CB-4421-B177-DF26230E2725}">
      <dgm:prSet phldrT="[Text]"/>
      <dgm:spPr/>
      <dgm:t>
        <a:bodyPr/>
        <a:lstStyle/>
        <a:p>
          <a:r>
            <a:rPr lang="en-GB" dirty="0"/>
            <a:t>Surveys produced for professionals and members of the public but not yet delivered</a:t>
          </a:r>
        </a:p>
      </dgm:t>
    </dgm:pt>
    <dgm:pt modelId="{70292DBA-4E83-45F0-A68D-C04D11F304A4}" type="parTrans" cxnId="{4316B4C0-C9BE-4866-930B-72AFA914D8DA}">
      <dgm:prSet/>
      <dgm:spPr/>
      <dgm:t>
        <a:bodyPr/>
        <a:lstStyle/>
        <a:p>
          <a:endParaRPr lang="en-GB"/>
        </a:p>
      </dgm:t>
    </dgm:pt>
    <dgm:pt modelId="{D2D901B5-7859-4EC7-8E72-18984477BB63}" type="sibTrans" cxnId="{4316B4C0-C9BE-4866-930B-72AFA914D8DA}">
      <dgm:prSet/>
      <dgm:spPr/>
      <dgm:t>
        <a:bodyPr/>
        <a:lstStyle/>
        <a:p>
          <a:endParaRPr lang="en-GB"/>
        </a:p>
      </dgm:t>
    </dgm:pt>
    <dgm:pt modelId="{6B6AD45F-B8C5-4B68-8145-09F165FBAEE9}">
      <dgm:prSet phldrT="[Text]"/>
      <dgm:spPr/>
      <dgm:t>
        <a:bodyPr/>
        <a:lstStyle/>
        <a:p>
          <a:r>
            <a:rPr lang="en-GB" dirty="0"/>
            <a:t>Reducing access to means</a:t>
          </a:r>
        </a:p>
      </dgm:t>
    </dgm:pt>
    <dgm:pt modelId="{888C3F0C-93CB-4574-82EC-4866055C5092}" type="parTrans" cxnId="{A6F4FB71-7904-49D3-8BB0-1E6485273B06}">
      <dgm:prSet/>
      <dgm:spPr/>
      <dgm:t>
        <a:bodyPr/>
        <a:lstStyle/>
        <a:p>
          <a:endParaRPr lang="en-GB"/>
        </a:p>
      </dgm:t>
    </dgm:pt>
    <dgm:pt modelId="{07405759-3CF1-408D-98F1-D2F6DB30E340}" type="sibTrans" cxnId="{A6F4FB71-7904-49D3-8BB0-1E6485273B06}">
      <dgm:prSet/>
      <dgm:spPr/>
      <dgm:t>
        <a:bodyPr/>
        <a:lstStyle/>
        <a:p>
          <a:endParaRPr lang="en-GB"/>
        </a:p>
      </dgm:t>
    </dgm:pt>
    <dgm:pt modelId="{74FB579F-B1F8-4A0F-BF15-E913DC5F8031}">
      <dgm:prSet phldrT="[Text]"/>
      <dgm:spPr/>
      <dgm:t>
        <a:bodyPr/>
        <a:lstStyle/>
        <a:p>
          <a:r>
            <a:rPr lang="en-GB" dirty="0"/>
            <a:t>Continuing complexity in improving safety of the home environment</a:t>
          </a:r>
        </a:p>
      </dgm:t>
    </dgm:pt>
    <dgm:pt modelId="{2EDC5E7E-E56D-4560-A2A2-966D2A821093}" type="parTrans" cxnId="{E8564490-6A66-4A1E-809A-6D53AD8C013A}">
      <dgm:prSet/>
      <dgm:spPr/>
      <dgm:t>
        <a:bodyPr/>
        <a:lstStyle/>
        <a:p>
          <a:endParaRPr lang="en-GB"/>
        </a:p>
      </dgm:t>
    </dgm:pt>
    <dgm:pt modelId="{B0F5AF48-1CA1-42AD-8B69-8420DB985C1F}" type="sibTrans" cxnId="{E8564490-6A66-4A1E-809A-6D53AD8C013A}">
      <dgm:prSet/>
      <dgm:spPr/>
      <dgm:t>
        <a:bodyPr/>
        <a:lstStyle/>
        <a:p>
          <a:endParaRPr lang="en-GB"/>
        </a:p>
      </dgm:t>
    </dgm:pt>
    <dgm:pt modelId="{B174CC9B-516A-48DE-BC06-8103C84327A9}" type="pres">
      <dgm:prSet presAssocID="{8C0C5251-8E25-4B91-8366-3B18AD279EA0}" presName="Name0" presStyleCnt="0">
        <dgm:presLayoutVars>
          <dgm:dir/>
          <dgm:animLvl val="lvl"/>
          <dgm:resizeHandles val="exact"/>
        </dgm:presLayoutVars>
      </dgm:prSet>
      <dgm:spPr/>
    </dgm:pt>
    <dgm:pt modelId="{4342FE70-2B5D-4DA3-8E44-6F5E5F3A74DA}" type="pres">
      <dgm:prSet presAssocID="{D541FA06-494A-49D1-87B8-11AF4A5AA14B}" presName="linNode" presStyleCnt="0"/>
      <dgm:spPr/>
    </dgm:pt>
    <dgm:pt modelId="{4D16E63A-F2A9-4BB1-ACC0-69FF9B330376}" type="pres">
      <dgm:prSet presAssocID="{D541FA06-494A-49D1-87B8-11AF4A5AA14B}" presName="parentText" presStyleLbl="node1" presStyleIdx="0" presStyleCnt="4">
        <dgm:presLayoutVars>
          <dgm:chMax val="1"/>
          <dgm:bulletEnabled val="1"/>
        </dgm:presLayoutVars>
      </dgm:prSet>
      <dgm:spPr/>
    </dgm:pt>
    <dgm:pt modelId="{72043489-6CAF-403F-A3D9-A98975D651BF}" type="pres">
      <dgm:prSet presAssocID="{D541FA06-494A-49D1-87B8-11AF4A5AA14B}" presName="descendantText" presStyleLbl="alignAccFollowNode1" presStyleIdx="0" presStyleCnt="4">
        <dgm:presLayoutVars>
          <dgm:bulletEnabled val="1"/>
        </dgm:presLayoutVars>
      </dgm:prSet>
      <dgm:spPr/>
    </dgm:pt>
    <dgm:pt modelId="{7DED844A-F473-418A-84DB-B0C32C44A64F}" type="pres">
      <dgm:prSet presAssocID="{9B7021F6-B8B5-4529-B15E-C7AC5D7534AA}" presName="sp" presStyleCnt="0"/>
      <dgm:spPr/>
    </dgm:pt>
    <dgm:pt modelId="{B4E70C4A-8FC7-4126-BA8F-79E263AD65AF}" type="pres">
      <dgm:prSet presAssocID="{E539C4DF-4428-4716-9F7A-C94FE9001382}" presName="linNode" presStyleCnt="0"/>
      <dgm:spPr/>
    </dgm:pt>
    <dgm:pt modelId="{8AD815CA-D64C-4D83-8A83-BFE92F8EB418}" type="pres">
      <dgm:prSet presAssocID="{E539C4DF-4428-4716-9F7A-C94FE9001382}" presName="parentText" presStyleLbl="node1" presStyleIdx="1" presStyleCnt="4">
        <dgm:presLayoutVars>
          <dgm:chMax val="1"/>
          <dgm:bulletEnabled val="1"/>
        </dgm:presLayoutVars>
      </dgm:prSet>
      <dgm:spPr/>
    </dgm:pt>
    <dgm:pt modelId="{0422F2D3-577D-4F30-A129-A6C6057A9E5D}" type="pres">
      <dgm:prSet presAssocID="{E539C4DF-4428-4716-9F7A-C94FE9001382}" presName="descendantText" presStyleLbl="alignAccFollowNode1" presStyleIdx="1" presStyleCnt="4">
        <dgm:presLayoutVars>
          <dgm:bulletEnabled val="1"/>
        </dgm:presLayoutVars>
      </dgm:prSet>
      <dgm:spPr/>
    </dgm:pt>
    <dgm:pt modelId="{AF701A34-9C9F-4367-B380-3776A95B5613}" type="pres">
      <dgm:prSet presAssocID="{4E24246D-8A62-4C92-8D1E-A270E277832D}" presName="sp" presStyleCnt="0"/>
      <dgm:spPr/>
    </dgm:pt>
    <dgm:pt modelId="{490775F5-6257-4947-B6A3-02B12B16CBDB}" type="pres">
      <dgm:prSet presAssocID="{7EAD787C-87A1-4036-9C0C-051ECF32FBCC}" presName="linNode" presStyleCnt="0"/>
      <dgm:spPr/>
    </dgm:pt>
    <dgm:pt modelId="{883F1F5D-BDA8-4FAB-8A13-F7A70A5FD0EB}" type="pres">
      <dgm:prSet presAssocID="{7EAD787C-87A1-4036-9C0C-051ECF32FBCC}" presName="parentText" presStyleLbl="node1" presStyleIdx="2" presStyleCnt="4">
        <dgm:presLayoutVars>
          <dgm:chMax val="1"/>
          <dgm:bulletEnabled val="1"/>
        </dgm:presLayoutVars>
      </dgm:prSet>
      <dgm:spPr/>
    </dgm:pt>
    <dgm:pt modelId="{43959995-FD98-48A6-82A2-98D7EB9B3C46}" type="pres">
      <dgm:prSet presAssocID="{7EAD787C-87A1-4036-9C0C-051ECF32FBCC}" presName="descendantText" presStyleLbl="alignAccFollowNode1" presStyleIdx="2" presStyleCnt="4">
        <dgm:presLayoutVars>
          <dgm:bulletEnabled val="1"/>
        </dgm:presLayoutVars>
      </dgm:prSet>
      <dgm:spPr/>
    </dgm:pt>
    <dgm:pt modelId="{843EEE95-DC68-4092-91D2-0E6151AF66D4}" type="pres">
      <dgm:prSet presAssocID="{051151BE-EB81-4226-BE04-979BE93AD2E7}" presName="sp" presStyleCnt="0"/>
      <dgm:spPr/>
    </dgm:pt>
    <dgm:pt modelId="{9A4566C6-8135-4E0A-9F83-4672C756D265}" type="pres">
      <dgm:prSet presAssocID="{6B6AD45F-B8C5-4B68-8145-09F165FBAEE9}" presName="linNode" presStyleCnt="0"/>
      <dgm:spPr/>
    </dgm:pt>
    <dgm:pt modelId="{FEB25764-E839-42BA-AB1B-8007944DB4DB}" type="pres">
      <dgm:prSet presAssocID="{6B6AD45F-B8C5-4B68-8145-09F165FBAEE9}" presName="parentText" presStyleLbl="node1" presStyleIdx="3" presStyleCnt="4">
        <dgm:presLayoutVars>
          <dgm:chMax val="1"/>
          <dgm:bulletEnabled val="1"/>
        </dgm:presLayoutVars>
      </dgm:prSet>
      <dgm:spPr/>
    </dgm:pt>
    <dgm:pt modelId="{CFF62310-488B-40A7-8947-C20C6C541E84}" type="pres">
      <dgm:prSet presAssocID="{6B6AD45F-B8C5-4B68-8145-09F165FBAEE9}" presName="descendantText" presStyleLbl="alignAccFollowNode1" presStyleIdx="3" presStyleCnt="4">
        <dgm:presLayoutVars>
          <dgm:bulletEnabled val="1"/>
        </dgm:presLayoutVars>
      </dgm:prSet>
      <dgm:spPr/>
    </dgm:pt>
  </dgm:ptLst>
  <dgm:cxnLst>
    <dgm:cxn modelId="{A4EE9409-73E3-40E7-B58B-4B757256E502}" srcId="{8C0C5251-8E25-4B91-8366-3B18AD279EA0}" destId="{D541FA06-494A-49D1-87B8-11AF4A5AA14B}" srcOrd="0" destOrd="0" parTransId="{A1D17C4C-3004-4B78-9566-093574560A80}" sibTransId="{9B7021F6-B8B5-4529-B15E-C7AC5D7534AA}"/>
    <dgm:cxn modelId="{E7E29915-7350-4FE9-BF74-159E9017276E}" type="presOf" srcId="{E539C4DF-4428-4716-9F7A-C94FE9001382}" destId="{8AD815CA-D64C-4D83-8A83-BFE92F8EB418}" srcOrd="0" destOrd="0" presId="urn:microsoft.com/office/officeart/2005/8/layout/vList5"/>
    <dgm:cxn modelId="{8059DD35-988D-4E05-ADEB-A7A88181D113}" srcId="{8C0C5251-8E25-4B91-8366-3B18AD279EA0}" destId="{7EAD787C-87A1-4036-9C0C-051ECF32FBCC}" srcOrd="2" destOrd="0" parTransId="{08CC707B-6FE5-48E9-8A33-0EACFB522628}" sibTransId="{051151BE-EB81-4226-BE04-979BE93AD2E7}"/>
    <dgm:cxn modelId="{FC858D63-2888-42BA-B1B7-4A524E6381C5}" type="presOf" srcId="{577421C4-AC22-43C4-B065-CE6DC736C901}" destId="{72043489-6CAF-403F-A3D9-A98975D651BF}" srcOrd="0" destOrd="0" presId="urn:microsoft.com/office/officeart/2005/8/layout/vList5"/>
    <dgm:cxn modelId="{B0EF5167-16DE-4991-86E1-C55A3691677B}" srcId="{E539C4DF-4428-4716-9F7A-C94FE9001382}" destId="{3C64C4CC-A6A8-4103-86CC-52919D02BA9B}" srcOrd="0" destOrd="0" parTransId="{D07CDA12-27C7-43EB-9315-6D79B06C21C2}" sibTransId="{1F20A9C0-9775-4553-AC3C-6B8659AECF73}"/>
    <dgm:cxn modelId="{87ED3B6E-1D91-4197-9F11-0DF486F00595}" type="presOf" srcId="{73186A74-926A-4542-A57B-2AFE3BC64ACF}" destId="{43959995-FD98-48A6-82A2-98D7EB9B3C46}" srcOrd="0" destOrd="0" presId="urn:microsoft.com/office/officeart/2005/8/layout/vList5"/>
    <dgm:cxn modelId="{A6F4FB71-7904-49D3-8BB0-1E6485273B06}" srcId="{8C0C5251-8E25-4B91-8366-3B18AD279EA0}" destId="{6B6AD45F-B8C5-4B68-8145-09F165FBAEE9}" srcOrd="3" destOrd="0" parTransId="{888C3F0C-93CB-4574-82EC-4866055C5092}" sibTransId="{07405759-3CF1-408D-98F1-D2F6DB30E340}"/>
    <dgm:cxn modelId="{EAAC9B7C-41C5-48EC-8C05-F97D6855A134}" srcId="{D541FA06-494A-49D1-87B8-11AF4A5AA14B}" destId="{577421C4-AC22-43C4-B065-CE6DC736C901}" srcOrd="0" destOrd="0" parTransId="{25FD8715-9533-452D-8CCE-875705D92913}" sibTransId="{9F791E89-7722-476B-B752-86603440663D}"/>
    <dgm:cxn modelId="{E8564490-6A66-4A1E-809A-6D53AD8C013A}" srcId="{6B6AD45F-B8C5-4B68-8145-09F165FBAEE9}" destId="{74FB579F-B1F8-4A0F-BF15-E913DC5F8031}" srcOrd="0" destOrd="0" parTransId="{2EDC5E7E-E56D-4560-A2A2-966D2A821093}" sibTransId="{B0F5AF48-1CA1-42AD-8B69-8420DB985C1F}"/>
    <dgm:cxn modelId="{F73E7396-7F1A-40A0-9265-F51874FF4B8E}" type="presOf" srcId="{D541FA06-494A-49D1-87B8-11AF4A5AA14B}" destId="{4D16E63A-F2A9-4BB1-ACC0-69FF9B330376}" srcOrd="0" destOrd="0" presId="urn:microsoft.com/office/officeart/2005/8/layout/vList5"/>
    <dgm:cxn modelId="{DDFA4DAE-C666-4434-AEC7-08D2862C3F72}" type="presOf" srcId="{8C0C5251-8E25-4B91-8366-3B18AD279EA0}" destId="{B174CC9B-516A-48DE-BC06-8103C84327A9}" srcOrd="0" destOrd="0" presId="urn:microsoft.com/office/officeart/2005/8/layout/vList5"/>
    <dgm:cxn modelId="{0F4837BA-D4F9-4F93-AAB3-82EE66DAF0E9}" srcId="{8C0C5251-8E25-4B91-8366-3B18AD279EA0}" destId="{E539C4DF-4428-4716-9F7A-C94FE9001382}" srcOrd="1" destOrd="0" parTransId="{189BF065-A1E7-4FDC-917D-F1C9DA625F92}" sibTransId="{4E24246D-8A62-4C92-8D1E-A270E277832D}"/>
    <dgm:cxn modelId="{4316B4C0-C9BE-4866-930B-72AFA914D8DA}" srcId="{7EAD787C-87A1-4036-9C0C-051ECF32FBCC}" destId="{88A342A0-39CB-4421-B177-DF26230E2725}" srcOrd="1" destOrd="0" parTransId="{70292DBA-4E83-45F0-A68D-C04D11F304A4}" sibTransId="{D2D901B5-7859-4EC7-8E72-18984477BB63}"/>
    <dgm:cxn modelId="{CE6142C9-46EF-4845-A2F3-6AAFF16A0CC7}" type="presOf" srcId="{74FB579F-B1F8-4A0F-BF15-E913DC5F8031}" destId="{CFF62310-488B-40A7-8947-C20C6C541E84}" srcOrd="0" destOrd="0" presId="urn:microsoft.com/office/officeart/2005/8/layout/vList5"/>
    <dgm:cxn modelId="{820B36E0-04C5-4988-83F4-EBF74C3D6082}" type="presOf" srcId="{3C64C4CC-A6A8-4103-86CC-52919D02BA9B}" destId="{0422F2D3-577D-4F30-A129-A6C6057A9E5D}" srcOrd="0" destOrd="0" presId="urn:microsoft.com/office/officeart/2005/8/layout/vList5"/>
    <dgm:cxn modelId="{82AA99E4-60E1-46C3-BEC1-8C552383FE86}" type="presOf" srcId="{88A342A0-39CB-4421-B177-DF26230E2725}" destId="{43959995-FD98-48A6-82A2-98D7EB9B3C46}" srcOrd="0" destOrd="1" presId="urn:microsoft.com/office/officeart/2005/8/layout/vList5"/>
    <dgm:cxn modelId="{A68EE8F0-FABE-44AE-9640-7E41E70E0BAE}" srcId="{7EAD787C-87A1-4036-9C0C-051ECF32FBCC}" destId="{73186A74-926A-4542-A57B-2AFE3BC64ACF}" srcOrd="0" destOrd="0" parTransId="{A694C66C-7D8C-4B39-9C03-6C6A02434DC7}" sibTransId="{D299B60F-C393-40C2-84E3-92C0F2EB9D8C}"/>
    <dgm:cxn modelId="{62BD50F4-3889-4AA6-B460-7404B899336C}" type="presOf" srcId="{7EAD787C-87A1-4036-9C0C-051ECF32FBCC}" destId="{883F1F5D-BDA8-4FAB-8A13-F7A70A5FD0EB}" srcOrd="0" destOrd="0" presId="urn:microsoft.com/office/officeart/2005/8/layout/vList5"/>
    <dgm:cxn modelId="{2808F0FF-7964-4934-B6A4-E3D179F25236}" type="presOf" srcId="{6B6AD45F-B8C5-4B68-8145-09F165FBAEE9}" destId="{FEB25764-E839-42BA-AB1B-8007944DB4DB}" srcOrd="0" destOrd="0" presId="urn:microsoft.com/office/officeart/2005/8/layout/vList5"/>
    <dgm:cxn modelId="{EF380740-25EC-440B-8FFC-56C41513015F}" type="presParOf" srcId="{B174CC9B-516A-48DE-BC06-8103C84327A9}" destId="{4342FE70-2B5D-4DA3-8E44-6F5E5F3A74DA}" srcOrd="0" destOrd="0" presId="urn:microsoft.com/office/officeart/2005/8/layout/vList5"/>
    <dgm:cxn modelId="{8C2B066B-7ACD-48DB-876B-0F58EECA144E}" type="presParOf" srcId="{4342FE70-2B5D-4DA3-8E44-6F5E5F3A74DA}" destId="{4D16E63A-F2A9-4BB1-ACC0-69FF9B330376}" srcOrd="0" destOrd="0" presId="urn:microsoft.com/office/officeart/2005/8/layout/vList5"/>
    <dgm:cxn modelId="{E5BDDDCC-E14A-491B-A812-697B234AE87A}" type="presParOf" srcId="{4342FE70-2B5D-4DA3-8E44-6F5E5F3A74DA}" destId="{72043489-6CAF-403F-A3D9-A98975D651BF}" srcOrd="1" destOrd="0" presId="urn:microsoft.com/office/officeart/2005/8/layout/vList5"/>
    <dgm:cxn modelId="{6C02A611-A189-40FF-B3AA-8AE9D3AF7F49}" type="presParOf" srcId="{B174CC9B-516A-48DE-BC06-8103C84327A9}" destId="{7DED844A-F473-418A-84DB-B0C32C44A64F}" srcOrd="1" destOrd="0" presId="urn:microsoft.com/office/officeart/2005/8/layout/vList5"/>
    <dgm:cxn modelId="{3548FA41-118E-4047-8746-694F08A5694E}" type="presParOf" srcId="{B174CC9B-516A-48DE-BC06-8103C84327A9}" destId="{B4E70C4A-8FC7-4126-BA8F-79E263AD65AF}" srcOrd="2" destOrd="0" presId="urn:microsoft.com/office/officeart/2005/8/layout/vList5"/>
    <dgm:cxn modelId="{B50BDD8F-2D74-47A3-A411-1AC6A7851A66}" type="presParOf" srcId="{B4E70C4A-8FC7-4126-BA8F-79E263AD65AF}" destId="{8AD815CA-D64C-4D83-8A83-BFE92F8EB418}" srcOrd="0" destOrd="0" presId="urn:microsoft.com/office/officeart/2005/8/layout/vList5"/>
    <dgm:cxn modelId="{543C3158-71A8-4E99-B845-920906F928EA}" type="presParOf" srcId="{B4E70C4A-8FC7-4126-BA8F-79E263AD65AF}" destId="{0422F2D3-577D-4F30-A129-A6C6057A9E5D}" srcOrd="1" destOrd="0" presId="urn:microsoft.com/office/officeart/2005/8/layout/vList5"/>
    <dgm:cxn modelId="{5B90BCB9-93FA-47C9-BFC8-2723D1031092}" type="presParOf" srcId="{B174CC9B-516A-48DE-BC06-8103C84327A9}" destId="{AF701A34-9C9F-4367-B380-3776A95B5613}" srcOrd="3" destOrd="0" presId="urn:microsoft.com/office/officeart/2005/8/layout/vList5"/>
    <dgm:cxn modelId="{45D4C86B-C2A1-4FD5-9959-A4B3EB81158C}" type="presParOf" srcId="{B174CC9B-516A-48DE-BC06-8103C84327A9}" destId="{490775F5-6257-4947-B6A3-02B12B16CBDB}" srcOrd="4" destOrd="0" presId="urn:microsoft.com/office/officeart/2005/8/layout/vList5"/>
    <dgm:cxn modelId="{A8F3B0D5-701D-46B6-B7CF-9F212EC0D19A}" type="presParOf" srcId="{490775F5-6257-4947-B6A3-02B12B16CBDB}" destId="{883F1F5D-BDA8-4FAB-8A13-F7A70A5FD0EB}" srcOrd="0" destOrd="0" presId="urn:microsoft.com/office/officeart/2005/8/layout/vList5"/>
    <dgm:cxn modelId="{5D3AA720-43DC-4FA9-A0A7-A7A5CEF54A68}" type="presParOf" srcId="{490775F5-6257-4947-B6A3-02B12B16CBDB}" destId="{43959995-FD98-48A6-82A2-98D7EB9B3C46}" srcOrd="1" destOrd="0" presId="urn:microsoft.com/office/officeart/2005/8/layout/vList5"/>
    <dgm:cxn modelId="{2612F0B3-B42B-4228-8E3D-0CD0B0059C12}" type="presParOf" srcId="{B174CC9B-516A-48DE-BC06-8103C84327A9}" destId="{843EEE95-DC68-4092-91D2-0E6151AF66D4}" srcOrd="5" destOrd="0" presId="urn:microsoft.com/office/officeart/2005/8/layout/vList5"/>
    <dgm:cxn modelId="{44DD0346-5357-4807-A877-D9C07816DB99}" type="presParOf" srcId="{B174CC9B-516A-48DE-BC06-8103C84327A9}" destId="{9A4566C6-8135-4E0A-9F83-4672C756D265}" srcOrd="6" destOrd="0" presId="urn:microsoft.com/office/officeart/2005/8/layout/vList5"/>
    <dgm:cxn modelId="{C60F5E4D-EDDE-4D2A-B1B7-AE3D2E2A0864}" type="presParOf" srcId="{9A4566C6-8135-4E0A-9F83-4672C756D265}" destId="{FEB25764-E839-42BA-AB1B-8007944DB4DB}" srcOrd="0" destOrd="0" presId="urn:microsoft.com/office/officeart/2005/8/layout/vList5"/>
    <dgm:cxn modelId="{ACEE1E64-95EB-4DFA-9DB0-CD25BCA450EC}" type="presParOf" srcId="{9A4566C6-8135-4E0A-9F83-4672C756D265}" destId="{CFF62310-488B-40A7-8947-C20C6C541E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914E6A-D3D4-4C1D-B85C-6297970A8F04}"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C3C59218-B8F7-4B5E-B2D1-51664BD85960}">
      <dgm:prSet custT="1"/>
      <dgm:spPr/>
      <dgm:t>
        <a:bodyPr/>
        <a:lstStyle/>
        <a:p>
          <a:r>
            <a:rPr lang="en-GB" sz="1200" dirty="0"/>
            <a:t>Strategic approach to suicide prevention</a:t>
          </a:r>
        </a:p>
      </dgm:t>
    </dgm:pt>
    <dgm:pt modelId="{D5FD1D94-B0EC-49F6-9A1A-650379C5C78B}" type="parTrans" cxnId="{2537C2DD-EEC3-4DBA-88BE-4FD6B3BE0E3B}">
      <dgm:prSet/>
      <dgm:spPr/>
      <dgm:t>
        <a:bodyPr/>
        <a:lstStyle/>
        <a:p>
          <a:endParaRPr lang="en-GB" sz="3200"/>
        </a:p>
      </dgm:t>
    </dgm:pt>
    <dgm:pt modelId="{FCD91508-E672-48AD-88AF-78D9A53280FA}" type="sibTrans" cxnId="{2537C2DD-EEC3-4DBA-88BE-4FD6B3BE0E3B}">
      <dgm:prSet/>
      <dgm:spPr/>
      <dgm:t>
        <a:bodyPr/>
        <a:lstStyle/>
        <a:p>
          <a:endParaRPr lang="en-GB" sz="3200"/>
        </a:p>
      </dgm:t>
    </dgm:pt>
    <dgm:pt modelId="{8C841625-0278-47B1-9181-9E9391E1410E}">
      <dgm:prSet custT="1"/>
      <dgm:spPr/>
      <dgm:t>
        <a:bodyPr/>
        <a:lstStyle/>
        <a:p>
          <a:r>
            <a:rPr lang="en-GB" sz="1200" dirty="0"/>
            <a:t>Multi-agency suicide prevention group</a:t>
          </a:r>
        </a:p>
      </dgm:t>
    </dgm:pt>
    <dgm:pt modelId="{9E9B6FC4-DC8F-4745-888F-BF1F1DEB5C1E}" type="parTrans" cxnId="{070D845F-224F-4D58-9740-85CE6B10A9E6}">
      <dgm:prSet/>
      <dgm:spPr/>
      <dgm:t>
        <a:bodyPr/>
        <a:lstStyle/>
        <a:p>
          <a:endParaRPr lang="en-GB" sz="3200"/>
        </a:p>
      </dgm:t>
    </dgm:pt>
    <dgm:pt modelId="{D3FE51FE-EE16-4937-A158-63DC95F710E7}" type="sibTrans" cxnId="{070D845F-224F-4D58-9740-85CE6B10A9E6}">
      <dgm:prSet/>
      <dgm:spPr/>
      <dgm:t>
        <a:bodyPr/>
        <a:lstStyle/>
        <a:p>
          <a:endParaRPr lang="en-GB" sz="3200"/>
        </a:p>
      </dgm:t>
    </dgm:pt>
    <dgm:pt modelId="{2CA1100B-2C5C-4F81-B5ED-EEDEBF0690F0}">
      <dgm:prSet custT="1"/>
      <dgm:spPr/>
      <dgm:t>
        <a:bodyPr/>
        <a:lstStyle/>
        <a:p>
          <a:r>
            <a:rPr lang="en-GB" sz="1200"/>
            <a:t>Sufficient financial resources for delivery</a:t>
          </a:r>
        </a:p>
      </dgm:t>
    </dgm:pt>
    <dgm:pt modelId="{C04B8463-2A96-4437-A910-1F1B20B6B92C}" type="parTrans" cxnId="{A51F8855-FD0A-4CCA-BF6B-888C3DFA6C4A}">
      <dgm:prSet/>
      <dgm:spPr/>
      <dgm:t>
        <a:bodyPr/>
        <a:lstStyle/>
        <a:p>
          <a:endParaRPr lang="en-GB" sz="3200"/>
        </a:p>
      </dgm:t>
    </dgm:pt>
    <dgm:pt modelId="{9829832C-00E1-4B09-8536-43D79DE1232F}" type="sibTrans" cxnId="{A51F8855-FD0A-4CCA-BF6B-888C3DFA6C4A}">
      <dgm:prSet/>
      <dgm:spPr/>
      <dgm:t>
        <a:bodyPr/>
        <a:lstStyle/>
        <a:p>
          <a:endParaRPr lang="en-GB" sz="3200"/>
        </a:p>
      </dgm:t>
    </dgm:pt>
    <dgm:pt modelId="{BEEA2933-4A95-4B10-870A-7AE6A0A1132C}">
      <dgm:prSet custT="1"/>
      <dgm:spPr/>
      <dgm:t>
        <a:bodyPr/>
        <a:lstStyle/>
        <a:p>
          <a:r>
            <a:rPr lang="en-GB" sz="1200"/>
            <a:t>Sufficient human resources</a:t>
          </a:r>
        </a:p>
      </dgm:t>
    </dgm:pt>
    <dgm:pt modelId="{50683994-2299-4980-AAFE-3425D8FE307F}" type="parTrans" cxnId="{3A8F1AE6-3B69-46FE-853D-120437826193}">
      <dgm:prSet/>
      <dgm:spPr/>
      <dgm:t>
        <a:bodyPr/>
        <a:lstStyle/>
        <a:p>
          <a:endParaRPr lang="en-GB" sz="3200"/>
        </a:p>
      </dgm:t>
    </dgm:pt>
    <dgm:pt modelId="{5D28D1E9-CEE9-426D-A349-941C3D733D99}" type="sibTrans" cxnId="{3A8F1AE6-3B69-46FE-853D-120437826193}">
      <dgm:prSet/>
      <dgm:spPr/>
      <dgm:t>
        <a:bodyPr/>
        <a:lstStyle/>
        <a:p>
          <a:endParaRPr lang="en-GB" sz="3200"/>
        </a:p>
      </dgm:t>
    </dgm:pt>
    <dgm:pt modelId="{CED61A9B-0CB3-4D54-B7CE-AAD23BD344DB}">
      <dgm:prSet custT="1"/>
      <dgm:spPr/>
      <dgm:t>
        <a:bodyPr/>
        <a:lstStyle/>
        <a:p>
          <a:r>
            <a:rPr lang="en-GB" sz="1200"/>
            <a:t>Sensitivity and responsiveness to cultural beliefs and social attitudes</a:t>
          </a:r>
        </a:p>
      </dgm:t>
    </dgm:pt>
    <dgm:pt modelId="{6ACAD2DF-834D-4360-A002-6CBF7C8D3866}" type="parTrans" cxnId="{1E7D12FC-5FC0-439A-B0AB-E74A7F5FC602}">
      <dgm:prSet/>
      <dgm:spPr/>
      <dgm:t>
        <a:bodyPr/>
        <a:lstStyle/>
        <a:p>
          <a:endParaRPr lang="en-GB" sz="3200"/>
        </a:p>
      </dgm:t>
    </dgm:pt>
    <dgm:pt modelId="{16AC124C-E3A8-4ED2-9138-7192F504359C}" type="sibTrans" cxnId="{1E7D12FC-5FC0-439A-B0AB-E74A7F5FC602}">
      <dgm:prSet/>
      <dgm:spPr/>
      <dgm:t>
        <a:bodyPr/>
        <a:lstStyle/>
        <a:p>
          <a:endParaRPr lang="en-GB" sz="3200"/>
        </a:p>
      </dgm:t>
    </dgm:pt>
    <dgm:pt modelId="{3F5514FC-FA88-40C9-B3E8-B0D07EBB876D}">
      <dgm:prSet custT="1"/>
      <dgm:spPr/>
      <dgm:t>
        <a:bodyPr/>
        <a:lstStyle/>
        <a:p>
          <a:r>
            <a:rPr lang="en-GB" sz="1200"/>
            <a:t>Engagement with people with lived experience</a:t>
          </a:r>
        </a:p>
      </dgm:t>
    </dgm:pt>
    <dgm:pt modelId="{9EC6AC95-9B79-4F00-B95B-EF98B2E84D97}" type="parTrans" cxnId="{ED006879-9897-4F0C-9288-1912D2845D3B}">
      <dgm:prSet/>
      <dgm:spPr/>
      <dgm:t>
        <a:bodyPr/>
        <a:lstStyle/>
        <a:p>
          <a:endParaRPr lang="en-GB" sz="3200"/>
        </a:p>
      </dgm:t>
    </dgm:pt>
    <dgm:pt modelId="{FE5A449F-64C6-4988-92A7-DC72DD60AE40}" type="sibTrans" cxnId="{ED006879-9897-4F0C-9288-1912D2845D3B}">
      <dgm:prSet/>
      <dgm:spPr/>
      <dgm:t>
        <a:bodyPr/>
        <a:lstStyle/>
        <a:p>
          <a:endParaRPr lang="en-GB" sz="3200"/>
        </a:p>
      </dgm:t>
    </dgm:pt>
    <dgm:pt modelId="{7390887F-2FFF-4E64-AF64-89D82F15A083}">
      <dgm:prSet custT="1"/>
      <dgm:spPr/>
      <dgm:t>
        <a:bodyPr/>
        <a:lstStyle/>
        <a:p>
          <a:r>
            <a:rPr lang="en-GB" sz="1200"/>
            <a:t>Reduce suidal behaviour in high-risk groups</a:t>
          </a:r>
        </a:p>
      </dgm:t>
    </dgm:pt>
    <dgm:pt modelId="{1084B81F-D707-4654-A03A-D823E5BCD98A}" type="parTrans" cxnId="{41944D99-1E4B-4E41-A5D3-DB5FA8D8F3E1}">
      <dgm:prSet/>
      <dgm:spPr/>
      <dgm:t>
        <a:bodyPr/>
        <a:lstStyle/>
        <a:p>
          <a:endParaRPr lang="en-GB" sz="3200"/>
        </a:p>
      </dgm:t>
    </dgm:pt>
    <dgm:pt modelId="{A8BA173B-7A1B-4A02-AA92-8035418F9657}" type="sibTrans" cxnId="{41944D99-1E4B-4E41-A5D3-DB5FA8D8F3E1}">
      <dgm:prSet/>
      <dgm:spPr/>
      <dgm:t>
        <a:bodyPr/>
        <a:lstStyle/>
        <a:p>
          <a:endParaRPr lang="en-GB" sz="3200"/>
        </a:p>
      </dgm:t>
    </dgm:pt>
    <dgm:pt modelId="{18EC6509-27B5-4290-B3FC-83658BB222A9}">
      <dgm:prSet custT="1"/>
      <dgm:spPr/>
      <dgm:t>
        <a:bodyPr/>
        <a:lstStyle/>
        <a:p>
          <a:r>
            <a:rPr lang="en-GB" sz="1200" dirty="0"/>
            <a:t>Support for people who have self-harmed in primary care</a:t>
          </a:r>
        </a:p>
      </dgm:t>
    </dgm:pt>
    <dgm:pt modelId="{1CDA2928-8B5F-414A-BDA2-156F01AD3ED5}" type="parTrans" cxnId="{44309D22-4013-44DA-AAF6-4732AD35CCBA}">
      <dgm:prSet/>
      <dgm:spPr/>
      <dgm:t>
        <a:bodyPr/>
        <a:lstStyle/>
        <a:p>
          <a:endParaRPr lang="en-GB" sz="3200"/>
        </a:p>
      </dgm:t>
    </dgm:pt>
    <dgm:pt modelId="{A91F7863-76BC-4401-893E-13A7BB80403E}" type="sibTrans" cxnId="{44309D22-4013-44DA-AAF6-4732AD35CCBA}">
      <dgm:prSet/>
      <dgm:spPr/>
      <dgm:t>
        <a:bodyPr/>
        <a:lstStyle/>
        <a:p>
          <a:endParaRPr lang="en-GB" sz="3200"/>
        </a:p>
      </dgm:t>
    </dgm:pt>
    <dgm:pt modelId="{87795A90-217E-45DB-BB3A-8070DF5842C6}">
      <dgm:prSet custT="1"/>
      <dgm:spPr/>
      <dgm:t>
        <a:bodyPr/>
        <a:lstStyle/>
        <a:p>
          <a:r>
            <a:rPr lang="en-GB" sz="1200" dirty="0"/>
            <a:t>Support for people who have self-harmed in secondary care</a:t>
          </a:r>
        </a:p>
      </dgm:t>
    </dgm:pt>
    <dgm:pt modelId="{98780703-9354-4E5F-96B9-A4F6F2F58338}" type="parTrans" cxnId="{E5BD2A6D-DD0B-40E5-9F99-E1FD59876CA4}">
      <dgm:prSet/>
      <dgm:spPr/>
      <dgm:t>
        <a:bodyPr/>
        <a:lstStyle/>
        <a:p>
          <a:endParaRPr lang="en-GB" sz="3200"/>
        </a:p>
      </dgm:t>
    </dgm:pt>
    <dgm:pt modelId="{FE8E38C3-5666-492B-AD9C-6661699CE14A}" type="sibTrans" cxnId="{E5BD2A6D-DD0B-40E5-9F99-E1FD59876CA4}">
      <dgm:prSet/>
      <dgm:spPr/>
      <dgm:t>
        <a:bodyPr/>
        <a:lstStyle/>
        <a:p>
          <a:endParaRPr lang="en-GB" sz="3200"/>
        </a:p>
      </dgm:t>
    </dgm:pt>
    <dgm:pt modelId="{BAF30DC8-7C2D-4D48-953B-B37BC30062A7}">
      <dgm:prSet custT="1"/>
      <dgm:spPr/>
      <dgm:t>
        <a:bodyPr/>
        <a:lstStyle/>
        <a:p>
          <a:r>
            <a:rPr lang="en-GB" sz="1200"/>
            <a:t>Reduce harmful use of alcohol and drugs</a:t>
          </a:r>
        </a:p>
      </dgm:t>
    </dgm:pt>
    <dgm:pt modelId="{741749EE-DD52-42A1-85D2-5385623F80A4}" type="parTrans" cxnId="{B0C38925-CCB9-4D2E-85D3-20038E6D1252}">
      <dgm:prSet/>
      <dgm:spPr/>
      <dgm:t>
        <a:bodyPr/>
        <a:lstStyle/>
        <a:p>
          <a:endParaRPr lang="en-GB" sz="3200"/>
        </a:p>
      </dgm:t>
    </dgm:pt>
    <dgm:pt modelId="{F3F9523E-6057-46F4-8FFB-6D3D12A93FFC}" type="sibTrans" cxnId="{B0C38925-CCB9-4D2E-85D3-20038E6D1252}">
      <dgm:prSet/>
      <dgm:spPr/>
      <dgm:t>
        <a:bodyPr/>
        <a:lstStyle/>
        <a:p>
          <a:endParaRPr lang="en-GB" sz="3200"/>
        </a:p>
      </dgm:t>
    </dgm:pt>
    <dgm:pt modelId="{B838F023-07D7-4805-91EC-98C634EEABB1}">
      <dgm:prSet custT="1"/>
      <dgm:spPr/>
      <dgm:t>
        <a:bodyPr/>
        <a:lstStyle/>
        <a:p>
          <a:r>
            <a:rPr lang="en-GB" sz="1200"/>
            <a:t>Effective postvention support</a:t>
          </a:r>
        </a:p>
      </dgm:t>
    </dgm:pt>
    <dgm:pt modelId="{570CD5AF-5E5B-4E85-8374-A397134E991F}" type="parTrans" cxnId="{4BFB0516-5E40-4C0E-BE3A-65312D8E78C7}">
      <dgm:prSet/>
      <dgm:spPr/>
      <dgm:t>
        <a:bodyPr/>
        <a:lstStyle/>
        <a:p>
          <a:endParaRPr lang="en-GB" sz="3200"/>
        </a:p>
      </dgm:t>
    </dgm:pt>
    <dgm:pt modelId="{4BE6411E-1D0A-43A4-803B-17D54CD4DBD3}" type="sibTrans" cxnId="{4BFB0516-5E40-4C0E-BE3A-65312D8E78C7}">
      <dgm:prSet/>
      <dgm:spPr/>
      <dgm:t>
        <a:bodyPr/>
        <a:lstStyle/>
        <a:p>
          <a:endParaRPr lang="en-GB" sz="3200"/>
        </a:p>
      </dgm:t>
    </dgm:pt>
    <dgm:pt modelId="{F96E99D8-F928-4116-B62A-75CF25265967}">
      <dgm:prSet custT="1"/>
      <dgm:spPr/>
      <dgm:t>
        <a:bodyPr/>
        <a:lstStyle/>
        <a:p>
          <a:r>
            <a:rPr lang="en-GB" sz="1200"/>
            <a:t>Reducing access to means</a:t>
          </a:r>
        </a:p>
      </dgm:t>
    </dgm:pt>
    <dgm:pt modelId="{1FEBE1EF-D401-4AAC-9EEC-BF210307251B}" type="parTrans" cxnId="{7BADAAC3-20F8-49B9-86AD-431EEF00ECF4}">
      <dgm:prSet/>
      <dgm:spPr/>
      <dgm:t>
        <a:bodyPr/>
        <a:lstStyle/>
        <a:p>
          <a:endParaRPr lang="en-GB" sz="3200"/>
        </a:p>
      </dgm:t>
    </dgm:pt>
    <dgm:pt modelId="{100963E1-3D2E-485F-902B-732505E86629}" type="sibTrans" cxnId="{7BADAAC3-20F8-49B9-86AD-431EEF00ECF4}">
      <dgm:prSet/>
      <dgm:spPr/>
      <dgm:t>
        <a:bodyPr/>
        <a:lstStyle/>
        <a:p>
          <a:endParaRPr lang="en-GB" sz="3200"/>
        </a:p>
      </dgm:t>
    </dgm:pt>
    <dgm:pt modelId="{F2A91929-3B84-4196-B429-43C89A3EE0E3}">
      <dgm:prSet custT="1"/>
      <dgm:spPr/>
      <dgm:t>
        <a:bodyPr/>
        <a:lstStyle/>
        <a:p>
          <a:r>
            <a:rPr lang="en-GB" sz="1200"/>
            <a:t>Review process for suicides known to MH services</a:t>
          </a:r>
        </a:p>
      </dgm:t>
    </dgm:pt>
    <dgm:pt modelId="{DB443E76-5CA0-40CE-8A29-D6109ADEB4E7}" type="parTrans" cxnId="{91EF358C-6A98-4394-9F56-1EB4F4FEF49B}">
      <dgm:prSet/>
      <dgm:spPr/>
      <dgm:t>
        <a:bodyPr/>
        <a:lstStyle/>
        <a:p>
          <a:endParaRPr lang="en-GB" sz="3200"/>
        </a:p>
      </dgm:t>
    </dgm:pt>
    <dgm:pt modelId="{1586721F-A414-41A9-9158-5F3A20C7F881}" type="sibTrans" cxnId="{91EF358C-6A98-4394-9F56-1EB4F4FEF49B}">
      <dgm:prSet/>
      <dgm:spPr/>
      <dgm:t>
        <a:bodyPr/>
        <a:lstStyle/>
        <a:p>
          <a:endParaRPr lang="en-GB" sz="3200"/>
        </a:p>
      </dgm:t>
    </dgm:pt>
    <dgm:pt modelId="{6291A988-CB17-411F-B91B-CA1D9C43F23D}">
      <dgm:prSet custT="1"/>
      <dgm:spPr/>
      <dgm:t>
        <a:bodyPr/>
        <a:lstStyle/>
        <a:p>
          <a:r>
            <a:rPr lang="en-GB" sz="1200"/>
            <a:t>Review process for suicides not known to MH services</a:t>
          </a:r>
        </a:p>
      </dgm:t>
    </dgm:pt>
    <dgm:pt modelId="{B8BB3DDA-D9E8-4354-8A0D-FF109E34D711}" type="parTrans" cxnId="{D5B328A1-7809-4D8F-BC3B-A702955DA243}">
      <dgm:prSet/>
      <dgm:spPr/>
      <dgm:t>
        <a:bodyPr/>
        <a:lstStyle/>
        <a:p>
          <a:endParaRPr lang="en-GB" sz="3200"/>
        </a:p>
      </dgm:t>
    </dgm:pt>
    <dgm:pt modelId="{45A12721-2D5F-45FD-8FEB-261AD9404034}" type="sibTrans" cxnId="{D5B328A1-7809-4D8F-BC3B-A702955DA243}">
      <dgm:prSet/>
      <dgm:spPr/>
      <dgm:t>
        <a:bodyPr/>
        <a:lstStyle/>
        <a:p>
          <a:endParaRPr lang="en-GB" sz="3200"/>
        </a:p>
      </dgm:t>
    </dgm:pt>
    <dgm:pt modelId="{DF60D03B-ED72-4603-835D-903645D6E571}">
      <dgm:prSet custT="1"/>
      <dgm:spPr/>
      <dgm:t>
        <a:bodyPr/>
        <a:lstStyle/>
        <a:p>
          <a:r>
            <a:rPr lang="en-GB" sz="1200"/>
            <a:t>Monitoring of characteristics and determinants of suicidal behaviour</a:t>
          </a:r>
        </a:p>
      </dgm:t>
    </dgm:pt>
    <dgm:pt modelId="{F54F5F88-DA16-4515-94A3-0073CEB4331B}" type="parTrans" cxnId="{72970319-00F0-497F-BC38-032CF0F7C326}">
      <dgm:prSet/>
      <dgm:spPr/>
      <dgm:t>
        <a:bodyPr/>
        <a:lstStyle/>
        <a:p>
          <a:endParaRPr lang="en-GB" sz="3200"/>
        </a:p>
      </dgm:t>
    </dgm:pt>
    <dgm:pt modelId="{F65E659E-9D78-4974-B055-A6EC7D5B4221}" type="sibTrans" cxnId="{72970319-00F0-497F-BC38-032CF0F7C326}">
      <dgm:prSet/>
      <dgm:spPr/>
      <dgm:t>
        <a:bodyPr/>
        <a:lstStyle/>
        <a:p>
          <a:endParaRPr lang="en-GB" sz="3200"/>
        </a:p>
      </dgm:t>
    </dgm:pt>
    <dgm:pt modelId="{B5E3FF65-90E3-4B8A-BC27-5FC8B2C416DB}">
      <dgm:prSet custT="1"/>
      <dgm:spPr/>
      <dgm:t>
        <a:bodyPr/>
        <a:lstStyle/>
        <a:p>
          <a:r>
            <a:rPr lang="en-GB" sz="1200"/>
            <a:t>Monitoring data used to inform development of suicide prevention strategy and action</a:t>
          </a:r>
        </a:p>
      </dgm:t>
    </dgm:pt>
    <dgm:pt modelId="{A39DD291-8E3A-4F49-A0CE-742E325DC654}" type="parTrans" cxnId="{4B81BD98-54D6-4026-A30A-7C1AFD0FB97F}">
      <dgm:prSet/>
      <dgm:spPr/>
      <dgm:t>
        <a:bodyPr/>
        <a:lstStyle/>
        <a:p>
          <a:endParaRPr lang="en-GB" sz="3200"/>
        </a:p>
      </dgm:t>
    </dgm:pt>
    <dgm:pt modelId="{B6F148A8-2480-4A77-868C-CD4F734A683C}" type="sibTrans" cxnId="{4B81BD98-54D6-4026-A30A-7C1AFD0FB97F}">
      <dgm:prSet/>
      <dgm:spPr/>
      <dgm:t>
        <a:bodyPr/>
        <a:lstStyle/>
        <a:p>
          <a:endParaRPr lang="en-GB" sz="3200"/>
        </a:p>
      </dgm:t>
    </dgm:pt>
    <dgm:pt modelId="{7232D5BF-E749-4BD1-B720-AA8D002187D4}">
      <dgm:prSet custT="1"/>
      <dgm:spPr/>
      <dgm:t>
        <a:bodyPr/>
        <a:lstStyle/>
        <a:p>
          <a:r>
            <a:rPr lang="en-GB" sz="1200"/>
            <a:t>Raise public awareness about suicide and self-harm</a:t>
          </a:r>
        </a:p>
      </dgm:t>
    </dgm:pt>
    <dgm:pt modelId="{6D324476-F28D-40C4-81A6-1AABDB7C1195}" type="parTrans" cxnId="{D01E2CED-5144-4D7A-A25A-B2B7B3B34092}">
      <dgm:prSet/>
      <dgm:spPr/>
      <dgm:t>
        <a:bodyPr/>
        <a:lstStyle/>
        <a:p>
          <a:endParaRPr lang="en-GB" sz="3200"/>
        </a:p>
      </dgm:t>
    </dgm:pt>
    <dgm:pt modelId="{2B17D05D-C027-4C1B-8AEB-AD48063D1536}" type="sibTrans" cxnId="{D01E2CED-5144-4D7A-A25A-B2B7B3B34092}">
      <dgm:prSet/>
      <dgm:spPr/>
      <dgm:t>
        <a:bodyPr/>
        <a:lstStyle/>
        <a:p>
          <a:endParaRPr lang="en-GB" sz="3200"/>
        </a:p>
      </dgm:t>
    </dgm:pt>
    <dgm:pt modelId="{0EAA4CB5-9C20-4CD2-8065-72FA1C2E18D4}">
      <dgm:prSet custT="1"/>
      <dgm:spPr/>
      <dgm:t>
        <a:bodyPr/>
        <a:lstStyle/>
        <a:p>
          <a:r>
            <a:rPr lang="en-GB" sz="1200"/>
            <a:t>Gatekeeper training</a:t>
          </a:r>
        </a:p>
      </dgm:t>
    </dgm:pt>
    <dgm:pt modelId="{FFB6241D-341E-47E7-B5C9-73972BDA442F}" type="parTrans" cxnId="{81EAF21F-2DD0-49DC-A65E-45CFD1E13D52}">
      <dgm:prSet/>
      <dgm:spPr/>
      <dgm:t>
        <a:bodyPr/>
        <a:lstStyle/>
        <a:p>
          <a:endParaRPr lang="en-GB" sz="3200"/>
        </a:p>
      </dgm:t>
    </dgm:pt>
    <dgm:pt modelId="{932B1ED3-EA1C-42ED-9707-F47796446F84}" type="sibTrans" cxnId="{81EAF21F-2DD0-49DC-A65E-45CFD1E13D52}">
      <dgm:prSet/>
      <dgm:spPr/>
      <dgm:t>
        <a:bodyPr/>
        <a:lstStyle/>
        <a:p>
          <a:endParaRPr lang="en-GB" sz="3200"/>
        </a:p>
      </dgm:t>
    </dgm:pt>
    <dgm:pt modelId="{D19B8DE7-49F6-4148-82D4-B395EEE5EBB2}">
      <dgm:prSet custT="1"/>
      <dgm:spPr/>
      <dgm:t>
        <a:bodyPr/>
        <a:lstStyle/>
        <a:p>
          <a:r>
            <a:rPr lang="en-GB" sz="1200"/>
            <a:t>Community training</a:t>
          </a:r>
        </a:p>
      </dgm:t>
    </dgm:pt>
    <dgm:pt modelId="{619867B3-B71A-46DF-B747-05F6BDDBE599}" type="parTrans" cxnId="{8FF558BD-7D60-482C-A729-36B989DCF7F2}">
      <dgm:prSet/>
      <dgm:spPr/>
      <dgm:t>
        <a:bodyPr/>
        <a:lstStyle/>
        <a:p>
          <a:endParaRPr lang="en-GB" sz="3200"/>
        </a:p>
      </dgm:t>
    </dgm:pt>
    <dgm:pt modelId="{6293411B-A4F3-4A0D-8521-CE36F216F60A}" type="sibTrans" cxnId="{8FF558BD-7D60-482C-A729-36B989DCF7F2}">
      <dgm:prSet/>
      <dgm:spPr/>
      <dgm:t>
        <a:bodyPr/>
        <a:lstStyle/>
        <a:p>
          <a:endParaRPr lang="en-GB" sz="3200"/>
        </a:p>
      </dgm:t>
    </dgm:pt>
    <dgm:pt modelId="{564D0ED5-2592-4DD8-AEDD-78650A68BAC6}">
      <dgm:prSet custT="1"/>
      <dgm:spPr/>
      <dgm:t>
        <a:bodyPr/>
        <a:lstStyle/>
        <a:p>
          <a:r>
            <a:rPr lang="en-GB" sz="1200"/>
            <a:t>Reducing public stigma</a:t>
          </a:r>
        </a:p>
      </dgm:t>
    </dgm:pt>
    <dgm:pt modelId="{B937674E-0D6E-497E-82CE-991B34293F76}" type="parTrans" cxnId="{2B45C13C-02FE-44D9-80DA-9B0AD18CDF9A}">
      <dgm:prSet/>
      <dgm:spPr/>
      <dgm:t>
        <a:bodyPr/>
        <a:lstStyle/>
        <a:p>
          <a:endParaRPr lang="en-GB" sz="3200"/>
        </a:p>
      </dgm:t>
    </dgm:pt>
    <dgm:pt modelId="{0F9377C5-0503-444B-9FA5-0E276BCCD46E}" type="sibTrans" cxnId="{2B45C13C-02FE-44D9-80DA-9B0AD18CDF9A}">
      <dgm:prSet/>
      <dgm:spPr/>
      <dgm:t>
        <a:bodyPr/>
        <a:lstStyle/>
        <a:p>
          <a:endParaRPr lang="en-GB" sz="3200"/>
        </a:p>
      </dgm:t>
    </dgm:pt>
    <dgm:pt modelId="{352DE0BD-E5CD-483B-97D8-7C0650142212}">
      <dgm:prSet custT="1"/>
      <dgm:spPr/>
      <dgm:t>
        <a:bodyPr/>
        <a:lstStyle/>
        <a:p>
          <a:r>
            <a:rPr lang="en-GB" sz="1200"/>
            <a:t>Responsible reporting in media</a:t>
          </a:r>
        </a:p>
      </dgm:t>
    </dgm:pt>
    <dgm:pt modelId="{11171EBD-8F62-4CCC-8CA0-BDE321A3AAD0}" type="parTrans" cxnId="{CAE31887-05A9-4189-ACF1-B3C3EF8C8DB2}">
      <dgm:prSet/>
      <dgm:spPr/>
      <dgm:t>
        <a:bodyPr/>
        <a:lstStyle/>
        <a:p>
          <a:endParaRPr lang="en-GB" sz="3200"/>
        </a:p>
      </dgm:t>
    </dgm:pt>
    <dgm:pt modelId="{C7A03690-B853-4E2B-AA3F-FBE693A9F0E9}" type="sibTrans" cxnId="{CAE31887-05A9-4189-ACF1-B3C3EF8C8DB2}">
      <dgm:prSet/>
      <dgm:spPr/>
      <dgm:t>
        <a:bodyPr/>
        <a:lstStyle/>
        <a:p>
          <a:endParaRPr lang="en-GB" sz="3200"/>
        </a:p>
      </dgm:t>
    </dgm:pt>
    <dgm:pt modelId="{E62B6F75-CF41-48DE-999B-79A6F7E962DF}">
      <dgm:prSet custT="1"/>
      <dgm:spPr/>
      <dgm:t>
        <a:bodyPr/>
        <a:lstStyle/>
        <a:p>
          <a:endParaRPr lang="en-GB" sz="1050" dirty="0"/>
        </a:p>
      </dgm:t>
    </dgm:pt>
    <dgm:pt modelId="{A4F335B1-F275-420A-A2E1-06F304CB6A5F}" type="parTrans" cxnId="{0BFE1D37-BD9B-4616-8173-4CEBBB13828D}">
      <dgm:prSet/>
      <dgm:spPr/>
      <dgm:t>
        <a:bodyPr/>
        <a:lstStyle/>
        <a:p>
          <a:endParaRPr lang="en-GB" sz="3200"/>
        </a:p>
      </dgm:t>
    </dgm:pt>
    <dgm:pt modelId="{885AD999-3578-4819-BEF4-5EC95060C30A}" type="sibTrans" cxnId="{0BFE1D37-BD9B-4616-8173-4CEBBB13828D}">
      <dgm:prSet/>
      <dgm:spPr/>
      <dgm:t>
        <a:bodyPr/>
        <a:lstStyle/>
        <a:p>
          <a:endParaRPr lang="en-GB" sz="3200"/>
        </a:p>
      </dgm:t>
    </dgm:pt>
    <dgm:pt modelId="{34A5B2A2-CD69-4998-BA1C-046343B326DD}" type="pres">
      <dgm:prSet presAssocID="{D2914E6A-D3D4-4C1D-B85C-6297970A8F04}" presName="Name0" presStyleCnt="0">
        <dgm:presLayoutVars>
          <dgm:dir/>
          <dgm:resizeHandles val="exact"/>
        </dgm:presLayoutVars>
      </dgm:prSet>
      <dgm:spPr/>
    </dgm:pt>
    <dgm:pt modelId="{82F26EE0-BD16-4DC9-A89A-E27D2C858CD2}" type="pres">
      <dgm:prSet presAssocID="{C3C59218-B8F7-4B5E-B2D1-51664BD85960}" presName="composite" presStyleCnt="0"/>
      <dgm:spPr/>
    </dgm:pt>
    <dgm:pt modelId="{8F13914E-928A-4C11-A8AD-027D0F335FC7}" type="pres">
      <dgm:prSet presAssocID="{C3C59218-B8F7-4B5E-B2D1-51664BD85960}" presName="rect1" presStyleLbl="trAlignAcc1" presStyleIdx="0" presStyleCnt="21">
        <dgm:presLayoutVars>
          <dgm:bulletEnabled val="1"/>
        </dgm:presLayoutVars>
      </dgm:prSet>
      <dgm:spPr/>
    </dgm:pt>
    <dgm:pt modelId="{E4765FE3-10B0-4F78-9345-7C3541F783B4}" type="pres">
      <dgm:prSet presAssocID="{C3C59218-B8F7-4B5E-B2D1-51664BD85960}" presName="rect2" presStyleLbl="fgImgPlace1" presStyleIdx="0" presStyleCnt="2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with solid fill"/>
        </a:ext>
      </dgm:extLst>
    </dgm:pt>
    <dgm:pt modelId="{45FA4A88-D0F6-4E73-9580-767EB77166D1}" type="pres">
      <dgm:prSet presAssocID="{FCD91508-E672-48AD-88AF-78D9A53280FA}" presName="sibTrans" presStyleCnt="0"/>
      <dgm:spPr/>
    </dgm:pt>
    <dgm:pt modelId="{FA401C21-F68D-438F-A9A9-48A8A5F6237A}" type="pres">
      <dgm:prSet presAssocID="{8C841625-0278-47B1-9181-9E9391E1410E}" presName="composite" presStyleCnt="0"/>
      <dgm:spPr/>
    </dgm:pt>
    <dgm:pt modelId="{977A399B-A84C-4DAA-9D0A-D697337B755D}" type="pres">
      <dgm:prSet presAssocID="{8C841625-0278-47B1-9181-9E9391E1410E}" presName="rect1" presStyleLbl="trAlignAcc1" presStyleIdx="1" presStyleCnt="21">
        <dgm:presLayoutVars>
          <dgm:bulletEnabled val="1"/>
        </dgm:presLayoutVars>
      </dgm:prSet>
      <dgm:spPr/>
    </dgm:pt>
    <dgm:pt modelId="{6F2C1D01-11A1-46F5-81D3-814CEABC5EBF}" type="pres">
      <dgm:prSet presAssocID="{8C841625-0278-47B1-9181-9E9391E1410E}" presName="rect2" presStyleLbl="fgImgPlace1" presStyleIdx="1"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F57C3B7A-3985-471F-A813-57F06E9ED6DC}" type="pres">
      <dgm:prSet presAssocID="{D3FE51FE-EE16-4937-A158-63DC95F710E7}" presName="sibTrans" presStyleCnt="0"/>
      <dgm:spPr/>
    </dgm:pt>
    <dgm:pt modelId="{32C06094-22A1-4165-8E91-BE48F1A50133}" type="pres">
      <dgm:prSet presAssocID="{2CA1100B-2C5C-4F81-B5ED-EEDEBF0690F0}" presName="composite" presStyleCnt="0"/>
      <dgm:spPr/>
    </dgm:pt>
    <dgm:pt modelId="{353DB02E-B2D9-4CEA-82D1-BA672FEDC55A}" type="pres">
      <dgm:prSet presAssocID="{2CA1100B-2C5C-4F81-B5ED-EEDEBF0690F0}" presName="rect1" presStyleLbl="trAlignAcc1" presStyleIdx="2" presStyleCnt="21">
        <dgm:presLayoutVars>
          <dgm:bulletEnabled val="1"/>
        </dgm:presLayoutVars>
      </dgm:prSet>
      <dgm:spPr/>
    </dgm:pt>
    <dgm:pt modelId="{BDF0931F-BEAF-45BB-9D36-A3AE0A9DCFD5}" type="pres">
      <dgm:prSet presAssocID="{2CA1100B-2C5C-4F81-B5ED-EEDEBF0690F0}" presName="rect2" presStyleLbl="fgImgPlace1" presStyleIdx="2" presStyleCnt="2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865ECAA-6A41-4899-A74E-0DC70E83DB8A}" type="pres">
      <dgm:prSet presAssocID="{9829832C-00E1-4B09-8536-43D79DE1232F}" presName="sibTrans" presStyleCnt="0"/>
      <dgm:spPr/>
    </dgm:pt>
    <dgm:pt modelId="{7B0725EC-8830-4F65-BD41-535C7B1DDF8B}" type="pres">
      <dgm:prSet presAssocID="{BEEA2933-4A95-4B10-870A-7AE6A0A1132C}" presName="composite" presStyleCnt="0"/>
      <dgm:spPr/>
    </dgm:pt>
    <dgm:pt modelId="{F0994178-DF7C-4BB2-A43B-B45460B57B63}" type="pres">
      <dgm:prSet presAssocID="{BEEA2933-4A95-4B10-870A-7AE6A0A1132C}" presName="rect1" presStyleLbl="trAlignAcc1" presStyleIdx="3" presStyleCnt="21">
        <dgm:presLayoutVars>
          <dgm:bulletEnabled val="1"/>
        </dgm:presLayoutVars>
      </dgm:prSet>
      <dgm:spPr/>
    </dgm:pt>
    <dgm:pt modelId="{B7746100-B9CC-4C25-96AD-479DC4F8924C}" type="pres">
      <dgm:prSet presAssocID="{BEEA2933-4A95-4B10-870A-7AE6A0A1132C}" presName="rect2" presStyleLbl="fgImgPlace1" presStyleIdx="3" presStyleCnt="2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A6A959F7-E388-4E59-9FED-4C634F0C6A0B}" type="pres">
      <dgm:prSet presAssocID="{5D28D1E9-CEE9-426D-A349-941C3D733D99}" presName="sibTrans" presStyleCnt="0"/>
      <dgm:spPr/>
    </dgm:pt>
    <dgm:pt modelId="{D0F2ADD7-20DC-4432-BC9D-F8C2CC2D45E8}" type="pres">
      <dgm:prSet presAssocID="{CED61A9B-0CB3-4D54-B7CE-AAD23BD344DB}" presName="composite" presStyleCnt="0"/>
      <dgm:spPr/>
    </dgm:pt>
    <dgm:pt modelId="{78762A42-CC40-4D1C-BE0C-32490AA1E4C3}" type="pres">
      <dgm:prSet presAssocID="{CED61A9B-0CB3-4D54-B7CE-AAD23BD344DB}" presName="rect1" presStyleLbl="trAlignAcc1" presStyleIdx="4" presStyleCnt="21">
        <dgm:presLayoutVars>
          <dgm:bulletEnabled val="1"/>
        </dgm:presLayoutVars>
      </dgm:prSet>
      <dgm:spPr/>
    </dgm:pt>
    <dgm:pt modelId="{ADDA6F2A-785A-463A-BE79-2CFE9C1AF87A}" type="pres">
      <dgm:prSet presAssocID="{CED61A9B-0CB3-4D54-B7CE-AAD23BD344DB}" presName="rect2" presStyleLbl="fgImgPlace1" presStyleIdx="4"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F7AF6C5B-68DF-4F28-A309-FCDE3024DE80}" type="pres">
      <dgm:prSet presAssocID="{16AC124C-E3A8-4ED2-9138-7192F504359C}" presName="sibTrans" presStyleCnt="0"/>
      <dgm:spPr/>
    </dgm:pt>
    <dgm:pt modelId="{6EA3941B-8D91-4BA9-97EC-03A7AD104658}" type="pres">
      <dgm:prSet presAssocID="{3F5514FC-FA88-40C9-B3E8-B0D07EBB876D}" presName="composite" presStyleCnt="0"/>
      <dgm:spPr/>
    </dgm:pt>
    <dgm:pt modelId="{1D2DAB38-A51E-4C01-B12F-0F872DE047C3}" type="pres">
      <dgm:prSet presAssocID="{3F5514FC-FA88-40C9-B3E8-B0D07EBB876D}" presName="rect1" presStyleLbl="trAlignAcc1" presStyleIdx="5" presStyleCnt="21">
        <dgm:presLayoutVars>
          <dgm:bulletEnabled val="1"/>
        </dgm:presLayoutVars>
      </dgm:prSet>
      <dgm:spPr/>
    </dgm:pt>
    <dgm:pt modelId="{2D61C971-3A72-4A0E-91AC-5FB67DA99080}" type="pres">
      <dgm:prSet presAssocID="{3F5514FC-FA88-40C9-B3E8-B0D07EBB876D}" presName="rect2" presStyleLbl="fgImgPlace1" presStyleIdx="5"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99809BB1-4CEA-4400-94FE-CCCFB1797983}" type="pres">
      <dgm:prSet presAssocID="{FE5A449F-64C6-4988-92A7-DC72DD60AE40}" presName="sibTrans" presStyleCnt="0"/>
      <dgm:spPr/>
    </dgm:pt>
    <dgm:pt modelId="{00827166-83DF-46D0-B917-CDE2DFF33058}" type="pres">
      <dgm:prSet presAssocID="{7390887F-2FFF-4E64-AF64-89D82F15A083}" presName="composite" presStyleCnt="0"/>
      <dgm:spPr/>
    </dgm:pt>
    <dgm:pt modelId="{6C44EA56-8AC7-4D24-90FA-431303E1B333}" type="pres">
      <dgm:prSet presAssocID="{7390887F-2FFF-4E64-AF64-89D82F15A083}" presName="rect1" presStyleLbl="trAlignAcc1" presStyleIdx="6" presStyleCnt="21">
        <dgm:presLayoutVars>
          <dgm:bulletEnabled val="1"/>
        </dgm:presLayoutVars>
      </dgm:prSet>
      <dgm:spPr/>
    </dgm:pt>
    <dgm:pt modelId="{3F4A2292-1EE2-41E2-B4AE-C8CCB293D201}" type="pres">
      <dgm:prSet presAssocID="{7390887F-2FFF-4E64-AF64-89D82F15A083}" presName="rect2" presStyleLbl="fgImgPlace1" presStyleIdx="6"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63225AC-F6D6-4F54-946A-8382BD218C6A}" type="pres">
      <dgm:prSet presAssocID="{A8BA173B-7A1B-4A02-AA92-8035418F9657}" presName="sibTrans" presStyleCnt="0"/>
      <dgm:spPr/>
    </dgm:pt>
    <dgm:pt modelId="{8D009985-5C33-4D2E-83E7-7A4ED19B2BEA}" type="pres">
      <dgm:prSet presAssocID="{18EC6509-27B5-4290-B3FC-83658BB222A9}" presName="composite" presStyleCnt="0"/>
      <dgm:spPr/>
    </dgm:pt>
    <dgm:pt modelId="{F8A4FDD6-F1C8-44C6-A39C-3FAC34295F87}" type="pres">
      <dgm:prSet presAssocID="{18EC6509-27B5-4290-B3FC-83658BB222A9}" presName="rect1" presStyleLbl="trAlignAcc1" presStyleIdx="7" presStyleCnt="21">
        <dgm:presLayoutVars>
          <dgm:bulletEnabled val="1"/>
        </dgm:presLayoutVars>
      </dgm:prSet>
      <dgm:spPr/>
    </dgm:pt>
    <dgm:pt modelId="{740C8F2C-6FA7-497A-A096-548C1A751FA9}" type="pres">
      <dgm:prSet presAssocID="{18EC6509-27B5-4290-B3FC-83658BB222A9}" presName="rect2" presStyleLbl="fgImgPlace1" presStyleIdx="7" presStyleCnt="2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7E3480B3-4811-448B-9D55-15179818CCBB}" type="pres">
      <dgm:prSet presAssocID="{A91F7863-76BC-4401-893E-13A7BB80403E}" presName="sibTrans" presStyleCnt="0"/>
      <dgm:spPr/>
    </dgm:pt>
    <dgm:pt modelId="{02ABC4E0-69E9-4A24-86FB-99AA23AC7F78}" type="pres">
      <dgm:prSet presAssocID="{87795A90-217E-45DB-BB3A-8070DF5842C6}" presName="composite" presStyleCnt="0"/>
      <dgm:spPr/>
    </dgm:pt>
    <dgm:pt modelId="{AC4F3F29-8DDC-4E1A-A657-1C9A60687093}" type="pres">
      <dgm:prSet presAssocID="{87795A90-217E-45DB-BB3A-8070DF5842C6}" presName="rect1" presStyleLbl="trAlignAcc1" presStyleIdx="8" presStyleCnt="21">
        <dgm:presLayoutVars>
          <dgm:bulletEnabled val="1"/>
        </dgm:presLayoutVars>
      </dgm:prSet>
      <dgm:spPr/>
    </dgm:pt>
    <dgm:pt modelId="{3392C02A-48C2-45F9-82B9-686959F7921F}" type="pres">
      <dgm:prSet presAssocID="{87795A90-217E-45DB-BB3A-8070DF5842C6}" presName="rect2" presStyleLbl="fgImgPlace1" presStyleIdx="8" presStyleCnt="2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Cross with solid fill"/>
        </a:ext>
      </dgm:extLst>
    </dgm:pt>
    <dgm:pt modelId="{B7CF7AA5-079B-4D81-B5D8-22F08FBB5561}" type="pres">
      <dgm:prSet presAssocID="{FE8E38C3-5666-492B-AD9C-6661699CE14A}" presName="sibTrans" presStyleCnt="0"/>
      <dgm:spPr/>
    </dgm:pt>
    <dgm:pt modelId="{5F817271-1695-40B5-AFD1-13416A0987BF}" type="pres">
      <dgm:prSet presAssocID="{BAF30DC8-7C2D-4D48-953B-B37BC30062A7}" presName="composite" presStyleCnt="0"/>
      <dgm:spPr/>
    </dgm:pt>
    <dgm:pt modelId="{ED66216E-6BC9-49B2-B2B0-3B74F36C1D4F}" type="pres">
      <dgm:prSet presAssocID="{BAF30DC8-7C2D-4D48-953B-B37BC30062A7}" presName="rect1" presStyleLbl="trAlignAcc1" presStyleIdx="9" presStyleCnt="21">
        <dgm:presLayoutVars>
          <dgm:bulletEnabled val="1"/>
        </dgm:presLayoutVars>
      </dgm:prSet>
      <dgm:spPr/>
    </dgm:pt>
    <dgm:pt modelId="{C10FA75F-E574-46F3-BE17-2F36AC56E59F}" type="pres">
      <dgm:prSet presAssocID="{BAF30DC8-7C2D-4D48-953B-B37BC30062A7}" presName="rect2" presStyleLbl="fgImgPlace1" presStyleIdx="9"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D7313852-B35B-4E50-9CB0-FA2F20B8BB8E}" type="pres">
      <dgm:prSet presAssocID="{F3F9523E-6057-46F4-8FFB-6D3D12A93FFC}" presName="sibTrans" presStyleCnt="0"/>
      <dgm:spPr/>
    </dgm:pt>
    <dgm:pt modelId="{3C70B8BB-DFFA-43EA-AE07-C5E3F6161E2D}" type="pres">
      <dgm:prSet presAssocID="{B838F023-07D7-4805-91EC-98C634EEABB1}" presName="composite" presStyleCnt="0"/>
      <dgm:spPr/>
    </dgm:pt>
    <dgm:pt modelId="{2D01E8B3-D768-4C58-982F-66406995A58C}" type="pres">
      <dgm:prSet presAssocID="{B838F023-07D7-4805-91EC-98C634EEABB1}" presName="rect1" presStyleLbl="trAlignAcc1" presStyleIdx="10" presStyleCnt="21">
        <dgm:presLayoutVars>
          <dgm:bulletEnabled val="1"/>
        </dgm:presLayoutVars>
      </dgm:prSet>
      <dgm:spPr/>
    </dgm:pt>
    <dgm:pt modelId="{FF63FE3F-9D1D-4F2D-859B-F2A3B1CB03B8}" type="pres">
      <dgm:prSet presAssocID="{B838F023-07D7-4805-91EC-98C634EEABB1}" presName="rect2" presStyleLbl="fgImgPlace1" presStyleIdx="10"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3D449485-3F41-4FD6-8D5F-B702553AF620}" type="pres">
      <dgm:prSet presAssocID="{4BE6411E-1D0A-43A4-803B-17D54CD4DBD3}" presName="sibTrans" presStyleCnt="0"/>
      <dgm:spPr/>
    </dgm:pt>
    <dgm:pt modelId="{A1506068-CA22-4939-BC6F-C7F5E899E7DD}" type="pres">
      <dgm:prSet presAssocID="{F96E99D8-F928-4116-B62A-75CF25265967}" presName="composite" presStyleCnt="0"/>
      <dgm:spPr/>
    </dgm:pt>
    <dgm:pt modelId="{6D700697-5B2A-435C-BA5C-8F15C98839F1}" type="pres">
      <dgm:prSet presAssocID="{F96E99D8-F928-4116-B62A-75CF25265967}" presName="rect1" presStyleLbl="trAlignAcc1" presStyleIdx="11" presStyleCnt="21">
        <dgm:presLayoutVars>
          <dgm:bulletEnabled val="1"/>
        </dgm:presLayoutVars>
      </dgm:prSet>
      <dgm:spPr/>
    </dgm:pt>
    <dgm:pt modelId="{EF4AFA8E-C002-469D-AB12-008A4D7D76E1}" type="pres">
      <dgm:prSet presAssocID="{F96E99D8-F928-4116-B62A-75CF25265967}" presName="rect2" presStyleLbl="fgImgPlace1" presStyleIdx="11"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6A3AC7D-8AF6-4017-9AC5-D001557EDB66}" type="pres">
      <dgm:prSet presAssocID="{100963E1-3D2E-485F-902B-732505E86629}" presName="sibTrans" presStyleCnt="0"/>
      <dgm:spPr/>
    </dgm:pt>
    <dgm:pt modelId="{58B9075E-DC6A-4F97-8150-F7469386BE9B}" type="pres">
      <dgm:prSet presAssocID="{F2A91929-3B84-4196-B429-43C89A3EE0E3}" presName="composite" presStyleCnt="0"/>
      <dgm:spPr/>
    </dgm:pt>
    <dgm:pt modelId="{D32BB57A-B700-4A6F-AAC0-A2974200EB74}" type="pres">
      <dgm:prSet presAssocID="{F2A91929-3B84-4196-B429-43C89A3EE0E3}" presName="rect1" presStyleLbl="trAlignAcc1" presStyleIdx="12" presStyleCnt="21">
        <dgm:presLayoutVars>
          <dgm:bulletEnabled val="1"/>
        </dgm:presLayoutVars>
      </dgm:prSet>
      <dgm:spPr/>
    </dgm:pt>
    <dgm:pt modelId="{17D24545-B31C-4186-A8F4-6020933E8E07}" type="pres">
      <dgm:prSet presAssocID="{F2A91929-3B84-4196-B429-43C89A3EE0E3}" presName="rect2" presStyleLbl="fgImgPlace1" presStyleIdx="12"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DACB2F7-AE7F-43EB-BC87-1AD7565EE2F0}" type="pres">
      <dgm:prSet presAssocID="{1586721F-A414-41A9-9158-5F3A20C7F881}" presName="sibTrans" presStyleCnt="0"/>
      <dgm:spPr/>
    </dgm:pt>
    <dgm:pt modelId="{E2CF48F5-F678-4765-AE68-58E9DC9AF587}" type="pres">
      <dgm:prSet presAssocID="{6291A988-CB17-411F-B91B-CA1D9C43F23D}" presName="composite" presStyleCnt="0"/>
      <dgm:spPr/>
    </dgm:pt>
    <dgm:pt modelId="{1EA4836E-0EAD-4F12-99CB-5FEBF2F80928}" type="pres">
      <dgm:prSet presAssocID="{6291A988-CB17-411F-B91B-CA1D9C43F23D}" presName="rect1" presStyleLbl="trAlignAcc1" presStyleIdx="13" presStyleCnt="21">
        <dgm:presLayoutVars>
          <dgm:bulletEnabled val="1"/>
        </dgm:presLayoutVars>
      </dgm:prSet>
      <dgm:spPr/>
    </dgm:pt>
    <dgm:pt modelId="{DFFAA4C3-582F-4F48-9DA6-2A32EE362F19}" type="pres">
      <dgm:prSet presAssocID="{6291A988-CB17-411F-B91B-CA1D9C43F23D}" presName="rect2" presStyleLbl="fgImgPlace1" presStyleIdx="13"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87FADCC-577A-4867-B3AC-49AE588A7A6C}" type="pres">
      <dgm:prSet presAssocID="{45A12721-2D5F-45FD-8FEB-261AD9404034}" presName="sibTrans" presStyleCnt="0"/>
      <dgm:spPr/>
    </dgm:pt>
    <dgm:pt modelId="{AFB3FEE0-9AF4-4964-B2B8-33742223FC40}" type="pres">
      <dgm:prSet presAssocID="{DF60D03B-ED72-4603-835D-903645D6E571}" presName="composite" presStyleCnt="0"/>
      <dgm:spPr/>
    </dgm:pt>
    <dgm:pt modelId="{7CEC21A5-34B1-4F78-B45C-F9A212E42C66}" type="pres">
      <dgm:prSet presAssocID="{DF60D03B-ED72-4603-835D-903645D6E571}" presName="rect1" presStyleLbl="trAlignAcc1" presStyleIdx="14" presStyleCnt="21">
        <dgm:presLayoutVars>
          <dgm:bulletEnabled val="1"/>
        </dgm:presLayoutVars>
      </dgm:prSet>
      <dgm:spPr/>
    </dgm:pt>
    <dgm:pt modelId="{7FCE76D7-9265-4DFC-BDBE-016F4969650A}" type="pres">
      <dgm:prSet presAssocID="{DF60D03B-ED72-4603-835D-903645D6E571}" presName="rect2" presStyleLbl="fgImgPlace1" presStyleIdx="14"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FCEF07BF-073B-4DFB-AE5A-1CB610D1F271}" type="pres">
      <dgm:prSet presAssocID="{F65E659E-9D78-4974-B055-A6EC7D5B4221}" presName="sibTrans" presStyleCnt="0"/>
      <dgm:spPr/>
    </dgm:pt>
    <dgm:pt modelId="{959D7103-BA71-4DA8-8016-3D0C5153F2B9}" type="pres">
      <dgm:prSet presAssocID="{B5E3FF65-90E3-4B8A-BC27-5FC8B2C416DB}" presName="composite" presStyleCnt="0"/>
      <dgm:spPr/>
    </dgm:pt>
    <dgm:pt modelId="{46ADC994-2F5D-4A32-9E81-7FDC3D697BB1}" type="pres">
      <dgm:prSet presAssocID="{B5E3FF65-90E3-4B8A-BC27-5FC8B2C416DB}" presName="rect1" presStyleLbl="trAlignAcc1" presStyleIdx="15" presStyleCnt="21">
        <dgm:presLayoutVars>
          <dgm:bulletEnabled val="1"/>
        </dgm:presLayoutVars>
      </dgm:prSet>
      <dgm:spPr/>
    </dgm:pt>
    <dgm:pt modelId="{25A9FD1C-024D-4A25-A72D-A03D21E12F26}" type="pres">
      <dgm:prSet presAssocID="{B5E3FF65-90E3-4B8A-BC27-5FC8B2C416DB}" presName="rect2" presStyleLbl="fgImgPlace1" presStyleIdx="15"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1EFE1969-C7E8-4EED-B829-06DCA9D3F5F7}" type="pres">
      <dgm:prSet presAssocID="{B6F148A8-2480-4A77-868C-CD4F734A683C}" presName="sibTrans" presStyleCnt="0"/>
      <dgm:spPr/>
    </dgm:pt>
    <dgm:pt modelId="{3E46E4F4-1DED-4DEA-A7ED-D962109191E4}" type="pres">
      <dgm:prSet presAssocID="{7232D5BF-E749-4BD1-B720-AA8D002187D4}" presName="composite" presStyleCnt="0"/>
      <dgm:spPr/>
    </dgm:pt>
    <dgm:pt modelId="{E45ACA48-A131-4846-BD5C-4E58DA69E0F4}" type="pres">
      <dgm:prSet presAssocID="{7232D5BF-E749-4BD1-B720-AA8D002187D4}" presName="rect1" presStyleLbl="trAlignAcc1" presStyleIdx="16" presStyleCnt="21">
        <dgm:presLayoutVars>
          <dgm:bulletEnabled val="1"/>
        </dgm:presLayoutVars>
      </dgm:prSet>
      <dgm:spPr/>
    </dgm:pt>
    <dgm:pt modelId="{40EB6DBD-E770-48B8-868C-6F4EA8011227}" type="pres">
      <dgm:prSet presAssocID="{7232D5BF-E749-4BD1-B720-AA8D002187D4}" presName="rect2" presStyleLbl="fgImgPlace1" presStyleIdx="16"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462A7AFD-58C7-4F83-92ED-8F6A71589EBC}" type="pres">
      <dgm:prSet presAssocID="{2B17D05D-C027-4C1B-8AEB-AD48063D1536}" presName="sibTrans" presStyleCnt="0"/>
      <dgm:spPr/>
    </dgm:pt>
    <dgm:pt modelId="{1B2B8A8E-EF5B-4EDE-AA1F-F72AB5FCCF40}" type="pres">
      <dgm:prSet presAssocID="{0EAA4CB5-9C20-4CD2-8065-72FA1C2E18D4}" presName="composite" presStyleCnt="0"/>
      <dgm:spPr/>
    </dgm:pt>
    <dgm:pt modelId="{A388AB23-1EED-4D63-A854-D4A5D5571C0D}" type="pres">
      <dgm:prSet presAssocID="{0EAA4CB5-9C20-4CD2-8065-72FA1C2E18D4}" presName="rect1" presStyleLbl="trAlignAcc1" presStyleIdx="17" presStyleCnt="21">
        <dgm:presLayoutVars>
          <dgm:bulletEnabled val="1"/>
        </dgm:presLayoutVars>
      </dgm:prSet>
      <dgm:spPr/>
    </dgm:pt>
    <dgm:pt modelId="{08229412-C8CC-4536-8621-86E87FC92551}" type="pres">
      <dgm:prSet presAssocID="{0EAA4CB5-9C20-4CD2-8065-72FA1C2E18D4}" presName="rect2" presStyleLbl="fgImgPlace1" presStyleIdx="17" presStyleCnt="2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9EFA8D97-DA62-40B5-B732-D6CBFDA06D64}" type="pres">
      <dgm:prSet presAssocID="{932B1ED3-EA1C-42ED-9707-F47796446F84}" presName="sibTrans" presStyleCnt="0"/>
      <dgm:spPr/>
    </dgm:pt>
    <dgm:pt modelId="{D7FDD093-9B65-4D1C-8CD3-397555D5AE71}" type="pres">
      <dgm:prSet presAssocID="{D19B8DE7-49F6-4148-82D4-B395EEE5EBB2}" presName="composite" presStyleCnt="0"/>
      <dgm:spPr/>
    </dgm:pt>
    <dgm:pt modelId="{751E827E-B42A-4561-B057-875C672DA1C8}" type="pres">
      <dgm:prSet presAssocID="{D19B8DE7-49F6-4148-82D4-B395EEE5EBB2}" presName="rect1" presStyleLbl="trAlignAcc1" presStyleIdx="18" presStyleCnt="21">
        <dgm:presLayoutVars>
          <dgm:bulletEnabled val="1"/>
        </dgm:presLayoutVars>
      </dgm:prSet>
      <dgm:spPr/>
    </dgm:pt>
    <dgm:pt modelId="{9D712C51-377F-485F-9556-3FBE7D0F17D1}" type="pres">
      <dgm:prSet presAssocID="{D19B8DE7-49F6-4148-82D4-B395EEE5EBB2}" presName="rect2" presStyleLbl="fgImgPlace1" presStyleIdx="18" presStyleCnt="2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1 with solid fill"/>
        </a:ext>
      </dgm:extLst>
    </dgm:pt>
    <dgm:pt modelId="{CBA87F9D-E7B2-4C99-AA82-668038A4DE05}" type="pres">
      <dgm:prSet presAssocID="{6293411B-A4F3-4A0D-8521-CE36F216F60A}" presName="sibTrans" presStyleCnt="0"/>
      <dgm:spPr/>
    </dgm:pt>
    <dgm:pt modelId="{D87A5D06-E4D3-4D37-ADB9-099D303485B5}" type="pres">
      <dgm:prSet presAssocID="{564D0ED5-2592-4DD8-AEDD-78650A68BAC6}" presName="composite" presStyleCnt="0"/>
      <dgm:spPr/>
    </dgm:pt>
    <dgm:pt modelId="{CA0EB071-852E-4654-A29D-BBEF679C7824}" type="pres">
      <dgm:prSet presAssocID="{564D0ED5-2592-4DD8-AEDD-78650A68BAC6}" presName="rect1" presStyleLbl="trAlignAcc1" presStyleIdx="19" presStyleCnt="21">
        <dgm:presLayoutVars>
          <dgm:bulletEnabled val="1"/>
        </dgm:presLayoutVars>
      </dgm:prSet>
      <dgm:spPr/>
    </dgm:pt>
    <dgm:pt modelId="{5A5678D0-64C6-4467-AC0B-95DDF77D23BC}" type="pres">
      <dgm:prSet presAssocID="{564D0ED5-2592-4DD8-AEDD-78650A68BAC6}" presName="rect2" presStyleLbl="fgImgPlace1" presStyleIdx="19" presStyleCnt="2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EF8DA64A-DF1E-46A0-9083-1C73205EAD01}" type="pres">
      <dgm:prSet presAssocID="{0F9377C5-0503-444B-9FA5-0E276BCCD46E}" presName="sibTrans" presStyleCnt="0"/>
      <dgm:spPr/>
    </dgm:pt>
    <dgm:pt modelId="{C598DD52-29B6-4CB5-976C-676576172052}" type="pres">
      <dgm:prSet presAssocID="{352DE0BD-E5CD-483B-97D8-7C0650142212}" presName="composite" presStyleCnt="0"/>
      <dgm:spPr/>
    </dgm:pt>
    <dgm:pt modelId="{F4DA7EAA-5346-4731-A054-A2497B55AFF6}" type="pres">
      <dgm:prSet presAssocID="{352DE0BD-E5CD-483B-97D8-7C0650142212}" presName="rect1" presStyleLbl="trAlignAcc1" presStyleIdx="20" presStyleCnt="21">
        <dgm:presLayoutVars>
          <dgm:bulletEnabled val="1"/>
        </dgm:presLayoutVars>
      </dgm:prSet>
      <dgm:spPr/>
    </dgm:pt>
    <dgm:pt modelId="{4E63A601-EBFF-4631-BBA9-4ABA972EE49F}" type="pres">
      <dgm:prSet presAssocID="{352DE0BD-E5CD-483B-97D8-7C0650142212}" presName="rect2" presStyleLbl="fgImgPlace1" presStyleIdx="20" presStyleCnt="2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Lst>
  <dgm:cxnLst>
    <dgm:cxn modelId="{A09B8002-A557-4E96-AFA5-411C579DD34C}" type="presOf" srcId="{564D0ED5-2592-4DD8-AEDD-78650A68BAC6}" destId="{CA0EB071-852E-4654-A29D-BBEF679C7824}" srcOrd="0" destOrd="0" presId="urn:microsoft.com/office/officeart/2008/layout/PictureStrips"/>
    <dgm:cxn modelId="{4BFB0516-5E40-4C0E-BE3A-65312D8E78C7}" srcId="{D2914E6A-D3D4-4C1D-B85C-6297970A8F04}" destId="{B838F023-07D7-4805-91EC-98C634EEABB1}" srcOrd="10" destOrd="0" parTransId="{570CD5AF-5E5B-4E85-8374-A397134E991F}" sibTransId="{4BE6411E-1D0A-43A4-803B-17D54CD4DBD3}"/>
    <dgm:cxn modelId="{F1584217-B068-4E27-B6B3-3A8AEF38044A}" type="presOf" srcId="{B5E3FF65-90E3-4B8A-BC27-5FC8B2C416DB}" destId="{46ADC994-2F5D-4A32-9E81-7FDC3D697BB1}" srcOrd="0" destOrd="0" presId="urn:microsoft.com/office/officeart/2008/layout/PictureStrips"/>
    <dgm:cxn modelId="{72970319-00F0-497F-BC38-032CF0F7C326}" srcId="{D2914E6A-D3D4-4C1D-B85C-6297970A8F04}" destId="{DF60D03B-ED72-4603-835D-903645D6E571}" srcOrd="14" destOrd="0" parTransId="{F54F5F88-DA16-4515-94A3-0073CEB4331B}" sibTransId="{F65E659E-9D78-4974-B055-A6EC7D5B4221}"/>
    <dgm:cxn modelId="{81EAF21F-2DD0-49DC-A65E-45CFD1E13D52}" srcId="{D2914E6A-D3D4-4C1D-B85C-6297970A8F04}" destId="{0EAA4CB5-9C20-4CD2-8065-72FA1C2E18D4}" srcOrd="17" destOrd="0" parTransId="{FFB6241D-341E-47E7-B5C9-73972BDA442F}" sibTransId="{932B1ED3-EA1C-42ED-9707-F47796446F84}"/>
    <dgm:cxn modelId="{44309D22-4013-44DA-AAF6-4732AD35CCBA}" srcId="{D2914E6A-D3D4-4C1D-B85C-6297970A8F04}" destId="{18EC6509-27B5-4290-B3FC-83658BB222A9}" srcOrd="7" destOrd="0" parTransId="{1CDA2928-8B5F-414A-BDA2-156F01AD3ED5}" sibTransId="{A91F7863-76BC-4401-893E-13A7BB80403E}"/>
    <dgm:cxn modelId="{B0C38925-CCB9-4D2E-85D3-20038E6D1252}" srcId="{D2914E6A-D3D4-4C1D-B85C-6297970A8F04}" destId="{BAF30DC8-7C2D-4D48-953B-B37BC30062A7}" srcOrd="9" destOrd="0" parTransId="{741749EE-DD52-42A1-85D2-5385623F80A4}" sibTransId="{F3F9523E-6057-46F4-8FFB-6D3D12A93FFC}"/>
    <dgm:cxn modelId="{CD7C7427-65E2-4C82-9BB8-A9E3529E7346}" type="presOf" srcId="{7390887F-2FFF-4E64-AF64-89D82F15A083}" destId="{6C44EA56-8AC7-4D24-90FA-431303E1B333}" srcOrd="0" destOrd="0" presId="urn:microsoft.com/office/officeart/2008/layout/PictureStrips"/>
    <dgm:cxn modelId="{441F4D29-624C-4D54-8B65-ACF1346B8DEB}" type="presOf" srcId="{BAF30DC8-7C2D-4D48-953B-B37BC30062A7}" destId="{ED66216E-6BC9-49B2-B2B0-3B74F36C1D4F}" srcOrd="0" destOrd="0" presId="urn:microsoft.com/office/officeart/2008/layout/PictureStrips"/>
    <dgm:cxn modelId="{242D3434-D0AB-427B-A6C1-E662FBED5037}" type="presOf" srcId="{F96E99D8-F928-4116-B62A-75CF25265967}" destId="{6D700697-5B2A-435C-BA5C-8F15C98839F1}" srcOrd="0" destOrd="0" presId="urn:microsoft.com/office/officeart/2008/layout/PictureStrips"/>
    <dgm:cxn modelId="{0BFE1D37-BD9B-4616-8173-4CEBBB13828D}" srcId="{C3C59218-B8F7-4B5E-B2D1-51664BD85960}" destId="{E62B6F75-CF41-48DE-999B-79A6F7E962DF}" srcOrd="0" destOrd="0" parTransId="{A4F335B1-F275-420A-A2E1-06F304CB6A5F}" sibTransId="{885AD999-3578-4819-BEF4-5EC95060C30A}"/>
    <dgm:cxn modelId="{2B45C13C-02FE-44D9-80DA-9B0AD18CDF9A}" srcId="{D2914E6A-D3D4-4C1D-B85C-6297970A8F04}" destId="{564D0ED5-2592-4DD8-AEDD-78650A68BAC6}" srcOrd="19" destOrd="0" parTransId="{B937674E-0D6E-497E-82CE-991B34293F76}" sibTransId="{0F9377C5-0503-444B-9FA5-0E276BCCD46E}"/>
    <dgm:cxn modelId="{85512740-01AC-4A5F-9021-84A2B6EF8E9E}" type="presOf" srcId="{7232D5BF-E749-4BD1-B720-AA8D002187D4}" destId="{E45ACA48-A131-4846-BD5C-4E58DA69E0F4}" srcOrd="0" destOrd="0" presId="urn:microsoft.com/office/officeart/2008/layout/PictureStrips"/>
    <dgm:cxn modelId="{AC3DE25D-214F-468A-B951-26B160BDA132}" type="presOf" srcId="{87795A90-217E-45DB-BB3A-8070DF5842C6}" destId="{AC4F3F29-8DDC-4E1A-A657-1C9A60687093}" srcOrd="0" destOrd="0" presId="urn:microsoft.com/office/officeart/2008/layout/PictureStrips"/>
    <dgm:cxn modelId="{070D845F-224F-4D58-9740-85CE6B10A9E6}" srcId="{D2914E6A-D3D4-4C1D-B85C-6297970A8F04}" destId="{8C841625-0278-47B1-9181-9E9391E1410E}" srcOrd="1" destOrd="0" parTransId="{9E9B6FC4-DC8F-4745-888F-BF1F1DEB5C1E}" sibTransId="{D3FE51FE-EE16-4937-A158-63DC95F710E7}"/>
    <dgm:cxn modelId="{F7C6D349-E55A-4AAE-8DFE-ECEFA5D953A3}" type="presOf" srcId="{D19B8DE7-49F6-4148-82D4-B395EEE5EBB2}" destId="{751E827E-B42A-4561-B057-875C672DA1C8}" srcOrd="0" destOrd="0" presId="urn:microsoft.com/office/officeart/2008/layout/PictureStrips"/>
    <dgm:cxn modelId="{EF62F26B-F44F-4FD3-BD9A-18FA74A461B7}" type="presOf" srcId="{CED61A9B-0CB3-4D54-B7CE-AAD23BD344DB}" destId="{78762A42-CC40-4D1C-BE0C-32490AA1E4C3}" srcOrd="0" destOrd="0" presId="urn:microsoft.com/office/officeart/2008/layout/PictureStrips"/>
    <dgm:cxn modelId="{77950F4D-73F9-4AA3-B135-3DFBAD8DC96A}" type="presOf" srcId="{3F5514FC-FA88-40C9-B3E8-B0D07EBB876D}" destId="{1D2DAB38-A51E-4C01-B12F-0F872DE047C3}" srcOrd="0" destOrd="0" presId="urn:microsoft.com/office/officeart/2008/layout/PictureStrips"/>
    <dgm:cxn modelId="{E5BD2A6D-DD0B-40E5-9F99-E1FD59876CA4}" srcId="{D2914E6A-D3D4-4C1D-B85C-6297970A8F04}" destId="{87795A90-217E-45DB-BB3A-8070DF5842C6}" srcOrd="8" destOrd="0" parTransId="{98780703-9354-4E5F-96B9-A4F6F2F58338}" sibTransId="{FE8E38C3-5666-492B-AD9C-6661699CE14A}"/>
    <dgm:cxn modelId="{A51F8855-FD0A-4CCA-BF6B-888C3DFA6C4A}" srcId="{D2914E6A-D3D4-4C1D-B85C-6297970A8F04}" destId="{2CA1100B-2C5C-4F81-B5ED-EEDEBF0690F0}" srcOrd="2" destOrd="0" parTransId="{C04B8463-2A96-4437-A910-1F1B20B6B92C}" sibTransId="{9829832C-00E1-4B09-8536-43D79DE1232F}"/>
    <dgm:cxn modelId="{4A95C557-E843-4C72-8FDA-1F251DC0956F}" type="presOf" srcId="{DF60D03B-ED72-4603-835D-903645D6E571}" destId="{7CEC21A5-34B1-4F78-B45C-F9A212E42C66}" srcOrd="0" destOrd="0" presId="urn:microsoft.com/office/officeart/2008/layout/PictureStrips"/>
    <dgm:cxn modelId="{ED006879-9897-4F0C-9288-1912D2845D3B}" srcId="{D2914E6A-D3D4-4C1D-B85C-6297970A8F04}" destId="{3F5514FC-FA88-40C9-B3E8-B0D07EBB876D}" srcOrd="5" destOrd="0" parTransId="{9EC6AC95-9B79-4F00-B95B-EF98B2E84D97}" sibTransId="{FE5A449F-64C6-4988-92A7-DC72DD60AE40}"/>
    <dgm:cxn modelId="{43C5927D-8265-46AF-8F7B-F141A84F0E94}" type="presOf" srcId="{B838F023-07D7-4805-91EC-98C634EEABB1}" destId="{2D01E8B3-D768-4C58-982F-66406995A58C}" srcOrd="0" destOrd="0" presId="urn:microsoft.com/office/officeart/2008/layout/PictureStrips"/>
    <dgm:cxn modelId="{1E78BE7D-5356-4D49-9F4A-409B529FDEA4}" type="presOf" srcId="{8C841625-0278-47B1-9181-9E9391E1410E}" destId="{977A399B-A84C-4DAA-9D0A-D697337B755D}" srcOrd="0" destOrd="0" presId="urn:microsoft.com/office/officeart/2008/layout/PictureStrips"/>
    <dgm:cxn modelId="{CAE31887-05A9-4189-ACF1-B3C3EF8C8DB2}" srcId="{D2914E6A-D3D4-4C1D-B85C-6297970A8F04}" destId="{352DE0BD-E5CD-483B-97D8-7C0650142212}" srcOrd="20" destOrd="0" parTransId="{11171EBD-8F62-4CCC-8CA0-BDE321A3AAD0}" sibTransId="{C7A03690-B853-4E2B-AA3F-FBE693A9F0E9}"/>
    <dgm:cxn modelId="{91EF358C-6A98-4394-9F56-1EB4F4FEF49B}" srcId="{D2914E6A-D3D4-4C1D-B85C-6297970A8F04}" destId="{F2A91929-3B84-4196-B429-43C89A3EE0E3}" srcOrd="12" destOrd="0" parTransId="{DB443E76-5CA0-40CE-8A29-D6109ADEB4E7}" sibTransId="{1586721F-A414-41A9-9158-5F3A20C7F881}"/>
    <dgm:cxn modelId="{9DC77490-75FC-423D-8796-09051BAC26AA}" type="presOf" srcId="{2CA1100B-2C5C-4F81-B5ED-EEDEBF0690F0}" destId="{353DB02E-B2D9-4CEA-82D1-BA672FEDC55A}" srcOrd="0" destOrd="0" presId="urn:microsoft.com/office/officeart/2008/layout/PictureStrips"/>
    <dgm:cxn modelId="{CBAB5992-4EA3-4246-9A33-6769A5549DD1}" type="presOf" srcId="{C3C59218-B8F7-4B5E-B2D1-51664BD85960}" destId="{8F13914E-928A-4C11-A8AD-027D0F335FC7}" srcOrd="0" destOrd="0" presId="urn:microsoft.com/office/officeart/2008/layout/PictureStrips"/>
    <dgm:cxn modelId="{4B81BD98-54D6-4026-A30A-7C1AFD0FB97F}" srcId="{D2914E6A-D3D4-4C1D-B85C-6297970A8F04}" destId="{B5E3FF65-90E3-4B8A-BC27-5FC8B2C416DB}" srcOrd="15" destOrd="0" parTransId="{A39DD291-8E3A-4F49-A0CE-742E325DC654}" sibTransId="{B6F148A8-2480-4A77-868C-CD4F734A683C}"/>
    <dgm:cxn modelId="{41944D99-1E4B-4E41-A5D3-DB5FA8D8F3E1}" srcId="{D2914E6A-D3D4-4C1D-B85C-6297970A8F04}" destId="{7390887F-2FFF-4E64-AF64-89D82F15A083}" srcOrd="6" destOrd="0" parTransId="{1084B81F-D707-4654-A03A-D823E5BCD98A}" sibTransId="{A8BA173B-7A1B-4A02-AA92-8035418F9657}"/>
    <dgm:cxn modelId="{5875E09E-417E-49CB-B8FD-4533A3EAFB0B}" type="presOf" srcId="{D2914E6A-D3D4-4C1D-B85C-6297970A8F04}" destId="{34A5B2A2-CD69-4998-BA1C-046343B326DD}" srcOrd="0" destOrd="0" presId="urn:microsoft.com/office/officeart/2008/layout/PictureStrips"/>
    <dgm:cxn modelId="{D5B328A1-7809-4D8F-BC3B-A702955DA243}" srcId="{D2914E6A-D3D4-4C1D-B85C-6297970A8F04}" destId="{6291A988-CB17-411F-B91B-CA1D9C43F23D}" srcOrd="13" destOrd="0" parTransId="{B8BB3DDA-D9E8-4354-8A0D-FF109E34D711}" sibTransId="{45A12721-2D5F-45FD-8FEB-261AD9404034}"/>
    <dgm:cxn modelId="{61ADBDAF-AE65-4B54-9896-F1ABB344B5C2}" type="presOf" srcId="{E62B6F75-CF41-48DE-999B-79A6F7E962DF}" destId="{8F13914E-928A-4C11-A8AD-027D0F335FC7}" srcOrd="0" destOrd="1" presId="urn:microsoft.com/office/officeart/2008/layout/PictureStrips"/>
    <dgm:cxn modelId="{4CA2E0B9-D0F1-4193-8428-CB7279A42C68}" type="presOf" srcId="{18EC6509-27B5-4290-B3FC-83658BB222A9}" destId="{F8A4FDD6-F1C8-44C6-A39C-3FAC34295F87}" srcOrd="0" destOrd="0" presId="urn:microsoft.com/office/officeart/2008/layout/PictureStrips"/>
    <dgm:cxn modelId="{8FF558BD-7D60-482C-A729-36B989DCF7F2}" srcId="{D2914E6A-D3D4-4C1D-B85C-6297970A8F04}" destId="{D19B8DE7-49F6-4148-82D4-B395EEE5EBB2}" srcOrd="18" destOrd="0" parTransId="{619867B3-B71A-46DF-B747-05F6BDDBE599}" sibTransId="{6293411B-A4F3-4A0D-8521-CE36F216F60A}"/>
    <dgm:cxn modelId="{7BADAAC3-20F8-49B9-86AD-431EEF00ECF4}" srcId="{D2914E6A-D3D4-4C1D-B85C-6297970A8F04}" destId="{F96E99D8-F928-4116-B62A-75CF25265967}" srcOrd="11" destOrd="0" parTransId="{1FEBE1EF-D401-4AAC-9EEC-BF210307251B}" sibTransId="{100963E1-3D2E-485F-902B-732505E86629}"/>
    <dgm:cxn modelId="{B9EA42CB-CC1D-4C57-8CCE-163E4C82F7C7}" type="presOf" srcId="{F2A91929-3B84-4196-B429-43C89A3EE0E3}" destId="{D32BB57A-B700-4A6F-AAC0-A2974200EB74}" srcOrd="0" destOrd="0" presId="urn:microsoft.com/office/officeart/2008/layout/PictureStrips"/>
    <dgm:cxn modelId="{256D3DD2-919E-458D-ACE9-77FE7D46911A}" type="presOf" srcId="{0EAA4CB5-9C20-4CD2-8065-72FA1C2E18D4}" destId="{A388AB23-1EED-4D63-A854-D4A5D5571C0D}" srcOrd="0" destOrd="0" presId="urn:microsoft.com/office/officeart/2008/layout/PictureStrips"/>
    <dgm:cxn modelId="{2537C2DD-EEC3-4DBA-88BE-4FD6B3BE0E3B}" srcId="{D2914E6A-D3D4-4C1D-B85C-6297970A8F04}" destId="{C3C59218-B8F7-4B5E-B2D1-51664BD85960}" srcOrd="0" destOrd="0" parTransId="{D5FD1D94-B0EC-49F6-9A1A-650379C5C78B}" sibTransId="{FCD91508-E672-48AD-88AF-78D9A53280FA}"/>
    <dgm:cxn modelId="{3A8F1AE6-3B69-46FE-853D-120437826193}" srcId="{D2914E6A-D3D4-4C1D-B85C-6297970A8F04}" destId="{BEEA2933-4A95-4B10-870A-7AE6A0A1132C}" srcOrd="3" destOrd="0" parTransId="{50683994-2299-4980-AAFE-3425D8FE307F}" sibTransId="{5D28D1E9-CEE9-426D-A349-941C3D733D99}"/>
    <dgm:cxn modelId="{57D187EA-678F-4F2A-9366-FD6B6017D13E}" type="presOf" srcId="{BEEA2933-4A95-4B10-870A-7AE6A0A1132C}" destId="{F0994178-DF7C-4BB2-A43B-B45460B57B63}" srcOrd="0" destOrd="0" presId="urn:microsoft.com/office/officeart/2008/layout/PictureStrips"/>
    <dgm:cxn modelId="{EA9CECEA-CFD9-4701-968A-E38D66962A57}" type="presOf" srcId="{352DE0BD-E5CD-483B-97D8-7C0650142212}" destId="{F4DA7EAA-5346-4731-A054-A2497B55AFF6}" srcOrd="0" destOrd="0" presId="urn:microsoft.com/office/officeart/2008/layout/PictureStrips"/>
    <dgm:cxn modelId="{D01E2CED-5144-4D7A-A25A-B2B7B3B34092}" srcId="{D2914E6A-D3D4-4C1D-B85C-6297970A8F04}" destId="{7232D5BF-E749-4BD1-B720-AA8D002187D4}" srcOrd="16" destOrd="0" parTransId="{6D324476-F28D-40C4-81A6-1AABDB7C1195}" sibTransId="{2B17D05D-C027-4C1B-8AEB-AD48063D1536}"/>
    <dgm:cxn modelId="{30B15CF8-A305-4A58-9A74-E8005A448338}" type="presOf" srcId="{6291A988-CB17-411F-B91B-CA1D9C43F23D}" destId="{1EA4836E-0EAD-4F12-99CB-5FEBF2F80928}" srcOrd="0" destOrd="0" presId="urn:microsoft.com/office/officeart/2008/layout/PictureStrips"/>
    <dgm:cxn modelId="{1E7D12FC-5FC0-439A-B0AB-E74A7F5FC602}" srcId="{D2914E6A-D3D4-4C1D-B85C-6297970A8F04}" destId="{CED61A9B-0CB3-4D54-B7CE-AAD23BD344DB}" srcOrd="4" destOrd="0" parTransId="{6ACAD2DF-834D-4360-A002-6CBF7C8D3866}" sibTransId="{16AC124C-E3A8-4ED2-9138-7192F504359C}"/>
    <dgm:cxn modelId="{7F757A73-6DE8-4D84-8863-F28725D522EB}" type="presParOf" srcId="{34A5B2A2-CD69-4998-BA1C-046343B326DD}" destId="{82F26EE0-BD16-4DC9-A89A-E27D2C858CD2}" srcOrd="0" destOrd="0" presId="urn:microsoft.com/office/officeart/2008/layout/PictureStrips"/>
    <dgm:cxn modelId="{C8132B48-92B3-4E19-AE2D-7CDFCD743D6D}" type="presParOf" srcId="{82F26EE0-BD16-4DC9-A89A-E27D2C858CD2}" destId="{8F13914E-928A-4C11-A8AD-027D0F335FC7}" srcOrd="0" destOrd="0" presId="urn:microsoft.com/office/officeart/2008/layout/PictureStrips"/>
    <dgm:cxn modelId="{CD804F16-34AF-4224-A4B9-0905A6A808AD}" type="presParOf" srcId="{82F26EE0-BD16-4DC9-A89A-E27D2C858CD2}" destId="{E4765FE3-10B0-4F78-9345-7C3541F783B4}" srcOrd="1" destOrd="0" presId="urn:microsoft.com/office/officeart/2008/layout/PictureStrips"/>
    <dgm:cxn modelId="{F3D7AA6B-8259-497A-9D49-84B78B07F23B}" type="presParOf" srcId="{34A5B2A2-CD69-4998-BA1C-046343B326DD}" destId="{45FA4A88-D0F6-4E73-9580-767EB77166D1}" srcOrd="1" destOrd="0" presId="urn:microsoft.com/office/officeart/2008/layout/PictureStrips"/>
    <dgm:cxn modelId="{3D8EDF60-5146-47E9-B981-0C05852EA490}" type="presParOf" srcId="{34A5B2A2-CD69-4998-BA1C-046343B326DD}" destId="{FA401C21-F68D-438F-A9A9-48A8A5F6237A}" srcOrd="2" destOrd="0" presId="urn:microsoft.com/office/officeart/2008/layout/PictureStrips"/>
    <dgm:cxn modelId="{1EC6CAEB-663C-448E-A172-5AFC91A83807}" type="presParOf" srcId="{FA401C21-F68D-438F-A9A9-48A8A5F6237A}" destId="{977A399B-A84C-4DAA-9D0A-D697337B755D}" srcOrd="0" destOrd="0" presId="urn:microsoft.com/office/officeart/2008/layout/PictureStrips"/>
    <dgm:cxn modelId="{E81B8F10-4446-4411-AE50-03F85AD1582C}" type="presParOf" srcId="{FA401C21-F68D-438F-A9A9-48A8A5F6237A}" destId="{6F2C1D01-11A1-46F5-81D3-814CEABC5EBF}" srcOrd="1" destOrd="0" presId="urn:microsoft.com/office/officeart/2008/layout/PictureStrips"/>
    <dgm:cxn modelId="{8D5F9EAF-9959-4F66-8C03-FD9736E5C8FB}" type="presParOf" srcId="{34A5B2A2-CD69-4998-BA1C-046343B326DD}" destId="{F57C3B7A-3985-471F-A813-57F06E9ED6DC}" srcOrd="3" destOrd="0" presId="urn:microsoft.com/office/officeart/2008/layout/PictureStrips"/>
    <dgm:cxn modelId="{49F0862A-8795-4574-B310-9724CC36DA86}" type="presParOf" srcId="{34A5B2A2-CD69-4998-BA1C-046343B326DD}" destId="{32C06094-22A1-4165-8E91-BE48F1A50133}" srcOrd="4" destOrd="0" presId="urn:microsoft.com/office/officeart/2008/layout/PictureStrips"/>
    <dgm:cxn modelId="{380EA897-4292-4DE0-A9F2-5EEB0B10AD03}" type="presParOf" srcId="{32C06094-22A1-4165-8E91-BE48F1A50133}" destId="{353DB02E-B2D9-4CEA-82D1-BA672FEDC55A}" srcOrd="0" destOrd="0" presId="urn:microsoft.com/office/officeart/2008/layout/PictureStrips"/>
    <dgm:cxn modelId="{01F35AE8-03B6-4056-A842-34CC8A15D444}" type="presParOf" srcId="{32C06094-22A1-4165-8E91-BE48F1A50133}" destId="{BDF0931F-BEAF-45BB-9D36-A3AE0A9DCFD5}" srcOrd="1" destOrd="0" presId="urn:microsoft.com/office/officeart/2008/layout/PictureStrips"/>
    <dgm:cxn modelId="{3F537D32-835A-498D-BBDA-3DD9A6B44B98}" type="presParOf" srcId="{34A5B2A2-CD69-4998-BA1C-046343B326DD}" destId="{6865ECAA-6A41-4899-A74E-0DC70E83DB8A}" srcOrd="5" destOrd="0" presId="urn:microsoft.com/office/officeart/2008/layout/PictureStrips"/>
    <dgm:cxn modelId="{62CA3B30-4D6D-493D-B8E1-3018E108E23B}" type="presParOf" srcId="{34A5B2A2-CD69-4998-BA1C-046343B326DD}" destId="{7B0725EC-8830-4F65-BD41-535C7B1DDF8B}" srcOrd="6" destOrd="0" presId="urn:microsoft.com/office/officeart/2008/layout/PictureStrips"/>
    <dgm:cxn modelId="{5B9CAA75-A758-48EC-BB1F-00BC8FB4C3DC}" type="presParOf" srcId="{7B0725EC-8830-4F65-BD41-535C7B1DDF8B}" destId="{F0994178-DF7C-4BB2-A43B-B45460B57B63}" srcOrd="0" destOrd="0" presId="urn:microsoft.com/office/officeart/2008/layout/PictureStrips"/>
    <dgm:cxn modelId="{0E2B70E1-279B-481F-B9EC-F6CB7209E588}" type="presParOf" srcId="{7B0725EC-8830-4F65-BD41-535C7B1DDF8B}" destId="{B7746100-B9CC-4C25-96AD-479DC4F8924C}" srcOrd="1" destOrd="0" presId="urn:microsoft.com/office/officeart/2008/layout/PictureStrips"/>
    <dgm:cxn modelId="{88ADCFFD-A3C7-42EA-BA21-8C44EBA302A7}" type="presParOf" srcId="{34A5B2A2-CD69-4998-BA1C-046343B326DD}" destId="{A6A959F7-E388-4E59-9FED-4C634F0C6A0B}" srcOrd="7" destOrd="0" presId="urn:microsoft.com/office/officeart/2008/layout/PictureStrips"/>
    <dgm:cxn modelId="{CE313616-F279-4D48-873F-F6B7C9A582FB}" type="presParOf" srcId="{34A5B2A2-CD69-4998-BA1C-046343B326DD}" destId="{D0F2ADD7-20DC-4432-BC9D-F8C2CC2D45E8}" srcOrd="8" destOrd="0" presId="urn:microsoft.com/office/officeart/2008/layout/PictureStrips"/>
    <dgm:cxn modelId="{8B3A252D-8AE0-44A1-82D3-F4E10CA3C49A}" type="presParOf" srcId="{D0F2ADD7-20DC-4432-BC9D-F8C2CC2D45E8}" destId="{78762A42-CC40-4D1C-BE0C-32490AA1E4C3}" srcOrd="0" destOrd="0" presId="urn:microsoft.com/office/officeart/2008/layout/PictureStrips"/>
    <dgm:cxn modelId="{D00189CF-6BC3-44A2-9F82-550036533ED0}" type="presParOf" srcId="{D0F2ADD7-20DC-4432-BC9D-F8C2CC2D45E8}" destId="{ADDA6F2A-785A-463A-BE79-2CFE9C1AF87A}" srcOrd="1" destOrd="0" presId="urn:microsoft.com/office/officeart/2008/layout/PictureStrips"/>
    <dgm:cxn modelId="{7B7F995F-3324-4F99-A12E-E6EAD798A1FC}" type="presParOf" srcId="{34A5B2A2-CD69-4998-BA1C-046343B326DD}" destId="{F7AF6C5B-68DF-4F28-A309-FCDE3024DE80}" srcOrd="9" destOrd="0" presId="urn:microsoft.com/office/officeart/2008/layout/PictureStrips"/>
    <dgm:cxn modelId="{B91AE406-737E-4837-A3D3-969774E2A964}" type="presParOf" srcId="{34A5B2A2-CD69-4998-BA1C-046343B326DD}" destId="{6EA3941B-8D91-4BA9-97EC-03A7AD104658}" srcOrd="10" destOrd="0" presId="urn:microsoft.com/office/officeart/2008/layout/PictureStrips"/>
    <dgm:cxn modelId="{47121A16-312A-4B58-845E-2761F2EBCF8B}" type="presParOf" srcId="{6EA3941B-8D91-4BA9-97EC-03A7AD104658}" destId="{1D2DAB38-A51E-4C01-B12F-0F872DE047C3}" srcOrd="0" destOrd="0" presId="urn:microsoft.com/office/officeart/2008/layout/PictureStrips"/>
    <dgm:cxn modelId="{AFCC5739-F72C-4139-B944-7CCD253DD260}" type="presParOf" srcId="{6EA3941B-8D91-4BA9-97EC-03A7AD104658}" destId="{2D61C971-3A72-4A0E-91AC-5FB67DA99080}" srcOrd="1" destOrd="0" presId="urn:microsoft.com/office/officeart/2008/layout/PictureStrips"/>
    <dgm:cxn modelId="{8331626E-CD53-4148-BC66-78E38F06D5CB}" type="presParOf" srcId="{34A5B2A2-CD69-4998-BA1C-046343B326DD}" destId="{99809BB1-4CEA-4400-94FE-CCCFB1797983}" srcOrd="11" destOrd="0" presId="urn:microsoft.com/office/officeart/2008/layout/PictureStrips"/>
    <dgm:cxn modelId="{CAEBB51A-E06F-4244-8B83-9B80400E3592}" type="presParOf" srcId="{34A5B2A2-CD69-4998-BA1C-046343B326DD}" destId="{00827166-83DF-46D0-B917-CDE2DFF33058}" srcOrd="12" destOrd="0" presId="urn:microsoft.com/office/officeart/2008/layout/PictureStrips"/>
    <dgm:cxn modelId="{D4D98C5B-0B2D-4C8A-A335-77661EFA8917}" type="presParOf" srcId="{00827166-83DF-46D0-B917-CDE2DFF33058}" destId="{6C44EA56-8AC7-4D24-90FA-431303E1B333}" srcOrd="0" destOrd="0" presId="urn:microsoft.com/office/officeart/2008/layout/PictureStrips"/>
    <dgm:cxn modelId="{09EE7694-9400-408E-BEEF-0199C3EE6637}" type="presParOf" srcId="{00827166-83DF-46D0-B917-CDE2DFF33058}" destId="{3F4A2292-1EE2-41E2-B4AE-C8CCB293D201}" srcOrd="1" destOrd="0" presId="urn:microsoft.com/office/officeart/2008/layout/PictureStrips"/>
    <dgm:cxn modelId="{7DA21B1B-F4A2-457A-A8EB-77199DDEC391}" type="presParOf" srcId="{34A5B2A2-CD69-4998-BA1C-046343B326DD}" destId="{A63225AC-F6D6-4F54-946A-8382BD218C6A}" srcOrd="13" destOrd="0" presId="urn:microsoft.com/office/officeart/2008/layout/PictureStrips"/>
    <dgm:cxn modelId="{2024989E-8289-4DB9-8F35-E77409F49DF2}" type="presParOf" srcId="{34A5B2A2-CD69-4998-BA1C-046343B326DD}" destId="{8D009985-5C33-4D2E-83E7-7A4ED19B2BEA}" srcOrd="14" destOrd="0" presId="urn:microsoft.com/office/officeart/2008/layout/PictureStrips"/>
    <dgm:cxn modelId="{E94521C5-5C0C-4593-B106-FA7775CD8FAA}" type="presParOf" srcId="{8D009985-5C33-4D2E-83E7-7A4ED19B2BEA}" destId="{F8A4FDD6-F1C8-44C6-A39C-3FAC34295F87}" srcOrd="0" destOrd="0" presId="urn:microsoft.com/office/officeart/2008/layout/PictureStrips"/>
    <dgm:cxn modelId="{449AFCB2-B922-4316-8641-DAE43A6A05E0}" type="presParOf" srcId="{8D009985-5C33-4D2E-83E7-7A4ED19B2BEA}" destId="{740C8F2C-6FA7-497A-A096-548C1A751FA9}" srcOrd="1" destOrd="0" presId="urn:microsoft.com/office/officeart/2008/layout/PictureStrips"/>
    <dgm:cxn modelId="{C82EF9AD-F295-462E-86AA-CA9AC037CD72}" type="presParOf" srcId="{34A5B2A2-CD69-4998-BA1C-046343B326DD}" destId="{7E3480B3-4811-448B-9D55-15179818CCBB}" srcOrd="15" destOrd="0" presId="urn:microsoft.com/office/officeart/2008/layout/PictureStrips"/>
    <dgm:cxn modelId="{E00E4D94-11A8-42E3-9C67-E07C829BBEE7}" type="presParOf" srcId="{34A5B2A2-CD69-4998-BA1C-046343B326DD}" destId="{02ABC4E0-69E9-4A24-86FB-99AA23AC7F78}" srcOrd="16" destOrd="0" presId="urn:microsoft.com/office/officeart/2008/layout/PictureStrips"/>
    <dgm:cxn modelId="{76F40FDD-C1E2-4BE2-9419-166358EC667B}" type="presParOf" srcId="{02ABC4E0-69E9-4A24-86FB-99AA23AC7F78}" destId="{AC4F3F29-8DDC-4E1A-A657-1C9A60687093}" srcOrd="0" destOrd="0" presId="urn:microsoft.com/office/officeart/2008/layout/PictureStrips"/>
    <dgm:cxn modelId="{2ED4D5CB-4E02-4396-85A5-F7C7171571A1}" type="presParOf" srcId="{02ABC4E0-69E9-4A24-86FB-99AA23AC7F78}" destId="{3392C02A-48C2-45F9-82B9-686959F7921F}" srcOrd="1" destOrd="0" presId="urn:microsoft.com/office/officeart/2008/layout/PictureStrips"/>
    <dgm:cxn modelId="{FC0257D9-764E-4B15-9371-DFAFAE33F887}" type="presParOf" srcId="{34A5B2A2-CD69-4998-BA1C-046343B326DD}" destId="{B7CF7AA5-079B-4D81-B5D8-22F08FBB5561}" srcOrd="17" destOrd="0" presId="urn:microsoft.com/office/officeart/2008/layout/PictureStrips"/>
    <dgm:cxn modelId="{CD29930B-8D87-4C19-867C-4890A2EFC10A}" type="presParOf" srcId="{34A5B2A2-CD69-4998-BA1C-046343B326DD}" destId="{5F817271-1695-40B5-AFD1-13416A0987BF}" srcOrd="18" destOrd="0" presId="urn:microsoft.com/office/officeart/2008/layout/PictureStrips"/>
    <dgm:cxn modelId="{79BFF339-E821-4D35-BB3F-AFF0592E156C}" type="presParOf" srcId="{5F817271-1695-40B5-AFD1-13416A0987BF}" destId="{ED66216E-6BC9-49B2-B2B0-3B74F36C1D4F}" srcOrd="0" destOrd="0" presId="urn:microsoft.com/office/officeart/2008/layout/PictureStrips"/>
    <dgm:cxn modelId="{A4D3F132-46AF-4304-AFA2-2BEF1D1DCE7A}" type="presParOf" srcId="{5F817271-1695-40B5-AFD1-13416A0987BF}" destId="{C10FA75F-E574-46F3-BE17-2F36AC56E59F}" srcOrd="1" destOrd="0" presId="urn:microsoft.com/office/officeart/2008/layout/PictureStrips"/>
    <dgm:cxn modelId="{DAB4299F-5B8C-474B-8261-68BAE1EED6A9}" type="presParOf" srcId="{34A5B2A2-CD69-4998-BA1C-046343B326DD}" destId="{D7313852-B35B-4E50-9CB0-FA2F20B8BB8E}" srcOrd="19" destOrd="0" presId="urn:microsoft.com/office/officeart/2008/layout/PictureStrips"/>
    <dgm:cxn modelId="{8328D2FC-28BD-4B62-8124-D115D4CB94B1}" type="presParOf" srcId="{34A5B2A2-CD69-4998-BA1C-046343B326DD}" destId="{3C70B8BB-DFFA-43EA-AE07-C5E3F6161E2D}" srcOrd="20" destOrd="0" presId="urn:microsoft.com/office/officeart/2008/layout/PictureStrips"/>
    <dgm:cxn modelId="{CE8C2C8B-06D5-4F94-A3E1-B2E88A3BE117}" type="presParOf" srcId="{3C70B8BB-DFFA-43EA-AE07-C5E3F6161E2D}" destId="{2D01E8B3-D768-4C58-982F-66406995A58C}" srcOrd="0" destOrd="0" presId="urn:microsoft.com/office/officeart/2008/layout/PictureStrips"/>
    <dgm:cxn modelId="{F6E216F8-E439-4B3F-8C56-E64B3F518978}" type="presParOf" srcId="{3C70B8BB-DFFA-43EA-AE07-C5E3F6161E2D}" destId="{FF63FE3F-9D1D-4F2D-859B-F2A3B1CB03B8}" srcOrd="1" destOrd="0" presId="urn:microsoft.com/office/officeart/2008/layout/PictureStrips"/>
    <dgm:cxn modelId="{0B290A99-392A-43E8-BF45-C32FA0EECDB6}" type="presParOf" srcId="{34A5B2A2-CD69-4998-BA1C-046343B326DD}" destId="{3D449485-3F41-4FD6-8D5F-B702553AF620}" srcOrd="21" destOrd="0" presId="urn:microsoft.com/office/officeart/2008/layout/PictureStrips"/>
    <dgm:cxn modelId="{2ABD3B3C-EA35-4903-95DA-EB53F5B86ED9}" type="presParOf" srcId="{34A5B2A2-CD69-4998-BA1C-046343B326DD}" destId="{A1506068-CA22-4939-BC6F-C7F5E899E7DD}" srcOrd="22" destOrd="0" presId="urn:microsoft.com/office/officeart/2008/layout/PictureStrips"/>
    <dgm:cxn modelId="{C5BE63E6-08EC-4719-B860-D32CE2DBAABC}" type="presParOf" srcId="{A1506068-CA22-4939-BC6F-C7F5E899E7DD}" destId="{6D700697-5B2A-435C-BA5C-8F15C98839F1}" srcOrd="0" destOrd="0" presId="urn:microsoft.com/office/officeart/2008/layout/PictureStrips"/>
    <dgm:cxn modelId="{1FA3D9B8-C4B1-4077-882F-07E84AE63D34}" type="presParOf" srcId="{A1506068-CA22-4939-BC6F-C7F5E899E7DD}" destId="{EF4AFA8E-C002-469D-AB12-008A4D7D76E1}" srcOrd="1" destOrd="0" presId="urn:microsoft.com/office/officeart/2008/layout/PictureStrips"/>
    <dgm:cxn modelId="{5B75340F-446C-40B3-8AC3-FC867E04F1C7}" type="presParOf" srcId="{34A5B2A2-CD69-4998-BA1C-046343B326DD}" destId="{06A3AC7D-8AF6-4017-9AC5-D001557EDB66}" srcOrd="23" destOrd="0" presId="urn:microsoft.com/office/officeart/2008/layout/PictureStrips"/>
    <dgm:cxn modelId="{C35A3315-4420-43A2-AA38-6D14C4D533FA}" type="presParOf" srcId="{34A5B2A2-CD69-4998-BA1C-046343B326DD}" destId="{58B9075E-DC6A-4F97-8150-F7469386BE9B}" srcOrd="24" destOrd="0" presId="urn:microsoft.com/office/officeart/2008/layout/PictureStrips"/>
    <dgm:cxn modelId="{0E8456A3-3240-4813-905E-4660961AC019}" type="presParOf" srcId="{58B9075E-DC6A-4F97-8150-F7469386BE9B}" destId="{D32BB57A-B700-4A6F-AAC0-A2974200EB74}" srcOrd="0" destOrd="0" presId="urn:microsoft.com/office/officeart/2008/layout/PictureStrips"/>
    <dgm:cxn modelId="{CD3401BC-0AE7-4BC3-9E47-95B21724602B}" type="presParOf" srcId="{58B9075E-DC6A-4F97-8150-F7469386BE9B}" destId="{17D24545-B31C-4186-A8F4-6020933E8E07}" srcOrd="1" destOrd="0" presId="urn:microsoft.com/office/officeart/2008/layout/PictureStrips"/>
    <dgm:cxn modelId="{AF2878E0-A37A-4B73-A492-6883D829D42F}" type="presParOf" srcId="{34A5B2A2-CD69-4998-BA1C-046343B326DD}" destId="{2DACB2F7-AE7F-43EB-BC87-1AD7565EE2F0}" srcOrd="25" destOrd="0" presId="urn:microsoft.com/office/officeart/2008/layout/PictureStrips"/>
    <dgm:cxn modelId="{4A696E41-C1A3-4E71-92A2-0D470C7457F7}" type="presParOf" srcId="{34A5B2A2-CD69-4998-BA1C-046343B326DD}" destId="{E2CF48F5-F678-4765-AE68-58E9DC9AF587}" srcOrd="26" destOrd="0" presId="urn:microsoft.com/office/officeart/2008/layout/PictureStrips"/>
    <dgm:cxn modelId="{DE844BB4-0323-4B3D-96F0-B46F5A12F52D}" type="presParOf" srcId="{E2CF48F5-F678-4765-AE68-58E9DC9AF587}" destId="{1EA4836E-0EAD-4F12-99CB-5FEBF2F80928}" srcOrd="0" destOrd="0" presId="urn:microsoft.com/office/officeart/2008/layout/PictureStrips"/>
    <dgm:cxn modelId="{03F3A85C-7CC1-4917-9C0A-4E6D26886CD6}" type="presParOf" srcId="{E2CF48F5-F678-4765-AE68-58E9DC9AF587}" destId="{DFFAA4C3-582F-4F48-9DA6-2A32EE362F19}" srcOrd="1" destOrd="0" presId="urn:microsoft.com/office/officeart/2008/layout/PictureStrips"/>
    <dgm:cxn modelId="{ACF34B95-855D-445B-A3F7-083DF4093214}" type="presParOf" srcId="{34A5B2A2-CD69-4998-BA1C-046343B326DD}" destId="{087FADCC-577A-4867-B3AC-49AE588A7A6C}" srcOrd="27" destOrd="0" presId="urn:microsoft.com/office/officeart/2008/layout/PictureStrips"/>
    <dgm:cxn modelId="{EED42DDC-7D99-4BCB-9D86-DC109600F62C}" type="presParOf" srcId="{34A5B2A2-CD69-4998-BA1C-046343B326DD}" destId="{AFB3FEE0-9AF4-4964-B2B8-33742223FC40}" srcOrd="28" destOrd="0" presId="urn:microsoft.com/office/officeart/2008/layout/PictureStrips"/>
    <dgm:cxn modelId="{E5E3A413-2CD8-4DE4-BA36-5922BBED6793}" type="presParOf" srcId="{AFB3FEE0-9AF4-4964-B2B8-33742223FC40}" destId="{7CEC21A5-34B1-4F78-B45C-F9A212E42C66}" srcOrd="0" destOrd="0" presId="urn:microsoft.com/office/officeart/2008/layout/PictureStrips"/>
    <dgm:cxn modelId="{0F7CDD97-7524-44B1-977C-680278417D99}" type="presParOf" srcId="{AFB3FEE0-9AF4-4964-B2B8-33742223FC40}" destId="{7FCE76D7-9265-4DFC-BDBE-016F4969650A}" srcOrd="1" destOrd="0" presId="urn:microsoft.com/office/officeart/2008/layout/PictureStrips"/>
    <dgm:cxn modelId="{B8DEBB50-4C8D-4337-BF35-AC921099AC4F}" type="presParOf" srcId="{34A5B2A2-CD69-4998-BA1C-046343B326DD}" destId="{FCEF07BF-073B-4DFB-AE5A-1CB610D1F271}" srcOrd="29" destOrd="0" presId="urn:microsoft.com/office/officeart/2008/layout/PictureStrips"/>
    <dgm:cxn modelId="{1DC0966F-100F-4DEA-A25B-D4D222B03223}" type="presParOf" srcId="{34A5B2A2-CD69-4998-BA1C-046343B326DD}" destId="{959D7103-BA71-4DA8-8016-3D0C5153F2B9}" srcOrd="30" destOrd="0" presId="urn:microsoft.com/office/officeart/2008/layout/PictureStrips"/>
    <dgm:cxn modelId="{5F4F78AB-EF37-4CAF-9121-8400A7F02640}" type="presParOf" srcId="{959D7103-BA71-4DA8-8016-3D0C5153F2B9}" destId="{46ADC994-2F5D-4A32-9E81-7FDC3D697BB1}" srcOrd="0" destOrd="0" presId="urn:microsoft.com/office/officeart/2008/layout/PictureStrips"/>
    <dgm:cxn modelId="{B4A9FDFE-AB96-48F5-A3C0-E82F1FB922CE}" type="presParOf" srcId="{959D7103-BA71-4DA8-8016-3D0C5153F2B9}" destId="{25A9FD1C-024D-4A25-A72D-A03D21E12F26}" srcOrd="1" destOrd="0" presId="urn:microsoft.com/office/officeart/2008/layout/PictureStrips"/>
    <dgm:cxn modelId="{04C8D431-FA3C-4588-8D89-8F30E43DE80B}" type="presParOf" srcId="{34A5B2A2-CD69-4998-BA1C-046343B326DD}" destId="{1EFE1969-C7E8-4EED-B829-06DCA9D3F5F7}" srcOrd="31" destOrd="0" presId="urn:microsoft.com/office/officeart/2008/layout/PictureStrips"/>
    <dgm:cxn modelId="{3AD0667C-9CDC-44C7-81C6-CF73F3572CEF}" type="presParOf" srcId="{34A5B2A2-CD69-4998-BA1C-046343B326DD}" destId="{3E46E4F4-1DED-4DEA-A7ED-D962109191E4}" srcOrd="32" destOrd="0" presId="urn:microsoft.com/office/officeart/2008/layout/PictureStrips"/>
    <dgm:cxn modelId="{18C75CA0-AA11-48AE-B997-1F41B4F64A0F}" type="presParOf" srcId="{3E46E4F4-1DED-4DEA-A7ED-D962109191E4}" destId="{E45ACA48-A131-4846-BD5C-4E58DA69E0F4}" srcOrd="0" destOrd="0" presId="urn:microsoft.com/office/officeart/2008/layout/PictureStrips"/>
    <dgm:cxn modelId="{00D40C73-FE83-470D-96F1-81857C9C813C}" type="presParOf" srcId="{3E46E4F4-1DED-4DEA-A7ED-D962109191E4}" destId="{40EB6DBD-E770-48B8-868C-6F4EA8011227}" srcOrd="1" destOrd="0" presId="urn:microsoft.com/office/officeart/2008/layout/PictureStrips"/>
    <dgm:cxn modelId="{00D1B50F-4FC3-4735-A060-6C131A9E73E1}" type="presParOf" srcId="{34A5B2A2-CD69-4998-BA1C-046343B326DD}" destId="{462A7AFD-58C7-4F83-92ED-8F6A71589EBC}" srcOrd="33" destOrd="0" presId="urn:microsoft.com/office/officeart/2008/layout/PictureStrips"/>
    <dgm:cxn modelId="{946EBF0A-204D-42AB-919B-B264A98A8DF6}" type="presParOf" srcId="{34A5B2A2-CD69-4998-BA1C-046343B326DD}" destId="{1B2B8A8E-EF5B-4EDE-AA1F-F72AB5FCCF40}" srcOrd="34" destOrd="0" presId="urn:microsoft.com/office/officeart/2008/layout/PictureStrips"/>
    <dgm:cxn modelId="{32D45EEF-F572-46F0-8F10-82C28C267949}" type="presParOf" srcId="{1B2B8A8E-EF5B-4EDE-AA1F-F72AB5FCCF40}" destId="{A388AB23-1EED-4D63-A854-D4A5D5571C0D}" srcOrd="0" destOrd="0" presId="urn:microsoft.com/office/officeart/2008/layout/PictureStrips"/>
    <dgm:cxn modelId="{C20E3FFA-0608-4906-A331-17999A757805}" type="presParOf" srcId="{1B2B8A8E-EF5B-4EDE-AA1F-F72AB5FCCF40}" destId="{08229412-C8CC-4536-8621-86E87FC92551}" srcOrd="1" destOrd="0" presId="urn:microsoft.com/office/officeart/2008/layout/PictureStrips"/>
    <dgm:cxn modelId="{95AD2601-4E9F-4C8A-BE85-8506079A367F}" type="presParOf" srcId="{34A5B2A2-CD69-4998-BA1C-046343B326DD}" destId="{9EFA8D97-DA62-40B5-B732-D6CBFDA06D64}" srcOrd="35" destOrd="0" presId="urn:microsoft.com/office/officeart/2008/layout/PictureStrips"/>
    <dgm:cxn modelId="{5959E824-4D9D-4CA3-AA11-0345309962D7}" type="presParOf" srcId="{34A5B2A2-CD69-4998-BA1C-046343B326DD}" destId="{D7FDD093-9B65-4D1C-8CD3-397555D5AE71}" srcOrd="36" destOrd="0" presId="urn:microsoft.com/office/officeart/2008/layout/PictureStrips"/>
    <dgm:cxn modelId="{863BB997-DBC3-4EC3-BA93-5C667EE878AC}" type="presParOf" srcId="{D7FDD093-9B65-4D1C-8CD3-397555D5AE71}" destId="{751E827E-B42A-4561-B057-875C672DA1C8}" srcOrd="0" destOrd="0" presId="urn:microsoft.com/office/officeart/2008/layout/PictureStrips"/>
    <dgm:cxn modelId="{A40F465F-296B-476C-BE2E-4DE5F8A93530}" type="presParOf" srcId="{D7FDD093-9B65-4D1C-8CD3-397555D5AE71}" destId="{9D712C51-377F-485F-9556-3FBE7D0F17D1}" srcOrd="1" destOrd="0" presId="urn:microsoft.com/office/officeart/2008/layout/PictureStrips"/>
    <dgm:cxn modelId="{14619906-27AA-469A-BA54-64B936B84DC8}" type="presParOf" srcId="{34A5B2A2-CD69-4998-BA1C-046343B326DD}" destId="{CBA87F9D-E7B2-4C99-AA82-668038A4DE05}" srcOrd="37" destOrd="0" presId="urn:microsoft.com/office/officeart/2008/layout/PictureStrips"/>
    <dgm:cxn modelId="{AF2872FB-5BA6-4191-8225-4F57E5B1959D}" type="presParOf" srcId="{34A5B2A2-CD69-4998-BA1C-046343B326DD}" destId="{D87A5D06-E4D3-4D37-ADB9-099D303485B5}" srcOrd="38" destOrd="0" presId="urn:microsoft.com/office/officeart/2008/layout/PictureStrips"/>
    <dgm:cxn modelId="{9279EADC-A8C5-494E-B71E-4BD23B16AE32}" type="presParOf" srcId="{D87A5D06-E4D3-4D37-ADB9-099D303485B5}" destId="{CA0EB071-852E-4654-A29D-BBEF679C7824}" srcOrd="0" destOrd="0" presId="urn:microsoft.com/office/officeart/2008/layout/PictureStrips"/>
    <dgm:cxn modelId="{4CD09CA3-DC5C-4CDB-BE98-23169070DE71}" type="presParOf" srcId="{D87A5D06-E4D3-4D37-ADB9-099D303485B5}" destId="{5A5678D0-64C6-4467-AC0B-95DDF77D23BC}" srcOrd="1" destOrd="0" presId="urn:microsoft.com/office/officeart/2008/layout/PictureStrips"/>
    <dgm:cxn modelId="{B6189C3E-42D7-495D-8F75-C4808227AD33}" type="presParOf" srcId="{34A5B2A2-CD69-4998-BA1C-046343B326DD}" destId="{EF8DA64A-DF1E-46A0-9083-1C73205EAD01}" srcOrd="39" destOrd="0" presId="urn:microsoft.com/office/officeart/2008/layout/PictureStrips"/>
    <dgm:cxn modelId="{9A32E2B0-8147-4C07-9516-D7EA776A0AA1}" type="presParOf" srcId="{34A5B2A2-CD69-4998-BA1C-046343B326DD}" destId="{C598DD52-29B6-4CB5-976C-676576172052}" srcOrd="40" destOrd="0" presId="urn:microsoft.com/office/officeart/2008/layout/PictureStrips"/>
    <dgm:cxn modelId="{9AB28A3E-1447-43B6-83B3-9E033F9E960D}" type="presParOf" srcId="{C598DD52-29B6-4CB5-976C-676576172052}" destId="{F4DA7EAA-5346-4731-A054-A2497B55AFF6}" srcOrd="0" destOrd="0" presId="urn:microsoft.com/office/officeart/2008/layout/PictureStrips"/>
    <dgm:cxn modelId="{93071C50-816B-418D-86C4-3BFF1B163CF8}" type="presParOf" srcId="{C598DD52-29B6-4CB5-976C-676576172052}" destId="{4E63A601-EBFF-4631-BBA9-4ABA972EE49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89A6A-FDED-4F69-BF11-1E13876BD5C4}">
      <dsp:nvSpPr>
        <dsp:cNvPr id="0" name=""/>
        <dsp:cNvSpPr/>
      </dsp:nvSpPr>
      <dsp:spPr>
        <a:xfrm>
          <a:off x="0" y="419783"/>
          <a:ext cx="7149185" cy="4296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856" tIns="458216" rIns="554856" bIns="156464" numCol="1" spcCol="1270" anchor="t" anchorCtr="0">
          <a:noAutofit/>
        </a:bodyPr>
        <a:lstStyle/>
        <a:p>
          <a:pPr marL="228600" lvl="1" indent="-228600" algn="l" defTabSz="977900">
            <a:lnSpc>
              <a:spcPct val="90000"/>
            </a:lnSpc>
            <a:spcBef>
              <a:spcPct val="0"/>
            </a:spcBef>
            <a:spcAft>
              <a:spcPct val="15000"/>
            </a:spcAft>
            <a:buFont typeface="+mj-lt"/>
            <a:buAutoNum type="arabicPeriod"/>
          </a:pPr>
          <a:r>
            <a:rPr lang="en-GB" sz="2200" kern="1200" dirty="0"/>
            <a:t>Enhanced multi-agency Real-Time Suicide Surveillance </a:t>
          </a:r>
        </a:p>
        <a:p>
          <a:pPr marL="228600" lvl="1" indent="-228600" algn="l" defTabSz="977900">
            <a:lnSpc>
              <a:spcPct val="90000"/>
            </a:lnSpc>
            <a:spcBef>
              <a:spcPct val="0"/>
            </a:spcBef>
            <a:spcAft>
              <a:spcPct val="15000"/>
            </a:spcAft>
            <a:buFont typeface="+mj-lt"/>
            <a:buAutoNum type="arabicPeriod"/>
          </a:pPr>
          <a:r>
            <a:rPr lang="en-GB" sz="2200" kern="1200"/>
            <a:t>System wide training in Safetool safety planning and risk assessment</a:t>
          </a:r>
        </a:p>
        <a:p>
          <a:pPr marL="228600" lvl="1" indent="-228600" algn="l" defTabSz="977900">
            <a:lnSpc>
              <a:spcPct val="90000"/>
            </a:lnSpc>
            <a:spcBef>
              <a:spcPct val="0"/>
            </a:spcBef>
            <a:spcAft>
              <a:spcPct val="15000"/>
            </a:spcAft>
            <a:buFont typeface="+mj-lt"/>
            <a:buAutoNum type="arabicPeriod"/>
          </a:pPr>
          <a:r>
            <a:rPr lang="en-GB" sz="2200" kern="1200"/>
            <a:t>Communications and STOP Suicide campaigns</a:t>
          </a:r>
        </a:p>
        <a:p>
          <a:pPr marL="228600" lvl="1" indent="-228600" algn="l" defTabSz="977900">
            <a:lnSpc>
              <a:spcPct val="90000"/>
            </a:lnSpc>
            <a:spcBef>
              <a:spcPct val="0"/>
            </a:spcBef>
            <a:spcAft>
              <a:spcPct val="15000"/>
            </a:spcAft>
            <a:buFont typeface="+mj-lt"/>
            <a:buAutoNum type="arabicPeriod"/>
          </a:pPr>
          <a:r>
            <a:rPr lang="en-GB" sz="2200" kern="1200"/>
            <a:t>Understanding and addressing self-harm in children and young people</a:t>
          </a:r>
        </a:p>
        <a:p>
          <a:pPr marL="228600" lvl="1" indent="-228600" algn="l" defTabSz="977900">
            <a:lnSpc>
              <a:spcPct val="90000"/>
            </a:lnSpc>
            <a:spcBef>
              <a:spcPct val="0"/>
            </a:spcBef>
            <a:spcAft>
              <a:spcPct val="15000"/>
            </a:spcAft>
            <a:buFont typeface="+mj-lt"/>
            <a:buAutoNum type="arabicPeriod"/>
          </a:pPr>
          <a:r>
            <a:rPr lang="en-GB" sz="2200" kern="1200"/>
            <a:t>Full time project manager to oversee and deliver some of the proposed work as wall as support the county wide suicide prevention agenda</a:t>
          </a:r>
        </a:p>
      </dsp:txBody>
      <dsp:txXfrm>
        <a:off x="0" y="419783"/>
        <a:ext cx="7149185" cy="4296600"/>
      </dsp:txXfrm>
    </dsp:sp>
    <dsp:sp modelId="{133489FD-B594-4600-A05E-CC9A2246448D}">
      <dsp:nvSpPr>
        <dsp:cNvPr id="0" name=""/>
        <dsp:cNvSpPr/>
      </dsp:nvSpPr>
      <dsp:spPr>
        <a:xfrm>
          <a:off x="357459" y="95063"/>
          <a:ext cx="500442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156" tIns="0" rIns="189156" bIns="0" numCol="1" spcCol="1270" anchor="ctr" anchorCtr="0">
          <a:noAutofit/>
        </a:bodyPr>
        <a:lstStyle/>
        <a:p>
          <a:pPr marL="0" lvl="0" indent="0" algn="l" defTabSz="977900">
            <a:lnSpc>
              <a:spcPct val="90000"/>
            </a:lnSpc>
            <a:spcBef>
              <a:spcPct val="0"/>
            </a:spcBef>
            <a:spcAft>
              <a:spcPct val="35000"/>
            </a:spcAft>
            <a:buNone/>
          </a:pPr>
          <a:r>
            <a:rPr lang="en-GB" sz="2200" kern="1200" dirty="0"/>
            <a:t>Wave 4 Suicide Prevention Programme</a:t>
          </a:r>
        </a:p>
      </dsp:txBody>
      <dsp:txXfrm>
        <a:off x="389162" y="126766"/>
        <a:ext cx="4941023"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E8C6D-4B07-400F-8DE0-4BAF2FB83F3E}">
      <dsp:nvSpPr>
        <dsp:cNvPr id="0" name=""/>
        <dsp:cNvSpPr/>
      </dsp:nvSpPr>
      <dsp:spPr>
        <a:xfrm>
          <a:off x="2724994" y="1309"/>
          <a:ext cx="1706797" cy="814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Informed</a:t>
          </a:r>
        </a:p>
      </dsp:txBody>
      <dsp:txXfrm>
        <a:off x="2764745" y="41060"/>
        <a:ext cx="1627295" cy="734809"/>
      </dsp:txXfrm>
    </dsp:sp>
    <dsp:sp modelId="{E5CEF07E-DD0C-4BD1-815B-1E18CEFF92D9}">
      <dsp:nvSpPr>
        <dsp:cNvPr id="0" name=""/>
        <dsp:cNvSpPr/>
      </dsp:nvSpPr>
      <dsp:spPr>
        <a:xfrm>
          <a:off x="1950909" y="408465"/>
          <a:ext cx="3254966" cy="3254966"/>
        </a:xfrm>
        <a:custGeom>
          <a:avLst/>
          <a:gdLst/>
          <a:ahLst/>
          <a:cxnLst/>
          <a:rect l="0" t="0" r="0" b="0"/>
          <a:pathLst>
            <a:path>
              <a:moveTo>
                <a:pt x="2486725" y="245309"/>
              </a:moveTo>
              <a:arcTo wR="1627483" hR="1627483" stAng="18112053" swAng="14334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C9AEE1-11C1-4A6D-B5AA-E20C4EC63B85}">
      <dsp:nvSpPr>
        <dsp:cNvPr id="0" name=""/>
        <dsp:cNvSpPr/>
      </dsp:nvSpPr>
      <dsp:spPr>
        <a:xfrm>
          <a:off x="4272822" y="1125872"/>
          <a:ext cx="1706797" cy="814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Challenging</a:t>
          </a:r>
        </a:p>
      </dsp:txBody>
      <dsp:txXfrm>
        <a:off x="4312573" y="1165623"/>
        <a:ext cx="1627295" cy="734809"/>
      </dsp:txXfrm>
    </dsp:sp>
    <dsp:sp modelId="{02307D28-E750-4831-A937-1AD10148E096}">
      <dsp:nvSpPr>
        <dsp:cNvPr id="0" name=""/>
        <dsp:cNvSpPr/>
      </dsp:nvSpPr>
      <dsp:spPr>
        <a:xfrm>
          <a:off x="1950909" y="408465"/>
          <a:ext cx="3254966" cy="3254966"/>
        </a:xfrm>
        <a:custGeom>
          <a:avLst/>
          <a:gdLst/>
          <a:ahLst/>
          <a:cxnLst/>
          <a:rect l="0" t="0" r="0" b="0"/>
          <a:pathLst>
            <a:path>
              <a:moveTo>
                <a:pt x="3252726" y="1542124"/>
              </a:moveTo>
              <a:arcTo wR="1627483" hR="1627483" stAng="21419614" swAng="21969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73F420-2531-424A-B322-929248305044}">
      <dsp:nvSpPr>
        <dsp:cNvPr id="0" name=""/>
        <dsp:cNvSpPr/>
      </dsp:nvSpPr>
      <dsp:spPr>
        <a:xfrm>
          <a:off x="3681605" y="2945453"/>
          <a:ext cx="1706797" cy="814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Compassionate</a:t>
          </a:r>
        </a:p>
      </dsp:txBody>
      <dsp:txXfrm>
        <a:off x="3721356" y="2985204"/>
        <a:ext cx="1627295" cy="734809"/>
      </dsp:txXfrm>
    </dsp:sp>
    <dsp:sp modelId="{E1721BE9-1330-42FB-9481-1E52913D3DAF}">
      <dsp:nvSpPr>
        <dsp:cNvPr id="0" name=""/>
        <dsp:cNvSpPr/>
      </dsp:nvSpPr>
      <dsp:spPr>
        <a:xfrm>
          <a:off x="1950909" y="408465"/>
          <a:ext cx="3254966" cy="3254966"/>
        </a:xfrm>
        <a:custGeom>
          <a:avLst/>
          <a:gdLst/>
          <a:ahLst/>
          <a:cxnLst/>
          <a:rect l="0" t="0" r="0" b="0"/>
          <a:pathLst>
            <a:path>
              <a:moveTo>
                <a:pt x="1728635" y="3251819"/>
              </a:moveTo>
              <a:arcTo wR="1627483" hR="1627483" stAng="5186198" swAng="42760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30E447-EF3C-4DE9-B4BB-DF26F26EE21B}">
      <dsp:nvSpPr>
        <dsp:cNvPr id="0" name=""/>
        <dsp:cNvSpPr/>
      </dsp:nvSpPr>
      <dsp:spPr>
        <a:xfrm>
          <a:off x="1768383" y="2945453"/>
          <a:ext cx="1706797" cy="814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Flexible</a:t>
          </a:r>
        </a:p>
      </dsp:txBody>
      <dsp:txXfrm>
        <a:off x="1808134" y="2985204"/>
        <a:ext cx="1627295" cy="734809"/>
      </dsp:txXfrm>
    </dsp:sp>
    <dsp:sp modelId="{8CB505B8-6A0E-41C2-845C-9B51D77B22C3}">
      <dsp:nvSpPr>
        <dsp:cNvPr id="0" name=""/>
        <dsp:cNvSpPr/>
      </dsp:nvSpPr>
      <dsp:spPr>
        <a:xfrm>
          <a:off x="1950909" y="408465"/>
          <a:ext cx="3254966" cy="3254966"/>
        </a:xfrm>
        <a:custGeom>
          <a:avLst/>
          <a:gdLst/>
          <a:ahLst/>
          <a:cxnLst/>
          <a:rect l="0" t="0" r="0" b="0"/>
          <a:pathLst>
            <a:path>
              <a:moveTo>
                <a:pt x="272056" y="2528327"/>
              </a:moveTo>
              <a:arcTo wR="1627483" hR="1627483" stAng="8783470" swAng="21969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145C4B-FD66-45CF-AD76-E3A475B7FFC0}">
      <dsp:nvSpPr>
        <dsp:cNvPr id="0" name=""/>
        <dsp:cNvSpPr/>
      </dsp:nvSpPr>
      <dsp:spPr>
        <a:xfrm>
          <a:off x="1177166" y="1125872"/>
          <a:ext cx="1706797" cy="814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Sustainable</a:t>
          </a:r>
        </a:p>
      </dsp:txBody>
      <dsp:txXfrm>
        <a:off x="1216917" y="1165623"/>
        <a:ext cx="1627295" cy="734809"/>
      </dsp:txXfrm>
    </dsp:sp>
    <dsp:sp modelId="{E362E69B-420B-4184-8F14-E3601BD7BE64}">
      <dsp:nvSpPr>
        <dsp:cNvPr id="0" name=""/>
        <dsp:cNvSpPr/>
      </dsp:nvSpPr>
      <dsp:spPr>
        <a:xfrm>
          <a:off x="1950909" y="408465"/>
          <a:ext cx="3254966" cy="3254966"/>
        </a:xfrm>
        <a:custGeom>
          <a:avLst/>
          <a:gdLst/>
          <a:ahLst/>
          <a:cxnLst/>
          <a:rect l="0" t="0" r="0" b="0"/>
          <a:pathLst>
            <a:path>
              <a:moveTo>
                <a:pt x="282092" y="711718"/>
              </a:moveTo>
              <a:arcTo wR="1627483" hR="1627483" stAng="12854511" swAng="14334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9707D-C556-4272-A58C-27B4FCEECD3B}">
      <dsp:nvSpPr>
        <dsp:cNvPr id="0" name=""/>
        <dsp:cNvSpPr/>
      </dsp:nvSpPr>
      <dsp:spPr>
        <a:xfrm>
          <a:off x="0" y="0"/>
          <a:ext cx="5048896" cy="844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Better Informed</a:t>
          </a:r>
          <a:endParaRPr lang="en-GB" sz="1300" kern="1200"/>
        </a:p>
        <a:p>
          <a:pPr marL="57150" lvl="1" indent="-57150" algn="l" defTabSz="444500">
            <a:lnSpc>
              <a:spcPct val="90000"/>
            </a:lnSpc>
            <a:spcBef>
              <a:spcPct val="0"/>
            </a:spcBef>
            <a:spcAft>
              <a:spcPct val="15000"/>
            </a:spcAft>
            <a:buChar char="•"/>
          </a:pPr>
          <a:r>
            <a:rPr lang="en-US" sz="1000" kern="1200"/>
            <a:t>We have a greater understanding of suspected and confirmed suicides in C&amp;P and as a result we are,</a:t>
          </a:r>
          <a:endParaRPr lang="en-GB" sz="1000" kern="1200"/>
        </a:p>
      </dsp:txBody>
      <dsp:txXfrm>
        <a:off x="24731" y="24731"/>
        <a:ext cx="4038939" cy="794929"/>
      </dsp:txXfrm>
    </dsp:sp>
    <dsp:sp modelId="{D4760BBC-0BDB-4006-B490-77AF1DE9D31D}">
      <dsp:nvSpPr>
        <dsp:cNvPr id="0" name=""/>
        <dsp:cNvSpPr/>
      </dsp:nvSpPr>
      <dsp:spPr>
        <a:xfrm>
          <a:off x="377028" y="961667"/>
          <a:ext cx="5048896" cy="844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Better prepared</a:t>
          </a:r>
          <a:endParaRPr lang="en-GB" sz="1300" kern="1200"/>
        </a:p>
        <a:p>
          <a:pPr marL="57150" lvl="1" indent="-57150" algn="l" defTabSz="444500">
            <a:lnSpc>
              <a:spcPct val="90000"/>
            </a:lnSpc>
            <a:spcBef>
              <a:spcPct val="0"/>
            </a:spcBef>
            <a:spcAft>
              <a:spcPct val="15000"/>
            </a:spcAft>
            <a:buChar char="•"/>
          </a:pPr>
          <a:r>
            <a:rPr lang="en-US" sz="1000" kern="1200"/>
            <a:t>to respond to clusters or changes in themes/trends identified and as a result we are,</a:t>
          </a:r>
          <a:endParaRPr lang="en-GB" sz="1000" kern="1200"/>
        </a:p>
      </dsp:txBody>
      <dsp:txXfrm>
        <a:off x="401759" y="986398"/>
        <a:ext cx="4073552" cy="794929"/>
      </dsp:txXfrm>
    </dsp:sp>
    <dsp:sp modelId="{AC1AC791-840B-42B4-A54A-FE776F87304B}">
      <dsp:nvSpPr>
        <dsp:cNvPr id="0" name=""/>
        <dsp:cNvSpPr/>
      </dsp:nvSpPr>
      <dsp:spPr>
        <a:xfrm>
          <a:off x="754056" y="1923335"/>
          <a:ext cx="5048896" cy="844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More responsive</a:t>
          </a:r>
          <a:endParaRPr lang="en-GB" sz="1300" kern="1200"/>
        </a:p>
        <a:p>
          <a:pPr marL="57150" lvl="1" indent="-57150" algn="l" defTabSz="444500">
            <a:lnSpc>
              <a:spcPct val="90000"/>
            </a:lnSpc>
            <a:spcBef>
              <a:spcPct val="0"/>
            </a:spcBef>
            <a:spcAft>
              <a:spcPct val="15000"/>
            </a:spcAft>
            <a:buChar char="•"/>
          </a:pPr>
          <a:r>
            <a:rPr lang="en-US" sz="1000" kern="1200"/>
            <a:t>to our local population needs and mobilising responses to prevent further trauma, distress and possible deaths which means we are,</a:t>
          </a:r>
          <a:endParaRPr lang="en-GB" sz="1000" kern="1200"/>
        </a:p>
      </dsp:txBody>
      <dsp:txXfrm>
        <a:off x="778787" y="1948066"/>
        <a:ext cx="4073552" cy="794929"/>
      </dsp:txXfrm>
    </dsp:sp>
    <dsp:sp modelId="{4D124E68-503A-442E-A45D-6A47BA3013B7}">
      <dsp:nvSpPr>
        <dsp:cNvPr id="0" name=""/>
        <dsp:cNvSpPr/>
      </dsp:nvSpPr>
      <dsp:spPr>
        <a:xfrm>
          <a:off x="1131084" y="2885003"/>
          <a:ext cx="5048896" cy="844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More effective</a:t>
          </a:r>
          <a:endParaRPr lang="en-GB" sz="1300" kern="1200"/>
        </a:p>
        <a:p>
          <a:pPr marL="57150" lvl="1" indent="-57150" algn="l" defTabSz="444500">
            <a:lnSpc>
              <a:spcPct val="90000"/>
            </a:lnSpc>
            <a:spcBef>
              <a:spcPct val="0"/>
            </a:spcBef>
            <a:spcAft>
              <a:spcPct val="15000"/>
            </a:spcAft>
            <a:buChar char="•"/>
          </a:pPr>
          <a:r>
            <a:rPr lang="en-US" sz="1000" kern="1200"/>
            <a:t>in the utilisation of the resources available and are able to target specific responses/interventions to have the maximum benefit/impact, which has led to improvements in </a:t>
          </a:r>
          <a:endParaRPr lang="en-GB" sz="1000" kern="1200"/>
        </a:p>
      </dsp:txBody>
      <dsp:txXfrm>
        <a:off x="1155815" y="2909734"/>
        <a:ext cx="4073552" cy="794929"/>
      </dsp:txXfrm>
    </dsp:sp>
    <dsp:sp modelId="{59B1066F-C43B-4A22-8BD4-8CA79A8CB4F2}">
      <dsp:nvSpPr>
        <dsp:cNvPr id="0" name=""/>
        <dsp:cNvSpPr/>
      </dsp:nvSpPr>
      <dsp:spPr>
        <a:xfrm>
          <a:off x="1508112" y="3846670"/>
          <a:ext cx="5048896" cy="844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Collaborative working</a:t>
          </a:r>
          <a:endParaRPr lang="en-GB" sz="1300" kern="1200"/>
        </a:p>
        <a:p>
          <a:pPr marL="57150" lvl="1" indent="-57150" algn="l" defTabSz="444500">
            <a:lnSpc>
              <a:spcPct val="90000"/>
            </a:lnSpc>
            <a:spcBef>
              <a:spcPct val="0"/>
            </a:spcBef>
            <a:spcAft>
              <a:spcPct val="15000"/>
            </a:spcAft>
            <a:buChar char="•"/>
          </a:pPr>
          <a:r>
            <a:rPr lang="en-US" sz="1000" kern="1200"/>
            <a:t>in the Suicide prevention agenda and has further improved learning leading to strategic influence, which has led to an increase in the reputation of system, being a leader in this field. </a:t>
          </a:r>
          <a:endParaRPr lang="en-GB" sz="1000" kern="1200"/>
        </a:p>
      </dsp:txBody>
      <dsp:txXfrm>
        <a:off x="1532843" y="3871401"/>
        <a:ext cx="4073552" cy="794929"/>
      </dsp:txXfrm>
    </dsp:sp>
    <dsp:sp modelId="{82DBF561-586D-4055-A297-A8DF1EC943CF}">
      <dsp:nvSpPr>
        <dsp:cNvPr id="0" name=""/>
        <dsp:cNvSpPr/>
      </dsp:nvSpPr>
      <dsp:spPr>
        <a:xfrm>
          <a:off x="4500042" y="616874"/>
          <a:ext cx="548854" cy="5488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4623534" y="616874"/>
        <a:ext cx="301870" cy="413013"/>
      </dsp:txXfrm>
    </dsp:sp>
    <dsp:sp modelId="{9E125A2F-1E71-4F9D-BD19-C6F17F31DDF1}">
      <dsp:nvSpPr>
        <dsp:cNvPr id="0" name=""/>
        <dsp:cNvSpPr/>
      </dsp:nvSpPr>
      <dsp:spPr>
        <a:xfrm>
          <a:off x="4877070" y="1578542"/>
          <a:ext cx="548854" cy="5488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000562" y="1578542"/>
        <a:ext cx="301870" cy="413013"/>
      </dsp:txXfrm>
    </dsp:sp>
    <dsp:sp modelId="{C89B2904-FC0D-4F14-858F-A67D5EE2640C}">
      <dsp:nvSpPr>
        <dsp:cNvPr id="0" name=""/>
        <dsp:cNvSpPr/>
      </dsp:nvSpPr>
      <dsp:spPr>
        <a:xfrm>
          <a:off x="5254098" y="2526136"/>
          <a:ext cx="548854" cy="5488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377590" y="2526136"/>
        <a:ext cx="301870" cy="413013"/>
      </dsp:txXfrm>
    </dsp:sp>
    <dsp:sp modelId="{59A93B01-B62E-44D8-A852-DC922257879D}">
      <dsp:nvSpPr>
        <dsp:cNvPr id="0" name=""/>
        <dsp:cNvSpPr/>
      </dsp:nvSpPr>
      <dsp:spPr>
        <a:xfrm>
          <a:off x="5631126" y="3497186"/>
          <a:ext cx="548854" cy="5488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754618" y="3497186"/>
        <a:ext cx="301870" cy="413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327C6-4FAB-4E69-9BEE-C267814627BE}">
      <dsp:nvSpPr>
        <dsp:cNvPr id="0" name=""/>
        <dsp:cNvSpPr/>
      </dsp:nvSpPr>
      <dsp:spPr>
        <a:xfrm>
          <a:off x="0" y="0"/>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14 organisations part of the RTSS network</a:t>
          </a:r>
        </a:p>
      </dsp:txBody>
      <dsp:txXfrm>
        <a:off x="30227" y="30227"/>
        <a:ext cx="4044756" cy="971579"/>
      </dsp:txXfrm>
    </dsp:sp>
    <dsp:sp modelId="{FF05B189-2E30-48C6-AD27-96E128B357E4}">
      <dsp:nvSpPr>
        <dsp:cNvPr id="0" name=""/>
        <dsp:cNvSpPr/>
      </dsp:nvSpPr>
      <dsp:spPr>
        <a:xfrm>
          <a:off x="439319" y="1219676"/>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Improvements in data collection regarding demographic data, contact with services and wider risk factors</a:t>
          </a:r>
        </a:p>
      </dsp:txBody>
      <dsp:txXfrm>
        <a:off x="469546" y="1249903"/>
        <a:ext cx="4075011" cy="971579"/>
      </dsp:txXfrm>
    </dsp:sp>
    <dsp:sp modelId="{7CE1E2A9-BA02-45ED-B604-2B1FA09840B5}">
      <dsp:nvSpPr>
        <dsp:cNvPr id="0" name=""/>
        <dsp:cNvSpPr/>
      </dsp:nvSpPr>
      <dsp:spPr>
        <a:xfrm>
          <a:off x="872082" y="2439352"/>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90% of cases confirmed by coroners already known to RTSS</a:t>
          </a:r>
        </a:p>
      </dsp:txBody>
      <dsp:txXfrm>
        <a:off x="902309" y="2469579"/>
        <a:ext cx="4081568" cy="971579"/>
      </dsp:txXfrm>
    </dsp:sp>
    <dsp:sp modelId="{C36DBE90-C5C5-405C-953D-C633839DC9C0}">
      <dsp:nvSpPr>
        <dsp:cNvPr id="0" name=""/>
        <dsp:cNvSpPr/>
      </dsp:nvSpPr>
      <dsp:spPr>
        <a:xfrm>
          <a:off x="1311401" y="3659028"/>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Improved system learning and delivery of target work such as support for justice-involved people</a:t>
          </a:r>
        </a:p>
      </dsp:txBody>
      <dsp:txXfrm>
        <a:off x="1341628" y="3689255"/>
        <a:ext cx="4075011" cy="971579"/>
      </dsp:txXfrm>
    </dsp:sp>
    <dsp:sp modelId="{40835466-5F8C-4079-BA0D-8FA3C035211F}">
      <dsp:nvSpPr>
        <dsp:cNvPr id="0" name=""/>
        <dsp:cNvSpPr/>
      </dsp:nvSpPr>
      <dsp:spPr>
        <a:xfrm>
          <a:off x="4574785" y="790443"/>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4725720" y="790443"/>
        <a:ext cx="368951" cy="504793"/>
      </dsp:txXfrm>
    </dsp:sp>
    <dsp:sp modelId="{B9341C89-071F-42BC-A09C-B8FE31EAED0B}">
      <dsp:nvSpPr>
        <dsp:cNvPr id="0" name=""/>
        <dsp:cNvSpPr/>
      </dsp:nvSpPr>
      <dsp:spPr>
        <a:xfrm>
          <a:off x="5014104" y="2010120"/>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165039" y="2010120"/>
        <a:ext cx="368951" cy="504793"/>
      </dsp:txXfrm>
    </dsp:sp>
    <dsp:sp modelId="{44E1EB23-C3AC-4CA5-973E-925871B27669}">
      <dsp:nvSpPr>
        <dsp:cNvPr id="0" name=""/>
        <dsp:cNvSpPr/>
      </dsp:nvSpPr>
      <dsp:spPr>
        <a:xfrm>
          <a:off x="5446867" y="3229796"/>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597802" y="3229796"/>
        <a:ext cx="368951" cy="504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BF4D-BB5C-4FC0-9E4C-B53953B2B193}">
      <dsp:nvSpPr>
        <dsp:cNvPr id="0" name=""/>
        <dsp:cNvSpPr/>
      </dsp:nvSpPr>
      <dsp:spPr>
        <a:xfrm>
          <a:off x="0" y="0"/>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Potential reach of over 500,000 people</a:t>
          </a:r>
        </a:p>
      </dsp:txBody>
      <dsp:txXfrm>
        <a:off x="30227" y="30227"/>
        <a:ext cx="4044756" cy="971579"/>
      </dsp:txXfrm>
    </dsp:sp>
    <dsp:sp modelId="{98424456-89A6-412D-8FC5-E4BB32BCDA8D}">
      <dsp:nvSpPr>
        <dsp:cNvPr id="0" name=""/>
        <dsp:cNvSpPr/>
      </dsp:nvSpPr>
      <dsp:spPr>
        <a:xfrm>
          <a:off x="439319" y="1219676"/>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£4500 suicide prevention grants offered to local organisations</a:t>
          </a:r>
        </a:p>
      </dsp:txBody>
      <dsp:txXfrm>
        <a:off x="469546" y="1249903"/>
        <a:ext cx="4075011" cy="971579"/>
      </dsp:txXfrm>
    </dsp:sp>
    <dsp:sp modelId="{0BE6AD63-2FE3-4F09-80D0-7BA2427DDB9B}">
      <dsp:nvSpPr>
        <dsp:cNvPr id="0" name=""/>
        <dsp:cNvSpPr/>
      </dsp:nvSpPr>
      <dsp:spPr>
        <a:xfrm>
          <a:off x="872082" y="2439352"/>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372 organisations supporting people through relationship breakdown directly contacted</a:t>
          </a:r>
        </a:p>
      </dsp:txBody>
      <dsp:txXfrm>
        <a:off x="902309" y="2469579"/>
        <a:ext cx="4081568" cy="971579"/>
      </dsp:txXfrm>
    </dsp:sp>
    <dsp:sp modelId="{F49A63D3-393D-4818-A493-0EFC55A6E744}">
      <dsp:nvSpPr>
        <dsp:cNvPr id="0" name=""/>
        <dsp:cNvSpPr/>
      </dsp:nvSpPr>
      <dsp:spPr>
        <a:xfrm>
          <a:off x="1311401" y="3659028"/>
          <a:ext cx="5245607" cy="103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Increased awareness of suicide prevention training</a:t>
          </a:r>
        </a:p>
      </dsp:txBody>
      <dsp:txXfrm>
        <a:off x="1341628" y="3689255"/>
        <a:ext cx="4075011" cy="971579"/>
      </dsp:txXfrm>
    </dsp:sp>
    <dsp:sp modelId="{000FF165-840B-4B50-932F-B3095202C371}">
      <dsp:nvSpPr>
        <dsp:cNvPr id="0" name=""/>
        <dsp:cNvSpPr/>
      </dsp:nvSpPr>
      <dsp:spPr>
        <a:xfrm>
          <a:off x="4574785" y="790443"/>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4725720" y="790443"/>
        <a:ext cx="368951" cy="504793"/>
      </dsp:txXfrm>
    </dsp:sp>
    <dsp:sp modelId="{446F0765-C5F0-4550-930F-FB09BA550B77}">
      <dsp:nvSpPr>
        <dsp:cNvPr id="0" name=""/>
        <dsp:cNvSpPr/>
      </dsp:nvSpPr>
      <dsp:spPr>
        <a:xfrm>
          <a:off x="5014104" y="2010120"/>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165039" y="2010120"/>
        <a:ext cx="368951" cy="504793"/>
      </dsp:txXfrm>
    </dsp:sp>
    <dsp:sp modelId="{51D37A7A-C29E-4675-A6E3-B92E25C39D91}">
      <dsp:nvSpPr>
        <dsp:cNvPr id="0" name=""/>
        <dsp:cNvSpPr/>
      </dsp:nvSpPr>
      <dsp:spPr>
        <a:xfrm>
          <a:off x="5446867" y="3229796"/>
          <a:ext cx="670821" cy="67082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597802" y="3229796"/>
        <a:ext cx="368951" cy="504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0E8C-63B4-495E-BCEA-7555184EBD94}">
      <dsp:nvSpPr>
        <dsp:cNvPr id="0" name=""/>
        <dsp:cNvSpPr/>
      </dsp:nvSpPr>
      <dsp:spPr>
        <a:xfrm>
          <a:off x="0" y="226276"/>
          <a:ext cx="1829802" cy="10978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354 attended training</a:t>
          </a:r>
        </a:p>
      </dsp:txBody>
      <dsp:txXfrm>
        <a:off x="0" y="226276"/>
        <a:ext cx="1829802" cy="1097881"/>
      </dsp:txXfrm>
    </dsp:sp>
    <dsp:sp modelId="{DBCE8AE8-4DD8-448F-9ED1-59EE0AE4C2A2}">
      <dsp:nvSpPr>
        <dsp:cNvPr id="0" name=""/>
        <dsp:cNvSpPr/>
      </dsp:nvSpPr>
      <dsp:spPr>
        <a:xfrm>
          <a:off x="2012782" y="226276"/>
          <a:ext cx="1829802" cy="10978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95% participants would recommend training to a colleague</a:t>
          </a:r>
        </a:p>
      </dsp:txBody>
      <dsp:txXfrm>
        <a:off x="2012782" y="226276"/>
        <a:ext cx="1829802" cy="1097881"/>
      </dsp:txXfrm>
    </dsp:sp>
    <dsp:sp modelId="{21F0FF42-F8CE-40A5-8D56-6BD85CB49BBF}">
      <dsp:nvSpPr>
        <dsp:cNvPr id="0" name=""/>
        <dsp:cNvSpPr/>
      </dsp:nvSpPr>
      <dsp:spPr>
        <a:xfrm>
          <a:off x="4025565" y="226276"/>
          <a:ext cx="1829802" cy="10978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Nominated for NHS Parliamentary Award</a:t>
          </a:r>
        </a:p>
      </dsp:txBody>
      <dsp:txXfrm>
        <a:off x="4025565" y="226276"/>
        <a:ext cx="1829802" cy="1097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12038-9B19-4A07-8BCE-91457A691BF5}">
      <dsp:nvSpPr>
        <dsp:cNvPr id="0" name=""/>
        <dsp:cNvSpPr/>
      </dsp:nvSpPr>
      <dsp:spPr>
        <a:xfrm>
          <a:off x="0" y="0"/>
          <a:ext cx="4610899" cy="4927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Use of suicide bereavement support service doubled</a:t>
          </a:r>
        </a:p>
      </dsp:txBody>
      <dsp:txXfrm>
        <a:off x="14431" y="14431"/>
        <a:ext cx="4037583" cy="463855"/>
      </dsp:txXfrm>
    </dsp:sp>
    <dsp:sp modelId="{AACDF233-BCD0-44EE-977D-6BBA0EB5A1C6}">
      <dsp:nvSpPr>
        <dsp:cNvPr id="0" name=""/>
        <dsp:cNvSpPr/>
      </dsp:nvSpPr>
      <dsp:spPr>
        <a:xfrm>
          <a:off x="386162" y="582303"/>
          <a:ext cx="4610899" cy="4927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49 people in receipt of suicide bereavement counselling</a:t>
          </a:r>
        </a:p>
      </dsp:txBody>
      <dsp:txXfrm>
        <a:off x="400593" y="596734"/>
        <a:ext cx="3875607" cy="463855"/>
      </dsp:txXfrm>
    </dsp:sp>
    <dsp:sp modelId="{5D218A5F-8739-47FA-A2F4-233FF5CB846F}">
      <dsp:nvSpPr>
        <dsp:cNvPr id="0" name=""/>
        <dsp:cNvSpPr/>
      </dsp:nvSpPr>
      <dsp:spPr>
        <a:xfrm>
          <a:off x="766561" y="1164606"/>
          <a:ext cx="4610899" cy="4927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38 professionals trained in CYP suicide bereavement</a:t>
          </a:r>
        </a:p>
      </dsp:txBody>
      <dsp:txXfrm>
        <a:off x="780992" y="1179037"/>
        <a:ext cx="3881371" cy="463855"/>
      </dsp:txXfrm>
    </dsp:sp>
    <dsp:sp modelId="{9B29F4A6-6B36-4B53-AE12-0095ABB178F6}">
      <dsp:nvSpPr>
        <dsp:cNvPr id="0" name=""/>
        <dsp:cNvSpPr/>
      </dsp:nvSpPr>
      <dsp:spPr>
        <a:xfrm>
          <a:off x="1152724" y="1746909"/>
          <a:ext cx="4610899" cy="4927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Resources created for CYP bereaved by suicide</a:t>
          </a:r>
        </a:p>
      </dsp:txBody>
      <dsp:txXfrm>
        <a:off x="1167155" y="1761340"/>
        <a:ext cx="3875607" cy="463855"/>
      </dsp:txXfrm>
    </dsp:sp>
    <dsp:sp modelId="{D88A56AE-0261-4627-9FA3-0551FD47FC4F}">
      <dsp:nvSpPr>
        <dsp:cNvPr id="0" name=""/>
        <dsp:cNvSpPr/>
      </dsp:nvSpPr>
      <dsp:spPr>
        <a:xfrm>
          <a:off x="4290632" y="377377"/>
          <a:ext cx="320266" cy="3202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362692" y="377377"/>
        <a:ext cx="176146" cy="241000"/>
      </dsp:txXfrm>
    </dsp:sp>
    <dsp:sp modelId="{A7F5C0A0-F06F-4BC8-985D-C7CC7EE6E3B2}">
      <dsp:nvSpPr>
        <dsp:cNvPr id="0" name=""/>
        <dsp:cNvSpPr/>
      </dsp:nvSpPr>
      <dsp:spPr>
        <a:xfrm>
          <a:off x="4676795" y="959680"/>
          <a:ext cx="320266" cy="3202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748855" y="959680"/>
        <a:ext cx="176146" cy="241000"/>
      </dsp:txXfrm>
    </dsp:sp>
    <dsp:sp modelId="{890B9257-EB14-48D7-A87E-287AD487ECFE}">
      <dsp:nvSpPr>
        <dsp:cNvPr id="0" name=""/>
        <dsp:cNvSpPr/>
      </dsp:nvSpPr>
      <dsp:spPr>
        <a:xfrm>
          <a:off x="5057194" y="1541983"/>
          <a:ext cx="320266" cy="3202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129254" y="1541983"/>
        <a:ext cx="176146" cy="24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99E6-C5D9-4713-B901-3BD32618B750}">
      <dsp:nvSpPr>
        <dsp:cNvPr id="0" name=""/>
        <dsp:cNvSpPr/>
      </dsp:nvSpPr>
      <dsp:spPr>
        <a:xfrm rot="5400000">
          <a:off x="4828539" y="-1725189"/>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Guide for professionals to better support service users along the crisis pathway</a:t>
          </a:r>
        </a:p>
        <a:p>
          <a:pPr marL="171450" lvl="1" indent="-171450" algn="l" defTabSz="755650">
            <a:lnSpc>
              <a:spcPct val="90000"/>
            </a:lnSpc>
            <a:spcBef>
              <a:spcPct val="0"/>
            </a:spcBef>
            <a:spcAft>
              <a:spcPct val="15000"/>
            </a:spcAft>
            <a:buChar char="•"/>
          </a:pPr>
          <a:r>
            <a:rPr lang="en-GB" sz="1700" kern="1200" dirty="0"/>
            <a:t>Shared with Suicide Prevention Network</a:t>
          </a:r>
        </a:p>
      </dsp:txBody>
      <dsp:txXfrm rot="-5400000">
        <a:off x="2926079" y="245467"/>
        <a:ext cx="5133724" cy="1260608"/>
      </dsp:txXfrm>
    </dsp:sp>
    <dsp:sp modelId="{4D16E63A-F2A9-4BB1-ACC0-69FF9B330376}">
      <dsp:nvSpPr>
        <dsp:cNvPr id="0" name=""/>
        <dsp:cNvSpPr/>
      </dsp:nvSpPr>
      <dsp:spPr>
        <a:xfrm>
          <a:off x="0" y="2645"/>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Mental Health Crisis Pathway Resource</a:t>
          </a:r>
        </a:p>
      </dsp:txBody>
      <dsp:txXfrm>
        <a:off x="85245" y="87890"/>
        <a:ext cx="2755590" cy="1575760"/>
      </dsp:txXfrm>
    </dsp:sp>
    <dsp:sp modelId="{0422F2D3-577D-4F30-A129-A6C6057A9E5D}">
      <dsp:nvSpPr>
        <dsp:cNvPr id="0" name=""/>
        <dsp:cNvSpPr/>
      </dsp:nvSpPr>
      <dsp:spPr>
        <a:xfrm rot="5400000">
          <a:off x="4828539" y="108373"/>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Worked with researchers from CUSPE to understand factors affecting mental health in 18-25 years olds and how we can address this</a:t>
          </a:r>
        </a:p>
        <a:p>
          <a:pPr marL="171450" lvl="1" indent="-171450" algn="l" defTabSz="755650">
            <a:lnSpc>
              <a:spcPct val="90000"/>
            </a:lnSpc>
            <a:spcBef>
              <a:spcPct val="0"/>
            </a:spcBef>
            <a:spcAft>
              <a:spcPct val="15000"/>
            </a:spcAft>
            <a:buChar char="•"/>
          </a:pPr>
          <a:r>
            <a:rPr lang="en-GB" sz="1700" kern="1200" dirty="0"/>
            <a:t>Recommendations included support for students, LGBTQ+ youth and care leaves</a:t>
          </a:r>
        </a:p>
      </dsp:txBody>
      <dsp:txXfrm rot="-5400000">
        <a:off x="2926079" y="2079029"/>
        <a:ext cx="5133724" cy="1260608"/>
      </dsp:txXfrm>
    </dsp:sp>
    <dsp:sp modelId="{8AD815CA-D64C-4D83-8A83-BFE92F8EB418}">
      <dsp:nvSpPr>
        <dsp:cNvPr id="0" name=""/>
        <dsp:cNvSpPr/>
      </dsp:nvSpPr>
      <dsp:spPr>
        <a:xfrm>
          <a:off x="0" y="1836208"/>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Improving Understanding of Self-Harm in 18-25 year olds</a:t>
          </a:r>
        </a:p>
      </dsp:txBody>
      <dsp:txXfrm>
        <a:off x="85245" y="1921453"/>
        <a:ext cx="2755590" cy="1575760"/>
      </dsp:txXfrm>
    </dsp:sp>
    <dsp:sp modelId="{43959995-FD98-48A6-82A2-98D7EB9B3C46}">
      <dsp:nvSpPr>
        <dsp:cNvPr id="0" name=""/>
        <dsp:cNvSpPr/>
      </dsp:nvSpPr>
      <dsp:spPr>
        <a:xfrm rot="5400000">
          <a:off x="4828539" y="1941936"/>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Mental health resources created and shared with key stakeholders including warm hubs and spaces</a:t>
          </a:r>
        </a:p>
        <a:p>
          <a:pPr marL="171450" lvl="1" indent="-171450" algn="l" defTabSz="755650">
            <a:lnSpc>
              <a:spcPct val="90000"/>
            </a:lnSpc>
            <a:spcBef>
              <a:spcPct val="0"/>
            </a:spcBef>
            <a:spcAft>
              <a:spcPct val="15000"/>
            </a:spcAft>
            <a:buChar char="•"/>
          </a:pPr>
          <a:r>
            <a:rPr lang="en-GB" sz="1700" kern="1200" dirty="0"/>
            <a:t>Potential reach of 17,000 people across warm spaces</a:t>
          </a:r>
        </a:p>
      </dsp:txBody>
      <dsp:txXfrm rot="-5400000">
        <a:off x="2926079" y="3912592"/>
        <a:ext cx="5133724" cy="1260608"/>
      </dsp:txXfrm>
    </dsp:sp>
    <dsp:sp modelId="{883F1F5D-BDA8-4FAB-8A13-F7A70A5FD0EB}">
      <dsp:nvSpPr>
        <dsp:cNvPr id="0" name=""/>
        <dsp:cNvSpPr/>
      </dsp:nvSpPr>
      <dsp:spPr>
        <a:xfrm>
          <a:off x="0" y="3669771"/>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Support during cost of living</a:t>
          </a:r>
        </a:p>
      </dsp:txBody>
      <dsp:txXfrm>
        <a:off x="85245" y="3755016"/>
        <a:ext cx="2755590" cy="1575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43489-6CAF-403F-A3D9-A98975D651BF}">
      <dsp:nvSpPr>
        <dsp:cNvPr id="0" name=""/>
        <dsp:cNvSpPr/>
      </dsp:nvSpPr>
      <dsp:spPr>
        <a:xfrm rot="5400000">
          <a:off x="6948508" y="-2892795"/>
          <a:ext cx="961219" cy="699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Online Safety Bill published in October 2023 outlines offences in relation to promoting suicide online. Potential to share learning locally to improve good practice</a:t>
          </a:r>
        </a:p>
      </dsp:txBody>
      <dsp:txXfrm rot="-5400000">
        <a:off x="3933063" y="169573"/>
        <a:ext cx="6945188" cy="867373"/>
      </dsp:txXfrm>
    </dsp:sp>
    <dsp:sp modelId="{4D16E63A-F2A9-4BB1-ACC0-69FF9B330376}">
      <dsp:nvSpPr>
        <dsp:cNvPr id="0" name=""/>
        <dsp:cNvSpPr/>
      </dsp:nvSpPr>
      <dsp:spPr>
        <a:xfrm>
          <a:off x="0" y="2498"/>
          <a:ext cx="3933062" cy="1201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Online Safety</a:t>
          </a:r>
        </a:p>
      </dsp:txBody>
      <dsp:txXfrm>
        <a:off x="58654" y="61152"/>
        <a:ext cx="3815754" cy="1084216"/>
      </dsp:txXfrm>
    </dsp:sp>
    <dsp:sp modelId="{0422F2D3-577D-4F30-A129-A6C6057A9E5D}">
      <dsp:nvSpPr>
        <dsp:cNvPr id="0" name=""/>
        <dsp:cNvSpPr/>
      </dsp:nvSpPr>
      <dsp:spPr>
        <a:xfrm rot="5400000">
          <a:off x="6948508" y="-1631194"/>
          <a:ext cx="961219" cy="699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Local audits and Domestic Abuse Related Death Reviews have proposed recommendations to upskill workplaces in suicide prevention and postvention</a:t>
          </a:r>
        </a:p>
      </dsp:txBody>
      <dsp:txXfrm rot="-5400000">
        <a:off x="3933063" y="1431174"/>
        <a:ext cx="6945188" cy="867373"/>
      </dsp:txXfrm>
    </dsp:sp>
    <dsp:sp modelId="{8AD815CA-D64C-4D83-8A83-BFE92F8EB418}">
      <dsp:nvSpPr>
        <dsp:cNvPr id="0" name=""/>
        <dsp:cNvSpPr/>
      </dsp:nvSpPr>
      <dsp:spPr>
        <a:xfrm>
          <a:off x="0" y="1264098"/>
          <a:ext cx="3933062" cy="1201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Support for Workplaces</a:t>
          </a:r>
        </a:p>
      </dsp:txBody>
      <dsp:txXfrm>
        <a:off x="58654" y="1322752"/>
        <a:ext cx="3815754" cy="1084216"/>
      </dsp:txXfrm>
    </dsp:sp>
    <dsp:sp modelId="{43959995-FD98-48A6-82A2-98D7EB9B3C46}">
      <dsp:nvSpPr>
        <dsp:cNvPr id="0" name=""/>
        <dsp:cNvSpPr/>
      </dsp:nvSpPr>
      <dsp:spPr>
        <a:xfrm rot="5400000">
          <a:off x="6948508" y="-369593"/>
          <a:ext cx="961219" cy="699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Need to improve consistency in identifying and recording self-harm with and without suicidal intent</a:t>
          </a:r>
        </a:p>
        <a:p>
          <a:pPr marL="114300" lvl="1" indent="-114300" algn="l" defTabSz="622300">
            <a:lnSpc>
              <a:spcPct val="90000"/>
            </a:lnSpc>
            <a:spcBef>
              <a:spcPct val="0"/>
            </a:spcBef>
            <a:spcAft>
              <a:spcPct val="15000"/>
            </a:spcAft>
            <a:buChar char="•"/>
          </a:pPr>
          <a:r>
            <a:rPr lang="en-GB" sz="1400" kern="1200" dirty="0"/>
            <a:t>Surveys produced for professionals and members of the public but not yet delivered</a:t>
          </a:r>
        </a:p>
      </dsp:txBody>
      <dsp:txXfrm rot="-5400000">
        <a:off x="3933063" y="2692775"/>
        <a:ext cx="6945188" cy="867373"/>
      </dsp:txXfrm>
    </dsp:sp>
    <dsp:sp modelId="{883F1F5D-BDA8-4FAB-8A13-F7A70A5FD0EB}">
      <dsp:nvSpPr>
        <dsp:cNvPr id="0" name=""/>
        <dsp:cNvSpPr/>
      </dsp:nvSpPr>
      <dsp:spPr>
        <a:xfrm>
          <a:off x="0" y="2525699"/>
          <a:ext cx="3933062" cy="1201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Self-harm guidance</a:t>
          </a:r>
        </a:p>
      </dsp:txBody>
      <dsp:txXfrm>
        <a:off x="58654" y="2584353"/>
        <a:ext cx="3815754" cy="1084216"/>
      </dsp:txXfrm>
    </dsp:sp>
    <dsp:sp modelId="{CFF62310-488B-40A7-8947-C20C6C541E84}">
      <dsp:nvSpPr>
        <dsp:cNvPr id="0" name=""/>
        <dsp:cNvSpPr/>
      </dsp:nvSpPr>
      <dsp:spPr>
        <a:xfrm rot="5400000">
          <a:off x="6948508" y="892006"/>
          <a:ext cx="961219" cy="69921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Continuing complexity in improving safety of the home environment</a:t>
          </a:r>
        </a:p>
      </dsp:txBody>
      <dsp:txXfrm rot="-5400000">
        <a:off x="3933063" y="3954375"/>
        <a:ext cx="6945188" cy="867373"/>
      </dsp:txXfrm>
    </dsp:sp>
    <dsp:sp modelId="{FEB25764-E839-42BA-AB1B-8007944DB4DB}">
      <dsp:nvSpPr>
        <dsp:cNvPr id="0" name=""/>
        <dsp:cNvSpPr/>
      </dsp:nvSpPr>
      <dsp:spPr>
        <a:xfrm>
          <a:off x="0" y="3787300"/>
          <a:ext cx="3933062" cy="1201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Reducing access to means</a:t>
          </a:r>
        </a:p>
      </dsp:txBody>
      <dsp:txXfrm>
        <a:off x="58654" y="3845954"/>
        <a:ext cx="3815754" cy="1084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914E-928A-4C11-A8AD-027D0F335FC7}">
      <dsp:nvSpPr>
        <dsp:cNvPr id="0" name=""/>
        <dsp:cNvSpPr/>
      </dsp:nvSpPr>
      <dsp:spPr>
        <a:xfrm>
          <a:off x="91966" y="411024"/>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Strategic approach to suicide prevention</a:t>
          </a:r>
        </a:p>
        <a:p>
          <a:pPr marL="57150" lvl="1" indent="-57150" algn="l" defTabSz="466725">
            <a:lnSpc>
              <a:spcPct val="90000"/>
            </a:lnSpc>
            <a:spcBef>
              <a:spcPct val="0"/>
            </a:spcBef>
            <a:spcAft>
              <a:spcPct val="15000"/>
            </a:spcAft>
            <a:buChar char="•"/>
          </a:pPr>
          <a:endParaRPr lang="en-GB" sz="1050" kern="1200" dirty="0"/>
        </a:p>
      </dsp:txBody>
      <dsp:txXfrm>
        <a:off x="91966" y="411024"/>
        <a:ext cx="2194105" cy="685658"/>
      </dsp:txXfrm>
    </dsp:sp>
    <dsp:sp modelId="{E4765FE3-10B0-4F78-9345-7C3541F783B4}">
      <dsp:nvSpPr>
        <dsp:cNvPr id="0" name=""/>
        <dsp:cNvSpPr/>
      </dsp:nvSpPr>
      <dsp:spPr>
        <a:xfrm>
          <a:off x="544" y="311984"/>
          <a:ext cx="479960" cy="7199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A399B-A84C-4DAA-9D0A-D697337B755D}">
      <dsp:nvSpPr>
        <dsp:cNvPr id="0" name=""/>
        <dsp:cNvSpPr/>
      </dsp:nvSpPr>
      <dsp:spPr>
        <a:xfrm>
          <a:off x="2471610" y="411024"/>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Multi-agency suicide prevention group</a:t>
          </a:r>
        </a:p>
      </dsp:txBody>
      <dsp:txXfrm>
        <a:off x="2471610" y="411024"/>
        <a:ext cx="2194105" cy="685658"/>
      </dsp:txXfrm>
    </dsp:sp>
    <dsp:sp modelId="{6F2C1D01-11A1-46F5-81D3-814CEABC5EBF}">
      <dsp:nvSpPr>
        <dsp:cNvPr id="0" name=""/>
        <dsp:cNvSpPr/>
      </dsp:nvSpPr>
      <dsp:spPr>
        <a:xfrm>
          <a:off x="2380189" y="311984"/>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3DB02E-B2D9-4CEA-82D1-BA672FEDC55A}">
      <dsp:nvSpPr>
        <dsp:cNvPr id="0" name=""/>
        <dsp:cNvSpPr/>
      </dsp:nvSpPr>
      <dsp:spPr>
        <a:xfrm>
          <a:off x="4851254" y="411024"/>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Sufficient financial resources for delivery</a:t>
          </a:r>
        </a:p>
      </dsp:txBody>
      <dsp:txXfrm>
        <a:off x="4851254" y="411024"/>
        <a:ext cx="2194105" cy="685658"/>
      </dsp:txXfrm>
    </dsp:sp>
    <dsp:sp modelId="{BDF0931F-BEAF-45BB-9D36-A3AE0A9DCFD5}">
      <dsp:nvSpPr>
        <dsp:cNvPr id="0" name=""/>
        <dsp:cNvSpPr/>
      </dsp:nvSpPr>
      <dsp:spPr>
        <a:xfrm>
          <a:off x="4759833" y="311984"/>
          <a:ext cx="479960" cy="7199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94178-DF7C-4BB2-A43B-B45460B57B63}">
      <dsp:nvSpPr>
        <dsp:cNvPr id="0" name=""/>
        <dsp:cNvSpPr/>
      </dsp:nvSpPr>
      <dsp:spPr>
        <a:xfrm>
          <a:off x="7230898" y="411024"/>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Sufficient human resources</a:t>
          </a:r>
        </a:p>
      </dsp:txBody>
      <dsp:txXfrm>
        <a:off x="7230898" y="411024"/>
        <a:ext cx="2194105" cy="685658"/>
      </dsp:txXfrm>
    </dsp:sp>
    <dsp:sp modelId="{B7746100-B9CC-4C25-96AD-479DC4F8924C}">
      <dsp:nvSpPr>
        <dsp:cNvPr id="0" name=""/>
        <dsp:cNvSpPr/>
      </dsp:nvSpPr>
      <dsp:spPr>
        <a:xfrm>
          <a:off x="7139477" y="311984"/>
          <a:ext cx="479960" cy="7199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762A42-CC40-4D1C-BE0C-32490AA1E4C3}">
      <dsp:nvSpPr>
        <dsp:cNvPr id="0" name=""/>
        <dsp:cNvSpPr/>
      </dsp:nvSpPr>
      <dsp:spPr>
        <a:xfrm>
          <a:off x="9610542" y="411024"/>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Sensitivity and responsiveness to cultural beliefs and social attitudes</a:t>
          </a:r>
        </a:p>
      </dsp:txBody>
      <dsp:txXfrm>
        <a:off x="9610542" y="411024"/>
        <a:ext cx="2194105" cy="685658"/>
      </dsp:txXfrm>
    </dsp:sp>
    <dsp:sp modelId="{ADDA6F2A-785A-463A-BE79-2CFE9C1AF87A}">
      <dsp:nvSpPr>
        <dsp:cNvPr id="0" name=""/>
        <dsp:cNvSpPr/>
      </dsp:nvSpPr>
      <dsp:spPr>
        <a:xfrm>
          <a:off x="9519121" y="311984"/>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DAB38-A51E-4C01-B12F-0F872DE047C3}">
      <dsp:nvSpPr>
        <dsp:cNvPr id="0" name=""/>
        <dsp:cNvSpPr/>
      </dsp:nvSpPr>
      <dsp:spPr>
        <a:xfrm>
          <a:off x="91966" y="1274191"/>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Engagement with people with lived experience</a:t>
          </a:r>
        </a:p>
      </dsp:txBody>
      <dsp:txXfrm>
        <a:off x="91966" y="1274191"/>
        <a:ext cx="2194105" cy="685658"/>
      </dsp:txXfrm>
    </dsp:sp>
    <dsp:sp modelId="{2D61C971-3A72-4A0E-91AC-5FB67DA99080}">
      <dsp:nvSpPr>
        <dsp:cNvPr id="0" name=""/>
        <dsp:cNvSpPr/>
      </dsp:nvSpPr>
      <dsp:spPr>
        <a:xfrm>
          <a:off x="544" y="1175151"/>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4EA56-8AC7-4D24-90FA-431303E1B333}">
      <dsp:nvSpPr>
        <dsp:cNvPr id="0" name=""/>
        <dsp:cNvSpPr/>
      </dsp:nvSpPr>
      <dsp:spPr>
        <a:xfrm>
          <a:off x="2471610" y="1274191"/>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Reduce suidal behaviour in high-risk groups</a:t>
          </a:r>
        </a:p>
      </dsp:txBody>
      <dsp:txXfrm>
        <a:off x="2471610" y="1274191"/>
        <a:ext cx="2194105" cy="685658"/>
      </dsp:txXfrm>
    </dsp:sp>
    <dsp:sp modelId="{3F4A2292-1EE2-41E2-B4AE-C8CCB293D201}">
      <dsp:nvSpPr>
        <dsp:cNvPr id="0" name=""/>
        <dsp:cNvSpPr/>
      </dsp:nvSpPr>
      <dsp:spPr>
        <a:xfrm>
          <a:off x="2380189" y="1175151"/>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4FDD6-F1C8-44C6-A39C-3FAC34295F87}">
      <dsp:nvSpPr>
        <dsp:cNvPr id="0" name=""/>
        <dsp:cNvSpPr/>
      </dsp:nvSpPr>
      <dsp:spPr>
        <a:xfrm>
          <a:off x="4851254" y="1274191"/>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Support for people who have self-harmed in primary care</a:t>
          </a:r>
        </a:p>
      </dsp:txBody>
      <dsp:txXfrm>
        <a:off x="4851254" y="1274191"/>
        <a:ext cx="2194105" cy="685658"/>
      </dsp:txXfrm>
    </dsp:sp>
    <dsp:sp modelId="{740C8F2C-6FA7-497A-A096-548C1A751FA9}">
      <dsp:nvSpPr>
        <dsp:cNvPr id="0" name=""/>
        <dsp:cNvSpPr/>
      </dsp:nvSpPr>
      <dsp:spPr>
        <a:xfrm>
          <a:off x="4759833" y="1175151"/>
          <a:ext cx="479960" cy="7199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F3F29-8DDC-4E1A-A657-1C9A60687093}">
      <dsp:nvSpPr>
        <dsp:cNvPr id="0" name=""/>
        <dsp:cNvSpPr/>
      </dsp:nvSpPr>
      <dsp:spPr>
        <a:xfrm>
          <a:off x="7230898" y="1274191"/>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Support for people who have self-harmed in secondary care</a:t>
          </a:r>
        </a:p>
      </dsp:txBody>
      <dsp:txXfrm>
        <a:off x="7230898" y="1274191"/>
        <a:ext cx="2194105" cy="685658"/>
      </dsp:txXfrm>
    </dsp:sp>
    <dsp:sp modelId="{3392C02A-48C2-45F9-82B9-686959F7921F}">
      <dsp:nvSpPr>
        <dsp:cNvPr id="0" name=""/>
        <dsp:cNvSpPr/>
      </dsp:nvSpPr>
      <dsp:spPr>
        <a:xfrm>
          <a:off x="7139477" y="1175151"/>
          <a:ext cx="479960" cy="7199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6216E-6BC9-49B2-B2B0-3B74F36C1D4F}">
      <dsp:nvSpPr>
        <dsp:cNvPr id="0" name=""/>
        <dsp:cNvSpPr/>
      </dsp:nvSpPr>
      <dsp:spPr>
        <a:xfrm>
          <a:off x="9610542" y="1274191"/>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Reduce harmful use of alcohol and drugs</a:t>
          </a:r>
        </a:p>
      </dsp:txBody>
      <dsp:txXfrm>
        <a:off x="9610542" y="1274191"/>
        <a:ext cx="2194105" cy="685658"/>
      </dsp:txXfrm>
    </dsp:sp>
    <dsp:sp modelId="{C10FA75F-E574-46F3-BE17-2F36AC56E59F}">
      <dsp:nvSpPr>
        <dsp:cNvPr id="0" name=""/>
        <dsp:cNvSpPr/>
      </dsp:nvSpPr>
      <dsp:spPr>
        <a:xfrm>
          <a:off x="9519121" y="1175151"/>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01E8B3-D768-4C58-982F-66406995A58C}">
      <dsp:nvSpPr>
        <dsp:cNvPr id="0" name=""/>
        <dsp:cNvSpPr/>
      </dsp:nvSpPr>
      <dsp:spPr>
        <a:xfrm>
          <a:off x="91966" y="2137358"/>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Effective postvention support</a:t>
          </a:r>
        </a:p>
      </dsp:txBody>
      <dsp:txXfrm>
        <a:off x="91966" y="2137358"/>
        <a:ext cx="2194105" cy="685658"/>
      </dsp:txXfrm>
    </dsp:sp>
    <dsp:sp modelId="{FF63FE3F-9D1D-4F2D-859B-F2A3B1CB03B8}">
      <dsp:nvSpPr>
        <dsp:cNvPr id="0" name=""/>
        <dsp:cNvSpPr/>
      </dsp:nvSpPr>
      <dsp:spPr>
        <a:xfrm>
          <a:off x="544" y="2038319"/>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00697-5B2A-435C-BA5C-8F15C98839F1}">
      <dsp:nvSpPr>
        <dsp:cNvPr id="0" name=""/>
        <dsp:cNvSpPr/>
      </dsp:nvSpPr>
      <dsp:spPr>
        <a:xfrm>
          <a:off x="2471610" y="2137358"/>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Reducing access to means</a:t>
          </a:r>
        </a:p>
      </dsp:txBody>
      <dsp:txXfrm>
        <a:off x="2471610" y="2137358"/>
        <a:ext cx="2194105" cy="685658"/>
      </dsp:txXfrm>
    </dsp:sp>
    <dsp:sp modelId="{EF4AFA8E-C002-469D-AB12-008A4D7D76E1}">
      <dsp:nvSpPr>
        <dsp:cNvPr id="0" name=""/>
        <dsp:cNvSpPr/>
      </dsp:nvSpPr>
      <dsp:spPr>
        <a:xfrm>
          <a:off x="2380189" y="2038319"/>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2BB57A-B700-4A6F-AAC0-A2974200EB74}">
      <dsp:nvSpPr>
        <dsp:cNvPr id="0" name=""/>
        <dsp:cNvSpPr/>
      </dsp:nvSpPr>
      <dsp:spPr>
        <a:xfrm>
          <a:off x="4851254" y="2137358"/>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Review process for suicides known to MH services</a:t>
          </a:r>
        </a:p>
      </dsp:txBody>
      <dsp:txXfrm>
        <a:off x="4851254" y="2137358"/>
        <a:ext cx="2194105" cy="685658"/>
      </dsp:txXfrm>
    </dsp:sp>
    <dsp:sp modelId="{17D24545-B31C-4186-A8F4-6020933E8E07}">
      <dsp:nvSpPr>
        <dsp:cNvPr id="0" name=""/>
        <dsp:cNvSpPr/>
      </dsp:nvSpPr>
      <dsp:spPr>
        <a:xfrm>
          <a:off x="4759833" y="2038319"/>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4836E-0EAD-4F12-99CB-5FEBF2F80928}">
      <dsp:nvSpPr>
        <dsp:cNvPr id="0" name=""/>
        <dsp:cNvSpPr/>
      </dsp:nvSpPr>
      <dsp:spPr>
        <a:xfrm>
          <a:off x="7230898" y="2137358"/>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Review process for suicides not known to MH services</a:t>
          </a:r>
        </a:p>
      </dsp:txBody>
      <dsp:txXfrm>
        <a:off x="7230898" y="2137358"/>
        <a:ext cx="2194105" cy="685658"/>
      </dsp:txXfrm>
    </dsp:sp>
    <dsp:sp modelId="{DFFAA4C3-582F-4F48-9DA6-2A32EE362F19}">
      <dsp:nvSpPr>
        <dsp:cNvPr id="0" name=""/>
        <dsp:cNvSpPr/>
      </dsp:nvSpPr>
      <dsp:spPr>
        <a:xfrm>
          <a:off x="7139477" y="2038319"/>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C21A5-34B1-4F78-B45C-F9A212E42C66}">
      <dsp:nvSpPr>
        <dsp:cNvPr id="0" name=""/>
        <dsp:cNvSpPr/>
      </dsp:nvSpPr>
      <dsp:spPr>
        <a:xfrm>
          <a:off x="9610542" y="2137358"/>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Monitoring of characteristics and determinants of suicidal behaviour</a:t>
          </a:r>
        </a:p>
      </dsp:txBody>
      <dsp:txXfrm>
        <a:off x="9610542" y="2137358"/>
        <a:ext cx="2194105" cy="685658"/>
      </dsp:txXfrm>
    </dsp:sp>
    <dsp:sp modelId="{7FCE76D7-9265-4DFC-BDBE-016F4969650A}">
      <dsp:nvSpPr>
        <dsp:cNvPr id="0" name=""/>
        <dsp:cNvSpPr/>
      </dsp:nvSpPr>
      <dsp:spPr>
        <a:xfrm>
          <a:off x="9519121" y="2038319"/>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DC994-2F5D-4A32-9E81-7FDC3D697BB1}">
      <dsp:nvSpPr>
        <dsp:cNvPr id="0" name=""/>
        <dsp:cNvSpPr/>
      </dsp:nvSpPr>
      <dsp:spPr>
        <a:xfrm>
          <a:off x="91966" y="3000526"/>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Monitoring data used to inform development of suicide prevention strategy and action</a:t>
          </a:r>
        </a:p>
      </dsp:txBody>
      <dsp:txXfrm>
        <a:off x="91966" y="3000526"/>
        <a:ext cx="2194105" cy="685658"/>
      </dsp:txXfrm>
    </dsp:sp>
    <dsp:sp modelId="{25A9FD1C-024D-4A25-A72D-A03D21E12F26}">
      <dsp:nvSpPr>
        <dsp:cNvPr id="0" name=""/>
        <dsp:cNvSpPr/>
      </dsp:nvSpPr>
      <dsp:spPr>
        <a:xfrm>
          <a:off x="544" y="2901486"/>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5ACA48-A131-4846-BD5C-4E58DA69E0F4}">
      <dsp:nvSpPr>
        <dsp:cNvPr id="0" name=""/>
        <dsp:cNvSpPr/>
      </dsp:nvSpPr>
      <dsp:spPr>
        <a:xfrm>
          <a:off x="2471610" y="3000526"/>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Raise public awareness about suicide and self-harm</a:t>
          </a:r>
        </a:p>
      </dsp:txBody>
      <dsp:txXfrm>
        <a:off x="2471610" y="3000526"/>
        <a:ext cx="2194105" cy="685658"/>
      </dsp:txXfrm>
    </dsp:sp>
    <dsp:sp modelId="{40EB6DBD-E770-48B8-868C-6F4EA8011227}">
      <dsp:nvSpPr>
        <dsp:cNvPr id="0" name=""/>
        <dsp:cNvSpPr/>
      </dsp:nvSpPr>
      <dsp:spPr>
        <a:xfrm>
          <a:off x="2380189" y="2901486"/>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8AB23-1EED-4D63-A854-D4A5D5571C0D}">
      <dsp:nvSpPr>
        <dsp:cNvPr id="0" name=""/>
        <dsp:cNvSpPr/>
      </dsp:nvSpPr>
      <dsp:spPr>
        <a:xfrm>
          <a:off x="4851254" y="3000526"/>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Gatekeeper training</a:t>
          </a:r>
        </a:p>
      </dsp:txBody>
      <dsp:txXfrm>
        <a:off x="4851254" y="3000526"/>
        <a:ext cx="2194105" cy="685658"/>
      </dsp:txXfrm>
    </dsp:sp>
    <dsp:sp modelId="{08229412-C8CC-4536-8621-86E87FC92551}">
      <dsp:nvSpPr>
        <dsp:cNvPr id="0" name=""/>
        <dsp:cNvSpPr/>
      </dsp:nvSpPr>
      <dsp:spPr>
        <a:xfrm>
          <a:off x="4759833" y="2901486"/>
          <a:ext cx="479960" cy="7199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E827E-B42A-4561-B057-875C672DA1C8}">
      <dsp:nvSpPr>
        <dsp:cNvPr id="0" name=""/>
        <dsp:cNvSpPr/>
      </dsp:nvSpPr>
      <dsp:spPr>
        <a:xfrm>
          <a:off x="7230898" y="3000526"/>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Community training</a:t>
          </a:r>
        </a:p>
      </dsp:txBody>
      <dsp:txXfrm>
        <a:off x="7230898" y="3000526"/>
        <a:ext cx="2194105" cy="685658"/>
      </dsp:txXfrm>
    </dsp:sp>
    <dsp:sp modelId="{9D712C51-377F-485F-9556-3FBE7D0F17D1}">
      <dsp:nvSpPr>
        <dsp:cNvPr id="0" name=""/>
        <dsp:cNvSpPr/>
      </dsp:nvSpPr>
      <dsp:spPr>
        <a:xfrm>
          <a:off x="7139477" y="2901486"/>
          <a:ext cx="479960" cy="7199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EB071-852E-4654-A29D-BBEF679C7824}">
      <dsp:nvSpPr>
        <dsp:cNvPr id="0" name=""/>
        <dsp:cNvSpPr/>
      </dsp:nvSpPr>
      <dsp:spPr>
        <a:xfrm>
          <a:off x="9610542" y="3000526"/>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Reducing public stigma</a:t>
          </a:r>
        </a:p>
      </dsp:txBody>
      <dsp:txXfrm>
        <a:off x="9610542" y="3000526"/>
        <a:ext cx="2194105" cy="685658"/>
      </dsp:txXfrm>
    </dsp:sp>
    <dsp:sp modelId="{5A5678D0-64C6-4467-AC0B-95DDF77D23BC}">
      <dsp:nvSpPr>
        <dsp:cNvPr id="0" name=""/>
        <dsp:cNvSpPr/>
      </dsp:nvSpPr>
      <dsp:spPr>
        <a:xfrm>
          <a:off x="9519121" y="2901486"/>
          <a:ext cx="479960" cy="7199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A7EAA-5346-4731-A054-A2497B55AFF6}">
      <dsp:nvSpPr>
        <dsp:cNvPr id="0" name=""/>
        <dsp:cNvSpPr/>
      </dsp:nvSpPr>
      <dsp:spPr>
        <a:xfrm>
          <a:off x="4851254" y="3863693"/>
          <a:ext cx="2194105" cy="685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441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Responsible reporting in media</a:t>
          </a:r>
        </a:p>
      </dsp:txBody>
      <dsp:txXfrm>
        <a:off x="4851254" y="3863693"/>
        <a:ext cx="2194105" cy="685658"/>
      </dsp:txXfrm>
    </dsp:sp>
    <dsp:sp modelId="{4E63A601-EBFF-4631-BBA9-4ABA972EE49F}">
      <dsp:nvSpPr>
        <dsp:cNvPr id="0" name=""/>
        <dsp:cNvSpPr/>
      </dsp:nvSpPr>
      <dsp:spPr>
        <a:xfrm>
          <a:off x="4759833" y="3764653"/>
          <a:ext cx="479960" cy="7199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805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243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dirty="0" err="1">
                <a:solidFill>
                  <a:schemeClr val="bg1"/>
                </a:solidFill>
              </a:rPr>
              <a:t>cambridgeshire.gov.uk</a:t>
            </a:r>
            <a:endParaRPr lang="en-US" altLang="en-US" b="1" dirty="0">
              <a:solidFill>
                <a:schemeClr val="bg1"/>
              </a:solidFill>
            </a:endParaRPr>
          </a:p>
        </p:txBody>
      </p:sp>
      <p:pic>
        <p:nvPicPr>
          <p:cNvPr id="6" name="Picture 9">
            <a:extLst>
              <a:ext uri="{FF2B5EF4-FFF2-40B4-BE49-F238E27FC236}">
                <a16:creationId xmlns:a16="http://schemas.microsoft.com/office/drawing/2014/main" id="{78A256BF-A9FD-0F13-0252-523F7A381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66725"/>
            <a:ext cx="30972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3165215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88797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84067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C2CD-2042-12FC-566B-7C3B43293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07027D-50B2-946C-6B0F-EDA1B949A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026E8C-AE5F-1764-9C20-8B0DC7C64AD2}"/>
              </a:ext>
            </a:extLst>
          </p:cNvPr>
          <p:cNvSpPr>
            <a:spLocks noGrp="1"/>
          </p:cNvSpPr>
          <p:nvPr>
            <p:ph type="dt" sz="half" idx="10"/>
          </p:nvPr>
        </p:nvSpPr>
        <p:spPr/>
        <p:txBody>
          <a:bodyPr/>
          <a:lstStyle/>
          <a:p>
            <a:fld id="{30462869-EBCE-4B06-9405-DB6F66475B04}" type="datetimeFigureOut">
              <a:rPr lang="en-GB" smtClean="0"/>
              <a:t>19/02/2025</a:t>
            </a:fld>
            <a:endParaRPr lang="en-GB"/>
          </a:p>
        </p:txBody>
      </p:sp>
      <p:sp>
        <p:nvSpPr>
          <p:cNvPr id="5" name="Footer Placeholder 4">
            <a:extLst>
              <a:ext uri="{FF2B5EF4-FFF2-40B4-BE49-F238E27FC236}">
                <a16:creationId xmlns:a16="http://schemas.microsoft.com/office/drawing/2014/main" id="{DE3EA8D1-B447-EC18-1E62-D6502C01E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3B700-78D7-B8B5-0AE8-94A22895CE4F}"/>
              </a:ext>
            </a:extLst>
          </p:cNvPr>
          <p:cNvSpPr>
            <a:spLocks noGrp="1"/>
          </p:cNvSpPr>
          <p:nvPr>
            <p:ph type="sldNum" sz="quarter" idx="12"/>
          </p:nvPr>
        </p:nvSpPr>
        <p:spPr/>
        <p:txBody>
          <a:bodyPr/>
          <a:lstStyle/>
          <a:p>
            <a:fld id="{E48AB3F6-E5AA-43C9-BDBA-7FE4708B0673}" type="slidenum">
              <a:rPr lang="en-GB" smtClean="0"/>
              <a:t>‹#›</a:t>
            </a:fld>
            <a:endParaRPr lang="en-GB"/>
          </a:p>
        </p:txBody>
      </p:sp>
    </p:spTree>
    <p:extLst>
      <p:ext uri="{BB962C8B-B14F-4D97-AF65-F5344CB8AC3E}">
        <p14:creationId xmlns:p14="http://schemas.microsoft.com/office/powerpoint/2010/main" val="1676501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529847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2888517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3240523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1893230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2645424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176092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1791608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30462869-EBCE-4B06-9405-DB6F66475B04}" type="datetimeFigureOut">
              <a:rPr lang="en-GB" smtClean="0"/>
              <a:t>19/02/2025</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E48AB3F6-E5AA-43C9-BDBA-7FE4708B0673}" type="slidenum">
              <a:rPr lang="en-GB" smtClean="0"/>
              <a:t>‹#›</a:t>
            </a:fld>
            <a:endParaRPr lang="en-GB"/>
          </a:p>
        </p:txBody>
      </p:sp>
    </p:spTree>
    <p:extLst>
      <p:ext uri="{BB962C8B-B14F-4D97-AF65-F5344CB8AC3E}">
        <p14:creationId xmlns:p14="http://schemas.microsoft.com/office/powerpoint/2010/main" val="256463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30462869-EBCE-4B06-9405-DB6F66475B04}" type="datetimeFigureOut">
              <a:rPr lang="en-GB" smtClean="0"/>
              <a:t>19/02/2025</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E48AB3F6-E5AA-43C9-BDBA-7FE4708B0673}"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707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10.xml"/><Relationship Id="rId7" Type="http://schemas.openxmlformats.org/officeDocument/2006/relationships/image" Target="../media/image2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E974-9276-55CF-27C4-58C0DBC3117B}"/>
              </a:ext>
            </a:extLst>
          </p:cNvPr>
          <p:cNvSpPr>
            <a:spLocks noGrp="1"/>
          </p:cNvSpPr>
          <p:nvPr>
            <p:ph type="title"/>
          </p:nvPr>
        </p:nvSpPr>
        <p:spPr>
          <a:xfrm>
            <a:off x="633101" y="1560471"/>
            <a:ext cx="10515600" cy="2701841"/>
          </a:xfrm>
        </p:spPr>
        <p:txBody>
          <a:bodyPr wrap="square" anchor="b">
            <a:normAutofit/>
          </a:bodyPr>
          <a:lstStyle/>
          <a:p>
            <a:r>
              <a:rPr lang="en-GB" dirty="0"/>
              <a:t>Evaluation of Suicide Prevention Work</a:t>
            </a:r>
          </a:p>
        </p:txBody>
      </p:sp>
      <p:sp>
        <p:nvSpPr>
          <p:cNvPr id="8" name="Text Placeholder 2">
            <a:extLst>
              <a:ext uri="{FF2B5EF4-FFF2-40B4-BE49-F238E27FC236}">
                <a16:creationId xmlns:a16="http://schemas.microsoft.com/office/drawing/2014/main" id="{91BCB278-7FB2-091D-BC34-298252790500}"/>
              </a:ext>
            </a:extLst>
          </p:cNvPr>
          <p:cNvSpPr>
            <a:spLocks noGrp="1"/>
          </p:cNvSpPr>
          <p:nvPr>
            <p:ph type="body" idx="1"/>
          </p:nvPr>
        </p:nvSpPr>
        <p:spPr>
          <a:xfrm>
            <a:off x="633101" y="4589463"/>
            <a:ext cx="10515600" cy="1500187"/>
          </a:xfrm>
        </p:spPr>
        <p:txBody>
          <a:bodyPr/>
          <a:lstStyle/>
          <a:p>
            <a:r>
              <a:rPr lang="en-US" dirty="0"/>
              <a:t>2021-2025</a:t>
            </a:r>
          </a:p>
        </p:txBody>
      </p:sp>
    </p:spTree>
    <p:extLst>
      <p:ext uri="{BB962C8B-B14F-4D97-AF65-F5344CB8AC3E}">
        <p14:creationId xmlns:p14="http://schemas.microsoft.com/office/powerpoint/2010/main" val="973275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STOP Suicide Training</a:t>
            </a:r>
          </a:p>
        </p:txBody>
      </p:sp>
      <p:pic>
        <p:nvPicPr>
          <p:cNvPr id="8" name="Picture 7">
            <a:extLst>
              <a:ext uri="{FF2B5EF4-FFF2-40B4-BE49-F238E27FC236}">
                <a16:creationId xmlns:a16="http://schemas.microsoft.com/office/drawing/2014/main" id="{B2DDEDAA-26C5-61B4-FF98-57387162C391}"/>
              </a:ext>
            </a:extLst>
          </p:cNvPr>
          <p:cNvPicPr>
            <a:picLocks noChangeAspect="1"/>
          </p:cNvPicPr>
          <p:nvPr/>
        </p:nvPicPr>
        <p:blipFill>
          <a:blip r:embed="rId2"/>
          <a:stretch>
            <a:fillRect/>
          </a:stretch>
        </p:blipFill>
        <p:spPr>
          <a:xfrm>
            <a:off x="1670035" y="1043991"/>
            <a:ext cx="8442355" cy="2180358"/>
          </a:xfrm>
          <a:prstGeom prst="rect">
            <a:avLst/>
          </a:prstGeom>
        </p:spPr>
      </p:pic>
      <p:pic>
        <p:nvPicPr>
          <p:cNvPr id="9" name="Picture 8" descr="A graph with green and yellow bars&#10;&#10;Description automatically generated">
            <a:extLst>
              <a:ext uri="{FF2B5EF4-FFF2-40B4-BE49-F238E27FC236}">
                <a16:creationId xmlns:a16="http://schemas.microsoft.com/office/drawing/2014/main" id="{D2181960-D5F1-DB03-9ACE-0C17D14D06FB}"/>
              </a:ext>
            </a:extLst>
          </p:cNvPr>
          <p:cNvPicPr>
            <a:picLocks noChangeAspect="1"/>
          </p:cNvPicPr>
          <p:nvPr/>
        </p:nvPicPr>
        <p:blipFill>
          <a:blip r:embed="rId3"/>
          <a:stretch>
            <a:fillRect/>
          </a:stretch>
        </p:blipFill>
        <p:spPr>
          <a:xfrm>
            <a:off x="569245" y="2953635"/>
            <a:ext cx="5731510" cy="3742055"/>
          </a:xfrm>
          <a:prstGeom prst="rect">
            <a:avLst/>
          </a:prstGeom>
        </p:spPr>
      </p:pic>
      <p:pic>
        <p:nvPicPr>
          <p:cNvPr id="12" name="Picture 11">
            <a:extLst>
              <a:ext uri="{FF2B5EF4-FFF2-40B4-BE49-F238E27FC236}">
                <a16:creationId xmlns:a16="http://schemas.microsoft.com/office/drawing/2014/main" id="{3102F5CE-9696-D15E-6F0D-6906C936118E}"/>
              </a:ext>
            </a:extLst>
          </p:cNvPr>
          <p:cNvPicPr>
            <a:picLocks noChangeAspect="1"/>
          </p:cNvPicPr>
          <p:nvPr/>
        </p:nvPicPr>
        <p:blipFill>
          <a:blip r:embed="rId4"/>
          <a:stretch>
            <a:fillRect/>
          </a:stretch>
        </p:blipFill>
        <p:spPr>
          <a:xfrm>
            <a:off x="6300755" y="3155303"/>
            <a:ext cx="5522962" cy="2791923"/>
          </a:xfrm>
          <a:prstGeom prst="rect">
            <a:avLst/>
          </a:prstGeom>
        </p:spPr>
      </p:pic>
    </p:spTree>
    <p:extLst>
      <p:ext uri="{BB962C8B-B14F-4D97-AF65-F5344CB8AC3E}">
        <p14:creationId xmlns:p14="http://schemas.microsoft.com/office/powerpoint/2010/main" val="1338735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STOP Suicide Training</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253331"/>
            <a:ext cx="10788566" cy="4351338"/>
          </a:xfrm>
        </p:spPr>
        <p:txBody>
          <a:bodyPr/>
          <a:lstStyle/>
          <a:p>
            <a:pPr marL="0" indent="0">
              <a:buNone/>
            </a:pPr>
            <a:r>
              <a:rPr lang="en-GB" dirty="0"/>
              <a:t>Learning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Flexibility in delivery is crucial to work with colleagues who may not have much time to incorporate training into their practice. Variation with regard to length and time of training may lead to increased uptake.</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Targeting training towards key groups is more time consuming but would have added benefits as those who are in most need of support will be likely to receive this from those services they are already in contact with.</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Expanding training to reach more members of the general public is worth exploring but would require more thought as to how this is advertised and what additional requirements may be needed to offer support to those attending outside of a professional context.</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Community of Practice sessions are a useful tool to maintain long-term interest in suicide prevention learning following the initial training session. </a:t>
            </a:r>
          </a:p>
          <a:p>
            <a:pPr marL="342900" lvl="0" indent="-342900">
              <a:lnSpc>
                <a:spcPct val="107000"/>
              </a:lnSpc>
              <a:spcAft>
                <a:spcPts val="8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Evaluation of long-term impact of training and resulting changes in practice is limited, and relies heavily on continued engagement from training participants. More robust long-term evaluation should be conducted into impacts of training on practice in the subsequent months and years after initial training.</a:t>
            </a:r>
          </a:p>
          <a:p>
            <a:pPr marL="0" indent="0">
              <a:buNone/>
            </a:pPr>
            <a:endParaRPr lang="en-GB" dirty="0"/>
          </a:p>
        </p:txBody>
      </p:sp>
    </p:spTree>
    <p:extLst>
      <p:ext uri="{BB962C8B-B14F-4D97-AF65-F5344CB8AC3E}">
        <p14:creationId xmlns:p14="http://schemas.microsoft.com/office/powerpoint/2010/main" val="2335388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Self-Harm</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690688"/>
            <a:ext cx="4724650" cy="4351338"/>
          </a:xfrm>
        </p:spPr>
        <p:txBody>
          <a:bodyPr/>
          <a:lstStyle/>
          <a:p>
            <a:pPr marL="0" indent="0">
              <a:buNone/>
            </a:pPr>
            <a:r>
              <a:rPr lang="en-GB" dirty="0"/>
              <a:t>Activity</a:t>
            </a:r>
          </a:p>
          <a:p>
            <a:r>
              <a:rPr lang="en-GB" dirty="0"/>
              <a:t>Desk-based research report</a:t>
            </a:r>
          </a:p>
          <a:p>
            <a:r>
              <a:rPr lang="en-GB" dirty="0"/>
              <a:t>Co-production of ‘Ask Me How I Am’ short film and training based on lived experience of young people who self-harm</a:t>
            </a:r>
          </a:p>
          <a:p>
            <a:r>
              <a:rPr lang="en-GB" dirty="0"/>
              <a:t>Delivery of training to schools, GP surgeries and wider VCSE sector</a:t>
            </a:r>
          </a:p>
          <a:p>
            <a:pPr marL="0" indent="0">
              <a:buNone/>
            </a:pPr>
            <a:endParaRPr lang="en-GB" dirty="0"/>
          </a:p>
        </p:txBody>
      </p:sp>
      <p:sp>
        <p:nvSpPr>
          <p:cNvPr id="4" name="Content Placeholder 2">
            <a:extLst>
              <a:ext uri="{FF2B5EF4-FFF2-40B4-BE49-F238E27FC236}">
                <a16:creationId xmlns:a16="http://schemas.microsoft.com/office/drawing/2014/main" id="{104B75FB-0E86-1164-ED3B-DC2D54BA6723}"/>
              </a:ext>
            </a:extLst>
          </p:cNvPr>
          <p:cNvSpPr txBox="1">
            <a:spLocks/>
          </p:cNvSpPr>
          <p:nvPr/>
        </p:nvSpPr>
        <p:spPr bwMode="auto">
          <a:xfrm>
            <a:off x="5358063" y="197978"/>
            <a:ext cx="4724650" cy="61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Impact</a:t>
            </a:r>
          </a:p>
        </p:txBody>
      </p:sp>
      <p:pic>
        <p:nvPicPr>
          <p:cNvPr id="7" name="Picture 6" descr="A close-up of a text&#10;&#10;Description automatically generated">
            <a:extLst>
              <a:ext uri="{FF2B5EF4-FFF2-40B4-BE49-F238E27FC236}">
                <a16:creationId xmlns:a16="http://schemas.microsoft.com/office/drawing/2014/main" id="{6C786EB9-1E30-5A55-1808-E5BD695A7A96}"/>
              </a:ext>
            </a:extLst>
          </p:cNvPr>
          <p:cNvPicPr>
            <a:picLocks noChangeAspect="1"/>
          </p:cNvPicPr>
          <p:nvPr/>
        </p:nvPicPr>
        <p:blipFill>
          <a:blip r:embed="rId2"/>
          <a:stretch>
            <a:fillRect/>
          </a:stretch>
        </p:blipFill>
        <p:spPr>
          <a:xfrm>
            <a:off x="5602456" y="4948905"/>
            <a:ext cx="6280886" cy="1357731"/>
          </a:xfrm>
          <a:prstGeom prst="rect">
            <a:avLst/>
          </a:prstGeom>
        </p:spPr>
      </p:pic>
      <p:pic>
        <p:nvPicPr>
          <p:cNvPr id="9" name="Picture 8">
            <a:extLst>
              <a:ext uri="{FF2B5EF4-FFF2-40B4-BE49-F238E27FC236}">
                <a16:creationId xmlns:a16="http://schemas.microsoft.com/office/drawing/2014/main" id="{B8219566-48F8-AFF8-ADD2-F7B986CA6315}"/>
              </a:ext>
            </a:extLst>
          </p:cNvPr>
          <p:cNvPicPr>
            <a:picLocks noChangeAspect="1"/>
          </p:cNvPicPr>
          <p:nvPr/>
        </p:nvPicPr>
        <p:blipFill>
          <a:blip r:embed="rId3"/>
          <a:stretch>
            <a:fillRect/>
          </a:stretch>
        </p:blipFill>
        <p:spPr>
          <a:xfrm>
            <a:off x="6652939" y="506976"/>
            <a:ext cx="4724650" cy="2671125"/>
          </a:xfrm>
          <a:prstGeom prst="rect">
            <a:avLst/>
          </a:prstGeom>
        </p:spPr>
      </p:pic>
      <p:graphicFrame>
        <p:nvGraphicFramePr>
          <p:cNvPr id="10" name="Diagram 9">
            <a:extLst>
              <a:ext uri="{FF2B5EF4-FFF2-40B4-BE49-F238E27FC236}">
                <a16:creationId xmlns:a16="http://schemas.microsoft.com/office/drawing/2014/main" id="{202D58D7-7A79-834B-CED1-1197674BF849}"/>
              </a:ext>
            </a:extLst>
          </p:cNvPr>
          <p:cNvGraphicFramePr/>
          <p:nvPr>
            <p:extLst>
              <p:ext uri="{D42A27DB-BD31-4B8C-83A1-F6EECF244321}">
                <p14:modId xmlns:p14="http://schemas.microsoft.com/office/powerpoint/2010/main" val="1563494156"/>
              </p:ext>
            </p:extLst>
          </p:nvPr>
        </p:nvGraphicFramePr>
        <p:xfrm>
          <a:off x="5815215" y="3091139"/>
          <a:ext cx="5855368" cy="15504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5792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Self-Harm</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498182"/>
            <a:ext cx="10788566" cy="4351338"/>
          </a:xfrm>
        </p:spPr>
        <p:txBody>
          <a:bodyPr/>
          <a:lstStyle/>
          <a:p>
            <a:pPr marL="0" indent="0">
              <a:buNone/>
            </a:pPr>
            <a:r>
              <a:rPr lang="en-GB" dirty="0"/>
              <a:t>Learning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Understanding self-harm from a young person’s perspective has been vital in guiding the local approach. Co-production should be a vital tool when commissioning/designing new services and resources.</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It is important that the parameters for co-production are well understood, with professionals being open to pushing boundaries in order to meet need, whilst making sure those with lived experience are aware of any potential limitations on what can be achieved.</a:t>
            </a:r>
          </a:p>
          <a:p>
            <a:pPr marL="342900" lvl="0" indent="-342900">
              <a:lnSpc>
                <a:spcPct val="107000"/>
              </a:lnSpc>
              <a:spcAft>
                <a:spcPts val="8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Self-harm requires a different approach to suicide prevention. For many of the young people, the goal was not to ‘reduce self-harm’ but to understand that self-harm is an unhealthy coping mechanism in response to difficulties such as suicidal thoughts. By addressing the underlying issues, there is greater potential in reducing self-harm, without leading to escalating presentations elsewhere.</a:t>
            </a:r>
          </a:p>
        </p:txBody>
      </p:sp>
    </p:spTree>
    <p:extLst>
      <p:ext uri="{BB962C8B-B14F-4D97-AF65-F5344CB8AC3E}">
        <p14:creationId xmlns:p14="http://schemas.microsoft.com/office/powerpoint/2010/main" val="2075615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Postvention</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497388"/>
            <a:ext cx="4724650" cy="4351338"/>
          </a:xfrm>
        </p:spPr>
        <p:txBody>
          <a:bodyPr/>
          <a:lstStyle/>
          <a:p>
            <a:pPr marL="0" indent="0">
              <a:buNone/>
            </a:pPr>
            <a:r>
              <a:rPr lang="en-GB" dirty="0"/>
              <a:t>Activity</a:t>
            </a:r>
          </a:p>
          <a:p>
            <a:pPr>
              <a:lnSpc>
                <a:spcPct val="107000"/>
              </a:lnSpc>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Expanding the scope of the existing service through creation of a second Suicide Bereavement Liaison Worker role.</a:t>
            </a:r>
          </a:p>
          <a:p>
            <a:pPr>
              <a:lnSpc>
                <a:spcPct val="107000"/>
              </a:lnSpc>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Introduce longer term support available to those bereaved by suicide, primarily through counselling and a community support approach</a:t>
            </a:r>
          </a:p>
          <a:p>
            <a:pPr>
              <a:lnSpc>
                <a:spcPct val="107000"/>
              </a:lnSpc>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Establish a local, specialist provision for children and young people bereaved by suicide</a:t>
            </a:r>
          </a:p>
          <a:p>
            <a:pPr>
              <a:lnSpc>
                <a:spcPct val="107000"/>
              </a:lnSpc>
              <a:spcAft>
                <a:spcPts val="800"/>
              </a:spcAft>
            </a:pPr>
            <a:r>
              <a:rPr lang="en-GB" sz="1800" kern="100" dirty="0">
                <a:latin typeface="Arial" panose="020B0604020202020204" pitchFamily="34" charset="0"/>
                <a:ea typeface="Arial" panose="020B0604020202020204" pitchFamily="34" charset="0"/>
                <a:cs typeface="Times New Roman" panose="02020603050405020304" pitchFamily="18" charset="0"/>
              </a:rPr>
              <a:t>Suicide bereavement peer support groups established</a:t>
            </a:r>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04B75FB-0E86-1164-ED3B-DC2D54BA6723}"/>
              </a:ext>
            </a:extLst>
          </p:cNvPr>
          <p:cNvSpPr txBox="1">
            <a:spLocks/>
          </p:cNvSpPr>
          <p:nvPr/>
        </p:nvSpPr>
        <p:spPr bwMode="auto">
          <a:xfrm>
            <a:off x="6617118" y="102608"/>
            <a:ext cx="4724650" cy="7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Impact</a:t>
            </a:r>
          </a:p>
        </p:txBody>
      </p:sp>
      <p:graphicFrame>
        <p:nvGraphicFramePr>
          <p:cNvPr id="5" name="Diagram 4">
            <a:extLst>
              <a:ext uri="{FF2B5EF4-FFF2-40B4-BE49-F238E27FC236}">
                <a16:creationId xmlns:a16="http://schemas.microsoft.com/office/drawing/2014/main" id="{7AA76F49-91C5-1C72-2B51-7175D820C94D}"/>
              </a:ext>
            </a:extLst>
          </p:cNvPr>
          <p:cNvGraphicFramePr/>
          <p:nvPr>
            <p:extLst>
              <p:ext uri="{D42A27DB-BD31-4B8C-83A1-F6EECF244321}">
                <p14:modId xmlns:p14="http://schemas.microsoft.com/office/powerpoint/2010/main" val="3634084552"/>
              </p:ext>
            </p:extLst>
          </p:nvPr>
        </p:nvGraphicFramePr>
        <p:xfrm>
          <a:off x="6316082" y="592159"/>
          <a:ext cx="5763624" cy="223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group of people sitting on a bench&#10;&#10;Description automatically generated">
            <a:extLst>
              <a:ext uri="{FF2B5EF4-FFF2-40B4-BE49-F238E27FC236}">
                <a16:creationId xmlns:a16="http://schemas.microsoft.com/office/drawing/2014/main" id="{60E471DD-40A7-125E-F7C3-C80D1EE56D0A}"/>
              </a:ext>
            </a:extLst>
          </p:cNvPr>
          <p:cNvPicPr>
            <a:picLocks noChangeAspect="1"/>
          </p:cNvPicPr>
          <p:nvPr/>
        </p:nvPicPr>
        <p:blipFill>
          <a:blip r:embed="rId7"/>
          <a:stretch>
            <a:fillRect/>
          </a:stretch>
        </p:blipFill>
        <p:spPr>
          <a:xfrm>
            <a:off x="4315325" y="5473"/>
            <a:ext cx="1428003" cy="2028378"/>
          </a:xfrm>
          <a:prstGeom prst="rect">
            <a:avLst/>
          </a:prstGeom>
        </p:spPr>
      </p:pic>
      <p:pic>
        <p:nvPicPr>
          <p:cNvPr id="8" name="Picture 7">
            <a:extLst>
              <a:ext uri="{FF2B5EF4-FFF2-40B4-BE49-F238E27FC236}">
                <a16:creationId xmlns:a16="http://schemas.microsoft.com/office/drawing/2014/main" id="{7B061675-D665-7D78-D9E6-C747E9FF34B5}"/>
              </a:ext>
            </a:extLst>
          </p:cNvPr>
          <p:cNvPicPr>
            <a:picLocks noChangeAspect="1"/>
          </p:cNvPicPr>
          <p:nvPr/>
        </p:nvPicPr>
        <p:blipFill>
          <a:blip r:embed="rId8"/>
          <a:stretch>
            <a:fillRect/>
          </a:stretch>
        </p:blipFill>
        <p:spPr>
          <a:xfrm>
            <a:off x="5588583" y="3141840"/>
            <a:ext cx="6176385" cy="2907368"/>
          </a:xfrm>
          <a:prstGeom prst="rect">
            <a:avLst/>
          </a:prstGeom>
        </p:spPr>
      </p:pic>
    </p:spTree>
    <p:extLst>
      <p:ext uri="{BB962C8B-B14F-4D97-AF65-F5344CB8AC3E}">
        <p14:creationId xmlns:p14="http://schemas.microsoft.com/office/powerpoint/2010/main" val="150500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Postvention</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498182"/>
            <a:ext cx="10788566" cy="4351338"/>
          </a:xfrm>
        </p:spPr>
        <p:txBody>
          <a:bodyPr/>
          <a:lstStyle/>
          <a:p>
            <a:pPr marL="0" indent="0">
              <a:buNone/>
            </a:pPr>
            <a:r>
              <a:rPr lang="en-GB" dirty="0"/>
              <a:t>Learning</a:t>
            </a: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Suicide bereavement is a core component of suicide prevention activity locally. It requires continued and further funding to meet ongoing demand. This is particularly important when support is being offered for up to a year following bereavement.</a:t>
            </a: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Further investment into support for children and young people should be an essential feature of future suicide prevention plans.</a:t>
            </a: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Efforts should be made to maximise awareness of the Suicide Bereavement Support offer available. This needs to be not only during initial contact, but in the weeks following, to ensure that those who are not open to engaging immediately can self-refer at a later point.</a:t>
            </a: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It is a worthwhile exercise in the production of local resources to gather information already publicly available so as to avoid duplication.</a:t>
            </a:r>
          </a:p>
          <a:p>
            <a:r>
              <a:rPr lang="en-GB" sz="1800" dirty="0">
                <a:effectLst/>
                <a:latin typeface="Arial" panose="020B0604020202020204" pitchFamily="34" charset="0"/>
                <a:ea typeface="Arial" panose="020B0604020202020204" pitchFamily="34" charset="0"/>
                <a:cs typeface="Times New Roman" panose="02020603050405020304" pitchFamily="18" charset="0"/>
              </a:rPr>
              <a:t>Further research is needed into the effectiveness of suicide bereavement support on local people. </a:t>
            </a:r>
            <a:endParaRPr lang="en-GB" dirty="0"/>
          </a:p>
        </p:txBody>
      </p:sp>
    </p:spTree>
    <p:extLst>
      <p:ext uri="{BB962C8B-B14F-4D97-AF65-F5344CB8AC3E}">
        <p14:creationId xmlns:p14="http://schemas.microsoft.com/office/powerpoint/2010/main" val="2845991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Additional Work</a:t>
            </a:r>
          </a:p>
        </p:txBody>
      </p:sp>
      <p:graphicFrame>
        <p:nvGraphicFramePr>
          <p:cNvPr id="8" name="Diagram 7">
            <a:extLst>
              <a:ext uri="{FF2B5EF4-FFF2-40B4-BE49-F238E27FC236}">
                <a16:creationId xmlns:a16="http://schemas.microsoft.com/office/drawing/2014/main" id="{9EDDFDD0-913C-81EA-179D-65B54261D02D}"/>
              </a:ext>
            </a:extLst>
          </p:cNvPr>
          <p:cNvGraphicFramePr/>
          <p:nvPr>
            <p:extLst>
              <p:ext uri="{D42A27DB-BD31-4B8C-83A1-F6EECF244321}">
                <p14:modId xmlns:p14="http://schemas.microsoft.com/office/powerpoint/2010/main" val="3719412027"/>
              </p:ext>
            </p:extLst>
          </p:nvPr>
        </p:nvGraphicFramePr>
        <p:xfrm>
          <a:off x="633413" y="12009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group of people with different expressions&#10;&#10;Description automatically generated">
            <a:extLst>
              <a:ext uri="{FF2B5EF4-FFF2-40B4-BE49-F238E27FC236}">
                <a16:creationId xmlns:a16="http://schemas.microsoft.com/office/drawing/2014/main" id="{E1530A83-8AF8-A9ED-D9E1-9A582FCA0FD2}"/>
              </a:ext>
            </a:extLst>
          </p:cNvPr>
          <p:cNvPicPr>
            <a:picLocks noChangeAspect="1"/>
          </p:cNvPicPr>
          <p:nvPr/>
        </p:nvPicPr>
        <p:blipFill>
          <a:blip r:embed="rId7"/>
          <a:stretch>
            <a:fillRect/>
          </a:stretch>
        </p:blipFill>
        <p:spPr>
          <a:xfrm>
            <a:off x="9430536" y="3284473"/>
            <a:ext cx="2416809" cy="3097277"/>
          </a:xfrm>
          <a:prstGeom prst="rect">
            <a:avLst/>
          </a:prstGeom>
        </p:spPr>
      </p:pic>
      <p:pic>
        <p:nvPicPr>
          <p:cNvPr id="10" name="Picture 9" descr="A screenshot of a medical service&#10;&#10;Description automatically generated">
            <a:extLst>
              <a:ext uri="{FF2B5EF4-FFF2-40B4-BE49-F238E27FC236}">
                <a16:creationId xmlns:a16="http://schemas.microsoft.com/office/drawing/2014/main" id="{B34D83F4-A8CC-C504-36A2-11816468A415}"/>
              </a:ext>
            </a:extLst>
          </p:cNvPr>
          <p:cNvPicPr>
            <a:picLocks noChangeAspect="1"/>
          </p:cNvPicPr>
          <p:nvPr/>
        </p:nvPicPr>
        <p:blipFill>
          <a:blip r:embed="rId8"/>
          <a:stretch>
            <a:fillRect/>
          </a:stretch>
        </p:blipFill>
        <p:spPr>
          <a:xfrm>
            <a:off x="9471460" y="0"/>
            <a:ext cx="2411730" cy="3270885"/>
          </a:xfrm>
          <a:prstGeom prst="rect">
            <a:avLst/>
          </a:prstGeom>
        </p:spPr>
      </p:pic>
    </p:spTree>
    <p:extLst>
      <p:ext uri="{BB962C8B-B14F-4D97-AF65-F5344CB8AC3E}">
        <p14:creationId xmlns:p14="http://schemas.microsoft.com/office/powerpoint/2010/main" val="2891817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Work not Delivered</a:t>
            </a:r>
          </a:p>
        </p:txBody>
      </p:sp>
      <p:graphicFrame>
        <p:nvGraphicFramePr>
          <p:cNvPr id="3" name="Diagram 2">
            <a:extLst>
              <a:ext uri="{FF2B5EF4-FFF2-40B4-BE49-F238E27FC236}">
                <a16:creationId xmlns:a16="http://schemas.microsoft.com/office/drawing/2014/main" id="{26E4FC92-C34C-3D4C-F94B-DD5E76D4F197}"/>
              </a:ext>
            </a:extLst>
          </p:cNvPr>
          <p:cNvGraphicFramePr/>
          <p:nvPr>
            <p:extLst>
              <p:ext uri="{D42A27DB-BD31-4B8C-83A1-F6EECF244321}">
                <p14:modId xmlns:p14="http://schemas.microsoft.com/office/powerpoint/2010/main" val="3906987022"/>
              </p:ext>
            </p:extLst>
          </p:nvPr>
        </p:nvGraphicFramePr>
        <p:xfrm>
          <a:off x="633413" y="1249056"/>
          <a:ext cx="10925174" cy="499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37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SUPRESE</a:t>
            </a:r>
          </a:p>
        </p:txBody>
      </p:sp>
      <p:graphicFrame>
        <p:nvGraphicFramePr>
          <p:cNvPr id="4" name="Diagram 3">
            <a:extLst>
              <a:ext uri="{FF2B5EF4-FFF2-40B4-BE49-F238E27FC236}">
                <a16:creationId xmlns:a16="http://schemas.microsoft.com/office/drawing/2014/main" id="{40F08A93-089A-7BCE-C7A9-F77D3E1A11D1}"/>
              </a:ext>
            </a:extLst>
          </p:cNvPr>
          <p:cNvGraphicFramePr/>
          <p:nvPr>
            <p:extLst>
              <p:ext uri="{D42A27DB-BD31-4B8C-83A1-F6EECF244321}">
                <p14:modId xmlns:p14="http://schemas.microsoft.com/office/powerpoint/2010/main" val="3967079332"/>
              </p:ext>
            </p:extLst>
          </p:nvPr>
        </p:nvGraphicFramePr>
        <p:xfrm>
          <a:off x="282422" y="909270"/>
          <a:ext cx="11805193" cy="4861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252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Stakeholder Feedback</a:t>
            </a:r>
          </a:p>
        </p:txBody>
      </p:sp>
      <p:pic>
        <p:nvPicPr>
          <p:cNvPr id="3" name="Picture 2" descr="A screenshot of a computer&#10;&#10;Description automatically generated">
            <a:extLst>
              <a:ext uri="{FF2B5EF4-FFF2-40B4-BE49-F238E27FC236}">
                <a16:creationId xmlns:a16="http://schemas.microsoft.com/office/drawing/2014/main" id="{19DCE3F3-853C-7FD4-4A0E-FC06B72AE6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205" y="1083469"/>
            <a:ext cx="5725795" cy="2936240"/>
          </a:xfrm>
          <a:prstGeom prst="rect">
            <a:avLst/>
          </a:prstGeom>
          <a:noFill/>
        </p:spPr>
      </p:pic>
      <p:pic>
        <p:nvPicPr>
          <p:cNvPr id="4" name="Picture 3" descr="A screen shot of a graph&#10;&#10;Description automatically generated">
            <a:extLst>
              <a:ext uri="{FF2B5EF4-FFF2-40B4-BE49-F238E27FC236}">
                <a16:creationId xmlns:a16="http://schemas.microsoft.com/office/drawing/2014/main" id="{536B5C7C-3F77-4FC6-22FE-1BCCF9FB7F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3957" y="916757"/>
            <a:ext cx="5377180" cy="3168015"/>
          </a:xfrm>
          <a:prstGeom prst="rect">
            <a:avLst/>
          </a:prstGeom>
          <a:noFill/>
        </p:spPr>
      </p:pic>
      <p:pic>
        <p:nvPicPr>
          <p:cNvPr id="5" name="Picture 4" descr="A screen shot of a graph&#10;&#10;Description automatically generated">
            <a:extLst>
              <a:ext uri="{FF2B5EF4-FFF2-40B4-BE49-F238E27FC236}">
                <a16:creationId xmlns:a16="http://schemas.microsoft.com/office/drawing/2014/main" id="{510B12A8-C832-705E-24FA-237800C49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4123" y="4148464"/>
            <a:ext cx="4234180" cy="2468880"/>
          </a:xfrm>
          <a:prstGeom prst="rect">
            <a:avLst/>
          </a:prstGeom>
          <a:noFill/>
        </p:spPr>
      </p:pic>
    </p:spTree>
    <p:extLst>
      <p:ext uri="{BB962C8B-B14F-4D97-AF65-F5344CB8AC3E}">
        <p14:creationId xmlns:p14="http://schemas.microsoft.com/office/powerpoint/2010/main" val="34405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3A8E50-5B42-829A-E70C-9F610CA92AC4}"/>
              </a:ext>
            </a:extLst>
          </p:cNvPr>
          <p:cNvSpPr>
            <a:spLocks noGrp="1"/>
          </p:cNvSpPr>
          <p:nvPr>
            <p:ph type="title"/>
          </p:nvPr>
        </p:nvSpPr>
        <p:spPr>
          <a:xfrm>
            <a:off x="633413" y="476250"/>
            <a:ext cx="10515600" cy="1214438"/>
          </a:xfrm>
        </p:spPr>
        <p:txBody>
          <a:bodyPr/>
          <a:lstStyle/>
          <a:p>
            <a:r>
              <a:rPr lang="en-US" dirty="0"/>
              <a:t>Cambridgeshire and Peterborough Suicide Prevention Strategy 2022-2025</a:t>
            </a:r>
          </a:p>
        </p:txBody>
      </p:sp>
      <p:sp>
        <p:nvSpPr>
          <p:cNvPr id="9" name="TextBox 8">
            <a:extLst>
              <a:ext uri="{FF2B5EF4-FFF2-40B4-BE49-F238E27FC236}">
                <a16:creationId xmlns:a16="http://schemas.microsoft.com/office/drawing/2014/main" id="{A023E829-EB5E-C3D9-0C66-41A7D12A48F9}"/>
              </a:ext>
            </a:extLst>
          </p:cNvPr>
          <p:cNvSpPr txBox="1"/>
          <p:nvPr/>
        </p:nvSpPr>
        <p:spPr>
          <a:xfrm>
            <a:off x="1459832" y="1860289"/>
            <a:ext cx="9272336" cy="959943"/>
          </a:xfrm>
          <a:prstGeom prst="rect">
            <a:avLst/>
          </a:prstGeom>
          <a:noFill/>
        </p:spPr>
        <p:txBody>
          <a:bodyPr wrap="square">
            <a:spAutoFit/>
          </a:bodyPr>
          <a:lstStyle/>
          <a:p>
            <a:pPr marL="548640" marR="548640" algn="ctr">
              <a:lnSpc>
                <a:spcPct val="107000"/>
              </a:lnSpc>
              <a:spcBef>
                <a:spcPts val="1800"/>
              </a:spcBef>
              <a:spcAft>
                <a:spcPts val="1800"/>
              </a:spcAft>
            </a:pPr>
            <a:r>
              <a:rPr lang="en-GB" sz="1800" i="1" kern="100" dirty="0">
                <a:solidFill>
                  <a:srgbClr val="002245"/>
                </a:solidFill>
                <a:effectLst/>
                <a:latin typeface="Arial" panose="020B0604020202020204" pitchFamily="34" charset="0"/>
                <a:ea typeface="Arial" panose="020B0604020202020204" pitchFamily="34" charset="0"/>
                <a:cs typeface="Times New Roman" panose="02020603050405020304" pitchFamily="18" charset="0"/>
              </a:rPr>
              <a:t>Every person in Cambridgeshire and Peterborough has access to the right care and support, from both the mental health system and their communities, to ensure that they do not die by suicide</a:t>
            </a:r>
          </a:p>
        </p:txBody>
      </p:sp>
      <p:pic>
        <p:nvPicPr>
          <p:cNvPr id="11" name="Picture 10" descr="Suicide Prevention Strategy Priority Areas 1-3&#10;1. Identify local risk factors for suicide and ensure approaches are considerate of different needs&#10;2. Provide high quality general and specialist support to people presenting with suicidal intent&#10;3. Protect people at a time of crisis and provide continued support following de-escalation">
            <a:extLst>
              <a:ext uri="{FF2B5EF4-FFF2-40B4-BE49-F238E27FC236}">
                <a16:creationId xmlns:a16="http://schemas.microsoft.com/office/drawing/2014/main" id="{C2B114F7-6630-5D30-7A76-7D5A75420716}"/>
              </a:ext>
            </a:extLst>
          </p:cNvPr>
          <p:cNvPicPr>
            <a:picLocks noChangeAspect="1"/>
          </p:cNvPicPr>
          <p:nvPr/>
        </p:nvPicPr>
        <p:blipFill rotWithShape="1">
          <a:blip r:embed="rId2"/>
          <a:srcRect l="1" t="-432" r="-4" b="-2"/>
          <a:stretch/>
        </p:blipFill>
        <p:spPr>
          <a:xfrm>
            <a:off x="1395941" y="2935184"/>
            <a:ext cx="4700059" cy="3044648"/>
          </a:xfrm>
          <a:prstGeom prst="rect">
            <a:avLst/>
          </a:prstGeom>
        </p:spPr>
      </p:pic>
      <p:pic>
        <p:nvPicPr>
          <p:cNvPr id="12" name="Picture 11" descr="Suicide Prevention Strategy Priority Areas 4-6:&#10;4. Ensure the community is well-equipped to prevent suicide in non-clinical environments&#10;5. Improve understanding of self-harm and support the promotion of healthy coping strategies&#10;6. Ensure that appropriate steps are taken following a suicide to support the community">
            <a:extLst>
              <a:ext uri="{FF2B5EF4-FFF2-40B4-BE49-F238E27FC236}">
                <a16:creationId xmlns:a16="http://schemas.microsoft.com/office/drawing/2014/main" id="{CFF2EEFC-6282-4E8A-9FEE-538A55D029B0}"/>
              </a:ext>
            </a:extLst>
          </p:cNvPr>
          <p:cNvPicPr>
            <a:picLocks noChangeAspect="1"/>
          </p:cNvPicPr>
          <p:nvPr/>
        </p:nvPicPr>
        <p:blipFill rotWithShape="1">
          <a:blip r:embed="rId3"/>
          <a:srcRect l="1" t="-908" r="-4" b="-4"/>
          <a:stretch/>
        </p:blipFill>
        <p:spPr>
          <a:xfrm>
            <a:off x="6032109" y="2935184"/>
            <a:ext cx="4537180" cy="3044648"/>
          </a:xfrm>
          <a:prstGeom prst="rect">
            <a:avLst/>
          </a:prstGeom>
        </p:spPr>
      </p:pic>
    </p:spTree>
    <p:extLst>
      <p:ext uri="{BB962C8B-B14F-4D97-AF65-F5344CB8AC3E}">
        <p14:creationId xmlns:p14="http://schemas.microsoft.com/office/powerpoint/2010/main" val="3002185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Stakeholder Feedback</a:t>
            </a:r>
          </a:p>
        </p:txBody>
      </p:sp>
      <p:pic>
        <p:nvPicPr>
          <p:cNvPr id="6" name="Picture 5" descr="A close-up of words&#10;&#10;Description automatically generated">
            <a:extLst>
              <a:ext uri="{FF2B5EF4-FFF2-40B4-BE49-F238E27FC236}">
                <a16:creationId xmlns:a16="http://schemas.microsoft.com/office/drawing/2014/main" id="{B57B86DD-64FB-DD81-A7FF-2DC25734F853}"/>
              </a:ext>
            </a:extLst>
          </p:cNvPr>
          <p:cNvPicPr>
            <a:picLocks noChangeAspect="1"/>
          </p:cNvPicPr>
          <p:nvPr/>
        </p:nvPicPr>
        <p:blipFill>
          <a:blip r:embed="rId2"/>
          <a:stretch>
            <a:fillRect/>
          </a:stretch>
        </p:blipFill>
        <p:spPr>
          <a:xfrm>
            <a:off x="199432" y="2325694"/>
            <a:ext cx="7052443" cy="4026659"/>
          </a:xfrm>
          <a:prstGeom prst="rect">
            <a:avLst/>
          </a:prstGeom>
        </p:spPr>
      </p:pic>
      <p:sp>
        <p:nvSpPr>
          <p:cNvPr id="8" name="TextBox 7">
            <a:extLst>
              <a:ext uri="{FF2B5EF4-FFF2-40B4-BE49-F238E27FC236}">
                <a16:creationId xmlns:a16="http://schemas.microsoft.com/office/drawing/2014/main" id="{F2E41BC9-082C-A3DF-8CD6-3DEED86B82D5}"/>
              </a:ext>
            </a:extLst>
          </p:cNvPr>
          <p:cNvSpPr txBox="1"/>
          <p:nvPr/>
        </p:nvSpPr>
        <p:spPr>
          <a:xfrm>
            <a:off x="6785811" y="476250"/>
            <a:ext cx="5314332" cy="2145396"/>
          </a:xfrm>
          <a:prstGeom prst="rect">
            <a:avLst/>
          </a:prstGeom>
          <a:noFill/>
        </p:spPr>
        <p:txBody>
          <a:bodyPr wrap="square">
            <a:spAutoFit/>
          </a:bodyPr>
          <a:lstStyle/>
          <a:p>
            <a:pPr algn="ctr">
              <a:lnSpc>
                <a:spcPct val="107000"/>
              </a:lnSpc>
              <a:spcAft>
                <a:spcPts val="800"/>
              </a:spcAft>
              <a:tabLst>
                <a:tab pos="457200" algn="l"/>
              </a:tabLst>
            </a:pPr>
            <a:r>
              <a:rPr lang="en-GB" sz="1800" i="1" kern="100" dirty="0">
                <a:solidFill>
                  <a:srgbClr val="0063C5"/>
                </a:solidFill>
                <a:effectLst/>
                <a:latin typeface="Arial" panose="020B0604020202020204" pitchFamily="34" charset="0"/>
                <a:ea typeface="Arial" panose="020B0604020202020204" pitchFamily="34" charset="0"/>
                <a:cs typeface="Times New Roman" panose="02020603050405020304" pitchFamily="18" charset="0"/>
              </a:rPr>
              <a:t>Some things within the system don't seem logical or clear sometimes and, as someone new to the system, it can be very confusing and hard to know where to go to get the information needed. Many people who have worked in the system for years have an understanding of how things have evolved and why they are the way they are</a:t>
            </a:r>
          </a:p>
        </p:txBody>
      </p:sp>
      <p:sp>
        <p:nvSpPr>
          <p:cNvPr id="10" name="TextBox 9">
            <a:extLst>
              <a:ext uri="{FF2B5EF4-FFF2-40B4-BE49-F238E27FC236}">
                <a16:creationId xmlns:a16="http://schemas.microsoft.com/office/drawing/2014/main" id="{4629A4D1-BCAA-33D1-5A31-5BFF1C552166}"/>
              </a:ext>
            </a:extLst>
          </p:cNvPr>
          <p:cNvSpPr txBox="1"/>
          <p:nvPr/>
        </p:nvSpPr>
        <p:spPr>
          <a:xfrm>
            <a:off x="7427494" y="3163657"/>
            <a:ext cx="4238876" cy="2145396"/>
          </a:xfrm>
          <a:prstGeom prst="rect">
            <a:avLst/>
          </a:prstGeom>
          <a:noFill/>
        </p:spPr>
        <p:txBody>
          <a:bodyPr wrap="square">
            <a:spAutoFit/>
          </a:bodyPr>
          <a:lstStyle/>
          <a:p>
            <a:pPr algn="ctr">
              <a:lnSpc>
                <a:spcPct val="107000"/>
              </a:lnSpc>
              <a:spcBef>
                <a:spcPts val="800"/>
              </a:spcBef>
              <a:spcAft>
                <a:spcPts val="800"/>
              </a:spcAft>
            </a:pPr>
            <a:r>
              <a:rPr lang="en-GB" sz="1800" i="1" kern="100" dirty="0">
                <a:solidFill>
                  <a:srgbClr val="0063C5"/>
                </a:solidFill>
                <a:effectLst/>
                <a:latin typeface="Arial" panose="020B0604020202020204" pitchFamily="34" charset="0"/>
                <a:ea typeface="Arial" panose="020B0604020202020204" pitchFamily="34" charset="0"/>
                <a:cs typeface="Times New Roman" panose="02020603050405020304" pitchFamily="18" charset="0"/>
              </a:rPr>
              <a:t>I think there is further work needed particularly to get wider system understanding of the importance of this work as there is great engagement within the groups but how do we ensure strategically and senior system leads are aware of and support this agenda?</a:t>
            </a:r>
          </a:p>
        </p:txBody>
      </p:sp>
    </p:spTree>
    <p:extLst>
      <p:ext uri="{BB962C8B-B14F-4D97-AF65-F5344CB8AC3E}">
        <p14:creationId xmlns:p14="http://schemas.microsoft.com/office/powerpoint/2010/main" val="2477040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Impact on Rates</a:t>
            </a:r>
          </a:p>
        </p:txBody>
      </p:sp>
      <p:pic>
        <p:nvPicPr>
          <p:cNvPr id="3" name="Picture 2" descr="A graph of a number of countries/regions&#10;&#10;Description automatically generated with medium confidence">
            <a:extLst>
              <a:ext uri="{FF2B5EF4-FFF2-40B4-BE49-F238E27FC236}">
                <a16:creationId xmlns:a16="http://schemas.microsoft.com/office/drawing/2014/main" id="{B7BA564D-1C52-FC0F-3911-5B4BE9B9EAF2}"/>
              </a:ext>
            </a:extLst>
          </p:cNvPr>
          <p:cNvPicPr>
            <a:picLocks noChangeAspect="1"/>
          </p:cNvPicPr>
          <p:nvPr/>
        </p:nvPicPr>
        <p:blipFill>
          <a:blip r:embed="rId2"/>
          <a:stretch>
            <a:fillRect/>
          </a:stretch>
        </p:blipFill>
        <p:spPr>
          <a:xfrm>
            <a:off x="1042987" y="1460516"/>
            <a:ext cx="4603834" cy="2451327"/>
          </a:xfrm>
          <a:prstGeom prst="rect">
            <a:avLst/>
          </a:prstGeom>
        </p:spPr>
      </p:pic>
      <p:pic>
        <p:nvPicPr>
          <p:cNvPr id="4" name="Picture 3" descr="A graph of the number of countries/regions&#10;&#10;Description automatically generated">
            <a:extLst>
              <a:ext uri="{FF2B5EF4-FFF2-40B4-BE49-F238E27FC236}">
                <a16:creationId xmlns:a16="http://schemas.microsoft.com/office/drawing/2014/main" id="{34EA797B-754E-CDA0-4194-BA43F34E3BAA}"/>
              </a:ext>
            </a:extLst>
          </p:cNvPr>
          <p:cNvPicPr>
            <a:picLocks noChangeAspect="1"/>
          </p:cNvPicPr>
          <p:nvPr/>
        </p:nvPicPr>
        <p:blipFill>
          <a:blip r:embed="rId3"/>
          <a:stretch>
            <a:fillRect/>
          </a:stretch>
        </p:blipFill>
        <p:spPr>
          <a:xfrm>
            <a:off x="6200185" y="1602464"/>
            <a:ext cx="4395464" cy="2309379"/>
          </a:xfrm>
          <a:prstGeom prst="rect">
            <a:avLst/>
          </a:prstGeom>
        </p:spPr>
      </p:pic>
      <p:sp>
        <p:nvSpPr>
          <p:cNvPr id="5" name="TextBox 4">
            <a:extLst>
              <a:ext uri="{FF2B5EF4-FFF2-40B4-BE49-F238E27FC236}">
                <a16:creationId xmlns:a16="http://schemas.microsoft.com/office/drawing/2014/main" id="{8231F270-BF74-7B9A-9034-3D3573CF9F95}"/>
              </a:ext>
            </a:extLst>
          </p:cNvPr>
          <p:cNvSpPr txBox="1"/>
          <p:nvPr/>
        </p:nvSpPr>
        <p:spPr>
          <a:xfrm>
            <a:off x="633412" y="4604084"/>
            <a:ext cx="11053371" cy="1384995"/>
          </a:xfrm>
          <a:prstGeom prst="rect">
            <a:avLst/>
          </a:prstGeom>
          <a:noFill/>
        </p:spPr>
        <p:txBody>
          <a:bodyPr wrap="square" rtlCol="0">
            <a:spAutoFit/>
          </a:bodyPr>
          <a:lstStyle/>
          <a:p>
            <a:r>
              <a:rPr lang="en-GB" sz="2800" dirty="0"/>
              <a:t>Initial decrease for 2020-2022 followed by an increase in 2021-2023</a:t>
            </a:r>
          </a:p>
          <a:p>
            <a:endParaRPr lang="en-GB" sz="2800" dirty="0"/>
          </a:p>
          <a:p>
            <a:r>
              <a:rPr lang="en-GB" sz="2800" dirty="0"/>
              <a:t>Both within statistical significance of England average</a:t>
            </a:r>
          </a:p>
        </p:txBody>
      </p:sp>
    </p:spTree>
    <p:extLst>
      <p:ext uri="{BB962C8B-B14F-4D97-AF65-F5344CB8AC3E}">
        <p14:creationId xmlns:p14="http://schemas.microsoft.com/office/powerpoint/2010/main" val="4007728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a:xfrm>
            <a:off x="328244" y="292374"/>
            <a:ext cx="10515600" cy="1214438"/>
          </a:xfrm>
        </p:spPr>
        <p:txBody>
          <a:bodyPr/>
          <a:lstStyle/>
          <a:p>
            <a:r>
              <a:rPr lang="en-GB" dirty="0"/>
              <a:t>Summary Recommendations</a:t>
            </a:r>
          </a:p>
        </p:txBody>
      </p:sp>
      <p:graphicFrame>
        <p:nvGraphicFramePr>
          <p:cNvPr id="3" name="Diagram 2">
            <a:extLst>
              <a:ext uri="{FF2B5EF4-FFF2-40B4-BE49-F238E27FC236}">
                <a16:creationId xmlns:a16="http://schemas.microsoft.com/office/drawing/2014/main" id="{26982E1E-F63B-6E3C-DFC2-66E581F2B87B}"/>
              </a:ext>
            </a:extLst>
          </p:cNvPr>
          <p:cNvGraphicFramePr/>
          <p:nvPr>
            <p:extLst>
              <p:ext uri="{D42A27DB-BD31-4B8C-83A1-F6EECF244321}">
                <p14:modId xmlns:p14="http://schemas.microsoft.com/office/powerpoint/2010/main" val="2475573359"/>
              </p:ext>
            </p:extLst>
          </p:nvPr>
        </p:nvGraphicFramePr>
        <p:xfrm>
          <a:off x="2709110" y="1271681"/>
          <a:ext cx="7156786" cy="381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4" descr="Care with solid fill">
            <a:extLst>
              <a:ext uri="{FF2B5EF4-FFF2-40B4-BE49-F238E27FC236}">
                <a16:creationId xmlns:a16="http://schemas.microsoft.com/office/drawing/2014/main" id="{46D887B4-FF32-EA84-1E73-B047CD6518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7929" y="2789148"/>
            <a:ext cx="1199147" cy="1199147"/>
          </a:xfrm>
          <a:prstGeom prst="rect">
            <a:avLst/>
          </a:prstGeom>
        </p:spPr>
      </p:pic>
      <p:sp>
        <p:nvSpPr>
          <p:cNvPr id="5" name="Callout: Bent Line 4">
            <a:extLst>
              <a:ext uri="{FF2B5EF4-FFF2-40B4-BE49-F238E27FC236}">
                <a16:creationId xmlns:a16="http://schemas.microsoft.com/office/drawing/2014/main" id="{48B66F03-ABAB-F027-DFFB-0EF32B4EC3C4}"/>
              </a:ext>
            </a:extLst>
          </p:cNvPr>
          <p:cNvSpPr/>
          <p:nvPr/>
        </p:nvSpPr>
        <p:spPr>
          <a:xfrm>
            <a:off x="8871282" y="275097"/>
            <a:ext cx="3136480" cy="1616744"/>
          </a:xfrm>
          <a:prstGeom prst="borderCallout2">
            <a:avLst>
              <a:gd name="adj1" fmla="val 18750"/>
              <a:gd name="adj2" fmla="val -8333"/>
              <a:gd name="adj3" fmla="val 18750"/>
              <a:gd name="adj4" fmla="val -16667"/>
              <a:gd name="adj5" fmla="val 95746"/>
              <a:gd name="adj6" fmla="val -54388"/>
            </a:avLst>
          </a:prstGeom>
          <a:solidFill>
            <a:srgbClr val="CDD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Understanding our local population through RTSS and audits, placing emphasis on the human element of the data</a:t>
            </a:r>
          </a:p>
        </p:txBody>
      </p:sp>
      <p:sp>
        <p:nvSpPr>
          <p:cNvPr id="6" name="Callout: Bent Line 5">
            <a:extLst>
              <a:ext uri="{FF2B5EF4-FFF2-40B4-BE49-F238E27FC236}">
                <a16:creationId xmlns:a16="http://schemas.microsoft.com/office/drawing/2014/main" id="{44CA6CF8-3A8E-8D2A-AD71-8134DE952D52}"/>
              </a:ext>
            </a:extLst>
          </p:cNvPr>
          <p:cNvSpPr/>
          <p:nvPr/>
        </p:nvSpPr>
        <p:spPr>
          <a:xfrm>
            <a:off x="8871282" y="3173029"/>
            <a:ext cx="3136480" cy="1616744"/>
          </a:xfrm>
          <a:prstGeom prst="borderCallout2">
            <a:avLst>
              <a:gd name="adj1" fmla="val 18750"/>
              <a:gd name="adj2" fmla="val -8333"/>
              <a:gd name="adj3" fmla="val 18750"/>
              <a:gd name="adj4" fmla="val -16667"/>
              <a:gd name="adj5" fmla="val -4471"/>
              <a:gd name="adj6" fmla="val -24722"/>
            </a:avLst>
          </a:prstGeom>
          <a:solidFill>
            <a:srgbClr val="CDD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 where we are not wanted, challenge those who are less engaged as these are often the audiences with the greatest impact</a:t>
            </a:r>
          </a:p>
        </p:txBody>
      </p:sp>
      <p:sp>
        <p:nvSpPr>
          <p:cNvPr id="7" name="Callout: Bent Line 6">
            <a:extLst>
              <a:ext uri="{FF2B5EF4-FFF2-40B4-BE49-F238E27FC236}">
                <a16:creationId xmlns:a16="http://schemas.microsoft.com/office/drawing/2014/main" id="{A7E44E6F-D9FC-14C0-2267-B5EB22A4A7F0}"/>
              </a:ext>
            </a:extLst>
          </p:cNvPr>
          <p:cNvSpPr/>
          <p:nvPr/>
        </p:nvSpPr>
        <p:spPr>
          <a:xfrm>
            <a:off x="5325979" y="5297105"/>
            <a:ext cx="5823034" cy="888111"/>
          </a:xfrm>
          <a:prstGeom prst="borderCallout2">
            <a:avLst>
              <a:gd name="adj1" fmla="val 928"/>
              <a:gd name="adj2" fmla="val 48951"/>
              <a:gd name="adj3" fmla="val -21007"/>
              <a:gd name="adj4" fmla="val 48801"/>
              <a:gd name="adj5" fmla="val -51432"/>
              <a:gd name="adj6" fmla="val 32050"/>
            </a:avLst>
          </a:prstGeom>
          <a:solidFill>
            <a:srgbClr val="CDD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Engage with people with lived experience in all work and ensure clear parameters for co-production are established</a:t>
            </a:r>
          </a:p>
        </p:txBody>
      </p:sp>
      <p:sp>
        <p:nvSpPr>
          <p:cNvPr id="8" name="Callout: Bent Line 7">
            <a:extLst>
              <a:ext uri="{FF2B5EF4-FFF2-40B4-BE49-F238E27FC236}">
                <a16:creationId xmlns:a16="http://schemas.microsoft.com/office/drawing/2014/main" id="{BEDDD1E0-BBA0-BC44-56FC-2F2BE3169DD3}"/>
              </a:ext>
            </a:extLst>
          </p:cNvPr>
          <p:cNvSpPr/>
          <p:nvPr/>
        </p:nvSpPr>
        <p:spPr>
          <a:xfrm>
            <a:off x="235366" y="4252495"/>
            <a:ext cx="3703220" cy="1668522"/>
          </a:xfrm>
          <a:prstGeom prst="borderCallout2">
            <a:avLst>
              <a:gd name="adj1" fmla="val 928"/>
              <a:gd name="adj2" fmla="val 48951"/>
              <a:gd name="adj3" fmla="val -27737"/>
              <a:gd name="adj4" fmla="val 110314"/>
              <a:gd name="adj5" fmla="val 31051"/>
              <a:gd name="adj6" fmla="val 120979"/>
            </a:avLst>
          </a:prstGeom>
          <a:solidFill>
            <a:srgbClr val="CDD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Offer support in a variety of formats and deliver training in a way that suits the needs of the attendees. Commission flexibly to allow for a more dynamic response</a:t>
            </a:r>
          </a:p>
        </p:txBody>
      </p:sp>
      <p:sp>
        <p:nvSpPr>
          <p:cNvPr id="9" name="Callout: Bent Line 8">
            <a:extLst>
              <a:ext uri="{FF2B5EF4-FFF2-40B4-BE49-F238E27FC236}">
                <a16:creationId xmlns:a16="http://schemas.microsoft.com/office/drawing/2014/main" id="{A3F5D985-AEF1-99B9-09D1-60989D1901B9}"/>
              </a:ext>
            </a:extLst>
          </p:cNvPr>
          <p:cNvSpPr/>
          <p:nvPr/>
        </p:nvSpPr>
        <p:spPr>
          <a:xfrm>
            <a:off x="204286" y="1120626"/>
            <a:ext cx="3341777" cy="1668522"/>
          </a:xfrm>
          <a:prstGeom prst="borderCallout2">
            <a:avLst>
              <a:gd name="adj1" fmla="val 97074"/>
              <a:gd name="adj2" fmla="val 72343"/>
              <a:gd name="adj3" fmla="val 140518"/>
              <a:gd name="adj4" fmla="val 73060"/>
              <a:gd name="adj5" fmla="val 120834"/>
              <a:gd name="adj6" fmla="val 112696"/>
            </a:avLst>
          </a:prstGeom>
          <a:solidFill>
            <a:srgbClr val="CDD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Ensure funding for suicide prevention is maintained, if not increased. Commission longer term wherever possible.</a:t>
            </a:r>
          </a:p>
        </p:txBody>
      </p:sp>
    </p:spTree>
    <p:extLst>
      <p:ext uri="{BB962C8B-B14F-4D97-AF65-F5344CB8AC3E}">
        <p14:creationId xmlns:p14="http://schemas.microsoft.com/office/powerpoint/2010/main" val="3826317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3A8E50-5B42-829A-E70C-9F610CA92AC4}"/>
              </a:ext>
            </a:extLst>
          </p:cNvPr>
          <p:cNvSpPr>
            <a:spLocks noGrp="1"/>
          </p:cNvSpPr>
          <p:nvPr>
            <p:ph type="title"/>
          </p:nvPr>
        </p:nvSpPr>
        <p:spPr>
          <a:xfrm>
            <a:off x="633413" y="476250"/>
            <a:ext cx="10515600" cy="1214438"/>
          </a:xfrm>
        </p:spPr>
        <p:txBody>
          <a:bodyPr/>
          <a:lstStyle/>
          <a:p>
            <a:r>
              <a:rPr lang="en-US" dirty="0"/>
              <a:t>Cambridgeshire and Peterborough Suicide Prevention Strategy 2022-2025</a:t>
            </a:r>
          </a:p>
        </p:txBody>
      </p:sp>
      <p:pic>
        <p:nvPicPr>
          <p:cNvPr id="11" name="Picture 10" descr="Suicide Prevention Strategy Priority Areas 1-3&#10;1. Identify local risk factors for suicide and ensure approaches are considerate of different needs&#10;2. Provide high quality general and specialist support to people presenting with suicidal intent&#10;3. Protect people at a time of crisis and provide continued support following de-escalation">
            <a:extLst>
              <a:ext uri="{FF2B5EF4-FFF2-40B4-BE49-F238E27FC236}">
                <a16:creationId xmlns:a16="http://schemas.microsoft.com/office/drawing/2014/main" id="{C2B114F7-6630-5D30-7A76-7D5A75420716}"/>
              </a:ext>
            </a:extLst>
          </p:cNvPr>
          <p:cNvPicPr>
            <a:picLocks noChangeAspect="1"/>
          </p:cNvPicPr>
          <p:nvPr/>
        </p:nvPicPr>
        <p:blipFill rotWithShape="1">
          <a:blip r:embed="rId2"/>
          <a:srcRect l="1" t="-432" r="-4" b="-2"/>
          <a:stretch/>
        </p:blipFill>
        <p:spPr>
          <a:xfrm>
            <a:off x="633413" y="1766888"/>
            <a:ext cx="3339930" cy="2163571"/>
          </a:xfrm>
          <a:prstGeom prst="rect">
            <a:avLst/>
          </a:prstGeom>
        </p:spPr>
      </p:pic>
      <p:pic>
        <p:nvPicPr>
          <p:cNvPr id="12" name="Picture 11" descr="Suicide Prevention Strategy Priority Areas 4-6:&#10;4. Ensure the community is well-equipped to prevent suicide in non-clinical environments&#10;5. Improve understanding of self-harm and support the promotion of healthy coping strategies&#10;6. Ensure that appropriate steps are taken following a suicide to support the community">
            <a:extLst>
              <a:ext uri="{FF2B5EF4-FFF2-40B4-BE49-F238E27FC236}">
                <a16:creationId xmlns:a16="http://schemas.microsoft.com/office/drawing/2014/main" id="{CFF2EEFC-6282-4E8A-9FEE-538A55D029B0}"/>
              </a:ext>
            </a:extLst>
          </p:cNvPr>
          <p:cNvPicPr>
            <a:picLocks noChangeAspect="1"/>
          </p:cNvPicPr>
          <p:nvPr/>
        </p:nvPicPr>
        <p:blipFill rotWithShape="1">
          <a:blip r:embed="rId3"/>
          <a:srcRect l="1" t="-908" r="-4" b="-4"/>
          <a:stretch/>
        </p:blipFill>
        <p:spPr>
          <a:xfrm>
            <a:off x="633413" y="4033154"/>
            <a:ext cx="3339930" cy="2241240"/>
          </a:xfrm>
          <a:prstGeom prst="rect">
            <a:avLst/>
          </a:prstGeom>
        </p:spPr>
      </p:pic>
      <p:graphicFrame>
        <p:nvGraphicFramePr>
          <p:cNvPr id="2" name="Diagram 1">
            <a:extLst>
              <a:ext uri="{FF2B5EF4-FFF2-40B4-BE49-F238E27FC236}">
                <a16:creationId xmlns:a16="http://schemas.microsoft.com/office/drawing/2014/main" id="{D3C9EB1F-E8F0-14C2-F881-CF8A744C4273}"/>
              </a:ext>
            </a:extLst>
          </p:cNvPr>
          <p:cNvGraphicFramePr/>
          <p:nvPr>
            <p:extLst>
              <p:ext uri="{D42A27DB-BD31-4B8C-83A1-F6EECF244321}">
                <p14:modId xmlns:p14="http://schemas.microsoft.com/office/powerpoint/2010/main" val="2601905146"/>
              </p:ext>
            </p:extLst>
          </p:nvPr>
        </p:nvGraphicFramePr>
        <p:xfrm>
          <a:off x="4644066" y="1570302"/>
          <a:ext cx="7149185" cy="4811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726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Suicide Prevention Coordination</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128420"/>
            <a:ext cx="4724650" cy="4351338"/>
          </a:xfrm>
        </p:spPr>
        <p:txBody>
          <a:bodyPr/>
          <a:lstStyle/>
          <a:p>
            <a:pPr marL="0" indent="0">
              <a:buNone/>
            </a:pPr>
            <a:r>
              <a:rPr lang="en-GB" dirty="0"/>
              <a:t>Activity</a:t>
            </a:r>
          </a:p>
          <a:p>
            <a:r>
              <a:rPr lang="en-GB" dirty="0"/>
              <a:t>Oversight of the Wave 4 programme and suicide prevention strategy</a:t>
            </a:r>
          </a:p>
          <a:p>
            <a:r>
              <a:rPr lang="en-GB" dirty="0"/>
              <a:t>Led the C&amp;P Suicide Review and Cluster Response process</a:t>
            </a:r>
          </a:p>
          <a:p>
            <a:r>
              <a:rPr lang="en-GB" dirty="0"/>
              <a:t>Expansion of the suicide prevention network</a:t>
            </a:r>
          </a:p>
          <a:p>
            <a:r>
              <a:rPr lang="en-GB" dirty="0"/>
              <a:t>Delivery against the suicide prevention strategy</a:t>
            </a:r>
          </a:p>
          <a:p>
            <a:r>
              <a:rPr lang="en-GB" dirty="0"/>
              <a:t>Representation at local and regional forums</a:t>
            </a:r>
          </a:p>
        </p:txBody>
      </p:sp>
      <p:sp>
        <p:nvSpPr>
          <p:cNvPr id="4" name="Content Placeholder 2">
            <a:extLst>
              <a:ext uri="{FF2B5EF4-FFF2-40B4-BE49-F238E27FC236}">
                <a16:creationId xmlns:a16="http://schemas.microsoft.com/office/drawing/2014/main" id="{104B75FB-0E86-1164-ED3B-DC2D54BA6723}"/>
              </a:ext>
            </a:extLst>
          </p:cNvPr>
          <p:cNvSpPr txBox="1">
            <a:spLocks/>
          </p:cNvSpPr>
          <p:nvPr/>
        </p:nvSpPr>
        <p:spPr bwMode="auto">
          <a:xfrm>
            <a:off x="6557010" y="1128420"/>
            <a:ext cx="47246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Impact</a:t>
            </a:r>
          </a:p>
        </p:txBody>
      </p:sp>
      <p:graphicFrame>
        <p:nvGraphicFramePr>
          <p:cNvPr id="5" name="Diagram 4">
            <a:extLst>
              <a:ext uri="{FF2B5EF4-FFF2-40B4-BE49-F238E27FC236}">
                <a16:creationId xmlns:a16="http://schemas.microsoft.com/office/drawing/2014/main" id="{7AA76F49-91C5-1C72-2B51-7175D820C94D}"/>
              </a:ext>
            </a:extLst>
          </p:cNvPr>
          <p:cNvGraphicFramePr/>
          <p:nvPr>
            <p:extLst>
              <p:ext uri="{D42A27DB-BD31-4B8C-83A1-F6EECF244321}">
                <p14:modId xmlns:p14="http://schemas.microsoft.com/office/powerpoint/2010/main" val="2805443471"/>
              </p:ext>
            </p:extLst>
          </p:nvPr>
        </p:nvGraphicFramePr>
        <p:xfrm>
          <a:off x="5634991" y="1690689"/>
          <a:ext cx="6557009" cy="469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79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Suicide Prevention Coordination</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498182"/>
            <a:ext cx="10788566" cy="4351338"/>
          </a:xfrm>
        </p:spPr>
        <p:txBody>
          <a:bodyPr/>
          <a:lstStyle/>
          <a:p>
            <a:pPr marL="0" indent="0">
              <a:buNone/>
            </a:pPr>
            <a:r>
              <a:rPr lang="en-GB" dirty="0"/>
              <a:t>Learning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Whilst investment into commissioned work has been vital in the delivery of suicide prevention activity, centralised coordination of this work has added significant value to the system</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There is reputational risk locally and regionally to not have a named lead representing the suicide prevention agenda</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Having a dedicated officer with sole remit for suicide prevention allows for greater response to </a:t>
            </a:r>
            <a:r>
              <a:rPr lang="en-GB" sz="1800" kern="100" dirty="0" err="1">
                <a:effectLst/>
                <a:latin typeface="Arial" panose="020B0604020202020204" pitchFamily="34" charset="0"/>
                <a:ea typeface="Arial" panose="020B0604020202020204" pitchFamily="34" charset="0"/>
                <a:cs typeface="Times New Roman" panose="02020603050405020304" pitchFamily="18" charset="0"/>
              </a:rPr>
              <a:t>adhoc</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emerging need. For example, if a suicide cluster is identified, the Suicide Prevention Manager is well-situated to lead this process</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The Suicide Prevention Manager post has grown considerably since its inception. This report recommends investing resource into additional suicide prevention roles (for example dedicated analyst support) to further strengthen delivery</a:t>
            </a:r>
          </a:p>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Arial" panose="020B0604020202020204" pitchFamily="34" charset="0"/>
                <a:cs typeface="Times New Roman" panose="02020603050405020304" pitchFamily="18" charset="0"/>
              </a:rPr>
              <a:t>To ensure suicide prevention is taken seriously as an ICS, consider enhancing the status of this role to increase the strategic influence this post holds </a:t>
            </a:r>
            <a:endParaRPr lang="en-GB" sz="1800" kern="1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52284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Real-Time Suicide Surveillance</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497388"/>
            <a:ext cx="4724650" cy="4351338"/>
          </a:xfrm>
        </p:spPr>
        <p:txBody>
          <a:bodyPr/>
          <a:lstStyle/>
          <a:p>
            <a:pPr marL="0" indent="0">
              <a:buNone/>
            </a:pPr>
            <a:r>
              <a:rPr lang="en-GB" dirty="0"/>
              <a:t>Activity</a:t>
            </a:r>
          </a:p>
          <a:p>
            <a:r>
              <a:rPr lang="en-GB" dirty="0"/>
              <a:t>New RTSS provider</a:t>
            </a:r>
          </a:p>
          <a:p>
            <a:r>
              <a:rPr lang="en-GB" dirty="0"/>
              <a:t>Expansion of Information Sharing Agreement to include additional partners</a:t>
            </a:r>
          </a:p>
          <a:p>
            <a:r>
              <a:rPr lang="en-GB" dirty="0"/>
              <a:t>Monthly learning forums and ad-hoc cluster response groups</a:t>
            </a:r>
          </a:p>
          <a:p>
            <a:r>
              <a:rPr lang="en-GB" dirty="0"/>
              <a:t>Task-and-finish groups established to respond to data</a:t>
            </a:r>
          </a:p>
        </p:txBody>
      </p:sp>
      <p:sp>
        <p:nvSpPr>
          <p:cNvPr id="4" name="Content Placeholder 2">
            <a:extLst>
              <a:ext uri="{FF2B5EF4-FFF2-40B4-BE49-F238E27FC236}">
                <a16:creationId xmlns:a16="http://schemas.microsoft.com/office/drawing/2014/main" id="{104B75FB-0E86-1164-ED3B-DC2D54BA6723}"/>
              </a:ext>
            </a:extLst>
          </p:cNvPr>
          <p:cNvSpPr txBox="1">
            <a:spLocks/>
          </p:cNvSpPr>
          <p:nvPr/>
        </p:nvSpPr>
        <p:spPr bwMode="auto">
          <a:xfrm>
            <a:off x="6557010" y="1128420"/>
            <a:ext cx="47246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Impact</a:t>
            </a:r>
          </a:p>
        </p:txBody>
      </p:sp>
      <p:graphicFrame>
        <p:nvGraphicFramePr>
          <p:cNvPr id="5" name="Diagram 4">
            <a:extLst>
              <a:ext uri="{FF2B5EF4-FFF2-40B4-BE49-F238E27FC236}">
                <a16:creationId xmlns:a16="http://schemas.microsoft.com/office/drawing/2014/main" id="{7AA76F49-91C5-1C72-2B51-7175D820C94D}"/>
              </a:ext>
            </a:extLst>
          </p:cNvPr>
          <p:cNvGraphicFramePr/>
          <p:nvPr>
            <p:extLst>
              <p:ext uri="{D42A27DB-BD31-4B8C-83A1-F6EECF244321}">
                <p14:modId xmlns:p14="http://schemas.microsoft.com/office/powerpoint/2010/main" val="3954581247"/>
              </p:ext>
            </p:extLst>
          </p:nvPr>
        </p:nvGraphicFramePr>
        <p:xfrm>
          <a:off x="5634991" y="1690689"/>
          <a:ext cx="6557009" cy="469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15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Real-Time Suicide Surveillance</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360447" y="966842"/>
            <a:ext cx="10788566" cy="4351338"/>
          </a:xfrm>
        </p:spPr>
        <p:txBody>
          <a:bodyPr/>
          <a:lstStyle/>
          <a:p>
            <a:pPr marL="0" indent="0">
              <a:buNone/>
            </a:pPr>
            <a:r>
              <a:rPr lang="en-GB" dirty="0"/>
              <a:t>Learning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Improved collection of ‘softer’ risk factors has decentred the narrative from mental health services, recognising that there are opportunities for intervention for those who do not access primary or secondary care, provided the relevant services are suicide-aware.</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There is a need to develop more robust mechanisms for sharing RTSS data with the wider Integrated System of Care. At present, learning is shared on an ad-hoc basis when a change in pattern is observed, but there is no consistent route for reporting escalation of concerns.</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Surface-level analysis of demographic trends is achievable with relatively little work, but to enrich learning, dedicated resource needs to be allocated towards the system, ideally through the provision of a Public Health Intelligence Analyst, to better understand the specifics of people’s lives and how different factors may interplay to result in a higher suicide risk.</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Real-time monitoring of suicide attempts is time-intensive and complicated by a lack of consistency in reporting. This would be a valuable resource within wider system learning to better understand the suicide landscape locally. Therefore, work needs to be conducted to ensure consistent, accurate reporting of deliberate self-harm, both with and without suicidal intent. </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Future attention towards this workstream should be in raising its profile amongst professionals locally to increase the value of the data being shared, particularly with regard to primary care</a:t>
            </a:r>
          </a:p>
          <a:p>
            <a:pPr marL="0" indent="0">
              <a:buNone/>
            </a:pPr>
            <a:endParaRPr lang="en-GB" dirty="0"/>
          </a:p>
        </p:txBody>
      </p:sp>
    </p:spTree>
    <p:extLst>
      <p:ext uri="{BB962C8B-B14F-4D97-AF65-F5344CB8AC3E}">
        <p14:creationId xmlns:p14="http://schemas.microsoft.com/office/powerpoint/2010/main" val="1500626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STOP Suicide Campaigns</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633413" y="1664076"/>
            <a:ext cx="4724650" cy="4351338"/>
          </a:xfrm>
        </p:spPr>
        <p:txBody>
          <a:bodyPr/>
          <a:lstStyle/>
          <a:p>
            <a:pPr marL="0" indent="0">
              <a:buNone/>
            </a:pPr>
            <a:r>
              <a:rPr lang="en-GB" dirty="0"/>
              <a:t>Activity</a:t>
            </a:r>
          </a:p>
          <a:p>
            <a:r>
              <a:rPr lang="en-GB" dirty="0"/>
              <a:t>2021/2022 ‘Asking Saves Lives’ campaign – Peterborough focus</a:t>
            </a:r>
          </a:p>
          <a:p>
            <a:r>
              <a:rPr lang="en-GB" dirty="0"/>
              <a:t>2022/2023 ‘I’d Ask, Would You?’ – Domestic abuse and Relationship Breakdown</a:t>
            </a:r>
          </a:p>
          <a:p>
            <a:r>
              <a:rPr lang="en-GB" dirty="0"/>
              <a:t>2023/24 ‘Relationship Breakdown’ targeted campaign</a:t>
            </a:r>
          </a:p>
          <a:p>
            <a:pPr marL="0" indent="0">
              <a:buNone/>
            </a:pPr>
            <a:endParaRPr lang="en-GB" dirty="0"/>
          </a:p>
        </p:txBody>
      </p:sp>
      <p:sp>
        <p:nvSpPr>
          <p:cNvPr id="4" name="Content Placeholder 2">
            <a:extLst>
              <a:ext uri="{FF2B5EF4-FFF2-40B4-BE49-F238E27FC236}">
                <a16:creationId xmlns:a16="http://schemas.microsoft.com/office/drawing/2014/main" id="{104B75FB-0E86-1164-ED3B-DC2D54BA6723}"/>
              </a:ext>
            </a:extLst>
          </p:cNvPr>
          <p:cNvSpPr txBox="1">
            <a:spLocks/>
          </p:cNvSpPr>
          <p:nvPr/>
        </p:nvSpPr>
        <p:spPr bwMode="auto">
          <a:xfrm>
            <a:off x="6557010" y="1128420"/>
            <a:ext cx="47246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Impact</a:t>
            </a:r>
          </a:p>
        </p:txBody>
      </p:sp>
      <p:graphicFrame>
        <p:nvGraphicFramePr>
          <p:cNvPr id="5" name="Diagram 4">
            <a:extLst>
              <a:ext uri="{FF2B5EF4-FFF2-40B4-BE49-F238E27FC236}">
                <a16:creationId xmlns:a16="http://schemas.microsoft.com/office/drawing/2014/main" id="{7AA76F49-91C5-1C72-2B51-7175D820C94D}"/>
              </a:ext>
            </a:extLst>
          </p:cNvPr>
          <p:cNvGraphicFramePr/>
          <p:nvPr>
            <p:extLst>
              <p:ext uri="{D42A27DB-BD31-4B8C-83A1-F6EECF244321}">
                <p14:modId xmlns:p14="http://schemas.microsoft.com/office/powerpoint/2010/main" val="3375597505"/>
              </p:ext>
            </p:extLst>
          </p:nvPr>
        </p:nvGraphicFramePr>
        <p:xfrm>
          <a:off x="5634991" y="1690689"/>
          <a:ext cx="6557009" cy="469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70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AF9A-278D-71F2-2586-F231415FED50}"/>
              </a:ext>
            </a:extLst>
          </p:cNvPr>
          <p:cNvSpPr>
            <a:spLocks noGrp="1"/>
          </p:cNvSpPr>
          <p:nvPr>
            <p:ph type="title"/>
          </p:nvPr>
        </p:nvSpPr>
        <p:spPr/>
        <p:txBody>
          <a:bodyPr/>
          <a:lstStyle/>
          <a:p>
            <a:r>
              <a:rPr lang="en-GB" dirty="0"/>
              <a:t>STOP Suicide Campaigns</a:t>
            </a:r>
          </a:p>
        </p:txBody>
      </p:sp>
      <p:sp>
        <p:nvSpPr>
          <p:cNvPr id="3" name="Content Placeholder 2">
            <a:extLst>
              <a:ext uri="{FF2B5EF4-FFF2-40B4-BE49-F238E27FC236}">
                <a16:creationId xmlns:a16="http://schemas.microsoft.com/office/drawing/2014/main" id="{7885711C-7036-7D89-0748-265566F31A4D}"/>
              </a:ext>
            </a:extLst>
          </p:cNvPr>
          <p:cNvSpPr>
            <a:spLocks noGrp="1"/>
          </p:cNvSpPr>
          <p:nvPr>
            <p:ph idx="1"/>
          </p:nvPr>
        </p:nvSpPr>
        <p:spPr>
          <a:xfrm>
            <a:off x="431528" y="918988"/>
            <a:ext cx="11328943" cy="4351338"/>
          </a:xfrm>
        </p:spPr>
        <p:txBody>
          <a:bodyPr/>
          <a:lstStyle/>
          <a:p>
            <a:pPr marL="0" indent="0">
              <a:buNone/>
            </a:pPr>
            <a:r>
              <a:rPr lang="en-GB" dirty="0"/>
              <a:t>Learning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Whilst there is often scope to tailor a campaign around a particular theme, it is important that the central messaging is not forgotten. Theming of a campaign should  add additional context as to how different experiences may contribute to greater suicide risk and thus the need to be aware of how to prevent suicide in different cohorts. This is particularly effective if a call to action associated with a campaign is for professionals working within these settings to take up the STOP Suicide training.</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Stronger evaluation is needed for the STOP Suicide campaign activity to understand not only the reach of the work, but also what impact this has had on the community. Specific effort needs to be made with regard to understanding how many attendees of the training have signed up due to campaign messaging, and which channels prove most effective.</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STOP Suicide messaging is not aimed at people with suicidal thoughts. It is aimed at those around them, both professionals and members of their community. There is currently no suicide prevention campaign in Cambridgeshire and Peterborough aimed directly at people who are struggling with suicidal thoughts. There is a potential gap in messaging here. This will be an important step in addressing suicide stigma.</a:t>
            </a:r>
          </a:p>
          <a:p>
            <a:pPr marL="342900" lvl="0" indent="-342900">
              <a:lnSpc>
                <a:spcPct val="107000"/>
              </a:lnSpc>
              <a:buFont typeface="Symbol" panose="05050102010706020507" pitchFamily="18" charset="2"/>
              <a:buChar char=""/>
            </a:pPr>
            <a:r>
              <a:rPr lang="en-GB" sz="1800" kern="100" dirty="0">
                <a:effectLst/>
                <a:latin typeface="Arial" panose="020B0604020202020204" pitchFamily="34" charset="0"/>
                <a:ea typeface="Arial" panose="020B0604020202020204" pitchFamily="34" charset="0"/>
                <a:cs typeface="Times New Roman" panose="02020603050405020304" pitchFamily="18" charset="0"/>
              </a:rPr>
              <a:t>There is value in running STOP Suicide campaigns at a reduced capacity when focusing on a specific target audience. Making direct contact with a small number of organisations who are well placed to support those at higher risk may well have more of an impact than general messaging without an identified target audience.</a:t>
            </a:r>
          </a:p>
          <a:p>
            <a:pPr marL="0" indent="0">
              <a:buNone/>
            </a:pPr>
            <a:endParaRPr lang="en-GB" dirty="0"/>
          </a:p>
        </p:txBody>
      </p:sp>
    </p:spTree>
    <p:extLst>
      <p:ext uri="{BB962C8B-B14F-4D97-AF65-F5344CB8AC3E}">
        <p14:creationId xmlns:p14="http://schemas.microsoft.com/office/powerpoint/2010/main" val="83269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CC Template">
  <a:themeElements>
    <a:clrScheme name="Council Branding">
      <a:dk1>
        <a:srgbClr val="002F5D"/>
      </a:dk1>
      <a:lt1>
        <a:sysClr val="window" lastClr="FFFFFF"/>
      </a:lt1>
      <a:dk2>
        <a:srgbClr val="002F5D"/>
      </a:dk2>
      <a:lt2>
        <a:srgbClr val="7F90CB"/>
      </a:lt2>
      <a:accent1>
        <a:srgbClr val="002F5D"/>
      </a:accent1>
      <a:accent2>
        <a:srgbClr val="002F5D"/>
      </a:accent2>
      <a:accent3>
        <a:srgbClr val="B8A319"/>
      </a:accent3>
      <a:accent4>
        <a:srgbClr val="097D72"/>
      </a:accent4>
      <a:accent5>
        <a:srgbClr val="56B25B"/>
      </a:accent5>
      <a:accent6>
        <a:srgbClr val="855723"/>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Template" id="{2764FD6A-A01B-4C34-9D49-576AF98A12FD}" vid="{838BE42D-2235-4CCA-BB72-718D94E1FC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FE2EF7BB948948B961D4B805FB4DBE" ma:contentTypeVersion="10" ma:contentTypeDescription="Create a new document." ma:contentTypeScope="" ma:versionID="3f000845554ad88c402343da187d5109">
  <xsd:schema xmlns:xsd="http://www.w3.org/2001/XMLSchema" xmlns:xs="http://www.w3.org/2001/XMLSchema" xmlns:p="http://schemas.microsoft.com/office/2006/metadata/properties" xmlns:ns2="72dfc3a5-b555-4cb8-8ccb-6ed3d6db234b" targetNamespace="http://schemas.microsoft.com/office/2006/metadata/properties" ma:root="true" ma:fieldsID="dc683a460db6730f27b22c07becca1b0" ns2:_="">
    <xsd:import namespace="72dfc3a5-b555-4cb8-8ccb-6ed3d6db234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dfc3a5-b555-4cb8-8ccb-6ed3d6db2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dfc3a5-b555-4cb8-8ccb-6ed3d6db23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3315D0-2A59-4D01-B076-F9B04D73417A}">
  <ds:schemaRefs>
    <ds:schemaRef ds:uri="http://schemas.microsoft.com/sharepoint/v3/contenttype/forms"/>
  </ds:schemaRefs>
</ds:datastoreItem>
</file>

<file path=customXml/itemProps2.xml><?xml version="1.0" encoding="utf-8"?>
<ds:datastoreItem xmlns:ds="http://schemas.openxmlformats.org/officeDocument/2006/customXml" ds:itemID="{4DF11C45-B63A-4DC3-BEFC-4F6BED6FB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dfc3a5-b555-4cb8-8ccb-6ed3d6db2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0651D1-5484-41BD-AC0C-376B54108C65}">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72dfc3a5-b555-4cb8-8ccb-6ed3d6db234b"/>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CCC Template</Template>
  <TotalTime>246</TotalTime>
  <Words>2298</Words>
  <Application>Microsoft Office PowerPoint</Application>
  <PresentationFormat>Widescreen</PresentationFormat>
  <Paragraphs>171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Symbol</vt:lpstr>
      <vt:lpstr>CCC Template</vt:lpstr>
      <vt:lpstr>Evaluation of Suicide Prevention Work</vt:lpstr>
      <vt:lpstr>Cambridgeshire and Peterborough Suicide Prevention Strategy 2022-2025</vt:lpstr>
      <vt:lpstr>Cambridgeshire and Peterborough Suicide Prevention Strategy 2022-2025</vt:lpstr>
      <vt:lpstr>Suicide Prevention Coordination</vt:lpstr>
      <vt:lpstr>Suicide Prevention Coordination</vt:lpstr>
      <vt:lpstr>Real-Time Suicide Surveillance</vt:lpstr>
      <vt:lpstr>Real-Time Suicide Surveillance</vt:lpstr>
      <vt:lpstr>STOP Suicide Campaigns</vt:lpstr>
      <vt:lpstr>STOP Suicide Campaigns</vt:lpstr>
      <vt:lpstr>STOP Suicide Training</vt:lpstr>
      <vt:lpstr>STOP Suicide Training</vt:lpstr>
      <vt:lpstr>Self-Harm</vt:lpstr>
      <vt:lpstr>Self-Harm</vt:lpstr>
      <vt:lpstr>Postvention</vt:lpstr>
      <vt:lpstr>Postvention</vt:lpstr>
      <vt:lpstr>Additional Work</vt:lpstr>
      <vt:lpstr>Work not Delivered</vt:lpstr>
      <vt:lpstr>SUPRESE</vt:lpstr>
      <vt:lpstr>Stakeholder Feedback</vt:lpstr>
      <vt:lpstr>Stakeholder Feedback</vt:lpstr>
      <vt:lpstr>Impact on Rates</vt:lpstr>
      <vt:lpstr>Summary Recommendations</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Davies (he/him)</dc:creator>
  <cp:lastModifiedBy>Eleanor Tovey</cp:lastModifiedBy>
  <cp:revision>2</cp:revision>
  <dcterms:created xsi:type="dcterms:W3CDTF">2024-10-14T09:37:45Z</dcterms:created>
  <dcterms:modified xsi:type="dcterms:W3CDTF">2025-02-19T09:01:33Z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0x010100E6FE2EF7BB948948B961D4B805FB4DBE</vt:lpwstr>
  </property>
  <property fmtid="{D5CDD505-2E9C-101B-9397-08002B2CF9AE}" pid="3" name="MediaServiceImageTags">
    <vt:lpwstr/>
  </property>
</Properties>
</file>