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sldIdLst>
    <p:sldId id="257" r:id="rId5"/>
    <p:sldId id="310" r:id="rId6"/>
    <p:sldId id="395" r:id="rId7"/>
    <p:sldId id="536" r:id="rId8"/>
    <p:sldId id="537" r:id="rId9"/>
    <p:sldId id="532" r:id="rId10"/>
    <p:sldId id="538" r:id="rId11"/>
    <p:sldId id="539" r:id="rId12"/>
    <p:sldId id="559" r:id="rId13"/>
    <p:sldId id="558" r:id="rId14"/>
    <p:sldId id="557" r:id="rId15"/>
    <p:sldId id="563" r:id="rId16"/>
    <p:sldId id="561" r:id="rId17"/>
    <p:sldId id="580" r:id="rId18"/>
    <p:sldId id="564" r:id="rId19"/>
    <p:sldId id="572" r:id="rId20"/>
    <p:sldId id="560" r:id="rId21"/>
    <p:sldId id="581" r:id="rId22"/>
    <p:sldId id="573" r:id="rId23"/>
    <p:sldId id="578" r:id="rId24"/>
    <p:sldId id="396" r:id="rId25"/>
    <p:sldId id="609" r:id="rId26"/>
    <p:sldId id="399" r:id="rId27"/>
    <p:sldId id="397" r:id="rId28"/>
    <p:sldId id="282" r:id="rId29"/>
    <p:sldId id="406" r:id="rId30"/>
    <p:sldId id="407" r:id="rId31"/>
    <p:sldId id="420" r:id="rId32"/>
    <p:sldId id="565" r:id="rId33"/>
    <p:sldId id="414" r:id="rId34"/>
    <p:sldId id="423" r:id="rId35"/>
    <p:sldId id="582" r:id="rId36"/>
    <p:sldId id="583" r:id="rId37"/>
    <p:sldId id="585" r:id="rId38"/>
    <p:sldId id="586" r:id="rId39"/>
    <p:sldId id="587" r:id="rId40"/>
    <p:sldId id="593" r:id="rId41"/>
    <p:sldId id="610" r:id="rId42"/>
    <p:sldId id="611" r:id="rId43"/>
    <p:sldId id="550" r:id="rId44"/>
    <p:sldId id="612" r:id="rId45"/>
    <p:sldId id="486" r:id="rId46"/>
    <p:sldId id="566" r:id="rId47"/>
    <p:sldId id="567" r:id="rId48"/>
    <p:sldId id="590" r:id="rId49"/>
    <p:sldId id="589" r:id="rId50"/>
    <p:sldId id="602" r:id="rId51"/>
    <p:sldId id="571" r:id="rId52"/>
    <p:sldId id="591" r:id="rId53"/>
    <p:sldId id="594" r:id="rId54"/>
    <p:sldId id="574" r:id="rId55"/>
    <p:sldId id="598" r:id="rId56"/>
    <p:sldId id="599" r:id="rId57"/>
    <p:sldId id="600" r:id="rId58"/>
    <p:sldId id="601" r:id="rId59"/>
    <p:sldId id="575" r:id="rId60"/>
    <p:sldId id="576" r:id="rId61"/>
    <p:sldId id="579" r:id="rId62"/>
    <p:sldId id="577" r:id="rId63"/>
    <p:sldId id="592" r:id="rId64"/>
    <p:sldId id="608" r:id="rId65"/>
    <p:sldId id="605" r:id="rId66"/>
    <p:sldId id="607" r:id="rId67"/>
    <p:sldId id="60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85733B-C231-7851-0535-A7CF194FDFCA}" name="Eleanor Tovey" initials="ET" userId="S::eleanor.tovey@cambridgeshire.gov.uk::c9579d0c-b657-4534-af58-7dbcd0caa908" providerId="AD"/>
  <p188:author id="{BB88C748-AAEC-8579-8AEB-F16741692CA4}" name="Kathryn Faulkner" initials="KF" userId="S::kathryn.faulkner_cpft.nhs.uk#ext#@cccandpcc.onmicrosoft.com::6871fa4a-f516-4760-9f57-ec7af4ae3ebb" providerId="AD"/>
  <p188:author id="{794EFB7F-976F-5171-ED0B-47752EA896EB}" name="Eleanor Tovey" initials="ET" userId="S::Eleanor.Tovey@cambridgeshire.gov.uk::c9579d0c-b657-4534-af58-7dbcd0caa908" providerId="AD"/>
  <p188:author id="{5302A89B-2B87-0D01-867D-E47D8DDB85C4}" name="Saranya Palaniswamy" initials="SP" userId="S::Saranya.Palaniswamy@peterborough.gov.uk::973be20e-c43f-434f-97ed-92fa4baa28e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4" autoAdjust="0"/>
  </p:normalViewPr>
  <p:slideViewPr>
    <p:cSldViewPr snapToGrid="0">
      <p:cViewPr varScale="1">
        <p:scale>
          <a:sx n="31" d="100"/>
          <a:sy n="31" d="100"/>
        </p:scale>
        <p:origin x="11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Faulkner" userId="S::kathryn.faulkner_cpft.nhs.uk#ext#@cccandpcc.onmicrosoft.com::6871fa4a-f516-4760-9f57-ec7af4ae3ebb" providerId="AD" clId="Web-{3ABC534B-CE88-DBFB-3117-30E4912731C7}"/>
    <pc:docChg chg="">
      <pc:chgData name="Kathryn Faulkner" userId="S::kathryn.faulkner_cpft.nhs.uk#ext#@cccandpcc.onmicrosoft.com::6871fa4a-f516-4760-9f57-ec7af4ae3ebb" providerId="AD" clId="Web-{3ABC534B-CE88-DBFB-3117-30E4912731C7}" dt="2024-03-26T12:19:40.338" v="4"/>
      <pc:docMkLst>
        <pc:docMk/>
      </pc:docMkLst>
      <pc:sldChg chg="modCm">
        <pc:chgData name="Kathryn Faulkner" userId="S::kathryn.faulkner_cpft.nhs.uk#ext#@cccandpcc.onmicrosoft.com::6871fa4a-f516-4760-9f57-ec7af4ae3ebb" providerId="AD" clId="Web-{3ABC534B-CE88-DBFB-3117-30E4912731C7}" dt="2024-03-26T12:19:40.338" v="4"/>
        <pc:sldMkLst>
          <pc:docMk/>
          <pc:sldMk cId="3742965190" sldId="397"/>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3ABC534B-CE88-DBFB-3117-30E4912731C7}" dt="2024-03-26T12:19:40.338" v="4"/>
              <pc2:cmMkLst xmlns:pc2="http://schemas.microsoft.com/office/powerpoint/2019/9/main/command">
                <pc:docMk/>
                <pc:sldMk cId="3742965190" sldId="397"/>
                <pc2:cmMk id="{7A9807E3-6798-4929-888A-42DD811FC047}"/>
              </pc2:cmMkLst>
              <pc226:cmRplyChg chg="add">
                <pc226:chgData name="Kathryn Faulkner" userId="S::kathryn.faulkner_cpft.nhs.uk#ext#@cccandpcc.onmicrosoft.com::6871fa4a-f516-4760-9f57-ec7af4ae3ebb" providerId="AD" clId="Web-{3ABC534B-CE88-DBFB-3117-30E4912731C7}" dt="2024-03-26T12:19:40.338" v="4"/>
                <pc2:cmRplyMkLst xmlns:pc2="http://schemas.microsoft.com/office/powerpoint/2019/9/main/command">
                  <pc:docMk/>
                  <pc:sldMk cId="3742965190" sldId="397"/>
                  <pc2:cmMk id="{7A9807E3-6798-4929-888A-42DD811FC047}"/>
                  <pc2:cmRplyMk id="{E547A916-8604-4D4A-8D9E-BC632A1F9D66}"/>
                </pc2:cmRplyMkLst>
              </pc226:cmRplyChg>
              <pc226:cmRplyChg chg="add">
                <pc226:chgData name="Kathryn Faulkner" userId="S::kathryn.faulkner_cpft.nhs.uk#ext#@cccandpcc.onmicrosoft.com::6871fa4a-f516-4760-9f57-ec7af4ae3ebb" providerId="AD" clId="Web-{3ABC534B-CE88-DBFB-3117-30E4912731C7}" dt="2024-03-26T12:19:05.665" v="3"/>
                <pc2:cmRplyMkLst xmlns:pc2="http://schemas.microsoft.com/office/powerpoint/2019/9/main/command">
                  <pc:docMk/>
                  <pc:sldMk cId="3742965190" sldId="397"/>
                  <pc2:cmMk id="{7A9807E3-6798-4929-888A-42DD811FC047}"/>
                  <pc2:cmRplyMk id="{5F46AA54-EBDB-4227-8F1A-97F18E34C7BE}"/>
                </pc2:cmRplyMkLst>
              </pc226:cmRplyChg>
            </pc226:cmChg>
          </p:ext>
        </pc:extLst>
      </pc:sldChg>
      <pc:sldChg chg="addCm">
        <pc:chgData name="Kathryn Faulkner" userId="S::kathryn.faulkner_cpft.nhs.uk#ext#@cccandpcc.onmicrosoft.com::6871fa4a-f516-4760-9f57-ec7af4ae3ebb" providerId="AD" clId="Web-{3ABC534B-CE88-DBFB-3117-30E4912731C7}" dt="2024-03-26T12:15:42.018" v="1"/>
        <pc:sldMkLst>
          <pc:docMk/>
          <pc:sldMk cId="4062971436" sldId="55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3ABC534B-CE88-DBFB-3117-30E4912731C7}" dt="2024-03-26T12:15:42.018" v="1"/>
              <pc2:cmMkLst xmlns:pc2="http://schemas.microsoft.com/office/powerpoint/2019/9/main/command">
                <pc:docMk/>
                <pc:sldMk cId="4062971436" sldId="557"/>
                <pc2:cmMk id="{6F4E2C8D-4658-47F5-8931-7FBF77A12ABB}"/>
              </pc2:cmMkLst>
            </pc226:cmChg>
          </p:ext>
        </pc:extLst>
      </pc:sldChg>
      <pc:sldChg chg="addCm">
        <pc:chgData name="Kathryn Faulkner" userId="S::kathryn.faulkner_cpft.nhs.uk#ext#@cccandpcc.onmicrosoft.com::6871fa4a-f516-4760-9f57-ec7af4ae3ebb" providerId="AD" clId="Web-{3ABC534B-CE88-DBFB-3117-30E4912731C7}" dt="2024-03-26T12:15:09.986" v="0"/>
        <pc:sldMkLst>
          <pc:docMk/>
          <pc:sldMk cId="4198480987" sldId="558"/>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3ABC534B-CE88-DBFB-3117-30E4912731C7}" dt="2024-03-26T12:15:09.986" v="0"/>
              <pc2:cmMkLst xmlns:pc2="http://schemas.microsoft.com/office/powerpoint/2019/9/main/command">
                <pc:docMk/>
                <pc:sldMk cId="4198480987" sldId="558"/>
                <pc2:cmMk id="{4ED3063F-447B-4E6D-9D0E-365D2B4A3F20}"/>
              </pc2:cmMkLst>
            </pc226:cmChg>
          </p:ext>
        </pc:extLst>
      </pc:sldChg>
      <pc:sldChg chg="addCm">
        <pc:chgData name="Kathryn Faulkner" userId="S::kathryn.faulkner_cpft.nhs.uk#ext#@cccandpcc.onmicrosoft.com::6871fa4a-f516-4760-9f57-ec7af4ae3ebb" providerId="AD" clId="Web-{3ABC534B-CE88-DBFB-3117-30E4912731C7}" dt="2024-03-26T12:17:28.803" v="2"/>
        <pc:sldMkLst>
          <pc:docMk/>
          <pc:sldMk cId="3734741990" sldId="56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3ABC534B-CE88-DBFB-3117-30E4912731C7}" dt="2024-03-26T12:17:28.803" v="2"/>
              <pc2:cmMkLst xmlns:pc2="http://schemas.microsoft.com/office/powerpoint/2019/9/main/command">
                <pc:docMk/>
                <pc:sldMk cId="3734741990" sldId="560"/>
                <pc2:cmMk id="{8C1ECFFA-FD54-4475-96B3-2B53564FCA18}"/>
              </pc2:cmMkLst>
            </pc226:cmChg>
          </p:ext>
        </pc:extLst>
      </pc:sldChg>
    </pc:docChg>
  </pc:docChgLst>
  <pc:docChgLst>
    <pc:chgData name="Saranya Palaniswamy" userId="973be20e-c43f-434f-97ed-92fa4baa28ec" providerId="ADAL" clId="{85736F5C-6F49-4C49-9FEB-FBEEC2292833}"/>
    <pc:docChg chg="addSld delSld modSld">
      <pc:chgData name="Saranya Palaniswamy" userId="973be20e-c43f-434f-97ed-92fa4baa28ec" providerId="ADAL" clId="{85736F5C-6F49-4C49-9FEB-FBEEC2292833}" dt="2024-01-09T17:48:42.031" v="109" actId="20577"/>
      <pc:docMkLst>
        <pc:docMk/>
      </pc:docMkLst>
      <pc:sldChg chg="modSp mod">
        <pc:chgData name="Saranya Palaniswamy" userId="973be20e-c43f-434f-97ed-92fa4baa28ec" providerId="ADAL" clId="{85736F5C-6F49-4C49-9FEB-FBEEC2292833}" dt="2024-01-09T17:48:42.031" v="109" actId="20577"/>
        <pc:sldMkLst>
          <pc:docMk/>
          <pc:sldMk cId="0" sldId="257"/>
        </pc:sldMkLst>
        <pc:spChg chg="mod">
          <ac:chgData name="Saranya Palaniswamy" userId="973be20e-c43f-434f-97ed-92fa4baa28ec" providerId="ADAL" clId="{85736F5C-6F49-4C49-9FEB-FBEEC2292833}" dt="2024-01-09T17:48:42.031" v="109" actId="20577"/>
          <ac:spMkLst>
            <pc:docMk/>
            <pc:sldMk cId="0" sldId="257"/>
            <ac:spMk id="2" creationId="{DB9D07A2-D6EF-4C6B-829E-76BBFA04C513}"/>
          </ac:spMkLst>
        </pc:spChg>
      </pc:sldChg>
      <pc:sldChg chg="modSp mod">
        <pc:chgData name="Saranya Palaniswamy" userId="973be20e-c43f-434f-97ed-92fa4baa28ec" providerId="ADAL" clId="{85736F5C-6F49-4C49-9FEB-FBEEC2292833}" dt="2024-01-09T10:28:16.033" v="87" actId="20577"/>
        <pc:sldMkLst>
          <pc:docMk/>
          <pc:sldMk cId="1260468889" sldId="310"/>
        </pc:sldMkLst>
        <pc:graphicFrameChg chg="modGraphic">
          <ac:chgData name="Saranya Palaniswamy" userId="973be20e-c43f-434f-97ed-92fa4baa28ec" providerId="ADAL" clId="{85736F5C-6F49-4C49-9FEB-FBEEC2292833}" dt="2024-01-09T10:28:16.033" v="87" actId="20577"/>
          <ac:graphicFrameMkLst>
            <pc:docMk/>
            <pc:sldMk cId="1260468889" sldId="310"/>
            <ac:graphicFrameMk id="12" creationId="{CCA6B22A-4257-4274-934F-CE51521F2BD3}"/>
          </ac:graphicFrameMkLst>
        </pc:graphicFrameChg>
      </pc:sldChg>
      <pc:sldChg chg="modSp add mod">
        <pc:chgData name="Saranya Palaniswamy" userId="973be20e-c43f-434f-97ed-92fa4baa28ec" providerId="ADAL" clId="{85736F5C-6F49-4C49-9FEB-FBEEC2292833}" dt="2024-01-02T15:00:40.265" v="1" actId="6549"/>
        <pc:sldMkLst>
          <pc:docMk/>
          <pc:sldMk cId="0" sldId="395"/>
        </pc:sldMkLst>
        <pc:spChg chg="mod">
          <ac:chgData name="Saranya Palaniswamy" userId="973be20e-c43f-434f-97ed-92fa4baa28ec" providerId="ADAL" clId="{85736F5C-6F49-4C49-9FEB-FBEEC2292833}" dt="2024-01-02T15:00:40.265" v="1" actId="6549"/>
          <ac:spMkLst>
            <pc:docMk/>
            <pc:sldMk cId="0" sldId="395"/>
            <ac:spMk id="3" creationId="{3E200D61-5C7B-46B5-93AD-DA89C584FC54}"/>
          </ac:spMkLst>
        </pc:spChg>
      </pc:sldChg>
      <pc:sldChg chg="modSp add del mod">
        <pc:chgData name="Saranya Palaniswamy" userId="973be20e-c43f-434f-97ed-92fa4baa28ec" providerId="ADAL" clId="{85736F5C-6F49-4C49-9FEB-FBEEC2292833}" dt="2024-01-02T15:02:07.090" v="52" actId="47"/>
        <pc:sldMkLst>
          <pc:docMk/>
          <pc:sldMk cId="3079362900" sldId="485"/>
        </pc:sldMkLst>
        <pc:spChg chg="mod">
          <ac:chgData name="Saranya Palaniswamy" userId="973be20e-c43f-434f-97ed-92fa4baa28ec" providerId="ADAL" clId="{85736F5C-6F49-4C49-9FEB-FBEEC2292833}" dt="2024-01-02T15:01:23.070" v="51" actId="20577"/>
          <ac:spMkLst>
            <pc:docMk/>
            <pc:sldMk cId="3079362900" sldId="485"/>
            <ac:spMk id="2" creationId="{5B04C80A-E632-43FF-9A5F-2BBD18F402AB}"/>
          </ac:spMkLst>
        </pc:spChg>
      </pc:sldChg>
      <pc:sldChg chg="add">
        <pc:chgData name="Saranya Palaniswamy" userId="973be20e-c43f-434f-97ed-92fa4baa28ec" providerId="ADAL" clId="{85736F5C-6F49-4C49-9FEB-FBEEC2292833}" dt="2024-01-02T15:00:37.403" v="0"/>
        <pc:sldMkLst>
          <pc:docMk/>
          <pc:sldMk cId="607512694" sldId="536"/>
        </pc:sldMkLst>
      </pc:sldChg>
    </pc:docChg>
  </pc:docChgLst>
  <pc:docChgLst>
    <pc:chgData name="Kathryn Faulkner" userId="S::kathryn.faulkner_cpft.nhs.uk#ext#@cccandpcc.onmicrosoft.com::6871fa4a-f516-4760-9f57-ec7af4ae3ebb" providerId="AD" clId="Web-{2C030B97-CB96-126D-5B36-8D4A6A23E6BA}"/>
    <pc:docChg chg="modSld">
      <pc:chgData name="Kathryn Faulkner" userId="S::kathryn.faulkner_cpft.nhs.uk#ext#@cccandpcc.onmicrosoft.com::6871fa4a-f516-4760-9f57-ec7af4ae3ebb" providerId="AD" clId="Web-{2C030B97-CB96-126D-5B36-8D4A6A23E6BA}" dt="2024-04-23T12:31:21.109" v="31"/>
      <pc:docMkLst>
        <pc:docMk/>
      </pc:docMkLst>
      <pc:sldChg chg="addCm">
        <pc:chgData name="Kathryn Faulkner" userId="S::kathryn.faulkner_cpft.nhs.uk#ext#@cccandpcc.onmicrosoft.com::6871fa4a-f516-4760-9f57-ec7af4ae3ebb" providerId="AD" clId="Web-{2C030B97-CB96-126D-5B36-8D4A6A23E6BA}" dt="2024-04-23T12:18:03.394" v="8"/>
        <pc:sldMkLst>
          <pc:docMk/>
          <pc:sldMk cId="642442704" sldId="414"/>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18:03.394" v="8"/>
              <pc2:cmMkLst xmlns:pc2="http://schemas.microsoft.com/office/powerpoint/2019/9/main/command">
                <pc:docMk/>
                <pc:sldMk cId="642442704" sldId="414"/>
                <pc2:cmMk id="{E949E2E5-F56A-4F9E-95C9-BBC081135406}"/>
              </pc2:cmMkLst>
            </pc226:cmChg>
          </p:ext>
        </pc:extLst>
      </pc:sldChg>
      <pc:sldChg chg="modSp">
        <pc:chgData name="Kathryn Faulkner" userId="S::kathryn.faulkner_cpft.nhs.uk#ext#@cccandpcc.onmicrosoft.com::6871fa4a-f516-4760-9f57-ec7af4ae3ebb" providerId="AD" clId="Web-{2C030B97-CB96-126D-5B36-8D4A6A23E6BA}" dt="2024-04-23T12:11:01.691" v="4" actId="20577"/>
        <pc:sldMkLst>
          <pc:docMk/>
          <pc:sldMk cId="3619376994" sldId="538"/>
        </pc:sldMkLst>
        <pc:spChg chg="mod">
          <ac:chgData name="Kathryn Faulkner" userId="S::kathryn.faulkner_cpft.nhs.uk#ext#@cccandpcc.onmicrosoft.com::6871fa4a-f516-4760-9f57-ec7af4ae3ebb" providerId="AD" clId="Web-{2C030B97-CB96-126D-5B36-8D4A6A23E6BA}" dt="2024-04-23T12:11:01.691" v="4" actId="20577"/>
          <ac:spMkLst>
            <pc:docMk/>
            <pc:sldMk cId="3619376994" sldId="538"/>
            <ac:spMk id="3" creationId="{491AF695-C3C6-E546-B389-8B4EB0CD6638}"/>
          </ac:spMkLst>
        </pc:spChg>
      </pc:sldChg>
      <pc:sldChg chg="addCm modCm">
        <pc:chgData name="Kathryn Faulkner" userId="S::kathryn.faulkner_cpft.nhs.uk#ext#@cccandpcc.onmicrosoft.com::6871fa4a-f516-4760-9f57-ec7af4ae3ebb" providerId="AD" clId="Web-{2C030B97-CB96-126D-5B36-8D4A6A23E6BA}" dt="2024-04-23T12:12:37.398" v="6"/>
        <pc:sldMkLst>
          <pc:docMk/>
          <pc:sldMk cId="980536144" sldId="58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12:37.398" v="6"/>
              <pc2:cmMkLst xmlns:pc2="http://schemas.microsoft.com/office/powerpoint/2019/9/main/command">
                <pc:docMk/>
                <pc:sldMk cId="980536144" sldId="580"/>
                <pc2:cmMk id="{F117C3C6-B294-453B-963D-CAE1878866F3}"/>
              </pc2:cmMkLst>
              <pc226:cmRplyChg chg="add">
                <pc226:chgData name="Kathryn Faulkner" userId="S::kathryn.faulkner_cpft.nhs.uk#ext#@cccandpcc.onmicrosoft.com::6871fa4a-f516-4760-9f57-ec7af4ae3ebb" providerId="AD" clId="Web-{2C030B97-CB96-126D-5B36-8D4A6A23E6BA}" dt="2024-04-23T12:12:37.398" v="6"/>
                <pc2:cmRplyMkLst xmlns:pc2="http://schemas.microsoft.com/office/powerpoint/2019/9/main/command">
                  <pc:docMk/>
                  <pc:sldMk cId="980536144" sldId="580"/>
                  <pc2:cmMk id="{F117C3C6-B294-453B-963D-CAE1878866F3}"/>
                  <pc2:cmRplyMk id="{33FE2F29-2B18-45F2-A38F-CFDC0EEE97BB}"/>
                </pc2:cmRplyMkLst>
              </pc226:cmRplyChg>
            </pc226:cmChg>
          </p:ext>
        </pc:extLst>
      </pc:sldChg>
      <pc:sldChg chg="addCm">
        <pc:chgData name="Kathryn Faulkner" userId="S::kathryn.faulkner_cpft.nhs.uk#ext#@cccandpcc.onmicrosoft.com::6871fa4a-f516-4760-9f57-ec7af4ae3ebb" providerId="AD" clId="Web-{2C030B97-CB96-126D-5B36-8D4A6A23E6BA}" dt="2024-04-23T12:13:33.603" v="7"/>
        <pc:sldMkLst>
          <pc:docMk/>
          <pc:sldMk cId="148909704" sldId="581"/>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13:33.603" v="7"/>
              <pc2:cmMkLst xmlns:pc2="http://schemas.microsoft.com/office/powerpoint/2019/9/main/command">
                <pc:docMk/>
                <pc:sldMk cId="148909704" sldId="581"/>
                <pc2:cmMk id="{20DD62F8-1B5B-4505-870C-F20A33A6D041}"/>
              </pc2:cmMkLst>
            </pc226:cmChg>
          </p:ext>
        </pc:extLst>
      </pc:sldChg>
      <pc:sldChg chg="addCm">
        <pc:chgData name="Kathryn Faulkner" userId="S::kathryn.faulkner_cpft.nhs.uk#ext#@cccandpcc.onmicrosoft.com::6871fa4a-f516-4760-9f57-ec7af4ae3ebb" providerId="AD" clId="Web-{2C030B97-CB96-126D-5B36-8D4A6A23E6BA}" dt="2024-04-23T12:19:34.287" v="9"/>
        <pc:sldMkLst>
          <pc:docMk/>
          <pc:sldMk cId="3323732300" sldId="58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19:34.287" v="9"/>
              <pc2:cmMkLst xmlns:pc2="http://schemas.microsoft.com/office/powerpoint/2019/9/main/command">
                <pc:docMk/>
                <pc:sldMk cId="3323732300" sldId="585"/>
                <pc2:cmMk id="{04DD3BE0-A1D2-48E5-9874-8CF29EE631E2}"/>
              </pc2:cmMkLst>
            </pc226:cmChg>
          </p:ext>
        </pc:extLst>
      </pc:sldChg>
      <pc:sldChg chg="addCm">
        <pc:chgData name="Kathryn Faulkner" userId="S::kathryn.faulkner_cpft.nhs.uk#ext#@cccandpcc.onmicrosoft.com::6871fa4a-f516-4760-9f57-ec7af4ae3ebb" providerId="AD" clId="Web-{2C030B97-CB96-126D-5B36-8D4A6A23E6BA}" dt="2024-04-23T12:21:16.697" v="10"/>
        <pc:sldMkLst>
          <pc:docMk/>
          <pc:sldMk cId="2975760501" sldId="586"/>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21:16.697" v="10"/>
              <pc2:cmMkLst xmlns:pc2="http://schemas.microsoft.com/office/powerpoint/2019/9/main/command">
                <pc:docMk/>
                <pc:sldMk cId="2975760501" sldId="586"/>
                <pc2:cmMk id="{F9DA5A56-FDB6-4CD1-A220-A6EFDC2188AA}"/>
              </pc2:cmMkLst>
            </pc226:cmChg>
          </p:ext>
        </pc:extLst>
      </pc:sldChg>
      <pc:sldChg chg="modSp addCm">
        <pc:chgData name="Kathryn Faulkner" userId="S::kathryn.faulkner_cpft.nhs.uk#ext#@cccandpcc.onmicrosoft.com::6871fa4a-f516-4760-9f57-ec7af4ae3ebb" providerId="AD" clId="Web-{2C030B97-CB96-126D-5B36-8D4A6A23E6BA}" dt="2024-04-23T12:24:57.408" v="29"/>
        <pc:sldMkLst>
          <pc:docMk/>
          <pc:sldMk cId="1585264861" sldId="590"/>
        </pc:sldMkLst>
        <pc:spChg chg="mod">
          <ac:chgData name="Kathryn Faulkner" userId="S::kathryn.faulkner_cpft.nhs.uk#ext#@cccandpcc.onmicrosoft.com::6871fa4a-f516-4760-9f57-ec7af4ae3ebb" providerId="AD" clId="Web-{2C030B97-CB96-126D-5B36-8D4A6A23E6BA}" dt="2024-04-23T12:24:07.391" v="28" actId="20577"/>
          <ac:spMkLst>
            <pc:docMk/>
            <pc:sldMk cId="1585264861" sldId="590"/>
            <ac:spMk id="7" creationId="{DA990E66-4409-E5E6-BDFC-4D441714B3B2}"/>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24:57.408" v="29"/>
              <pc2:cmMkLst xmlns:pc2="http://schemas.microsoft.com/office/powerpoint/2019/9/main/command">
                <pc:docMk/>
                <pc:sldMk cId="1585264861" sldId="590"/>
                <pc2:cmMk id="{A4E5798A-48D8-4E4C-9F85-1BA5F555EC22}"/>
              </pc2:cmMkLst>
            </pc226:cmChg>
          </p:ext>
        </pc:extLst>
      </pc:sldChg>
      <pc:sldChg chg="addCm">
        <pc:chgData name="Kathryn Faulkner" userId="S::kathryn.faulkner_cpft.nhs.uk#ext#@cccandpcc.onmicrosoft.com::6871fa4a-f516-4760-9f57-ec7af4ae3ebb" providerId="AD" clId="Web-{2C030B97-CB96-126D-5B36-8D4A6A23E6BA}" dt="2024-04-23T12:26:02.598" v="30"/>
        <pc:sldMkLst>
          <pc:docMk/>
          <pc:sldMk cId="3020732180" sldId="602"/>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26:02.598" v="30"/>
              <pc2:cmMkLst xmlns:pc2="http://schemas.microsoft.com/office/powerpoint/2019/9/main/command">
                <pc:docMk/>
                <pc:sldMk cId="3020732180" sldId="602"/>
                <pc2:cmMk id="{2FF9C9F5-1C36-44AC-BDD4-E038EE6E80B4}"/>
              </pc2:cmMkLst>
            </pc226:cmChg>
          </p:ext>
        </pc:extLst>
      </pc:sldChg>
      <pc:sldChg chg="addCm">
        <pc:chgData name="Kathryn Faulkner" userId="S::kathryn.faulkner_cpft.nhs.uk#ext#@cccandpcc.onmicrosoft.com::6871fa4a-f516-4760-9f57-ec7af4ae3ebb" providerId="AD" clId="Web-{2C030B97-CB96-126D-5B36-8D4A6A23E6BA}" dt="2024-04-23T12:31:21.109" v="31"/>
        <pc:sldMkLst>
          <pc:docMk/>
          <pc:sldMk cId="3543497878" sldId="605"/>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2C030B97-CB96-126D-5B36-8D4A6A23E6BA}" dt="2024-04-23T12:31:21.109" v="31"/>
              <pc2:cmMkLst xmlns:pc2="http://schemas.microsoft.com/office/powerpoint/2019/9/main/command">
                <pc:docMk/>
                <pc:sldMk cId="3543497878" sldId="605"/>
                <pc2:cmMk id="{715D95B4-5024-49C6-8D29-5567D97531BD}"/>
              </pc2:cmMkLst>
            </pc226:cmChg>
          </p:ext>
        </pc:extLst>
      </pc:sldChg>
    </pc:docChg>
  </pc:docChgLst>
  <pc:docChgLst>
    <pc:chgData name="Eleanor Tovey" userId="S::eleanor.tovey@cambridgeshire.gov.uk::c9579d0c-b657-4534-af58-7dbcd0caa908" providerId="AD" clId="Web-{C45B1DFF-C462-553C-EF2A-32F9336A4D96}"/>
    <pc:docChg chg="">
      <pc:chgData name="Eleanor Tovey" userId="S::eleanor.tovey@cambridgeshire.gov.uk::c9579d0c-b657-4534-af58-7dbcd0caa908" providerId="AD" clId="Web-{C45B1DFF-C462-553C-EF2A-32F9336A4D96}" dt="2024-03-11T11:17:26.468" v="0"/>
      <pc:docMkLst>
        <pc:docMk/>
      </pc:docMkLst>
      <pc:sldChg chg="modCm">
        <pc:chgData name="Eleanor Tovey" userId="S::eleanor.tovey@cambridgeshire.gov.uk::c9579d0c-b657-4534-af58-7dbcd0caa908" providerId="AD" clId="Web-{C45B1DFF-C462-553C-EF2A-32F9336A4D96}" dt="2024-03-11T11:17:26.468" v="0"/>
        <pc:sldMkLst>
          <pc:docMk/>
          <pc:sldMk cId="725357811" sldId="564"/>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C45B1DFF-C462-553C-EF2A-32F9336A4D96}" dt="2024-03-11T11:17:26.468" v="0"/>
              <pc2:cmMkLst xmlns:pc2="http://schemas.microsoft.com/office/powerpoint/2019/9/main/command">
                <pc:docMk/>
                <pc:sldMk cId="725357811" sldId="564"/>
                <pc2:cmMk id="{D63A9703-12F2-4784-BE35-FF1CF9572DF2}"/>
              </pc2:cmMkLst>
              <pc226:cmRplyChg chg="add">
                <pc226:chgData name="Eleanor Tovey" userId="S::eleanor.tovey@cambridgeshire.gov.uk::c9579d0c-b657-4534-af58-7dbcd0caa908" providerId="AD" clId="Web-{C45B1DFF-C462-553C-EF2A-32F9336A4D96}" dt="2024-03-11T11:17:26.468" v="0"/>
                <pc2:cmRplyMkLst xmlns:pc2="http://schemas.microsoft.com/office/powerpoint/2019/9/main/command">
                  <pc:docMk/>
                  <pc:sldMk cId="725357811" sldId="564"/>
                  <pc2:cmMk id="{D63A9703-12F2-4784-BE35-FF1CF9572DF2}"/>
                  <pc2:cmRplyMk id="{D6AA76C8-66EB-4B1E-AA41-4228C2E1A39E}"/>
                </pc2:cmRplyMkLst>
              </pc226:cmRplyChg>
            </pc226:cmChg>
          </p:ext>
        </pc:extLst>
      </pc:sldChg>
    </pc:docChg>
  </pc:docChgLst>
  <pc:docChgLst>
    <pc:chgData name="Saranya Palaniswamy" userId="973be20e-c43f-434f-97ed-92fa4baa28ec" providerId="ADAL" clId="{43A0B2FA-94EB-433B-B7B6-CBD5C9C748E9}"/>
    <pc:docChg chg="undo custSel addSld delSld modSld sldOrd">
      <pc:chgData name="Saranya Palaniswamy" userId="973be20e-c43f-434f-97ed-92fa4baa28ec" providerId="ADAL" clId="{43A0B2FA-94EB-433B-B7B6-CBD5C9C748E9}" dt="2024-07-15T15:14:09.165" v="52609" actId="208"/>
      <pc:docMkLst>
        <pc:docMk/>
      </pc:docMkLst>
      <pc:sldChg chg="addSp delSp modSp add del mod ord addCm delCm modCm modNotesTx">
        <pc:chgData name="Saranya Palaniswamy" userId="973be20e-c43f-434f-97ed-92fa4baa28ec" providerId="ADAL" clId="{43A0B2FA-94EB-433B-B7B6-CBD5C9C748E9}" dt="2024-05-14T12:35:09.820" v="49467"/>
        <pc:sldMkLst>
          <pc:docMk/>
          <pc:sldMk cId="3122753274" sldId="282"/>
        </pc:sldMkLst>
        <pc:spChg chg="add mod">
          <ac:chgData name="Saranya Palaniswamy" userId="973be20e-c43f-434f-97ed-92fa4baa28ec" providerId="ADAL" clId="{43A0B2FA-94EB-433B-B7B6-CBD5C9C748E9}" dt="2024-05-10T10:17:41.826" v="48578" actId="20577"/>
          <ac:spMkLst>
            <pc:docMk/>
            <pc:sldMk cId="3122753274" sldId="282"/>
            <ac:spMk id="3" creationId="{8D5D9B9E-33C8-A6DA-C671-BD2CB5893D83}"/>
          </ac:spMkLst>
        </pc:spChg>
        <pc:spChg chg="mod">
          <ac:chgData name="Saranya Palaniswamy" userId="973be20e-c43f-434f-97ed-92fa4baa28ec" providerId="ADAL" clId="{43A0B2FA-94EB-433B-B7B6-CBD5C9C748E9}" dt="2024-01-31T15:35:35.955" v="2620" actId="20577"/>
          <ac:spMkLst>
            <pc:docMk/>
            <pc:sldMk cId="3122753274" sldId="282"/>
            <ac:spMk id="8" creationId="{0158A66E-2D42-CF43-51B1-B042473F6432}"/>
          </ac:spMkLst>
        </pc:spChg>
        <pc:spChg chg="add mod">
          <ac:chgData name="Saranya Palaniswamy" userId="973be20e-c43f-434f-97ed-92fa4baa28ec" providerId="ADAL" clId="{43A0B2FA-94EB-433B-B7B6-CBD5C9C748E9}" dt="2024-05-10T09:58:59.509" v="47982" actId="1076"/>
          <ac:spMkLst>
            <pc:docMk/>
            <pc:sldMk cId="3122753274" sldId="282"/>
            <ac:spMk id="10" creationId="{4B48B40B-C83E-38F5-5993-293586DCA874}"/>
          </ac:spMkLst>
        </pc:spChg>
        <pc:spChg chg="add mod">
          <ac:chgData name="Saranya Palaniswamy" userId="973be20e-c43f-434f-97ed-92fa4baa28ec" providerId="ADAL" clId="{43A0B2FA-94EB-433B-B7B6-CBD5C9C748E9}" dt="2024-05-10T10:01:04.775" v="48015" actId="1076"/>
          <ac:spMkLst>
            <pc:docMk/>
            <pc:sldMk cId="3122753274" sldId="282"/>
            <ac:spMk id="11" creationId="{8E4750EB-E7DB-0574-D957-1E72EAE49567}"/>
          </ac:spMkLst>
        </pc:spChg>
        <pc:spChg chg="mod">
          <ac:chgData name="Saranya Palaniswamy" userId="973be20e-c43f-434f-97ed-92fa4baa28ec" providerId="ADAL" clId="{43A0B2FA-94EB-433B-B7B6-CBD5C9C748E9}" dt="2024-05-10T09:58:02.683" v="47950" actId="1037"/>
          <ac:spMkLst>
            <pc:docMk/>
            <pc:sldMk cId="3122753274" sldId="282"/>
            <ac:spMk id="16" creationId="{3BE9A307-7CC4-8B77-2883-1A8880D5130D}"/>
          </ac:spMkLst>
        </pc:spChg>
        <pc:graphicFrameChg chg="del mod">
          <ac:chgData name="Saranya Palaniswamy" userId="973be20e-c43f-434f-97ed-92fa4baa28ec" providerId="ADAL" clId="{43A0B2FA-94EB-433B-B7B6-CBD5C9C748E9}" dt="2024-05-10T09:57:30.950" v="47936" actId="478"/>
          <ac:graphicFrameMkLst>
            <pc:docMk/>
            <pc:sldMk cId="3122753274" sldId="282"/>
            <ac:graphicFrameMk id="7" creationId="{4890A4BE-B5BF-3B8B-7760-BEA0915E94F8}"/>
          </ac:graphicFrameMkLst>
        </pc:graphicFrameChg>
        <pc:graphicFrameChg chg="del mod">
          <ac:chgData name="Saranya Palaniswamy" userId="973be20e-c43f-434f-97ed-92fa4baa28ec" providerId="ADAL" clId="{43A0B2FA-94EB-433B-B7B6-CBD5C9C748E9}" dt="2024-05-10T09:56:50.822" v="47931" actId="478"/>
          <ac:graphicFrameMkLst>
            <pc:docMk/>
            <pc:sldMk cId="3122753274" sldId="282"/>
            <ac:graphicFrameMk id="13" creationId="{E7247F9C-CB84-B209-045E-B034937D50D7}"/>
          </ac:graphicFrameMkLst>
        </pc:graphicFrameChg>
        <pc:picChg chg="add del mod">
          <ac:chgData name="Saranya Palaniswamy" userId="973be20e-c43f-434f-97ed-92fa4baa28ec" providerId="ADAL" clId="{43A0B2FA-94EB-433B-B7B6-CBD5C9C748E9}" dt="2024-05-10T09:56:46.725" v="47930" actId="14100"/>
          <ac:picMkLst>
            <pc:docMk/>
            <pc:sldMk cId="3122753274" sldId="282"/>
            <ac:picMk id="4" creationId="{7790FDD3-BA5B-FF79-7410-784A5E2A1E20}"/>
          </ac:picMkLst>
        </pc:picChg>
        <pc:picChg chg="add mod ord">
          <ac:chgData name="Saranya Palaniswamy" userId="973be20e-c43f-434f-97ed-92fa4baa28ec" providerId="ADAL" clId="{43A0B2FA-94EB-433B-B7B6-CBD5C9C748E9}" dt="2024-05-10T09:58:09.842" v="47951" actId="208"/>
          <ac:picMkLst>
            <pc:docMk/>
            <pc:sldMk cId="3122753274" sldId="282"/>
            <ac:picMk id="5" creationId="{25C01D23-017B-D57E-A90F-41FA193EF62E}"/>
          </ac:picMkLst>
        </pc:picChg>
        <pc:picChg chg="del">
          <ac:chgData name="Saranya Palaniswamy" userId="973be20e-c43f-434f-97ed-92fa4baa28ec" providerId="ADAL" clId="{43A0B2FA-94EB-433B-B7B6-CBD5C9C748E9}" dt="2024-05-10T09:47:13.862" v="47910" actId="478"/>
          <ac:picMkLst>
            <pc:docMk/>
            <pc:sldMk cId="3122753274" sldId="282"/>
            <ac:picMk id="15" creationId="{AFCBBF5A-414E-F9BF-B05B-1199F00462DA}"/>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43A0B2FA-94EB-433B-B7B6-CBD5C9C748E9}" dt="2024-01-23T09:55:46.477" v="12"/>
              <pc2:cmMkLst xmlns:pc2="http://schemas.microsoft.com/office/powerpoint/2019/9/main/command">
                <pc:docMk/>
                <pc:sldMk cId="3122753274" sldId="282"/>
                <pc2:cmMk id="{F522D215-8370-4809-96B5-32ECDEED00D7}"/>
              </pc2:cmMkLst>
            </pc226:cmChg>
            <pc226:cmChg xmlns:pc226="http://schemas.microsoft.com/office/powerpoint/2022/06/main/command" chg="">
              <pc226:chgData name="Saranya Palaniswamy" userId="973be20e-c43f-434f-97ed-92fa4baa28ec" providerId="ADAL" clId="{43A0B2FA-94EB-433B-B7B6-CBD5C9C748E9}" dt="2024-03-11T12:07:22.442" v="18742"/>
              <pc2:cmMkLst xmlns:pc2="http://schemas.microsoft.com/office/powerpoint/2019/9/main/command">
                <pc:docMk/>
                <pc:sldMk cId="3122753274" sldId="282"/>
                <pc2:cmMk id="{737F1B4C-8211-461B-86A6-8CBB695C6ED3}"/>
              </pc2:cmMkLst>
              <pc226:cmRplyChg chg="add">
                <pc226:chgData name="Saranya Palaniswamy" userId="973be20e-c43f-434f-97ed-92fa4baa28ec" providerId="ADAL" clId="{43A0B2FA-94EB-433B-B7B6-CBD5C9C748E9}" dt="2024-03-11T12:07:22.442" v="18742"/>
                <pc2:cmRplyMkLst xmlns:pc2="http://schemas.microsoft.com/office/powerpoint/2019/9/main/command">
                  <pc:docMk/>
                  <pc:sldMk cId="3122753274" sldId="282"/>
                  <pc2:cmMk id="{737F1B4C-8211-461B-86A6-8CBB695C6ED3}"/>
                  <pc2:cmRplyMk id="{87264AFF-E31A-4867-8D4B-CA53E80E6285}"/>
                </pc2:cmRplyMkLst>
              </pc226:cmRplyChg>
            </pc226:cmChg>
          </p:ext>
        </pc:extLst>
      </pc:sldChg>
      <pc:sldChg chg="modSp mod">
        <pc:chgData name="Saranya Palaniswamy" userId="973be20e-c43f-434f-97ed-92fa4baa28ec" providerId="ADAL" clId="{43A0B2FA-94EB-433B-B7B6-CBD5C9C748E9}" dt="2024-03-25T10:40:51.445" v="35101" actId="20577"/>
        <pc:sldMkLst>
          <pc:docMk/>
          <pc:sldMk cId="1260468889" sldId="310"/>
        </pc:sldMkLst>
        <pc:graphicFrameChg chg="mod modGraphic">
          <ac:chgData name="Saranya Palaniswamy" userId="973be20e-c43f-434f-97ed-92fa4baa28ec" providerId="ADAL" clId="{43A0B2FA-94EB-433B-B7B6-CBD5C9C748E9}" dt="2024-03-25T10:40:51.445" v="35101" actId="20577"/>
          <ac:graphicFrameMkLst>
            <pc:docMk/>
            <pc:sldMk cId="1260468889" sldId="310"/>
            <ac:graphicFrameMk id="12" creationId="{CCA6B22A-4257-4274-934F-CE51521F2BD3}"/>
          </ac:graphicFrameMkLst>
        </pc:graphicFrameChg>
      </pc:sldChg>
      <pc:sldChg chg="modSp mod">
        <pc:chgData name="Saranya Palaniswamy" userId="973be20e-c43f-434f-97ed-92fa4baa28ec" providerId="ADAL" clId="{43A0B2FA-94EB-433B-B7B6-CBD5C9C748E9}" dt="2024-06-04T11:14:17.384" v="49861" actId="20577"/>
        <pc:sldMkLst>
          <pc:docMk/>
          <pc:sldMk cId="0" sldId="395"/>
        </pc:sldMkLst>
        <pc:spChg chg="mod">
          <ac:chgData name="Saranya Palaniswamy" userId="973be20e-c43f-434f-97ed-92fa4baa28ec" providerId="ADAL" clId="{43A0B2FA-94EB-433B-B7B6-CBD5C9C748E9}" dt="2024-06-04T11:14:17.384" v="49861" actId="20577"/>
          <ac:spMkLst>
            <pc:docMk/>
            <pc:sldMk cId="0" sldId="395"/>
            <ac:spMk id="3" creationId="{3E200D61-5C7B-46B5-93AD-DA89C584FC54}"/>
          </ac:spMkLst>
        </pc:spChg>
      </pc:sldChg>
      <pc:sldChg chg="addSp delSp modSp mod ord addCm delCm modCm modNotesTx">
        <pc:chgData name="Saranya Palaniswamy" userId="973be20e-c43f-434f-97ed-92fa4baa28ec" providerId="ADAL" clId="{43A0B2FA-94EB-433B-B7B6-CBD5C9C748E9}" dt="2024-05-14T09:27:16.342" v="49256"/>
        <pc:sldMkLst>
          <pc:docMk/>
          <pc:sldMk cId="3742965190" sldId="397"/>
        </pc:sldMkLst>
        <pc:spChg chg="del">
          <ac:chgData name="Saranya Palaniswamy" userId="973be20e-c43f-434f-97ed-92fa4baa28ec" providerId="ADAL" clId="{43A0B2FA-94EB-433B-B7B6-CBD5C9C748E9}" dt="2024-01-31T16:17:15.195" v="3648" actId="21"/>
          <ac:spMkLst>
            <pc:docMk/>
            <pc:sldMk cId="3742965190" sldId="397"/>
            <ac:spMk id="3" creationId="{6A6102DC-65C1-210B-4555-B8FDE09148CF}"/>
          </ac:spMkLst>
        </pc:spChg>
        <pc:spChg chg="add del mod">
          <ac:chgData name="Saranya Palaniswamy" userId="973be20e-c43f-434f-97ed-92fa4baa28ec" providerId="ADAL" clId="{43A0B2FA-94EB-433B-B7B6-CBD5C9C748E9}" dt="2024-01-31T16:16:45.571" v="3634" actId="478"/>
          <ac:spMkLst>
            <pc:docMk/>
            <pc:sldMk cId="3742965190" sldId="397"/>
            <ac:spMk id="4" creationId="{9E232E6F-E0D8-C4FF-B5DA-D71E313D3329}"/>
          </ac:spMkLst>
        </pc:spChg>
        <pc:spChg chg="add del mod">
          <ac:chgData name="Saranya Palaniswamy" userId="973be20e-c43f-434f-97ed-92fa4baa28ec" providerId="ADAL" clId="{43A0B2FA-94EB-433B-B7B6-CBD5C9C748E9}" dt="2024-01-31T16:17:12.501" v="3647"/>
          <ac:spMkLst>
            <pc:docMk/>
            <pc:sldMk cId="3742965190" sldId="397"/>
            <ac:spMk id="9" creationId="{F6D6AFB1-A038-780F-0C32-17A9D0951FF2}"/>
          </ac:spMkLst>
        </pc:spChg>
        <pc:spChg chg="add mod">
          <ac:chgData name="Saranya Palaniswamy" userId="973be20e-c43f-434f-97ed-92fa4baa28ec" providerId="ADAL" clId="{43A0B2FA-94EB-433B-B7B6-CBD5C9C748E9}" dt="2024-01-31T16:17:32.205" v="3653" actId="1076"/>
          <ac:spMkLst>
            <pc:docMk/>
            <pc:sldMk cId="3742965190" sldId="397"/>
            <ac:spMk id="11" creationId="{D1F1EE15-25F1-13B1-86E6-17017C3E51CB}"/>
          </ac:spMkLst>
        </pc:spChg>
        <pc:spChg chg="add mod">
          <ac:chgData name="Saranya Palaniswamy" userId="973be20e-c43f-434f-97ed-92fa4baa28ec" providerId="ADAL" clId="{43A0B2FA-94EB-433B-B7B6-CBD5C9C748E9}" dt="2024-03-26T13:01:21.022" v="41561" actId="20577"/>
          <ac:spMkLst>
            <pc:docMk/>
            <pc:sldMk cId="3742965190" sldId="397"/>
            <ac:spMk id="14" creationId="{F6AB468E-B40E-526A-2AEE-4BB8D7466E3C}"/>
          </ac:spMkLst>
        </pc:spChg>
        <pc:graphicFrameChg chg="add mod">
          <ac:chgData name="Saranya Palaniswamy" userId="973be20e-c43f-434f-97ed-92fa4baa28ec" providerId="ADAL" clId="{43A0B2FA-94EB-433B-B7B6-CBD5C9C748E9}" dt="2024-01-31T16:19:02.489" v="3668" actId="20577"/>
          <ac:graphicFrameMkLst>
            <pc:docMk/>
            <pc:sldMk cId="3742965190" sldId="397"/>
            <ac:graphicFrameMk id="5" creationId="{478F8C0B-DB4D-1A98-1EDF-E5BCE2348301}"/>
          </ac:graphicFrameMkLst>
        </pc:graphicFrameChg>
        <pc:graphicFrameChg chg="add del mod">
          <ac:chgData name="Saranya Palaniswamy" userId="973be20e-c43f-434f-97ed-92fa4baa28ec" providerId="ADAL" clId="{43A0B2FA-94EB-433B-B7B6-CBD5C9C748E9}" dt="2024-01-31T16:17:12.501" v="3647"/>
          <ac:graphicFrameMkLst>
            <pc:docMk/>
            <pc:sldMk cId="3742965190" sldId="397"/>
            <ac:graphicFrameMk id="7" creationId="{5137A78E-2E71-98E9-48B9-4D611BAA2796}"/>
          </ac:graphicFrameMkLst>
        </pc:graphicFrameChg>
        <pc:graphicFrameChg chg="add mod">
          <ac:chgData name="Saranya Palaniswamy" userId="973be20e-c43f-434f-97ed-92fa4baa28ec" providerId="ADAL" clId="{43A0B2FA-94EB-433B-B7B6-CBD5C9C748E9}" dt="2024-01-31T16:17:34.381" v="3654" actId="14100"/>
          <ac:graphicFrameMkLst>
            <pc:docMk/>
            <pc:sldMk cId="3742965190" sldId="397"/>
            <ac:graphicFrameMk id="10" creationId="{72E09799-BE7C-4F68-4331-1F56C5257EC8}"/>
          </ac:graphicFrameMkLst>
        </pc:graphicFrameChg>
        <pc:graphicFrameChg chg="del mod">
          <ac:chgData name="Saranya Palaniswamy" userId="973be20e-c43f-434f-97ed-92fa4baa28ec" providerId="ADAL" clId="{43A0B2FA-94EB-433B-B7B6-CBD5C9C748E9}" dt="2024-01-31T16:17:15.195" v="3648" actId="21"/>
          <ac:graphicFrameMkLst>
            <pc:docMk/>
            <pc:sldMk cId="3742965190" sldId="397"/>
            <ac:graphicFrameMk id="13" creationId="{D07CF0A4-B65A-0910-451D-FF6337B4DEDD}"/>
          </ac:graphicFrameMkLst>
        </pc:graphicFrameChg>
        <pc:picChg chg="del">
          <ac:chgData name="Saranya Palaniswamy" userId="973be20e-c43f-434f-97ed-92fa4baa28ec" providerId="ADAL" clId="{43A0B2FA-94EB-433B-B7B6-CBD5C9C748E9}" dt="2024-01-31T16:16:48.097" v="3635" actId="478"/>
          <ac:picMkLst>
            <pc:docMk/>
            <pc:sldMk cId="3742965190" sldId="397"/>
            <ac:picMk id="12" creationId="{5BA0AA48-2A4D-A3B5-8A83-A9ACA2B18ADF}"/>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43A0B2FA-94EB-433B-B7B6-CBD5C9C748E9}" dt="2024-01-23T09:56:12.394" v="13"/>
              <pc2:cmMkLst xmlns:pc2="http://schemas.microsoft.com/office/powerpoint/2019/9/main/command">
                <pc:docMk/>
                <pc:sldMk cId="3742965190" sldId="397"/>
                <pc2:cmMk id="{25CF2C70-BC1B-4795-891D-A2F2AF7F8F2D}"/>
              </pc2:cmMkLst>
            </pc226:cmChg>
            <pc226:cmChg xmlns:pc226="http://schemas.microsoft.com/office/powerpoint/2022/06/main/command" chg="del mod">
              <pc226:chgData name="Saranya Palaniswamy" userId="973be20e-c43f-434f-97ed-92fa4baa28ec" providerId="ADAL" clId="{43A0B2FA-94EB-433B-B7B6-CBD5C9C748E9}" dt="2024-03-26T13:01:34.805" v="41564"/>
              <pc2:cmMkLst xmlns:pc2="http://schemas.microsoft.com/office/powerpoint/2019/9/main/command">
                <pc:docMk/>
                <pc:sldMk cId="3742965190" sldId="397"/>
                <pc2:cmMk id="{7A9807E3-6798-4929-888A-42DD811FC047}"/>
              </pc2:cmMkLst>
              <pc226:cmRplyChg chg="mod modRxn">
                <pc226:chgData name="Saranya Palaniswamy" userId="973be20e-c43f-434f-97ed-92fa4baa28ec" providerId="ADAL" clId="{43A0B2FA-94EB-433B-B7B6-CBD5C9C748E9}" dt="2024-03-12T12:41:22.351" v="19583"/>
                <pc2:cmRplyMkLst xmlns:pc2="http://schemas.microsoft.com/office/powerpoint/2019/9/main/command">
                  <pc:docMk/>
                  <pc:sldMk cId="3742965190" sldId="397"/>
                  <pc2:cmMk id="{7A9807E3-6798-4929-888A-42DD811FC047}"/>
                  <pc2:cmRplyMk id="{5052BE38-09C4-4A16-9D58-7EDC7F0CC1DE}"/>
                </pc2:cmRplyMkLst>
              </pc226:cmRplyChg>
              <pc226:cmRplyChg chg="add">
                <pc226:chgData name="Saranya Palaniswamy" userId="973be20e-c43f-434f-97ed-92fa4baa28ec" providerId="ADAL" clId="{43A0B2FA-94EB-433B-B7B6-CBD5C9C748E9}" dt="2024-03-11T12:11:01.645" v="18743"/>
                <pc2:cmRplyMkLst xmlns:pc2="http://schemas.microsoft.com/office/powerpoint/2019/9/main/command">
                  <pc:docMk/>
                  <pc:sldMk cId="3742965190" sldId="397"/>
                  <pc2:cmMk id="{7A9807E3-6798-4929-888A-42DD811FC047}"/>
                  <pc2:cmRplyMk id="{95D9B03B-61EB-4185-8B38-A74D32C81563}"/>
                </pc2:cmRplyMkLst>
              </pc226:cmRplyChg>
              <pc226:cmRplyChg chg="mod modRxn">
                <pc226:chgData name="Saranya Palaniswamy" userId="973be20e-c43f-434f-97ed-92fa4baa28ec" providerId="ADAL" clId="{43A0B2FA-94EB-433B-B7B6-CBD5C9C748E9}" dt="2024-03-26T13:01:27.052" v="41562"/>
                <pc2:cmRplyMkLst xmlns:pc2="http://schemas.microsoft.com/office/powerpoint/2019/9/main/command">
                  <pc:docMk/>
                  <pc:sldMk cId="3742965190" sldId="397"/>
                  <pc2:cmMk id="{7A9807E3-6798-4929-888A-42DD811FC047}"/>
                  <pc2:cmRplyMk id="{5F46AA54-EBDB-4227-8F1A-97F18E34C7BE}"/>
                </pc2:cmRplyMkLst>
              </pc226:cmRplyChg>
              <pc226:cmRplyChg chg="add del">
                <pc226:chgData name="Saranya Palaniswamy" userId="973be20e-c43f-434f-97ed-92fa4baa28ec" providerId="ADAL" clId="{43A0B2FA-94EB-433B-B7B6-CBD5C9C748E9}" dt="2024-03-11T11:40:36.149" v="18726"/>
                <pc2:cmRplyMkLst xmlns:pc2="http://schemas.microsoft.com/office/powerpoint/2019/9/main/command">
                  <pc:docMk/>
                  <pc:sldMk cId="3742965190" sldId="397"/>
                  <pc2:cmMk id="{7A9807E3-6798-4929-888A-42DD811FC047}"/>
                  <pc2:cmRplyMk id="{D94B0DE2-4A91-430C-851F-7AC201F36735}"/>
                </pc2:cmRplyMkLst>
              </pc226:cmRplyChg>
            </pc226:cmChg>
          </p:ext>
        </pc:extLst>
      </pc:sldChg>
      <pc:sldChg chg="addSp delSp modSp add del mod addCm delCm modCm modNotesTx">
        <pc:chgData name="Saranya Palaniswamy" userId="973be20e-c43f-434f-97ed-92fa4baa28ec" providerId="ADAL" clId="{43A0B2FA-94EB-433B-B7B6-CBD5C9C748E9}" dt="2024-05-14T09:52:12.783" v="49260" actId="47"/>
        <pc:sldMkLst>
          <pc:docMk/>
          <pc:sldMk cId="263470549" sldId="398"/>
        </pc:sldMkLst>
        <pc:spChg chg="mod">
          <ac:chgData name="Saranya Palaniswamy" userId="973be20e-c43f-434f-97ed-92fa4baa28ec" providerId="ADAL" clId="{43A0B2FA-94EB-433B-B7B6-CBD5C9C748E9}" dt="2024-05-10T10:28:29.594" v="48808" actId="1076"/>
          <ac:spMkLst>
            <pc:docMk/>
            <pc:sldMk cId="263470549" sldId="398"/>
            <ac:spMk id="3" creationId="{8C8C64BA-FFFC-BFF4-1E26-4AE903C84481}"/>
          </ac:spMkLst>
        </pc:spChg>
        <pc:spChg chg="add del mod">
          <ac:chgData name="Saranya Palaniswamy" userId="973be20e-c43f-434f-97ed-92fa4baa28ec" providerId="ADAL" clId="{43A0B2FA-94EB-433B-B7B6-CBD5C9C748E9}" dt="2024-05-10T10:25:08.815" v="48595" actId="478"/>
          <ac:spMkLst>
            <pc:docMk/>
            <pc:sldMk cId="263470549" sldId="398"/>
            <ac:spMk id="7" creationId="{0C3C771D-17ED-7DFC-F184-8C5465CFF31D}"/>
          </ac:spMkLst>
        </pc:spChg>
        <pc:spChg chg="add mod">
          <ac:chgData name="Saranya Palaniswamy" userId="973be20e-c43f-434f-97ed-92fa4baa28ec" providerId="ADAL" clId="{43A0B2FA-94EB-433B-B7B6-CBD5C9C748E9}" dt="2024-05-14T09:13:13.768" v="49254" actId="20577"/>
          <ac:spMkLst>
            <pc:docMk/>
            <pc:sldMk cId="263470549" sldId="398"/>
            <ac:spMk id="9" creationId="{915EF1B2-F303-5220-92E9-183E975A6C51}"/>
          </ac:spMkLst>
        </pc:spChg>
        <pc:spChg chg="del">
          <ac:chgData name="Saranya Palaniswamy" userId="973be20e-c43f-434f-97ed-92fa4baa28ec" providerId="ADAL" clId="{43A0B2FA-94EB-433B-B7B6-CBD5C9C748E9}" dt="2024-05-10T10:25:10.835" v="48597" actId="478"/>
          <ac:spMkLst>
            <pc:docMk/>
            <pc:sldMk cId="263470549" sldId="398"/>
            <ac:spMk id="10" creationId="{17772B23-7A6C-3113-F33B-E8536FAEE045}"/>
          </ac:spMkLst>
        </pc:spChg>
        <pc:spChg chg="add mod">
          <ac:chgData name="Saranya Palaniswamy" userId="973be20e-c43f-434f-97ed-92fa4baa28ec" providerId="ADAL" clId="{43A0B2FA-94EB-433B-B7B6-CBD5C9C748E9}" dt="2024-05-14T09:11:28.995" v="49203" actId="1035"/>
          <ac:spMkLst>
            <pc:docMk/>
            <pc:sldMk cId="263470549" sldId="398"/>
            <ac:spMk id="16" creationId="{59422316-2C9C-86CC-595F-E3CB22D37527}"/>
          </ac:spMkLst>
        </pc:spChg>
        <pc:spChg chg="add mod">
          <ac:chgData name="Saranya Palaniswamy" userId="973be20e-c43f-434f-97ed-92fa4baa28ec" providerId="ADAL" clId="{43A0B2FA-94EB-433B-B7B6-CBD5C9C748E9}" dt="2024-05-14T09:11:36.134" v="49207" actId="1035"/>
          <ac:spMkLst>
            <pc:docMk/>
            <pc:sldMk cId="263470549" sldId="398"/>
            <ac:spMk id="17" creationId="{834D4903-F3B5-B8D7-CE6E-877AD35FC0B0}"/>
          </ac:spMkLst>
        </pc:spChg>
        <pc:spChg chg="add mod">
          <ac:chgData name="Saranya Palaniswamy" userId="973be20e-c43f-434f-97ed-92fa4baa28ec" providerId="ADAL" clId="{43A0B2FA-94EB-433B-B7B6-CBD5C9C748E9}" dt="2024-05-10T10:30:57.159" v="49090" actId="1076"/>
          <ac:spMkLst>
            <pc:docMk/>
            <pc:sldMk cId="263470549" sldId="398"/>
            <ac:spMk id="18" creationId="{706851C0-394F-BA14-1E55-61C094D69408}"/>
          </ac:spMkLst>
        </pc:spChg>
        <pc:spChg chg="add del mod">
          <ac:chgData name="Saranya Palaniswamy" userId="973be20e-c43f-434f-97ed-92fa4baa28ec" providerId="ADAL" clId="{43A0B2FA-94EB-433B-B7B6-CBD5C9C748E9}" dt="2024-05-10T10:36:35.700" v="49193" actId="21"/>
          <ac:spMkLst>
            <pc:docMk/>
            <pc:sldMk cId="263470549" sldId="398"/>
            <ac:spMk id="19" creationId="{AA23F528-C918-1461-BEF6-624E35715B40}"/>
          </ac:spMkLst>
        </pc:spChg>
        <pc:graphicFrameChg chg="del mod">
          <ac:chgData name="Saranya Palaniswamy" userId="973be20e-c43f-434f-97ed-92fa4baa28ec" providerId="ADAL" clId="{43A0B2FA-94EB-433B-B7B6-CBD5C9C748E9}" dt="2024-05-10T10:25:06.298" v="48594" actId="478"/>
          <ac:graphicFrameMkLst>
            <pc:docMk/>
            <pc:sldMk cId="263470549" sldId="398"/>
            <ac:graphicFrameMk id="4" creationId="{E4B37221-57CE-1390-D935-526411E6DCC8}"/>
          </ac:graphicFrameMkLst>
        </pc:graphicFrameChg>
        <pc:graphicFrameChg chg="del mod">
          <ac:chgData name="Saranya Palaniswamy" userId="973be20e-c43f-434f-97ed-92fa4baa28ec" providerId="ADAL" clId="{43A0B2FA-94EB-433B-B7B6-CBD5C9C748E9}" dt="2024-05-10T10:25:09.869" v="48596" actId="478"/>
          <ac:graphicFrameMkLst>
            <pc:docMk/>
            <pc:sldMk cId="263470549" sldId="398"/>
            <ac:graphicFrameMk id="5" creationId="{89F9C1FB-E3B2-BDE8-7B46-65921B1B9625}"/>
          </ac:graphicFrameMkLst>
        </pc:graphicFrameChg>
        <pc:picChg chg="del">
          <ac:chgData name="Saranya Palaniswamy" userId="973be20e-c43f-434f-97ed-92fa4baa28ec" providerId="ADAL" clId="{43A0B2FA-94EB-433B-B7B6-CBD5C9C748E9}" dt="2024-05-10T09:34:54.978" v="47800" actId="478"/>
          <ac:picMkLst>
            <pc:docMk/>
            <pc:sldMk cId="263470549" sldId="398"/>
            <ac:picMk id="6" creationId="{B0458F9E-ABA6-071D-4E03-2625E411E979}"/>
          </ac:picMkLst>
        </pc:picChg>
        <pc:picChg chg="add mod">
          <ac:chgData name="Saranya Palaniswamy" userId="973be20e-c43f-434f-97ed-92fa4baa28ec" providerId="ADAL" clId="{43A0B2FA-94EB-433B-B7B6-CBD5C9C748E9}" dt="2024-05-10T10:30:59.348" v="49091" actId="14100"/>
          <ac:picMkLst>
            <pc:docMk/>
            <pc:sldMk cId="263470549" sldId="398"/>
            <ac:picMk id="11" creationId="{FBEABAD3-45BB-D5C6-E865-5DC8ADF6C722}"/>
          </ac:picMkLst>
        </pc:picChg>
        <pc:picChg chg="del">
          <ac:chgData name="Saranya Palaniswamy" userId="973be20e-c43f-434f-97ed-92fa4baa28ec" providerId="ADAL" clId="{43A0B2FA-94EB-433B-B7B6-CBD5C9C748E9}" dt="2024-05-10T10:22:57.441" v="48579" actId="478"/>
          <ac:picMkLst>
            <pc:docMk/>
            <pc:sldMk cId="263470549" sldId="398"/>
            <ac:picMk id="12" creationId="{45914D53-3CD5-AF7F-00C5-74AB4F7C9446}"/>
          </ac:picMkLst>
        </pc:picChg>
        <pc:picChg chg="add del mod">
          <ac:chgData name="Saranya Palaniswamy" userId="973be20e-c43f-434f-97ed-92fa4baa28ec" providerId="ADAL" clId="{43A0B2FA-94EB-433B-B7B6-CBD5C9C748E9}" dt="2024-05-10T10:23:57.325" v="48588" actId="478"/>
          <ac:picMkLst>
            <pc:docMk/>
            <pc:sldMk cId="263470549" sldId="398"/>
            <ac:picMk id="13" creationId="{8212A90B-E820-024E-DFE0-0F74EDB958CD}"/>
          </ac:picMkLst>
        </pc:picChg>
        <pc:picChg chg="add mod ord">
          <ac:chgData name="Saranya Palaniswamy" userId="973be20e-c43f-434f-97ed-92fa4baa28ec" providerId="ADAL" clId="{43A0B2FA-94EB-433B-B7B6-CBD5C9C748E9}" dt="2024-05-10T10:36:18.127" v="49191" actId="1076"/>
          <ac:picMkLst>
            <pc:docMk/>
            <pc:sldMk cId="263470549" sldId="398"/>
            <ac:picMk id="14" creationId="{39AECE36-2024-B7DF-AA73-BA979AD23DCE}"/>
          </ac:picMkLst>
        </pc:picChg>
        <pc:picChg chg="add mod">
          <ac:chgData name="Saranya Palaniswamy" userId="973be20e-c43f-434f-97ed-92fa4baa28ec" providerId="ADAL" clId="{43A0B2FA-94EB-433B-B7B6-CBD5C9C748E9}" dt="2024-05-10T10:30:51.134" v="49089" actId="14100"/>
          <ac:picMkLst>
            <pc:docMk/>
            <pc:sldMk cId="263470549" sldId="398"/>
            <ac:picMk id="15" creationId="{5C7FF7F7-9B81-BDB8-6BEF-754FF401805F}"/>
          </ac:picMkLst>
        </pc:pic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43A0B2FA-94EB-433B-B7B6-CBD5C9C748E9}" dt="2024-01-23T09:56:25.927" v="14"/>
              <pc2:cmMkLst xmlns:pc2="http://schemas.microsoft.com/office/powerpoint/2019/9/main/command">
                <pc:docMk/>
                <pc:sldMk cId="263470549" sldId="398"/>
                <pc2:cmMk id="{37E32B4C-309F-40D5-93D4-9341C66628C0}"/>
              </pc2:cmMkLst>
            </pc226:cmChg>
            <pc226:cmChg xmlns:pc226="http://schemas.microsoft.com/office/powerpoint/2022/06/main/command" chg="del mod">
              <pc226:chgData name="Saranya Palaniswamy" userId="973be20e-c43f-434f-97ed-92fa4baa28ec" providerId="ADAL" clId="{43A0B2FA-94EB-433B-B7B6-CBD5C9C748E9}" dt="2024-01-26T12:44:32.126" v="1606"/>
              <pc2:cmMkLst xmlns:pc2="http://schemas.microsoft.com/office/powerpoint/2019/9/main/command">
                <pc:docMk/>
                <pc:sldMk cId="263470549" sldId="398"/>
                <pc2:cmMk id="{F42E02D2-8F3F-4C76-AD30-D49F4C3CD1B4}"/>
              </pc2:cmMkLst>
              <pc226:cmRplyChg chg="add">
                <pc226:chgData name="Saranya Palaniswamy" userId="973be20e-c43f-434f-97ed-92fa4baa28ec" providerId="ADAL" clId="{43A0B2FA-94EB-433B-B7B6-CBD5C9C748E9}" dt="2024-01-26T11:53:49.169" v="1333"/>
                <pc2:cmRplyMkLst xmlns:pc2="http://schemas.microsoft.com/office/powerpoint/2019/9/main/command">
                  <pc:docMk/>
                  <pc:sldMk cId="263470549" sldId="398"/>
                  <pc2:cmMk id="{F42E02D2-8F3F-4C76-AD30-D49F4C3CD1B4}"/>
                  <pc2:cmRplyMk id="{2A21D8B1-2BCE-41D6-BB6B-F8D32E53EB91}"/>
                </pc2:cmRplyMkLst>
              </pc226:cmRplyChg>
            </pc226:cmChg>
          </p:ext>
        </pc:extLst>
      </pc:sldChg>
      <pc:sldChg chg="addSp modSp mod delCm modNotesTx">
        <pc:chgData name="Saranya Palaniswamy" userId="973be20e-c43f-434f-97ed-92fa4baa28ec" providerId="ADAL" clId="{43A0B2FA-94EB-433B-B7B6-CBD5C9C748E9}" dt="2024-03-27T11:14:43.495" v="42825" actId="20577"/>
        <pc:sldMkLst>
          <pc:docMk/>
          <pc:sldMk cId="3724396714" sldId="399"/>
        </pc:sldMkLst>
        <pc:spChg chg="add mod">
          <ac:chgData name="Saranya Palaniswamy" userId="973be20e-c43f-434f-97ed-92fa4baa28ec" providerId="ADAL" clId="{43A0B2FA-94EB-433B-B7B6-CBD5C9C748E9}" dt="2024-01-31T17:00:54.294" v="5148" actId="20577"/>
          <ac:spMkLst>
            <pc:docMk/>
            <pc:sldMk cId="3724396714" sldId="399"/>
            <ac:spMk id="7" creationId="{669BC0F0-5EA5-F2DA-E048-662C0C3A9D5F}"/>
          </ac:spMkLst>
        </pc:spChg>
        <pc:spChg chg="mod">
          <ac:chgData name="Saranya Palaniswamy" userId="973be20e-c43f-434f-97ed-92fa4baa28ec" providerId="ADAL" clId="{43A0B2FA-94EB-433B-B7B6-CBD5C9C748E9}" dt="2024-01-31T15:36:24.962" v="2624" actId="20577"/>
          <ac:spMkLst>
            <pc:docMk/>
            <pc:sldMk cId="3724396714" sldId="399"/>
            <ac:spMk id="8" creationId="{0158A66E-2D42-CF43-51B1-B042473F6432}"/>
          </ac:spMkLst>
        </pc:spChg>
        <pc:graphicFrameChg chg="mod">
          <ac:chgData name="Saranya Palaniswamy" userId="973be20e-c43f-434f-97ed-92fa4baa28ec" providerId="ADAL" clId="{43A0B2FA-94EB-433B-B7B6-CBD5C9C748E9}" dt="2024-03-27T11:14:40.521" v="42821" actId="20577"/>
          <ac:graphicFrameMkLst>
            <pc:docMk/>
            <pc:sldMk cId="3724396714" sldId="399"/>
            <ac:graphicFrameMk id="5" creationId="{A9132DFD-6B1B-6A81-423A-DFFE49A9D3FB}"/>
          </ac:graphicFrameMkLst>
        </pc:graphicFrameChg>
        <pc:graphicFrameChg chg="mod">
          <ac:chgData name="Saranya Palaniswamy" userId="973be20e-c43f-434f-97ed-92fa4baa28ec" providerId="ADAL" clId="{43A0B2FA-94EB-433B-B7B6-CBD5C9C748E9}" dt="2024-03-27T11:14:43.495" v="42825" actId="20577"/>
          <ac:graphicFrameMkLst>
            <pc:docMk/>
            <pc:sldMk cId="3724396714" sldId="399"/>
            <ac:graphicFrameMk id="6" creationId="{C34B6FFB-CCDF-C627-A8A5-A032B61F3B76}"/>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27T11:03:08.241" v="42627"/>
              <pc2:cmMkLst xmlns:pc2="http://schemas.microsoft.com/office/powerpoint/2019/9/main/command">
                <pc:docMk/>
                <pc:sldMk cId="3724396714" sldId="399"/>
                <pc2:cmMk id="{E8FF6C51-75E1-4FEE-BC72-C837933C3C8E}"/>
              </pc2:cmMkLst>
            </pc226:cmChg>
          </p:ext>
        </pc:extLst>
      </pc:sldChg>
      <pc:sldChg chg="modSp mod addCm delCm modCm">
        <pc:chgData name="Saranya Palaniswamy" userId="973be20e-c43f-434f-97ed-92fa4baa28ec" providerId="ADAL" clId="{43A0B2FA-94EB-433B-B7B6-CBD5C9C748E9}" dt="2024-03-27T11:07:10.869" v="42756"/>
        <pc:sldMkLst>
          <pc:docMk/>
          <pc:sldMk cId="197420952" sldId="406"/>
        </pc:sldMkLst>
        <pc:spChg chg="mod">
          <ac:chgData name="Saranya Palaniswamy" userId="973be20e-c43f-434f-97ed-92fa4baa28ec" providerId="ADAL" clId="{43A0B2FA-94EB-433B-B7B6-CBD5C9C748E9}" dt="2024-01-30T13:29:28.008" v="1724" actId="20577"/>
          <ac:spMkLst>
            <pc:docMk/>
            <pc:sldMk cId="197420952" sldId="406"/>
            <ac:spMk id="2" creationId="{5B04C80A-E632-43FF-9A5F-2BBD18F402AB}"/>
          </ac:spMkLst>
        </pc:spChg>
        <pc:extLst>
          <p:ext xmlns:p="http://schemas.openxmlformats.org/presentationml/2006/main" uri="{D6D511B9-2390-475A-947B-AFAB55BFBCF1}">
            <pc226:cmChg xmlns:pc226="http://schemas.microsoft.com/office/powerpoint/2022/06/main/command" chg="add del">
              <pc226:chgData name="Saranya Palaniswamy" userId="973be20e-c43f-434f-97ed-92fa4baa28ec" providerId="ADAL" clId="{43A0B2FA-94EB-433B-B7B6-CBD5C9C748E9}" dt="2024-03-27T11:07:10.869" v="42756"/>
              <pc2:cmMkLst xmlns:pc2="http://schemas.microsoft.com/office/powerpoint/2019/9/main/command">
                <pc:docMk/>
                <pc:sldMk cId="197420952" sldId="406"/>
                <pc2:cmMk id="{7F30132F-F76A-40BB-B8F7-7224E925C049}"/>
              </pc2:cmMkLst>
              <pc226:cmRplyChg chg="add">
                <pc226:chgData name="Saranya Palaniswamy" userId="973be20e-c43f-434f-97ed-92fa4baa28ec" providerId="ADAL" clId="{43A0B2FA-94EB-433B-B7B6-CBD5C9C748E9}" dt="2024-03-25T11:29:39.492" v="38133"/>
                <pc2:cmRplyMkLst xmlns:pc2="http://schemas.microsoft.com/office/powerpoint/2019/9/main/command">
                  <pc:docMk/>
                  <pc:sldMk cId="197420952" sldId="406"/>
                  <pc2:cmMk id="{7F30132F-F76A-40BB-B8F7-7224E925C049}"/>
                  <pc2:cmRplyMk id="{E2E319F9-7220-4AF5-829F-E9104BCC6959}"/>
                </pc2:cmRplyMkLst>
              </pc226:cmRplyChg>
            </pc226:cmChg>
          </p:ext>
        </pc:extLst>
      </pc:sldChg>
      <pc:sldChg chg="addSp delSp modSp mod addCm delCm modCm modNotesTx">
        <pc:chgData name="Saranya Palaniswamy" userId="973be20e-c43f-434f-97ed-92fa4baa28ec" providerId="ADAL" clId="{43A0B2FA-94EB-433B-B7B6-CBD5C9C748E9}" dt="2024-07-15T15:14:09.165" v="52609" actId="208"/>
        <pc:sldMkLst>
          <pc:docMk/>
          <pc:sldMk cId="2839006322" sldId="407"/>
        </pc:sldMkLst>
        <pc:spChg chg="add mod">
          <ac:chgData name="Saranya Palaniswamy" userId="973be20e-c43f-434f-97ed-92fa4baa28ec" providerId="ADAL" clId="{43A0B2FA-94EB-433B-B7B6-CBD5C9C748E9}" dt="2024-03-25T15:16:01.576" v="40943" actId="20577"/>
          <ac:spMkLst>
            <pc:docMk/>
            <pc:sldMk cId="2839006322" sldId="407"/>
            <ac:spMk id="3" creationId="{161EF08F-2BA6-5C93-7AD0-B39D27BF13D7}"/>
          </ac:spMkLst>
        </pc:spChg>
        <pc:spChg chg="add mod">
          <ac:chgData name="Saranya Palaniswamy" userId="973be20e-c43f-434f-97ed-92fa4baa28ec" providerId="ADAL" clId="{43A0B2FA-94EB-433B-B7B6-CBD5C9C748E9}" dt="2024-03-25T15:14:09.409" v="40877" actId="113"/>
          <ac:spMkLst>
            <pc:docMk/>
            <pc:sldMk cId="2839006322" sldId="407"/>
            <ac:spMk id="4" creationId="{84806383-B55F-D289-2924-F3193AFB41C2}"/>
          </ac:spMkLst>
        </pc:spChg>
        <pc:spChg chg="mod">
          <ac:chgData name="Saranya Palaniswamy" userId="973be20e-c43f-434f-97ed-92fa4baa28ec" providerId="ADAL" clId="{43A0B2FA-94EB-433B-B7B6-CBD5C9C748E9}" dt="2024-03-25T15:16:34.166" v="40944" actId="6549"/>
          <ac:spMkLst>
            <pc:docMk/>
            <pc:sldMk cId="2839006322" sldId="407"/>
            <ac:spMk id="6" creationId="{53F58DE6-A4F5-002A-9E7D-90DFE301E1B9}"/>
          </ac:spMkLst>
        </pc:spChg>
        <pc:spChg chg="add del mod">
          <ac:chgData name="Saranya Palaniswamy" userId="973be20e-c43f-434f-97ed-92fa4baa28ec" providerId="ADAL" clId="{43A0B2FA-94EB-433B-B7B6-CBD5C9C748E9}" dt="2024-03-11T11:06:35.577" v="18650" actId="478"/>
          <ac:spMkLst>
            <pc:docMk/>
            <pc:sldMk cId="2839006322" sldId="407"/>
            <ac:spMk id="7" creationId="{D89131BF-645C-3D66-CB74-77557189F5DB}"/>
          </ac:spMkLst>
        </pc:spChg>
        <pc:spChg chg="mod">
          <ac:chgData name="Saranya Palaniswamy" userId="973be20e-c43f-434f-97ed-92fa4baa28ec" providerId="ADAL" clId="{43A0B2FA-94EB-433B-B7B6-CBD5C9C748E9}" dt="2024-01-31T17:05:40.741" v="5191" actId="14100"/>
          <ac:spMkLst>
            <pc:docMk/>
            <pc:sldMk cId="2839006322" sldId="407"/>
            <ac:spMk id="10" creationId="{9413B5C8-749D-8FAB-900F-6EB5B79A33DC}"/>
          </ac:spMkLst>
        </pc:spChg>
        <pc:spChg chg="mod">
          <ac:chgData name="Saranya Palaniswamy" userId="973be20e-c43f-434f-97ed-92fa4baa28ec" providerId="ADAL" clId="{43A0B2FA-94EB-433B-B7B6-CBD5C9C748E9}" dt="2024-01-31T17:09:25.355" v="5269" actId="14100"/>
          <ac:spMkLst>
            <pc:docMk/>
            <pc:sldMk cId="2839006322" sldId="407"/>
            <ac:spMk id="13" creationId="{D5F0BD10-2029-3111-5F08-E3068BEC8E9F}"/>
          </ac:spMkLst>
        </pc:spChg>
        <pc:graphicFrameChg chg="add del mod">
          <ac:chgData name="Saranya Palaniswamy" userId="973be20e-c43f-434f-97ed-92fa4baa28ec" providerId="ADAL" clId="{43A0B2FA-94EB-433B-B7B6-CBD5C9C748E9}" dt="2024-03-11T10:46:38.256" v="18104" actId="478"/>
          <ac:graphicFrameMkLst>
            <pc:docMk/>
            <pc:sldMk cId="2839006322" sldId="407"/>
            <ac:graphicFrameMk id="2" creationId="{0A8B2287-EF66-7750-5BD0-6F0B824EED28}"/>
          </ac:graphicFrameMkLst>
        </pc:graphicFrameChg>
        <pc:graphicFrameChg chg="add mod modGraphic">
          <ac:chgData name="Saranya Palaniswamy" userId="973be20e-c43f-434f-97ed-92fa4baa28ec" providerId="ADAL" clId="{43A0B2FA-94EB-433B-B7B6-CBD5C9C748E9}" dt="2024-03-25T15:13:57.536" v="40876" actId="1076"/>
          <ac:graphicFrameMkLst>
            <pc:docMk/>
            <pc:sldMk cId="2839006322" sldId="407"/>
            <ac:graphicFrameMk id="2" creationId="{11F47ACA-A74C-9740-226F-2D7E983CA4FF}"/>
          </ac:graphicFrameMkLst>
        </pc:graphicFrameChg>
        <pc:graphicFrameChg chg="del">
          <ac:chgData name="Saranya Palaniswamy" userId="973be20e-c43f-434f-97ed-92fa4baa28ec" providerId="ADAL" clId="{43A0B2FA-94EB-433B-B7B6-CBD5C9C748E9}" dt="2024-01-22T18:10:54.154" v="2" actId="478"/>
          <ac:graphicFrameMkLst>
            <pc:docMk/>
            <pc:sldMk cId="2839006322" sldId="407"/>
            <ac:graphicFrameMk id="4" creationId="{01506CC9-3CF5-4E2D-AB41-D09AA6187D87}"/>
          </ac:graphicFrameMkLst>
        </pc:graphicFrameChg>
        <pc:graphicFrameChg chg="add del mod modGraphic">
          <ac:chgData name="Saranya Palaniswamy" userId="973be20e-c43f-434f-97ed-92fa4baa28ec" providerId="ADAL" clId="{43A0B2FA-94EB-433B-B7B6-CBD5C9C748E9}" dt="2024-03-11T11:06:34.550" v="18649" actId="478"/>
          <ac:graphicFrameMkLst>
            <pc:docMk/>
            <pc:sldMk cId="2839006322" sldId="407"/>
            <ac:graphicFrameMk id="4" creationId="{2B22027B-FA79-CC8B-F3F7-6B65BFDDABB6}"/>
          </ac:graphicFrameMkLst>
        </pc:graphicFrameChg>
        <pc:graphicFrameChg chg="del mod">
          <ac:chgData name="Saranya Palaniswamy" userId="973be20e-c43f-434f-97ed-92fa4baa28ec" providerId="ADAL" clId="{43A0B2FA-94EB-433B-B7B6-CBD5C9C748E9}" dt="2024-07-15T15:13:55.211" v="52604" actId="478"/>
          <ac:graphicFrameMkLst>
            <pc:docMk/>
            <pc:sldMk cId="2839006322" sldId="407"/>
            <ac:graphicFrameMk id="5" creationId="{24B48876-66A4-F565-7653-EC654983DE53}"/>
          </ac:graphicFrameMkLst>
        </pc:graphicFrameChg>
        <pc:graphicFrameChg chg="add mod">
          <ac:chgData name="Saranya Palaniswamy" userId="973be20e-c43f-434f-97ed-92fa4baa28ec" providerId="ADAL" clId="{43A0B2FA-94EB-433B-B7B6-CBD5C9C748E9}" dt="2024-07-15T15:14:09.165" v="52609" actId="208"/>
          <ac:graphicFrameMkLst>
            <pc:docMk/>
            <pc:sldMk cId="2839006322" sldId="407"/>
            <ac:graphicFrameMk id="7" creationId="{24B48876-66A4-F565-7653-EC654983DE53}"/>
          </ac:graphicFrameMkLst>
        </pc:graphicFrameChg>
        <pc:graphicFrameChg chg="mod">
          <ac:chgData name="Saranya Palaniswamy" userId="973be20e-c43f-434f-97ed-92fa4baa28ec" providerId="ADAL" clId="{43A0B2FA-94EB-433B-B7B6-CBD5C9C748E9}" dt="2024-03-27T11:15:19.483" v="42831" actId="6549"/>
          <ac:graphicFrameMkLst>
            <pc:docMk/>
            <pc:sldMk cId="2839006322" sldId="407"/>
            <ac:graphicFrameMk id="8" creationId="{2402E6D4-7B66-4C32-D209-80FE0137AF75}"/>
          </ac:graphicFrameMkLst>
        </pc:graphicFrameChg>
        <pc:graphicFrameChg chg="add del mod">
          <ac:chgData name="Saranya Palaniswamy" userId="973be20e-c43f-434f-97ed-92fa4baa28ec" providerId="ADAL" clId="{43A0B2FA-94EB-433B-B7B6-CBD5C9C748E9}" dt="2024-03-25T15:12:18.767" v="40768" actId="478"/>
          <ac:graphicFrameMkLst>
            <pc:docMk/>
            <pc:sldMk cId="2839006322" sldId="407"/>
            <ac:graphicFrameMk id="9" creationId="{0A8B2287-EF66-7750-5BD0-6F0B824EED28}"/>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25T15:16:51.727" v="40946"/>
              <pc2:cmMkLst xmlns:pc2="http://schemas.microsoft.com/office/powerpoint/2019/9/main/command">
                <pc:docMk/>
                <pc:sldMk cId="2839006322" sldId="407"/>
                <pc2:cmMk id="{5369860D-E6F7-4AC5-800D-23464EB052D2}"/>
              </pc2:cmMkLst>
              <pc226:cmRplyChg chg="add mod">
                <pc226:chgData name="Saranya Palaniswamy" userId="973be20e-c43f-434f-97ed-92fa4baa28ec" providerId="ADAL" clId="{43A0B2FA-94EB-433B-B7B6-CBD5C9C748E9}" dt="2024-03-25T11:30:12.263" v="38135"/>
                <pc2:cmRplyMkLst xmlns:pc2="http://schemas.microsoft.com/office/powerpoint/2019/9/main/command">
                  <pc:docMk/>
                  <pc:sldMk cId="2839006322" sldId="407"/>
                  <pc2:cmMk id="{5369860D-E6F7-4AC5-800D-23464EB052D2}"/>
                  <pc2:cmRplyMk id="{0FA6772F-031F-498E-988D-94B0FDD2915A}"/>
                </pc2:cmRplyMkLst>
              </pc226:cmRplyChg>
              <pc226:cmRplyChg chg="add">
                <pc226:chgData name="Saranya Palaniswamy" userId="973be20e-c43f-434f-97ed-92fa4baa28ec" providerId="ADAL" clId="{43A0B2FA-94EB-433B-B7B6-CBD5C9C748E9}" dt="2024-03-11T11:08:01.029" v="18657"/>
                <pc2:cmRplyMkLst xmlns:pc2="http://schemas.microsoft.com/office/powerpoint/2019/9/main/command">
                  <pc:docMk/>
                  <pc:sldMk cId="2839006322" sldId="407"/>
                  <pc2:cmMk id="{5369860D-E6F7-4AC5-800D-23464EB052D2}"/>
                  <pc2:cmRplyMk id="{7898DABF-5CB7-487D-914D-AA329EE5A50E}"/>
                </pc2:cmRplyMkLst>
              </pc226:cmRplyChg>
            </pc226:cmChg>
            <pc226:cmChg xmlns:pc226="http://schemas.microsoft.com/office/powerpoint/2022/06/main/command" chg="add del mod">
              <pc226:chgData name="Saranya Palaniswamy" userId="973be20e-c43f-434f-97ed-92fa4baa28ec" providerId="ADAL" clId="{43A0B2FA-94EB-433B-B7B6-CBD5C9C748E9}" dt="2024-01-22T18:11:42.970" v="8"/>
              <pc2:cmMkLst xmlns:pc2="http://schemas.microsoft.com/office/powerpoint/2019/9/main/command">
                <pc:docMk/>
                <pc:sldMk cId="2839006322" sldId="407"/>
                <pc2:cmMk id="{1F27D4AD-3063-44F9-BF51-3F7566AA9FDC}"/>
              </pc2:cmMkLst>
            </pc226:cmChg>
          </p:ext>
        </pc:extLst>
      </pc:sldChg>
      <pc:sldChg chg="addSp delSp modSp add mod delCm modCm">
        <pc:chgData name="Saranya Palaniswamy" userId="973be20e-c43f-434f-97ed-92fa4baa28ec" providerId="ADAL" clId="{43A0B2FA-94EB-433B-B7B6-CBD5C9C748E9}" dt="2024-04-25T14:51:23.028" v="47706" actId="732"/>
        <pc:sldMkLst>
          <pc:docMk/>
          <pc:sldMk cId="642442704" sldId="414"/>
        </pc:sldMkLst>
        <pc:spChg chg="add del mod">
          <ac:chgData name="Saranya Palaniswamy" userId="973be20e-c43f-434f-97ed-92fa4baa28ec" providerId="ADAL" clId="{43A0B2FA-94EB-433B-B7B6-CBD5C9C748E9}" dt="2024-04-25T14:51:19.447" v="47700" actId="478"/>
          <ac:spMkLst>
            <pc:docMk/>
            <pc:sldMk cId="642442704" sldId="414"/>
            <ac:spMk id="2" creationId="{3633171E-5707-5CD3-1999-A6DCE26AC8B9}"/>
          </ac:spMkLst>
        </pc:spChg>
        <pc:spChg chg="add del mod">
          <ac:chgData name="Saranya Palaniswamy" userId="973be20e-c43f-434f-97ed-92fa4baa28ec" providerId="ADAL" clId="{43A0B2FA-94EB-433B-B7B6-CBD5C9C748E9}" dt="2024-04-25T14:51:18.275" v="47698" actId="478"/>
          <ac:spMkLst>
            <pc:docMk/>
            <pc:sldMk cId="642442704" sldId="414"/>
            <ac:spMk id="3" creationId="{8A93003F-FC61-ECBE-4563-0878AAAE155F}"/>
          </ac:spMkLst>
        </pc:spChg>
        <pc:spChg chg="add del mod">
          <ac:chgData name="Saranya Palaniswamy" userId="973be20e-c43f-434f-97ed-92fa4baa28ec" providerId="ADAL" clId="{43A0B2FA-94EB-433B-B7B6-CBD5C9C748E9}" dt="2024-04-25T14:00:50.980" v="47019" actId="478"/>
          <ac:spMkLst>
            <pc:docMk/>
            <pc:sldMk cId="642442704" sldId="414"/>
            <ac:spMk id="4" creationId="{BB0B0179-EBA7-7772-672F-0DFCAEEE3D61}"/>
          </ac:spMkLst>
        </pc:spChg>
        <pc:spChg chg="add mod">
          <ac:chgData name="Saranya Palaniswamy" userId="973be20e-c43f-434f-97ed-92fa4baa28ec" providerId="ADAL" clId="{43A0B2FA-94EB-433B-B7B6-CBD5C9C748E9}" dt="2024-03-13T12:42:51.898" v="20231" actId="20577"/>
          <ac:spMkLst>
            <pc:docMk/>
            <pc:sldMk cId="642442704" sldId="414"/>
            <ac:spMk id="5" creationId="{68324AC0-FED6-1695-5758-ACC02E80C754}"/>
          </ac:spMkLst>
        </pc:spChg>
        <pc:spChg chg="mod">
          <ac:chgData name="Saranya Palaniswamy" userId="973be20e-c43f-434f-97ed-92fa4baa28ec" providerId="ADAL" clId="{43A0B2FA-94EB-433B-B7B6-CBD5C9C748E9}" dt="2024-03-13T12:42:43.183" v="20198" actId="20577"/>
          <ac:spMkLst>
            <pc:docMk/>
            <pc:sldMk cId="642442704" sldId="414"/>
            <ac:spMk id="8" creationId="{0158A66E-2D42-CF43-51B1-B042473F6432}"/>
          </ac:spMkLst>
        </pc:spChg>
        <pc:picChg chg="mod modCrop">
          <ac:chgData name="Saranya Palaniswamy" userId="973be20e-c43f-434f-97ed-92fa4baa28ec" providerId="ADAL" clId="{43A0B2FA-94EB-433B-B7B6-CBD5C9C748E9}" dt="2024-04-25T14:51:23.028" v="47706" actId="732"/>
          <ac:picMkLst>
            <pc:docMk/>
            <pc:sldMk cId="642442704" sldId="414"/>
            <ac:picMk id="36" creationId="{9339203D-3DF1-058C-80A7-F8780E61CAFE}"/>
          </ac:picMkLst>
        </pc:picChg>
        <pc:picChg chg="mod modCrop">
          <ac:chgData name="Saranya Palaniswamy" userId="973be20e-c43f-434f-97ed-92fa4baa28ec" providerId="ADAL" clId="{43A0B2FA-94EB-433B-B7B6-CBD5C9C748E9}" dt="2024-04-25T14:51:18.651" v="47699" actId="732"/>
          <ac:picMkLst>
            <pc:docMk/>
            <pc:sldMk cId="642442704" sldId="414"/>
            <ac:picMk id="37" creationId="{F90AFD13-F312-7927-2961-6E25B5D056E9}"/>
          </ac:picMkLst>
        </pc:picChg>
        <pc:picChg chg="mod modCrop">
          <ac:chgData name="Saranya Palaniswamy" userId="973be20e-c43f-434f-97ed-92fa4baa28ec" providerId="ADAL" clId="{43A0B2FA-94EB-433B-B7B6-CBD5C9C748E9}" dt="2024-04-25T14:33:44.809" v="47029" actId="732"/>
          <ac:picMkLst>
            <pc:docMk/>
            <pc:sldMk cId="642442704" sldId="414"/>
            <ac:picMk id="38" creationId="{7A7C3158-E7E8-0578-137B-5AC404503D8E}"/>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4-25T14:33:51.185" v="47030"/>
              <pc2:cmMkLst xmlns:pc2="http://schemas.microsoft.com/office/powerpoint/2019/9/main/command">
                <pc:docMk/>
                <pc:sldMk cId="642442704" sldId="414"/>
                <pc2:cmMk id="{E949E2E5-F56A-4F9E-95C9-BBC081135406}"/>
              </pc2:cmMkLst>
              <pc226:cmRplyChg chg="add mod">
                <pc226:chgData name="Saranya Palaniswamy" userId="973be20e-c43f-434f-97ed-92fa4baa28ec" providerId="ADAL" clId="{43A0B2FA-94EB-433B-B7B6-CBD5C9C748E9}" dt="2024-04-25T11:24:45.709" v="46648"/>
                <pc2:cmRplyMkLst xmlns:pc2="http://schemas.microsoft.com/office/powerpoint/2019/9/main/command">
                  <pc:docMk/>
                  <pc:sldMk cId="642442704" sldId="414"/>
                  <pc2:cmMk id="{E949E2E5-F56A-4F9E-95C9-BBC081135406}"/>
                  <pc2:cmRplyMk id="{F833A575-D22A-4F16-AD20-CD19E581E3F3}"/>
                </pc2:cmRplyMkLst>
              </pc226:cmRplyChg>
            </pc226:cmChg>
          </p:ext>
        </pc:extLst>
      </pc:sldChg>
      <pc:sldChg chg="add del">
        <pc:chgData name="Saranya Palaniswamy" userId="973be20e-c43f-434f-97ed-92fa4baa28ec" providerId="ADAL" clId="{43A0B2FA-94EB-433B-B7B6-CBD5C9C748E9}" dt="2024-01-23T14:34:30.571" v="412" actId="2696"/>
        <pc:sldMkLst>
          <pc:docMk/>
          <pc:sldMk cId="2030358953" sldId="417"/>
        </pc:sldMkLst>
      </pc:sldChg>
      <pc:sldChg chg="add del">
        <pc:chgData name="Saranya Palaniswamy" userId="973be20e-c43f-434f-97ed-92fa4baa28ec" providerId="ADAL" clId="{43A0B2FA-94EB-433B-B7B6-CBD5C9C748E9}" dt="2024-01-23T14:36:03.396" v="438" actId="47"/>
        <pc:sldMkLst>
          <pc:docMk/>
          <pc:sldMk cId="3346045572" sldId="417"/>
        </pc:sldMkLst>
      </pc:sldChg>
      <pc:sldChg chg="add del">
        <pc:chgData name="Saranya Palaniswamy" userId="973be20e-c43f-434f-97ed-92fa4baa28ec" providerId="ADAL" clId="{43A0B2FA-94EB-433B-B7B6-CBD5C9C748E9}" dt="2024-01-23T14:34:30.571" v="412" actId="2696"/>
        <pc:sldMkLst>
          <pc:docMk/>
          <pc:sldMk cId="45017348" sldId="418"/>
        </pc:sldMkLst>
      </pc:sldChg>
      <pc:sldChg chg="add del">
        <pc:chgData name="Saranya Palaniswamy" userId="973be20e-c43f-434f-97ed-92fa4baa28ec" providerId="ADAL" clId="{43A0B2FA-94EB-433B-B7B6-CBD5C9C748E9}" dt="2024-01-23T14:36:03.396" v="438" actId="47"/>
        <pc:sldMkLst>
          <pc:docMk/>
          <pc:sldMk cId="3252583399" sldId="418"/>
        </pc:sldMkLst>
      </pc:sldChg>
      <pc:sldChg chg="add del">
        <pc:chgData name="Saranya Palaniswamy" userId="973be20e-c43f-434f-97ed-92fa4baa28ec" providerId="ADAL" clId="{43A0B2FA-94EB-433B-B7B6-CBD5C9C748E9}" dt="2024-01-23T14:34:30.571" v="412" actId="2696"/>
        <pc:sldMkLst>
          <pc:docMk/>
          <pc:sldMk cId="3027442421" sldId="419"/>
        </pc:sldMkLst>
      </pc:sldChg>
      <pc:sldChg chg="add del">
        <pc:chgData name="Saranya Palaniswamy" userId="973be20e-c43f-434f-97ed-92fa4baa28ec" providerId="ADAL" clId="{43A0B2FA-94EB-433B-B7B6-CBD5C9C748E9}" dt="2024-01-23T14:36:03.396" v="438" actId="47"/>
        <pc:sldMkLst>
          <pc:docMk/>
          <pc:sldMk cId="3719009905" sldId="419"/>
        </pc:sldMkLst>
      </pc:sldChg>
      <pc:sldChg chg="addSp delSp modSp mod modNotesTx">
        <pc:chgData name="Saranya Palaniswamy" userId="973be20e-c43f-434f-97ed-92fa4baa28ec" providerId="ADAL" clId="{43A0B2FA-94EB-433B-B7B6-CBD5C9C748E9}" dt="2024-03-27T11:15:40.488" v="42852" actId="20577"/>
        <pc:sldMkLst>
          <pc:docMk/>
          <pc:sldMk cId="3111686475" sldId="420"/>
        </pc:sldMkLst>
        <pc:spChg chg="mod">
          <ac:chgData name="Saranya Palaniswamy" userId="973be20e-c43f-434f-97ed-92fa4baa28ec" providerId="ADAL" clId="{43A0B2FA-94EB-433B-B7B6-CBD5C9C748E9}" dt="2024-02-01T15:01:25.007" v="5754" actId="1076"/>
          <ac:spMkLst>
            <pc:docMk/>
            <pc:sldMk cId="3111686475" sldId="420"/>
            <ac:spMk id="2" creationId="{6ECFA154-E8E9-05FA-B7F9-E9F4660E4D28}"/>
          </ac:spMkLst>
        </pc:spChg>
        <pc:spChg chg="add mod">
          <ac:chgData name="Saranya Palaniswamy" userId="973be20e-c43f-434f-97ed-92fa4baa28ec" providerId="ADAL" clId="{43A0B2FA-94EB-433B-B7B6-CBD5C9C748E9}" dt="2024-02-01T15:06:54.490" v="6156" actId="20577"/>
          <ac:spMkLst>
            <pc:docMk/>
            <pc:sldMk cId="3111686475" sldId="420"/>
            <ac:spMk id="4" creationId="{E95BD3CA-98FA-7C95-C583-D38A913DDBEC}"/>
          </ac:spMkLst>
        </pc:spChg>
        <pc:spChg chg="add mod">
          <ac:chgData name="Saranya Palaniswamy" userId="973be20e-c43f-434f-97ed-92fa4baa28ec" providerId="ADAL" clId="{43A0B2FA-94EB-433B-B7B6-CBD5C9C748E9}" dt="2024-02-01T15:01:53.323" v="5762" actId="14100"/>
          <ac:spMkLst>
            <pc:docMk/>
            <pc:sldMk cId="3111686475" sldId="420"/>
            <ac:spMk id="8" creationId="{07A7B343-B8A2-C66B-5085-258F0E4ADFE8}"/>
          </ac:spMkLst>
        </pc:spChg>
        <pc:spChg chg="del mod">
          <ac:chgData name="Saranya Palaniswamy" userId="973be20e-c43f-434f-97ed-92fa4baa28ec" providerId="ADAL" clId="{43A0B2FA-94EB-433B-B7B6-CBD5C9C748E9}" dt="2024-01-31T15:42:23.853" v="2643" actId="478"/>
          <ac:spMkLst>
            <pc:docMk/>
            <pc:sldMk cId="3111686475" sldId="420"/>
            <ac:spMk id="9" creationId="{673F8B03-EE07-41B8-A1E6-C712BDE5A0F1}"/>
          </ac:spMkLst>
        </pc:spChg>
        <pc:spChg chg="add mod">
          <ac:chgData name="Saranya Palaniswamy" userId="973be20e-c43f-434f-97ed-92fa4baa28ec" providerId="ADAL" clId="{43A0B2FA-94EB-433B-B7B6-CBD5C9C748E9}" dt="2024-02-01T15:03:10.051" v="5782" actId="1076"/>
          <ac:spMkLst>
            <pc:docMk/>
            <pc:sldMk cId="3111686475" sldId="420"/>
            <ac:spMk id="9" creationId="{A545EDC7-A2FE-CECB-4363-3AE36D476D8A}"/>
          </ac:spMkLst>
        </pc:spChg>
        <pc:spChg chg="mod">
          <ac:chgData name="Saranya Palaniswamy" userId="973be20e-c43f-434f-97ed-92fa4baa28ec" providerId="ADAL" clId="{43A0B2FA-94EB-433B-B7B6-CBD5C9C748E9}" dt="2024-02-01T15:01:38.466" v="5758" actId="1076"/>
          <ac:spMkLst>
            <pc:docMk/>
            <pc:sldMk cId="3111686475" sldId="420"/>
            <ac:spMk id="11" creationId="{C2D1156D-88AD-7517-0B73-247DB9968C4F}"/>
          </ac:spMkLst>
        </pc:spChg>
        <pc:graphicFrameChg chg="mod">
          <ac:chgData name="Saranya Palaniswamy" userId="973be20e-c43f-434f-97ed-92fa4baa28ec" providerId="ADAL" clId="{43A0B2FA-94EB-433B-B7B6-CBD5C9C748E9}" dt="2024-03-27T11:15:28.627" v="42839" actId="20577"/>
          <ac:graphicFrameMkLst>
            <pc:docMk/>
            <pc:sldMk cId="3111686475" sldId="420"/>
            <ac:graphicFrameMk id="3" creationId="{656E872D-DF28-BEE2-AA82-9C1F800AD807}"/>
          </ac:graphicFrameMkLst>
        </pc:graphicFrameChg>
        <pc:graphicFrameChg chg="mod">
          <ac:chgData name="Saranya Palaniswamy" userId="973be20e-c43f-434f-97ed-92fa4baa28ec" providerId="ADAL" clId="{43A0B2FA-94EB-433B-B7B6-CBD5C9C748E9}" dt="2024-03-27T11:15:31.374" v="42843" actId="20577"/>
          <ac:graphicFrameMkLst>
            <pc:docMk/>
            <pc:sldMk cId="3111686475" sldId="420"/>
            <ac:graphicFrameMk id="5" creationId="{49530E48-B6A4-C9C9-BCC1-497FA9A523EF}"/>
          </ac:graphicFrameMkLst>
        </pc:graphicFrameChg>
        <pc:graphicFrameChg chg="add mod">
          <ac:chgData name="Saranya Palaniswamy" userId="973be20e-c43f-434f-97ed-92fa4baa28ec" providerId="ADAL" clId="{43A0B2FA-94EB-433B-B7B6-CBD5C9C748E9}" dt="2024-03-27T11:15:35.489" v="42847" actId="20577"/>
          <ac:graphicFrameMkLst>
            <pc:docMk/>
            <pc:sldMk cId="3111686475" sldId="420"/>
            <ac:graphicFrameMk id="7" creationId="{88959C40-7D0F-5A8C-B420-F948BDFB286C}"/>
          </ac:graphicFrameMkLst>
        </pc:graphicFrameChg>
        <pc:graphicFrameChg chg="add mod">
          <ac:chgData name="Saranya Palaniswamy" userId="973be20e-c43f-434f-97ed-92fa4baa28ec" providerId="ADAL" clId="{43A0B2FA-94EB-433B-B7B6-CBD5C9C748E9}" dt="2024-03-27T11:15:40.488" v="42852" actId="20577"/>
          <ac:graphicFrameMkLst>
            <pc:docMk/>
            <pc:sldMk cId="3111686475" sldId="420"/>
            <ac:graphicFrameMk id="10" creationId="{0368CDB0-BAA4-D7A1-2EFB-FB6268CD1D1E}"/>
          </ac:graphicFrameMkLst>
        </pc:graphicFrameChg>
        <pc:picChg chg="del">
          <ac:chgData name="Saranya Palaniswamy" userId="973be20e-c43f-434f-97ed-92fa4baa28ec" providerId="ADAL" clId="{43A0B2FA-94EB-433B-B7B6-CBD5C9C748E9}" dt="2024-01-31T15:42:21.911" v="2641" actId="478"/>
          <ac:picMkLst>
            <pc:docMk/>
            <pc:sldMk cId="3111686475" sldId="420"/>
            <ac:picMk id="12" creationId="{2C9FCD0B-31B7-9DE5-930A-2830B49D7564}"/>
          </ac:picMkLst>
        </pc:picChg>
      </pc:sldChg>
      <pc:sldChg chg="addSp modSp add mod">
        <pc:chgData name="Saranya Palaniswamy" userId="973be20e-c43f-434f-97ed-92fa4baa28ec" providerId="ADAL" clId="{43A0B2FA-94EB-433B-B7B6-CBD5C9C748E9}" dt="2024-03-13T12:42:57.279" v="20235" actId="20577"/>
        <pc:sldMkLst>
          <pc:docMk/>
          <pc:sldMk cId="3600445952" sldId="423"/>
        </pc:sldMkLst>
        <pc:spChg chg="add mod">
          <ac:chgData name="Saranya Palaniswamy" userId="973be20e-c43f-434f-97ed-92fa4baa28ec" providerId="ADAL" clId="{43A0B2FA-94EB-433B-B7B6-CBD5C9C748E9}" dt="2024-02-01T16:47:47.716" v="6397" actId="6549"/>
          <ac:spMkLst>
            <pc:docMk/>
            <pc:sldMk cId="3600445952" sldId="423"/>
            <ac:spMk id="2" creationId="{4FB3B57D-4F4A-06D1-6435-D933046C21F1}"/>
          </ac:spMkLst>
        </pc:spChg>
        <pc:spChg chg="mod">
          <ac:chgData name="Saranya Palaniswamy" userId="973be20e-c43f-434f-97ed-92fa4baa28ec" providerId="ADAL" clId="{43A0B2FA-94EB-433B-B7B6-CBD5C9C748E9}" dt="2024-03-13T12:42:57.279" v="20235" actId="20577"/>
          <ac:spMkLst>
            <pc:docMk/>
            <pc:sldMk cId="3600445952" sldId="423"/>
            <ac:spMk id="8" creationId="{0158A66E-2D42-CF43-51B1-B042473F6432}"/>
          </ac:spMkLst>
        </pc:spChg>
      </pc:sldChg>
      <pc:sldChg chg="delSp modSp del mod modNotesTx">
        <pc:chgData name="Saranya Palaniswamy" userId="973be20e-c43f-434f-97ed-92fa4baa28ec" providerId="ADAL" clId="{43A0B2FA-94EB-433B-B7B6-CBD5C9C748E9}" dt="2024-02-01T15:06:59.157" v="6157" actId="47"/>
        <pc:sldMkLst>
          <pc:docMk/>
          <pc:sldMk cId="400868308" sldId="427"/>
        </pc:sldMkLst>
        <pc:spChg chg="del">
          <ac:chgData name="Saranya Palaniswamy" userId="973be20e-c43f-434f-97ed-92fa4baa28ec" providerId="ADAL" clId="{43A0B2FA-94EB-433B-B7B6-CBD5C9C748E9}" dt="2024-02-01T15:01:02.472" v="5750" actId="21"/>
          <ac:spMkLst>
            <pc:docMk/>
            <pc:sldMk cId="400868308" sldId="427"/>
            <ac:spMk id="7" creationId="{34FA33D8-C7F4-E2BA-A6E0-87B5132795C9}"/>
          </ac:spMkLst>
        </pc:spChg>
        <pc:spChg chg="del">
          <ac:chgData name="Saranya Palaniswamy" userId="973be20e-c43f-434f-97ed-92fa4baa28ec" providerId="ADAL" clId="{43A0B2FA-94EB-433B-B7B6-CBD5C9C748E9}" dt="2024-01-31T15:42:05.217" v="2638" actId="478"/>
          <ac:spMkLst>
            <pc:docMk/>
            <pc:sldMk cId="400868308" sldId="427"/>
            <ac:spMk id="10" creationId="{2984804F-9E4D-9DFF-9551-890712BF9E7B}"/>
          </ac:spMkLst>
        </pc:spChg>
        <pc:graphicFrameChg chg="del">
          <ac:chgData name="Saranya Palaniswamy" userId="973be20e-c43f-434f-97ed-92fa4baa28ec" providerId="ADAL" clId="{43A0B2FA-94EB-433B-B7B6-CBD5C9C748E9}" dt="2024-02-01T15:01:02.472" v="5750" actId="21"/>
          <ac:graphicFrameMkLst>
            <pc:docMk/>
            <pc:sldMk cId="400868308" sldId="427"/>
            <ac:graphicFrameMk id="5" creationId="{0CD89BEE-9026-30DA-A16F-4A2038E0D528}"/>
          </ac:graphicFrameMkLst>
        </pc:graphicFrameChg>
        <pc:graphicFrameChg chg="del mod">
          <ac:chgData name="Saranya Palaniswamy" userId="973be20e-c43f-434f-97ed-92fa4baa28ec" providerId="ADAL" clId="{43A0B2FA-94EB-433B-B7B6-CBD5C9C748E9}" dt="2024-02-01T15:02:38.983" v="5772" actId="21"/>
          <ac:graphicFrameMkLst>
            <pc:docMk/>
            <pc:sldMk cId="400868308" sldId="427"/>
            <ac:graphicFrameMk id="8" creationId="{B8898873-B49C-4309-AA04-C776D72680EF}"/>
          </ac:graphicFrameMkLst>
        </pc:graphicFrameChg>
        <pc:picChg chg="del">
          <ac:chgData name="Saranya Palaniswamy" userId="973be20e-c43f-434f-97ed-92fa4baa28ec" providerId="ADAL" clId="{43A0B2FA-94EB-433B-B7B6-CBD5C9C748E9}" dt="2024-01-31T15:42:03.628" v="2637" actId="478"/>
          <ac:picMkLst>
            <pc:docMk/>
            <pc:sldMk cId="400868308" sldId="427"/>
            <ac:picMk id="11" creationId="{216330D7-4C04-4056-A518-144F1984E346}"/>
          </ac:picMkLst>
        </pc:picChg>
      </pc:sldChg>
      <pc:sldChg chg="add del">
        <pc:chgData name="Saranya Palaniswamy" userId="973be20e-c43f-434f-97ed-92fa4baa28ec" providerId="ADAL" clId="{43A0B2FA-94EB-433B-B7B6-CBD5C9C748E9}" dt="2024-05-10T16:31:15.719" v="49197"/>
        <pc:sldMkLst>
          <pc:docMk/>
          <pc:sldMk cId="3079362900" sldId="485"/>
        </pc:sldMkLst>
      </pc:sldChg>
      <pc:sldChg chg="add del">
        <pc:chgData name="Saranya Palaniswamy" userId="973be20e-c43f-434f-97ed-92fa4baa28ec" providerId="ADAL" clId="{43A0B2FA-94EB-433B-B7B6-CBD5C9C748E9}" dt="2024-02-06T10:53:04.130" v="7144" actId="2696"/>
        <pc:sldMkLst>
          <pc:docMk/>
          <pc:sldMk cId="1603560865" sldId="486"/>
        </pc:sldMkLst>
      </pc:sldChg>
      <pc:sldChg chg="add">
        <pc:chgData name="Saranya Palaniswamy" userId="973be20e-c43f-434f-97ed-92fa4baa28ec" providerId="ADAL" clId="{43A0B2FA-94EB-433B-B7B6-CBD5C9C748E9}" dt="2024-02-06T10:53:08.778" v="7145"/>
        <pc:sldMkLst>
          <pc:docMk/>
          <pc:sldMk cId="3016694541" sldId="486"/>
        </pc:sldMkLst>
      </pc:sldChg>
      <pc:sldChg chg="addSp delSp modSp mod">
        <pc:chgData name="Saranya Palaniswamy" userId="973be20e-c43f-434f-97ed-92fa4baa28ec" providerId="ADAL" clId="{43A0B2FA-94EB-433B-B7B6-CBD5C9C748E9}" dt="2024-03-27T11:43:48.078" v="43000"/>
        <pc:sldMkLst>
          <pc:docMk/>
          <pc:sldMk cId="222111110" sldId="532"/>
        </pc:sldMkLst>
        <pc:spChg chg="add mod">
          <ac:chgData name="Saranya Palaniswamy" userId="973be20e-c43f-434f-97ed-92fa4baa28ec" providerId="ADAL" clId="{43A0B2FA-94EB-433B-B7B6-CBD5C9C748E9}" dt="2024-02-01T17:37:49.516" v="6545" actId="6549"/>
          <ac:spMkLst>
            <pc:docMk/>
            <pc:sldMk cId="222111110" sldId="532"/>
            <ac:spMk id="2" creationId="{2EAA3AFB-D40E-B354-580B-A4F1ACB76D10}"/>
          </ac:spMkLst>
        </pc:spChg>
        <pc:spChg chg="add mod">
          <ac:chgData name="Saranya Palaniswamy" userId="973be20e-c43f-434f-97ed-92fa4baa28ec" providerId="ADAL" clId="{43A0B2FA-94EB-433B-B7B6-CBD5C9C748E9}" dt="2024-03-27T11:43:48.078" v="43000"/>
          <ac:spMkLst>
            <pc:docMk/>
            <pc:sldMk cId="222111110" sldId="532"/>
            <ac:spMk id="3" creationId="{4D248C17-10EE-7EE7-5945-5112A8D96A6E}"/>
          </ac:spMkLst>
        </pc:spChg>
        <pc:spChg chg="mod">
          <ac:chgData name="Saranya Palaniswamy" userId="973be20e-c43f-434f-97ed-92fa4baa28ec" providerId="ADAL" clId="{43A0B2FA-94EB-433B-B7B6-CBD5C9C748E9}" dt="2024-03-27T11:42:26.696" v="42986"/>
          <ac:spMkLst>
            <pc:docMk/>
            <pc:sldMk cId="222111110" sldId="532"/>
            <ac:spMk id="8" creationId="{0158A66E-2D42-CF43-51B1-B042473F6432}"/>
          </ac:spMkLst>
        </pc:spChg>
        <pc:spChg chg="del">
          <ac:chgData name="Saranya Palaniswamy" userId="973be20e-c43f-434f-97ed-92fa4baa28ec" providerId="ADAL" clId="{43A0B2FA-94EB-433B-B7B6-CBD5C9C748E9}" dt="2024-03-27T11:43:47.777" v="42999" actId="478"/>
          <ac:spMkLst>
            <pc:docMk/>
            <pc:sldMk cId="222111110" sldId="532"/>
            <ac:spMk id="22" creationId="{354E0884-97CC-A131-E1D7-0E3A645907E0}"/>
          </ac:spMkLst>
        </pc:spChg>
      </pc:sldChg>
      <pc:sldChg chg="modSp mod">
        <pc:chgData name="Saranya Palaniswamy" userId="973be20e-c43f-434f-97ed-92fa4baa28ec" providerId="ADAL" clId="{43A0B2FA-94EB-433B-B7B6-CBD5C9C748E9}" dt="2024-01-23T16:02:43.353" v="797" actId="20577"/>
        <pc:sldMkLst>
          <pc:docMk/>
          <pc:sldMk cId="607512694" sldId="536"/>
        </pc:sldMkLst>
        <pc:spChg chg="mod">
          <ac:chgData name="Saranya Palaniswamy" userId="973be20e-c43f-434f-97ed-92fa4baa28ec" providerId="ADAL" clId="{43A0B2FA-94EB-433B-B7B6-CBD5C9C748E9}" dt="2024-01-23T16:02:43.353" v="797" actId="20577"/>
          <ac:spMkLst>
            <pc:docMk/>
            <pc:sldMk cId="607512694" sldId="536"/>
            <ac:spMk id="2" creationId="{5B04C80A-E632-43FF-9A5F-2BBD18F402AB}"/>
          </ac:spMkLst>
        </pc:spChg>
      </pc:sldChg>
      <pc:sldChg chg="addSp modSp mod">
        <pc:chgData name="Saranya Palaniswamy" userId="973be20e-c43f-434f-97ed-92fa4baa28ec" providerId="ADAL" clId="{43A0B2FA-94EB-433B-B7B6-CBD5C9C748E9}" dt="2024-03-27T11:44:32.986" v="43013" actId="207"/>
        <pc:sldMkLst>
          <pc:docMk/>
          <pc:sldMk cId="3223233870" sldId="537"/>
        </pc:sldMkLst>
        <pc:spChg chg="add mod">
          <ac:chgData name="Saranya Palaniswamy" userId="973be20e-c43f-434f-97ed-92fa4baa28ec" providerId="ADAL" clId="{43A0B2FA-94EB-433B-B7B6-CBD5C9C748E9}" dt="2024-02-01T17:35:03.254" v="6520" actId="20577"/>
          <ac:spMkLst>
            <pc:docMk/>
            <pc:sldMk cId="3223233870" sldId="537"/>
            <ac:spMk id="2" creationId="{3F3D27C6-72B5-8DF1-9A8E-AF200722AE0E}"/>
          </ac:spMkLst>
        </pc:spChg>
        <pc:spChg chg="add mod">
          <ac:chgData name="Saranya Palaniswamy" userId="973be20e-c43f-434f-97ed-92fa4baa28ec" providerId="ADAL" clId="{43A0B2FA-94EB-433B-B7B6-CBD5C9C748E9}" dt="2024-03-27T11:44:17.914" v="43005" actId="14100"/>
          <ac:spMkLst>
            <pc:docMk/>
            <pc:sldMk cId="3223233870" sldId="537"/>
            <ac:spMk id="3" creationId="{B3D40B9D-3C8F-6B7E-AEF2-CD4BC79823C3}"/>
          </ac:spMkLst>
        </pc:spChg>
        <pc:spChg chg="mod">
          <ac:chgData name="Saranya Palaniswamy" userId="973be20e-c43f-434f-97ed-92fa4baa28ec" providerId="ADAL" clId="{43A0B2FA-94EB-433B-B7B6-CBD5C9C748E9}" dt="2024-03-27T11:42:32.971" v="42989"/>
          <ac:spMkLst>
            <pc:docMk/>
            <pc:sldMk cId="3223233870" sldId="537"/>
            <ac:spMk id="14" creationId="{FE8A11DB-40C5-37AD-EE50-88E065C9F7DE}"/>
          </ac:spMkLst>
        </pc:spChg>
        <pc:spChg chg="mod">
          <ac:chgData name="Saranya Palaniswamy" userId="973be20e-c43f-434f-97ed-92fa4baa28ec" providerId="ADAL" clId="{43A0B2FA-94EB-433B-B7B6-CBD5C9C748E9}" dt="2024-03-27T11:44:32.986" v="43013" actId="207"/>
          <ac:spMkLst>
            <pc:docMk/>
            <pc:sldMk cId="3223233870" sldId="537"/>
            <ac:spMk id="17" creationId="{882A3FCD-3855-BF7B-FD67-796B843C29F5}"/>
          </ac:spMkLst>
        </pc:spChg>
        <pc:graphicFrameChg chg="mod">
          <ac:chgData name="Saranya Palaniswamy" userId="973be20e-c43f-434f-97ed-92fa4baa28ec" providerId="ADAL" clId="{43A0B2FA-94EB-433B-B7B6-CBD5C9C748E9}" dt="2024-02-01T17:22:56.657" v="6398" actId="1076"/>
          <ac:graphicFrameMkLst>
            <pc:docMk/>
            <pc:sldMk cId="3223233870" sldId="537"/>
            <ac:graphicFrameMk id="7" creationId="{0922B693-9A2C-65E2-DDE5-F333A09DF351}"/>
          </ac:graphicFrameMkLst>
        </pc:graphicFrameChg>
      </pc:sldChg>
      <pc:sldChg chg="addSp modSp mod delCm">
        <pc:chgData name="Saranya Palaniswamy" userId="973be20e-c43f-434f-97ed-92fa4baa28ec" providerId="ADAL" clId="{43A0B2FA-94EB-433B-B7B6-CBD5C9C748E9}" dt="2024-03-27T11:44:47.312" v="43019" actId="207"/>
        <pc:sldMkLst>
          <pc:docMk/>
          <pc:sldMk cId="3619376994" sldId="538"/>
        </pc:sldMkLst>
        <pc:spChg chg="add mod">
          <ac:chgData name="Saranya Palaniswamy" userId="973be20e-c43f-434f-97ed-92fa4baa28ec" providerId="ADAL" clId="{43A0B2FA-94EB-433B-B7B6-CBD5C9C748E9}" dt="2024-03-12T15:00:38.640" v="20190" actId="20577"/>
          <ac:spMkLst>
            <pc:docMk/>
            <pc:sldMk cId="3619376994" sldId="538"/>
            <ac:spMk id="3" creationId="{491AF695-C3C6-E546-B389-8B4EB0CD6638}"/>
          </ac:spMkLst>
        </pc:spChg>
        <pc:spChg chg="mod">
          <ac:chgData name="Saranya Palaniswamy" userId="973be20e-c43f-434f-97ed-92fa4baa28ec" providerId="ADAL" clId="{43A0B2FA-94EB-433B-B7B6-CBD5C9C748E9}" dt="2024-03-27T11:44:47.312" v="43019" actId="207"/>
          <ac:spMkLst>
            <pc:docMk/>
            <pc:sldMk cId="3619376994" sldId="538"/>
            <ac:spMk id="14" creationId="{B3794229-21FC-9D87-DC50-F079F3117DF3}"/>
          </ac:spMkLst>
        </pc:spChg>
        <pc:picChg chg="mod">
          <ac:chgData name="Saranya Palaniswamy" userId="973be20e-c43f-434f-97ed-92fa4baa28ec" providerId="ADAL" clId="{43A0B2FA-94EB-433B-B7B6-CBD5C9C748E9}" dt="2024-02-01T17:38:07.840" v="6546" actId="1076"/>
          <ac:picMkLst>
            <pc:docMk/>
            <pc:sldMk cId="3619376994" sldId="538"/>
            <ac:picMk id="2" creationId="{8E403B7D-6113-4930-4D09-7FD6C5F958CC}"/>
          </ac:picMkLst>
        </pc:picChg>
        <pc:picChg chg="mod modCrop">
          <ac:chgData name="Saranya Palaniswamy" userId="973be20e-c43f-434f-97ed-92fa4baa28ec" providerId="ADAL" clId="{43A0B2FA-94EB-433B-B7B6-CBD5C9C748E9}" dt="2024-02-01T17:39:39.766" v="6600" actId="34135"/>
          <ac:picMkLst>
            <pc:docMk/>
            <pc:sldMk cId="3619376994" sldId="538"/>
            <ac:picMk id="4" creationId="{C9A32265-B2B7-84F5-2A9B-A4BBFEFD0E02}"/>
          </ac:picMkLst>
        </pc:picChg>
        <pc:picChg chg="mod modCrop">
          <ac:chgData name="Saranya Palaniswamy" userId="973be20e-c43f-434f-97ed-92fa4baa28ec" providerId="ADAL" clId="{43A0B2FA-94EB-433B-B7B6-CBD5C9C748E9}" dt="2024-02-01T17:40:04.888" v="6622" actId="34135"/>
          <ac:picMkLst>
            <pc:docMk/>
            <pc:sldMk cId="3619376994" sldId="538"/>
            <ac:picMk id="6" creationId="{11A2D2E2-5F35-7A1A-8945-9E60FA74F4BB}"/>
          </ac:picMkLst>
        </pc:picChg>
        <pc:picChg chg="mod">
          <ac:chgData name="Saranya Palaniswamy" userId="973be20e-c43f-434f-97ed-92fa4baa28ec" providerId="ADAL" clId="{43A0B2FA-94EB-433B-B7B6-CBD5C9C748E9}" dt="2024-02-01T17:39:39.766" v="6600" actId="34135"/>
          <ac:picMkLst>
            <pc:docMk/>
            <pc:sldMk cId="3619376994" sldId="538"/>
            <ac:picMk id="8" creationId="{9E25D878-1DFE-FB54-8CED-F4E736D5EA7E}"/>
          </ac:picMkLst>
        </pc:picChg>
        <pc:picChg chg="mod">
          <ac:chgData name="Saranya Palaniswamy" userId="973be20e-c43f-434f-97ed-92fa4baa28ec" providerId="ADAL" clId="{43A0B2FA-94EB-433B-B7B6-CBD5C9C748E9}" dt="2024-02-01T17:40:04.888" v="6622" actId="34135"/>
          <ac:picMkLst>
            <pc:docMk/>
            <pc:sldMk cId="3619376994" sldId="538"/>
            <ac:picMk id="9" creationId="{7F9E173E-6044-1589-B772-1F1C43C804FD}"/>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13T12:38:24.717" v="20191"/>
              <pc2:cmMkLst xmlns:pc2="http://schemas.microsoft.com/office/powerpoint/2019/9/main/command">
                <pc:docMk/>
                <pc:sldMk cId="3619376994" sldId="538"/>
                <pc2:cmMk id="{10439433-3C57-4F85-8F20-D6672D6189B7}"/>
              </pc2:cmMkLst>
            </pc226:cmChg>
          </p:ext>
        </pc:extLst>
      </pc:sldChg>
      <pc:sldChg chg="addSp delSp modSp mod">
        <pc:chgData name="Saranya Palaniswamy" userId="973be20e-c43f-434f-97ed-92fa4baa28ec" providerId="ADAL" clId="{43A0B2FA-94EB-433B-B7B6-CBD5C9C748E9}" dt="2024-03-27T11:45:02.651" v="43026" actId="207"/>
        <pc:sldMkLst>
          <pc:docMk/>
          <pc:sldMk cId="4138981178" sldId="539"/>
        </pc:sldMkLst>
        <pc:spChg chg="add mod">
          <ac:chgData name="Saranya Palaniswamy" userId="973be20e-c43f-434f-97ed-92fa4baa28ec" providerId="ADAL" clId="{43A0B2FA-94EB-433B-B7B6-CBD5C9C748E9}" dt="2024-02-06T11:15:39.411" v="7235" actId="6549"/>
          <ac:spMkLst>
            <pc:docMk/>
            <pc:sldMk cId="4138981178" sldId="539"/>
            <ac:spMk id="2" creationId="{CCAD8570-DDE5-8380-9E0F-BB5DDB4608B3}"/>
          </ac:spMkLst>
        </pc:spChg>
        <pc:spChg chg="mod">
          <ac:chgData name="Saranya Palaniswamy" userId="973be20e-c43f-434f-97ed-92fa4baa28ec" providerId="ADAL" clId="{43A0B2FA-94EB-433B-B7B6-CBD5C9C748E9}" dt="2024-03-27T11:45:02.651" v="43026" actId="207"/>
          <ac:spMkLst>
            <pc:docMk/>
            <pc:sldMk cId="4138981178" sldId="539"/>
            <ac:spMk id="11" creationId="{9F7BEB1A-AF2A-6238-48CC-127C74089EA7}"/>
          </ac:spMkLst>
        </pc:spChg>
        <pc:picChg chg="add mod">
          <ac:chgData name="Saranya Palaniswamy" userId="973be20e-c43f-434f-97ed-92fa4baa28ec" providerId="ADAL" clId="{43A0B2FA-94EB-433B-B7B6-CBD5C9C748E9}" dt="2024-02-01T17:45:54.240" v="6704" actId="1076"/>
          <ac:picMkLst>
            <pc:docMk/>
            <pc:sldMk cId="4138981178" sldId="539"/>
            <ac:picMk id="4" creationId="{F1E641DB-2078-AEDA-142C-D375F69BD426}"/>
          </ac:picMkLst>
        </pc:picChg>
        <pc:picChg chg="add mod">
          <ac:chgData name="Saranya Palaniswamy" userId="973be20e-c43f-434f-97ed-92fa4baa28ec" providerId="ADAL" clId="{43A0B2FA-94EB-433B-B7B6-CBD5C9C748E9}" dt="2024-02-01T17:46:31.177" v="6709" actId="14100"/>
          <ac:picMkLst>
            <pc:docMk/>
            <pc:sldMk cId="4138981178" sldId="539"/>
            <ac:picMk id="8" creationId="{4E2681CC-F8B6-02C8-35EC-7345714580B0}"/>
          </ac:picMkLst>
        </pc:picChg>
        <pc:picChg chg="del">
          <ac:chgData name="Saranya Palaniswamy" userId="973be20e-c43f-434f-97ed-92fa4baa28ec" providerId="ADAL" clId="{43A0B2FA-94EB-433B-B7B6-CBD5C9C748E9}" dt="2024-02-01T17:45:48.452" v="6700" actId="478"/>
          <ac:picMkLst>
            <pc:docMk/>
            <pc:sldMk cId="4138981178" sldId="539"/>
            <ac:picMk id="14" creationId="{3B039CF5-AE14-1F3F-9D85-F4EE14FEBED9}"/>
          </ac:picMkLst>
        </pc:picChg>
        <pc:picChg chg="del">
          <ac:chgData name="Saranya Palaniswamy" userId="973be20e-c43f-434f-97ed-92fa4baa28ec" providerId="ADAL" clId="{43A0B2FA-94EB-433B-B7B6-CBD5C9C748E9}" dt="2024-02-01T17:45:55.942" v="6705" actId="478"/>
          <ac:picMkLst>
            <pc:docMk/>
            <pc:sldMk cId="4138981178" sldId="539"/>
            <ac:picMk id="16" creationId="{1B004DB6-213A-C038-499E-6BCE42CA1C30}"/>
          </ac:picMkLst>
        </pc:picChg>
      </pc:sldChg>
      <pc:sldChg chg="modSp add del mod ord">
        <pc:chgData name="Saranya Palaniswamy" userId="973be20e-c43f-434f-97ed-92fa4baa28ec" providerId="ADAL" clId="{43A0B2FA-94EB-433B-B7B6-CBD5C9C748E9}" dt="2024-06-26T09:57:49.027" v="52603" actId="47"/>
        <pc:sldMkLst>
          <pc:docMk/>
          <pc:sldMk cId="292316233" sldId="546"/>
        </pc:sldMkLst>
        <pc:spChg chg="mod">
          <ac:chgData name="Saranya Palaniswamy" userId="973be20e-c43f-434f-97ed-92fa4baa28ec" providerId="ADAL" clId="{43A0B2FA-94EB-433B-B7B6-CBD5C9C748E9}" dt="2024-06-04T13:00:42.070" v="52600" actId="20577"/>
          <ac:spMkLst>
            <pc:docMk/>
            <pc:sldMk cId="292316233" sldId="546"/>
            <ac:spMk id="3" creationId="{9364F0DD-2F6F-9707-6C2A-388AD3683A75}"/>
          </ac:spMkLst>
        </pc:spChg>
      </pc:sldChg>
      <pc:sldChg chg="addSp delSp modSp add del mod modNotesTx">
        <pc:chgData name="Saranya Palaniswamy" userId="973be20e-c43f-434f-97ed-92fa4baa28ec" providerId="ADAL" clId="{43A0B2FA-94EB-433B-B7B6-CBD5C9C748E9}" dt="2024-06-04T12:58:13.629" v="52517" actId="113"/>
        <pc:sldMkLst>
          <pc:docMk/>
          <pc:sldMk cId="3093571764" sldId="550"/>
        </pc:sldMkLst>
        <pc:spChg chg="del">
          <ac:chgData name="Saranya Palaniswamy" userId="973be20e-c43f-434f-97ed-92fa4baa28ec" providerId="ADAL" clId="{43A0B2FA-94EB-433B-B7B6-CBD5C9C748E9}" dt="2024-04-22T13:56:29.543" v="46223" actId="478"/>
          <ac:spMkLst>
            <pc:docMk/>
            <pc:sldMk cId="3093571764" sldId="550"/>
            <ac:spMk id="4" creationId="{5E4F56FE-8DBC-5AF9-26ED-38575D30050A}"/>
          </ac:spMkLst>
        </pc:spChg>
        <pc:spChg chg="mod">
          <ac:chgData name="Saranya Palaniswamy" userId="973be20e-c43f-434f-97ed-92fa4baa28ec" providerId="ADAL" clId="{43A0B2FA-94EB-433B-B7B6-CBD5C9C748E9}" dt="2024-06-04T12:34:28.597" v="51794" actId="20577"/>
          <ac:spMkLst>
            <pc:docMk/>
            <pc:sldMk cId="3093571764" sldId="550"/>
            <ac:spMk id="5" creationId="{FDA8D9A9-2B52-482D-9361-DFDB304F11AF}"/>
          </ac:spMkLst>
        </pc:spChg>
        <pc:spChg chg="add mod">
          <ac:chgData name="Saranya Palaniswamy" userId="973be20e-c43f-434f-97ed-92fa4baa28ec" providerId="ADAL" clId="{43A0B2FA-94EB-433B-B7B6-CBD5C9C748E9}" dt="2024-06-04T12:25:30.241" v="51000"/>
          <ac:spMkLst>
            <pc:docMk/>
            <pc:sldMk cId="3093571764" sldId="550"/>
            <ac:spMk id="6" creationId="{05FF4459-3AC4-FC4E-3016-FD9A4DE1BA79}"/>
          </ac:spMkLst>
        </pc:spChg>
        <pc:spChg chg="add mod">
          <ac:chgData name="Saranya Palaniswamy" userId="973be20e-c43f-434f-97ed-92fa4baa28ec" providerId="ADAL" clId="{43A0B2FA-94EB-433B-B7B6-CBD5C9C748E9}" dt="2024-06-04T12:30:20.456" v="51500" actId="20577"/>
          <ac:spMkLst>
            <pc:docMk/>
            <pc:sldMk cId="3093571764" sldId="550"/>
            <ac:spMk id="9" creationId="{24CA7FD5-2BCB-D44B-4370-DDF0B7E9595E}"/>
          </ac:spMkLst>
        </pc:spChg>
        <pc:graphicFrameChg chg="add del mod">
          <ac:chgData name="Saranya Palaniswamy" userId="973be20e-c43f-434f-97ed-92fa4baa28ec" providerId="ADAL" clId="{43A0B2FA-94EB-433B-B7B6-CBD5C9C748E9}" dt="2024-06-04T11:15:05.457" v="49895" actId="478"/>
          <ac:graphicFrameMkLst>
            <pc:docMk/>
            <pc:sldMk cId="3093571764" sldId="550"/>
            <ac:graphicFrameMk id="2" creationId="{7FEFA1CC-2B3D-1680-4D6A-30F4E4934399}"/>
          </ac:graphicFrameMkLst>
        </pc:graphicFrameChg>
        <pc:graphicFrameChg chg="del mod">
          <ac:chgData name="Saranya Palaniswamy" userId="973be20e-c43f-434f-97ed-92fa4baa28ec" providerId="ADAL" clId="{43A0B2FA-94EB-433B-B7B6-CBD5C9C748E9}" dt="2024-06-04T12:44:11.042" v="52322" actId="478"/>
          <ac:graphicFrameMkLst>
            <pc:docMk/>
            <pc:sldMk cId="3093571764" sldId="550"/>
            <ac:graphicFrameMk id="4" creationId="{97F16659-77BE-42CA-9700-24C7CA7B63EB}"/>
          </ac:graphicFrameMkLst>
        </pc:graphicFrameChg>
        <pc:graphicFrameChg chg="add del mod">
          <ac:chgData name="Saranya Palaniswamy" userId="973be20e-c43f-434f-97ed-92fa4baa28ec" providerId="ADAL" clId="{43A0B2FA-94EB-433B-B7B6-CBD5C9C748E9}" dt="2024-04-22T14:00:58.690" v="46248" actId="478"/>
          <ac:graphicFrameMkLst>
            <pc:docMk/>
            <pc:sldMk cId="3093571764" sldId="550"/>
            <ac:graphicFrameMk id="6" creationId="{051ECC9E-4498-349D-FA8A-6405EF55C0D1}"/>
          </ac:graphicFrameMkLst>
        </pc:graphicFrameChg>
        <pc:graphicFrameChg chg="add mod">
          <ac:chgData name="Saranya Palaniswamy" userId="973be20e-c43f-434f-97ed-92fa4baa28ec" providerId="ADAL" clId="{43A0B2FA-94EB-433B-B7B6-CBD5C9C748E9}" dt="2024-06-04T11:15:20.209" v="49900" actId="1076"/>
          <ac:graphicFrameMkLst>
            <pc:docMk/>
            <pc:sldMk cId="3093571764" sldId="550"/>
            <ac:graphicFrameMk id="7" creationId="{D26CA512-AD4D-7625-7BFE-B10909D38450}"/>
          </ac:graphicFrameMkLst>
        </pc:graphicFrameChg>
        <pc:graphicFrameChg chg="add del mod">
          <ac:chgData name="Saranya Palaniswamy" userId="973be20e-c43f-434f-97ed-92fa4baa28ec" providerId="ADAL" clId="{43A0B2FA-94EB-433B-B7B6-CBD5C9C748E9}" dt="2024-06-04T11:15:06.557" v="49896" actId="478"/>
          <ac:graphicFrameMkLst>
            <pc:docMk/>
            <pc:sldMk cId="3093571764" sldId="550"/>
            <ac:graphicFrameMk id="8" creationId="{051ECC9E-4498-349D-FA8A-6405EF55C0D1}"/>
          </ac:graphicFrameMkLst>
        </pc:graphicFrameChg>
        <pc:graphicFrameChg chg="add mod">
          <ac:chgData name="Saranya Palaniswamy" userId="973be20e-c43f-434f-97ed-92fa4baa28ec" providerId="ADAL" clId="{43A0B2FA-94EB-433B-B7B6-CBD5C9C748E9}" dt="2024-06-04T12:44:33.676" v="52329" actId="1076"/>
          <ac:graphicFrameMkLst>
            <pc:docMk/>
            <pc:sldMk cId="3093571764" sldId="550"/>
            <ac:graphicFrameMk id="10" creationId="{97F16659-77BE-42CA-9700-24C7CA7B63EB}"/>
          </ac:graphicFrameMkLst>
        </pc:graphicFrameChg>
        <pc:graphicFrameChg chg="del">
          <ac:chgData name="Saranya Palaniswamy" userId="973be20e-c43f-434f-97ed-92fa4baa28ec" providerId="ADAL" clId="{43A0B2FA-94EB-433B-B7B6-CBD5C9C748E9}" dt="2024-04-22T13:56:22.180" v="46221" actId="478"/>
          <ac:graphicFrameMkLst>
            <pc:docMk/>
            <pc:sldMk cId="3093571764" sldId="550"/>
            <ac:graphicFrameMk id="11" creationId="{D25F5343-03C6-37D3-868D-C49AE6BA5DAC}"/>
          </ac:graphicFrameMkLst>
        </pc:graphicFrameChg>
        <pc:graphicFrameChg chg="del">
          <ac:chgData name="Saranya Palaniswamy" userId="973be20e-c43f-434f-97ed-92fa4baa28ec" providerId="ADAL" clId="{43A0B2FA-94EB-433B-B7B6-CBD5C9C748E9}" dt="2024-04-22T13:56:25.830" v="46222" actId="478"/>
          <ac:graphicFrameMkLst>
            <pc:docMk/>
            <pc:sldMk cId="3093571764" sldId="550"/>
            <ac:graphicFrameMk id="12" creationId="{3759303C-77E4-31B6-EE1E-8524E2E1F702}"/>
          </ac:graphicFrameMkLst>
        </pc:graphicFrameChg>
        <pc:graphicFrameChg chg="del">
          <ac:chgData name="Saranya Palaniswamy" userId="973be20e-c43f-434f-97ed-92fa4baa28ec" providerId="ADAL" clId="{43A0B2FA-94EB-433B-B7B6-CBD5C9C748E9}" dt="2024-04-22T13:56:20.886" v="46220" actId="478"/>
          <ac:graphicFrameMkLst>
            <pc:docMk/>
            <pc:sldMk cId="3093571764" sldId="550"/>
            <ac:graphicFrameMk id="13" creationId="{38987EE8-91D8-36A8-537E-4920A73025A0}"/>
          </ac:graphicFrameMkLst>
        </pc:graphicFrameChg>
      </pc:sldChg>
      <pc:sldChg chg="add del modCm">
        <pc:chgData name="Saranya Palaniswamy" userId="973be20e-c43f-434f-97ed-92fa4baa28ec" providerId="ADAL" clId="{43A0B2FA-94EB-433B-B7B6-CBD5C9C748E9}" dt="2024-01-26T12:44:14.660" v="1604" actId="47"/>
        <pc:sldMkLst>
          <pc:docMk/>
          <pc:sldMk cId="986476648" sldId="554"/>
        </pc:sldMkLst>
        <pc:extLst>
          <p:ext xmlns:p="http://schemas.openxmlformats.org/presentationml/2006/main" uri="{D6D511B9-2390-475A-947B-AFAB55BFBCF1}">
            <pc226:cmChg xmlns:pc226="http://schemas.microsoft.com/office/powerpoint/2022/06/main/command" chg="">
              <pc226:chgData name="Saranya Palaniswamy" userId="973be20e-c43f-434f-97ed-92fa4baa28ec" providerId="ADAL" clId="{43A0B2FA-94EB-433B-B7B6-CBD5C9C748E9}" dt="2024-01-26T12:43:31.668" v="1601"/>
              <pc2:cmMkLst xmlns:pc2="http://schemas.microsoft.com/office/powerpoint/2019/9/main/command">
                <pc:docMk/>
                <pc:sldMk cId="986476648" sldId="554"/>
                <pc2:cmMk id="{0BF0DBF2-0A6B-4C34-A130-62DDE7FDB7B4}"/>
              </pc2:cmMkLst>
              <pc226:cmRplyChg chg="add mod">
                <pc226:chgData name="Saranya Palaniswamy" userId="973be20e-c43f-434f-97ed-92fa4baa28ec" providerId="ADAL" clId="{43A0B2FA-94EB-433B-B7B6-CBD5C9C748E9}" dt="2024-01-26T12:43:31.668" v="1601"/>
                <pc2:cmRplyMkLst xmlns:pc2="http://schemas.microsoft.com/office/powerpoint/2019/9/main/command">
                  <pc:docMk/>
                  <pc:sldMk cId="986476648" sldId="554"/>
                  <pc2:cmMk id="{0BF0DBF2-0A6B-4C34-A130-62DDE7FDB7B4}"/>
                  <pc2:cmRplyMk id="{E525F1DC-5269-4C65-82C0-E032EC6C15D9}"/>
                </pc2:cmRplyMkLst>
              </pc226:cmRplyChg>
            </pc226:cmChg>
          </p:ext>
        </pc:extLst>
      </pc:sldChg>
      <pc:sldChg chg="add del">
        <pc:chgData name="Saranya Palaniswamy" userId="973be20e-c43f-434f-97ed-92fa4baa28ec" providerId="ADAL" clId="{43A0B2FA-94EB-433B-B7B6-CBD5C9C748E9}" dt="2024-01-26T12:45:32.340" v="1609" actId="47"/>
        <pc:sldMkLst>
          <pc:docMk/>
          <pc:sldMk cId="3076447357" sldId="555"/>
        </pc:sldMkLst>
      </pc:sldChg>
      <pc:sldChg chg="del">
        <pc:chgData name="Saranya Palaniswamy" userId="973be20e-c43f-434f-97ed-92fa4baa28ec" providerId="ADAL" clId="{43A0B2FA-94EB-433B-B7B6-CBD5C9C748E9}" dt="2024-01-26T12:45:41.695" v="1610" actId="47"/>
        <pc:sldMkLst>
          <pc:docMk/>
          <pc:sldMk cId="1921361501" sldId="556"/>
        </pc:sldMkLst>
      </pc:sldChg>
      <pc:sldChg chg="addSp delSp modSp add mod ord delCm modCm modNotesTx">
        <pc:chgData name="Saranya Palaniswamy" userId="973be20e-c43f-434f-97ed-92fa4baa28ec" providerId="ADAL" clId="{43A0B2FA-94EB-433B-B7B6-CBD5C9C748E9}" dt="2024-03-27T11:43:28.638" v="42994" actId="207"/>
        <pc:sldMkLst>
          <pc:docMk/>
          <pc:sldMk cId="4062971436" sldId="557"/>
        </pc:sldMkLst>
        <pc:spChg chg="add mod">
          <ac:chgData name="Saranya Palaniswamy" userId="973be20e-c43f-434f-97ed-92fa4baa28ec" providerId="ADAL" clId="{43A0B2FA-94EB-433B-B7B6-CBD5C9C748E9}" dt="2024-03-26T17:41:52.043" v="42551" actId="207"/>
          <ac:spMkLst>
            <pc:docMk/>
            <pc:sldMk cId="4062971436" sldId="557"/>
            <ac:spMk id="2" creationId="{BF5BA972-A2EB-160D-2A60-5CED5F58C197}"/>
          </ac:spMkLst>
        </pc:spChg>
        <pc:spChg chg="add del mod">
          <ac:chgData name="Saranya Palaniswamy" userId="973be20e-c43f-434f-97ed-92fa4baa28ec" providerId="ADAL" clId="{43A0B2FA-94EB-433B-B7B6-CBD5C9C748E9}" dt="2024-02-06T17:12:07.490" v="13641"/>
          <ac:spMkLst>
            <pc:docMk/>
            <pc:sldMk cId="4062971436" sldId="557"/>
            <ac:spMk id="5" creationId="{D3338C30-0A94-5338-D315-FF1006323CBC}"/>
          </ac:spMkLst>
        </pc:spChg>
        <pc:spChg chg="mod">
          <ac:chgData name="Saranya Palaniswamy" userId="973be20e-c43f-434f-97ed-92fa4baa28ec" providerId="ADAL" clId="{43A0B2FA-94EB-433B-B7B6-CBD5C9C748E9}" dt="2024-03-27T11:41:56.814" v="42983"/>
          <ac:spMkLst>
            <pc:docMk/>
            <pc:sldMk cId="4062971436" sldId="557"/>
            <ac:spMk id="7" creationId="{4AFD2831-4027-88BB-C4CB-3610D2CA1FD4}"/>
          </ac:spMkLst>
        </pc:spChg>
        <pc:spChg chg="mod">
          <ac:chgData name="Saranya Palaniswamy" userId="973be20e-c43f-434f-97ed-92fa4baa28ec" providerId="ADAL" clId="{43A0B2FA-94EB-433B-B7B6-CBD5C9C748E9}" dt="2024-03-27T11:43:28.638" v="42994" actId="207"/>
          <ac:spMkLst>
            <pc:docMk/>
            <pc:sldMk cId="4062971436" sldId="557"/>
            <ac:spMk id="11" creationId="{9F7BEB1A-AF2A-6238-48CC-127C74089EA7}"/>
          </ac:spMkLst>
        </pc:spChg>
        <pc:graphicFrameChg chg="add del mod">
          <ac:chgData name="Saranya Palaniswamy" userId="973be20e-c43f-434f-97ed-92fa4baa28ec" providerId="ADAL" clId="{43A0B2FA-94EB-433B-B7B6-CBD5C9C748E9}" dt="2024-01-26T09:44:48.230" v="1216" actId="478"/>
          <ac:graphicFrameMkLst>
            <pc:docMk/>
            <pc:sldMk cId="4062971436" sldId="557"/>
            <ac:graphicFrameMk id="2" creationId="{1B418429-CC11-EC86-85C6-A4427EFC67D8}"/>
          </ac:graphicFrameMkLst>
        </pc:graphicFrameChg>
        <pc:graphicFrameChg chg="add mod">
          <ac:chgData name="Saranya Palaniswamy" userId="973be20e-c43f-434f-97ed-92fa4baa28ec" providerId="ADAL" clId="{43A0B2FA-94EB-433B-B7B6-CBD5C9C748E9}" dt="2024-01-23T15:13:52.458" v="520" actId="14100"/>
          <ac:graphicFrameMkLst>
            <pc:docMk/>
            <pc:sldMk cId="4062971436" sldId="557"/>
            <ac:graphicFrameMk id="3" creationId="{5EF87D34-7184-D21D-EDE3-E265B8C5E9FA}"/>
          </ac:graphicFrameMkLst>
        </pc:graphicFrameChg>
        <pc:graphicFrameChg chg="add mod">
          <ac:chgData name="Saranya Palaniswamy" userId="973be20e-c43f-434f-97ed-92fa4baa28ec" providerId="ADAL" clId="{43A0B2FA-94EB-433B-B7B6-CBD5C9C748E9}" dt="2024-01-23T12:12:18.449" v="79"/>
          <ac:graphicFrameMkLst>
            <pc:docMk/>
            <pc:sldMk cId="4062971436" sldId="557"/>
            <ac:graphicFrameMk id="3" creationId="{E32F0260-4F8B-BACF-43FB-762D1DA87233}"/>
          </ac:graphicFrameMkLst>
        </pc:graphicFrameChg>
        <pc:graphicFrameChg chg="add mod">
          <ac:chgData name="Saranya Palaniswamy" userId="973be20e-c43f-434f-97ed-92fa4baa28ec" providerId="ADAL" clId="{43A0B2FA-94EB-433B-B7B6-CBD5C9C748E9}" dt="2024-01-26T09:46:15.335" v="1239" actId="20577"/>
          <ac:graphicFrameMkLst>
            <pc:docMk/>
            <pc:sldMk cId="4062971436" sldId="557"/>
            <ac:graphicFrameMk id="4" creationId="{1B418429-CC11-EC86-85C6-A4427EFC67D8}"/>
          </ac:graphicFrameMkLst>
        </pc:graphicFrameChg>
        <pc:picChg chg="del">
          <ac:chgData name="Saranya Palaniswamy" userId="973be20e-c43f-434f-97ed-92fa4baa28ec" providerId="ADAL" clId="{43A0B2FA-94EB-433B-B7B6-CBD5C9C748E9}" dt="2024-01-23T11:47:11.468" v="16" actId="478"/>
          <ac:picMkLst>
            <pc:docMk/>
            <pc:sldMk cId="4062971436" sldId="557"/>
            <ac:picMk id="5" creationId="{8BB1A6A7-5936-2663-DD9C-57DA04CB45E3}"/>
          </ac:picMkLst>
        </pc:picChg>
        <pc:picChg chg="del">
          <ac:chgData name="Saranya Palaniswamy" userId="973be20e-c43f-434f-97ed-92fa4baa28ec" providerId="ADAL" clId="{43A0B2FA-94EB-433B-B7B6-CBD5C9C748E9}" dt="2024-01-23T11:47:12.351" v="17" actId="478"/>
          <ac:picMkLst>
            <pc:docMk/>
            <pc:sldMk cId="4062971436" sldId="557"/>
            <ac:picMk id="14" creationId="{3B039CF5-AE14-1F3F-9D85-F4EE14FEBED9}"/>
          </ac:picMkLst>
        </pc:picChg>
        <pc:picChg chg="del">
          <ac:chgData name="Saranya Palaniswamy" userId="973be20e-c43f-434f-97ed-92fa4baa28ec" providerId="ADAL" clId="{43A0B2FA-94EB-433B-B7B6-CBD5C9C748E9}" dt="2024-01-23T11:47:12.684" v="18" actId="478"/>
          <ac:picMkLst>
            <pc:docMk/>
            <pc:sldMk cId="4062971436" sldId="557"/>
            <ac:picMk id="16" creationId="{1B004DB6-213A-C038-499E-6BCE42CA1C30}"/>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1-26T09:45:45.593" v="1228"/>
              <pc2:cmMkLst xmlns:pc2="http://schemas.microsoft.com/office/powerpoint/2019/9/main/command">
                <pc:docMk/>
                <pc:sldMk cId="4062971436" sldId="557"/>
                <pc2:cmMk id="{59A6F876-7984-4579-AB1D-2FBFB7818360}"/>
              </pc2:cmMkLst>
            </pc226:cmChg>
            <pc226:cmChg xmlns:pc226="http://schemas.microsoft.com/office/powerpoint/2022/06/main/command" chg="del mod">
              <pc226:chgData name="Saranya Palaniswamy" userId="973be20e-c43f-434f-97ed-92fa4baa28ec" providerId="ADAL" clId="{43A0B2FA-94EB-433B-B7B6-CBD5C9C748E9}" dt="2024-03-26T17:38:50.361" v="42544"/>
              <pc2:cmMkLst xmlns:pc2="http://schemas.microsoft.com/office/powerpoint/2019/9/main/command">
                <pc:docMk/>
                <pc:sldMk cId="4062971436" sldId="557"/>
                <pc2:cmMk id="{6F4E2C8D-4658-47F5-8931-7FBF77A12ABB}"/>
              </pc2:cmMkLst>
              <pc226:cmRplyChg chg="add">
                <pc226:chgData name="Saranya Palaniswamy" userId="973be20e-c43f-434f-97ed-92fa4baa28ec" providerId="ADAL" clId="{43A0B2FA-94EB-433B-B7B6-CBD5C9C748E9}" dt="2024-03-26T17:37:16.426" v="42542"/>
                <pc2:cmRplyMkLst xmlns:pc2="http://schemas.microsoft.com/office/powerpoint/2019/9/main/command">
                  <pc:docMk/>
                  <pc:sldMk cId="4062971436" sldId="557"/>
                  <pc2:cmMk id="{6F4E2C8D-4658-47F5-8931-7FBF77A12ABB}"/>
                  <pc2:cmRplyMk id="{8B15079C-1F2E-4C57-BE9D-0BFB7668BD33}"/>
                </pc2:cmRplyMkLst>
              </pc226:cmRplyChg>
            </pc226:cmChg>
            <pc226:cmChg xmlns:pc226="http://schemas.microsoft.com/office/powerpoint/2022/06/main/command" chg="del">
              <pc226:chgData name="Saranya Palaniswamy" userId="973be20e-c43f-434f-97ed-92fa4baa28ec" providerId="ADAL" clId="{43A0B2FA-94EB-433B-B7B6-CBD5C9C748E9}" dt="2024-03-25T13:25:39.006" v="40709"/>
              <pc2:cmMkLst xmlns:pc2="http://schemas.microsoft.com/office/powerpoint/2019/9/main/command">
                <pc:docMk/>
                <pc:sldMk cId="4062971436" sldId="557"/>
                <pc2:cmMk id="{4C606B99-06AC-4637-AA6B-7D539F75D3C6}"/>
              </pc2:cmMkLst>
            </pc226:cmChg>
          </p:ext>
        </pc:extLst>
      </pc:sldChg>
      <pc:sldChg chg="addSp delSp modSp add mod ord delCm modCm modNotesTx">
        <pc:chgData name="Saranya Palaniswamy" userId="973be20e-c43f-434f-97ed-92fa4baa28ec" providerId="ADAL" clId="{43A0B2FA-94EB-433B-B7B6-CBD5C9C748E9}" dt="2024-03-27T11:43:35.466" v="42996"/>
        <pc:sldMkLst>
          <pc:docMk/>
          <pc:sldMk cId="4198480987" sldId="558"/>
        </pc:sldMkLst>
        <pc:spChg chg="add mod">
          <ac:chgData name="Saranya Palaniswamy" userId="973be20e-c43f-434f-97ed-92fa4baa28ec" providerId="ADAL" clId="{43A0B2FA-94EB-433B-B7B6-CBD5C9C748E9}" dt="2024-03-26T17:07:43.982" v="42469" actId="20577"/>
          <ac:spMkLst>
            <pc:docMk/>
            <pc:sldMk cId="4198480987" sldId="558"/>
            <ac:spMk id="2" creationId="{6BB3E110-48E7-F9D8-9783-419F82B5FC2B}"/>
          </ac:spMkLst>
        </pc:spChg>
        <pc:spChg chg="add mod">
          <ac:chgData name="Saranya Palaniswamy" userId="973be20e-c43f-434f-97ed-92fa4baa28ec" providerId="ADAL" clId="{43A0B2FA-94EB-433B-B7B6-CBD5C9C748E9}" dt="2024-03-27T11:43:35.466" v="42996"/>
          <ac:spMkLst>
            <pc:docMk/>
            <pc:sldMk cId="4198480987" sldId="558"/>
            <ac:spMk id="4" creationId="{FD81F3C3-D79A-D917-D436-04A70BAAA7F5}"/>
          </ac:spMkLst>
        </pc:spChg>
        <pc:spChg chg="mod">
          <ac:chgData name="Saranya Palaniswamy" userId="973be20e-c43f-434f-97ed-92fa4baa28ec" providerId="ADAL" clId="{43A0B2FA-94EB-433B-B7B6-CBD5C9C748E9}" dt="2024-03-27T11:41:53.537" v="42980"/>
          <ac:spMkLst>
            <pc:docMk/>
            <pc:sldMk cId="4198480987" sldId="558"/>
            <ac:spMk id="7" creationId="{4AFD2831-4027-88BB-C4CB-3610D2CA1FD4}"/>
          </ac:spMkLst>
        </pc:spChg>
        <pc:spChg chg="del">
          <ac:chgData name="Saranya Palaniswamy" userId="973be20e-c43f-434f-97ed-92fa4baa28ec" providerId="ADAL" clId="{43A0B2FA-94EB-433B-B7B6-CBD5C9C748E9}" dt="2024-03-27T11:43:35.196" v="42995" actId="478"/>
          <ac:spMkLst>
            <pc:docMk/>
            <pc:sldMk cId="4198480987" sldId="558"/>
            <ac:spMk id="11" creationId="{9F7BEB1A-AF2A-6238-48CC-127C74089EA7}"/>
          </ac:spMkLst>
        </pc:spChg>
        <pc:graphicFrameChg chg="del">
          <ac:chgData name="Saranya Palaniswamy" userId="973be20e-c43f-434f-97ed-92fa4baa28ec" providerId="ADAL" clId="{43A0B2FA-94EB-433B-B7B6-CBD5C9C748E9}" dt="2024-01-23T12:12:28.952" v="87" actId="478"/>
          <ac:graphicFrameMkLst>
            <pc:docMk/>
            <pc:sldMk cId="4198480987" sldId="558"/>
            <ac:graphicFrameMk id="2" creationId="{1B418429-CC11-EC86-85C6-A4427EFC67D8}"/>
          </ac:graphicFrameMkLst>
        </pc:graphicFrameChg>
        <pc:graphicFrameChg chg="add mod">
          <ac:chgData name="Saranya Palaniswamy" userId="973be20e-c43f-434f-97ed-92fa4baa28ec" providerId="ADAL" clId="{43A0B2FA-94EB-433B-B7B6-CBD5C9C748E9}" dt="2024-01-23T13:32:27.715" v="274" actId="14100"/>
          <ac:graphicFrameMkLst>
            <pc:docMk/>
            <pc:sldMk cId="4198480987" sldId="558"/>
            <ac:graphicFrameMk id="3" creationId="{E32F0260-4F8B-BACF-43FB-762D1DA87233}"/>
          </ac:graphicFrameMkLst>
        </pc:graphicFrame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43A0B2FA-94EB-433B-B7B6-CBD5C9C748E9}" dt="2024-03-26T17:44:54.926" v="42553"/>
              <pc2:cmMkLst xmlns:pc2="http://schemas.microsoft.com/office/powerpoint/2019/9/main/command">
                <pc:docMk/>
                <pc:sldMk cId="4198480987" sldId="558"/>
                <pc2:cmMk id="{4ED3063F-447B-4E6D-9D0E-365D2B4A3F20}"/>
              </pc2:cmMkLst>
              <pc226:cmRplyChg chg="add">
                <pc226:chgData name="Saranya Palaniswamy" userId="973be20e-c43f-434f-97ed-92fa4baa28ec" providerId="ADAL" clId="{43A0B2FA-94EB-433B-B7B6-CBD5C9C748E9}" dt="2024-03-26T16:26:35.517" v="41807"/>
                <pc2:cmRplyMkLst xmlns:pc2="http://schemas.microsoft.com/office/powerpoint/2019/9/main/command">
                  <pc:docMk/>
                  <pc:sldMk cId="4198480987" sldId="558"/>
                  <pc2:cmMk id="{4ED3063F-447B-4E6D-9D0E-365D2B4A3F20}"/>
                  <pc2:cmRplyMk id="{BE3DC6E8-C66E-4938-A5C1-712630D59665}"/>
                </pc2:cmRplyMkLst>
              </pc226:cmRplyChg>
            </pc226:cmChg>
          </p:ext>
        </pc:extLst>
      </pc:sldChg>
      <pc:sldChg chg="addSp delSp modSp add mod modNotesTx">
        <pc:chgData name="Saranya Palaniswamy" userId="973be20e-c43f-434f-97ed-92fa4baa28ec" providerId="ADAL" clId="{43A0B2FA-94EB-433B-B7B6-CBD5C9C748E9}" dt="2024-03-27T11:43:39.738" v="42998"/>
        <pc:sldMkLst>
          <pc:docMk/>
          <pc:sldMk cId="2037522772" sldId="559"/>
        </pc:sldMkLst>
        <pc:spChg chg="add mod">
          <ac:chgData name="Saranya Palaniswamy" userId="973be20e-c43f-434f-97ed-92fa4baa28ec" providerId="ADAL" clId="{43A0B2FA-94EB-433B-B7B6-CBD5C9C748E9}" dt="2024-03-26T18:01:19.078" v="42626" actId="20577"/>
          <ac:spMkLst>
            <pc:docMk/>
            <pc:sldMk cId="2037522772" sldId="559"/>
            <ac:spMk id="2" creationId="{D9E4DD25-294C-2BF6-D7CF-C5A15974FF29}"/>
          </ac:spMkLst>
        </pc:spChg>
        <pc:spChg chg="add mod">
          <ac:chgData name="Saranya Palaniswamy" userId="973be20e-c43f-434f-97ed-92fa4baa28ec" providerId="ADAL" clId="{43A0B2FA-94EB-433B-B7B6-CBD5C9C748E9}" dt="2024-03-27T11:43:39.738" v="42998"/>
          <ac:spMkLst>
            <pc:docMk/>
            <pc:sldMk cId="2037522772" sldId="559"/>
            <ac:spMk id="3" creationId="{CAE667B6-5F52-50F0-9705-11D53405EA2C}"/>
          </ac:spMkLst>
        </pc:spChg>
        <pc:spChg chg="mod">
          <ac:chgData name="Saranya Palaniswamy" userId="973be20e-c43f-434f-97ed-92fa4baa28ec" providerId="ADAL" clId="{43A0B2FA-94EB-433B-B7B6-CBD5C9C748E9}" dt="2024-03-27T11:41:48.559" v="42977" actId="20577"/>
          <ac:spMkLst>
            <pc:docMk/>
            <pc:sldMk cId="2037522772" sldId="559"/>
            <ac:spMk id="7" creationId="{4AFD2831-4027-88BB-C4CB-3610D2CA1FD4}"/>
          </ac:spMkLst>
        </pc:spChg>
        <pc:spChg chg="del">
          <ac:chgData name="Saranya Palaniswamy" userId="973be20e-c43f-434f-97ed-92fa4baa28ec" providerId="ADAL" clId="{43A0B2FA-94EB-433B-B7B6-CBD5C9C748E9}" dt="2024-03-27T11:43:39.506" v="42997" actId="478"/>
          <ac:spMkLst>
            <pc:docMk/>
            <pc:sldMk cId="2037522772" sldId="559"/>
            <ac:spMk id="11" creationId="{9F7BEB1A-AF2A-6238-48CC-127C74089EA7}"/>
          </ac:spMkLst>
        </pc:spChg>
        <pc:graphicFrameChg chg="add del mod">
          <ac:chgData name="Saranya Palaniswamy" userId="973be20e-c43f-434f-97ed-92fa4baa28ec" providerId="ADAL" clId="{43A0B2FA-94EB-433B-B7B6-CBD5C9C748E9}" dt="2024-01-23T14:48:50.089" v="439" actId="478"/>
          <ac:graphicFrameMkLst>
            <pc:docMk/>
            <pc:sldMk cId="2037522772" sldId="559"/>
            <ac:graphicFrameMk id="2" creationId="{CEF127D3-DFD5-6427-002E-51DAC2E2A8B6}"/>
          </ac:graphicFrameMkLst>
        </pc:graphicFrameChg>
        <pc:graphicFrameChg chg="add del mod">
          <ac:chgData name="Saranya Palaniswamy" userId="973be20e-c43f-434f-97ed-92fa4baa28ec" providerId="ADAL" clId="{43A0B2FA-94EB-433B-B7B6-CBD5C9C748E9}" dt="2024-01-23T14:50:04.539" v="445" actId="478"/>
          <ac:graphicFrameMkLst>
            <pc:docMk/>
            <pc:sldMk cId="2037522772" sldId="559"/>
            <ac:graphicFrameMk id="3" creationId="{CEF127D3-DFD5-6427-002E-51DAC2E2A8B6}"/>
          </ac:graphicFrameMkLst>
        </pc:graphicFrameChg>
        <pc:graphicFrameChg chg="del">
          <ac:chgData name="Saranya Palaniswamy" userId="973be20e-c43f-434f-97ed-92fa4baa28ec" providerId="ADAL" clId="{43A0B2FA-94EB-433B-B7B6-CBD5C9C748E9}" dt="2024-01-23T13:28:26.200" v="179" actId="478"/>
          <ac:graphicFrameMkLst>
            <pc:docMk/>
            <pc:sldMk cId="2037522772" sldId="559"/>
            <ac:graphicFrameMk id="3" creationId="{E32F0260-4F8B-BACF-43FB-762D1DA87233}"/>
          </ac:graphicFrameMkLst>
        </pc:graphicFrameChg>
        <pc:graphicFrameChg chg="add mod">
          <ac:chgData name="Saranya Palaniswamy" userId="973be20e-c43f-434f-97ed-92fa4baa28ec" providerId="ADAL" clId="{43A0B2FA-94EB-433B-B7B6-CBD5C9C748E9}" dt="2024-01-23T14:55:08.089" v="459" actId="14100"/>
          <ac:graphicFrameMkLst>
            <pc:docMk/>
            <pc:sldMk cId="2037522772" sldId="559"/>
            <ac:graphicFrameMk id="4" creationId="{CEF127D3-DFD5-6427-002E-51DAC2E2A8B6}"/>
          </ac:graphicFrameMkLst>
        </pc:graphicFrameChg>
        <pc:graphicFrameChg chg="add mod">
          <ac:chgData name="Saranya Palaniswamy" userId="973be20e-c43f-434f-97ed-92fa4baa28ec" providerId="ADAL" clId="{43A0B2FA-94EB-433B-B7B6-CBD5C9C748E9}" dt="2024-01-23T14:56:28.083" v="468" actId="20577"/>
          <ac:graphicFrameMkLst>
            <pc:docMk/>
            <pc:sldMk cId="2037522772" sldId="559"/>
            <ac:graphicFrameMk id="5" creationId="{12A55F38-C25B-640F-66D1-CCBF3C3D81E3}"/>
          </ac:graphicFrameMkLst>
        </pc:graphicFrameChg>
      </pc:sldChg>
      <pc:sldChg chg="delSp modSp add del mod modNotesTx">
        <pc:chgData name="Saranya Palaniswamy" userId="973be20e-c43f-434f-97ed-92fa4baa28ec" providerId="ADAL" clId="{43A0B2FA-94EB-433B-B7B6-CBD5C9C748E9}" dt="2024-01-23T14:02:15.167" v="409" actId="47"/>
        <pc:sldMkLst>
          <pc:docMk/>
          <pc:sldMk cId="850531471" sldId="560"/>
        </pc:sldMkLst>
        <pc:spChg chg="mod">
          <ac:chgData name="Saranya Palaniswamy" userId="973be20e-c43f-434f-97ed-92fa4baa28ec" providerId="ADAL" clId="{43A0B2FA-94EB-433B-B7B6-CBD5C9C748E9}" dt="2024-01-23T13:57:33.628" v="408" actId="20577"/>
          <ac:spMkLst>
            <pc:docMk/>
            <pc:sldMk cId="850531471" sldId="560"/>
            <ac:spMk id="7" creationId="{4AFD2831-4027-88BB-C4CB-3610D2CA1FD4}"/>
          </ac:spMkLst>
        </pc:spChg>
        <pc:graphicFrameChg chg="del">
          <ac:chgData name="Saranya Palaniswamy" userId="973be20e-c43f-434f-97ed-92fa4baa28ec" providerId="ADAL" clId="{43A0B2FA-94EB-433B-B7B6-CBD5C9C748E9}" dt="2024-01-23T13:57:17.193" v="382" actId="478"/>
          <ac:graphicFrameMkLst>
            <pc:docMk/>
            <pc:sldMk cId="850531471" sldId="560"/>
            <ac:graphicFrameMk id="2" creationId="{CEF127D3-DFD5-6427-002E-51DAC2E2A8B6}"/>
          </ac:graphicFrameMkLst>
        </pc:graphicFrameChg>
      </pc:sldChg>
      <pc:sldChg chg="modSp add del mod modNotesTx">
        <pc:chgData name="Saranya Palaniswamy" userId="973be20e-c43f-434f-97ed-92fa4baa28ec" providerId="ADAL" clId="{43A0B2FA-94EB-433B-B7B6-CBD5C9C748E9}" dt="2024-01-23T14:36:03.396" v="438" actId="47"/>
        <pc:sldMkLst>
          <pc:docMk/>
          <pc:sldMk cId="1717396336" sldId="560"/>
        </pc:sldMkLst>
        <pc:spChg chg="mod">
          <ac:chgData name="Saranya Palaniswamy" userId="973be20e-c43f-434f-97ed-92fa4baa28ec" providerId="ADAL" clId="{43A0B2FA-94EB-433B-B7B6-CBD5C9C748E9}" dt="2024-01-23T14:34:43.629" v="436" actId="20577"/>
          <ac:spMkLst>
            <pc:docMk/>
            <pc:sldMk cId="1717396336" sldId="560"/>
            <ac:spMk id="2" creationId="{5B04C80A-E632-43FF-9A5F-2BBD18F402AB}"/>
          </ac:spMkLst>
        </pc:spChg>
      </pc:sldChg>
      <pc:sldChg chg="add del">
        <pc:chgData name="Saranya Palaniswamy" userId="973be20e-c43f-434f-97ed-92fa4baa28ec" providerId="ADAL" clId="{43A0B2FA-94EB-433B-B7B6-CBD5C9C748E9}" dt="2024-01-23T14:34:30.571" v="412" actId="2696"/>
        <pc:sldMkLst>
          <pc:docMk/>
          <pc:sldMk cId="2154349154" sldId="560"/>
        </pc:sldMkLst>
      </pc:sldChg>
      <pc:sldChg chg="addSp delSp modSp add del mod modNotesTx">
        <pc:chgData name="Saranya Palaniswamy" userId="973be20e-c43f-434f-97ed-92fa4baa28ec" providerId="ADAL" clId="{43A0B2FA-94EB-433B-B7B6-CBD5C9C748E9}" dt="2024-01-23T15:14:33.653" v="557" actId="47"/>
        <pc:sldMkLst>
          <pc:docMk/>
          <pc:sldMk cId="3352729215" sldId="560"/>
        </pc:sldMkLst>
        <pc:spChg chg="mod">
          <ac:chgData name="Saranya Palaniswamy" userId="973be20e-c43f-434f-97ed-92fa4baa28ec" providerId="ADAL" clId="{43A0B2FA-94EB-433B-B7B6-CBD5C9C748E9}" dt="2024-01-23T15:11:26.381" v="495" actId="20577"/>
          <ac:spMkLst>
            <pc:docMk/>
            <pc:sldMk cId="3352729215" sldId="560"/>
            <ac:spMk id="7" creationId="{4AFD2831-4027-88BB-C4CB-3610D2CA1FD4}"/>
          </ac:spMkLst>
        </pc:spChg>
        <pc:graphicFrameChg chg="del">
          <ac:chgData name="Saranya Palaniswamy" userId="973be20e-c43f-434f-97ed-92fa4baa28ec" providerId="ADAL" clId="{43A0B2FA-94EB-433B-B7B6-CBD5C9C748E9}" dt="2024-01-23T15:11:13.731" v="474" actId="478"/>
          <ac:graphicFrameMkLst>
            <pc:docMk/>
            <pc:sldMk cId="3352729215" sldId="560"/>
            <ac:graphicFrameMk id="2" creationId="{1B418429-CC11-EC86-85C6-A4427EFC67D8}"/>
          </ac:graphicFrameMkLst>
        </pc:graphicFrameChg>
        <pc:graphicFrameChg chg="add del mod">
          <ac:chgData name="Saranya Palaniswamy" userId="973be20e-c43f-434f-97ed-92fa4baa28ec" providerId="ADAL" clId="{43A0B2FA-94EB-433B-B7B6-CBD5C9C748E9}" dt="2024-01-23T15:13:14.711" v="501" actId="21"/>
          <ac:graphicFrameMkLst>
            <pc:docMk/>
            <pc:sldMk cId="3352729215" sldId="560"/>
            <ac:graphicFrameMk id="3" creationId="{3DF7068A-7744-64BA-306B-68FED0A8EB03}"/>
          </ac:graphicFrameMkLst>
        </pc:graphicFrameChg>
      </pc:sldChg>
      <pc:sldChg chg="addSp delSp modSp add mod delCm modCm modNotesTx">
        <pc:chgData name="Saranya Palaniswamy" userId="973be20e-c43f-434f-97ed-92fa4baa28ec" providerId="ADAL" clId="{43A0B2FA-94EB-433B-B7B6-CBD5C9C748E9}" dt="2024-03-27T11:12:31.371" v="42794" actId="20577"/>
        <pc:sldMkLst>
          <pc:docMk/>
          <pc:sldMk cId="3734741990" sldId="560"/>
        </pc:sldMkLst>
        <pc:spChg chg="add mod">
          <ac:chgData name="Saranya Palaniswamy" userId="973be20e-c43f-434f-97ed-92fa4baa28ec" providerId="ADAL" clId="{43A0B2FA-94EB-433B-B7B6-CBD5C9C748E9}" dt="2024-03-12T12:56:56.425" v="20092" actId="14100"/>
          <ac:spMkLst>
            <pc:docMk/>
            <pc:sldMk cId="3734741990" sldId="560"/>
            <ac:spMk id="4" creationId="{C0A2766B-DB24-752F-D160-991887F4654D}"/>
          </ac:spMkLst>
        </pc:spChg>
        <pc:spChg chg="add mod">
          <ac:chgData name="Saranya Palaniswamy" userId="973be20e-c43f-434f-97ed-92fa4baa28ec" providerId="ADAL" clId="{43A0B2FA-94EB-433B-B7B6-CBD5C9C748E9}" dt="2024-03-26T13:28:47.031" v="41803" actId="20577"/>
          <ac:spMkLst>
            <pc:docMk/>
            <pc:sldMk cId="3734741990" sldId="560"/>
            <ac:spMk id="6" creationId="{3DA247A9-3AB3-084B-5AB8-2933523970B7}"/>
          </ac:spMkLst>
        </pc:spChg>
        <pc:spChg chg="mod">
          <ac:chgData name="Saranya Palaniswamy" userId="973be20e-c43f-434f-97ed-92fa4baa28ec" providerId="ADAL" clId="{43A0B2FA-94EB-433B-B7B6-CBD5C9C748E9}" dt="2024-02-06T16:01:57.128" v="11891" actId="20577"/>
          <ac:spMkLst>
            <pc:docMk/>
            <pc:sldMk cId="3734741990" sldId="560"/>
            <ac:spMk id="7" creationId="{4AFD2831-4027-88BB-C4CB-3610D2CA1FD4}"/>
          </ac:spMkLst>
        </pc:spChg>
        <pc:spChg chg="mod">
          <ac:chgData name="Saranya Palaniswamy" userId="973be20e-c43f-434f-97ed-92fa4baa28ec" providerId="ADAL" clId="{43A0B2FA-94EB-433B-B7B6-CBD5C9C748E9}" dt="2024-02-06T15:08:13.814" v="11386"/>
          <ac:spMkLst>
            <pc:docMk/>
            <pc:sldMk cId="3734741990" sldId="560"/>
            <ac:spMk id="11" creationId="{9F7BEB1A-AF2A-6238-48CC-127C74089EA7}"/>
          </ac:spMkLst>
        </pc:spChg>
        <pc:graphicFrameChg chg="add del mod">
          <ac:chgData name="Saranya Palaniswamy" userId="973be20e-c43f-434f-97ed-92fa4baa28ec" providerId="ADAL" clId="{43A0B2FA-94EB-433B-B7B6-CBD5C9C748E9}" dt="2024-03-26T13:21:14.173" v="41572" actId="478"/>
          <ac:graphicFrameMkLst>
            <pc:docMk/>
            <pc:sldMk cId="3734741990" sldId="560"/>
            <ac:graphicFrameMk id="2" creationId="{54401C0A-92D4-C1C6-08A1-F1C943ED9C0B}"/>
          </ac:graphicFrameMkLst>
        </pc:graphicFrameChg>
        <pc:graphicFrameChg chg="add del mod">
          <ac:chgData name="Saranya Palaniswamy" userId="973be20e-c43f-434f-97ed-92fa4baa28ec" providerId="ADAL" clId="{43A0B2FA-94EB-433B-B7B6-CBD5C9C748E9}" dt="2024-03-27T11:12:31.371" v="42794" actId="20577"/>
          <ac:graphicFrameMkLst>
            <pc:docMk/>
            <pc:sldMk cId="3734741990" sldId="560"/>
            <ac:graphicFrameMk id="5" creationId="{54401C0A-92D4-C1C6-08A1-F1C943ED9C0B}"/>
          </ac:graphicFrameMkLst>
        </pc:graphicFrameChg>
        <pc:picChg chg="add mod">
          <ac:chgData name="Saranya Palaniswamy" userId="973be20e-c43f-434f-97ed-92fa4baa28ec" providerId="ADAL" clId="{43A0B2FA-94EB-433B-B7B6-CBD5C9C748E9}" dt="2024-03-12T12:51:35.655" v="19586" actId="1076"/>
          <ac:picMkLst>
            <pc:docMk/>
            <pc:sldMk cId="3734741990" sldId="560"/>
            <ac:picMk id="3" creationId="{AADB4711-528F-5DE8-C61C-E4F471FCC87D}"/>
          </ac:picMkLst>
        </pc:picChg>
        <pc:picChg chg="add del mod">
          <ac:chgData name="Saranya Palaniswamy" userId="973be20e-c43f-434f-97ed-92fa4baa28ec" providerId="ADAL" clId="{43A0B2FA-94EB-433B-B7B6-CBD5C9C748E9}" dt="2024-02-05T14:26:34.230" v="6850" actId="21"/>
          <ac:picMkLst>
            <pc:docMk/>
            <pc:sldMk cId="3734741990" sldId="560"/>
            <ac:picMk id="4" creationId="{6677F19D-BAE3-41D6-8DB1-94A6865DAA3E}"/>
          </ac:picMkLst>
        </pc:pic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25T13:26:17.393" v="40760"/>
              <pc2:cmMkLst xmlns:pc2="http://schemas.microsoft.com/office/powerpoint/2019/9/main/command">
                <pc:docMk/>
                <pc:sldMk cId="3734741990" sldId="560"/>
                <pc2:cmMk id="{212AB939-A76C-4888-A24F-431ECBB6B8EE}"/>
              </pc2:cmMkLst>
            </pc226:cmChg>
            <pc226:cmChg xmlns:pc226="http://schemas.microsoft.com/office/powerpoint/2022/06/main/command" chg="del">
              <pc226:chgData name="Saranya Palaniswamy" userId="973be20e-c43f-434f-97ed-92fa4baa28ec" providerId="ADAL" clId="{43A0B2FA-94EB-433B-B7B6-CBD5C9C748E9}" dt="2024-02-05T14:31:55.035" v="6881"/>
              <pc2:cmMkLst xmlns:pc2="http://schemas.microsoft.com/office/powerpoint/2019/9/main/command">
                <pc:docMk/>
                <pc:sldMk cId="3734741990" sldId="560"/>
                <pc2:cmMk id="{A35AAA5C-8C67-453F-9A48-FFF0281B744F}"/>
              </pc2:cmMkLst>
            </pc226:cmChg>
            <pc226:cmChg xmlns:pc226="http://schemas.microsoft.com/office/powerpoint/2022/06/main/command" chg="del mod modRxn">
              <pc226:chgData name="Saranya Palaniswamy" userId="973be20e-c43f-434f-97ed-92fa4baa28ec" providerId="ADAL" clId="{43A0B2FA-94EB-433B-B7B6-CBD5C9C748E9}" dt="2024-03-26T13:29:03.367" v="41806"/>
              <pc2:cmMkLst xmlns:pc2="http://schemas.microsoft.com/office/powerpoint/2019/9/main/command">
                <pc:docMk/>
                <pc:sldMk cId="3734741990" sldId="560"/>
                <pc2:cmMk id="{8C1ECFFA-FD54-4475-96B3-2B53564FCA18}"/>
              </pc2:cmMkLst>
            </pc226:cmChg>
          </p:ext>
        </pc:extLst>
      </pc:sldChg>
      <pc:sldChg chg="addSp delSp modSp add del mod ord addCm modNotesTx">
        <pc:chgData name="Saranya Palaniswamy" userId="973be20e-c43f-434f-97ed-92fa4baa28ec" providerId="ADAL" clId="{43A0B2FA-94EB-433B-B7B6-CBD5C9C748E9}" dt="2024-02-01T17:49:07.705" v="6781" actId="2696"/>
        <pc:sldMkLst>
          <pc:docMk/>
          <pc:sldMk cId="3981018541" sldId="560"/>
        </pc:sldMkLst>
        <pc:spChg chg="mod">
          <ac:chgData name="Saranya Palaniswamy" userId="973be20e-c43f-434f-97ed-92fa4baa28ec" providerId="ADAL" clId="{43A0B2FA-94EB-433B-B7B6-CBD5C9C748E9}" dt="2024-01-23T15:16:23.564" v="589" actId="20577"/>
          <ac:spMkLst>
            <pc:docMk/>
            <pc:sldMk cId="3981018541" sldId="560"/>
            <ac:spMk id="7" creationId="{4AFD2831-4027-88BB-C4CB-3610D2CA1FD4}"/>
          </ac:spMkLst>
        </pc:spChg>
        <pc:spChg chg="mod">
          <ac:chgData name="Saranya Palaniswamy" userId="973be20e-c43f-434f-97ed-92fa4baa28ec" providerId="ADAL" clId="{43A0B2FA-94EB-433B-B7B6-CBD5C9C748E9}" dt="2024-01-23T15:17:30.128" v="600" actId="207"/>
          <ac:spMkLst>
            <pc:docMk/>
            <pc:sldMk cId="3981018541" sldId="560"/>
            <ac:spMk id="11" creationId="{9F7BEB1A-AF2A-6238-48CC-127C74089EA7}"/>
          </ac:spMkLst>
        </pc:spChg>
        <pc:graphicFrameChg chg="add mod">
          <ac:chgData name="Saranya Palaniswamy" userId="973be20e-c43f-434f-97ed-92fa4baa28ec" providerId="ADAL" clId="{43A0B2FA-94EB-433B-B7B6-CBD5C9C748E9}" dt="2024-01-23T16:02:59.937" v="798" actId="1076"/>
          <ac:graphicFrameMkLst>
            <pc:docMk/>
            <pc:sldMk cId="3981018541" sldId="560"/>
            <ac:graphicFrameMk id="2" creationId="{54401C0A-92D4-C1C6-08A1-F1C943ED9C0B}"/>
          </ac:graphicFrameMkLst>
        </pc:graphicFrameChg>
        <pc:graphicFrameChg chg="del">
          <ac:chgData name="Saranya Palaniswamy" userId="973be20e-c43f-434f-97ed-92fa4baa28ec" providerId="ADAL" clId="{43A0B2FA-94EB-433B-B7B6-CBD5C9C748E9}" dt="2024-01-23T15:16:15.048" v="561" actId="478"/>
          <ac:graphicFrameMkLst>
            <pc:docMk/>
            <pc:sldMk cId="3981018541" sldId="560"/>
            <ac:graphicFrameMk id="3" creationId="{E32F0260-4F8B-BACF-43FB-762D1DA87233}"/>
          </ac:graphicFrameMkLst>
        </pc:graphicFrameChg>
        <pc:extLst>
          <p:ext xmlns:p="http://schemas.openxmlformats.org/presentationml/2006/main" uri="{D6D511B9-2390-475A-947B-AFAB55BFBCF1}">
            <pc226:cmChg xmlns:pc226="http://schemas.microsoft.com/office/powerpoint/2022/06/main/command" chg="add">
              <pc226:chgData name="Saranya Palaniswamy" userId="973be20e-c43f-434f-97ed-92fa4baa28ec" providerId="ADAL" clId="{43A0B2FA-94EB-433B-B7B6-CBD5C9C748E9}" dt="2024-01-26T09:47:18.666" v="1240"/>
              <pc2:cmMkLst xmlns:pc2="http://schemas.microsoft.com/office/powerpoint/2019/9/main/command">
                <pc:docMk/>
                <pc:sldMk cId="3981018541" sldId="560"/>
                <pc2:cmMk id="{549FB94A-FF79-4DFB-ACBD-84B6F181A999}"/>
              </pc2:cmMkLst>
            </pc226:cmChg>
          </p:ext>
        </pc:extLst>
      </pc:sldChg>
      <pc:sldChg chg="add del">
        <pc:chgData name="Saranya Palaniswamy" userId="973be20e-c43f-434f-97ed-92fa4baa28ec" providerId="ADAL" clId="{43A0B2FA-94EB-433B-B7B6-CBD5C9C748E9}" dt="2024-02-01T17:49:18.369" v="6783" actId="2696"/>
        <pc:sldMkLst>
          <pc:docMk/>
          <pc:sldMk cId="4182738911" sldId="560"/>
        </pc:sldMkLst>
      </pc:sldChg>
      <pc:sldChg chg="addSp delSp modSp add mod delCm modCm modNotesTx">
        <pc:chgData name="Saranya Palaniswamy" userId="973be20e-c43f-434f-97ed-92fa4baa28ec" providerId="ADAL" clId="{43A0B2FA-94EB-433B-B7B6-CBD5C9C748E9}" dt="2024-03-13T12:39:02.966" v="20193"/>
        <pc:sldMkLst>
          <pc:docMk/>
          <pc:sldMk cId="2536703433" sldId="561"/>
        </pc:sldMkLst>
        <pc:spChg chg="add mod">
          <ac:chgData name="Saranya Palaniswamy" userId="973be20e-c43f-434f-97ed-92fa4baa28ec" providerId="ADAL" clId="{43A0B2FA-94EB-433B-B7B6-CBD5C9C748E9}" dt="2024-03-04T14:17:17.627" v="16499" actId="20577"/>
          <ac:spMkLst>
            <pc:docMk/>
            <pc:sldMk cId="2536703433" sldId="561"/>
            <ac:spMk id="3" creationId="{E0770698-35AF-54AC-17B3-CB7B7F99DC28}"/>
          </ac:spMkLst>
        </pc:spChg>
        <pc:spChg chg="add mod">
          <ac:chgData name="Saranya Palaniswamy" userId="973be20e-c43f-434f-97ed-92fa4baa28ec" providerId="ADAL" clId="{43A0B2FA-94EB-433B-B7B6-CBD5C9C748E9}" dt="2024-02-06T15:45:49.615" v="11706" actId="20577"/>
          <ac:spMkLst>
            <pc:docMk/>
            <pc:sldMk cId="2536703433" sldId="561"/>
            <ac:spMk id="6" creationId="{F7E94B75-B811-9DB9-49B7-28A3892FDC9B}"/>
          </ac:spMkLst>
        </pc:spChg>
        <pc:spChg chg="mod">
          <ac:chgData name="Saranya Palaniswamy" userId="973be20e-c43f-434f-97ed-92fa4baa28ec" providerId="ADAL" clId="{43A0B2FA-94EB-433B-B7B6-CBD5C9C748E9}" dt="2024-02-07T09:56:10.428" v="14869" actId="20577"/>
          <ac:spMkLst>
            <pc:docMk/>
            <pc:sldMk cId="2536703433" sldId="561"/>
            <ac:spMk id="7" creationId="{4AFD2831-4027-88BB-C4CB-3610D2CA1FD4}"/>
          </ac:spMkLst>
        </pc:spChg>
        <pc:spChg chg="add del mod">
          <ac:chgData name="Saranya Palaniswamy" userId="973be20e-c43f-434f-97ed-92fa4baa28ec" providerId="ADAL" clId="{43A0B2FA-94EB-433B-B7B6-CBD5C9C748E9}" dt="2024-03-04T13:51:23.192" v="16249"/>
          <ac:spMkLst>
            <pc:docMk/>
            <pc:sldMk cId="2536703433" sldId="561"/>
            <ac:spMk id="9" creationId="{F9667DFB-0B2E-48D3-CA22-20164A9CDD23}"/>
          </ac:spMkLst>
        </pc:spChg>
        <pc:spChg chg="add del mod">
          <ac:chgData name="Saranya Palaniswamy" userId="973be20e-c43f-434f-97ed-92fa4baa28ec" providerId="ADAL" clId="{43A0B2FA-94EB-433B-B7B6-CBD5C9C748E9}" dt="2024-03-04T13:51:12.647" v="16241" actId="478"/>
          <ac:spMkLst>
            <pc:docMk/>
            <pc:sldMk cId="2536703433" sldId="561"/>
            <ac:spMk id="10" creationId="{F39B2505-1F54-803C-9029-B9291D9CA184}"/>
          </ac:spMkLst>
        </pc:spChg>
        <pc:spChg chg="mod">
          <ac:chgData name="Saranya Palaniswamy" userId="973be20e-c43f-434f-97ed-92fa4baa28ec" providerId="ADAL" clId="{43A0B2FA-94EB-433B-B7B6-CBD5C9C748E9}" dt="2024-02-06T15:38:12.504" v="11603"/>
          <ac:spMkLst>
            <pc:docMk/>
            <pc:sldMk cId="2536703433" sldId="561"/>
            <ac:spMk id="11" creationId="{9F7BEB1A-AF2A-6238-48CC-127C74089EA7}"/>
          </ac:spMkLst>
        </pc:spChg>
        <pc:graphicFrameChg chg="del">
          <ac:chgData name="Saranya Palaniswamy" userId="973be20e-c43f-434f-97ed-92fa4baa28ec" providerId="ADAL" clId="{43A0B2FA-94EB-433B-B7B6-CBD5C9C748E9}" dt="2024-01-23T15:57:41.055" v="707" actId="478"/>
          <ac:graphicFrameMkLst>
            <pc:docMk/>
            <pc:sldMk cId="2536703433" sldId="561"/>
            <ac:graphicFrameMk id="2" creationId="{54401C0A-92D4-C1C6-08A1-F1C943ED9C0B}"/>
          </ac:graphicFrameMkLst>
        </pc:graphicFrameChg>
        <pc:picChg chg="add del mod modCrop">
          <ac:chgData name="Saranya Palaniswamy" userId="973be20e-c43f-434f-97ed-92fa4baa28ec" providerId="ADAL" clId="{43A0B2FA-94EB-433B-B7B6-CBD5C9C748E9}" dt="2024-02-06T15:35:33.431" v="11517" actId="21"/>
          <ac:picMkLst>
            <pc:docMk/>
            <pc:sldMk cId="2536703433" sldId="561"/>
            <ac:picMk id="3" creationId="{91A701E7-87DB-4323-429B-CAEDB05F7A94}"/>
          </ac:picMkLst>
        </pc:picChg>
        <pc:picChg chg="add mod modCrop">
          <ac:chgData name="Saranya Palaniswamy" userId="973be20e-c43f-434f-97ed-92fa4baa28ec" providerId="ADAL" clId="{43A0B2FA-94EB-433B-B7B6-CBD5C9C748E9}" dt="2024-02-06T15:38:49.049" v="11614" actId="14100"/>
          <ac:picMkLst>
            <pc:docMk/>
            <pc:sldMk cId="2536703433" sldId="561"/>
            <ac:picMk id="4" creationId="{CBBFF575-DCD2-DB4E-AF29-8DE248E2EA2F}"/>
          </ac:picMkLst>
        </pc:picChg>
        <pc:picChg chg="add mod">
          <ac:chgData name="Saranya Palaniswamy" userId="973be20e-c43f-434f-97ed-92fa4baa28ec" providerId="ADAL" clId="{43A0B2FA-94EB-433B-B7B6-CBD5C9C748E9}" dt="2024-02-06T15:37:52.500" v="11595" actId="1076"/>
          <ac:picMkLst>
            <pc:docMk/>
            <pc:sldMk cId="2536703433" sldId="561"/>
            <ac:picMk id="5" creationId="{67999566-171B-4181-D435-BC474A40F6D2}"/>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13T12:39:02.966" v="20193"/>
              <pc2:cmMkLst xmlns:pc2="http://schemas.microsoft.com/office/powerpoint/2019/9/main/command">
                <pc:docMk/>
                <pc:sldMk cId="2536703433" sldId="561"/>
                <pc2:cmMk id="{D9B6AF44-6E8C-4675-8DBC-1E87E9369043}"/>
              </pc2:cmMkLst>
            </pc226:cmChg>
          </p:ext>
        </pc:extLst>
      </pc:sldChg>
      <pc:sldChg chg="addSp delSp modSp add del mod modNotesTx">
        <pc:chgData name="Saranya Palaniswamy" userId="973be20e-c43f-434f-97ed-92fa4baa28ec" providerId="ADAL" clId="{43A0B2FA-94EB-433B-B7B6-CBD5C9C748E9}" dt="2024-02-01T17:50:53.171" v="6787" actId="47"/>
        <pc:sldMkLst>
          <pc:docMk/>
          <pc:sldMk cId="1628960837" sldId="562"/>
        </pc:sldMkLst>
        <pc:spChg chg="mod">
          <ac:chgData name="Saranya Palaniswamy" userId="973be20e-c43f-434f-97ed-92fa4baa28ec" providerId="ADAL" clId="{43A0B2FA-94EB-433B-B7B6-CBD5C9C748E9}" dt="2024-01-23T16:04:27.366" v="820" actId="20577"/>
          <ac:spMkLst>
            <pc:docMk/>
            <pc:sldMk cId="1628960837" sldId="562"/>
            <ac:spMk id="7" creationId="{4AFD2831-4027-88BB-C4CB-3610D2CA1FD4}"/>
          </ac:spMkLst>
        </pc:spChg>
        <pc:graphicFrameChg chg="add mod">
          <ac:chgData name="Saranya Palaniswamy" userId="973be20e-c43f-434f-97ed-92fa4baa28ec" providerId="ADAL" clId="{43A0B2FA-94EB-433B-B7B6-CBD5C9C748E9}" dt="2024-01-23T16:05:19.886" v="824" actId="14100"/>
          <ac:graphicFrameMkLst>
            <pc:docMk/>
            <pc:sldMk cId="1628960837" sldId="562"/>
            <ac:graphicFrameMk id="2" creationId="{65FDFF6A-2B2C-B910-4349-929585AEDC3F}"/>
          </ac:graphicFrameMkLst>
        </pc:graphicFrameChg>
        <pc:graphicFrameChg chg="del">
          <ac:chgData name="Saranya Palaniswamy" userId="973be20e-c43f-434f-97ed-92fa4baa28ec" providerId="ADAL" clId="{43A0B2FA-94EB-433B-B7B6-CBD5C9C748E9}" dt="2024-01-23T16:04:18.137" v="800" actId="478"/>
          <ac:graphicFrameMkLst>
            <pc:docMk/>
            <pc:sldMk cId="1628960837" sldId="562"/>
            <ac:graphicFrameMk id="3" creationId="{E32F0260-4F8B-BACF-43FB-762D1DA87233}"/>
          </ac:graphicFrameMkLst>
        </pc:graphicFrameChg>
      </pc:sldChg>
      <pc:sldChg chg="addSp delSp modSp add del mod ord modNotesTx">
        <pc:chgData name="Saranya Palaniswamy" userId="973be20e-c43f-434f-97ed-92fa4baa28ec" providerId="ADAL" clId="{43A0B2FA-94EB-433B-B7B6-CBD5C9C748E9}" dt="2024-04-23T12:36:22.669" v="46316" actId="207"/>
        <pc:sldMkLst>
          <pc:docMk/>
          <pc:sldMk cId="453662730" sldId="563"/>
        </pc:sldMkLst>
        <pc:spChg chg="add mod">
          <ac:chgData name="Saranya Palaniswamy" userId="973be20e-c43f-434f-97ed-92fa4baa28ec" providerId="ADAL" clId="{43A0B2FA-94EB-433B-B7B6-CBD5C9C748E9}" dt="2024-04-23T12:36:22.669" v="46316" actId="207"/>
          <ac:spMkLst>
            <pc:docMk/>
            <pc:sldMk cId="453662730" sldId="563"/>
            <ac:spMk id="2" creationId="{7DEA4CE3-5AB4-1A94-CAEC-3870C0F378E3}"/>
          </ac:spMkLst>
        </pc:spChg>
        <pc:spChg chg="mod">
          <ac:chgData name="Saranya Palaniswamy" userId="973be20e-c43f-434f-97ed-92fa4baa28ec" providerId="ADAL" clId="{43A0B2FA-94EB-433B-B7B6-CBD5C9C748E9}" dt="2024-01-23T17:13:47.963" v="1201" actId="20577"/>
          <ac:spMkLst>
            <pc:docMk/>
            <pc:sldMk cId="453662730" sldId="563"/>
            <ac:spMk id="7" creationId="{4AFD2831-4027-88BB-C4CB-3610D2CA1FD4}"/>
          </ac:spMkLst>
        </pc:spChg>
        <pc:spChg chg="add mod">
          <ac:chgData name="Saranya Palaniswamy" userId="973be20e-c43f-434f-97ed-92fa4baa28ec" providerId="ADAL" clId="{43A0B2FA-94EB-433B-B7B6-CBD5C9C748E9}" dt="2024-03-27T11:35:49.734" v="42880" actId="6549"/>
          <ac:spMkLst>
            <pc:docMk/>
            <pc:sldMk cId="453662730" sldId="563"/>
            <ac:spMk id="13" creationId="{334A857B-9BF2-7553-EF99-19F6CE9A4C52}"/>
          </ac:spMkLst>
        </pc:spChg>
        <pc:picChg chg="add del mod">
          <ac:chgData name="Saranya Palaniswamy" userId="973be20e-c43f-434f-97ed-92fa4baa28ec" providerId="ADAL" clId="{43A0B2FA-94EB-433B-B7B6-CBD5C9C748E9}" dt="2024-01-23T16:35:33.229" v="885" actId="478"/>
          <ac:picMkLst>
            <pc:docMk/>
            <pc:sldMk cId="453662730" sldId="563"/>
            <ac:picMk id="3" creationId="{ECB3EF7B-9AD5-469D-EF90-B1B6BBD6D1F9}"/>
          </ac:picMkLst>
        </pc:picChg>
        <pc:picChg chg="del">
          <ac:chgData name="Saranya Palaniswamy" userId="973be20e-c43f-434f-97ed-92fa4baa28ec" providerId="ADAL" clId="{43A0B2FA-94EB-433B-B7B6-CBD5C9C748E9}" dt="2024-01-23T16:34:07.963" v="826" actId="478"/>
          <ac:picMkLst>
            <pc:docMk/>
            <pc:sldMk cId="453662730" sldId="563"/>
            <ac:picMk id="4" creationId="{CBBFF575-DCD2-DB4E-AF29-8DE248E2EA2F}"/>
          </ac:picMkLst>
        </pc:picChg>
        <pc:picChg chg="add del mod">
          <ac:chgData name="Saranya Palaniswamy" userId="973be20e-c43f-434f-97ed-92fa4baa28ec" providerId="ADAL" clId="{43A0B2FA-94EB-433B-B7B6-CBD5C9C748E9}" dt="2024-01-23T17:13:49.296" v="1202" actId="478"/>
          <ac:picMkLst>
            <pc:docMk/>
            <pc:sldMk cId="453662730" sldId="563"/>
            <ac:picMk id="6" creationId="{94E36958-5852-AC64-57B3-161484D7D0DA}"/>
          </ac:picMkLst>
        </pc:picChg>
        <pc:picChg chg="add del mod">
          <ac:chgData name="Saranya Palaniswamy" userId="973be20e-c43f-434f-97ed-92fa4baa28ec" providerId="ADAL" clId="{43A0B2FA-94EB-433B-B7B6-CBD5C9C748E9}" dt="2024-01-23T16:42:35.848" v="900" actId="478"/>
          <ac:picMkLst>
            <pc:docMk/>
            <pc:sldMk cId="453662730" sldId="563"/>
            <ac:picMk id="9" creationId="{E3E25019-5EDE-BB70-8DD5-17FF70165808}"/>
          </ac:picMkLst>
        </pc:picChg>
        <pc:picChg chg="add mod">
          <ac:chgData name="Saranya Palaniswamy" userId="973be20e-c43f-434f-97ed-92fa4baa28ec" providerId="ADAL" clId="{43A0B2FA-94EB-433B-B7B6-CBD5C9C748E9}" dt="2024-01-23T17:14:00.262" v="1207" actId="1076"/>
          <ac:picMkLst>
            <pc:docMk/>
            <pc:sldMk cId="453662730" sldId="563"/>
            <ac:picMk id="12" creationId="{77582025-0AFA-EB68-A5B3-7F72065F1EA1}"/>
          </ac:picMkLst>
        </pc:picChg>
        <pc:picChg chg="add mod">
          <ac:chgData name="Saranya Palaniswamy" userId="973be20e-c43f-434f-97ed-92fa4baa28ec" providerId="ADAL" clId="{43A0B2FA-94EB-433B-B7B6-CBD5C9C748E9}" dt="2024-01-23T17:14:01.445" v="1208" actId="1076"/>
          <ac:picMkLst>
            <pc:docMk/>
            <pc:sldMk cId="453662730" sldId="563"/>
            <ac:picMk id="14" creationId="{0E1EEA8D-A352-6C3C-E6D8-97F3E2F82F80}"/>
          </ac:picMkLst>
        </pc:picChg>
      </pc:sldChg>
      <pc:sldChg chg="addSp delSp modSp add del mod ord delCm modCm">
        <pc:chgData name="Saranya Palaniswamy" userId="973be20e-c43f-434f-97ed-92fa4baa28ec" providerId="ADAL" clId="{43A0B2FA-94EB-433B-B7B6-CBD5C9C748E9}" dt="2024-03-27T11:45:52.825" v="43029" actId="33524"/>
        <pc:sldMkLst>
          <pc:docMk/>
          <pc:sldMk cId="725357811" sldId="564"/>
        </pc:sldMkLst>
        <pc:spChg chg="add mod">
          <ac:chgData name="Saranya Palaniswamy" userId="973be20e-c43f-434f-97ed-92fa4baa28ec" providerId="ADAL" clId="{43A0B2FA-94EB-433B-B7B6-CBD5C9C748E9}" dt="2024-03-12T11:36:50.307" v="19582" actId="6549"/>
          <ac:spMkLst>
            <pc:docMk/>
            <pc:sldMk cId="725357811" sldId="564"/>
            <ac:spMk id="2" creationId="{25BAEC59-50F5-D169-3693-990B6EE8772A}"/>
          </ac:spMkLst>
        </pc:spChg>
        <pc:spChg chg="add del mod">
          <ac:chgData name="Saranya Palaniswamy" userId="973be20e-c43f-434f-97ed-92fa4baa28ec" providerId="ADAL" clId="{43A0B2FA-94EB-433B-B7B6-CBD5C9C748E9}" dt="2024-03-04T14:31:07.104" v="17009" actId="478"/>
          <ac:spMkLst>
            <pc:docMk/>
            <pc:sldMk cId="725357811" sldId="564"/>
            <ac:spMk id="2" creationId="{A14B6757-40CB-48F1-F4D3-FDE44BCC446B}"/>
          </ac:spMkLst>
        </pc:spChg>
        <pc:spChg chg="add mod">
          <ac:chgData name="Saranya Palaniswamy" userId="973be20e-c43f-434f-97ed-92fa4baa28ec" providerId="ADAL" clId="{43A0B2FA-94EB-433B-B7B6-CBD5C9C748E9}" dt="2024-03-27T11:45:23.141" v="43028" actId="207"/>
          <ac:spMkLst>
            <pc:docMk/>
            <pc:sldMk cId="725357811" sldId="564"/>
            <ac:spMk id="3" creationId="{E1D8B55C-87A5-7ABA-4ECB-97A355879660}"/>
          </ac:spMkLst>
        </pc:spChg>
        <pc:spChg chg="mod">
          <ac:chgData name="Saranya Palaniswamy" userId="973be20e-c43f-434f-97ed-92fa4baa28ec" providerId="ADAL" clId="{43A0B2FA-94EB-433B-B7B6-CBD5C9C748E9}" dt="2024-03-27T11:45:52.825" v="43029" actId="33524"/>
          <ac:spMkLst>
            <pc:docMk/>
            <pc:sldMk cId="725357811" sldId="564"/>
            <ac:spMk id="5" creationId="{FC8D0D3A-1CA5-37DE-D2C1-DEA40CA15DFE}"/>
          </ac:spMkLst>
        </pc:spChg>
        <pc:spChg chg="add mod">
          <ac:chgData name="Saranya Palaniswamy" userId="973be20e-c43f-434f-97ed-92fa4baa28ec" providerId="ADAL" clId="{43A0B2FA-94EB-433B-B7B6-CBD5C9C748E9}" dt="2024-03-12T11:30:22.733" v="18873" actId="1076"/>
          <ac:spMkLst>
            <pc:docMk/>
            <pc:sldMk cId="725357811" sldId="564"/>
            <ac:spMk id="8" creationId="{06B0F911-3CA3-4370-5AB7-AAB474202CB2}"/>
          </ac:spMkLst>
        </pc:spChg>
        <pc:spChg chg="mod">
          <ac:chgData name="Saranya Palaniswamy" userId="973be20e-c43f-434f-97ed-92fa4baa28ec" providerId="ADAL" clId="{43A0B2FA-94EB-433B-B7B6-CBD5C9C748E9}" dt="2024-03-13T16:12:55.284" v="20308" actId="6549"/>
          <ac:spMkLst>
            <pc:docMk/>
            <pc:sldMk cId="725357811" sldId="564"/>
            <ac:spMk id="19" creationId="{82569494-6522-B8A9-721B-1B1E4B3E3C34}"/>
          </ac:spMkLst>
        </pc:spChg>
        <pc:picChg chg="mod">
          <ac:chgData name="Saranya Palaniswamy" userId="973be20e-c43f-434f-97ed-92fa4baa28ec" providerId="ADAL" clId="{43A0B2FA-94EB-433B-B7B6-CBD5C9C748E9}" dt="2024-03-12T11:29:55.598" v="18829" actId="1076"/>
          <ac:picMkLst>
            <pc:docMk/>
            <pc:sldMk cId="725357811" sldId="564"/>
            <ac:picMk id="4" creationId="{D1111F9B-2915-DDFF-1E1E-7E41745C2A23}"/>
          </ac:picMkLst>
        </pc:picChg>
        <pc:picChg chg="add del mod">
          <ac:chgData name="Saranya Palaniswamy" userId="973be20e-c43f-434f-97ed-92fa4baa28ec" providerId="ADAL" clId="{43A0B2FA-94EB-433B-B7B6-CBD5C9C748E9}" dt="2024-03-13T15:54:57.924" v="20267" actId="478"/>
          <ac:picMkLst>
            <pc:docMk/>
            <pc:sldMk cId="725357811" sldId="564"/>
            <ac:picMk id="6" creationId="{4240D937-8ABF-6DE1-4461-061EF8BF42F0}"/>
          </ac:picMkLst>
        </pc:picChg>
        <pc:picChg chg="add del">
          <ac:chgData name="Saranya Palaniswamy" userId="973be20e-c43f-434f-97ed-92fa4baa28ec" providerId="ADAL" clId="{43A0B2FA-94EB-433B-B7B6-CBD5C9C748E9}" dt="2024-03-11T17:41:57.835" v="18786" actId="478"/>
          <ac:picMkLst>
            <pc:docMk/>
            <pc:sldMk cId="725357811" sldId="564"/>
            <ac:picMk id="6" creationId="{892678A3-49F9-36F8-4BD4-6A1368646E15}"/>
          </ac:picMkLst>
        </pc:picChg>
        <pc:picChg chg="mod">
          <ac:chgData name="Saranya Palaniswamy" userId="973be20e-c43f-434f-97ed-92fa4baa28ec" providerId="ADAL" clId="{43A0B2FA-94EB-433B-B7B6-CBD5C9C748E9}" dt="2024-03-12T11:29:16.471" v="18816" actId="1076"/>
          <ac:picMkLst>
            <pc:docMk/>
            <pc:sldMk cId="725357811" sldId="564"/>
            <ac:picMk id="7" creationId="{9BDBF50E-2C70-5742-7090-CC8614FC6D28}"/>
          </ac:picMkLst>
        </pc:picChg>
        <pc:picChg chg="add del mod">
          <ac:chgData name="Saranya Palaniswamy" userId="973be20e-c43f-434f-97ed-92fa4baa28ec" providerId="ADAL" clId="{43A0B2FA-94EB-433B-B7B6-CBD5C9C748E9}" dt="2024-03-11T17:52:51.005" v="18801" actId="478"/>
          <ac:picMkLst>
            <pc:docMk/>
            <pc:sldMk cId="725357811" sldId="564"/>
            <ac:picMk id="9" creationId="{AA19D404-2242-F93B-9509-BAC6CEA52323}"/>
          </ac:picMkLst>
        </pc:picChg>
        <pc:picChg chg="add mod ord">
          <ac:chgData name="Saranya Palaniswamy" userId="973be20e-c43f-434f-97ed-92fa4baa28ec" providerId="ADAL" clId="{43A0B2FA-94EB-433B-B7B6-CBD5C9C748E9}" dt="2024-03-13T15:54:42.272" v="20264" actId="167"/>
          <ac:picMkLst>
            <pc:docMk/>
            <pc:sldMk cId="725357811" sldId="564"/>
            <ac:picMk id="11" creationId="{3ED1C7D1-D7CE-BA5C-82AA-52A7C6BE11FE}"/>
          </ac:picMkLst>
        </pc:picChg>
        <pc:extLst>
          <p:ext xmlns:p="http://schemas.openxmlformats.org/presentationml/2006/main" uri="{D6D511B9-2390-475A-947B-AFAB55BFBCF1}">
            <pc226:cmChg xmlns:pc226="http://schemas.microsoft.com/office/powerpoint/2022/06/main/command" chg="mod modRxn">
              <pc226:chgData name="Saranya Palaniswamy" userId="973be20e-c43f-434f-97ed-92fa4baa28ec" providerId="ADAL" clId="{43A0B2FA-94EB-433B-B7B6-CBD5C9C748E9}" dt="2024-03-12T11:28:26.088" v="18812"/>
              <pc2:cmMkLst xmlns:pc2="http://schemas.microsoft.com/office/powerpoint/2019/9/main/command">
                <pc:docMk/>
                <pc:sldMk cId="725357811" sldId="564"/>
                <pc2:cmMk id="{D63A9703-12F2-4784-BE35-FF1CF9572DF2}"/>
              </pc2:cmMkLst>
              <pc226:cmRplyChg chg="mod modRxn">
                <pc226:chgData name="Saranya Palaniswamy" userId="973be20e-c43f-434f-97ed-92fa4baa28ec" providerId="ADAL" clId="{43A0B2FA-94EB-433B-B7B6-CBD5C9C748E9}" dt="2024-03-12T11:28:26.088" v="18812"/>
                <pc2:cmRplyMkLst xmlns:pc2="http://schemas.microsoft.com/office/powerpoint/2019/9/main/command">
                  <pc:docMk/>
                  <pc:sldMk cId="725357811" sldId="564"/>
                  <pc2:cmMk id="{D63A9703-12F2-4784-BE35-FF1CF9572DF2}"/>
                  <pc2:cmRplyMk id="{64899703-FECE-414A-BDCA-CCEC5862BDBE}"/>
                </pc2:cmRplyMkLst>
              </pc226:cmRplyChg>
              <pc226:cmRplyChg chg="add">
                <pc226:chgData name="Saranya Palaniswamy" userId="973be20e-c43f-434f-97ed-92fa4baa28ec" providerId="ADAL" clId="{43A0B2FA-94EB-433B-B7B6-CBD5C9C748E9}" dt="2024-03-11T11:13:41.809" v="18718"/>
                <pc2:cmRplyMkLst xmlns:pc2="http://schemas.microsoft.com/office/powerpoint/2019/9/main/command">
                  <pc:docMk/>
                  <pc:sldMk cId="725357811" sldId="564"/>
                  <pc2:cmMk id="{D63A9703-12F2-4784-BE35-FF1CF9572DF2}"/>
                  <pc2:cmRplyMk id="{37FDF8E8-88EE-410A-889E-8878E20B3138}"/>
                </pc2:cmRplyMkLst>
              </pc226:cmRplyChg>
            </pc226:cmChg>
            <pc226:cmChg xmlns:pc226="http://schemas.microsoft.com/office/powerpoint/2022/06/main/command" chg="del mod modRxn">
              <pc226:chgData name="Saranya Palaniswamy" userId="973be20e-c43f-434f-97ed-92fa4baa28ec" providerId="ADAL" clId="{43A0B2FA-94EB-433B-B7B6-CBD5C9C748E9}" dt="2024-03-13T16:14:16.623" v="20320"/>
              <pc2:cmMkLst xmlns:pc2="http://schemas.microsoft.com/office/powerpoint/2019/9/main/command">
                <pc:docMk/>
                <pc:sldMk cId="725357811" sldId="564"/>
                <pc2:cmMk id="{84E3520D-52C1-44E3-A85E-D6229FD0A834}"/>
              </pc2:cmMkLst>
              <pc226:cmRplyChg chg="mod modRxn">
                <pc226:chgData name="Saranya Palaniswamy" userId="973be20e-c43f-434f-97ed-92fa4baa28ec" providerId="ADAL" clId="{43A0B2FA-94EB-433B-B7B6-CBD5C9C748E9}" dt="2024-03-13T16:08:53.655" v="20284"/>
                <pc2:cmRplyMkLst xmlns:pc2="http://schemas.microsoft.com/office/powerpoint/2019/9/main/command">
                  <pc:docMk/>
                  <pc:sldMk cId="725357811" sldId="564"/>
                  <pc2:cmMk id="{84E3520D-52C1-44E3-A85E-D6229FD0A834}"/>
                  <pc2:cmRplyMk id="{F0E11F4B-9407-4E5F-8760-DA39F8681F75}"/>
                </pc2:cmRplyMkLst>
              </pc226:cmRplyChg>
              <pc226:cmRplyChg chg="add">
                <pc226:chgData name="Saranya Palaniswamy" userId="973be20e-c43f-434f-97ed-92fa4baa28ec" providerId="ADAL" clId="{43A0B2FA-94EB-433B-B7B6-CBD5C9C748E9}" dt="2024-03-13T16:05:17.517" v="20268"/>
                <pc2:cmRplyMkLst xmlns:pc2="http://schemas.microsoft.com/office/powerpoint/2019/9/main/command">
                  <pc:docMk/>
                  <pc:sldMk cId="725357811" sldId="564"/>
                  <pc2:cmMk id="{84E3520D-52C1-44E3-A85E-D6229FD0A834}"/>
                  <pc2:cmRplyMk id="{CE1D4AAB-049C-4211-89AC-286DEA0EAB88}"/>
                </pc2:cmRplyMkLst>
              </pc226:cmRplyChg>
            </pc226:cmChg>
          </p:ext>
        </pc:extLst>
      </pc:sldChg>
      <pc:sldChg chg="addSp delSp modSp add del mod modNotesTx">
        <pc:chgData name="Saranya Palaniswamy" userId="973be20e-c43f-434f-97ed-92fa4baa28ec" providerId="ADAL" clId="{43A0B2FA-94EB-433B-B7B6-CBD5C9C748E9}" dt="2024-01-23T17:14:03.629" v="1209" actId="47"/>
        <pc:sldMkLst>
          <pc:docMk/>
          <pc:sldMk cId="2683855027" sldId="564"/>
        </pc:sldMkLst>
        <pc:spChg chg="mod">
          <ac:chgData name="Saranya Palaniswamy" userId="973be20e-c43f-434f-97ed-92fa4baa28ec" providerId="ADAL" clId="{43A0B2FA-94EB-433B-B7B6-CBD5C9C748E9}" dt="2024-01-23T17:05:01.738" v="1064" actId="20577"/>
          <ac:spMkLst>
            <pc:docMk/>
            <pc:sldMk cId="2683855027" sldId="564"/>
            <ac:spMk id="7" creationId="{4AFD2831-4027-88BB-C4CB-3610D2CA1FD4}"/>
          </ac:spMkLst>
        </pc:spChg>
        <pc:spChg chg="mod">
          <ac:chgData name="Saranya Palaniswamy" userId="973be20e-c43f-434f-97ed-92fa4baa28ec" providerId="ADAL" clId="{43A0B2FA-94EB-433B-B7B6-CBD5C9C748E9}" dt="2024-01-23T17:04:55.404" v="1046" actId="6549"/>
          <ac:spMkLst>
            <pc:docMk/>
            <pc:sldMk cId="2683855027" sldId="564"/>
            <ac:spMk id="13" creationId="{334A857B-9BF2-7553-EF99-19F6CE9A4C52}"/>
          </ac:spMkLst>
        </pc:spChg>
        <pc:picChg chg="add del mod">
          <ac:chgData name="Saranya Palaniswamy" userId="973be20e-c43f-434f-97ed-92fa4baa28ec" providerId="ADAL" clId="{43A0B2FA-94EB-433B-B7B6-CBD5C9C748E9}" dt="2024-01-23T17:13:53.912" v="1204" actId="21"/>
          <ac:picMkLst>
            <pc:docMk/>
            <pc:sldMk cId="2683855027" sldId="564"/>
            <ac:picMk id="3" creationId="{18100FE9-AF8F-C8C7-13B8-89E42910FC44}"/>
          </ac:picMkLst>
        </pc:picChg>
        <pc:picChg chg="del">
          <ac:chgData name="Saranya Palaniswamy" userId="973be20e-c43f-434f-97ed-92fa4baa28ec" providerId="ADAL" clId="{43A0B2FA-94EB-433B-B7B6-CBD5C9C748E9}" dt="2024-01-23T17:04:37.405" v="1037" actId="478"/>
          <ac:picMkLst>
            <pc:docMk/>
            <pc:sldMk cId="2683855027" sldId="564"/>
            <ac:picMk id="6" creationId="{94E36958-5852-AC64-57B3-161484D7D0DA}"/>
          </ac:picMkLst>
        </pc:picChg>
        <pc:picChg chg="del">
          <ac:chgData name="Saranya Palaniswamy" userId="973be20e-c43f-434f-97ed-92fa4baa28ec" providerId="ADAL" clId="{43A0B2FA-94EB-433B-B7B6-CBD5C9C748E9}" dt="2024-01-23T17:04:37.972" v="1038" actId="478"/>
          <ac:picMkLst>
            <pc:docMk/>
            <pc:sldMk cId="2683855027" sldId="564"/>
            <ac:picMk id="12" creationId="{77582025-0AFA-EB68-A5B3-7F72065F1EA1}"/>
          </ac:picMkLst>
        </pc:picChg>
      </pc:sldChg>
      <pc:sldChg chg="modSp add mod">
        <pc:chgData name="Saranya Palaniswamy" userId="973be20e-c43f-434f-97ed-92fa4baa28ec" providerId="ADAL" clId="{43A0B2FA-94EB-433B-B7B6-CBD5C9C748E9}" dt="2024-02-01T16:38:14.435" v="6191" actId="20577"/>
        <pc:sldMkLst>
          <pc:docMk/>
          <pc:sldMk cId="1080953950" sldId="565"/>
        </pc:sldMkLst>
        <pc:spChg chg="mod">
          <ac:chgData name="Saranya Palaniswamy" userId="973be20e-c43f-434f-97ed-92fa4baa28ec" providerId="ADAL" clId="{43A0B2FA-94EB-433B-B7B6-CBD5C9C748E9}" dt="2024-02-01T16:38:14.435" v="6191" actId="20577"/>
          <ac:spMkLst>
            <pc:docMk/>
            <pc:sldMk cId="1080953950" sldId="565"/>
            <ac:spMk id="2" creationId="{5B04C80A-E632-43FF-9A5F-2BBD18F402AB}"/>
          </ac:spMkLst>
        </pc:spChg>
      </pc:sldChg>
      <pc:sldChg chg="add del">
        <pc:chgData name="Saranya Palaniswamy" userId="973be20e-c43f-434f-97ed-92fa4baa28ec" providerId="ADAL" clId="{43A0B2FA-94EB-433B-B7B6-CBD5C9C748E9}" dt="2024-02-06T12:55:35.878" v="8356" actId="2696"/>
        <pc:sldMkLst>
          <pc:docMk/>
          <pc:sldMk cId="655116342" sldId="566"/>
        </pc:sldMkLst>
      </pc:sldChg>
      <pc:sldChg chg="addSp delSp modSp add del mod ord">
        <pc:chgData name="Saranya Palaniswamy" userId="973be20e-c43f-434f-97ed-92fa4baa28ec" providerId="ADAL" clId="{43A0B2FA-94EB-433B-B7B6-CBD5C9C748E9}" dt="2024-02-06T10:53:04.130" v="7144" actId="2696"/>
        <pc:sldMkLst>
          <pc:docMk/>
          <pc:sldMk cId="727797600" sldId="566"/>
        </pc:sldMkLst>
        <pc:spChg chg="mod">
          <ac:chgData name="Saranya Palaniswamy" userId="973be20e-c43f-434f-97ed-92fa4baa28ec" providerId="ADAL" clId="{43A0B2FA-94EB-433B-B7B6-CBD5C9C748E9}" dt="2024-01-26T11:23:21.776" v="1273" actId="207"/>
          <ac:spMkLst>
            <pc:docMk/>
            <pc:sldMk cId="727797600" sldId="566"/>
            <ac:spMk id="4" creationId="{51493A88-B9E1-7BB2-9104-95EA2C7F7922}"/>
          </ac:spMkLst>
        </pc:spChg>
        <pc:spChg chg="mod">
          <ac:chgData name="Saranya Palaniswamy" userId="973be20e-c43f-434f-97ed-92fa4baa28ec" providerId="ADAL" clId="{43A0B2FA-94EB-433B-B7B6-CBD5C9C748E9}" dt="2024-01-26T11:24:46.888" v="1332" actId="20577"/>
          <ac:spMkLst>
            <pc:docMk/>
            <pc:sldMk cId="727797600" sldId="566"/>
            <ac:spMk id="5" creationId="{7D521203-10FB-4CFA-EA31-AB4E4C7B6B29}"/>
          </ac:spMkLst>
        </pc:spChg>
        <pc:picChg chg="del">
          <ac:chgData name="Saranya Palaniswamy" userId="973be20e-c43f-434f-97ed-92fa4baa28ec" providerId="ADAL" clId="{43A0B2FA-94EB-433B-B7B6-CBD5C9C748E9}" dt="2024-01-26T11:24:23.857" v="1274" actId="478"/>
          <ac:picMkLst>
            <pc:docMk/>
            <pc:sldMk cId="727797600" sldId="566"/>
            <ac:picMk id="3" creationId="{8010A5FB-14AB-7D83-4218-32F303D41136}"/>
          </ac:picMkLst>
        </pc:picChg>
        <pc:picChg chg="add mod modCrop">
          <ac:chgData name="Saranya Palaniswamy" userId="973be20e-c43f-434f-97ed-92fa4baa28ec" providerId="ADAL" clId="{43A0B2FA-94EB-433B-B7B6-CBD5C9C748E9}" dt="2024-01-30T14:48:50.904" v="2608" actId="732"/>
          <ac:picMkLst>
            <pc:docMk/>
            <pc:sldMk cId="727797600" sldId="566"/>
            <ac:picMk id="6" creationId="{D9FD9F21-C5A0-F956-834C-85F6F4373693}"/>
          </ac:picMkLst>
        </pc:picChg>
      </pc:sldChg>
      <pc:sldChg chg="addSp delSp modSp add mod modNotesTx">
        <pc:chgData name="Saranya Palaniswamy" userId="973be20e-c43f-434f-97ed-92fa4baa28ec" providerId="ADAL" clId="{43A0B2FA-94EB-433B-B7B6-CBD5C9C748E9}" dt="2024-04-04T11:34:48.610" v="43869" actId="21"/>
        <pc:sldMkLst>
          <pc:docMk/>
          <pc:sldMk cId="3899527669" sldId="566"/>
        </pc:sldMkLst>
        <pc:spChg chg="add mod">
          <ac:chgData name="Saranya Palaniswamy" userId="973be20e-c43f-434f-97ed-92fa4baa28ec" providerId="ADAL" clId="{43A0B2FA-94EB-433B-B7B6-CBD5C9C748E9}" dt="2024-04-04T11:34:48.610" v="43869" actId="21"/>
          <ac:spMkLst>
            <pc:docMk/>
            <pc:sldMk cId="3899527669" sldId="566"/>
            <ac:spMk id="2" creationId="{682C5C03-725E-C892-703F-1D41C7C5A904}"/>
          </ac:spMkLst>
        </pc:spChg>
        <pc:spChg chg="mod">
          <ac:chgData name="Saranya Palaniswamy" userId="973be20e-c43f-434f-97ed-92fa4baa28ec" providerId="ADAL" clId="{43A0B2FA-94EB-433B-B7B6-CBD5C9C748E9}" dt="2024-03-04T17:00:51.912" v="17341" actId="6549"/>
          <ac:spMkLst>
            <pc:docMk/>
            <pc:sldMk cId="3899527669" sldId="566"/>
            <ac:spMk id="5" creationId="{7D521203-10FB-4CFA-EA31-AB4E4C7B6B29}"/>
          </ac:spMkLst>
        </pc:spChg>
        <pc:spChg chg="add del mod">
          <ac:chgData name="Saranya Palaniswamy" userId="973be20e-c43f-434f-97ed-92fa4baa28ec" providerId="ADAL" clId="{43A0B2FA-94EB-433B-B7B6-CBD5C9C748E9}" dt="2024-02-06T13:12:28.342" v="10282" actId="478"/>
          <ac:spMkLst>
            <pc:docMk/>
            <pc:sldMk cId="3899527669" sldId="566"/>
            <ac:spMk id="7" creationId="{5A5CFC64-9BCC-F7C9-5526-AE78637BA457}"/>
          </ac:spMkLst>
        </pc:spChg>
        <pc:picChg chg="add del mod">
          <ac:chgData name="Saranya Palaniswamy" userId="973be20e-c43f-434f-97ed-92fa4baa28ec" providerId="ADAL" clId="{43A0B2FA-94EB-433B-B7B6-CBD5C9C748E9}" dt="2024-03-19T14:48:56.225" v="25647" actId="478"/>
          <ac:picMkLst>
            <pc:docMk/>
            <pc:sldMk cId="3899527669" sldId="566"/>
            <ac:picMk id="3" creationId="{8A179342-0901-2732-DE67-97F82D9F6DB1}"/>
          </ac:picMkLst>
        </pc:picChg>
        <pc:picChg chg="del">
          <ac:chgData name="Saranya Palaniswamy" userId="973be20e-c43f-434f-97ed-92fa4baa28ec" providerId="ADAL" clId="{43A0B2FA-94EB-433B-B7B6-CBD5C9C748E9}" dt="2024-03-19T14:48:43.441" v="25643" actId="478"/>
          <ac:picMkLst>
            <pc:docMk/>
            <pc:sldMk cId="3899527669" sldId="566"/>
            <ac:picMk id="6" creationId="{D9FD9F21-C5A0-F956-834C-85F6F4373693}"/>
          </ac:picMkLst>
        </pc:picChg>
        <pc:picChg chg="add mod">
          <ac:chgData name="Saranya Palaniswamy" userId="973be20e-c43f-434f-97ed-92fa4baa28ec" providerId="ADAL" clId="{43A0B2FA-94EB-433B-B7B6-CBD5C9C748E9}" dt="2024-04-04T11:26:19.551" v="43776" actId="1076"/>
          <ac:picMkLst>
            <pc:docMk/>
            <pc:sldMk cId="3899527669" sldId="566"/>
            <ac:picMk id="6" creationId="{E112B347-002B-39B5-51BB-2D30EEC11F9A}"/>
          </ac:picMkLst>
        </pc:picChg>
        <pc:picChg chg="add del mod modCrop">
          <ac:chgData name="Saranya Palaniswamy" userId="973be20e-c43f-434f-97ed-92fa4baa28ec" providerId="ADAL" clId="{43A0B2FA-94EB-433B-B7B6-CBD5C9C748E9}" dt="2024-03-19T14:49:36.720" v="25651" actId="478"/>
          <ac:picMkLst>
            <pc:docMk/>
            <pc:sldMk cId="3899527669" sldId="566"/>
            <ac:picMk id="8" creationId="{05D9B054-AFBA-910D-3452-F46819A1A622}"/>
          </ac:picMkLst>
        </pc:picChg>
        <pc:picChg chg="add del mod">
          <ac:chgData name="Saranya Palaniswamy" userId="973be20e-c43f-434f-97ed-92fa4baa28ec" providerId="ADAL" clId="{43A0B2FA-94EB-433B-B7B6-CBD5C9C748E9}" dt="2024-04-04T11:26:14.889" v="43773" actId="478"/>
          <ac:picMkLst>
            <pc:docMk/>
            <pc:sldMk cId="3899527669" sldId="566"/>
            <ac:picMk id="10" creationId="{B7E34717-2C1B-0505-AB50-8BA6431EDB8C}"/>
          </ac:picMkLst>
        </pc:picChg>
        <pc:picChg chg="add mod">
          <ac:chgData name="Saranya Palaniswamy" userId="973be20e-c43f-434f-97ed-92fa4baa28ec" providerId="ADAL" clId="{43A0B2FA-94EB-433B-B7B6-CBD5C9C748E9}" dt="2024-03-19T14:49:49.637" v="25655" actId="1076"/>
          <ac:picMkLst>
            <pc:docMk/>
            <pc:sldMk cId="3899527669" sldId="566"/>
            <ac:picMk id="12" creationId="{38E51FB1-64C4-F1C8-74A9-840D131BAF5F}"/>
          </ac:picMkLst>
        </pc:picChg>
      </pc:sldChg>
      <pc:sldChg chg="addSp delSp modSp add mod modNotesTx">
        <pc:chgData name="Saranya Palaniswamy" userId="973be20e-c43f-434f-97ed-92fa4baa28ec" providerId="ADAL" clId="{43A0B2FA-94EB-433B-B7B6-CBD5C9C748E9}" dt="2024-03-19T15:48:23.612" v="26908" actId="20577"/>
        <pc:sldMkLst>
          <pc:docMk/>
          <pc:sldMk cId="371282710" sldId="567"/>
        </pc:sldMkLst>
        <pc:spChg chg="add mod">
          <ac:chgData name="Saranya Palaniswamy" userId="973be20e-c43f-434f-97ed-92fa4baa28ec" providerId="ADAL" clId="{43A0B2FA-94EB-433B-B7B6-CBD5C9C748E9}" dt="2024-03-19T15:30:34.480" v="25879" actId="1076"/>
          <ac:spMkLst>
            <pc:docMk/>
            <pc:sldMk cId="371282710" sldId="567"/>
            <ac:spMk id="2" creationId="{45033AA7-74A9-2B93-F640-A82F6121CC8F}"/>
          </ac:spMkLst>
        </pc:spChg>
        <pc:spChg chg="mod">
          <ac:chgData name="Saranya Palaniswamy" userId="973be20e-c43f-434f-97ed-92fa4baa28ec" providerId="ADAL" clId="{43A0B2FA-94EB-433B-B7B6-CBD5C9C748E9}" dt="2024-02-29T12:42:02.301" v="14885" actId="6549"/>
          <ac:spMkLst>
            <pc:docMk/>
            <pc:sldMk cId="371282710" sldId="567"/>
            <ac:spMk id="5" creationId="{7D521203-10FB-4CFA-EA31-AB4E4C7B6B29}"/>
          </ac:spMkLst>
        </pc:spChg>
        <pc:spChg chg="add mod">
          <ac:chgData name="Saranya Palaniswamy" userId="973be20e-c43f-434f-97ed-92fa4baa28ec" providerId="ADAL" clId="{43A0B2FA-94EB-433B-B7B6-CBD5C9C748E9}" dt="2024-03-19T15:48:23.612" v="26908" actId="20577"/>
          <ac:spMkLst>
            <pc:docMk/>
            <pc:sldMk cId="371282710" sldId="567"/>
            <ac:spMk id="6" creationId="{EDB9B4E5-3A41-CBF5-3B9D-4E4BCC034ADC}"/>
          </ac:spMkLst>
        </pc:spChg>
        <pc:spChg chg="add del mod">
          <ac:chgData name="Saranya Palaniswamy" userId="973be20e-c43f-434f-97ed-92fa4baa28ec" providerId="ADAL" clId="{43A0B2FA-94EB-433B-B7B6-CBD5C9C748E9}" dt="2024-03-19T15:37:22.611" v="26249" actId="478"/>
          <ac:spMkLst>
            <pc:docMk/>
            <pc:sldMk cId="371282710" sldId="567"/>
            <ac:spMk id="11" creationId="{6E7CC6C2-B70A-3D64-DE02-0FD4E88895DB}"/>
          </ac:spMkLst>
        </pc:spChg>
        <pc:picChg chg="del">
          <ac:chgData name="Saranya Palaniswamy" userId="973be20e-c43f-434f-97ed-92fa4baa28ec" providerId="ADAL" clId="{43A0B2FA-94EB-433B-B7B6-CBD5C9C748E9}" dt="2024-03-19T15:32:19.403" v="25897" actId="478"/>
          <ac:picMkLst>
            <pc:docMk/>
            <pc:sldMk cId="371282710" sldId="567"/>
            <ac:picMk id="3" creationId="{121696AC-270B-5367-7795-42F72B8407E7}"/>
          </ac:picMkLst>
        </pc:picChg>
        <pc:picChg chg="add mod">
          <ac:chgData name="Saranya Palaniswamy" userId="973be20e-c43f-434f-97ed-92fa4baa28ec" providerId="ADAL" clId="{43A0B2FA-94EB-433B-B7B6-CBD5C9C748E9}" dt="2024-03-19T15:32:21.694" v="25899" actId="1076"/>
          <ac:picMkLst>
            <pc:docMk/>
            <pc:sldMk cId="371282710" sldId="567"/>
            <ac:picMk id="8" creationId="{2D796C2B-69A6-E8C0-2B35-4E4AF2658319}"/>
          </ac:picMkLst>
        </pc:picChg>
        <pc:picChg chg="add mod">
          <ac:chgData name="Saranya Palaniswamy" userId="973be20e-c43f-434f-97ed-92fa4baa28ec" providerId="ADAL" clId="{43A0B2FA-94EB-433B-B7B6-CBD5C9C748E9}" dt="2024-03-19T15:32:38.952" v="25901" actId="1076"/>
          <ac:picMkLst>
            <pc:docMk/>
            <pc:sldMk cId="371282710" sldId="567"/>
            <ac:picMk id="10" creationId="{D5A4AB47-0AA2-F3CB-2EC1-A26AB095AFBE}"/>
          </ac:picMkLst>
        </pc:picChg>
      </pc:sldChg>
      <pc:sldChg chg="addSp delSp modSp add del mod">
        <pc:chgData name="Saranya Palaniswamy" userId="973be20e-c43f-434f-97ed-92fa4baa28ec" providerId="ADAL" clId="{43A0B2FA-94EB-433B-B7B6-CBD5C9C748E9}" dt="2024-02-06T10:53:04.130" v="7144" actId="2696"/>
        <pc:sldMkLst>
          <pc:docMk/>
          <pc:sldMk cId="1735105872" sldId="567"/>
        </pc:sldMkLst>
        <pc:spChg chg="mod">
          <ac:chgData name="Saranya Palaniswamy" userId="973be20e-c43f-434f-97ed-92fa4baa28ec" providerId="ADAL" clId="{43A0B2FA-94EB-433B-B7B6-CBD5C9C748E9}" dt="2024-01-26T12:00:44.561" v="1567" actId="207"/>
          <ac:spMkLst>
            <pc:docMk/>
            <pc:sldMk cId="1735105872" sldId="567"/>
            <ac:spMk id="4" creationId="{51493A88-B9E1-7BB2-9104-95EA2C7F7922}"/>
          </ac:spMkLst>
        </pc:spChg>
        <pc:spChg chg="mod">
          <ac:chgData name="Saranya Palaniswamy" userId="973be20e-c43f-434f-97ed-92fa4baa28ec" providerId="ADAL" clId="{43A0B2FA-94EB-433B-B7B6-CBD5C9C748E9}" dt="2024-01-26T12:01:02.729" v="1597" actId="20577"/>
          <ac:spMkLst>
            <pc:docMk/>
            <pc:sldMk cId="1735105872" sldId="567"/>
            <ac:spMk id="5" creationId="{7D521203-10FB-4CFA-EA31-AB4E4C7B6B29}"/>
          </ac:spMkLst>
        </pc:spChg>
        <pc:picChg chg="add mod modCrop">
          <ac:chgData name="Saranya Palaniswamy" userId="973be20e-c43f-434f-97ed-92fa4baa28ec" providerId="ADAL" clId="{43A0B2FA-94EB-433B-B7B6-CBD5C9C748E9}" dt="2024-01-30T14:12:07.245" v="1788" actId="732"/>
          <ac:picMkLst>
            <pc:docMk/>
            <pc:sldMk cId="1735105872" sldId="567"/>
            <ac:picMk id="3" creationId="{121696AC-270B-5367-7795-42F72B8407E7}"/>
          </ac:picMkLst>
        </pc:picChg>
        <pc:picChg chg="del">
          <ac:chgData name="Saranya Palaniswamy" userId="973be20e-c43f-434f-97ed-92fa4baa28ec" providerId="ADAL" clId="{43A0B2FA-94EB-433B-B7B6-CBD5C9C748E9}" dt="2024-01-26T12:00:30.179" v="1563" actId="478"/>
          <ac:picMkLst>
            <pc:docMk/>
            <pc:sldMk cId="1735105872" sldId="567"/>
            <ac:picMk id="6" creationId="{D9FD9F21-C5A0-F956-834C-85F6F4373693}"/>
          </ac:picMkLst>
        </pc:picChg>
      </pc:sldChg>
      <pc:sldChg chg="add del">
        <pc:chgData name="Saranya Palaniswamy" userId="973be20e-c43f-434f-97ed-92fa4baa28ec" providerId="ADAL" clId="{43A0B2FA-94EB-433B-B7B6-CBD5C9C748E9}" dt="2024-02-06T12:55:35.878" v="8356" actId="2696"/>
        <pc:sldMkLst>
          <pc:docMk/>
          <pc:sldMk cId="3542361402" sldId="567"/>
        </pc:sldMkLst>
      </pc:sldChg>
      <pc:sldChg chg="addSp delSp modSp add del mod">
        <pc:chgData name="Saranya Palaniswamy" userId="973be20e-c43f-434f-97ed-92fa4baa28ec" providerId="ADAL" clId="{43A0B2FA-94EB-433B-B7B6-CBD5C9C748E9}" dt="2024-02-06T10:53:04.130" v="7144" actId="2696"/>
        <pc:sldMkLst>
          <pc:docMk/>
          <pc:sldMk cId="144531312" sldId="568"/>
        </pc:sldMkLst>
        <pc:spChg chg="mod">
          <ac:chgData name="Saranya Palaniswamy" userId="973be20e-c43f-434f-97ed-92fa4baa28ec" providerId="ADAL" clId="{43A0B2FA-94EB-433B-B7B6-CBD5C9C748E9}" dt="2024-01-30T14:11:25.375" v="1785" actId="207"/>
          <ac:spMkLst>
            <pc:docMk/>
            <pc:sldMk cId="144531312" sldId="568"/>
            <ac:spMk id="4" creationId="{51493A88-B9E1-7BB2-9104-95EA2C7F7922}"/>
          </ac:spMkLst>
        </pc:spChg>
        <pc:spChg chg="mod">
          <ac:chgData name="Saranya Palaniswamy" userId="973be20e-c43f-434f-97ed-92fa4baa28ec" providerId="ADAL" clId="{43A0B2FA-94EB-433B-B7B6-CBD5C9C748E9}" dt="2024-01-30T14:38:41.145" v="2004" actId="20577"/>
          <ac:spMkLst>
            <pc:docMk/>
            <pc:sldMk cId="144531312" sldId="568"/>
            <ac:spMk id="5" creationId="{7D521203-10FB-4CFA-EA31-AB4E4C7B6B29}"/>
          </ac:spMkLst>
        </pc:spChg>
        <pc:spChg chg="add mod">
          <ac:chgData name="Saranya Palaniswamy" userId="973be20e-c43f-434f-97ed-92fa4baa28ec" providerId="ADAL" clId="{43A0B2FA-94EB-433B-B7B6-CBD5C9C748E9}" dt="2024-01-30T14:40:20.339" v="2195" actId="404"/>
          <ac:spMkLst>
            <pc:docMk/>
            <pc:sldMk cId="144531312" sldId="568"/>
            <ac:spMk id="9" creationId="{BA75EBA7-BA0A-DEEC-3894-BC0175D2BA3E}"/>
          </ac:spMkLst>
        </pc:spChg>
        <pc:picChg chg="add del mod">
          <ac:chgData name="Saranya Palaniswamy" userId="973be20e-c43f-434f-97ed-92fa4baa28ec" providerId="ADAL" clId="{43A0B2FA-94EB-433B-B7B6-CBD5C9C748E9}" dt="2024-01-30T14:38:28.337" v="1961" actId="478"/>
          <ac:picMkLst>
            <pc:docMk/>
            <pc:sldMk cId="144531312" sldId="568"/>
            <ac:picMk id="3" creationId="{204E4689-5B6B-89EF-6536-64423FCB4307}"/>
          </ac:picMkLst>
        </pc:picChg>
        <pc:picChg chg="del">
          <ac:chgData name="Saranya Palaniswamy" userId="973be20e-c43f-434f-97ed-92fa4baa28ec" providerId="ADAL" clId="{43A0B2FA-94EB-433B-B7B6-CBD5C9C748E9}" dt="2024-01-30T14:10:48.191" v="1777" actId="478"/>
          <ac:picMkLst>
            <pc:docMk/>
            <pc:sldMk cId="144531312" sldId="568"/>
            <ac:picMk id="6" creationId="{D9FD9F21-C5A0-F956-834C-85F6F4373693}"/>
          </ac:picMkLst>
        </pc:picChg>
        <pc:picChg chg="add mod">
          <ac:chgData name="Saranya Palaniswamy" userId="973be20e-c43f-434f-97ed-92fa4baa28ec" providerId="ADAL" clId="{43A0B2FA-94EB-433B-B7B6-CBD5C9C748E9}" dt="2024-01-30T14:14:34.875" v="1957" actId="1076"/>
          <ac:picMkLst>
            <pc:docMk/>
            <pc:sldMk cId="144531312" sldId="568"/>
            <ac:picMk id="8" creationId="{8DDC8592-DBFD-12D9-027A-C30730DEF8C4}"/>
          </ac:picMkLst>
        </pc:picChg>
        <pc:picChg chg="add mod ord">
          <ac:chgData name="Saranya Palaniswamy" userId="973be20e-c43f-434f-97ed-92fa4baa28ec" providerId="ADAL" clId="{43A0B2FA-94EB-433B-B7B6-CBD5C9C748E9}" dt="2024-01-30T14:39:04.879" v="2007" actId="167"/>
          <ac:picMkLst>
            <pc:docMk/>
            <pc:sldMk cId="144531312" sldId="568"/>
            <ac:picMk id="11" creationId="{6EC49DD3-F7AB-67A1-9A40-AC34D0218C31}"/>
          </ac:picMkLst>
        </pc:picChg>
      </pc:sldChg>
      <pc:sldChg chg="add del">
        <pc:chgData name="Saranya Palaniswamy" userId="973be20e-c43f-434f-97ed-92fa4baa28ec" providerId="ADAL" clId="{43A0B2FA-94EB-433B-B7B6-CBD5C9C748E9}" dt="2024-02-06T12:55:24.990" v="8354" actId="47"/>
        <pc:sldMkLst>
          <pc:docMk/>
          <pc:sldMk cId="826117150" sldId="568"/>
        </pc:sldMkLst>
      </pc:sldChg>
      <pc:sldChg chg="add del">
        <pc:chgData name="Saranya Palaniswamy" userId="973be20e-c43f-434f-97ed-92fa4baa28ec" providerId="ADAL" clId="{43A0B2FA-94EB-433B-B7B6-CBD5C9C748E9}" dt="2024-02-06T12:55:43.456" v="8358" actId="47"/>
        <pc:sldMkLst>
          <pc:docMk/>
          <pc:sldMk cId="2804709419" sldId="569"/>
        </pc:sldMkLst>
      </pc:sldChg>
      <pc:sldChg chg="modSp add del mod">
        <pc:chgData name="Saranya Palaniswamy" userId="973be20e-c43f-434f-97ed-92fa4baa28ec" providerId="ADAL" clId="{43A0B2FA-94EB-433B-B7B6-CBD5C9C748E9}" dt="2024-02-06T10:53:04.130" v="7144" actId="2696"/>
        <pc:sldMkLst>
          <pc:docMk/>
          <pc:sldMk cId="3686165018" sldId="569"/>
        </pc:sldMkLst>
        <pc:spChg chg="mod">
          <ac:chgData name="Saranya Palaniswamy" userId="973be20e-c43f-434f-97ed-92fa4baa28ec" providerId="ADAL" clId="{43A0B2FA-94EB-433B-B7B6-CBD5C9C748E9}" dt="2024-01-30T14:40:24.348" v="2197" actId="404"/>
          <ac:spMkLst>
            <pc:docMk/>
            <pc:sldMk cId="3686165018" sldId="569"/>
            <ac:spMk id="9" creationId="{BA75EBA7-BA0A-DEEC-3894-BC0175D2BA3E}"/>
          </ac:spMkLst>
        </pc:spChg>
      </pc:sldChg>
      <pc:sldChg chg="addSp delSp modSp add del mod">
        <pc:chgData name="Saranya Palaniswamy" userId="973be20e-c43f-434f-97ed-92fa4baa28ec" providerId="ADAL" clId="{43A0B2FA-94EB-433B-B7B6-CBD5C9C748E9}" dt="2024-02-06T10:53:04.130" v="7144" actId="2696"/>
        <pc:sldMkLst>
          <pc:docMk/>
          <pc:sldMk cId="611321916" sldId="570"/>
        </pc:sldMkLst>
        <pc:spChg chg="mod">
          <ac:chgData name="Saranya Palaniswamy" userId="973be20e-c43f-434f-97ed-92fa4baa28ec" providerId="ADAL" clId="{43A0B2FA-94EB-433B-B7B6-CBD5C9C748E9}" dt="2024-01-30T14:41:57.647" v="2241" actId="20577"/>
          <ac:spMkLst>
            <pc:docMk/>
            <pc:sldMk cId="611321916" sldId="570"/>
            <ac:spMk id="5" creationId="{7D521203-10FB-4CFA-EA31-AB4E4C7B6B29}"/>
          </ac:spMkLst>
        </pc:spChg>
        <pc:spChg chg="mod">
          <ac:chgData name="Saranya Palaniswamy" userId="973be20e-c43f-434f-97ed-92fa4baa28ec" providerId="ADAL" clId="{43A0B2FA-94EB-433B-B7B6-CBD5C9C748E9}" dt="2024-01-30T14:43:45.549" v="2382" actId="1076"/>
          <ac:spMkLst>
            <pc:docMk/>
            <pc:sldMk cId="611321916" sldId="570"/>
            <ac:spMk id="9" creationId="{BA75EBA7-BA0A-DEEC-3894-BC0175D2BA3E}"/>
          </ac:spMkLst>
        </pc:spChg>
        <pc:picChg chg="add mod ord">
          <ac:chgData name="Saranya Palaniswamy" userId="973be20e-c43f-434f-97ed-92fa4baa28ec" providerId="ADAL" clId="{43A0B2FA-94EB-433B-B7B6-CBD5C9C748E9}" dt="2024-01-30T14:42:21.947" v="2248" actId="1076"/>
          <ac:picMkLst>
            <pc:docMk/>
            <pc:sldMk cId="611321916" sldId="570"/>
            <ac:picMk id="3" creationId="{0DEE1BAB-7304-5F0B-4B0E-69B7AE71AFAF}"/>
          </ac:picMkLst>
        </pc:picChg>
        <pc:picChg chg="mod">
          <ac:chgData name="Saranya Palaniswamy" userId="973be20e-c43f-434f-97ed-92fa4baa28ec" providerId="ADAL" clId="{43A0B2FA-94EB-433B-B7B6-CBD5C9C748E9}" dt="2024-01-30T14:42:52.916" v="2249" actId="1076"/>
          <ac:picMkLst>
            <pc:docMk/>
            <pc:sldMk cId="611321916" sldId="570"/>
            <ac:picMk id="8" creationId="{8DDC8592-DBFD-12D9-027A-C30730DEF8C4}"/>
          </ac:picMkLst>
        </pc:picChg>
        <pc:picChg chg="del">
          <ac:chgData name="Saranya Palaniswamy" userId="973be20e-c43f-434f-97ed-92fa4baa28ec" providerId="ADAL" clId="{43A0B2FA-94EB-433B-B7B6-CBD5C9C748E9}" dt="2024-01-30T14:41:43.777" v="2199" actId="478"/>
          <ac:picMkLst>
            <pc:docMk/>
            <pc:sldMk cId="611321916" sldId="570"/>
            <ac:picMk id="11" creationId="{6EC49DD3-F7AB-67A1-9A40-AC34D0218C31}"/>
          </ac:picMkLst>
        </pc:picChg>
      </pc:sldChg>
      <pc:sldChg chg="add del">
        <pc:chgData name="Saranya Palaniswamy" userId="973be20e-c43f-434f-97ed-92fa4baa28ec" providerId="ADAL" clId="{43A0B2FA-94EB-433B-B7B6-CBD5C9C748E9}" dt="2024-02-06T12:55:29.695" v="8355" actId="47"/>
        <pc:sldMkLst>
          <pc:docMk/>
          <pc:sldMk cId="2456321965" sldId="570"/>
        </pc:sldMkLst>
      </pc:sldChg>
      <pc:sldChg chg="addSp delSp modSp add mod ord modNotesTx">
        <pc:chgData name="Saranya Palaniswamy" userId="973be20e-c43f-434f-97ed-92fa4baa28ec" providerId="ADAL" clId="{43A0B2FA-94EB-433B-B7B6-CBD5C9C748E9}" dt="2024-03-19T16:19:32.097" v="29450" actId="20577"/>
        <pc:sldMkLst>
          <pc:docMk/>
          <pc:sldMk cId="727855302" sldId="571"/>
        </pc:sldMkLst>
        <pc:spChg chg="add mod">
          <ac:chgData name="Saranya Palaniswamy" userId="973be20e-c43f-434f-97ed-92fa4baa28ec" providerId="ADAL" clId="{43A0B2FA-94EB-433B-B7B6-CBD5C9C748E9}" dt="2024-03-19T16:19:32.097" v="29450" actId="20577"/>
          <ac:spMkLst>
            <pc:docMk/>
            <pc:sldMk cId="727855302" sldId="571"/>
            <ac:spMk id="2" creationId="{14F3A70B-CA86-E227-8417-CC4C51B4131C}"/>
          </ac:spMkLst>
        </pc:spChg>
        <pc:spChg chg="mod">
          <ac:chgData name="Saranya Palaniswamy" userId="973be20e-c43f-434f-97ed-92fa4baa28ec" providerId="ADAL" clId="{43A0B2FA-94EB-433B-B7B6-CBD5C9C748E9}" dt="2024-03-04T15:13:31.751" v="17086" actId="207"/>
          <ac:spMkLst>
            <pc:docMk/>
            <pc:sldMk cId="727855302" sldId="571"/>
            <ac:spMk id="4" creationId="{51493A88-B9E1-7BB2-9104-95EA2C7F7922}"/>
          </ac:spMkLst>
        </pc:spChg>
        <pc:spChg chg="mod">
          <ac:chgData name="Saranya Palaniswamy" userId="973be20e-c43f-434f-97ed-92fa4baa28ec" providerId="ADAL" clId="{43A0B2FA-94EB-433B-B7B6-CBD5C9C748E9}" dt="2024-03-05T14:18:16.453" v="17651"/>
          <ac:spMkLst>
            <pc:docMk/>
            <pc:sldMk cId="727855302" sldId="571"/>
            <ac:spMk id="5" creationId="{7D521203-10FB-4CFA-EA31-AB4E4C7B6B29}"/>
          </ac:spMkLst>
        </pc:spChg>
        <pc:spChg chg="add mod">
          <ac:chgData name="Saranya Palaniswamy" userId="973be20e-c43f-434f-97ed-92fa4baa28ec" providerId="ADAL" clId="{43A0B2FA-94EB-433B-B7B6-CBD5C9C748E9}" dt="2024-03-19T16:17:09.089" v="29403"/>
          <ac:spMkLst>
            <pc:docMk/>
            <pc:sldMk cId="727855302" sldId="571"/>
            <ac:spMk id="7" creationId="{7B57E2C1-CC71-4769-A314-E58CA6E1A690}"/>
          </ac:spMkLst>
        </pc:spChg>
        <pc:spChg chg="del">
          <ac:chgData name="Saranya Palaniswamy" userId="973be20e-c43f-434f-97ed-92fa4baa28ec" providerId="ADAL" clId="{43A0B2FA-94EB-433B-B7B6-CBD5C9C748E9}" dt="2024-03-04T15:12:39.014" v="17014" actId="478"/>
          <ac:spMkLst>
            <pc:docMk/>
            <pc:sldMk cId="727855302" sldId="571"/>
            <ac:spMk id="9" creationId="{BA75EBA7-BA0A-DEEC-3894-BC0175D2BA3E}"/>
          </ac:spMkLst>
        </pc:spChg>
        <pc:graphicFrameChg chg="add del mod">
          <ac:chgData name="Saranya Palaniswamy" userId="973be20e-c43f-434f-97ed-92fa4baa28ec" providerId="ADAL" clId="{43A0B2FA-94EB-433B-B7B6-CBD5C9C748E9}" dt="2024-03-11T14:50:20.494" v="18744" actId="478"/>
          <ac:graphicFrameMkLst>
            <pc:docMk/>
            <pc:sldMk cId="727855302" sldId="571"/>
            <ac:graphicFrameMk id="2" creationId="{DC22E7DD-5FBB-5792-6196-B1254E30A570}"/>
          </ac:graphicFrameMkLst>
        </pc:graphicFrameChg>
        <pc:graphicFrameChg chg="add del mod">
          <ac:chgData name="Saranya Palaniswamy" userId="973be20e-c43f-434f-97ed-92fa4baa28ec" providerId="ADAL" clId="{43A0B2FA-94EB-433B-B7B6-CBD5C9C748E9}" dt="2024-03-06T16:24:47.433" v="17951" actId="208"/>
          <ac:graphicFrameMkLst>
            <pc:docMk/>
            <pc:sldMk cId="727855302" sldId="571"/>
            <ac:graphicFrameMk id="3" creationId="{2E2B002C-CDE1-3CA0-9AD2-23AE8C3C7971}"/>
          </ac:graphicFrameMkLst>
        </pc:graphicFrameChg>
        <pc:graphicFrameChg chg="add del mod">
          <ac:chgData name="Saranya Palaniswamy" userId="973be20e-c43f-434f-97ed-92fa4baa28ec" providerId="ADAL" clId="{43A0B2FA-94EB-433B-B7B6-CBD5C9C748E9}" dt="2024-03-11T14:50:28.195" v="18748" actId="14100"/>
          <ac:graphicFrameMkLst>
            <pc:docMk/>
            <pc:sldMk cId="727855302" sldId="571"/>
            <ac:graphicFrameMk id="6" creationId="{DC22E7DD-5FBB-5792-6196-B1254E30A570}"/>
          </ac:graphicFrameMkLst>
        </pc:graphicFrameChg>
        <pc:graphicFrameChg chg="add del mod">
          <ac:chgData name="Saranya Palaniswamy" userId="973be20e-c43f-434f-97ed-92fa4baa28ec" providerId="ADAL" clId="{43A0B2FA-94EB-433B-B7B6-CBD5C9C748E9}" dt="2024-03-06T16:24:40.244" v="17947" actId="478"/>
          <ac:graphicFrameMkLst>
            <pc:docMk/>
            <pc:sldMk cId="727855302" sldId="571"/>
            <ac:graphicFrameMk id="7" creationId="{2E2B002C-CDE1-3CA0-9AD2-23AE8C3C7971}"/>
          </ac:graphicFrameMkLst>
        </pc:graphicFrameChg>
        <pc:picChg chg="del">
          <ac:chgData name="Saranya Palaniswamy" userId="973be20e-c43f-434f-97ed-92fa4baa28ec" providerId="ADAL" clId="{43A0B2FA-94EB-433B-B7B6-CBD5C9C748E9}" dt="2024-03-04T15:12:34.237" v="17012" actId="478"/>
          <ac:picMkLst>
            <pc:docMk/>
            <pc:sldMk cId="727855302" sldId="571"/>
            <ac:picMk id="6" creationId="{149F5D55-121B-A213-6ED6-82FEA16CAB53}"/>
          </ac:picMkLst>
        </pc:picChg>
      </pc:sldChg>
      <pc:sldChg chg="addSp delSp modSp add del mod">
        <pc:chgData name="Saranya Palaniswamy" userId="973be20e-c43f-434f-97ed-92fa4baa28ec" providerId="ADAL" clId="{43A0B2FA-94EB-433B-B7B6-CBD5C9C748E9}" dt="2024-02-06T10:53:04.130" v="7144" actId="2696"/>
        <pc:sldMkLst>
          <pc:docMk/>
          <pc:sldMk cId="2298085613" sldId="571"/>
        </pc:sldMkLst>
        <pc:spChg chg="mod">
          <ac:chgData name="Saranya Palaniswamy" userId="973be20e-c43f-434f-97ed-92fa4baa28ec" providerId="ADAL" clId="{43A0B2FA-94EB-433B-B7B6-CBD5C9C748E9}" dt="2024-01-30T14:45:55.623" v="2417" actId="20577"/>
          <ac:spMkLst>
            <pc:docMk/>
            <pc:sldMk cId="2298085613" sldId="571"/>
            <ac:spMk id="5" creationId="{7D521203-10FB-4CFA-EA31-AB4E4C7B6B29}"/>
          </ac:spMkLst>
        </pc:spChg>
        <pc:spChg chg="mod">
          <ac:chgData name="Saranya Palaniswamy" userId="973be20e-c43f-434f-97ed-92fa4baa28ec" providerId="ADAL" clId="{43A0B2FA-94EB-433B-B7B6-CBD5C9C748E9}" dt="2024-01-30T14:47:06.606" v="2607" actId="20577"/>
          <ac:spMkLst>
            <pc:docMk/>
            <pc:sldMk cId="2298085613" sldId="571"/>
            <ac:spMk id="9" creationId="{BA75EBA7-BA0A-DEEC-3894-BC0175D2BA3E}"/>
          </ac:spMkLst>
        </pc:spChg>
        <pc:picChg chg="del">
          <ac:chgData name="Saranya Palaniswamy" userId="973be20e-c43f-434f-97ed-92fa4baa28ec" providerId="ADAL" clId="{43A0B2FA-94EB-433B-B7B6-CBD5C9C748E9}" dt="2024-01-30T14:45:26.132" v="2384" actId="478"/>
          <ac:picMkLst>
            <pc:docMk/>
            <pc:sldMk cId="2298085613" sldId="571"/>
            <ac:picMk id="3" creationId="{0DEE1BAB-7304-5F0B-4B0E-69B7AE71AFAF}"/>
          </ac:picMkLst>
        </pc:picChg>
        <pc:picChg chg="add mod">
          <ac:chgData name="Saranya Palaniswamy" userId="973be20e-c43f-434f-97ed-92fa4baa28ec" providerId="ADAL" clId="{43A0B2FA-94EB-433B-B7B6-CBD5C9C748E9}" dt="2024-01-30T14:45:45.037" v="2389" actId="1076"/>
          <ac:picMkLst>
            <pc:docMk/>
            <pc:sldMk cId="2298085613" sldId="571"/>
            <ac:picMk id="6" creationId="{149F5D55-121B-A213-6ED6-82FEA16CAB53}"/>
          </ac:picMkLst>
        </pc:picChg>
        <pc:picChg chg="del">
          <ac:chgData name="Saranya Palaniswamy" userId="973be20e-c43f-434f-97ed-92fa4baa28ec" providerId="ADAL" clId="{43A0B2FA-94EB-433B-B7B6-CBD5C9C748E9}" dt="2024-01-30T14:45:42.892" v="2388" actId="478"/>
          <ac:picMkLst>
            <pc:docMk/>
            <pc:sldMk cId="2298085613" sldId="571"/>
            <ac:picMk id="8" creationId="{8DDC8592-DBFD-12D9-027A-C30730DEF8C4}"/>
          </ac:picMkLst>
        </pc:picChg>
      </pc:sldChg>
      <pc:sldChg chg="add del">
        <pc:chgData name="Saranya Palaniswamy" userId="973be20e-c43f-434f-97ed-92fa4baa28ec" providerId="ADAL" clId="{43A0B2FA-94EB-433B-B7B6-CBD5C9C748E9}" dt="2024-02-01T17:49:18.369" v="6783" actId="2696"/>
        <pc:sldMkLst>
          <pc:docMk/>
          <pc:sldMk cId="2769801512" sldId="572"/>
        </pc:sldMkLst>
      </pc:sldChg>
      <pc:sldChg chg="modSp add mod modNotesTx">
        <pc:chgData name="Saranya Palaniswamy" userId="973be20e-c43f-434f-97ed-92fa4baa28ec" providerId="ADAL" clId="{43A0B2FA-94EB-433B-B7B6-CBD5C9C748E9}" dt="2024-02-06T16:00:41.079" v="11818" actId="6549"/>
        <pc:sldMkLst>
          <pc:docMk/>
          <pc:sldMk cId="2840169672" sldId="572"/>
        </pc:sldMkLst>
        <pc:spChg chg="mod">
          <ac:chgData name="Saranya Palaniswamy" userId="973be20e-c43f-434f-97ed-92fa4baa28ec" providerId="ADAL" clId="{43A0B2FA-94EB-433B-B7B6-CBD5C9C748E9}" dt="2024-02-06T16:00:41.079" v="11818" actId="6549"/>
          <ac:spMkLst>
            <pc:docMk/>
            <pc:sldMk cId="2840169672" sldId="572"/>
            <ac:spMk id="2" creationId="{5B04C80A-E632-43FF-9A5F-2BBD18F402AB}"/>
          </ac:spMkLst>
        </pc:spChg>
      </pc:sldChg>
      <pc:sldChg chg="modSp add del mod">
        <pc:chgData name="Saranya Palaniswamy" userId="973be20e-c43f-434f-97ed-92fa4baa28ec" providerId="ADAL" clId="{43A0B2FA-94EB-433B-B7B6-CBD5C9C748E9}" dt="2024-02-01T17:49:07.705" v="6781" actId="2696"/>
        <pc:sldMkLst>
          <pc:docMk/>
          <pc:sldMk cId="4216838074" sldId="572"/>
        </pc:sldMkLst>
        <pc:spChg chg="mod">
          <ac:chgData name="Saranya Palaniswamy" userId="973be20e-c43f-434f-97ed-92fa4baa28ec" providerId="ADAL" clId="{43A0B2FA-94EB-433B-B7B6-CBD5C9C748E9}" dt="2024-02-01T17:48:43.805" v="6780" actId="20577"/>
          <ac:spMkLst>
            <pc:docMk/>
            <pc:sldMk cId="4216838074" sldId="572"/>
            <ac:spMk id="2" creationId="{5B04C80A-E632-43FF-9A5F-2BBD18F402AB}"/>
          </ac:spMkLst>
        </pc:spChg>
      </pc:sldChg>
      <pc:sldChg chg="delSp add del mod">
        <pc:chgData name="Saranya Palaniswamy" userId="973be20e-c43f-434f-97ed-92fa4baa28ec" providerId="ADAL" clId="{43A0B2FA-94EB-433B-B7B6-CBD5C9C748E9}" dt="2024-02-05T14:24:23.799" v="6790" actId="47"/>
        <pc:sldMkLst>
          <pc:docMk/>
          <pc:sldMk cId="3392970885" sldId="573"/>
        </pc:sldMkLst>
        <pc:picChg chg="del">
          <ac:chgData name="Saranya Palaniswamy" userId="973be20e-c43f-434f-97ed-92fa4baa28ec" providerId="ADAL" clId="{43A0B2FA-94EB-433B-B7B6-CBD5C9C748E9}" dt="2024-02-05T14:24:20.154" v="6789" actId="478"/>
          <ac:picMkLst>
            <pc:docMk/>
            <pc:sldMk cId="3392970885" sldId="573"/>
            <ac:picMk id="3" creationId="{121696AC-270B-5367-7795-42F72B8407E7}"/>
          </ac:picMkLst>
        </pc:picChg>
      </pc:sldChg>
      <pc:sldChg chg="addSp delSp modSp add mod ord">
        <pc:chgData name="Saranya Palaniswamy" userId="973be20e-c43f-434f-97ed-92fa4baa28ec" providerId="ADAL" clId="{43A0B2FA-94EB-433B-B7B6-CBD5C9C748E9}" dt="2024-04-04T10:37:20.839" v="43315" actId="1038"/>
        <pc:sldMkLst>
          <pc:docMk/>
          <pc:sldMk cId="3810401881" sldId="573"/>
        </pc:sldMkLst>
        <pc:spChg chg="add mod">
          <ac:chgData name="Saranya Palaniswamy" userId="973be20e-c43f-434f-97ed-92fa4baa28ec" providerId="ADAL" clId="{43A0B2FA-94EB-433B-B7B6-CBD5C9C748E9}" dt="2024-04-04T10:37:20.839" v="43315" actId="1038"/>
          <ac:spMkLst>
            <pc:docMk/>
            <pc:sldMk cId="3810401881" sldId="573"/>
            <ac:spMk id="2" creationId="{C0FE6499-3B5A-0FC6-5B53-071D618B40C7}"/>
          </ac:spMkLst>
        </pc:spChg>
        <pc:spChg chg="mod">
          <ac:chgData name="Saranya Palaniswamy" userId="973be20e-c43f-434f-97ed-92fa4baa28ec" providerId="ADAL" clId="{43A0B2FA-94EB-433B-B7B6-CBD5C9C748E9}" dt="2024-02-06T16:02:22.782" v="11932" actId="20577"/>
          <ac:spMkLst>
            <pc:docMk/>
            <pc:sldMk cId="3810401881" sldId="573"/>
            <ac:spMk id="7" creationId="{4AFD2831-4027-88BB-C4CB-3610D2CA1FD4}"/>
          </ac:spMkLst>
        </pc:spChg>
        <pc:spChg chg="mod">
          <ac:chgData name="Saranya Palaniswamy" userId="973be20e-c43f-434f-97ed-92fa4baa28ec" providerId="ADAL" clId="{43A0B2FA-94EB-433B-B7B6-CBD5C9C748E9}" dt="2024-02-05T14:27:09.734" v="6875" actId="207"/>
          <ac:spMkLst>
            <pc:docMk/>
            <pc:sldMk cId="3810401881" sldId="573"/>
            <ac:spMk id="11" creationId="{9F7BEB1A-AF2A-6238-48CC-127C74089EA7}"/>
          </ac:spMkLst>
        </pc:spChg>
        <pc:graphicFrameChg chg="del">
          <ac:chgData name="Saranya Palaniswamy" userId="973be20e-c43f-434f-97ed-92fa4baa28ec" providerId="ADAL" clId="{43A0B2FA-94EB-433B-B7B6-CBD5C9C748E9}" dt="2024-02-05T14:26:40.782" v="6852" actId="478"/>
          <ac:graphicFrameMkLst>
            <pc:docMk/>
            <pc:sldMk cId="3810401881" sldId="573"/>
            <ac:graphicFrameMk id="2" creationId="{54401C0A-92D4-C1C6-08A1-F1C943ED9C0B}"/>
          </ac:graphicFrameMkLst>
        </pc:graphicFrameChg>
        <pc:picChg chg="add del mod">
          <ac:chgData name="Saranya Palaniswamy" userId="973be20e-c43f-434f-97ed-92fa4baa28ec" providerId="ADAL" clId="{43A0B2FA-94EB-433B-B7B6-CBD5C9C748E9}" dt="2024-02-05T14:30:52.347" v="6876" actId="478"/>
          <ac:picMkLst>
            <pc:docMk/>
            <pc:sldMk cId="3810401881" sldId="573"/>
            <ac:picMk id="3" creationId="{8EF5848F-7BAA-CFA7-D0DB-61B143864973}"/>
          </ac:picMkLst>
        </pc:picChg>
        <pc:picChg chg="add mod">
          <ac:chgData name="Saranya Palaniswamy" userId="973be20e-c43f-434f-97ed-92fa4baa28ec" providerId="ADAL" clId="{43A0B2FA-94EB-433B-B7B6-CBD5C9C748E9}" dt="2024-02-05T14:30:54.181" v="6878" actId="1076"/>
          <ac:picMkLst>
            <pc:docMk/>
            <pc:sldMk cId="3810401881" sldId="573"/>
            <ac:picMk id="5" creationId="{51063486-3F57-1701-4853-D4029E84E242}"/>
          </ac:picMkLst>
        </pc:picChg>
        <pc:picChg chg="add mod">
          <ac:chgData name="Saranya Palaniswamy" userId="973be20e-c43f-434f-97ed-92fa4baa28ec" providerId="ADAL" clId="{43A0B2FA-94EB-433B-B7B6-CBD5C9C748E9}" dt="2024-02-05T14:31:42.265" v="6880" actId="1076"/>
          <ac:picMkLst>
            <pc:docMk/>
            <pc:sldMk cId="3810401881" sldId="573"/>
            <ac:picMk id="8" creationId="{BA9F4FCC-57B0-E713-52F8-7112C2BC9B9F}"/>
          </ac:picMkLst>
        </pc:picChg>
      </pc:sldChg>
      <pc:sldChg chg="addSp delSp modSp add del mod ord modNotesTx">
        <pc:chgData name="Saranya Palaniswamy" userId="973be20e-c43f-434f-97ed-92fa4baa28ec" providerId="ADAL" clId="{43A0B2FA-94EB-433B-B7B6-CBD5C9C748E9}" dt="2024-02-06T10:53:04.130" v="7144" actId="2696"/>
        <pc:sldMkLst>
          <pc:docMk/>
          <pc:sldMk cId="938471300" sldId="574"/>
        </pc:sldMkLst>
        <pc:spChg chg="mod">
          <ac:chgData name="Saranya Palaniswamy" userId="973be20e-c43f-434f-97ed-92fa4baa28ec" providerId="ADAL" clId="{43A0B2FA-94EB-433B-B7B6-CBD5C9C748E9}" dt="2024-02-05T16:02:19" v="6948" actId="207"/>
          <ac:spMkLst>
            <pc:docMk/>
            <pc:sldMk cId="938471300" sldId="574"/>
            <ac:spMk id="4" creationId="{51493A88-B9E1-7BB2-9104-95EA2C7F7922}"/>
          </ac:spMkLst>
        </pc:spChg>
        <pc:spChg chg="mod">
          <ac:chgData name="Saranya Palaniswamy" userId="973be20e-c43f-434f-97ed-92fa4baa28ec" providerId="ADAL" clId="{43A0B2FA-94EB-433B-B7B6-CBD5C9C748E9}" dt="2024-02-05T16:37:21.545" v="7143" actId="20577"/>
          <ac:spMkLst>
            <pc:docMk/>
            <pc:sldMk cId="938471300" sldId="574"/>
            <ac:spMk id="5" creationId="{7D521203-10FB-4CFA-EA31-AB4E4C7B6B29}"/>
          </ac:spMkLst>
        </pc:spChg>
        <pc:picChg chg="del">
          <ac:chgData name="Saranya Palaniswamy" userId="973be20e-c43f-434f-97ed-92fa4baa28ec" providerId="ADAL" clId="{43A0B2FA-94EB-433B-B7B6-CBD5C9C748E9}" dt="2024-02-05T16:01:08.024" v="6883" actId="478"/>
          <ac:picMkLst>
            <pc:docMk/>
            <pc:sldMk cId="938471300" sldId="574"/>
            <ac:picMk id="3" creationId="{121696AC-270B-5367-7795-42F72B8407E7}"/>
          </ac:picMkLst>
        </pc:picChg>
        <pc:picChg chg="add del mod">
          <ac:chgData name="Saranya Palaniswamy" userId="973be20e-c43f-434f-97ed-92fa4baa28ec" providerId="ADAL" clId="{43A0B2FA-94EB-433B-B7B6-CBD5C9C748E9}" dt="2024-02-05T16:30:06.395" v="7067" actId="478"/>
          <ac:picMkLst>
            <pc:docMk/>
            <pc:sldMk cId="938471300" sldId="574"/>
            <ac:picMk id="6" creationId="{8B316494-A46B-2AA8-0843-3E0E4035D3B7}"/>
          </ac:picMkLst>
        </pc:picChg>
        <pc:picChg chg="add mod">
          <ac:chgData name="Saranya Palaniswamy" userId="973be20e-c43f-434f-97ed-92fa4baa28ec" providerId="ADAL" clId="{43A0B2FA-94EB-433B-B7B6-CBD5C9C748E9}" dt="2024-02-05T16:30:14.431" v="7070" actId="14100"/>
          <ac:picMkLst>
            <pc:docMk/>
            <pc:sldMk cId="938471300" sldId="574"/>
            <ac:picMk id="8" creationId="{8845EBC8-5763-AC22-B6D2-C8570D95BADD}"/>
          </ac:picMkLst>
        </pc:picChg>
      </pc:sldChg>
      <pc:sldChg chg="addSp modSp add mod ord">
        <pc:chgData name="Saranya Palaniswamy" userId="973be20e-c43f-434f-97ed-92fa4baa28ec" providerId="ADAL" clId="{43A0B2FA-94EB-433B-B7B6-CBD5C9C748E9}" dt="2024-04-10T11:28:24.496" v="45271" actId="6549"/>
        <pc:sldMkLst>
          <pc:docMk/>
          <pc:sldMk cId="1229613620" sldId="574"/>
        </pc:sldMkLst>
        <pc:spChg chg="add mod">
          <ac:chgData name="Saranya Palaniswamy" userId="973be20e-c43f-434f-97ed-92fa4baa28ec" providerId="ADAL" clId="{43A0B2FA-94EB-433B-B7B6-CBD5C9C748E9}" dt="2024-04-10T11:28:24.496" v="45271" actId="6549"/>
          <ac:spMkLst>
            <pc:docMk/>
            <pc:sldMk cId="1229613620" sldId="574"/>
            <ac:spMk id="2" creationId="{F772C30D-00A8-75F4-94D6-E20CFA1D2CA8}"/>
          </ac:spMkLst>
        </pc:spChg>
        <pc:spChg chg="mod">
          <ac:chgData name="Saranya Palaniswamy" userId="973be20e-c43f-434f-97ed-92fa4baa28ec" providerId="ADAL" clId="{43A0B2FA-94EB-433B-B7B6-CBD5C9C748E9}" dt="2024-03-05T14:18:47.971" v="17669" actId="20577"/>
          <ac:spMkLst>
            <pc:docMk/>
            <pc:sldMk cId="1229613620" sldId="574"/>
            <ac:spMk id="5" creationId="{7D521203-10FB-4CFA-EA31-AB4E4C7B6B29}"/>
          </ac:spMkLst>
        </pc:spChg>
        <pc:graphicFrameChg chg="add mod modGraphic">
          <ac:chgData name="Saranya Palaniswamy" userId="973be20e-c43f-434f-97ed-92fa4baa28ec" providerId="ADAL" clId="{43A0B2FA-94EB-433B-B7B6-CBD5C9C748E9}" dt="2024-03-19T16:52:58.589" v="31436" actId="20577"/>
          <ac:graphicFrameMkLst>
            <pc:docMk/>
            <pc:sldMk cId="1229613620" sldId="574"/>
            <ac:graphicFrameMk id="3" creationId="{755F5FDD-73FE-8A2D-94EF-841550C287DF}"/>
          </ac:graphicFrameMkLst>
        </pc:graphicFrameChg>
        <pc:picChg chg="mod">
          <ac:chgData name="Saranya Palaniswamy" userId="973be20e-c43f-434f-97ed-92fa4baa28ec" providerId="ADAL" clId="{43A0B2FA-94EB-433B-B7B6-CBD5C9C748E9}" dt="2024-03-19T16:49:24.622" v="31294" actId="14100"/>
          <ac:picMkLst>
            <pc:docMk/>
            <pc:sldMk cId="1229613620" sldId="574"/>
            <ac:picMk id="8" creationId="{8845EBC8-5763-AC22-B6D2-C8570D95BADD}"/>
          </ac:picMkLst>
        </pc:picChg>
      </pc:sldChg>
      <pc:sldChg chg="modSp add del mod">
        <pc:chgData name="Saranya Palaniswamy" userId="973be20e-c43f-434f-97ed-92fa4baa28ec" providerId="ADAL" clId="{43A0B2FA-94EB-433B-B7B6-CBD5C9C748E9}" dt="2024-02-06T13:54:47.789" v="11136" actId="2696"/>
        <pc:sldMkLst>
          <pc:docMk/>
          <pc:sldMk cId="346828547" sldId="575"/>
        </pc:sldMkLst>
        <pc:spChg chg="mod">
          <ac:chgData name="Saranya Palaniswamy" userId="973be20e-c43f-434f-97ed-92fa4baa28ec" providerId="ADAL" clId="{43A0B2FA-94EB-433B-B7B6-CBD5C9C748E9}" dt="2024-02-05T16:09:04.772" v="6968" actId="20577"/>
          <ac:spMkLst>
            <pc:docMk/>
            <pc:sldMk cId="346828547" sldId="575"/>
            <ac:spMk id="2" creationId="{5B04C80A-E632-43FF-9A5F-2BBD18F402AB}"/>
          </ac:spMkLst>
        </pc:spChg>
      </pc:sldChg>
      <pc:sldChg chg="add">
        <pc:chgData name="Saranya Palaniswamy" userId="973be20e-c43f-434f-97ed-92fa4baa28ec" providerId="ADAL" clId="{43A0B2FA-94EB-433B-B7B6-CBD5C9C748E9}" dt="2024-03-25T13:25:04.660" v="40708"/>
        <pc:sldMkLst>
          <pc:docMk/>
          <pc:sldMk cId="697441618" sldId="575"/>
        </pc:sldMkLst>
      </pc:sldChg>
      <pc:sldChg chg="add del delCm modCm">
        <pc:chgData name="Saranya Palaniswamy" userId="973be20e-c43f-434f-97ed-92fa4baa28ec" providerId="ADAL" clId="{43A0B2FA-94EB-433B-B7B6-CBD5C9C748E9}" dt="2024-03-25T13:25:02.190" v="40707" actId="2696"/>
        <pc:sldMkLst>
          <pc:docMk/>
          <pc:sldMk cId="2598330162" sldId="575"/>
        </pc:sldMkLst>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43A0B2FA-94EB-433B-B7B6-CBD5C9C748E9}" dt="2024-03-19T17:03:54.526" v="31755"/>
              <pc2:cmMkLst xmlns:pc2="http://schemas.microsoft.com/office/powerpoint/2019/9/main/command">
                <pc:docMk/>
                <pc:sldMk cId="2598330162" sldId="575"/>
                <pc2:cmMk id="{04C71C86-C54C-44E6-B5A5-1A24F16C47A7}"/>
              </pc2:cmMkLst>
              <pc226:cmRplyChg chg="add">
                <pc226:chgData name="Saranya Palaniswamy" userId="973be20e-c43f-434f-97ed-92fa4baa28ec" providerId="ADAL" clId="{43A0B2FA-94EB-433B-B7B6-CBD5C9C748E9}" dt="2024-03-11T10:42:14.482" v="18102"/>
                <pc2:cmRplyMkLst xmlns:pc2="http://schemas.microsoft.com/office/powerpoint/2019/9/main/command">
                  <pc:docMk/>
                  <pc:sldMk cId="2598330162" sldId="575"/>
                  <pc2:cmMk id="{04C71C86-C54C-44E6-B5A5-1A24F16C47A7}"/>
                  <pc2:cmRplyMk id="{D88C07EC-A04D-4A00-B91A-793FCC0F6F1E}"/>
                </pc2:cmRplyMkLst>
              </pc226:cmRplyChg>
            </pc226:cmChg>
            <pc226:cmChg xmlns:pc226="http://schemas.microsoft.com/office/powerpoint/2022/06/main/command" chg="del">
              <pc226:chgData name="Saranya Palaniswamy" userId="973be20e-c43f-434f-97ed-92fa4baa28ec" providerId="ADAL" clId="{43A0B2FA-94EB-433B-B7B6-CBD5C9C748E9}" dt="2024-03-25T11:44:39.538" v="38228"/>
              <pc2:cmMkLst xmlns:pc2="http://schemas.microsoft.com/office/powerpoint/2019/9/main/command">
                <pc:docMk/>
                <pc:sldMk cId="2598330162" sldId="575"/>
                <pc2:cmMk id="{74876CAB-FF0D-474D-A729-68C0354D4AFF}"/>
              </pc2:cmMkLst>
              <pc226:cmRplyChg chg="add">
                <pc226:chgData name="Saranya Palaniswamy" userId="973be20e-c43f-434f-97ed-92fa4baa28ec" providerId="ADAL" clId="{43A0B2FA-94EB-433B-B7B6-CBD5C9C748E9}" dt="2024-03-11T10:43:05.668" v="18103"/>
                <pc2:cmRplyMkLst xmlns:pc2="http://schemas.microsoft.com/office/powerpoint/2019/9/main/command">
                  <pc:docMk/>
                  <pc:sldMk cId="2598330162" sldId="575"/>
                  <pc2:cmMk id="{74876CAB-FF0D-474D-A729-68C0354D4AFF}"/>
                  <pc2:cmRplyMk id="{C36F4AEE-5F60-40C7-98FA-89B8E730DB8F}"/>
                </pc2:cmRplyMkLst>
              </pc226:cmRplyChg>
            </pc226:cmChg>
          </p:ext>
        </pc:extLst>
      </pc:sldChg>
      <pc:sldChg chg="addSp modSp add del mod delCm modCm">
        <pc:chgData name="Saranya Palaniswamy" userId="973be20e-c43f-434f-97ed-92fa4baa28ec" providerId="ADAL" clId="{43A0B2FA-94EB-433B-B7B6-CBD5C9C748E9}" dt="2024-03-25T13:25:02.190" v="40707" actId="2696"/>
        <pc:sldMkLst>
          <pc:docMk/>
          <pc:sldMk cId="2730553255" sldId="576"/>
        </pc:sldMkLst>
        <pc:spChg chg="add mod">
          <ac:chgData name="Saranya Palaniswamy" userId="973be20e-c43f-434f-97ed-92fa4baa28ec" providerId="ADAL" clId="{43A0B2FA-94EB-433B-B7B6-CBD5C9C748E9}" dt="2024-03-21T12:46:32.296" v="33561" actId="20577"/>
          <ac:spMkLst>
            <pc:docMk/>
            <pc:sldMk cId="2730553255" sldId="576"/>
            <ac:spMk id="6" creationId="{FE133544-DBC5-EFA2-0B73-C01C9580AB65}"/>
          </ac:spMkLst>
        </pc:spChg>
        <pc:spChg chg="add mod">
          <ac:chgData name="Saranya Palaniswamy" userId="973be20e-c43f-434f-97ed-92fa4baa28ec" providerId="ADAL" clId="{43A0B2FA-94EB-433B-B7B6-CBD5C9C748E9}" dt="2024-03-21T12:39:25.279" v="33068" actId="20577"/>
          <ac:spMkLst>
            <pc:docMk/>
            <pc:sldMk cId="2730553255" sldId="576"/>
            <ac:spMk id="7" creationId="{CB02320F-A584-348D-27C1-85399D65F191}"/>
          </ac:spMkLst>
        </pc:spChg>
        <pc:graphicFrameChg chg="add mod modGraphic">
          <ac:chgData name="Saranya Palaniswamy" userId="973be20e-c43f-434f-97ed-92fa4baa28ec" providerId="ADAL" clId="{43A0B2FA-94EB-433B-B7B6-CBD5C9C748E9}" dt="2024-03-20T12:51:43.433" v="31817" actId="122"/>
          <ac:graphicFrameMkLst>
            <pc:docMk/>
            <pc:sldMk cId="2730553255" sldId="576"/>
            <ac:graphicFrameMk id="2" creationId="{5E77E619-3DF6-0298-14AA-47DF925AD85E}"/>
          </ac:graphicFrameMkLst>
        </pc:graphicFrameChg>
        <pc:graphicFrameChg chg="add mod modGraphic">
          <ac:chgData name="Saranya Palaniswamy" userId="973be20e-c43f-434f-97ed-92fa4baa28ec" providerId="ADAL" clId="{43A0B2FA-94EB-433B-B7B6-CBD5C9C748E9}" dt="2024-03-20T12:51:46.969" v="31818" actId="122"/>
          <ac:graphicFrameMkLst>
            <pc:docMk/>
            <pc:sldMk cId="2730553255" sldId="576"/>
            <ac:graphicFrameMk id="3" creationId="{CAE0A5A6-16B9-179D-A345-45FDB6559B83}"/>
          </ac:graphicFrameMkLst>
        </pc:graphicFrame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19T17:03:43.259" v="31753"/>
              <pc2:cmMkLst xmlns:pc2="http://schemas.microsoft.com/office/powerpoint/2019/9/main/command">
                <pc:docMk/>
                <pc:sldMk cId="2730553255" sldId="576"/>
                <pc2:cmMk id="{279B2FBE-C8CE-4F57-BD8D-80E3C80F0742}"/>
              </pc2:cmMkLst>
              <pc226:cmRplyChg chg="add">
                <pc226:chgData name="Saranya Palaniswamy" userId="973be20e-c43f-434f-97ed-92fa4baa28ec" providerId="ADAL" clId="{43A0B2FA-94EB-433B-B7B6-CBD5C9C748E9}" dt="2024-03-14T10:00:24.625" v="20517"/>
                <pc2:cmRplyMkLst xmlns:pc2="http://schemas.microsoft.com/office/powerpoint/2019/9/main/command">
                  <pc:docMk/>
                  <pc:sldMk cId="2730553255" sldId="576"/>
                  <pc2:cmMk id="{279B2FBE-C8CE-4F57-BD8D-80E3C80F0742}"/>
                  <pc2:cmRplyMk id="{B59FBE2C-342A-4C4E-BCA3-AFB57174EA22}"/>
                </pc2:cmRplyMkLst>
              </pc226:cmRplyChg>
            </pc226:cmChg>
          </p:ext>
        </pc:extLst>
      </pc:sldChg>
      <pc:sldChg chg="addSp modSp add mod">
        <pc:chgData name="Saranya Palaniswamy" userId="973be20e-c43f-434f-97ed-92fa4baa28ec" providerId="ADAL" clId="{43A0B2FA-94EB-433B-B7B6-CBD5C9C748E9}" dt="2024-04-02T09:41:37.816" v="43223" actId="20577"/>
        <pc:sldMkLst>
          <pc:docMk/>
          <pc:sldMk cId="3331357206" sldId="576"/>
        </pc:sldMkLst>
        <pc:spChg chg="add mod">
          <ac:chgData name="Saranya Palaniswamy" userId="973be20e-c43f-434f-97ed-92fa4baa28ec" providerId="ADAL" clId="{43A0B2FA-94EB-433B-B7B6-CBD5C9C748E9}" dt="2024-04-02T09:41:37.816" v="43223" actId="20577"/>
          <ac:spMkLst>
            <pc:docMk/>
            <pc:sldMk cId="3331357206" sldId="576"/>
            <ac:spMk id="8" creationId="{BB72FB7B-6773-3D04-A5E5-484A36C353ED}"/>
          </ac:spMkLst>
        </pc:spChg>
      </pc:sldChg>
      <pc:sldChg chg="addSp delSp modSp add del mod modNotesTx">
        <pc:chgData name="Saranya Palaniswamy" userId="973be20e-c43f-434f-97ed-92fa4baa28ec" providerId="ADAL" clId="{43A0B2FA-94EB-433B-B7B6-CBD5C9C748E9}" dt="2024-02-06T13:54:47.789" v="11136" actId="2696"/>
        <pc:sldMkLst>
          <pc:docMk/>
          <pc:sldMk cId="3437055305" sldId="576"/>
        </pc:sldMkLst>
        <pc:spChg chg="mod">
          <ac:chgData name="Saranya Palaniswamy" userId="973be20e-c43f-434f-97ed-92fa4baa28ec" providerId="ADAL" clId="{43A0B2FA-94EB-433B-B7B6-CBD5C9C748E9}" dt="2024-02-05T16:19:21.620" v="6983" actId="20577"/>
          <ac:spMkLst>
            <pc:docMk/>
            <pc:sldMk cId="3437055305" sldId="576"/>
            <ac:spMk id="5" creationId="{7D521203-10FB-4CFA-EA31-AB4E4C7B6B29}"/>
          </ac:spMkLst>
        </pc:spChg>
        <pc:picChg chg="add del">
          <ac:chgData name="Saranya Palaniswamy" userId="973be20e-c43f-434f-97ed-92fa4baa28ec" providerId="ADAL" clId="{43A0B2FA-94EB-433B-B7B6-CBD5C9C748E9}" dt="2024-02-05T16:19:42.101" v="6985" actId="478"/>
          <ac:picMkLst>
            <pc:docMk/>
            <pc:sldMk cId="3437055305" sldId="576"/>
            <ac:picMk id="3" creationId="{14CFE5A1-02DD-345B-A5A4-520BCAA9534F}"/>
          </ac:picMkLst>
        </pc:picChg>
        <pc:picChg chg="del">
          <ac:chgData name="Saranya Palaniswamy" userId="973be20e-c43f-434f-97ed-92fa4baa28ec" providerId="ADAL" clId="{43A0B2FA-94EB-433B-B7B6-CBD5C9C748E9}" dt="2024-02-05T16:19:03.342" v="6971" actId="478"/>
          <ac:picMkLst>
            <pc:docMk/>
            <pc:sldMk cId="3437055305" sldId="576"/>
            <ac:picMk id="6" creationId="{8B316494-A46B-2AA8-0843-3E0E4035D3B7}"/>
          </ac:picMkLst>
        </pc:picChg>
        <pc:picChg chg="add del mod">
          <ac:chgData name="Saranya Palaniswamy" userId="973be20e-c43f-434f-97ed-92fa4baa28ec" providerId="ADAL" clId="{43A0B2FA-94EB-433B-B7B6-CBD5C9C748E9}" dt="2024-02-05T16:20:08.870" v="6988" actId="478"/>
          <ac:picMkLst>
            <pc:docMk/>
            <pc:sldMk cId="3437055305" sldId="576"/>
            <ac:picMk id="8" creationId="{74AFE4DB-1B44-CC6A-7995-A2D67DAE93A3}"/>
          </ac:picMkLst>
        </pc:picChg>
        <pc:picChg chg="add del">
          <ac:chgData name="Saranya Palaniswamy" userId="973be20e-c43f-434f-97ed-92fa4baa28ec" providerId="ADAL" clId="{43A0B2FA-94EB-433B-B7B6-CBD5C9C748E9}" dt="2024-02-05T16:21:39.158" v="6990" actId="478"/>
          <ac:picMkLst>
            <pc:docMk/>
            <pc:sldMk cId="3437055305" sldId="576"/>
            <ac:picMk id="10" creationId="{93E49B63-C80C-5B84-B457-1FE0838D9331}"/>
          </ac:picMkLst>
        </pc:picChg>
        <pc:picChg chg="add mod">
          <ac:chgData name="Saranya Palaniswamy" userId="973be20e-c43f-434f-97ed-92fa4baa28ec" providerId="ADAL" clId="{43A0B2FA-94EB-433B-B7B6-CBD5C9C748E9}" dt="2024-02-05T16:23:43.577" v="7004" actId="208"/>
          <ac:picMkLst>
            <pc:docMk/>
            <pc:sldMk cId="3437055305" sldId="576"/>
            <ac:picMk id="12" creationId="{68B08F93-9A79-EDAD-5FEB-FE940CD0CFD1}"/>
          </ac:picMkLst>
        </pc:picChg>
        <pc:picChg chg="add mod">
          <ac:chgData name="Saranya Palaniswamy" userId="973be20e-c43f-434f-97ed-92fa4baa28ec" providerId="ADAL" clId="{43A0B2FA-94EB-433B-B7B6-CBD5C9C748E9}" dt="2024-02-05T16:23:47.953" v="7010" actId="1037"/>
          <ac:picMkLst>
            <pc:docMk/>
            <pc:sldMk cId="3437055305" sldId="576"/>
            <ac:picMk id="14" creationId="{525C104D-3953-9876-3158-0CC353FC9028}"/>
          </ac:picMkLst>
        </pc:picChg>
      </pc:sldChg>
      <pc:sldChg chg="addSp delSp modSp add del mod">
        <pc:chgData name="Saranya Palaniswamy" userId="973be20e-c43f-434f-97ed-92fa4baa28ec" providerId="ADAL" clId="{43A0B2FA-94EB-433B-B7B6-CBD5C9C748E9}" dt="2024-03-25T13:25:02.190" v="40707" actId="2696"/>
        <pc:sldMkLst>
          <pc:docMk/>
          <pc:sldMk cId="1035850127" sldId="577"/>
        </pc:sldMkLst>
        <pc:spChg chg="mod">
          <ac:chgData name="Saranya Palaniswamy" userId="973be20e-c43f-434f-97ed-92fa4baa28ec" providerId="ADAL" clId="{43A0B2FA-94EB-433B-B7B6-CBD5C9C748E9}" dt="2024-03-21T12:45:29.702" v="33547" actId="20577"/>
          <ac:spMkLst>
            <pc:docMk/>
            <pc:sldMk cId="1035850127" sldId="577"/>
            <ac:spMk id="2" creationId="{6FC6662A-B6BD-2296-737B-2B22AB853442}"/>
          </ac:spMkLst>
        </pc:spChg>
        <pc:graphicFrameChg chg="add del mod modGraphic">
          <ac:chgData name="Saranya Palaniswamy" userId="973be20e-c43f-434f-97ed-92fa4baa28ec" providerId="ADAL" clId="{43A0B2FA-94EB-433B-B7B6-CBD5C9C748E9}" dt="2024-03-19T17:01:40.255" v="31687" actId="478"/>
          <ac:graphicFrameMkLst>
            <pc:docMk/>
            <pc:sldMk cId="1035850127" sldId="577"/>
            <ac:graphicFrameMk id="6" creationId="{19727209-96CA-C04C-FA9E-379E94B167EB}"/>
          </ac:graphicFrameMkLst>
        </pc:graphicFrameChg>
        <pc:graphicFrameChg chg="add mod modGraphic">
          <ac:chgData name="Saranya Palaniswamy" userId="973be20e-c43f-434f-97ed-92fa4baa28ec" providerId="ADAL" clId="{43A0B2FA-94EB-433B-B7B6-CBD5C9C748E9}" dt="2024-03-21T11:14:31.762" v="32279" actId="14100"/>
          <ac:graphicFrameMkLst>
            <pc:docMk/>
            <pc:sldMk cId="1035850127" sldId="577"/>
            <ac:graphicFrameMk id="6" creationId="{8169CB3B-4DFF-7FF3-935C-99760C56C80D}"/>
          </ac:graphicFrameMkLst>
        </pc:graphicFrameChg>
        <pc:graphicFrameChg chg="add mod modGraphic">
          <ac:chgData name="Saranya Palaniswamy" userId="973be20e-c43f-434f-97ed-92fa4baa28ec" providerId="ADAL" clId="{43A0B2FA-94EB-433B-B7B6-CBD5C9C748E9}" dt="2024-03-21T11:14:39.833" v="32280" actId="113"/>
          <ac:graphicFrameMkLst>
            <pc:docMk/>
            <pc:sldMk cId="1035850127" sldId="577"/>
            <ac:graphicFrameMk id="8" creationId="{5AA9A3CD-514D-6260-A946-F3C371857413}"/>
          </ac:graphicFrameMkLst>
        </pc:graphicFrameChg>
        <pc:graphicFrameChg chg="add del mod modGraphic">
          <ac:chgData name="Saranya Palaniswamy" userId="973be20e-c43f-434f-97ed-92fa4baa28ec" providerId="ADAL" clId="{43A0B2FA-94EB-433B-B7B6-CBD5C9C748E9}" dt="2024-03-19T17:01:38.931" v="31686" actId="478"/>
          <ac:graphicFrameMkLst>
            <pc:docMk/>
            <pc:sldMk cId="1035850127" sldId="577"/>
            <ac:graphicFrameMk id="8" creationId="{E1E6CEB0-69F6-D2B5-DAF5-4141C49D6AEF}"/>
          </ac:graphicFrameMkLst>
        </pc:graphicFrameChg>
        <pc:picChg chg="mod">
          <ac:chgData name="Saranya Palaniswamy" userId="973be20e-c43f-434f-97ed-92fa4baa28ec" providerId="ADAL" clId="{43A0B2FA-94EB-433B-B7B6-CBD5C9C748E9}" dt="2024-03-21T10:15:31.599" v="32100" actId="14100"/>
          <ac:picMkLst>
            <pc:docMk/>
            <pc:sldMk cId="1035850127" sldId="577"/>
            <ac:picMk id="3" creationId="{992E5A8E-B34B-A817-BB71-E5BB699C1EED}"/>
          </ac:picMkLst>
        </pc:picChg>
        <pc:picChg chg="mod">
          <ac:chgData name="Saranya Palaniswamy" userId="973be20e-c43f-434f-97ed-92fa4baa28ec" providerId="ADAL" clId="{43A0B2FA-94EB-433B-B7B6-CBD5C9C748E9}" dt="2024-03-21T10:15:34.827" v="32101" actId="14100"/>
          <ac:picMkLst>
            <pc:docMk/>
            <pc:sldMk cId="1035850127" sldId="577"/>
            <ac:picMk id="7" creationId="{CBDC24D3-9E9E-9934-1617-80EC89EACB8E}"/>
          </ac:picMkLst>
        </pc:picChg>
      </pc:sldChg>
      <pc:sldChg chg="modSp add mod">
        <pc:chgData name="Saranya Palaniswamy" userId="973be20e-c43f-434f-97ed-92fa4baa28ec" providerId="ADAL" clId="{43A0B2FA-94EB-433B-B7B6-CBD5C9C748E9}" dt="2024-04-23T13:13:28.850" v="46644" actId="113"/>
        <pc:sldMkLst>
          <pc:docMk/>
          <pc:sldMk cId="1641448644" sldId="577"/>
        </pc:sldMkLst>
        <pc:graphicFrameChg chg="mod modGraphic">
          <ac:chgData name="Saranya Palaniswamy" userId="973be20e-c43f-434f-97ed-92fa4baa28ec" providerId="ADAL" clId="{43A0B2FA-94EB-433B-B7B6-CBD5C9C748E9}" dt="2024-04-02T08:54:06.753" v="43174" actId="14100"/>
          <ac:graphicFrameMkLst>
            <pc:docMk/>
            <pc:sldMk cId="1641448644" sldId="577"/>
            <ac:graphicFrameMk id="6" creationId="{1D2B85BE-E08D-039D-1359-11EE0A6D2301}"/>
          </ac:graphicFrameMkLst>
        </pc:graphicFrameChg>
        <pc:graphicFrameChg chg="modGraphic">
          <ac:chgData name="Saranya Palaniswamy" userId="973be20e-c43f-434f-97ed-92fa4baa28ec" providerId="ADAL" clId="{43A0B2FA-94EB-433B-B7B6-CBD5C9C748E9}" dt="2024-04-23T13:13:28.850" v="46644" actId="113"/>
          <ac:graphicFrameMkLst>
            <pc:docMk/>
            <pc:sldMk cId="1641448644" sldId="577"/>
            <ac:graphicFrameMk id="8" creationId="{059BC8B5-C8F2-3EC3-0F1A-C054833B64A1}"/>
          </ac:graphicFrameMkLst>
        </pc:graphicFrameChg>
      </pc:sldChg>
      <pc:sldChg chg="addSp delSp modSp add del mod modNotesTx">
        <pc:chgData name="Saranya Palaniswamy" userId="973be20e-c43f-434f-97ed-92fa4baa28ec" providerId="ADAL" clId="{43A0B2FA-94EB-433B-B7B6-CBD5C9C748E9}" dt="2024-02-06T13:54:47.789" v="11136" actId="2696"/>
        <pc:sldMkLst>
          <pc:docMk/>
          <pc:sldMk cId="3989632541" sldId="577"/>
        </pc:sldMkLst>
        <pc:spChg chg="add mod">
          <ac:chgData name="Saranya Palaniswamy" userId="973be20e-c43f-434f-97ed-92fa4baa28ec" providerId="ADAL" clId="{43A0B2FA-94EB-433B-B7B6-CBD5C9C748E9}" dt="2024-02-06T11:38:55.531" v="8286" actId="20577"/>
          <ac:spMkLst>
            <pc:docMk/>
            <pc:sldMk cId="3989632541" sldId="577"/>
            <ac:spMk id="2" creationId="{6FC6662A-B6BD-2296-737B-2B22AB853442}"/>
          </ac:spMkLst>
        </pc:spChg>
        <pc:spChg chg="mod">
          <ac:chgData name="Saranya Palaniswamy" userId="973be20e-c43f-434f-97ed-92fa4baa28ec" providerId="ADAL" clId="{43A0B2FA-94EB-433B-B7B6-CBD5C9C748E9}" dt="2024-02-05T16:31:09.064" v="7116" actId="20577"/>
          <ac:spMkLst>
            <pc:docMk/>
            <pc:sldMk cId="3989632541" sldId="577"/>
            <ac:spMk id="5" creationId="{7D521203-10FB-4CFA-EA31-AB4E4C7B6B29}"/>
          </ac:spMkLst>
        </pc:spChg>
        <pc:picChg chg="add mod">
          <ac:chgData name="Saranya Palaniswamy" userId="973be20e-c43f-434f-97ed-92fa4baa28ec" providerId="ADAL" clId="{43A0B2FA-94EB-433B-B7B6-CBD5C9C748E9}" dt="2024-02-05T16:34:33.430" v="7126" actId="1076"/>
          <ac:picMkLst>
            <pc:docMk/>
            <pc:sldMk cId="3989632541" sldId="577"/>
            <ac:picMk id="3" creationId="{992E5A8E-B34B-A817-BB71-E5BB699C1EED}"/>
          </ac:picMkLst>
        </pc:picChg>
        <pc:picChg chg="del">
          <ac:chgData name="Saranya Palaniswamy" userId="973be20e-c43f-434f-97ed-92fa4baa28ec" providerId="ADAL" clId="{43A0B2FA-94EB-433B-B7B6-CBD5C9C748E9}" dt="2024-02-05T16:27:39.830" v="7049" actId="478"/>
          <ac:picMkLst>
            <pc:docMk/>
            <pc:sldMk cId="3989632541" sldId="577"/>
            <ac:picMk id="6" creationId="{8B316494-A46B-2AA8-0843-3E0E4035D3B7}"/>
          </ac:picMkLst>
        </pc:picChg>
        <pc:picChg chg="add del mod">
          <ac:chgData name="Saranya Palaniswamy" userId="973be20e-c43f-434f-97ed-92fa4baa28ec" providerId="ADAL" clId="{43A0B2FA-94EB-433B-B7B6-CBD5C9C748E9}" dt="2024-02-05T16:30:35.598" v="7078" actId="478"/>
          <ac:picMkLst>
            <pc:docMk/>
            <pc:sldMk cId="3989632541" sldId="577"/>
            <ac:picMk id="7" creationId="{83EE5C42-A4E1-A376-48F4-7B07BF4D1BC7}"/>
          </ac:picMkLst>
        </pc:picChg>
        <pc:picChg chg="add mod">
          <ac:chgData name="Saranya Palaniswamy" userId="973be20e-c43f-434f-97ed-92fa4baa28ec" providerId="ADAL" clId="{43A0B2FA-94EB-433B-B7B6-CBD5C9C748E9}" dt="2024-02-06T12:03:19.568" v="8342" actId="208"/>
          <ac:picMkLst>
            <pc:docMk/>
            <pc:sldMk cId="3989632541" sldId="577"/>
            <ac:picMk id="7" creationId="{CBDC24D3-9E9E-9934-1617-80EC89EACB8E}"/>
          </ac:picMkLst>
        </pc:picChg>
        <pc:picChg chg="add del mod">
          <ac:chgData name="Saranya Palaniswamy" userId="973be20e-c43f-434f-97ed-92fa4baa28ec" providerId="ADAL" clId="{43A0B2FA-94EB-433B-B7B6-CBD5C9C748E9}" dt="2024-02-06T12:03:11.999" v="8338" actId="478"/>
          <ac:picMkLst>
            <pc:docMk/>
            <pc:sldMk cId="3989632541" sldId="577"/>
            <ac:picMk id="9" creationId="{1D0AA344-FE17-3294-4EF7-8A6E38CF35B4}"/>
          </ac:picMkLst>
        </pc:picChg>
      </pc:sldChg>
      <pc:sldChg chg="addSp delSp modSp add mod ord delCm modCm modNotesTx">
        <pc:chgData name="Saranya Palaniswamy" userId="973be20e-c43f-434f-97ed-92fa4baa28ec" providerId="ADAL" clId="{43A0B2FA-94EB-433B-B7B6-CBD5C9C748E9}" dt="2024-04-23T12:36:53.102" v="46319" actId="207"/>
        <pc:sldMkLst>
          <pc:docMk/>
          <pc:sldMk cId="2163556078" sldId="578"/>
        </pc:sldMkLst>
        <pc:spChg chg="add mod">
          <ac:chgData name="Saranya Palaniswamy" userId="973be20e-c43f-434f-97ed-92fa4baa28ec" providerId="ADAL" clId="{43A0B2FA-94EB-433B-B7B6-CBD5C9C748E9}" dt="2024-04-23T12:36:49.519" v="46318" actId="207"/>
          <ac:spMkLst>
            <pc:docMk/>
            <pc:sldMk cId="2163556078" sldId="578"/>
            <ac:spMk id="2" creationId="{F244CC5D-26A3-2487-CF57-992D946D8658}"/>
          </ac:spMkLst>
        </pc:spChg>
        <pc:spChg chg="add mod">
          <ac:chgData name="Saranya Palaniswamy" userId="973be20e-c43f-434f-97ed-92fa4baa28ec" providerId="ADAL" clId="{43A0B2FA-94EB-433B-B7B6-CBD5C9C748E9}" dt="2024-04-23T12:36:53.102" v="46319" actId="207"/>
          <ac:spMkLst>
            <pc:docMk/>
            <pc:sldMk cId="2163556078" sldId="578"/>
            <ac:spMk id="3" creationId="{58B36641-3ACE-F31F-D54D-04197E267CFA}"/>
          </ac:spMkLst>
        </pc:spChg>
        <pc:spChg chg="add mod">
          <ac:chgData name="Saranya Palaniswamy" userId="973be20e-c43f-434f-97ed-92fa4baa28ec" providerId="ADAL" clId="{43A0B2FA-94EB-433B-B7B6-CBD5C9C748E9}" dt="2024-02-06T14:34:33.663" v="11288" actId="1076"/>
          <ac:spMkLst>
            <pc:docMk/>
            <pc:sldMk cId="2163556078" sldId="578"/>
            <ac:spMk id="5" creationId="{14F61165-34FB-0309-4492-ADBA7E37F98F}"/>
          </ac:spMkLst>
        </pc:spChg>
        <pc:spChg chg="add mod">
          <ac:chgData name="Saranya Palaniswamy" userId="973be20e-c43f-434f-97ed-92fa4baa28ec" providerId="ADAL" clId="{43A0B2FA-94EB-433B-B7B6-CBD5C9C748E9}" dt="2024-02-06T14:34:30.888" v="11287" actId="1076"/>
          <ac:spMkLst>
            <pc:docMk/>
            <pc:sldMk cId="2163556078" sldId="578"/>
            <ac:spMk id="6" creationId="{03921291-5556-5178-273B-D50CAC6ABB99}"/>
          </ac:spMkLst>
        </pc:spChg>
        <pc:spChg chg="mod">
          <ac:chgData name="Saranya Palaniswamy" userId="973be20e-c43f-434f-97ed-92fa4baa28ec" providerId="ADAL" clId="{43A0B2FA-94EB-433B-B7B6-CBD5C9C748E9}" dt="2024-02-06T16:01:49.411" v="11885" actId="20577"/>
          <ac:spMkLst>
            <pc:docMk/>
            <pc:sldMk cId="2163556078" sldId="578"/>
            <ac:spMk id="7" creationId="{4AFD2831-4027-88BB-C4CB-3610D2CA1FD4}"/>
          </ac:spMkLst>
        </pc:spChg>
        <pc:spChg chg="add mod">
          <ac:chgData name="Saranya Palaniswamy" userId="973be20e-c43f-434f-97ed-92fa4baa28ec" providerId="ADAL" clId="{43A0B2FA-94EB-433B-B7B6-CBD5C9C748E9}" dt="2024-03-27T11:38:37.635" v="42924" actId="20577"/>
          <ac:spMkLst>
            <pc:docMk/>
            <pc:sldMk cId="2163556078" sldId="578"/>
            <ac:spMk id="8" creationId="{43109565-F990-B8AF-068A-E5C827C8425E}"/>
          </ac:spMkLst>
        </pc:spChg>
        <pc:spChg chg="add mod">
          <ac:chgData name="Saranya Palaniswamy" userId="973be20e-c43f-434f-97ed-92fa4baa28ec" providerId="ADAL" clId="{43A0B2FA-94EB-433B-B7B6-CBD5C9C748E9}" dt="2024-02-06T14:33:10.822" v="11259" actId="1076"/>
          <ac:spMkLst>
            <pc:docMk/>
            <pc:sldMk cId="2163556078" sldId="578"/>
            <ac:spMk id="10" creationId="{35E9B2A5-5113-DA94-7243-24D61DBCA013}"/>
          </ac:spMkLst>
        </pc:spChg>
        <pc:spChg chg="mod">
          <ac:chgData name="Saranya Palaniswamy" userId="973be20e-c43f-434f-97ed-92fa4baa28ec" providerId="ADAL" clId="{43A0B2FA-94EB-433B-B7B6-CBD5C9C748E9}" dt="2024-02-06T14:27:50.280" v="11242" actId="207"/>
          <ac:spMkLst>
            <pc:docMk/>
            <pc:sldMk cId="2163556078" sldId="578"/>
            <ac:spMk id="11" creationId="{9F7BEB1A-AF2A-6238-48CC-127C74089EA7}"/>
          </ac:spMkLst>
        </pc:spChg>
        <pc:spChg chg="add mod">
          <ac:chgData name="Saranya Palaniswamy" userId="973be20e-c43f-434f-97ed-92fa4baa28ec" providerId="ADAL" clId="{43A0B2FA-94EB-433B-B7B6-CBD5C9C748E9}" dt="2024-02-06T14:33:17.608" v="11261" actId="1076"/>
          <ac:spMkLst>
            <pc:docMk/>
            <pc:sldMk cId="2163556078" sldId="578"/>
            <ac:spMk id="12" creationId="{49EB584B-D2FC-A783-FE65-E7A361DC3087}"/>
          </ac:spMkLst>
        </pc:spChg>
        <pc:graphicFrameChg chg="del">
          <ac:chgData name="Saranya Palaniswamy" userId="973be20e-c43f-434f-97ed-92fa4baa28ec" providerId="ADAL" clId="{43A0B2FA-94EB-433B-B7B6-CBD5C9C748E9}" dt="2024-02-06T11:34:08.423" v="7827" actId="478"/>
          <ac:graphicFrameMkLst>
            <pc:docMk/>
            <pc:sldMk cId="2163556078" sldId="578"/>
            <ac:graphicFrameMk id="2" creationId="{54401C0A-92D4-C1C6-08A1-F1C943ED9C0B}"/>
          </ac:graphicFrameMkLst>
        </pc:graphicFrameChg>
        <pc:picChg chg="add mod">
          <ac:chgData name="Saranya Palaniswamy" userId="973be20e-c43f-434f-97ed-92fa4baa28ec" providerId="ADAL" clId="{43A0B2FA-94EB-433B-B7B6-CBD5C9C748E9}" dt="2024-02-06T14:34:25.843" v="11286" actId="14100"/>
          <ac:picMkLst>
            <pc:docMk/>
            <pc:sldMk cId="2163556078" sldId="578"/>
            <ac:picMk id="4" creationId="{88C2E31C-F00C-D342-7EC5-4DCF6677B3D3}"/>
          </ac:picMkLst>
        </pc:picChg>
        <pc:picChg chg="add mod">
          <ac:chgData name="Saranya Palaniswamy" userId="973be20e-c43f-434f-97ed-92fa4baa28ec" providerId="ADAL" clId="{43A0B2FA-94EB-433B-B7B6-CBD5C9C748E9}" dt="2024-02-06T14:34:20.794" v="11284" actId="208"/>
          <ac:picMkLst>
            <pc:docMk/>
            <pc:sldMk cId="2163556078" sldId="578"/>
            <ac:picMk id="9" creationId="{DDC16BA2-FB10-AB57-FF24-2FF676418BC6}"/>
          </ac:picMkLst>
        </pc:picChg>
        <pc:cxnChg chg="add mod">
          <ac:chgData name="Saranya Palaniswamy" userId="973be20e-c43f-434f-97ed-92fa4baa28ec" providerId="ADAL" clId="{43A0B2FA-94EB-433B-B7B6-CBD5C9C748E9}" dt="2024-02-06T14:33:49.301" v="11273" actId="1038"/>
          <ac:cxnSpMkLst>
            <pc:docMk/>
            <pc:sldMk cId="2163556078" sldId="578"/>
            <ac:cxnSpMk id="14" creationId="{7B418225-8084-E5E9-F489-85E7E6FF7282}"/>
          </ac:cxnSpMkLst>
        </pc:cxnChg>
        <pc:cxnChg chg="add mod">
          <ac:chgData name="Saranya Palaniswamy" userId="973be20e-c43f-434f-97ed-92fa4baa28ec" providerId="ADAL" clId="{43A0B2FA-94EB-433B-B7B6-CBD5C9C748E9}" dt="2024-02-06T14:33:46.155" v="11270" actId="208"/>
          <ac:cxnSpMkLst>
            <pc:docMk/>
            <pc:sldMk cId="2163556078" sldId="578"/>
            <ac:cxnSpMk id="16" creationId="{CB0688E4-B24A-2483-6B98-69D3611D68A0}"/>
          </ac:cxnSpMkLst>
        </pc:cxn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14T14:33:23.329" v="21321"/>
              <pc2:cmMkLst xmlns:pc2="http://schemas.microsoft.com/office/powerpoint/2019/9/main/command">
                <pc:docMk/>
                <pc:sldMk cId="2163556078" sldId="578"/>
                <pc2:cmMk id="{EC96550F-FB49-4CFE-8CB9-4735FE49630C}"/>
              </pc2:cmMkLst>
            </pc226:cmChg>
          </p:ext>
        </pc:extLst>
      </pc:sldChg>
      <pc:sldChg chg="delSp modSp add del mod modNotesTx">
        <pc:chgData name="Saranya Palaniswamy" userId="973be20e-c43f-434f-97ed-92fa4baa28ec" providerId="ADAL" clId="{43A0B2FA-94EB-433B-B7B6-CBD5C9C748E9}" dt="2024-02-05T16:32:59.520" v="7117" actId="47"/>
        <pc:sldMkLst>
          <pc:docMk/>
          <pc:sldMk cId="2447720929" sldId="578"/>
        </pc:sldMkLst>
        <pc:spChg chg="mod">
          <ac:chgData name="Saranya Palaniswamy" userId="973be20e-c43f-434f-97ed-92fa4baa28ec" providerId="ADAL" clId="{43A0B2FA-94EB-433B-B7B6-CBD5C9C748E9}" dt="2024-02-05T16:29:28.109" v="7066" actId="20577"/>
          <ac:spMkLst>
            <pc:docMk/>
            <pc:sldMk cId="2447720929" sldId="578"/>
            <ac:spMk id="5" creationId="{7D521203-10FB-4CFA-EA31-AB4E4C7B6B29}"/>
          </ac:spMkLst>
        </pc:spChg>
        <pc:picChg chg="del mod">
          <ac:chgData name="Saranya Palaniswamy" userId="973be20e-c43f-434f-97ed-92fa4baa28ec" providerId="ADAL" clId="{43A0B2FA-94EB-433B-B7B6-CBD5C9C748E9}" dt="2024-02-05T16:30:29.954" v="7075" actId="21"/>
          <ac:picMkLst>
            <pc:docMk/>
            <pc:sldMk cId="2447720929" sldId="578"/>
            <ac:picMk id="3" creationId="{992E5A8E-B34B-A817-BB71-E5BB699C1EED}"/>
          </ac:picMkLst>
        </pc:picChg>
      </pc:sldChg>
      <pc:sldChg chg="addSp delSp modSp add del mod">
        <pc:chgData name="Saranya Palaniswamy" userId="973be20e-c43f-434f-97ed-92fa4baa28ec" providerId="ADAL" clId="{43A0B2FA-94EB-433B-B7B6-CBD5C9C748E9}" dt="2024-03-25T13:25:02.190" v="40707" actId="2696"/>
        <pc:sldMkLst>
          <pc:docMk/>
          <pc:sldMk cId="164241026" sldId="579"/>
        </pc:sldMkLst>
        <pc:spChg chg="add mod">
          <ac:chgData name="Saranya Palaniswamy" userId="973be20e-c43f-434f-97ed-92fa4baa28ec" providerId="ADAL" clId="{43A0B2FA-94EB-433B-B7B6-CBD5C9C748E9}" dt="2024-03-21T12:45:47.387" v="33549" actId="20577"/>
          <ac:spMkLst>
            <pc:docMk/>
            <pc:sldMk cId="164241026" sldId="579"/>
            <ac:spMk id="8" creationId="{96C105F8-83D0-15A6-4CCD-0363824906FC}"/>
          </ac:spMkLst>
        </pc:spChg>
        <pc:spChg chg="add mod">
          <ac:chgData name="Saranya Palaniswamy" userId="973be20e-c43f-434f-97ed-92fa4baa28ec" providerId="ADAL" clId="{43A0B2FA-94EB-433B-B7B6-CBD5C9C748E9}" dt="2024-03-21T12:46:18.845" v="33560" actId="20577"/>
          <ac:spMkLst>
            <pc:docMk/>
            <pc:sldMk cId="164241026" sldId="579"/>
            <ac:spMk id="17" creationId="{7E7036F2-1001-9B6B-BCA3-7618DE084608}"/>
          </ac:spMkLst>
        </pc:spChg>
        <pc:graphicFrameChg chg="add mod modGraphic">
          <ac:chgData name="Saranya Palaniswamy" userId="973be20e-c43f-434f-97ed-92fa4baa28ec" providerId="ADAL" clId="{43A0B2FA-94EB-433B-B7B6-CBD5C9C748E9}" dt="2024-03-21T12:37:03.899" v="32781" actId="14100"/>
          <ac:graphicFrameMkLst>
            <pc:docMk/>
            <pc:sldMk cId="164241026" sldId="579"/>
            <ac:graphicFrameMk id="2" creationId="{F1E58FF3-D3D9-07F2-257E-416AA52970DF}"/>
          </ac:graphicFrameMkLst>
        </pc:graphicFrameChg>
        <pc:graphicFrameChg chg="add mod modGraphic">
          <ac:chgData name="Saranya Palaniswamy" userId="973be20e-c43f-434f-97ed-92fa4baa28ec" providerId="ADAL" clId="{43A0B2FA-94EB-433B-B7B6-CBD5C9C748E9}" dt="2024-03-21T12:37:06.283" v="32782" actId="1076"/>
          <ac:graphicFrameMkLst>
            <pc:docMk/>
            <pc:sldMk cId="164241026" sldId="579"/>
            <ac:graphicFrameMk id="6" creationId="{25919108-9299-6C89-A093-33164CC76E64}"/>
          </ac:graphicFrameMkLst>
        </pc:graphicFrameChg>
        <pc:picChg chg="del">
          <ac:chgData name="Saranya Palaniswamy" userId="973be20e-c43f-434f-97ed-92fa4baa28ec" providerId="ADAL" clId="{43A0B2FA-94EB-433B-B7B6-CBD5C9C748E9}" dt="2024-03-21T12:36:46.270" v="32773" actId="478"/>
          <ac:picMkLst>
            <pc:docMk/>
            <pc:sldMk cId="164241026" sldId="579"/>
            <ac:picMk id="3" creationId="{9131AA0A-235D-4F5D-7CBF-C494992BEAAA}"/>
          </ac:picMkLst>
        </pc:picChg>
        <pc:picChg chg="del">
          <ac:chgData name="Saranya Palaniswamy" userId="973be20e-c43f-434f-97ed-92fa4baa28ec" providerId="ADAL" clId="{43A0B2FA-94EB-433B-B7B6-CBD5C9C748E9}" dt="2024-03-21T12:33:22.919" v="32765" actId="478"/>
          <ac:picMkLst>
            <pc:docMk/>
            <pc:sldMk cId="164241026" sldId="579"/>
            <ac:picMk id="7" creationId="{829683B8-E9AC-0AAC-ABF5-E14CC117ABBF}"/>
          </ac:picMkLst>
        </pc:picChg>
        <pc:picChg chg="add del">
          <ac:chgData name="Saranya Palaniswamy" userId="973be20e-c43f-434f-97ed-92fa4baa28ec" providerId="ADAL" clId="{43A0B2FA-94EB-433B-B7B6-CBD5C9C748E9}" dt="2024-03-21T12:33:27.263" v="32767" actId="22"/>
          <ac:picMkLst>
            <pc:docMk/>
            <pc:sldMk cId="164241026" sldId="579"/>
            <ac:picMk id="10" creationId="{0970DEE1-2B35-C473-DC38-6A5DD8DE03DC}"/>
          </ac:picMkLst>
        </pc:picChg>
        <pc:picChg chg="add del">
          <ac:chgData name="Saranya Palaniswamy" userId="973be20e-c43f-434f-97ed-92fa4baa28ec" providerId="ADAL" clId="{43A0B2FA-94EB-433B-B7B6-CBD5C9C748E9}" dt="2024-03-21T12:34:03.212" v="32769" actId="478"/>
          <ac:picMkLst>
            <pc:docMk/>
            <pc:sldMk cId="164241026" sldId="579"/>
            <ac:picMk id="12" creationId="{4857DDDD-41E0-4ED6-CB5C-D19C550305A5}"/>
          </ac:picMkLst>
        </pc:picChg>
        <pc:picChg chg="add mod">
          <ac:chgData name="Saranya Palaniswamy" userId="973be20e-c43f-434f-97ed-92fa4baa28ec" providerId="ADAL" clId="{43A0B2FA-94EB-433B-B7B6-CBD5C9C748E9}" dt="2024-03-21T12:36:58.658" v="32779" actId="1076"/>
          <ac:picMkLst>
            <pc:docMk/>
            <pc:sldMk cId="164241026" sldId="579"/>
            <ac:picMk id="14" creationId="{0A663153-07BC-9EA8-C9C0-8B937B0DB355}"/>
          </ac:picMkLst>
        </pc:picChg>
        <pc:picChg chg="add mod">
          <ac:chgData name="Saranya Palaniswamy" userId="973be20e-c43f-434f-97ed-92fa4baa28ec" providerId="ADAL" clId="{43A0B2FA-94EB-433B-B7B6-CBD5C9C748E9}" dt="2024-03-21T12:37:16.317" v="32784" actId="1076"/>
          <ac:picMkLst>
            <pc:docMk/>
            <pc:sldMk cId="164241026" sldId="579"/>
            <ac:picMk id="16" creationId="{2D42B996-8478-4E10-1EDD-7C150D838573}"/>
          </ac:picMkLst>
        </pc:picChg>
      </pc:sldChg>
      <pc:sldChg chg="addSp delSp modSp add del mod modNotesTx">
        <pc:chgData name="Saranya Palaniswamy" userId="973be20e-c43f-434f-97ed-92fa4baa28ec" providerId="ADAL" clId="{43A0B2FA-94EB-433B-B7B6-CBD5C9C748E9}" dt="2024-02-06T13:54:47.789" v="11136" actId="2696"/>
        <pc:sldMkLst>
          <pc:docMk/>
          <pc:sldMk cId="2004619843" sldId="579"/>
        </pc:sldMkLst>
        <pc:spChg chg="mod">
          <ac:chgData name="Saranya Palaniswamy" userId="973be20e-c43f-434f-97ed-92fa4baa28ec" providerId="ADAL" clId="{43A0B2FA-94EB-433B-B7B6-CBD5C9C748E9}" dt="2024-02-06T11:52:33.789" v="8322" actId="20577"/>
          <ac:spMkLst>
            <pc:docMk/>
            <pc:sldMk cId="2004619843" sldId="579"/>
            <ac:spMk id="5" creationId="{7D521203-10FB-4CFA-EA31-AB4E4C7B6B29}"/>
          </ac:spMkLst>
        </pc:spChg>
        <pc:picChg chg="add mod">
          <ac:chgData name="Saranya Palaniswamy" userId="973be20e-c43f-434f-97ed-92fa4baa28ec" providerId="ADAL" clId="{43A0B2FA-94EB-433B-B7B6-CBD5C9C748E9}" dt="2024-02-06T11:59:37.667" v="8334" actId="1076"/>
          <ac:picMkLst>
            <pc:docMk/>
            <pc:sldMk cId="2004619843" sldId="579"/>
            <ac:picMk id="3" creationId="{9131AA0A-235D-4F5D-7CBF-C494992BEAAA}"/>
          </ac:picMkLst>
        </pc:picChg>
        <pc:picChg chg="add mod">
          <ac:chgData name="Saranya Palaniswamy" userId="973be20e-c43f-434f-97ed-92fa4baa28ec" providerId="ADAL" clId="{43A0B2FA-94EB-433B-B7B6-CBD5C9C748E9}" dt="2024-02-06T11:59:41.925" v="8336" actId="1076"/>
          <ac:picMkLst>
            <pc:docMk/>
            <pc:sldMk cId="2004619843" sldId="579"/>
            <ac:picMk id="7" creationId="{829683B8-E9AC-0AAC-ABF5-E14CC117ABBF}"/>
          </ac:picMkLst>
        </pc:picChg>
        <pc:picChg chg="del">
          <ac:chgData name="Saranya Palaniswamy" userId="973be20e-c43f-434f-97ed-92fa4baa28ec" providerId="ADAL" clId="{43A0B2FA-94EB-433B-B7B6-CBD5C9C748E9}" dt="2024-02-06T11:52:23.589" v="8289" actId="478"/>
          <ac:picMkLst>
            <pc:docMk/>
            <pc:sldMk cId="2004619843" sldId="579"/>
            <ac:picMk id="12" creationId="{68B08F93-9A79-EDAD-5FEB-FE940CD0CFD1}"/>
          </ac:picMkLst>
        </pc:picChg>
        <pc:picChg chg="del">
          <ac:chgData name="Saranya Palaniswamy" userId="973be20e-c43f-434f-97ed-92fa4baa28ec" providerId="ADAL" clId="{43A0B2FA-94EB-433B-B7B6-CBD5C9C748E9}" dt="2024-02-06T11:52:23.949" v="8290" actId="478"/>
          <ac:picMkLst>
            <pc:docMk/>
            <pc:sldMk cId="2004619843" sldId="579"/>
            <ac:picMk id="14" creationId="{525C104D-3953-9876-3158-0CC353FC9028}"/>
          </ac:picMkLst>
        </pc:picChg>
      </pc:sldChg>
      <pc:sldChg chg="addSp modSp add mod">
        <pc:chgData name="Saranya Palaniswamy" userId="973be20e-c43f-434f-97ed-92fa4baa28ec" providerId="ADAL" clId="{43A0B2FA-94EB-433B-B7B6-CBD5C9C748E9}" dt="2024-03-27T11:40:41.328" v="42964" actId="1076"/>
        <pc:sldMkLst>
          <pc:docMk/>
          <pc:sldMk cId="2479876505" sldId="579"/>
        </pc:sldMkLst>
        <pc:spChg chg="add mod">
          <ac:chgData name="Saranya Palaniswamy" userId="973be20e-c43f-434f-97ed-92fa4baa28ec" providerId="ADAL" clId="{43A0B2FA-94EB-433B-B7B6-CBD5C9C748E9}" dt="2024-03-27T11:40:41.328" v="42964" actId="1076"/>
          <ac:spMkLst>
            <pc:docMk/>
            <pc:sldMk cId="2479876505" sldId="579"/>
            <ac:spMk id="3" creationId="{487B8BA3-EA66-94DD-622F-FD728D57EE6A}"/>
          </ac:spMkLst>
        </pc:spChg>
        <pc:picChg chg="mod">
          <ac:chgData name="Saranya Palaniswamy" userId="973be20e-c43f-434f-97ed-92fa4baa28ec" providerId="ADAL" clId="{43A0B2FA-94EB-433B-B7B6-CBD5C9C748E9}" dt="2024-03-27T11:40:37.937" v="42963" actId="1076"/>
          <ac:picMkLst>
            <pc:docMk/>
            <pc:sldMk cId="2479876505" sldId="579"/>
            <ac:picMk id="14" creationId="{17747EBE-9783-D805-A1D5-A37B7E9C79EE}"/>
          </ac:picMkLst>
        </pc:picChg>
      </pc:sldChg>
      <pc:sldChg chg="addSp delSp modSp add del mod ord delCm modCm modNotesTx">
        <pc:chgData name="Saranya Palaniswamy" userId="973be20e-c43f-434f-97ed-92fa4baa28ec" providerId="ADAL" clId="{43A0B2FA-94EB-433B-B7B6-CBD5C9C748E9}" dt="2024-04-23T12:47:47.387" v="46401"/>
        <pc:sldMkLst>
          <pc:docMk/>
          <pc:sldMk cId="980536144" sldId="580"/>
        </pc:sldMkLst>
        <pc:spChg chg="add mod">
          <ac:chgData name="Saranya Palaniswamy" userId="973be20e-c43f-434f-97ed-92fa4baa28ec" providerId="ADAL" clId="{43A0B2FA-94EB-433B-B7B6-CBD5C9C748E9}" dt="2024-04-23T12:36:03.872" v="46314" actId="207"/>
          <ac:spMkLst>
            <pc:docMk/>
            <pc:sldMk cId="980536144" sldId="580"/>
            <ac:spMk id="2" creationId="{A197817F-BF0C-C857-B605-1A660B7079B2}"/>
          </ac:spMkLst>
        </pc:spChg>
        <pc:spChg chg="add mod">
          <ac:chgData name="Saranya Palaniswamy" userId="973be20e-c43f-434f-97ed-92fa4baa28ec" providerId="ADAL" clId="{43A0B2FA-94EB-433B-B7B6-CBD5C9C748E9}" dt="2024-03-27T11:36:28.295" v="42895" actId="20577"/>
          <ac:spMkLst>
            <pc:docMk/>
            <pc:sldMk cId="980536144" sldId="580"/>
            <ac:spMk id="4" creationId="{E7FF1FD2-1E36-E465-4EF3-537238E48417}"/>
          </ac:spMkLst>
        </pc:spChg>
        <pc:spChg chg="del">
          <ac:chgData name="Saranya Palaniswamy" userId="973be20e-c43f-434f-97ed-92fa4baa28ec" providerId="ADAL" clId="{43A0B2FA-94EB-433B-B7B6-CBD5C9C748E9}" dt="2024-02-06T14:35:19.722" v="11291" actId="478"/>
          <ac:spMkLst>
            <pc:docMk/>
            <pc:sldMk cId="980536144" sldId="580"/>
            <ac:spMk id="5" creationId="{14F61165-34FB-0309-4492-ADBA7E37F98F}"/>
          </ac:spMkLst>
        </pc:spChg>
        <pc:spChg chg="del">
          <ac:chgData name="Saranya Palaniswamy" userId="973be20e-c43f-434f-97ed-92fa4baa28ec" providerId="ADAL" clId="{43A0B2FA-94EB-433B-B7B6-CBD5C9C748E9}" dt="2024-02-06T14:35:20.932" v="11292" actId="478"/>
          <ac:spMkLst>
            <pc:docMk/>
            <pc:sldMk cId="980536144" sldId="580"/>
            <ac:spMk id="6" creationId="{03921291-5556-5178-273B-D50CAC6ABB99}"/>
          </ac:spMkLst>
        </pc:spChg>
        <pc:spChg chg="add mod">
          <ac:chgData name="Saranya Palaniswamy" userId="973be20e-c43f-434f-97ed-92fa4baa28ec" providerId="ADAL" clId="{43A0B2FA-94EB-433B-B7B6-CBD5C9C748E9}" dt="2024-03-04T14:24:16.885" v="16811" actId="1076"/>
          <ac:spMkLst>
            <pc:docMk/>
            <pc:sldMk cId="980536144" sldId="580"/>
            <ac:spMk id="6" creationId="{DE6CDD37-FB16-79DA-1922-0E45D83630A3}"/>
          </ac:spMkLst>
        </pc:spChg>
        <pc:spChg chg="mod">
          <ac:chgData name="Saranya Palaniswamy" userId="973be20e-c43f-434f-97ed-92fa4baa28ec" providerId="ADAL" clId="{43A0B2FA-94EB-433B-B7B6-CBD5C9C748E9}" dt="2024-02-06T14:36:17.695" v="11308" actId="20577"/>
          <ac:spMkLst>
            <pc:docMk/>
            <pc:sldMk cId="980536144" sldId="580"/>
            <ac:spMk id="7" creationId="{4AFD2831-4027-88BB-C4CB-3610D2CA1FD4}"/>
          </ac:spMkLst>
        </pc:spChg>
        <pc:spChg chg="add del mod">
          <ac:chgData name="Saranya Palaniswamy" userId="973be20e-c43f-434f-97ed-92fa4baa28ec" providerId="ADAL" clId="{43A0B2FA-94EB-433B-B7B6-CBD5C9C748E9}" dt="2024-02-06T15:45:57.579" v="11710" actId="478"/>
          <ac:spMkLst>
            <pc:docMk/>
            <pc:sldMk cId="980536144" sldId="580"/>
            <ac:spMk id="8" creationId="{65ADB1D0-EB45-1291-10D6-FAF913FEED2A}"/>
          </ac:spMkLst>
        </pc:spChg>
        <pc:spChg chg="add mod">
          <ac:chgData name="Saranya Palaniswamy" userId="973be20e-c43f-434f-97ed-92fa4baa28ec" providerId="ADAL" clId="{43A0B2FA-94EB-433B-B7B6-CBD5C9C748E9}" dt="2024-03-04T14:25:11.691" v="16836" actId="20577"/>
          <ac:spMkLst>
            <pc:docMk/>
            <pc:sldMk cId="980536144" sldId="580"/>
            <ac:spMk id="8" creationId="{A3989BDA-79F8-17E5-B880-489A41317E34}"/>
          </ac:spMkLst>
        </pc:spChg>
        <pc:spChg chg="add mod">
          <ac:chgData name="Saranya Palaniswamy" userId="973be20e-c43f-434f-97ed-92fa4baa28ec" providerId="ADAL" clId="{43A0B2FA-94EB-433B-B7B6-CBD5C9C748E9}" dt="2024-04-23T12:36:09.258" v="46315" actId="207"/>
          <ac:spMkLst>
            <pc:docMk/>
            <pc:sldMk cId="980536144" sldId="580"/>
            <ac:spMk id="9" creationId="{FCE0B844-6015-1C7A-62C3-8F94CFDDFB6F}"/>
          </ac:spMkLst>
        </pc:spChg>
        <pc:spChg chg="del">
          <ac:chgData name="Saranya Palaniswamy" userId="973be20e-c43f-434f-97ed-92fa4baa28ec" providerId="ADAL" clId="{43A0B2FA-94EB-433B-B7B6-CBD5C9C748E9}" dt="2024-02-06T14:35:23.741" v="11295" actId="478"/>
          <ac:spMkLst>
            <pc:docMk/>
            <pc:sldMk cId="980536144" sldId="580"/>
            <ac:spMk id="10" creationId="{35E9B2A5-5113-DA94-7243-24D61DBCA013}"/>
          </ac:spMkLst>
        </pc:spChg>
        <pc:spChg chg="mod">
          <ac:chgData name="Saranya Palaniswamy" userId="973be20e-c43f-434f-97ed-92fa4baa28ec" providerId="ADAL" clId="{43A0B2FA-94EB-433B-B7B6-CBD5C9C748E9}" dt="2024-03-04T14:20:20.165" v="16648" actId="207"/>
          <ac:spMkLst>
            <pc:docMk/>
            <pc:sldMk cId="980536144" sldId="580"/>
            <ac:spMk id="11" creationId="{9F7BEB1A-AF2A-6238-48CC-127C74089EA7}"/>
          </ac:spMkLst>
        </pc:spChg>
        <pc:spChg chg="del">
          <ac:chgData name="Saranya Palaniswamy" userId="973be20e-c43f-434f-97ed-92fa4baa28ec" providerId="ADAL" clId="{43A0B2FA-94EB-433B-B7B6-CBD5C9C748E9}" dt="2024-02-06T14:35:25.640" v="11297" actId="478"/>
          <ac:spMkLst>
            <pc:docMk/>
            <pc:sldMk cId="980536144" sldId="580"/>
            <ac:spMk id="12" creationId="{49EB584B-D2FC-A783-FE65-E7A361DC3087}"/>
          </ac:spMkLst>
        </pc:spChg>
        <pc:spChg chg="add mod">
          <ac:chgData name="Saranya Palaniswamy" userId="973be20e-c43f-434f-97ed-92fa4baa28ec" providerId="ADAL" clId="{43A0B2FA-94EB-433B-B7B6-CBD5C9C748E9}" dt="2024-03-04T14:24:01.704" v="16809" actId="14100"/>
          <ac:spMkLst>
            <pc:docMk/>
            <pc:sldMk cId="980536144" sldId="580"/>
            <ac:spMk id="13" creationId="{0507978F-7A6E-6326-3871-F6129957F292}"/>
          </ac:spMkLst>
        </pc:spChg>
        <pc:spChg chg="add mod">
          <ac:chgData name="Saranya Palaniswamy" userId="973be20e-c43f-434f-97ed-92fa4baa28ec" providerId="ADAL" clId="{43A0B2FA-94EB-433B-B7B6-CBD5C9C748E9}" dt="2024-03-04T14:24:30.897" v="16812" actId="14100"/>
          <ac:spMkLst>
            <pc:docMk/>
            <pc:sldMk cId="980536144" sldId="580"/>
            <ac:spMk id="15" creationId="{8F838B44-1991-E920-5E2E-62DDFB3550C0}"/>
          </ac:spMkLst>
        </pc:spChg>
        <pc:picChg chg="add mod modCrop">
          <ac:chgData name="Saranya Palaniswamy" userId="973be20e-c43f-434f-97ed-92fa4baa28ec" providerId="ADAL" clId="{43A0B2FA-94EB-433B-B7B6-CBD5C9C748E9}" dt="2024-03-04T14:23:13.696" v="16801" actId="14100"/>
          <ac:picMkLst>
            <pc:docMk/>
            <pc:sldMk cId="980536144" sldId="580"/>
            <ac:picMk id="3" creationId="{92EAD07E-AF15-5C82-77C5-9FE3CA9A9FEB}"/>
          </ac:picMkLst>
        </pc:picChg>
        <pc:picChg chg="del">
          <ac:chgData name="Saranya Palaniswamy" userId="973be20e-c43f-434f-97ed-92fa4baa28ec" providerId="ADAL" clId="{43A0B2FA-94EB-433B-B7B6-CBD5C9C748E9}" dt="2024-02-06T14:35:18.055" v="11290" actId="478"/>
          <ac:picMkLst>
            <pc:docMk/>
            <pc:sldMk cId="980536144" sldId="580"/>
            <ac:picMk id="4" creationId="{88C2E31C-F00C-D342-7EC5-4DCF6677B3D3}"/>
          </ac:picMkLst>
        </pc:picChg>
        <pc:picChg chg="add mod">
          <ac:chgData name="Saranya Palaniswamy" userId="973be20e-c43f-434f-97ed-92fa4baa28ec" providerId="ADAL" clId="{43A0B2FA-94EB-433B-B7B6-CBD5C9C748E9}" dt="2024-03-04T14:23:55.914" v="16807" actId="14100"/>
          <ac:picMkLst>
            <pc:docMk/>
            <pc:sldMk cId="980536144" sldId="580"/>
            <ac:picMk id="5" creationId="{EA1AEFDE-E5F0-FB0E-FF29-202693307B31}"/>
          </ac:picMkLst>
        </pc:picChg>
        <pc:picChg chg="del">
          <ac:chgData name="Saranya Palaniswamy" userId="973be20e-c43f-434f-97ed-92fa4baa28ec" providerId="ADAL" clId="{43A0B2FA-94EB-433B-B7B6-CBD5C9C748E9}" dt="2024-02-06T14:35:21.348" v="11293" actId="478"/>
          <ac:picMkLst>
            <pc:docMk/>
            <pc:sldMk cId="980536144" sldId="580"/>
            <ac:picMk id="9" creationId="{DDC16BA2-FB10-AB57-FF24-2FF676418BC6}"/>
          </ac:picMkLst>
        </pc:picChg>
        <pc:cxnChg chg="del">
          <ac:chgData name="Saranya Palaniswamy" userId="973be20e-c43f-434f-97ed-92fa4baa28ec" providerId="ADAL" clId="{43A0B2FA-94EB-433B-B7B6-CBD5C9C748E9}" dt="2024-02-06T14:35:22.551" v="11294" actId="478"/>
          <ac:cxnSpMkLst>
            <pc:docMk/>
            <pc:sldMk cId="980536144" sldId="580"/>
            <ac:cxnSpMk id="14" creationId="{7B418225-8084-E5E9-F489-85E7E6FF7282}"/>
          </ac:cxnSpMkLst>
        </pc:cxnChg>
        <pc:cxnChg chg="del">
          <ac:chgData name="Saranya Palaniswamy" userId="973be20e-c43f-434f-97ed-92fa4baa28ec" providerId="ADAL" clId="{43A0B2FA-94EB-433B-B7B6-CBD5C9C748E9}" dt="2024-02-06T14:35:24.289" v="11296" actId="478"/>
          <ac:cxnSpMkLst>
            <pc:docMk/>
            <pc:sldMk cId="980536144" sldId="580"/>
            <ac:cxnSpMk id="16" creationId="{CB0688E4-B24A-2483-6B98-69D3611D68A0}"/>
          </ac:cxnSpMkLst>
        </pc:cxn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25T11:34:39.762" v="38138"/>
              <pc2:cmMkLst xmlns:pc2="http://schemas.microsoft.com/office/powerpoint/2019/9/main/command">
                <pc:docMk/>
                <pc:sldMk cId="980536144" sldId="580"/>
                <pc2:cmMk id="{86D03FBF-B81C-47A4-96E6-1933815ECEE9}"/>
              </pc2:cmMkLst>
              <pc226:cmRplyChg chg="add">
                <pc226:chgData name="Saranya Palaniswamy" userId="973be20e-c43f-434f-97ed-92fa4baa28ec" providerId="ADAL" clId="{43A0B2FA-94EB-433B-B7B6-CBD5C9C748E9}" dt="2024-03-13T12:40:52.735" v="20194"/>
                <pc2:cmRplyMkLst xmlns:pc2="http://schemas.microsoft.com/office/powerpoint/2019/9/main/command">
                  <pc:docMk/>
                  <pc:sldMk cId="980536144" sldId="580"/>
                  <pc2:cmMk id="{86D03FBF-B81C-47A4-96E6-1933815ECEE9}"/>
                  <pc2:cmRplyMk id="{B98AF893-7406-4EF1-ACED-372263AABC75}"/>
                </pc2:cmRplyMkLst>
              </pc226:cmRplyChg>
            </pc226:cmChg>
            <pc226:cmChg xmlns:pc226="http://schemas.microsoft.com/office/powerpoint/2022/06/main/command" chg="del mod modRxn">
              <pc226:chgData name="Saranya Palaniswamy" userId="973be20e-c43f-434f-97ed-92fa4baa28ec" providerId="ADAL" clId="{43A0B2FA-94EB-433B-B7B6-CBD5C9C748E9}" dt="2024-04-23T12:47:47.387" v="46401"/>
              <pc2:cmMkLst xmlns:pc2="http://schemas.microsoft.com/office/powerpoint/2019/9/main/command">
                <pc:docMk/>
                <pc:sldMk cId="980536144" sldId="580"/>
                <pc2:cmMk id="{F117C3C6-B294-453B-963D-CAE1878866F3}"/>
              </pc2:cmMkLst>
            </pc226:cmChg>
          </p:ext>
        </pc:extLst>
      </pc:sldChg>
      <pc:sldChg chg="addSp delSp modSp add mod delCm modCm modNotesTx">
        <pc:chgData name="Saranya Palaniswamy" userId="973be20e-c43f-434f-97ed-92fa4baa28ec" providerId="ADAL" clId="{43A0B2FA-94EB-433B-B7B6-CBD5C9C748E9}" dt="2024-04-23T12:47:05.418" v="46399"/>
        <pc:sldMkLst>
          <pc:docMk/>
          <pc:sldMk cId="148909704" sldId="581"/>
        </pc:sldMkLst>
        <pc:spChg chg="add mod">
          <ac:chgData name="Saranya Palaniswamy" userId="973be20e-c43f-434f-97ed-92fa4baa28ec" providerId="ADAL" clId="{43A0B2FA-94EB-433B-B7B6-CBD5C9C748E9}" dt="2024-03-14T14:28:21.398" v="21003" actId="20577"/>
          <ac:spMkLst>
            <pc:docMk/>
            <pc:sldMk cId="148909704" sldId="581"/>
            <ac:spMk id="2" creationId="{9EE46EE3-D812-2369-501C-46C667BEA719}"/>
          </ac:spMkLst>
        </pc:spChg>
        <pc:spChg chg="add mod">
          <ac:chgData name="Saranya Palaniswamy" userId="973be20e-c43f-434f-97ed-92fa4baa28ec" providerId="ADAL" clId="{43A0B2FA-94EB-433B-B7B6-CBD5C9C748E9}" dt="2024-03-14T14:29:53.793" v="21021" actId="20577"/>
          <ac:spMkLst>
            <pc:docMk/>
            <pc:sldMk cId="148909704" sldId="581"/>
            <ac:spMk id="3" creationId="{CF752603-01C0-A079-932D-615DBB59C1BA}"/>
          </ac:spMkLst>
        </pc:spChg>
        <pc:spChg chg="add mod">
          <ac:chgData name="Saranya Palaniswamy" userId="973be20e-c43f-434f-97ed-92fa4baa28ec" providerId="ADAL" clId="{43A0B2FA-94EB-433B-B7B6-CBD5C9C748E9}" dt="2024-04-02T09:40:22.203" v="43195" actId="6549"/>
          <ac:spMkLst>
            <pc:docMk/>
            <pc:sldMk cId="148909704" sldId="581"/>
            <ac:spMk id="4" creationId="{C15E8654-E4FF-E23E-91D6-AE391F80301B}"/>
          </ac:spMkLst>
        </pc:spChg>
        <pc:spChg chg="del">
          <ac:chgData name="Saranya Palaniswamy" userId="973be20e-c43f-434f-97ed-92fa4baa28ec" providerId="ADAL" clId="{43A0B2FA-94EB-433B-B7B6-CBD5C9C748E9}" dt="2024-02-06T14:47:21.770" v="11323" actId="478"/>
          <ac:spMkLst>
            <pc:docMk/>
            <pc:sldMk cId="148909704" sldId="581"/>
            <ac:spMk id="5" creationId="{14F61165-34FB-0309-4492-ADBA7E37F98F}"/>
          </ac:spMkLst>
        </pc:spChg>
        <pc:spChg chg="del">
          <ac:chgData name="Saranya Palaniswamy" userId="973be20e-c43f-434f-97ed-92fa4baa28ec" providerId="ADAL" clId="{43A0B2FA-94EB-433B-B7B6-CBD5C9C748E9}" dt="2024-02-06T14:47:23.113" v="11324" actId="478"/>
          <ac:spMkLst>
            <pc:docMk/>
            <pc:sldMk cId="148909704" sldId="581"/>
            <ac:spMk id="6" creationId="{03921291-5556-5178-273B-D50CAC6ABB99}"/>
          </ac:spMkLst>
        </pc:spChg>
        <pc:spChg chg="mod">
          <ac:chgData name="Saranya Palaniswamy" userId="973be20e-c43f-434f-97ed-92fa4baa28ec" providerId="ADAL" clId="{43A0B2FA-94EB-433B-B7B6-CBD5C9C748E9}" dt="2024-02-06T16:01:38.174" v="11879" actId="20577"/>
          <ac:spMkLst>
            <pc:docMk/>
            <pc:sldMk cId="148909704" sldId="581"/>
            <ac:spMk id="7" creationId="{4AFD2831-4027-88BB-C4CB-3610D2CA1FD4}"/>
          </ac:spMkLst>
        </pc:spChg>
        <pc:spChg chg="del">
          <ac:chgData name="Saranya Palaniswamy" userId="973be20e-c43f-434f-97ed-92fa4baa28ec" providerId="ADAL" clId="{43A0B2FA-94EB-433B-B7B6-CBD5C9C748E9}" dt="2024-02-06T14:47:25.313" v="11326" actId="478"/>
          <ac:spMkLst>
            <pc:docMk/>
            <pc:sldMk cId="148909704" sldId="581"/>
            <ac:spMk id="10" creationId="{35E9B2A5-5113-DA94-7243-24D61DBCA013}"/>
          </ac:spMkLst>
        </pc:spChg>
        <pc:spChg chg="mod">
          <ac:chgData name="Saranya Palaniswamy" userId="973be20e-c43f-434f-97ed-92fa4baa28ec" providerId="ADAL" clId="{43A0B2FA-94EB-433B-B7B6-CBD5C9C748E9}" dt="2024-03-14T14:29:34.219" v="21005" actId="207"/>
          <ac:spMkLst>
            <pc:docMk/>
            <pc:sldMk cId="148909704" sldId="581"/>
            <ac:spMk id="11" creationId="{9F7BEB1A-AF2A-6238-48CC-127C74089EA7}"/>
          </ac:spMkLst>
        </pc:spChg>
        <pc:spChg chg="del">
          <ac:chgData name="Saranya Palaniswamy" userId="973be20e-c43f-434f-97ed-92fa4baa28ec" providerId="ADAL" clId="{43A0B2FA-94EB-433B-B7B6-CBD5C9C748E9}" dt="2024-02-06T14:47:28.227" v="11329" actId="478"/>
          <ac:spMkLst>
            <pc:docMk/>
            <pc:sldMk cId="148909704" sldId="581"/>
            <ac:spMk id="12" creationId="{49EB584B-D2FC-A783-FE65-E7A361DC3087}"/>
          </ac:spMkLst>
        </pc:spChg>
        <pc:picChg chg="add del mod">
          <ac:chgData name="Saranya Palaniswamy" userId="973be20e-c43f-434f-97ed-92fa4baa28ec" providerId="ADAL" clId="{43A0B2FA-94EB-433B-B7B6-CBD5C9C748E9}" dt="2024-02-06T15:07:09.712" v="11358" actId="21"/>
          <ac:picMkLst>
            <pc:docMk/>
            <pc:sldMk cId="148909704" sldId="581"/>
            <ac:picMk id="3" creationId="{344D2958-1DF7-73FE-B654-6CE0ACEB361C}"/>
          </ac:picMkLst>
        </pc:picChg>
        <pc:picChg chg="add del mod">
          <ac:chgData name="Saranya Palaniswamy" userId="973be20e-c43f-434f-97ed-92fa4baa28ec" providerId="ADAL" clId="{43A0B2FA-94EB-433B-B7B6-CBD5C9C748E9}" dt="2024-02-29T12:11:27.123" v="14875" actId="478"/>
          <ac:picMkLst>
            <pc:docMk/>
            <pc:sldMk cId="148909704" sldId="581"/>
            <ac:picMk id="3" creationId="{DB1F79EE-610E-B900-78D9-C69EF6A76C66}"/>
          </ac:picMkLst>
        </pc:picChg>
        <pc:picChg chg="del">
          <ac:chgData name="Saranya Palaniswamy" userId="973be20e-c43f-434f-97ed-92fa4baa28ec" providerId="ADAL" clId="{43A0B2FA-94EB-433B-B7B6-CBD5C9C748E9}" dt="2024-02-06T14:47:19.453" v="11322" actId="478"/>
          <ac:picMkLst>
            <pc:docMk/>
            <pc:sldMk cId="148909704" sldId="581"/>
            <ac:picMk id="4" creationId="{88C2E31C-F00C-D342-7EC5-4DCF6677B3D3}"/>
          </ac:picMkLst>
        </pc:picChg>
        <pc:picChg chg="add mod">
          <ac:chgData name="Saranya Palaniswamy" userId="973be20e-c43f-434f-97ed-92fa4baa28ec" providerId="ADAL" clId="{43A0B2FA-94EB-433B-B7B6-CBD5C9C748E9}" dt="2024-02-29T12:11:33.182" v="14878" actId="1076"/>
          <ac:picMkLst>
            <pc:docMk/>
            <pc:sldMk cId="148909704" sldId="581"/>
            <ac:picMk id="5" creationId="{B320DB43-2BB1-FDB9-DDB6-9648FC129A79}"/>
          </ac:picMkLst>
        </pc:picChg>
        <pc:picChg chg="add mod">
          <ac:chgData name="Saranya Palaniswamy" userId="973be20e-c43f-434f-97ed-92fa4baa28ec" providerId="ADAL" clId="{43A0B2FA-94EB-433B-B7B6-CBD5C9C748E9}" dt="2024-02-29T12:13:45.084" v="14881" actId="1076"/>
          <ac:picMkLst>
            <pc:docMk/>
            <pc:sldMk cId="148909704" sldId="581"/>
            <ac:picMk id="8" creationId="{FCAB80C3-E040-8D16-0274-9B2F02F5582A}"/>
          </ac:picMkLst>
        </pc:picChg>
        <pc:picChg chg="del">
          <ac:chgData name="Saranya Palaniswamy" userId="973be20e-c43f-434f-97ed-92fa4baa28ec" providerId="ADAL" clId="{43A0B2FA-94EB-433B-B7B6-CBD5C9C748E9}" dt="2024-02-06T14:47:23.476" v="11325" actId="478"/>
          <ac:picMkLst>
            <pc:docMk/>
            <pc:sldMk cId="148909704" sldId="581"/>
            <ac:picMk id="9" creationId="{DDC16BA2-FB10-AB57-FF24-2FF676418BC6}"/>
          </ac:picMkLst>
        </pc:picChg>
        <pc:picChg chg="add del mod">
          <ac:chgData name="Saranya Palaniswamy" userId="973be20e-c43f-434f-97ed-92fa4baa28ec" providerId="ADAL" clId="{43A0B2FA-94EB-433B-B7B6-CBD5C9C748E9}" dt="2024-02-29T12:13:39.837" v="14879" actId="478"/>
          <ac:picMkLst>
            <pc:docMk/>
            <pc:sldMk cId="148909704" sldId="581"/>
            <ac:picMk id="13" creationId="{F03A2E45-9FD4-8219-2F9C-CE3543DBE909}"/>
          </ac:picMkLst>
        </pc:picChg>
        <pc:picChg chg="add del mod">
          <ac:chgData name="Saranya Palaniswamy" userId="973be20e-c43f-434f-97ed-92fa4baa28ec" providerId="ADAL" clId="{43A0B2FA-94EB-433B-B7B6-CBD5C9C748E9}" dt="2024-02-29T12:11:23.090" v="14871" actId="478"/>
          <ac:picMkLst>
            <pc:docMk/>
            <pc:sldMk cId="148909704" sldId="581"/>
            <ac:picMk id="17" creationId="{E4049877-3A76-2EB6-F27C-021B8DAEDB97}"/>
          </ac:picMkLst>
        </pc:picChg>
        <pc:cxnChg chg="del">
          <ac:chgData name="Saranya Palaniswamy" userId="973be20e-c43f-434f-97ed-92fa4baa28ec" providerId="ADAL" clId="{43A0B2FA-94EB-433B-B7B6-CBD5C9C748E9}" dt="2024-02-06T14:47:26.222" v="11327" actId="478"/>
          <ac:cxnSpMkLst>
            <pc:docMk/>
            <pc:sldMk cId="148909704" sldId="581"/>
            <ac:cxnSpMk id="14" creationId="{7B418225-8084-E5E9-F489-85E7E6FF7282}"/>
          </ac:cxnSpMkLst>
        </pc:cxnChg>
        <pc:cxnChg chg="del">
          <ac:chgData name="Saranya Palaniswamy" userId="973be20e-c43f-434f-97ed-92fa4baa28ec" providerId="ADAL" clId="{43A0B2FA-94EB-433B-B7B6-CBD5C9C748E9}" dt="2024-02-06T14:47:26.801" v="11328" actId="478"/>
          <ac:cxnSpMkLst>
            <pc:docMk/>
            <pc:sldMk cId="148909704" sldId="581"/>
            <ac:cxnSpMk id="16" creationId="{CB0688E4-B24A-2483-6B98-69D3611D68A0}"/>
          </ac:cxnSpMkLst>
        </pc:cxn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2-29T12:14:02.034" v="14884"/>
              <pc2:cmMkLst xmlns:pc2="http://schemas.microsoft.com/office/powerpoint/2019/9/main/command">
                <pc:docMk/>
                <pc:sldMk cId="148909704" sldId="581"/>
                <pc2:cmMk id="{0ABCA81F-810D-4AC5-8B25-980023E5E80A}"/>
              </pc2:cmMkLst>
            </pc226:cmChg>
            <pc226:cmChg xmlns:pc226="http://schemas.microsoft.com/office/powerpoint/2022/06/main/command" chg="del mod">
              <pc226:chgData name="Saranya Palaniswamy" userId="973be20e-c43f-434f-97ed-92fa4baa28ec" providerId="ADAL" clId="{43A0B2FA-94EB-433B-B7B6-CBD5C9C748E9}" dt="2024-04-23T12:47:05.418" v="46399"/>
              <pc2:cmMkLst xmlns:pc2="http://schemas.microsoft.com/office/powerpoint/2019/9/main/command">
                <pc:docMk/>
                <pc:sldMk cId="148909704" sldId="581"/>
                <pc2:cmMk id="{20DD62F8-1B5B-4505-870C-F20A33A6D041}"/>
              </pc2:cmMkLst>
              <pc226:cmRplyChg chg="add">
                <pc226:chgData name="Saranya Palaniswamy" userId="973be20e-c43f-434f-97ed-92fa4baa28ec" providerId="ADAL" clId="{43A0B2FA-94EB-433B-B7B6-CBD5C9C748E9}" dt="2024-04-23T12:46:52.281" v="46397"/>
                <pc2:cmRplyMkLst xmlns:pc2="http://schemas.microsoft.com/office/powerpoint/2019/9/main/command">
                  <pc:docMk/>
                  <pc:sldMk cId="148909704" sldId="581"/>
                  <pc2:cmMk id="{20DD62F8-1B5B-4505-870C-F20A33A6D041}"/>
                  <pc2:cmRplyMk id="{C03CE6FB-959C-47E5-9B7E-1B619535C032}"/>
                </pc2:cmRplyMkLst>
              </pc226:cmRplyChg>
            </pc226:cmChg>
          </p:ext>
        </pc:extLst>
      </pc:sldChg>
      <pc:sldChg chg="modSp add mod modNotesTx">
        <pc:chgData name="Saranya Palaniswamy" userId="973be20e-c43f-434f-97ed-92fa4baa28ec" providerId="ADAL" clId="{43A0B2FA-94EB-433B-B7B6-CBD5C9C748E9}" dt="2024-03-01T15:11:34.874" v="15886" actId="6549"/>
        <pc:sldMkLst>
          <pc:docMk/>
          <pc:sldMk cId="833105088" sldId="582"/>
        </pc:sldMkLst>
        <pc:spChg chg="mod">
          <ac:chgData name="Saranya Palaniswamy" userId="973be20e-c43f-434f-97ed-92fa4baa28ec" providerId="ADAL" clId="{43A0B2FA-94EB-433B-B7B6-CBD5C9C748E9}" dt="2024-03-01T15:11:34.874" v="15886" actId="6549"/>
          <ac:spMkLst>
            <pc:docMk/>
            <pc:sldMk cId="833105088" sldId="582"/>
            <ac:spMk id="2" creationId="{5B04C80A-E632-43FF-9A5F-2BBD18F402AB}"/>
          </ac:spMkLst>
        </pc:spChg>
      </pc:sldChg>
      <pc:sldChg chg="addSp delSp modSp add del mod modNotesTx">
        <pc:chgData name="Saranya Palaniswamy" userId="973be20e-c43f-434f-97ed-92fa4baa28ec" providerId="ADAL" clId="{43A0B2FA-94EB-433B-B7B6-CBD5C9C748E9}" dt="2024-02-29T12:07:06.357" v="14870" actId="47"/>
        <pc:sldMkLst>
          <pc:docMk/>
          <pc:sldMk cId="1240716827" sldId="582"/>
        </pc:sldMkLst>
        <pc:spChg chg="add mod">
          <ac:chgData name="Saranya Palaniswamy" userId="973be20e-c43f-434f-97ed-92fa4baa28ec" providerId="ADAL" clId="{43A0B2FA-94EB-433B-B7B6-CBD5C9C748E9}" dt="2024-02-06T15:44:25.086" v="11676" actId="1076"/>
          <ac:spMkLst>
            <pc:docMk/>
            <pc:sldMk cId="1240716827" sldId="582"/>
            <ac:spMk id="4" creationId="{454FECFD-3DE1-D44C-F21C-C5197CC69EF0}"/>
          </ac:spMkLst>
        </pc:spChg>
        <pc:spChg chg="mod">
          <ac:chgData name="Saranya Palaniswamy" userId="973be20e-c43f-434f-97ed-92fa4baa28ec" providerId="ADAL" clId="{43A0B2FA-94EB-433B-B7B6-CBD5C9C748E9}" dt="2024-02-06T15:49:53.645" v="11773" actId="20577"/>
          <ac:spMkLst>
            <pc:docMk/>
            <pc:sldMk cId="1240716827" sldId="582"/>
            <ac:spMk id="7" creationId="{4AFD2831-4027-88BB-C4CB-3610D2CA1FD4}"/>
          </ac:spMkLst>
        </pc:spChg>
        <pc:picChg chg="add mod">
          <ac:chgData name="Saranya Palaniswamy" userId="973be20e-c43f-434f-97ed-92fa4baa28ec" providerId="ADAL" clId="{43A0B2FA-94EB-433B-B7B6-CBD5C9C748E9}" dt="2024-02-06T15:44:15.445" v="11673" actId="1076"/>
          <ac:picMkLst>
            <pc:docMk/>
            <pc:sldMk cId="1240716827" sldId="582"/>
            <ac:picMk id="3" creationId="{F122AA1A-6F7E-F505-889B-4851FF942327}"/>
          </ac:picMkLst>
        </pc:picChg>
        <pc:picChg chg="del">
          <ac:chgData name="Saranya Palaniswamy" userId="973be20e-c43f-434f-97ed-92fa4baa28ec" providerId="ADAL" clId="{43A0B2FA-94EB-433B-B7B6-CBD5C9C748E9}" dt="2024-02-06T15:43:47.440" v="11640" actId="478"/>
          <ac:picMkLst>
            <pc:docMk/>
            <pc:sldMk cId="1240716827" sldId="582"/>
            <ac:picMk id="13" creationId="{F03A2E45-9FD4-8219-2F9C-CE3543DBE909}"/>
          </ac:picMkLst>
        </pc:picChg>
        <pc:picChg chg="del">
          <ac:chgData name="Saranya Palaniswamy" userId="973be20e-c43f-434f-97ed-92fa4baa28ec" providerId="ADAL" clId="{43A0B2FA-94EB-433B-B7B6-CBD5C9C748E9}" dt="2024-02-06T15:43:47.958" v="11641" actId="478"/>
          <ac:picMkLst>
            <pc:docMk/>
            <pc:sldMk cId="1240716827" sldId="582"/>
            <ac:picMk id="17" creationId="{E4049877-3A76-2EB6-F27C-021B8DAEDB97}"/>
          </ac:picMkLst>
        </pc:picChg>
      </pc:sldChg>
      <pc:sldChg chg="addSp delSp modSp add del mod modNotesTx">
        <pc:chgData name="Saranya Palaniswamy" userId="973be20e-c43f-434f-97ed-92fa4baa28ec" providerId="ADAL" clId="{43A0B2FA-94EB-433B-B7B6-CBD5C9C748E9}" dt="2024-02-06T15:38:16.189" v="11604" actId="47"/>
        <pc:sldMkLst>
          <pc:docMk/>
          <pc:sldMk cId="1744291263" sldId="582"/>
        </pc:sldMkLst>
        <pc:spChg chg="add del mod">
          <ac:chgData name="Saranya Palaniswamy" userId="973be20e-c43f-434f-97ed-92fa4baa28ec" providerId="ADAL" clId="{43A0B2FA-94EB-433B-B7B6-CBD5C9C748E9}" dt="2024-02-06T15:37:47.874" v="11593" actId="21"/>
          <ac:spMkLst>
            <pc:docMk/>
            <pc:sldMk cId="1744291263" sldId="582"/>
            <ac:spMk id="3" creationId="{6C946828-B1C6-576B-013A-D841FEEDCE02}"/>
          </ac:spMkLst>
        </pc:spChg>
        <pc:spChg chg="mod">
          <ac:chgData name="Saranya Palaniswamy" userId="973be20e-c43f-434f-97ed-92fa4baa28ec" providerId="ADAL" clId="{43A0B2FA-94EB-433B-B7B6-CBD5C9C748E9}" dt="2024-02-06T15:36:35.821" v="11550" actId="20577"/>
          <ac:spMkLst>
            <pc:docMk/>
            <pc:sldMk cId="1744291263" sldId="582"/>
            <ac:spMk id="7" creationId="{4AFD2831-4027-88BB-C4CB-3610D2CA1FD4}"/>
          </ac:spMkLst>
        </pc:spChg>
        <pc:spChg chg="mod">
          <ac:chgData name="Saranya Palaniswamy" userId="973be20e-c43f-434f-97ed-92fa4baa28ec" providerId="ADAL" clId="{43A0B2FA-94EB-433B-B7B6-CBD5C9C748E9}" dt="2024-02-06T15:38:08.024" v="11600" actId="21"/>
          <ac:spMkLst>
            <pc:docMk/>
            <pc:sldMk cId="1744291263" sldId="582"/>
            <ac:spMk id="11" creationId="{9F7BEB1A-AF2A-6238-48CC-127C74089EA7}"/>
          </ac:spMkLst>
        </pc:spChg>
        <pc:picChg chg="add del mod modCrop">
          <ac:chgData name="Saranya Palaniswamy" userId="973be20e-c43f-434f-97ed-92fa4baa28ec" providerId="ADAL" clId="{43A0B2FA-94EB-433B-B7B6-CBD5C9C748E9}" dt="2024-02-06T15:37:47.874" v="11593" actId="21"/>
          <ac:picMkLst>
            <pc:docMk/>
            <pc:sldMk cId="1744291263" sldId="582"/>
            <ac:picMk id="2" creationId="{7393613A-C67E-CABF-C62D-B8A80316760E}"/>
          </ac:picMkLst>
        </pc:picChg>
        <pc:picChg chg="del">
          <ac:chgData name="Saranya Palaniswamy" userId="973be20e-c43f-434f-97ed-92fa4baa28ec" providerId="ADAL" clId="{43A0B2FA-94EB-433B-B7B6-CBD5C9C748E9}" dt="2024-02-06T15:35:40.934" v="11519" actId="478"/>
          <ac:picMkLst>
            <pc:docMk/>
            <pc:sldMk cId="1744291263" sldId="582"/>
            <ac:picMk id="4" creationId="{CBBFF575-DCD2-DB4E-AF29-8DE248E2EA2F}"/>
          </ac:picMkLst>
        </pc:picChg>
      </pc:sldChg>
      <pc:sldChg chg="modSp add del mod">
        <pc:chgData name="Saranya Palaniswamy" userId="973be20e-c43f-434f-97ed-92fa4baa28ec" providerId="ADAL" clId="{43A0B2FA-94EB-433B-B7B6-CBD5C9C748E9}" dt="2024-02-06T15:26:39.010" v="11496" actId="47"/>
        <pc:sldMkLst>
          <pc:docMk/>
          <pc:sldMk cId="3798326216" sldId="582"/>
        </pc:sldMkLst>
        <pc:spChg chg="mod">
          <ac:chgData name="Saranya Palaniswamy" userId="973be20e-c43f-434f-97ed-92fa4baa28ec" providerId="ADAL" clId="{43A0B2FA-94EB-433B-B7B6-CBD5C9C748E9}" dt="2024-02-06T15:26:24.926" v="11495" actId="20577"/>
          <ac:spMkLst>
            <pc:docMk/>
            <pc:sldMk cId="3798326216" sldId="582"/>
            <ac:spMk id="2" creationId="{5B04C80A-E632-43FF-9A5F-2BBD18F402AB}"/>
          </ac:spMkLst>
        </pc:spChg>
      </pc:sldChg>
      <pc:sldChg chg="addSp delSp modSp add mod modNotesTx">
        <pc:chgData name="Saranya Palaniswamy" userId="973be20e-c43f-434f-97ed-92fa4baa28ec" providerId="ADAL" clId="{43A0B2FA-94EB-433B-B7B6-CBD5C9C748E9}" dt="2024-03-27T11:18:13.367" v="42865" actId="20577"/>
        <pc:sldMkLst>
          <pc:docMk/>
          <pc:sldMk cId="3935705930" sldId="583"/>
        </pc:sldMkLst>
        <pc:spChg chg="add mod">
          <ac:chgData name="Saranya Palaniswamy" userId="973be20e-c43f-434f-97ed-92fa4baa28ec" providerId="ADAL" clId="{43A0B2FA-94EB-433B-B7B6-CBD5C9C748E9}" dt="2024-03-27T11:16:56.062" v="42862" actId="20577"/>
          <ac:spMkLst>
            <pc:docMk/>
            <pc:sldMk cId="3935705930" sldId="583"/>
            <ac:spMk id="2" creationId="{7886D07C-1305-A41C-0BCA-9D246C5E6C4F}"/>
          </ac:spMkLst>
        </pc:spChg>
        <pc:spChg chg="mod">
          <ac:chgData name="Saranya Palaniswamy" userId="973be20e-c43f-434f-97ed-92fa4baa28ec" providerId="ADAL" clId="{43A0B2FA-94EB-433B-B7B6-CBD5C9C748E9}" dt="2024-03-01T14:27:20.404" v="14996" actId="20577"/>
          <ac:spMkLst>
            <pc:docMk/>
            <pc:sldMk cId="3935705930" sldId="583"/>
            <ac:spMk id="4" creationId="{51493A88-B9E1-7BB2-9104-95EA2C7F7922}"/>
          </ac:spMkLst>
        </pc:spChg>
        <pc:spChg chg="mod">
          <ac:chgData name="Saranya Palaniswamy" userId="973be20e-c43f-434f-97ed-92fa4baa28ec" providerId="ADAL" clId="{43A0B2FA-94EB-433B-B7B6-CBD5C9C748E9}" dt="2024-03-19T13:40:42.252" v="24530" actId="20577"/>
          <ac:spMkLst>
            <pc:docMk/>
            <pc:sldMk cId="3935705930" sldId="583"/>
            <ac:spMk id="5" creationId="{7D521203-10FB-4CFA-EA31-AB4E4C7B6B29}"/>
          </ac:spMkLst>
        </pc:spChg>
        <pc:spChg chg="add mod">
          <ac:chgData name="Saranya Palaniswamy" userId="973be20e-c43f-434f-97ed-92fa4baa28ec" providerId="ADAL" clId="{43A0B2FA-94EB-433B-B7B6-CBD5C9C748E9}" dt="2024-03-27T11:18:13.367" v="42865" actId="20577"/>
          <ac:spMkLst>
            <pc:docMk/>
            <pc:sldMk cId="3935705930" sldId="583"/>
            <ac:spMk id="6" creationId="{767323EA-C7C3-605D-82AB-969ACAC42B23}"/>
          </ac:spMkLst>
        </pc:spChg>
        <pc:picChg chg="del">
          <ac:chgData name="Saranya Palaniswamy" userId="973be20e-c43f-434f-97ed-92fa4baa28ec" providerId="ADAL" clId="{43A0B2FA-94EB-433B-B7B6-CBD5C9C748E9}" dt="2024-03-01T14:22:37.594" v="14933" actId="478"/>
          <ac:picMkLst>
            <pc:docMk/>
            <pc:sldMk cId="3935705930" sldId="583"/>
            <ac:picMk id="3" creationId="{8A179342-0901-2732-DE67-97F82D9F6DB1}"/>
          </ac:picMkLst>
        </pc:picChg>
        <pc:picChg chg="add mod">
          <ac:chgData name="Saranya Palaniswamy" userId="973be20e-c43f-434f-97ed-92fa4baa28ec" providerId="ADAL" clId="{43A0B2FA-94EB-433B-B7B6-CBD5C9C748E9}" dt="2024-03-19T15:30:37.704" v="25882" actId="1035"/>
          <ac:picMkLst>
            <pc:docMk/>
            <pc:sldMk cId="3935705930" sldId="583"/>
            <ac:picMk id="3" creationId="{9422EDF8-09A2-BAE6-4728-633F14339BEF}"/>
          </ac:picMkLst>
        </pc:picChg>
        <pc:picChg chg="del">
          <ac:chgData name="Saranya Palaniswamy" userId="973be20e-c43f-434f-97ed-92fa4baa28ec" providerId="ADAL" clId="{43A0B2FA-94EB-433B-B7B6-CBD5C9C748E9}" dt="2024-03-01T14:22:38.512" v="14934" actId="478"/>
          <ac:picMkLst>
            <pc:docMk/>
            <pc:sldMk cId="3935705930" sldId="583"/>
            <ac:picMk id="6" creationId="{D9FD9F21-C5A0-F956-834C-85F6F4373693}"/>
          </ac:picMkLst>
        </pc:picChg>
        <pc:picChg chg="add mod">
          <ac:chgData name="Saranya Palaniswamy" userId="973be20e-c43f-434f-97ed-92fa4baa28ec" providerId="ADAL" clId="{43A0B2FA-94EB-433B-B7B6-CBD5C9C748E9}" dt="2024-03-19T15:30:38.306" v="25883" actId="1035"/>
          <ac:picMkLst>
            <pc:docMk/>
            <pc:sldMk cId="3935705930" sldId="583"/>
            <ac:picMk id="7" creationId="{03C5FF9E-D7AE-23EE-265D-98EDBFACF4C7}"/>
          </ac:picMkLst>
        </pc:picChg>
      </pc:sldChg>
      <pc:sldChg chg="delSp add del mod">
        <pc:chgData name="Saranya Palaniswamy" userId="973be20e-c43f-434f-97ed-92fa4baa28ec" providerId="ADAL" clId="{43A0B2FA-94EB-433B-B7B6-CBD5C9C748E9}" dt="2024-03-01T14:24:43.891" v="14973" actId="47"/>
        <pc:sldMkLst>
          <pc:docMk/>
          <pc:sldMk cId="919437071" sldId="584"/>
        </pc:sldMkLst>
        <pc:picChg chg="del">
          <ac:chgData name="Saranya Palaniswamy" userId="973be20e-c43f-434f-97ed-92fa4baa28ec" providerId="ADAL" clId="{43A0B2FA-94EB-433B-B7B6-CBD5C9C748E9}" dt="2024-03-01T14:24:41.370" v="14972" actId="478"/>
          <ac:picMkLst>
            <pc:docMk/>
            <pc:sldMk cId="919437071" sldId="584"/>
            <ac:picMk id="6" creationId="{D9FD9F21-C5A0-F956-834C-85F6F4373693}"/>
          </ac:picMkLst>
        </pc:picChg>
      </pc:sldChg>
      <pc:sldChg chg="addSp delSp modSp add del mod delCm modCm modNotesTx">
        <pc:chgData name="Saranya Palaniswamy" userId="973be20e-c43f-434f-97ed-92fa4baa28ec" providerId="ADAL" clId="{43A0B2FA-94EB-433B-B7B6-CBD5C9C748E9}" dt="2024-03-19T15:31:16.386" v="25890" actId="47"/>
        <pc:sldMkLst>
          <pc:docMk/>
          <pc:sldMk cId="3060053880" sldId="584"/>
        </pc:sldMkLst>
        <pc:spChg chg="add mod">
          <ac:chgData name="Saranya Palaniswamy" userId="973be20e-c43f-434f-97ed-92fa4baa28ec" providerId="ADAL" clId="{43A0B2FA-94EB-433B-B7B6-CBD5C9C748E9}" dt="2024-03-19T15:20:46.800" v="25825" actId="21"/>
          <ac:spMkLst>
            <pc:docMk/>
            <pc:sldMk cId="3060053880" sldId="584"/>
            <ac:spMk id="2" creationId="{99AB1C3B-80DD-9C8E-025B-8847621446CB}"/>
          </ac:spMkLst>
        </pc:spChg>
        <pc:spChg chg="mod">
          <ac:chgData name="Saranya Palaniswamy" userId="973be20e-c43f-434f-97ed-92fa4baa28ec" providerId="ADAL" clId="{43A0B2FA-94EB-433B-B7B6-CBD5C9C748E9}" dt="2024-03-01T14:27:25.907" v="15001" actId="20577"/>
          <ac:spMkLst>
            <pc:docMk/>
            <pc:sldMk cId="3060053880" sldId="584"/>
            <ac:spMk id="4" creationId="{51493A88-B9E1-7BB2-9104-95EA2C7F7922}"/>
          </ac:spMkLst>
        </pc:spChg>
        <pc:spChg chg="mod">
          <ac:chgData name="Saranya Palaniswamy" userId="973be20e-c43f-434f-97ed-92fa4baa28ec" providerId="ADAL" clId="{43A0B2FA-94EB-433B-B7B6-CBD5C9C748E9}" dt="2024-03-19T13:40:46.987" v="24534" actId="20577"/>
          <ac:spMkLst>
            <pc:docMk/>
            <pc:sldMk cId="3060053880" sldId="584"/>
            <ac:spMk id="5" creationId="{7D521203-10FB-4CFA-EA31-AB4E4C7B6B29}"/>
          </ac:spMkLst>
        </pc:spChg>
        <pc:picChg chg="add del mod modCrop">
          <ac:chgData name="Saranya Palaniswamy" userId="973be20e-c43f-434f-97ed-92fa4baa28ec" providerId="ADAL" clId="{43A0B2FA-94EB-433B-B7B6-CBD5C9C748E9}" dt="2024-03-19T15:20:27.780" v="25816" actId="21"/>
          <ac:picMkLst>
            <pc:docMk/>
            <pc:sldMk cId="3060053880" sldId="584"/>
            <ac:picMk id="3" creationId="{9422EDF8-09A2-BAE6-4728-633F14339BEF}"/>
          </ac:picMkLst>
        </pc:picChg>
        <pc:picChg chg="del">
          <ac:chgData name="Saranya Palaniswamy" userId="973be20e-c43f-434f-97ed-92fa4baa28ec" providerId="ADAL" clId="{43A0B2FA-94EB-433B-B7B6-CBD5C9C748E9}" dt="2024-03-01T14:25:41.258" v="14987" actId="478"/>
          <ac:picMkLst>
            <pc:docMk/>
            <pc:sldMk cId="3060053880" sldId="584"/>
            <ac:picMk id="7" creationId="{03C5FF9E-D7AE-23EE-265D-98EDBFACF4C7}"/>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19T15:21:08.635" v="25833"/>
              <pc2:cmMkLst xmlns:pc2="http://schemas.microsoft.com/office/powerpoint/2019/9/main/command">
                <pc:docMk/>
                <pc:sldMk cId="3060053880" sldId="584"/>
                <pc2:cmMk id="{F110B6B9-FE62-4AF5-828F-13B7FDCA67E3}"/>
              </pc2:cmMkLst>
            </pc226:cmChg>
          </p:ext>
        </pc:extLst>
      </pc:sldChg>
      <pc:sldChg chg="addSp delSp modSp add mod delCm modCm modNotesTx">
        <pc:chgData name="Saranya Palaniswamy" userId="973be20e-c43f-434f-97ed-92fa4baa28ec" providerId="ADAL" clId="{43A0B2FA-94EB-433B-B7B6-CBD5C9C748E9}" dt="2024-04-25T14:54:22.415" v="47709"/>
        <pc:sldMkLst>
          <pc:docMk/>
          <pc:sldMk cId="3323732300" sldId="585"/>
        </pc:sldMkLst>
        <pc:spChg chg="add mod">
          <ac:chgData name="Saranya Palaniswamy" userId="973be20e-c43f-434f-97ed-92fa4baa28ec" providerId="ADAL" clId="{43A0B2FA-94EB-433B-B7B6-CBD5C9C748E9}" dt="2024-04-25T11:31:57.740" v="47013" actId="6549"/>
          <ac:spMkLst>
            <pc:docMk/>
            <pc:sldMk cId="3323732300" sldId="585"/>
            <ac:spMk id="2" creationId="{5A9AD105-1CC1-164A-5CFB-6C307B37FFCC}"/>
          </ac:spMkLst>
        </pc:spChg>
        <pc:spChg chg="mod">
          <ac:chgData name="Saranya Palaniswamy" userId="973be20e-c43f-434f-97ed-92fa4baa28ec" providerId="ADAL" clId="{43A0B2FA-94EB-433B-B7B6-CBD5C9C748E9}" dt="2024-03-19T13:40:54.301" v="24538" actId="20577"/>
          <ac:spMkLst>
            <pc:docMk/>
            <pc:sldMk cId="3323732300" sldId="585"/>
            <ac:spMk id="5" creationId="{7D521203-10FB-4CFA-EA31-AB4E4C7B6B29}"/>
          </ac:spMkLst>
        </pc:spChg>
        <pc:graphicFrameChg chg="add del mod">
          <ac:chgData name="Saranya Palaniswamy" userId="973be20e-c43f-434f-97ed-92fa4baa28ec" providerId="ADAL" clId="{43A0B2FA-94EB-433B-B7B6-CBD5C9C748E9}" dt="2024-03-06T17:02:26.949" v="18075" actId="478"/>
          <ac:graphicFrameMkLst>
            <pc:docMk/>
            <pc:sldMk cId="3323732300" sldId="585"/>
            <ac:graphicFrameMk id="2" creationId="{C9EABA52-0DB4-9788-F62B-62736F0BA339}"/>
          </ac:graphicFrameMkLst>
        </pc:graphicFrameChg>
        <pc:graphicFrameChg chg="add mod">
          <ac:chgData name="Saranya Palaniswamy" userId="973be20e-c43f-434f-97ed-92fa4baa28ec" providerId="ADAL" clId="{43A0B2FA-94EB-433B-B7B6-CBD5C9C748E9}" dt="2024-03-06T17:02:55.341" v="18101" actId="20577"/>
          <ac:graphicFrameMkLst>
            <pc:docMk/>
            <pc:sldMk cId="3323732300" sldId="585"/>
            <ac:graphicFrameMk id="3" creationId="{C9EABA52-0DB4-9788-F62B-62736F0BA339}"/>
          </ac:graphicFrameMkLst>
        </pc:graphicFrameChg>
        <pc:graphicFrameChg chg="add mod">
          <ac:chgData name="Saranya Palaniswamy" userId="973be20e-c43f-434f-97ed-92fa4baa28ec" providerId="ADAL" clId="{43A0B2FA-94EB-433B-B7B6-CBD5C9C748E9}" dt="2024-03-04T12:34:04.589" v="15988" actId="208"/>
          <ac:graphicFrameMkLst>
            <pc:docMk/>
            <pc:sldMk cId="3323732300" sldId="585"/>
            <ac:graphicFrameMk id="6" creationId="{BCBFE5DA-0FA0-9753-A99F-0888CA3AEFDE}"/>
          </ac:graphicFrameMkLst>
        </pc:graphicFrameChg>
        <pc:graphicFrameChg chg="add del mod">
          <ac:chgData name="Saranya Palaniswamy" userId="973be20e-c43f-434f-97ed-92fa4baa28ec" providerId="ADAL" clId="{43A0B2FA-94EB-433B-B7B6-CBD5C9C748E9}" dt="2024-03-04T12:37:16.774" v="15997" actId="478"/>
          <ac:graphicFrameMkLst>
            <pc:docMk/>
            <pc:sldMk cId="3323732300" sldId="585"/>
            <ac:graphicFrameMk id="7" creationId="{26A9273F-A228-C4B8-B9D6-724E90D5E81B}"/>
          </ac:graphicFrameMkLst>
        </pc:graphicFrameChg>
        <pc:graphicFrameChg chg="add mod modGraphic">
          <ac:chgData name="Saranya Palaniswamy" userId="973be20e-c43f-434f-97ed-92fa4baa28ec" providerId="ADAL" clId="{43A0B2FA-94EB-433B-B7B6-CBD5C9C748E9}" dt="2024-04-25T11:31:49.004" v="47011" actId="20577"/>
          <ac:graphicFrameMkLst>
            <pc:docMk/>
            <pc:sldMk cId="3323732300" sldId="585"/>
            <ac:graphicFrameMk id="8" creationId="{AACED0F9-1E2B-C665-D0DE-2530115F2970}"/>
          </ac:graphicFrameMkLst>
        </pc:graphicFrameChg>
        <pc:picChg chg="del">
          <ac:chgData name="Saranya Palaniswamy" userId="973be20e-c43f-434f-97ed-92fa4baa28ec" providerId="ADAL" clId="{43A0B2FA-94EB-433B-B7B6-CBD5C9C748E9}" dt="2024-03-04T12:31:54.126" v="15888" actId="478"/>
          <ac:picMkLst>
            <pc:docMk/>
            <pc:sldMk cId="3323732300" sldId="585"/>
            <ac:picMk id="3" creationId="{9422EDF8-09A2-BAE6-4728-633F14339BEF}"/>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4-25T14:54:22.415" v="47709"/>
              <pc2:cmMkLst xmlns:pc2="http://schemas.microsoft.com/office/powerpoint/2019/9/main/command">
                <pc:docMk/>
                <pc:sldMk cId="3323732300" sldId="585"/>
                <pc2:cmMk id="{04DD3BE0-A1D2-48E5-9874-8CF29EE631E2}"/>
              </pc2:cmMkLst>
              <pc226:cmRplyChg chg="add">
                <pc226:chgData name="Saranya Palaniswamy" userId="973be20e-c43f-434f-97ed-92fa4baa28ec" providerId="ADAL" clId="{43A0B2FA-94EB-433B-B7B6-CBD5C9C748E9}" dt="2024-04-25T11:32:57.885" v="47014"/>
                <pc2:cmRplyMkLst xmlns:pc2="http://schemas.microsoft.com/office/powerpoint/2019/9/main/command">
                  <pc:docMk/>
                  <pc:sldMk cId="3323732300" sldId="585"/>
                  <pc2:cmMk id="{04DD3BE0-A1D2-48E5-9874-8CF29EE631E2}"/>
                  <pc2:cmRplyMk id="{50EE4AAA-A260-488D-8CB1-9C2F3BF310D1}"/>
                </pc2:cmRplyMkLst>
              </pc226:cmRplyChg>
            </pc226:cmChg>
          </p:ext>
        </pc:extLst>
      </pc:sldChg>
      <pc:sldChg chg="addSp delSp modSp add mod addCm delCm modCm">
        <pc:chgData name="Saranya Palaniswamy" userId="973be20e-c43f-434f-97ed-92fa4baa28ec" providerId="ADAL" clId="{43A0B2FA-94EB-433B-B7B6-CBD5C9C748E9}" dt="2024-04-25T14:51:28.998" v="47708"/>
        <pc:sldMkLst>
          <pc:docMk/>
          <pc:sldMk cId="2975760501" sldId="586"/>
        </pc:sldMkLst>
        <pc:spChg chg="add mod">
          <ac:chgData name="Saranya Palaniswamy" userId="973be20e-c43f-434f-97ed-92fa4baa28ec" providerId="ADAL" clId="{43A0B2FA-94EB-433B-B7B6-CBD5C9C748E9}" dt="2024-04-25T14:44:54.123" v="47683" actId="20577"/>
          <ac:spMkLst>
            <pc:docMk/>
            <pc:sldMk cId="2975760501" sldId="586"/>
            <ac:spMk id="3" creationId="{5B935F3A-6134-1550-9A8B-FA39C2F75117}"/>
          </ac:spMkLst>
        </pc:spChg>
        <pc:spChg chg="mod">
          <ac:chgData name="Saranya Palaniswamy" userId="973be20e-c43f-434f-97ed-92fa4baa28ec" providerId="ADAL" clId="{43A0B2FA-94EB-433B-B7B6-CBD5C9C748E9}" dt="2024-03-19T13:41:00.490" v="24542" actId="20577"/>
          <ac:spMkLst>
            <pc:docMk/>
            <pc:sldMk cId="2975760501" sldId="586"/>
            <ac:spMk id="5" creationId="{7D521203-10FB-4CFA-EA31-AB4E4C7B6B29}"/>
          </ac:spMkLst>
        </pc:spChg>
        <pc:graphicFrameChg chg="del">
          <ac:chgData name="Saranya Palaniswamy" userId="973be20e-c43f-434f-97ed-92fa4baa28ec" providerId="ADAL" clId="{43A0B2FA-94EB-433B-B7B6-CBD5C9C748E9}" dt="2024-03-04T13:34:25.634" v="16016" actId="478"/>
          <ac:graphicFrameMkLst>
            <pc:docMk/>
            <pc:sldMk cId="2975760501" sldId="586"/>
            <ac:graphicFrameMk id="2" creationId="{C9EABA52-0DB4-9788-F62B-62736F0BA339}"/>
          </ac:graphicFrameMkLst>
        </pc:graphicFrameChg>
        <pc:graphicFrameChg chg="add mod">
          <ac:chgData name="Saranya Palaniswamy" userId="973be20e-c43f-434f-97ed-92fa4baa28ec" providerId="ADAL" clId="{43A0B2FA-94EB-433B-B7B6-CBD5C9C748E9}" dt="2024-03-06T14:46:18.869" v="17933" actId="14100"/>
          <ac:graphicFrameMkLst>
            <pc:docMk/>
            <pc:sldMk cId="2975760501" sldId="586"/>
            <ac:graphicFrameMk id="2" creationId="{FF1DCB4F-2980-9F4B-9AAB-7AF32C79B5C9}"/>
          </ac:graphicFrameMkLst>
        </pc:graphicFrameChg>
        <pc:graphicFrameChg chg="add del mod">
          <ac:chgData name="Saranya Palaniswamy" userId="973be20e-c43f-434f-97ed-92fa4baa28ec" providerId="ADAL" clId="{43A0B2FA-94EB-433B-B7B6-CBD5C9C748E9}" dt="2024-03-06T14:43:59.731" v="17912" actId="478"/>
          <ac:graphicFrameMkLst>
            <pc:docMk/>
            <pc:sldMk cId="2975760501" sldId="586"/>
            <ac:graphicFrameMk id="3" creationId="{FF1DCB4F-2980-9F4B-9AAB-7AF32C79B5C9}"/>
          </ac:graphicFrameMkLst>
        </pc:graphicFrameChg>
        <pc:graphicFrameChg chg="del">
          <ac:chgData name="Saranya Palaniswamy" userId="973be20e-c43f-434f-97ed-92fa4baa28ec" providerId="ADAL" clId="{43A0B2FA-94EB-433B-B7B6-CBD5C9C748E9}" dt="2024-03-04T13:34:28.666" v="16018" actId="478"/>
          <ac:graphicFrameMkLst>
            <pc:docMk/>
            <pc:sldMk cId="2975760501" sldId="586"/>
            <ac:graphicFrameMk id="6" creationId="{BCBFE5DA-0FA0-9753-A99F-0888CA3AEFDE}"/>
          </ac:graphicFrameMkLst>
        </pc:graphicFrameChg>
        <pc:graphicFrameChg chg="del">
          <ac:chgData name="Saranya Palaniswamy" userId="973be20e-c43f-434f-97ed-92fa4baa28ec" providerId="ADAL" clId="{43A0B2FA-94EB-433B-B7B6-CBD5C9C748E9}" dt="2024-03-04T13:34:27.465" v="16017" actId="478"/>
          <ac:graphicFrameMkLst>
            <pc:docMk/>
            <pc:sldMk cId="2975760501" sldId="586"/>
            <ac:graphicFrameMk id="8" creationId="{AACED0F9-1E2B-C665-D0DE-2530115F2970}"/>
          </ac:graphicFrameMkLst>
        </pc:graphicFrameChg>
        <pc:extLst>
          <p:ext xmlns:p="http://schemas.openxmlformats.org/presentationml/2006/main" uri="{D6D511B9-2390-475A-947B-AFAB55BFBCF1}">
            <pc226:cmChg xmlns:pc226="http://schemas.microsoft.com/office/powerpoint/2022/06/main/command" chg="mod">
              <pc226:chgData name="Saranya Palaniswamy" userId="973be20e-c43f-434f-97ed-92fa4baa28ec" providerId="ADAL" clId="{43A0B2FA-94EB-433B-B7B6-CBD5C9C748E9}" dt="2024-03-06T14:43:59.761" v="17913" actId="2056"/>
              <pc2:cmMkLst xmlns:pc2="http://schemas.microsoft.com/office/powerpoint/2019/9/main/command">
                <pc:docMk/>
                <pc:sldMk cId="2975760501" sldId="586"/>
                <pc2:cmMk id="{4D9F7030-E346-4111-A12F-372AA9C9F4A3}"/>
              </pc2:cmMkLst>
            </pc226:cmChg>
            <pc226:cmChg xmlns:pc226="http://schemas.microsoft.com/office/powerpoint/2022/06/main/command" chg="add del">
              <pc226:chgData name="Saranya Palaniswamy" userId="973be20e-c43f-434f-97ed-92fa4baa28ec" providerId="ADAL" clId="{43A0B2FA-94EB-433B-B7B6-CBD5C9C748E9}" dt="2024-04-25T14:51:28.998" v="47708"/>
              <pc2:cmMkLst xmlns:pc2="http://schemas.microsoft.com/office/powerpoint/2019/9/main/command">
                <pc:docMk/>
                <pc:sldMk cId="2975760501" sldId="586"/>
                <pc2:cmMk id="{F9DA5A56-FDB6-4CD1-A220-A6EFDC2188AA}"/>
              </pc2:cmMkLst>
            </pc226:cmChg>
          </p:ext>
        </pc:extLst>
      </pc:sldChg>
      <pc:sldChg chg="addSp delSp modSp add mod modNotesTx">
        <pc:chgData name="Saranya Palaniswamy" userId="973be20e-c43f-434f-97ed-92fa4baa28ec" providerId="ADAL" clId="{43A0B2FA-94EB-433B-B7B6-CBD5C9C748E9}" dt="2024-03-19T14:39:33.335" v="25273" actId="1076"/>
        <pc:sldMkLst>
          <pc:docMk/>
          <pc:sldMk cId="1262054720" sldId="587"/>
        </pc:sldMkLst>
        <pc:spChg chg="add mod">
          <ac:chgData name="Saranya Palaniswamy" userId="973be20e-c43f-434f-97ed-92fa4baa28ec" providerId="ADAL" clId="{43A0B2FA-94EB-433B-B7B6-CBD5C9C748E9}" dt="2024-03-19T14:39:33.335" v="25273" actId="1076"/>
          <ac:spMkLst>
            <pc:docMk/>
            <pc:sldMk cId="1262054720" sldId="587"/>
            <ac:spMk id="3" creationId="{0DA09E3B-8C9B-F791-A3E9-2D1828801C33}"/>
          </ac:spMkLst>
        </pc:spChg>
        <pc:spChg chg="mod">
          <ac:chgData name="Saranya Palaniswamy" userId="973be20e-c43f-434f-97ed-92fa4baa28ec" providerId="ADAL" clId="{43A0B2FA-94EB-433B-B7B6-CBD5C9C748E9}" dt="2024-03-19T13:41:06.188" v="24546" actId="20577"/>
          <ac:spMkLst>
            <pc:docMk/>
            <pc:sldMk cId="1262054720" sldId="587"/>
            <ac:spMk id="5" creationId="{7D521203-10FB-4CFA-EA31-AB4E4C7B6B29}"/>
          </ac:spMkLst>
        </pc:spChg>
        <pc:graphicFrameChg chg="add del mod">
          <ac:chgData name="Saranya Palaniswamy" userId="973be20e-c43f-434f-97ed-92fa4baa28ec" providerId="ADAL" clId="{43A0B2FA-94EB-433B-B7B6-CBD5C9C748E9}" dt="2024-03-06T16:08:03.487" v="17936" actId="208"/>
          <ac:graphicFrameMkLst>
            <pc:docMk/>
            <pc:sldMk cId="1262054720" sldId="587"/>
            <ac:graphicFrameMk id="2" creationId="{BB8AB831-619A-8DF5-B4C9-A5AD63DCF1E7}"/>
          </ac:graphicFrameMkLst>
        </pc:graphicFrameChg>
        <pc:graphicFrameChg chg="del">
          <ac:chgData name="Saranya Palaniswamy" userId="973be20e-c43f-434f-97ed-92fa4baa28ec" providerId="ADAL" clId="{43A0B2FA-94EB-433B-B7B6-CBD5C9C748E9}" dt="2024-03-04T13:34:59.075" v="16023" actId="478"/>
          <ac:graphicFrameMkLst>
            <pc:docMk/>
            <pc:sldMk cId="1262054720" sldId="587"/>
            <ac:graphicFrameMk id="3" creationId="{FF1DCB4F-2980-9F4B-9AAB-7AF32C79B5C9}"/>
          </ac:graphicFrameMkLst>
        </pc:graphicFrameChg>
      </pc:sldChg>
      <pc:sldChg chg="delSp modSp add del mod ord">
        <pc:chgData name="Saranya Palaniswamy" userId="973be20e-c43f-434f-97ed-92fa4baa28ec" providerId="ADAL" clId="{43A0B2FA-94EB-433B-B7B6-CBD5C9C748E9}" dt="2024-03-05T13:40:59.902" v="17401" actId="47"/>
        <pc:sldMkLst>
          <pc:docMk/>
          <pc:sldMk cId="1718425694" sldId="588"/>
        </pc:sldMkLst>
        <pc:spChg chg="mod">
          <ac:chgData name="Saranya Palaniswamy" userId="973be20e-c43f-434f-97ed-92fa4baa28ec" providerId="ADAL" clId="{43A0B2FA-94EB-433B-B7B6-CBD5C9C748E9}" dt="2024-03-05T13:38:05.237" v="17363"/>
          <ac:spMkLst>
            <pc:docMk/>
            <pc:sldMk cId="1718425694" sldId="588"/>
            <ac:spMk id="4" creationId="{51493A88-B9E1-7BB2-9104-95EA2C7F7922}"/>
          </ac:spMkLst>
        </pc:spChg>
        <pc:picChg chg="del">
          <ac:chgData name="Saranya Palaniswamy" userId="973be20e-c43f-434f-97ed-92fa4baa28ec" providerId="ADAL" clId="{43A0B2FA-94EB-433B-B7B6-CBD5C9C748E9}" dt="2024-03-05T13:37:59.506" v="17362" actId="478"/>
          <ac:picMkLst>
            <pc:docMk/>
            <pc:sldMk cId="1718425694" sldId="588"/>
            <ac:picMk id="6" creationId="{149F5D55-121B-A213-6ED6-82FEA16CAB53}"/>
          </ac:picMkLst>
        </pc:picChg>
      </pc:sldChg>
      <pc:sldChg chg="addSp delSp modSp add mod ord modNotesTx">
        <pc:chgData name="Saranya Palaniswamy" userId="973be20e-c43f-434f-97ed-92fa4baa28ec" providerId="ADAL" clId="{43A0B2FA-94EB-433B-B7B6-CBD5C9C748E9}" dt="2024-04-23T12:33:50.360" v="46310" actId="6549"/>
        <pc:sldMkLst>
          <pc:docMk/>
          <pc:sldMk cId="3868626945" sldId="589"/>
        </pc:sldMkLst>
        <pc:spChg chg="add mod">
          <ac:chgData name="Saranya Palaniswamy" userId="973be20e-c43f-434f-97ed-92fa4baa28ec" providerId="ADAL" clId="{43A0B2FA-94EB-433B-B7B6-CBD5C9C748E9}" dt="2024-04-04T11:18:17.059" v="43766" actId="14100"/>
          <ac:spMkLst>
            <pc:docMk/>
            <pc:sldMk cId="3868626945" sldId="589"/>
            <ac:spMk id="3" creationId="{023A767C-C9B0-41EE-923A-54BC83F886AA}"/>
          </ac:spMkLst>
        </pc:spChg>
        <pc:spChg chg="mod">
          <ac:chgData name="Saranya Palaniswamy" userId="973be20e-c43f-434f-97ed-92fa4baa28ec" providerId="ADAL" clId="{43A0B2FA-94EB-433B-B7B6-CBD5C9C748E9}" dt="2024-03-05T14:18:04.433" v="17642"/>
          <ac:spMkLst>
            <pc:docMk/>
            <pc:sldMk cId="3868626945" sldId="589"/>
            <ac:spMk id="5" creationId="{7D521203-10FB-4CFA-EA31-AB4E4C7B6B29}"/>
          </ac:spMkLst>
        </pc:spChg>
        <pc:graphicFrameChg chg="add del mod">
          <ac:chgData name="Saranya Palaniswamy" userId="973be20e-c43f-434f-97ed-92fa4baa28ec" providerId="ADAL" clId="{43A0B2FA-94EB-433B-B7B6-CBD5C9C748E9}" dt="2024-03-05T13:58:35.702" v="17564" actId="478"/>
          <ac:graphicFrameMkLst>
            <pc:docMk/>
            <pc:sldMk cId="3868626945" sldId="589"/>
            <ac:graphicFrameMk id="2" creationId="{BA14994C-2894-AF93-13C1-FCEB382A831C}"/>
          </ac:graphicFrameMkLst>
        </pc:graphicFrameChg>
        <pc:graphicFrameChg chg="del">
          <ac:chgData name="Saranya Palaniswamy" userId="973be20e-c43f-434f-97ed-92fa4baa28ec" providerId="ADAL" clId="{43A0B2FA-94EB-433B-B7B6-CBD5C9C748E9}" dt="2024-03-04T16:19:33.258" v="17101" actId="478"/>
          <ac:graphicFrameMkLst>
            <pc:docMk/>
            <pc:sldMk cId="3868626945" sldId="589"/>
            <ac:graphicFrameMk id="2" creationId="{DC22E7DD-5FBB-5792-6196-B1254E30A570}"/>
          </ac:graphicFrameMkLst>
        </pc:graphicFrameChg>
        <pc:graphicFrameChg chg="add mod">
          <ac:chgData name="Saranya Palaniswamy" userId="973be20e-c43f-434f-97ed-92fa4baa28ec" providerId="ADAL" clId="{43A0B2FA-94EB-433B-B7B6-CBD5C9C748E9}" dt="2024-04-04T11:18:23.503" v="43768" actId="14100"/>
          <ac:graphicFrameMkLst>
            <pc:docMk/>
            <pc:sldMk cId="3868626945" sldId="589"/>
            <ac:graphicFrameMk id="2" creationId="{F3CE745C-92CB-A28F-6A10-5FC9D88AB881}"/>
          </ac:graphicFrameMkLst>
        </pc:graphicFrameChg>
        <pc:graphicFrameChg chg="del">
          <ac:chgData name="Saranya Palaniswamy" userId="973be20e-c43f-434f-97ed-92fa4baa28ec" providerId="ADAL" clId="{43A0B2FA-94EB-433B-B7B6-CBD5C9C748E9}" dt="2024-03-04T16:19:34.361" v="17102" actId="478"/>
          <ac:graphicFrameMkLst>
            <pc:docMk/>
            <pc:sldMk cId="3868626945" sldId="589"/>
            <ac:graphicFrameMk id="3" creationId="{2E2B002C-CDE1-3CA0-9AD2-23AE8C3C7971}"/>
          </ac:graphicFrameMkLst>
        </pc:graphicFrameChg>
        <pc:graphicFrameChg chg="add del mod">
          <ac:chgData name="Saranya Palaniswamy" userId="973be20e-c43f-434f-97ed-92fa4baa28ec" providerId="ADAL" clId="{43A0B2FA-94EB-433B-B7B6-CBD5C9C748E9}" dt="2024-03-06T16:42:04.214" v="18005" actId="478"/>
          <ac:graphicFrameMkLst>
            <pc:docMk/>
            <pc:sldMk cId="3868626945" sldId="589"/>
            <ac:graphicFrameMk id="3" creationId="{547DF99D-1A30-7008-454E-EDADBEDE06C5}"/>
          </ac:graphicFrameMkLst>
        </pc:graphicFrameChg>
        <pc:graphicFrameChg chg="add del mod">
          <ac:chgData name="Saranya Palaniswamy" userId="973be20e-c43f-434f-97ed-92fa4baa28ec" providerId="ADAL" clId="{43A0B2FA-94EB-433B-B7B6-CBD5C9C748E9}" dt="2024-03-06T16:39:22.531" v="17996" actId="478"/>
          <ac:graphicFrameMkLst>
            <pc:docMk/>
            <pc:sldMk cId="3868626945" sldId="589"/>
            <ac:graphicFrameMk id="6" creationId="{D3D853AF-6C46-36E1-E8D6-347868847298}"/>
          </ac:graphicFrameMkLst>
        </pc:graphicFrameChg>
        <pc:graphicFrameChg chg="add del mod">
          <ac:chgData name="Saranya Palaniswamy" userId="973be20e-c43f-434f-97ed-92fa4baa28ec" providerId="ADAL" clId="{43A0B2FA-94EB-433B-B7B6-CBD5C9C748E9}" dt="2024-04-04T11:18:21.015" v="43767" actId="14100"/>
          <ac:graphicFrameMkLst>
            <pc:docMk/>
            <pc:sldMk cId="3868626945" sldId="589"/>
            <ac:graphicFrameMk id="7" creationId="{D3D853AF-6C46-36E1-E8D6-347868847298}"/>
          </ac:graphicFrameMkLst>
        </pc:graphicFrameChg>
        <pc:graphicFrameChg chg="add del mod">
          <ac:chgData name="Saranya Palaniswamy" userId="973be20e-c43f-434f-97ed-92fa4baa28ec" providerId="ADAL" clId="{43A0B2FA-94EB-433B-B7B6-CBD5C9C748E9}" dt="2024-04-04T11:17:51.482" v="43755" actId="478"/>
          <ac:graphicFrameMkLst>
            <pc:docMk/>
            <pc:sldMk cId="3868626945" sldId="589"/>
            <ac:graphicFrameMk id="8" creationId="{547DF99D-1A30-7008-454E-EDADBEDE06C5}"/>
          </ac:graphicFrameMkLst>
        </pc:graphicFrameChg>
        <pc:graphicFrameChg chg="add del mod">
          <ac:chgData name="Saranya Palaniswamy" userId="973be20e-c43f-434f-97ed-92fa4baa28ec" providerId="ADAL" clId="{43A0B2FA-94EB-433B-B7B6-CBD5C9C748E9}" dt="2024-03-05T13:38:20.480" v="17364" actId="21"/>
          <ac:graphicFrameMkLst>
            <pc:docMk/>
            <pc:sldMk cId="3868626945" sldId="589"/>
            <ac:graphicFrameMk id="8" creationId="{F3CE745C-92CB-A28F-6A10-5FC9D88AB881}"/>
          </ac:graphicFrameMkLst>
        </pc:graphicFrameChg>
        <pc:graphicFrameChg chg="add del mod">
          <ac:chgData name="Saranya Palaniswamy" userId="973be20e-c43f-434f-97ed-92fa4baa28ec" providerId="ADAL" clId="{43A0B2FA-94EB-433B-B7B6-CBD5C9C748E9}" dt="2024-03-04T17:02:18.877" v="17350"/>
          <ac:graphicFrameMkLst>
            <pc:docMk/>
            <pc:sldMk cId="3868626945" sldId="589"/>
            <ac:graphicFrameMk id="9" creationId="{0EA5C1E6-7F7C-1AD9-189E-88980DDA9506}"/>
          </ac:graphicFrameMkLst>
        </pc:graphicFrameChg>
      </pc:sldChg>
      <pc:sldChg chg="add del">
        <pc:chgData name="Saranya Palaniswamy" userId="973be20e-c43f-434f-97ed-92fa4baa28ec" providerId="ADAL" clId="{43A0B2FA-94EB-433B-B7B6-CBD5C9C748E9}" dt="2024-03-04T16:54:36.894" v="17247" actId="2890"/>
        <pc:sldMkLst>
          <pc:docMk/>
          <pc:sldMk cId="547410798" sldId="590"/>
        </pc:sldMkLst>
      </pc:sldChg>
      <pc:sldChg chg="addSp delSp modSp add mod ord delCm modCm modNotesTx">
        <pc:chgData name="Saranya Palaniswamy" userId="973be20e-c43f-434f-97ed-92fa4baa28ec" providerId="ADAL" clId="{43A0B2FA-94EB-433B-B7B6-CBD5C9C748E9}" dt="2024-04-23T13:07:11.728" v="46627"/>
        <pc:sldMkLst>
          <pc:docMk/>
          <pc:sldMk cId="1585264861" sldId="590"/>
        </pc:sldMkLst>
        <pc:spChg chg="mod">
          <ac:chgData name="Saranya Palaniswamy" userId="973be20e-c43f-434f-97ed-92fa4baa28ec" providerId="ADAL" clId="{43A0B2FA-94EB-433B-B7B6-CBD5C9C748E9}" dt="2024-03-04T16:55:12.500" v="17262"/>
          <ac:spMkLst>
            <pc:docMk/>
            <pc:sldMk cId="1585264861" sldId="590"/>
            <ac:spMk id="4" creationId="{51493A88-B9E1-7BB2-9104-95EA2C7F7922}"/>
          </ac:spMkLst>
        </pc:spChg>
        <pc:spChg chg="mod">
          <ac:chgData name="Saranya Palaniswamy" userId="973be20e-c43f-434f-97ed-92fa4baa28ec" providerId="ADAL" clId="{43A0B2FA-94EB-433B-B7B6-CBD5C9C748E9}" dt="2024-04-03T15:30:52.371" v="43286" actId="20577"/>
          <ac:spMkLst>
            <pc:docMk/>
            <pc:sldMk cId="1585264861" sldId="590"/>
            <ac:spMk id="5" creationId="{7D521203-10FB-4CFA-EA31-AB4E4C7B6B29}"/>
          </ac:spMkLst>
        </pc:spChg>
        <pc:spChg chg="add mod">
          <ac:chgData name="Saranya Palaniswamy" userId="973be20e-c43f-434f-97ed-92fa4baa28ec" providerId="ADAL" clId="{43A0B2FA-94EB-433B-B7B6-CBD5C9C748E9}" dt="2024-03-19T15:56:59.078" v="27662" actId="20577"/>
          <ac:spMkLst>
            <pc:docMk/>
            <pc:sldMk cId="1585264861" sldId="590"/>
            <ac:spMk id="6" creationId="{256F4159-A219-1F82-31E5-B2E38C204AF2}"/>
          </ac:spMkLst>
        </pc:spChg>
        <pc:spChg chg="add mod">
          <ac:chgData name="Saranya Palaniswamy" userId="973be20e-c43f-434f-97ed-92fa4baa28ec" providerId="ADAL" clId="{43A0B2FA-94EB-433B-B7B6-CBD5C9C748E9}" dt="2024-04-23T13:05:16.294" v="46624" actId="20577"/>
          <ac:spMkLst>
            <pc:docMk/>
            <pc:sldMk cId="1585264861" sldId="590"/>
            <ac:spMk id="7" creationId="{DA990E66-4409-E5E6-BDFC-4D441714B3B2}"/>
          </ac:spMkLst>
        </pc:spChg>
        <pc:spChg chg="del">
          <ac:chgData name="Saranya Palaniswamy" userId="973be20e-c43f-434f-97ed-92fa4baa28ec" providerId="ADAL" clId="{43A0B2FA-94EB-433B-B7B6-CBD5C9C748E9}" dt="2024-03-04T16:55:00.446" v="17258" actId="478"/>
          <ac:spMkLst>
            <pc:docMk/>
            <pc:sldMk cId="1585264861" sldId="590"/>
            <ac:spMk id="9" creationId="{BA75EBA7-BA0A-DEEC-3894-BC0175D2BA3E}"/>
          </ac:spMkLst>
        </pc:spChg>
        <pc:graphicFrameChg chg="add del mod">
          <ac:chgData name="Saranya Palaniswamy" userId="973be20e-c43f-434f-97ed-92fa4baa28ec" providerId="ADAL" clId="{43A0B2FA-94EB-433B-B7B6-CBD5C9C748E9}" dt="2024-03-05T14:08:09.123" v="17575" actId="478"/>
          <ac:graphicFrameMkLst>
            <pc:docMk/>
            <pc:sldMk cId="1585264861" sldId="590"/>
            <ac:graphicFrameMk id="2" creationId="{39164685-AACE-67F2-D3D4-72A950F40E75}"/>
          </ac:graphicFrameMkLst>
        </pc:graphicFrameChg>
        <pc:graphicFrameChg chg="add mod">
          <ac:chgData name="Saranya Palaniswamy" userId="973be20e-c43f-434f-97ed-92fa4baa28ec" providerId="ADAL" clId="{43A0B2FA-94EB-433B-B7B6-CBD5C9C748E9}" dt="2024-03-06T16:58:22.092" v="18026" actId="14100"/>
          <ac:graphicFrameMkLst>
            <pc:docMk/>
            <pc:sldMk cId="1585264861" sldId="590"/>
            <ac:graphicFrameMk id="2" creationId="{C5EFD3C5-0371-30BE-7DEE-529991A639B5}"/>
          </ac:graphicFrameMkLst>
        </pc:graphicFrameChg>
        <pc:graphicFrameChg chg="add mod">
          <ac:chgData name="Saranya Palaniswamy" userId="973be20e-c43f-434f-97ed-92fa4baa28ec" providerId="ADAL" clId="{43A0B2FA-94EB-433B-B7B6-CBD5C9C748E9}" dt="2024-03-06T16:58:10.845" v="18024" actId="14100"/>
          <ac:graphicFrameMkLst>
            <pc:docMk/>
            <pc:sldMk cId="1585264861" sldId="590"/>
            <ac:graphicFrameMk id="3" creationId="{ED4EBC50-1630-82B3-880C-3A388A507AAC}"/>
          </ac:graphicFrameMkLst>
        </pc:graphicFrameChg>
        <pc:graphicFrameChg chg="add del mod">
          <ac:chgData name="Saranya Palaniswamy" userId="973be20e-c43f-434f-97ed-92fa4baa28ec" providerId="ADAL" clId="{43A0B2FA-94EB-433B-B7B6-CBD5C9C748E9}" dt="2024-03-05T13:53:21.450" v="17549" actId="478"/>
          <ac:graphicFrameMkLst>
            <pc:docMk/>
            <pc:sldMk cId="1585264861" sldId="590"/>
            <ac:graphicFrameMk id="3" creationId="{F3CE745C-92CB-A28F-6A10-5FC9D88AB881}"/>
          </ac:graphicFrameMkLst>
        </pc:graphicFrameChg>
        <pc:graphicFrameChg chg="add del mod">
          <ac:chgData name="Saranya Palaniswamy" userId="973be20e-c43f-434f-97ed-92fa4baa28ec" providerId="ADAL" clId="{43A0B2FA-94EB-433B-B7B6-CBD5C9C748E9}" dt="2024-03-04T17:02:23.998" v="17356"/>
          <ac:graphicFrameMkLst>
            <pc:docMk/>
            <pc:sldMk cId="1585264861" sldId="590"/>
            <ac:graphicFrameMk id="3" creationId="{F80900A3-7F11-6081-2442-75553877798E}"/>
          </ac:graphicFrameMkLst>
        </pc:graphicFrameChg>
        <pc:graphicFrameChg chg="add del mod">
          <ac:chgData name="Saranya Palaniswamy" userId="973be20e-c43f-434f-97ed-92fa4baa28ec" providerId="ADAL" clId="{43A0B2FA-94EB-433B-B7B6-CBD5C9C748E9}" dt="2024-03-06T16:31:33.953" v="17979" actId="21"/>
          <ac:graphicFrameMkLst>
            <pc:docMk/>
            <pc:sldMk cId="1585264861" sldId="590"/>
            <ac:graphicFrameMk id="6" creationId="{F3CE745C-92CB-A28F-6A10-5FC9D88AB881}"/>
          </ac:graphicFrameMkLst>
        </pc:graphicFrameChg>
        <pc:graphicFrameChg chg="add del mod">
          <ac:chgData name="Saranya Palaniswamy" userId="973be20e-c43f-434f-97ed-92fa4baa28ec" providerId="ADAL" clId="{43A0B2FA-94EB-433B-B7B6-CBD5C9C748E9}" dt="2024-03-05T14:15:57.451" v="17586" actId="478"/>
          <ac:graphicFrameMkLst>
            <pc:docMk/>
            <pc:sldMk cId="1585264861" sldId="590"/>
            <ac:graphicFrameMk id="7" creationId="{39164685-AACE-67F2-D3D4-72A950F40E75}"/>
          </ac:graphicFrameMkLst>
        </pc:graphicFrameChg>
        <pc:graphicFrameChg chg="add del mod">
          <ac:chgData name="Saranya Palaniswamy" userId="973be20e-c43f-434f-97ed-92fa4baa28ec" providerId="ADAL" clId="{43A0B2FA-94EB-433B-B7B6-CBD5C9C748E9}" dt="2024-03-05T13:39:12.505" v="17371" actId="478"/>
          <ac:graphicFrameMkLst>
            <pc:docMk/>
            <pc:sldMk cId="1585264861" sldId="590"/>
            <ac:graphicFrameMk id="8" creationId="{F3CE745C-92CB-A28F-6A10-5FC9D88AB881}"/>
          </ac:graphicFrameMkLst>
        </pc:graphicFrameChg>
        <pc:graphicFrameChg chg="add del mod">
          <ac:chgData name="Saranya Palaniswamy" userId="973be20e-c43f-434f-97ed-92fa4baa28ec" providerId="ADAL" clId="{43A0B2FA-94EB-433B-B7B6-CBD5C9C748E9}" dt="2024-03-06T16:37:45.443" v="17991" actId="478"/>
          <ac:graphicFrameMkLst>
            <pc:docMk/>
            <pc:sldMk cId="1585264861" sldId="590"/>
            <ac:graphicFrameMk id="9" creationId="{ED4EBC50-1630-82B3-880C-3A388A507AAC}"/>
          </ac:graphicFrameMkLst>
        </pc:graphicFrameChg>
        <pc:graphicFrameChg chg="add del mod">
          <ac:chgData name="Saranya Palaniswamy" userId="973be20e-c43f-434f-97ed-92fa4baa28ec" providerId="ADAL" clId="{43A0B2FA-94EB-433B-B7B6-CBD5C9C748E9}" dt="2024-03-06T16:19:39.277" v="17937" actId="478"/>
          <ac:graphicFrameMkLst>
            <pc:docMk/>
            <pc:sldMk cId="1585264861" sldId="590"/>
            <ac:graphicFrameMk id="10" creationId="{C5EFD3C5-0371-30BE-7DEE-529991A639B5}"/>
          </ac:graphicFrameMkLst>
        </pc:graphicFrameChg>
        <pc:picChg chg="del">
          <ac:chgData name="Saranya Palaniswamy" userId="973be20e-c43f-434f-97ed-92fa4baa28ec" providerId="ADAL" clId="{43A0B2FA-94EB-433B-B7B6-CBD5C9C748E9}" dt="2024-03-04T16:54:47.280" v="17250" actId="478"/>
          <ac:picMkLst>
            <pc:docMk/>
            <pc:sldMk cId="1585264861" sldId="590"/>
            <ac:picMk id="6" creationId="{149F5D55-121B-A213-6ED6-82FEA16CAB53}"/>
          </ac:picMkLst>
        </pc:pic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43A0B2FA-94EB-433B-B7B6-CBD5C9C748E9}" dt="2024-04-23T13:07:11.728" v="46627"/>
              <pc2:cmMkLst xmlns:pc2="http://schemas.microsoft.com/office/powerpoint/2019/9/main/command">
                <pc:docMk/>
                <pc:sldMk cId="1585264861" sldId="590"/>
                <pc2:cmMk id="{A4E5798A-48D8-4E4C-9F85-1BA5F555EC22}"/>
              </pc2:cmMkLst>
              <pc226:cmRplyChg chg="add">
                <pc226:chgData name="Saranya Palaniswamy" userId="973be20e-c43f-434f-97ed-92fa4baa28ec" providerId="ADAL" clId="{43A0B2FA-94EB-433B-B7B6-CBD5C9C748E9}" dt="2024-04-23T13:06:52.614" v="46625"/>
                <pc2:cmRplyMkLst xmlns:pc2="http://schemas.microsoft.com/office/powerpoint/2019/9/main/command">
                  <pc:docMk/>
                  <pc:sldMk cId="1585264861" sldId="590"/>
                  <pc2:cmMk id="{A4E5798A-48D8-4E4C-9F85-1BA5F555EC22}"/>
                  <pc2:cmRplyMk id="{24CAB8E7-8618-4D6D-816B-F34E13B42BB9}"/>
                </pc2:cmRplyMkLst>
              </pc226:cmRplyChg>
            </pc226:cmChg>
          </p:ext>
        </pc:extLst>
      </pc:sldChg>
      <pc:sldChg chg="addSp delSp modSp add mod ord delCm modCm">
        <pc:chgData name="Saranya Palaniswamy" userId="973be20e-c43f-434f-97ed-92fa4baa28ec" providerId="ADAL" clId="{43A0B2FA-94EB-433B-B7B6-CBD5C9C748E9}" dt="2024-04-04T13:36:26.761" v="43872" actId="6549"/>
        <pc:sldMkLst>
          <pc:docMk/>
          <pc:sldMk cId="908996115" sldId="591"/>
        </pc:sldMkLst>
        <pc:spChg chg="add mod">
          <ac:chgData name="Saranya Palaniswamy" userId="973be20e-c43f-434f-97ed-92fa4baa28ec" providerId="ADAL" clId="{43A0B2FA-94EB-433B-B7B6-CBD5C9C748E9}" dt="2024-04-04T13:36:26.761" v="43872" actId="6549"/>
          <ac:spMkLst>
            <pc:docMk/>
            <pc:sldMk cId="908996115" sldId="591"/>
            <ac:spMk id="2" creationId="{335A0C99-EDBC-2A04-5CB7-B386EACAB925}"/>
          </ac:spMkLst>
        </pc:spChg>
        <pc:spChg chg="mod">
          <ac:chgData name="Saranya Palaniswamy" userId="973be20e-c43f-434f-97ed-92fa4baa28ec" providerId="ADAL" clId="{43A0B2FA-94EB-433B-B7B6-CBD5C9C748E9}" dt="2024-03-11T15:35:05.180" v="18784" actId="20577"/>
          <ac:spMkLst>
            <pc:docMk/>
            <pc:sldMk cId="908996115" sldId="591"/>
            <ac:spMk id="5" creationId="{7D521203-10FB-4CFA-EA31-AB4E4C7B6B29}"/>
          </ac:spMkLst>
        </pc:spChg>
        <pc:graphicFrameChg chg="del">
          <ac:chgData name="Saranya Palaniswamy" userId="973be20e-c43f-434f-97ed-92fa4baa28ec" providerId="ADAL" clId="{43A0B2FA-94EB-433B-B7B6-CBD5C9C748E9}" dt="2024-03-11T15:32:56.649" v="18750" actId="478"/>
          <ac:graphicFrameMkLst>
            <pc:docMk/>
            <pc:sldMk cId="908996115" sldId="591"/>
            <ac:graphicFrameMk id="2" creationId="{BB8AB831-619A-8DF5-B4C9-A5AD63DCF1E7}"/>
          </ac:graphicFrameMkLst>
        </pc:graphicFrameChg>
        <pc:graphicFrameChg chg="add del mod modGraphic">
          <ac:chgData name="Saranya Palaniswamy" userId="973be20e-c43f-434f-97ed-92fa4baa28ec" providerId="ADAL" clId="{43A0B2FA-94EB-433B-B7B6-CBD5C9C748E9}" dt="2024-04-03T15:22:53.195" v="43261" actId="20577"/>
          <ac:graphicFrameMkLst>
            <pc:docMk/>
            <pc:sldMk cId="908996115" sldId="591"/>
            <ac:graphicFrameMk id="3" creationId="{33897E39-06D4-F0AC-7280-A5A731D82D64}"/>
          </ac:graphicFrameMkLst>
        </pc:graphicFrameChg>
        <pc:graphicFrameChg chg="add del mod modGraphic">
          <ac:chgData name="Saranya Palaniswamy" userId="973be20e-c43f-434f-97ed-92fa4baa28ec" providerId="ADAL" clId="{43A0B2FA-94EB-433B-B7B6-CBD5C9C748E9}" dt="2024-03-14T17:44:15.931" v="21529" actId="478"/>
          <ac:graphicFrameMkLst>
            <pc:docMk/>
            <pc:sldMk cId="908996115" sldId="591"/>
            <ac:graphicFrameMk id="3" creationId="{51895A4B-B9BA-27D3-00B1-F7EA12E401C5}"/>
          </ac:graphicFrameMkLst>
        </pc:graphicFrameChg>
        <pc:graphicFrameChg chg="add mod">
          <ac:chgData name="Saranya Palaniswamy" userId="973be20e-c43f-434f-97ed-92fa4baa28ec" providerId="ADAL" clId="{43A0B2FA-94EB-433B-B7B6-CBD5C9C748E9}" dt="2024-04-02T13:05:43.299" v="43225"/>
          <ac:graphicFrameMkLst>
            <pc:docMk/>
            <pc:sldMk cId="908996115" sldId="591"/>
            <ac:graphicFrameMk id="6" creationId="{9FD338BE-011C-DC37-50D6-F68747FC6A6C}"/>
          </ac:graphicFrameMkLst>
        </pc:graphicFrame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19T16:30:51.135" v="29979"/>
              <pc2:cmMkLst xmlns:pc2="http://schemas.microsoft.com/office/powerpoint/2019/9/main/command">
                <pc:docMk/>
                <pc:sldMk cId="908996115" sldId="591"/>
                <pc2:cmMk id="{DCBE7C15-0BFA-4B5F-9E11-05068B4E14EB}"/>
              </pc2:cmMkLst>
            </pc226:cmChg>
          </p:ext>
        </pc:extLst>
      </pc:sldChg>
      <pc:sldChg chg="addSp delSp modSp new del mod">
        <pc:chgData name="Saranya Palaniswamy" userId="973be20e-c43f-434f-97ed-92fa4baa28ec" providerId="ADAL" clId="{43A0B2FA-94EB-433B-B7B6-CBD5C9C748E9}" dt="2024-03-25T13:25:02.190" v="40707" actId="2696"/>
        <pc:sldMkLst>
          <pc:docMk/>
          <pc:sldMk cId="1158397453" sldId="592"/>
        </pc:sldMkLst>
        <pc:spChg chg="del">
          <ac:chgData name="Saranya Palaniswamy" userId="973be20e-c43f-434f-97ed-92fa4baa28ec" providerId="ADAL" clId="{43A0B2FA-94EB-433B-B7B6-CBD5C9C748E9}" dt="2024-03-19T10:46:34.089" v="21707" actId="478"/>
          <ac:spMkLst>
            <pc:docMk/>
            <pc:sldMk cId="1158397453" sldId="592"/>
            <ac:spMk id="2" creationId="{DCF6B87F-D1B1-26AC-4E6A-5D893F1EE081}"/>
          </ac:spMkLst>
        </pc:spChg>
        <pc:spChg chg="add mod">
          <ac:chgData name="Saranya Palaniswamy" userId="973be20e-c43f-434f-97ed-92fa4baa28ec" providerId="ADAL" clId="{43A0B2FA-94EB-433B-B7B6-CBD5C9C748E9}" dt="2024-03-21T12:50:51.175" v="34033" actId="1076"/>
          <ac:spMkLst>
            <pc:docMk/>
            <pc:sldMk cId="1158397453" sldId="592"/>
            <ac:spMk id="3" creationId="{E431D2E7-9936-5FDF-0836-1C8E59288EEC}"/>
          </ac:spMkLst>
        </pc:spChg>
        <pc:spChg chg="del">
          <ac:chgData name="Saranya Palaniswamy" userId="973be20e-c43f-434f-97ed-92fa4baa28ec" providerId="ADAL" clId="{43A0B2FA-94EB-433B-B7B6-CBD5C9C748E9}" dt="2024-03-19T10:46:27.374" v="21705" actId="22"/>
          <ac:spMkLst>
            <pc:docMk/>
            <pc:sldMk cId="1158397453" sldId="592"/>
            <ac:spMk id="3" creationId="{F64813B4-9C3D-00CA-A46B-E5AB604F9389}"/>
          </ac:spMkLst>
        </pc:spChg>
        <pc:spChg chg="add del mod">
          <ac:chgData name="Saranya Palaniswamy" userId="973be20e-c43f-434f-97ed-92fa4baa28ec" providerId="ADAL" clId="{43A0B2FA-94EB-433B-B7B6-CBD5C9C748E9}" dt="2024-03-19T10:47:41.474" v="21714" actId="478"/>
          <ac:spMkLst>
            <pc:docMk/>
            <pc:sldMk cId="1158397453" sldId="592"/>
            <ac:spMk id="7" creationId="{BD1B86B6-7D62-A696-6254-05EA2DEFFE15}"/>
          </ac:spMkLst>
        </pc:spChg>
        <pc:spChg chg="add mod">
          <ac:chgData name="Saranya Palaniswamy" userId="973be20e-c43f-434f-97ed-92fa4baa28ec" providerId="ADAL" clId="{43A0B2FA-94EB-433B-B7B6-CBD5C9C748E9}" dt="2024-03-19T10:48:27.224" v="21730" actId="20577"/>
          <ac:spMkLst>
            <pc:docMk/>
            <pc:sldMk cId="1158397453" sldId="592"/>
            <ac:spMk id="10" creationId="{5CCCA5A8-0A51-A093-2245-D90579CEBC63}"/>
          </ac:spMkLst>
        </pc:spChg>
        <pc:graphicFrameChg chg="add mod modGraphic">
          <ac:chgData name="Saranya Palaniswamy" userId="973be20e-c43f-434f-97ed-92fa4baa28ec" providerId="ADAL" clId="{43A0B2FA-94EB-433B-B7B6-CBD5C9C748E9}" dt="2024-03-21T10:13:55.014" v="32022" actId="242"/>
          <ac:graphicFrameMkLst>
            <pc:docMk/>
            <pc:sldMk cId="1158397453" sldId="592"/>
            <ac:graphicFrameMk id="2" creationId="{2898EBF6-ED08-A37C-11D8-5BF3CB6F358E}"/>
          </ac:graphicFrameMkLst>
        </pc:graphicFrameChg>
        <pc:graphicFrameChg chg="add del mod modGraphic">
          <ac:chgData name="Saranya Palaniswamy" userId="973be20e-c43f-434f-97ed-92fa4baa28ec" providerId="ADAL" clId="{43A0B2FA-94EB-433B-B7B6-CBD5C9C748E9}" dt="2024-03-19T17:03:21.627" v="31752" actId="478"/>
          <ac:graphicFrameMkLst>
            <pc:docMk/>
            <pc:sldMk cId="1158397453" sldId="592"/>
            <ac:graphicFrameMk id="11" creationId="{D370DB24-1ACE-82F1-C26A-12EB59AE0C75}"/>
          </ac:graphicFrameMkLst>
        </pc:graphicFrameChg>
        <pc:picChg chg="add del mod ord">
          <ac:chgData name="Saranya Palaniswamy" userId="973be20e-c43f-434f-97ed-92fa4baa28ec" providerId="ADAL" clId="{43A0B2FA-94EB-433B-B7B6-CBD5C9C748E9}" dt="2024-03-19T10:47:38.649" v="21712" actId="478"/>
          <ac:picMkLst>
            <pc:docMk/>
            <pc:sldMk cId="1158397453" sldId="592"/>
            <ac:picMk id="5" creationId="{F457A522-2D47-72F3-05A7-0FE153BB5407}"/>
          </ac:picMkLst>
        </pc:picChg>
        <pc:picChg chg="add mod">
          <ac:chgData name="Saranya Palaniswamy" userId="973be20e-c43f-434f-97ed-92fa4baa28ec" providerId="ADAL" clId="{43A0B2FA-94EB-433B-B7B6-CBD5C9C748E9}" dt="2024-03-21T10:17:03.023" v="32205" actId="1076"/>
          <ac:picMkLst>
            <pc:docMk/>
            <pc:sldMk cId="1158397453" sldId="592"/>
            <ac:picMk id="9" creationId="{0C18518C-E8ED-8505-7D35-0D46315C88AC}"/>
          </ac:picMkLst>
        </pc:picChg>
      </pc:sldChg>
      <pc:sldChg chg="add">
        <pc:chgData name="Saranya Palaniswamy" userId="973be20e-c43f-434f-97ed-92fa4baa28ec" providerId="ADAL" clId="{43A0B2FA-94EB-433B-B7B6-CBD5C9C748E9}" dt="2024-03-25T13:25:04.660" v="40708"/>
        <pc:sldMkLst>
          <pc:docMk/>
          <pc:sldMk cId="1194846225" sldId="592"/>
        </pc:sldMkLst>
      </pc:sldChg>
      <pc:sldChg chg="addSp delSp modSp new mod ord">
        <pc:chgData name="Saranya Palaniswamy" userId="973be20e-c43f-434f-97ed-92fa4baa28ec" providerId="ADAL" clId="{43A0B2FA-94EB-433B-B7B6-CBD5C9C748E9}" dt="2024-03-27T11:39:18.676" v="42945" actId="20577"/>
        <pc:sldMkLst>
          <pc:docMk/>
          <pc:sldMk cId="774300112" sldId="593"/>
        </pc:sldMkLst>
        <pc:spChg chg="del">
          <ac:chgData name="Saranya Palaniswamy" userId="973be20e-c43f-434f-97ed-92fa4baa28ec" providerId="ADAL" clId="{43A0B2FA-94EB-433B-B7B6-CBD5C9C748E9}" dt="2024-03-25T10:23:29.902" v="34301" actId="478"/>
          <ac:spMkLst>
            <pc:docMk/>
            <pc:sldMk cId="774300112" sldId="593"/>
            <ac:spMk id="2" creationId="{7D41765C-022C-E63C-F971-1920D5FCA6F9}"/>
          </ac:spMkLst>
        </pc:spChg>
        <pc:spChg chg="add mod">
          <ac:chgData name="Saranya Palaniswamy" userId="973be20e-c43f-434f-97ed-92fa4baa28ec" providerId="ADAL" clId="{43A0B2FA-94EB-433B-B7B6-CBD5C9C748E9}" dt="2024-03-27T11:39:18.676" v="42945" actId="20577"/>
          <ac:spMkLst>
            <pc:docMk/>
            <pc:sldMk cId="774300112" sldId="593"/>
            <ac:spMk id="2" creationId="{C4E857DA-74B4-DD80-E93C-D2CADB003E74}"/>
          </ac:spMkLst>
        </pc:spChg>
        <pc:spChg chg="del">
          <ac:chgData name="Saranya Palaniswamy" userId="973be20e-c43f-434f-97ed-92fa4baa28ec" providerId="ADAL" clId="{43A0B2FA-94EB-433B-B7B6-CBD5C9C748E9}" dt="2024-03-25T10:23:31.808" v="34302" actId="478"/>
          <ac:spMkLst>
            <pc:docMk/>
            <pc:sldMk cId="774300112" sldId="593"/>
            <ac:spMk id="3" creationId="{B35B8002-D40D-561A-AF23-40EA39348620}"/>
          </ac:spMkLst>
        </pc:spChg>
        <pc:spChg chg="add mod">
          <ac:chgData name="Saranya Palaniswamy" userId="973be20e-c43f-434f-97ed-92fa4baa28ec" providerId="ADAL" clId="{43A0B2FA-94EB-433B-B7B6-CBD5C9C748E9}" dt="2024-03-25T10:23:38.280" v="34303"/>
          <ac:spMkLst>
            <pc:docMk/>
            <pc:sldMk cId="774300112" sldId="593"/>
            <ac:spMk id="4" creationId="{6E5DDD4F-6A85-2EA2-6182-12BF2455FA46}"/>
          </ac:spMkLst>
        </pc:spChg>
        <pc:spChg chg="add mod">
          <ac:chgData name="Saranya Palaniswamy" userId="973be20e-c43f-434f-97ed-92fa4baa28ec" providerId="ADAL" clId="{43A0B2FA-94EB-433B-B7B6-CBD5C9C748E9}" dt="2024-03-25T10:26:22.907" v="34350" actId="20577"/>
          <ac:spMkLst>
            <pc:docMk/>
            <pc:sldMk cId="774300112" sldId="593"/>
            <ac:spMk id="5" creationId="{2D109224-2EAA-D24A-F3BA-0852CDD42430}"/>
          </ac:spMkLst>
        </pc:spChg>
        <pc:spChg chg="add mod">
          <ac:chgData name="Saranya Palaniswamy" userId="973be20e-c43f-434f-97ed-92fa4baa28ec" providerId="ADAL" clId="{43A0B2FA-94EB-433B-B7B6-CBD5C9C748E9}" dt="2024-03-25T10:30:53.837" v="35036" actId="20577"/>
          <ac:spMkLst>
            <pc:docMk/>
            <pc:sldMk cId="774300112" sldId="593"/>
            <ac:spMk id="6" creationId="{DC2F98EC-A829-D1C8-5B26-D12441310A25}"/>
          </ac:spMkLst>
        </pc:spChg>
        <pc:picChg chg="add mod">
          <ac:chgData name="Saranya Palaniswamy" userId="973be20e-c43f-434f-97ed-92fa4baa28ec" providerId="ADAL" clId="{43A0B2FA-94EB-433B-B7B6-CBD5C9C748E9}" dt="2024-03-25T10:24:50.393" v="34315" actId="14100"/>
          <ac:picMkLst>
            <pc:docMk/>
            <pc:sldMk cId="774300112" sldId="593"/>
            <ac:picMk id="1026" creationId="{034A15F7-2476-9529-7B8A-55C504FA3E33}"/>
          </ac:picMkLst>
        </pc:picChg>
        <pc:picChg chg="add mod">
          <ac:chgData name="Saranya Palaniswamy" userId="973be20e-c43f-434f-97ed-92fa4baa28ec" providerId="ADAL" clId="{43A0B2FA-94EB-433B-B7B6-CBD5C9C748E9}" dt="2024-03-25T10:25:48.237" v="34330" actId="1076"/>
          <ac:picMkLst>
            <pc:docMk/>
            <pc:sldMk cId="774300112" sldId="593"/>
            <ac:picMk id="1027" creationId="{4D634EDB-C431-FB9D-E533-F24FEC912ECA}"/>
          </ac:picMkLst>
        </pc:picChg>
      </pc:sldChg>
      <pc:sldChg chg="addSp delSp modSp new mod modNotesTx">
        <pc:chgData name="Saranya Palaniswamy" userId="973be20e-c43f-434f-97ed-92fa4baa28ec" providerId="ADAL" clId="{43A0B2FA-94EB-433B-B7B6-CBD5C9C748E9}" dt="2024-04-23T12:37:17.155" v="46320" actId="207"/>
        <pc:sldMkLst>
          <pc:docMk/>
          <pc:sldMk cId="2466457935" sldId="594"/>
        </pc:sldMkLst>
        <pc:spChg chg="del">
          <ac:chgData name="Saranya Palaniswamy" userId="973be20e-c43f-434f-97ed-92fa4baa28ec" providerId="ADAL" clId="{43A0B2FA-94EB-433B-B7B6-CBD5C9C748E9}" dt="2024-03-25T10:37:23.485" v="35042" actId="478"/>
          <ac:spMkLst>
            <pc:docMk/>
            <pc:sldMk cId="2466457935" sldId="594"/>
            <ac:spMk id="2" creationId="{CA119108-59E5-9A8D-FD15-7A51040AD306}"/>
          </ac:spMkLst>
        </pc:spChg>
        <pc:spChg chg="del">
          <ac:chgData name="Saranya Palaniswamy" userId="973be20e-c43f-434f-97ed-92fa4baa28ec" providerId="ADAL" clId="{43A0B2FA-94EB-433B-B7B6-CBD5C9C748E9}" dt="2024-03-25T10:37:25.544" v="35043" actId="478"/>
          <ac:spMkLst>
            <pc:docMk/>
            <pc:sldMk cId="2466457935" sldId="594"/>
            <ac:spMk id="3" creationId="{2F9EC24B-4B64-CDD1-3E9A-86401ADB1642}"/>
          </ac:spMkLst>
        </pc:spChg>
        <pc:spChg chg="add del mod">
          <ac:chgData name="Saranya Palaniswamy" userId="973be20e-c43f-434f-97ed-92fa4baa28ec" providerId="ADAL" clId="{43A0B2FA-94EB-433B-B7B6-CBD5C9C748E9}" dt="2024-03-26T12:23:31.202" v="41227" actId="478"/>
          <ac:spMkLst>
            <pc:docMk/>
            <pc:sldMk cId="2466457935" sldId="594"/>
            <ac:spMk id="3" creationId="{F4FDBCDF-B24D-5B8A-CFB9-28F9812A997D}"/>
          </ac:spMkLst>
        </pc:spChg>
        <pc:spChg chg="add mod">
          <ac:chgData name="Saranya Palaniswamy" userId="973be20e-c43f-434f-97ed-92fa4baa28ec" providerId="ADAL" clId="{43A0B2FA-94EB-433B-B7B6-CBD5C9C748E9}" dt="2024-03-25T10:47:16.906" v="35158" actId="20577"/>
          <ac:spMkLst>
            <pc:docMk/>
            <pc:sldMk cId="2466457935" sldId="594"/>
            <ac:spMk id="4" creationId="{B98BD381-1F66-B2C6-8FF8-F7F43A3C34DB}"/>
          </ac:spMkLst>
        </pc:spChg>
        <pc:spChg chg="add mod">
          <ac:chgData name="Saranya Palaniswamy" userId="973be20e-c43f-434f-97ed-92fa4baa28ec" providerId="ADAL" clId="{43A0B2FA-94EB-433B-B7B6-CBD5C9C748E9}" dt="2024-03-25T11:11:40.166" v="36535" actId="6549"/>
          <ac:spMkLst>
            <pc:docMk/>
            <pc:sldMk cId="2466457935" sldId="594"/>
            <ac:spMk id="7" creationId="{AFF4671C-9C58-C1BE-5FE2-376704D8E763}"/>
          </ac:spMkLst>
        </pc:spChg>
        <pc:spChg chg="add mod">
          <ac:chgData name="Saranya Palaniswamy" userId="973be20e-c43f-434f-97ed-92fa4baa28ec" providerId="ADAL" clId="{43A0B2FA-94EB-433B-B7B6-CBD5C9C748E9}" dt="2024-04-23T12:37:17.155" v="46320" actId="207"/>
          <ac:spMkLst>
            <pc:docMk/>
            <pc:sldMk cId="2466457935" sldId="594"/>
            <ac:spMk id="9" creationId="{6E44C8D6-AA70-1EEB-F6EB-8EFF38F22111}"/>
          </ac:spMkLst>
        </pc:spChg>
        <pc:spChg chg="add del mod">
          <ac:chgData name="Saranya Palaniswamy" userId="973be20e-c43f-434f-97ed-92fa4baa28ec" providerId="ADAL" clId="{43A0B2FA-94EB-433B-B7B6-CBD5C9C748E9}" dt="2024-03-26T12:24:31.447" v="41230" actId="478"/>
          <ac:spMkLst>
            <pc:docMk/>
            <pc:sldMk cId="2466457935" sldId="594"/>
            <ac:spMk id="10" creationId="{A70C37D7-BA9B-7F29-3C78-A617AA13DF29}"/>
          </ac:spMkLst>
        </pc:spChg>
        <pc:spChg chg="add del mod">
          <ac:chgData name="Saranya Palaniswamy" userId="973be20e-c43f-434f-97ed-92fa4baa28ec" providerId="ADAL" clId="{43A0B2FA-94EB-433B-B7B6-CBD5C9C748E9}" dt="2024-03-26T12:24:44.068" v="41233" actId="478"/>
          <ac:spMkLst>
            <pc:docMk/>
            <pc:sldMk cId="2466457935" sldId="594"/>
            <ac:spMk id="12" creationId="{C5310DB0-5F5D-2E12-DDC4-E3ED3B92A2F9}"/>
          </ac:spMkLst>
        </pc:spChg>
        <pc:spChg chg="add del mod">
          <ac:chgData name="Saranya Palaniswamy" userId="973be20e-c43f-434f-97ed-92fa4baa28ec" providerId="ADAL" clId="{43A0B2FA-94EB-433B-B7B6-CBD5C9C748E9}" dt="2024-03-26T12:24:50.302" v="41236" actId="478"/>
          <ac:spMkLst>
            <pc:docMk/>
            <pc:sldMk cId="2466457935" sldId="594"/>
            <ac:spMk id="14" creationId="{017E1D5D-92C8-D266-99E8-8FFD28A8B7D6}"/>
          </ac:spMkLst>
        </pc:spChg>
        <pc:graphicFrameChg chg="add del mod modGraphic">
          <ac:chgData name="Saranya Palaniswamy" userId="973be20e-c43f-434f-97ed-92fa4baa28ec" providerId="ADAL" clId="{43A0B2FA-94EB-433B-B7B6-CBD5C9C748E9}" dt="2024-03-26T12:23:21.648" v="41223" actId="478"/>
          <ac:graphicFrameMkLst>
            <pc:docMk/>
            <pc:sldMk cId="2466457935" sldId="594"/>
            <ac:graphicFrameMk id="2" creationId="{EE245CB8-1143-CF53-BB94-FE739217D2FA}"/>
          </ac:graphicFrameMkLst>
        </pc:graphicFrameChg>
        <pc:graphicFrameChg chg="add mod modGraphic">
          <ac:chgData name="Saranya Palaniswamy" userId="973be20e-c43f-434f-97ed-92fa4baa28ec" providerId="ADAL" clId="{43A0B2FA-94EB-433B-B7B6-CBD5C9C748E9}" dt="2024-03-26T12:26:18.287" v="41258" actId="207"/>
          <ac:graphicFrameMkLst>
            <pc:docMk/>
            <pc:sldMk cId="2466457935" sldId="594"/>
            <ac:graphicFrameMk id="15" creationId="{B728F7C5-9538-039F-6B3D-BEFBE0AED2B5}"/>
          </ac:graphicFrameMkLst>
        </pc:graphicFrameChg>
        <pc:picChg chg="add mod">
          <ac:chgData name="Saranya Palaniswamy" userId="973be20e-c43f-434f-97ed-92fa4baa28ec" providerId="ADAL" clId="{43A0B2FA-94EB-433B-B7B6-CBD5C9C748E9}" dt="2024-03-25T10:39:03.324" v="35073" actId="1076"/>
          <ac:picMkLst>
            <pc:docMk/>
            <pc:sldMk cId="2466457935" sldId="594"/>
            <ac:picMk id="5" creationId="{73B156B6-A79C-3E87-F3BA-0AD420F3F3E2}"/>
          </ac:picMkLst>
        </pc:picChg>
        <pc:picChg chg="add mod">
          <ac:chgData name="Saranya Palaniswamy" userId="973be20e-c43f-434f-97ed-92fa4baa28ec" providerId="ADAL" clId="{43A0B2FA-94EB-433B-B7B6-CBD5C9C748E9}" dt="2024-03-25T10:43:47.966" v="35145" actId="1076"/>
          <ac:picMkLst>
            <pc:docMk/>
            <pc:sldMk cId="2466457935" sldId="594"/>
            <ac:picMk id="6" creationId="{E46383E8-3BE4-608B-371D-9E9E7A632A81}"/>
          </ac:picMkLst>
        </pc:picChg>
        <pc:picChg chg="add del mod">
          <ac:chgData name="Saranya Palaniswamy" userId="973be20e-c43f-434f-97ed-92fa4baa28ec" providerId="ADAL" clId="{43A0B2FA-94EB-433B-B7B6-CBD5C9C748E9}" dt="2024-03-25T10:43:43.556" v="35144" actId="478"/>
          <ac:picMkLst>
            <pc:docMk/>
            <pc:sldMk cId="2466457935" sldId="594"/>
            <ac:picMk id="8" creationId="{CF892DB0-957F-87D4-4C6D-87035144C86E}"/>
          </ac:picMkLst>
        </pc:picChg>
      </pc:sldChg>
      <pc:sldChg chg="modSp add del mod delCm modNotesTx">
        <pc:chgData name="Saranya Palaniswamy" userId="973be20e-c43f-434f-97ed-92fa4baa28ec" providerId="ADAL" clId="{43A0B2FA-94EB-433B-B7B6-CBD5C9C748E9}" dt="2024-03-28T17:44:44.943" v="43152" actId="2696"/>
        <pc:sldMkLst>
          <pc:docMk/>
          <pc:sldMk cId="571391424" sldId="595"/>
        </pc:sldMkLst>
        <pc:spChg chg="mod">
          <ac:chgData name="Saranya Palaniswamy" userId="973be20e-c43f-434f-97ed-92fa4baa28ec" providerId="ADAL" clId="{43A0B2FA-94EB-433B-B7B6-CBD5C9C748E9}" dt="2024-03-25T11:01:43.416" v="36081" actId="20577"/>
          <ac:spMkLst>
            <pc:docMk/>
            <pc:sldMk cId="571391424" sldId="595"/>
            <ac:spMk id="2" creationId="{ABCEE58C-7694-765B-76B4-3F2378C9BD68}"/>
          </ac:spMkLst>
        </pc:spChg>
        <pc:extLst>
          <p:ext xmlns:p="http://schemas.openxmlformats.org/presentationml/2006/main" uri="{D6D511B9-2390-475A-947B-AFAB55BFBCF1}">
            <pc226:cmChg xmlns:pc226="http://schemas.microsoft.com/office/powerpoint/2022/06/main/command" chg="del">
              <pc226:chgData name="Saranya Palaniswamy" userId="973be20e-c43f-434f-97ed-92fa4baa28ec" providerId="ADAL" clId="{43A0B2FA-94EB-433B-B7B6-CBD5C9C748E9}" dt="2024-03-25T11:01:55.170" v="36083"/>
              <pc2:cmMkLst xmlns:pc2="http://schemas.microsoft.com/office/powerpoint/2019/9/main/command">
                <pc:docMk/>
                <pc:sldMk cId="571391424" sldId="595"/>
                <pc2:cmMk id="{0DCEF4DC-1684-42E2-8FC9-9805189F5D98}"/>
              </pc2:cmMkLst>
            </pc226:cmChg>
          </p:ext>
        </pc:extLst>
      </pc:sldChg>
      <pc:sldChg chg="new del">
        <pc:chgData name="Saranya Palaniswamy" userId="973be20e-c43f-434f-97ed-92fa4baa28ec" providerId="ADAL" clId="{43A0B2FA-94EB-433B-B7B6-CBD5C9C748E9}" dt="2024-03-25T11:01:03.035" v="36006" actId="47"/>
        <pc:sldMkLst>
          <pc:docMk/>
          <pc:sldMk cId="3838440618" sldId="595"/>
        </pc:sldMkLst>
      </pc:sldChg>
      <pc:sldChg chg="delSp modSp new del mod">
        <pc:chgData name="Saranya Palaniswamy" userId="973be20e-c43f-434f-97ed-92fa4baa28ec" providerId="ADAL" clId="{43A0B2FA-94EB-433B-B7B6-CBD5C9C748E9}" dt="2024-03-25T11:01:32.132" v="36045" actId="47"/>
        <pc:sldMkLst>
          <pc:docMk/>
          <pc:sldMk cId="444762190" sldId="596"/>
        </pc:sldMkLst>
        <pc:spChg chg="mod">
          <ac:chgData name="Saranya Palaniswamy" userId="973be20e-c43f-434f-97ed-92fa4baa28ec" providerId="ADAL" clId="{43A0B2FA-94EB-433B-B7B6-CBD5C9C748E9}" dt="2024-03-25T11:01:31.113" v="36044" actId="14100"/>
          <ac:spMkLst>
            <pc:docMk/>
            <pc:sldMk cId="444762190" sldId="596"/>
            <ac:spMk id="2" creationId="{51DE4A59-85E6-2D4D-07FA-B9DE9B33C0D6}"/>
          </ac:spMkLst>
        </pc:spChg>
        <pc:spChg chg="del">
          <ac:chgData name="Saranya Palaniswamy" userId="973be20e-c43f-434f-97ed-92fa4baa28ec" providerId="ADAL" clId="{43A0B2FA-94EB-433B-B7B6-CBD5C9C748E9}" dt="2024-03-25T11:01:07.027" v="36007" actId="478"/>
          <ac:spMkLst>
            <pc:docMk/>
            <pc:sldMk cId="444762190" sldId="596"/>
            <ac:spMk id="3" creationId="{AD140F2C-0BE5-E7F3-FDE3-CEB868B74B7D}"/>
          </ac:spMkLst>
        </pc:spChg>
      </pc:sldChg>
      <pc:sldChg chg="addSp delSp modSp new del mod delCm modCm modNotesTx">
        <pc:chgData name="Saranya Palaniswamy" userId="973be20e-c43f-434f-97ed-92fa4baa28ec" providerId="ADAL" clId="{43A0B2FA-94EB-433B-B7B6-CBD5C9C748E9}" dt="2024-03-28T17:44:44.943" v="43152" actId="2696"/>
        <pc:sldMkLst>
          <pc:docMk/>
          <pc:sldMk cId="3486685017" sldId="596"/>
        </pc:sldMkLst>
        <pc:spChg chg="del">
          <ac:chgData name="Saranya Palaniswamy" userId="973be20e-c43f-434f-97ed-92fa4baa28ec" providerId="ADAL" clId="{43A0B2FA-94EB-433B-B7B6-CBD5C9C748E9}" dt="2024-03-25T11:02:41.728" v="36141" actId="478"/>
          <ac:spMkLst>
            <pc:docMk/>
            <pc:sldMk cId="3486685017" sldId="596"/>
            <ac:spMk id="2" creationId="{2F71C969-2046-8DBF-4A3F-F00B236207B4}"/>
          </ac:spMkLst>
        </pc:spChg>
        <pc:spChg chg="del">
          <ac:chgData name="Saranya Palaniswamy" userId="973be20e-c43f-434f-97ed-92fa4baa28ec" providerId="ADAL" clId="{43A0B2FA-94EB-433B-B7B6-CBD5C9C748E9}" dt="2024-03-25T11:02:42.883" v="36142" actId="478"/>
          <ac:spMkLst>
            <pc:docMk/>
            <pc:sldMk cId="3486685017" sldId="596"/>
            <ac:spMk id="3" creationId="{9329A40D-0ADC-B23C-B413-89C11614057C}"/>
          </ac:spMkLst>
        </pc:spChg>
        <pc:spChg chg="add mod">
          <ac:chgData name="Saranya Palaniswamy" userId="973be20e-c43f-434f-97ed-92fa4baa28ec" providerId="ADAL" clId="{43A0B2FA-94EB-433B-B7B6-CBD5C9C748E9}" dt="2024-03-25T11:19:15.608" v="37158" actId="20577"/>
          <ac:spMkLst>
            <pc:docMk/>
            <pc:sldMk cId="3486685017" sldId="596"/>
            <ac:spMk id="4" creationId="{EE3AFB54-E386-82EA-E6E1-E370BC276B7E}"/>
          </ac:spMkLst>
        </pc:spChg>
        <pc:spChg chg="add del mod">
          <ac:chgData name="Saranya Palaniswamy" userId="973be20e-c43f-434f-97ed-92fa4baa28ec" providerId="ADAL" clId="{43A0B2FA-94EB-433B-B7B6-CBD5C9C748E9}" dt="2024-03-25T11:18:42.741" v="37144" actId="478"/>
          <ac:spMkLst>
            <pc:docMk/>
            <pc:sldMk cId="3486685017" sldId="596"/>
            <ac:spMk id="7" creationId="{C5928ACF-C323-04A7-40E8-AB6B810E0401}"/>
          </ac:spMkLst>
        </pc:spChg>
        <pc:spChg chg="add mod">
          <ac:chgData name="Saranya Palaniswamy" userId="973be20e-c43f-434f-97ed-92fa4baa28ec" providerId="ADAL" clId="{43A0B2FA-94EB-433B-B7B6-CBD5C9C748E9}" dt="2024-03-27T11:49:16.712" v="43043" actId="20577"/>
          <ac:spMkLst>
            <pc:docMk/>
            <pc:sldMk cId="3486685017" sldId="596"/>
            <ac:spMk id="8" creationId="{27D84C28-EC80-C686-C15C-630C0C4611FB}"/>
          </ac:spMkLst>
        </pc:spChg>
        <pc:spChg chg="add mod">
          <ac:chgData name="Saranya Palaniswamy" userId="973be20e-c43f-434f-97ed-92fa4baa28ec" providerId="ADAL" clId="{43A0B2FA-94EB-433B-B7B6-CBD5C9C748E9}" dt="2024-03-27T11:51:35.522" v="43150" actId="20577"/>
          <ac:spMkLst>
            <pc:docMk/>
            <pc:sldMk cId="3486685017" sldId="596"/>
            <ac:spMk id="9" creationId="{185F0AEF-DC64-C47A-7575-340B1C2D97EE}"/>
          </ac:spMkLst>
        </pc:spChg>
        <pc:spChg chg="add mod">
          <ac:chgData name="Saranya Palaniswamy" userId="973be20e-c43f-434f-97ed-92fa4baa28ec" providerId="ADAL" clId="{43A0B2FA-94EB-433B-B7B6-CBD5C9C748E9}" dt="2024-03-25T11:32:39.537" v="38137" actId="20577"/>
          <ac:spMkLst>
            <pc:docMk/>
            <pc:sldMk cId="3486685017" sldId="596"/>
            <ac:spMk id="11" creationId="{FC34556E-EA66-8B58-3E5C-44985224A778}"/>
          </ac:spMkLst>
        </pc:spChg>
        <pc:spChg chg="add mod">
          <ac:chgData name="Saranya Palaniswamy" userId="973be20e-c43f-434f-97ed-92fa4baa28ec" providerId="ADAL" clId="{43A0B2FA-94EB-433B-B7B6-CBD5C9C748E9}" dt="2024-03-26T16:37:18.723" v="41821" actId="14100"/>
          <ac:spMkLst>
            <pc:docMk/>
            <pc:sldMk cId="3486685017" sldId="596"/>
            <ac:spMk id="12" creationId="{B04DA34F-7964-AFD3-54E1-60723B117AE8}"/>
          </ac:spMkLst>
        </pc:spChg>
        <pc:picChg chg="add mod modCrop">
          <ac:chgData name="Saranya Palaniswamy" userId="973be20e-c43f-434f-97ed-92fa4baa28ec" providerId="ADAL" clId="{43A0B2FA-94EB-433B-B7B6-CBD5C9C748E9}" dt="2024-03-26T16:38:27.123" v="41825" actId="1076"/>
          <ac:picMkLst>
            <pc:docMk/>
            <pc:sldMk cId="3486685017" sldId="596"/>
            <ac:picMk id="2" creationId="{0989AFFF-A612-655A-A696-50C305259497}"/>
          </ac:picMkLst>
        </pc:picChg>
        <pc:picChg chg="add mod modCrop">
          <ac:chgData name="Saranya Palaniswamy" userId="973be20e-c43f-434f-97ed-92fa4baa28ec" providerId="ADAL" clId="{43A0B2FA-94EB-433B-B7B6-CBD5C9C748E9}" dt="2024-03-26T16:38:29.619" v="41826" actId="1076"/>
          <ac:picMkLst>
            <pc:docMk/>
            <pc:sldMk cId="3486685017" sldId="596"/>
            <ac:picMk id="3" creationId="{1D06568D-E857-1F37-0C21-3D7EC53A7970}"/>
          </ac:picMkLst>
        </pc:picChg>
        <pc:picChg chg="add del mod modCrop">
          <ac:chgData name="Saranya Palaniswamy" userId="973be20e-c43f-434f-97ed-92fa4baa28ec" providerId="ADAL" clId="{43A0B2FA-94EB-433B-B7B6-CBD5C9C748E9}" dt="2024-03-25T11:18:43.876" v="37145" actId="21"/>
          <ac:picMkLst>
            <pc:docMk/>
            <pc:sldMk cId="3486685017" sldId="596"/>
            <ac:picMk id="5" creationId="{D3443643-8B96-FDA2-3B1B-8C8AD04D79E9}"/>
          </ac:picMkLst>
        </pc:picChg>
        <pc:picChg chg="add del mod modCrop">
          <ac:chgData name="Saranya Palaniswamy" userId="973be20e-c43f-434f-97ed-92fa4baa28ec" providerId="ADAL" clId="{43A0B2FA-94EB-433B-B7B6-CBD5C9C748E9}" dt="2024-03-26T16:35:38.834" v="41808" actId="478"/>
          <ac:picMkLst>
            <pc:docMk/>
            <pc:sldMk cId="3486685017" sldId="596"/>
            <ac:picMk id="6" creationId="{5086D4DC-8920-BFEF-BA6D-0CF6C4DAAF4F}"/>
          </ac:picMkLst>
        </pc:picChg>
        <pc:picChg chg="add del mod">
          <ac:chgData name="Saranya Palaniswamy" userId="973be20e-c43f-434f-97ed-92fa4baa28ec" providerId="ADAL" clId="{43A0B2FA-94EB-433B-B7B6-CBD5C9C748E9}" dt="2024-03-26T16:36:34.765" v="41815" actId="478"/>
          <ac:picMkLst>
            <pc:docMk/>
            <pc:sldMk cId="3486685017" sldId="596"/>
            <ac:picMk id="10" creationId="{234EB07D-958D-3D7E-CF48-0476CADC9FF9}"/>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26T10:29:01.862" v="40951"/>
              <pc2:cmMkLst xmlns:pc2="http://schemas.microsoft.com/office/powerpoint/2019/9/main/command">
                <pc:docMk/>
                <pc:sldMk cId="3486685017" sldId="596"/>
                <pc2:cmMk id="{7B2FAAEA-60B0-44DC-A349-B1341B8B9F99}"/>
              </pc2:cmMkLst>
            </pc226:cmChg>
          </p:ext>
        </pc:extLst>
      </pc:sldChg>
      <pc:sldChg chg="addSp delSp modSp add del mod delCm modCm">
        <pc:chgData name="Saranya Palaniswamy" userId="973be20e-c43f-434f-97ed-92fa4baa28ec" providerId="ADAL" clId="{43A0B2FA-94EB-433B-B7B6-CBD5C9C748E9}" dt="2024-03-28T17:44:44.943" v="43152" actId="2696"/>
        <pc:sldMkLst>
          <pc:docMk/>
          <pc:sldMk cId="1713726695" sldId="597"/>
        </pc:sldMkLst>
        <pc:spChg chg="mod">
          <ac:chgData name="Saranya Palaniswamy" userId="973be20e-c43f-434f-97ed-92fa4baa28ec" providerId="ADAL" clId="{43A0B2FA-94EB-433B-B7B6-CBD5C9C748E9}" dt="2024-03-25T11:28:34.144" v="38132" actId="20577"/>
          <ac:spMkLst>
            <pc:docMk/>
            <pc:sldMk cId="1713726695" sldId="597"/>
            <ac:spMk id="4" creationId="{63EBD64F-5061-0EBB-7E74-5698C239CCAB}"/>
          </ac:spMkLst>
        </pc:spChg>
        <pc:spChg chg="del">
          <ac:chgData name="Saranya Palaniswamy" userId="973be20e-c43f-434f-97ed-92fa4baa28ec" providerId="ADAL" clId="{43A0B2FA-94EB-433B-B7B6-CBD5C9C748E9}" dt="2024-03-25T11:23:20.015" v="37573" actId="478"/>
          <ac:spMkLst>
            <pc:docMk/>
            <pc:sldMk cId="1713726695" sldId="597"/>
            <ac:spMk id="7" creationId="{77B69821-0A57-3465-5971-6849C52704FD}"/>
          </ac:spMkLst>
        </pc:spChg>
        <pc:spChg chg="mod">
          <ac:chgData name="Saranya Palaniswamy" userId="973be20e-c43f-434f-97ed-92fa4baa28ec" providerId="ADAL" clId="{43A0B2FA-94EB-433B-B7B6-CBD5C9C748E9}" dt="2024-03-27T11:46:38.011" v="43030" actId="20577"/>
          <ac:spMkLst>
            <pc:docMk/>
            <pc:sldMk cId="1713726695" sldId="597"/>
            <ac:spMk id="8" creationId="{01D2A48B-6379-E168-37D0-5BB591F48475}"/>
          </ac:spMkLst>
        </pc:spChg>
        <pc:spChg chg="add del mod">
          <ac:chgData name="Saranya Palaniswamy" userId="973be20e-c43f-434f-97ed-92fa4baa28ec" providerId="ADAL" clId="{43A0B2FA-94EB-433B-B7B6-CBD5C9C748E9}" dt="2024-03-25T11:18:20.335" v="37143" actId="478"/>
          <ac:spMkLst>
            <pc:docMk/>
            <pc:sldMk cId="1713726695" sldId="597"/>
            <ac:spMk id="9" creationId="{B7B46DE0-A8B7-DB61-5F24-08AA9EC537D5}"/>
          </ac:spMkLst>
        </pc:spChg>
        <pc:spChg chg="add mod">
          <ac:chgData name="Saranya Palaniswamy" userId="973be20e-c43f-434f-97ed-92fa4baa28ec" providerId="ADAL" clId="{43A0B2FA-94EB-433B-B7B6-CBD5C9C748E9}" dt="2024-03-27T11:04:17.100" v="42720" actId="20577"/>
          <ac:spMkLst>
            <pc:docMk/>
            <pc:sldMk cId="1713726695" sldId="597"/>
            <ac:spMk id="12" creationId="{67C9E06C-8856-3738-DD56-58A7AC78EEAD}"/>
          </ac:spMkLst>
        </pc:spChg>
        <pc:spChg chg="add mod">
          <ac:chgData name="Saranya Palaniswamy" userId="973be20e-c43f-434f-97ed-92fa4baa28ec" providerId="ADAL" clId="{43A0B2FA-94EB-433B-B7B6-CBD5C9C748E9}" dt="2024-03-25T11:23:26.832" v="37583" actId="20577"/>
          <ac:spMkLst>
            <pc:docMk/>
            <pc:sldMk cId="1713726695" sldId="597"/>
            <ac:spMk id="13" creationId="{E8DBE1A9-2074-AFB9-915D-62D49783CB30}"/>
          </ac:spMkLst>
        </pc:spChg>
        <pc:spChg chg="add mod">
          <ac:chgData name="Saranya Palaniswamy" userId="973be20e-c43f-434f-97ed-92fa4baa28ec" providerId="ADAL" clId="{43A0B2FA-94EB-433B-B7B6-CBD5C9C748E9}" dt="2024-03-25T11:23:41.751" v="37594" actId="14100"/>
          <ac:spMkLst>
            <pc:docMk/>
            <pc:sldMk cId="1713726695" sldId="597"/>
            <ac:spMk id="14" creationId="{E8CC2384-4850-D0FD-1925-232F0AE671CA}"/>
          </ac:spMkLst>
        </pc:spChg>
        <pc:spChg chg="add mod">
          <ac:chgData name="Saranya Palaniswamy" userId="973be20e-c43f-434f-97ed-92fa4baa28ec" providerId="ADAL" clId="{43A0B2FA-94EB-433B-B7B6-CBD5C9C748E9}" dt="2024-03-25T11:35:12.429" v="38141" actId="122"/>
          <ac:spMkLst>
            <pc:docMk/>
            <pc:sldMk cId="1713726695" sldId="597"/>
            <ac:spMk id="15" creationId="{663A7988-AFE4-BA88-2B76-32EDFCCF5CFC}"/>
          </ac:spMkLst>
        </pc:spChg>
        <pc:picChg chg="add mod modCrop">
          <ac:chgData name="Saranya Palaniswamy" userId="973be20e-c43f-434f-97ed-92fa4baa28ec" providerId="ADAL" clId="{43A0B2FA-94EB-433B-B7B6-CBD5C9C748E9}" dt="2024-03-25T11:23:47.474" v="37595" actId="14100"/>
          <ac:picMkLst>
            <pc:docMk/>
            <pc:sldMk cId="1713726695" sldId="597"/>
            <ac:picMk id="2" creationId="{F8C302D0-03AA-81C1-75F1-FA2C91FB5937}"/>
          </ac:picMkLst>
        </pc:picChg>
        <pc:picChg chg="add del mod modCrop">
          <ac:chgData name="Saranya Palaniswamy" userId="973be20e-c43f-434f-97ed-92fa4baa28ec" providerId="ADAL" clId="{43A0B2FA-94EB-433B-B7B6-CBD5C9C748E9}" dt="2024-03-25T11:18:55.794" v="37150" actId="21"/>
          <ac:picMkLst>
            <pc:docMk/>
            <pc:sldMk cId="1713726695" sldId="597"/>
            <ac:picMk id="3" creationId="{234EB07D-958D-3D7E-CF48-0476CADC9FF9}"/>
          </ac:picMkLst>
        </pc:picChg>
        <pc:picChg chg="del">
          <ac:chgData name="Saranya Palaniswamy" userId="973be20e-c43f-434f-97ed-92fa4baa28ec" providerId="ADAL" clId="{43A0B2FA-94EB-433B-B7B6-CBD5C9C748E9}" dt="2024-03-25T11:11:54.439" v="36538" actId="478"/>
          <ac:picMkLst>
            <pc:docMk/>
            <pc:sldMk cId="1713726695" sldId="597"/>
            <ac:picMk id="5" creationId="{3CA16C17-FA10-AE4B-2266-9DA00E6F4957}"/>
          </ac:picMkLst>
        </pc:picChg>
        <pc:picChg chg="del mod">
          <ac:chgData name="Saranya Palaniswamy" userId="973be20e-c43f-434f-97ed-92fa4baa28ec" providerId="ADAL" clId="{43A0B2FA-94EB-433B-B7B6-CBD5C9C748E9}" dt="2024-03-25T11:11:54.903" v="36540" actId="478"/>
          <ac:picMkLst>
            <pc:docMk/>
            <pc:sldMk cId="1713726695" sldId="597"/>
            <ac:picMk id="6" creationId="{D99B0F36-A45B-95D7-EF1A-5B9B7D753166}"/>
          </ac:picMkLst>
        </pc:picChg>
        <pc:picChg chg="add mod">
          <ac:chgData name="Saranya Palaniswamy" userId="973be20e-c43f-434f-97ed-92fa4baa28ec" providerId="ADAL" clId="{43A0B2FA-94EB-433B-B7B6-CBD5C9C748E9}" dt="2024-03-25T11:23:50.870" v="37597" actId="14100"/>
          <ac:picMkLst>
            <pc:docMk/>
            <pc:sldMk cId="1713726695" sldId="597"/>
            <ac:picMk id="10" creationId="{D3443643-8B96-FDA2-3B1B-8C8AD04D79E9}"/>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3-26T16:38:20.031" v="41824"/>
              <pc2:cmMkLst xmlns:pc2="http://schemas.microsoft.com/office/powerpoint/2019/9/main/command">
                <pc:docMk/>
                <pc:sldMk cId="1713726695" sldId="597"/>
                <pc2:cmMk id="{C9AB7B40-B8FB-4011-B2DE-B28A24FB5522}"/>
              </pc2:cmMkLst>
              <pc226:cmRplyChg chg="add">
                <pc226:chgData name="Saranya Palaniswamy" userId="973be20e-c43f-434f-97ed-92fa4baa28ec" providerId="ADAL" clId="{43A0B2FA-94EB-433B-B7B6-CBD5C9C748E9}" dt="2024-03-26T10:25:48.959" v="40947"/>
                <pc2:cmRplyMkLst xmlns:pc2="http://schemas.microsoft.com/office/powerpoint/2019/9/main/command">
                  <pc:docMk/>
                  <pc:sldMk cId="1713726695" sldId="597"/>
                  <pc2:cmMk id="{C9AB7B40-B8FB-4011-B2DE-B28A24FB5522}"/>
                  <pc2:cmRplyMk id="{CDF40B86-70EA-403E-A10A-46981ED50D51}"/>
                </pc2:cmRplyMkLst>
              </pc226:cmRplyChg>
            </pc226:cmChg>
          </p:ext>
        </pc:extLst>
      </pc:sldChg>
      <pc:sldChg chg="modSp add mod delCm modCm">
        <pc:chgData name="Saranya Palaniswamy" userId="973be20e-c43f-434f-97ed-92fa4baa28ec" providerId="ADAL" clId="{43A0B2FA-94EB-433B-B7B6-CBD5C9C748E9}" dt="2024-03-25T13:22:13.178" v="40672"/>
        <pc:sldMkLst>
          <pc:docMk/>
          <pc:sldMk cId="1859956077" sldId="598"/>
        </pc:sldMkLst>
        <pc:spChg chg="mod">
          <ac:chgData name="Saranya Palaniswamy" userId="973be20e-c43f-434f-97ed-92fa4baa28ec" providerId="ADAL" clId="{43A0B2FA-94EB-433B-B7B6-CBD5C9C748E9}" dt="2024-03-25T12:58:21.500" v="38864" actId="6549"/>
          <ac:spMkLst>
            <pc:docMk/>
            <pc:sldMk cId="1859956077" sldId="598"/>
            <ac:spMk id="2" creationId="{C9315403-27AB-D9E4-57CA-1F3D153926AE}"/>
          </ac:spMkLst>
        </pc:spChg>
        <pc:extLst>
          <p:ext xmlns:p="http://schemas.openxmlformats.org/presentationml/2006/main" uri="{D6D511B9-2390-475A-947B-AFAB55BFBCF1}">
            <pc226:cmChg xmlns:pc226="http://schemas.microsoft.com/office/powerpoint/2022/06/main/command" chg="del mod">
              <pc226:chgData name="Saranya Palaniswamy" userId="973be20e-c43f-434f-97ed-92fa4baa28ec" providerId="ADAL" clId="{43A0B2FA-94EB-433B-B7B6-CBD5C9C748E9}" dt="2024-03-25T13:22:13.178" v="40672"/>
              <pc2:cmMkLst xmlns:pc2="http://schemas.microsoft.com/office/powerpoint/2019/9/main/command">
                <pc:docMk/>
                <pc:sldMk cId="1859956077" sldId="598"/>
                <pc2:cmMk id="{92679FDF-F362-4C8E-A883-6C35D4E925B7}"/>
              </pc2:cmMkLst>
            </pc226:cmChg>
          </p:ext>
        </pc:extLst>
      </pc:sldChg>
      <pc:sldChg chg="addSp delSp modSp add mod modNotesTx">
        <pc:chgData name="Saranya Palaniswamy" userId="973be20e-c43f-434f-97ed-92fa4baa28ec" providerId="ADAL" clId="{43A0B2FA-94EB-433B-B7B6-CBD5C9C748E9}" dt="2024-03-25T13:24:26.155" v="40673" actId="20577"/>
        <pc:sldMkLst>
          <pc:docMk/>
          <pc:sldMk cId="1744843745" sldId="599"/>
        </pc:sldMkLst>
        <pc:spChg chg="mod">
          <ac:chgData name="Saranya Palaniswamy" userId="973be20e-c43f-434f-97ed-92fa4baa28ec" providerId="ADAL" clId="{43A0B2FA-94EB-433B-B7B6-CBD5C9C748E9}" dt="2024-03-25T11:49:02.850" v="38356" actId="207"/>
          <ac:spMkLst>
            <pc:docMk/>
            <pc:sldMk cId="1744843745" sldId="599"/>
            <ac:spMk id="4" creationId="{82090DB4-D949-E3AF-52E7-EDA9D3F9A972}"/>
          </ac:spMkLst>
        </pc:spChg>
        <pc:spChg chg="mod">
          <ac:chgData name="Saranya Palaniswamy" userId="973be20e-c43f-434f-97ed-92fa4baa28ec" providerId="ADAL" clId="{43A0B2FA-94EB-433B-B7B6-CBD5C9C748E9}" dt="2024-03-25T12:28:12.913" v="38484" actId="20577"/>
          <ac:spMkLst>
            <pc:docMk/>
            <pc:sldMk cId="1744843745" sldId="599"/>
            <ac:spMk id="5" creationId="{662B92BA-3456-5B45-74BD-3CD52B2AEEC6}"/>
          </ac:spMkLst>
        </pc:spChg>
        <pc:spChg chg="del mod">
          <ac:chgData name="Saranya Palaniswamy" userId="973be20e-c43f-434f-97ed-92fa4baa28ec" providerId="ADAL" clId="{43A0B2FA-94EB-433B-B7B6-CBD5C9C748E9}" dt="2024-03-25T12:15:19.287" v="38363" actId="478"/>
          <ac:spMkLst>
            <pc:docMk/>
            <pc:sldMk cId="1744843745" sldId="599"/>
            <ac:spMk id="6" creationId="{A69B23B4-B7BC-D926-9B69-FD17D3002D87}"/>
          </ac:spMkLst>
        </pc:spChg>
        <pc:spChg chg="add del mod">
          <ac:chgData name="Saranya Palaniswamy" userId="973be20e-c43f-434f-97ed-92fa4baa28ec" providerId="ADAL" clId="{43A0B2FA-94EB-433B-B7B6-CBD5C9C748E9}" dt="2024-03-25T12:15:16.344" v="38361" actId="478"/>
          <ac:spMkLst>
            <pc:docMk/>
            <pc:sldMk cId="1744843745" sldId="599"/>
            <ac:spMk id="11" creationId="{259B1829-0547-0AFD-F669-C2C33EA083FC}"/>
          </ac:spMkLst>
        </pc:spChg>
        <pc:spChg chg="add del mod">
          <ac:chgData name="Saranya Palaniswamy" userId="973be20e-c43f-434f-97ed-92fa4baa28ec" providerId="ADAL" clId="{43A0B2FA-94EB-433B-B7B6-CBD5C9C748E9}" dt="2024-03-25T12:15:17.784" v="38362" actId="478"/>
          <ac:spMkLst>
            <pc:docMk/>
            <pc:sldMk cId="1744843745" sldId="599"/>
            <ac:spMk id="12" creationId="{23FC868E-F79C-D99A-C818-72F0680A3169}"/>
          </ac:spMkLst>
        </pc:spChg>
        <pc:spChg chg="add mod">
          <ac:chgData name="Saranya Palaniswamy" userId="973be20e-c43f-434f-97ed-92fa4baa28ec" providerId="ADAL" clId="{43A0B2FA-94EB-433B-B7B6-CBD5C9C748E9}" dt="2024-03-25T13:24:26.155" v="40673" actId="20577"/>
          <ac:spMkLst>
            <pc:docMk/>
            <pc:sldMk cId="1744843745" sldId="599"/>
            <ac:spMk id="14" creationId="{F58920FE-2810-CC56-6BD0-6D2E26043E72}"/>
          </ac:spMkLst>
        </pc:spChg>
        <pc:graphicFrameChg chg="add mod">
          <ac:chgData name="Saranya Palaniswamy" userId="973be20e-c43f-434f-97ed-92fa4baa28ec" providerId="ADAL" clId="{43A0B2FA-94EB-433B-B7B6-CBD5C9C748E9}" dt="2024-03-25T13:05:50.719" v="39401" actId="20577"/>
          <ac:graphicFrameMkLst>
            <pc:docMk/>
            <pc:sldMk cId="1744843745" sldId="599"/>
            <ac:graphicFrameMk id="13" creationId="{D3F4D2EE-A4C3-C5CD-002B-D02C6B244DBA}"/>
          </ac:graphicFrameMkLst>
        </pc:graphicFrameChg>
        <pc:picChg chg="add del mod">
          <ac:chgData name="Saranya Palaniswamy" userId="973be20e-c43f-434f-97ed-92fa4baa28ec" providerId="ADAL" clId="{43A0B2FA-94EB-433B-B7B6-CBD5C9C748E9}" dt="2024-03-25T11:50:01.502" v="38358" actId="478"/>
          <ac:picMkLst>
            <pc:docMk/>
            <pc:sldMk cId="1744843745" sldId="599"/>
            <ac:picMk id="3" creationId="{D2D74AD7-0350-DDC1-D1A2-499948259EDD}"/>
          </ac:picMkLst>
        </pc:picChg>
        <pc:picChg chg="add del mod">
          <ac:chgData name="Saranya Palaniswamy" userId="973be20e-c43f-434f-97ed-92fa4baa28ec" providerId="ADAL" clId="{43A0B2FA-94EB-433B-B7B6-CBD5C9C748E9}" dt="2024-03-25T11:50:03.005" v="38360" actId="478"/>
          <ac:picMkLst>
            <pc:docMk/>
            <pc:sldMk cId="1744843745" sldId="599"/>
            <ac:picMk id="8" creationId="{2F7C679B-16B6-E8DF-D42E-3B35DF4C5F4C}"/>
          </ac:picMkLst>
        </pc:picChg>
        <pc:picChg chg="add del mod ord">
          <ac:chgData name="Saranya Palaniswamy" userId="973be20e-c43f-434f-97ed-92fa4baa28ec" providerId="ADAL" clId="{43A0B2FA-94EB-433B-B7B6-CBD5C9C748E9}" dt="2024-03-25T11:50:01.954" v="38359" actId="478"/>
          <ac:picMkLst>
            <pc:docMk/>
            <pc:sldMk cId="1744843745" sldId="599"/>
            <ac:picMk id="10" creationId="{D5E0624F-9DCB-AC08-4019-F0C270CE5A44}"/>
          </ac:picMkLst>
        </pc:picChg>
        <pc:picChg chg="del">
          <ac:chgData name="Saranya Palaniswamy" userId="973be20e-c43f-434f-97ed-92fa4baa28ec" providerId="ADAL" clId="{43A0B2FA-94EB-433B-B7B6-CBD5C9C748E9}" dt="2024-03-25T11:45:38.602" v="38233" actId="478"/>
          <ac:picMkLst>
            <pc:docMk/>
            <pc:sldMk cId="1744843745" sldId="599"/>
            <ac:picMk id="1026" creationId="{8623D38B-1EC4-0D83-616C-DB7908B81591}"/>
          </ac:picMkLst>
        </pc:picChg>
        <pc:picChg chg="del">
          <ac:chgData name="Saranya Palaniswamy" userId="973be20e-c43f-434f-97ed-92fa4baa28ec" providerId="ADAL" clId="{43A0B2FA-94EB-433B-B7B6-CBD5C9C748E9}" dt="2024-03-25T11:45:38.986" v="38234" actId="478"/>
          <ac:picMkLst>
            <pc:docMk/>
            <pc:sldMk cId="1744843745" sldId="599"/>
            <ac:picMk id="1027" creationId="{08D84BFA-AEE1-4579-7BF0-FA1276A48502}"/>
          </ac:picMkLst>
        </pc:picChg>
      </pc:sldChg>
      <pc:sldChg chg="addSp delSp modSp add mod">
        <pc:chgData name="Saranya Palaniswamy" userId="973be20e-c43f-434f-97ed-92fa4baa28ec" providerId="ADAL" clId="{43A0B2FA-94EB-433B-B7B6-CBD5C9C748E9}" dt="2024-03-25T13:24:48.337" v="40706" actId="20577"/>
        <pc:sldMkLst>
          <pc:docMk/>
          <pc:sldMk cId="3465159551" sldId="600"/>
        </pc:sldMkLst>
        <pc:spChg chg="mod">
          <ac:chgData name="Saranya Palaniswamy" userId="973be20e-c43f-434f-97ed-92fa4baa28ec" providerId="ADAL" clId="{43A0B2FA-94EB-433B-B7B6-CBD5C9C748E9}" dt="2024-03-25T12:28:22.619" v="38501" actId="20577"/>
          <ac:spMkLst>
            <pc:docMk/>
            <pc:sldMk cId="3465159551" sldId="600"/>
            <ac:spMk id="5" creationId="{AC339BB0-BB94-B303-A3B0-6C4EE44B8B44}"/>
          </ac:spMkLst>
        </pc:spChg>
        <pc:spChg chg="mod">
          <ac:chgData name="Saranya Palaniswamy" userId="973be20e-c43f-434f-97ed-92fa4baa28ec" providerId="ADAL" clId="{43A0B2FA-94EB-433B-B7B6-CBD5C9C748E9}" dt="2024-03-25T13:24:48.337" v="40706" actId="20577"/>
          <ac:spMkLst>
            <pc:docMk/>
            <pc:sldMk cId="3465159551" sldId="600"/>
            <ac:spMk id="6" creationId="{F8107FC2-5399-69CF-8A6B-7EA7826132F3}"/>
          </ac:spMkLst>
        </pc:spChg>
        <pc:spChg chg="mod">
          <ac:chgData name="Saranya Palaniswamy" userId="973be20e-c43f-434f-97ed-92fa4baa28ec" providerId="ADAL" clId="{43A0B2FA-94EB-433B-B7B6-CBD5C9C748E9}" dt="2024-03-25T12:24:16.701" v="38464" actId="1076"/>
          <ac:spMkLst>
            <pc:docMk/>
            <pc:sldMk cId="3465159551" sldId="600"/>
            <ac:spMk id="11" creationId="{06B90E4D-D17F-8E1F-45A4-EAE56A43C9DC}"/>
          </ac:spMkLst>
        </pc:spChg>
        <pc:spChg chg="mod">
          <ac:chgData name="Saranya Palaniswamy" userId="973be20e-c43f-434f-97ed-92fa4baa28ec" providerId="ADAL" clId="{43A0B2FA-94EB-433B-B7B6-CBD5C9C748E9}" dt="2024-03-25T12:24:19.354" v="38465" actId="1076"/>
          <ac:spMkLst>
            <pc:docMk/>
            <pc:sldMk cId="3465159551" sldId="600"/>
            <ac:spMk id="12" creationId="{60E9E1A4-F704-CE70-D96F-98327CFF22E0}"/>
          </ac:spMkLst>
        </pc:spChg>
        <pc:picChg chg="del mod">
          <ac:chgData name="Saranya Palaniswamy" userId="973be20e-c43f-434f-97ed-92fa4baa28ec" providerId="ADAL" clId="{43A0B2FA-94EB-433B-B7B6-CBD5C9C748E9}" dt="2024-03-25T12:30:54.906" v="38502" actId="478"/>
          <ac:picMkLst>
            <pc:docMk/>
            <pc:sldMk cId="3465159551" sldId="600"/>
            <ac:picMk id="3" creationId="{549F28C3-405D-1AFB-401D-B3B020CAF323}"/>
          </ac:picMkLst>
        </pc:picChg>
        <pc:picChg chg="add mod ord">
          <ac:chgData name="Saranya Palaniswamy" userId="973be20e-c43f-434f-97ed-92fa4baa28ec" providerId="ADAL" clId="{43A0B2FA-94EB-433B-B7B6-CBD5C9C748E9}" dt="2024-03-25T12:31:01.406" v="38506" actId="167"/>
          <ac:picMkLst>
            <pc:docMk/>
            <pc:sldMk cId="3465159551" sldId="600"/>
            <ac:picMk id="7" creationId="{C3199BF9-B5E8-6E7F-2B77-347BBAB011FA}"/>
          </ac:picMkLst>
        </pc:picChg>
        <pc:picChg chg="del mod">
          <ac:chgData name="Saranya Palaniswamy" userId="973be20e-c43f-434f-97ed-92fa4baa28ec" providerId="ADAL" clId="{43A0B2FA-94EB-433B-B7B6-CBD5C9C748E9}" dt="2024-03-25T12:31:04.793" v="38507" actId="478"/>
          <ac:picMkLst>
            <pc:docMk/>
            <pc:sldMk cId="3465159551" sldId="600"/>
            <ac:picMk id="8" creationId="{3CEE3F66-F14D-844E-5242-2A5026160151}"/>
          </ac:picMkLst>
        </pc:picChg>
        <pc:picChg chg="del mod">
          <ac:chgData name="Saranya Palaniswamy" userId="973be20e-c43f-434f-97ed-92fa4baa28ec" providerId="ADAL" clId="{43A0B2FA-94EB-433B-B7B6-CBD5C9C748E9}" dt="2024-03-25T12:31:05.595" v="38508" actId="478"/>
          <ac:picMkLst>
            <pc:docMk/>
            <pc:sldMk cId="3465159551" sldId="600"/>
            <ac:picMk id="10" creationId="{8F127FE4-97B6-0B8C-8E8F-1FDA9DF87E5C}"/>
          </ac:picMkLst>
        </pc:picChg>
        <pc:picChg chg="add mod">
          <ac:chgData name="Saranya Palaniswamy" userId="973be20e-c43f-434f-97ed-92fa4baa28ec" providerId="ADAL" clId="{43A0B2FA-94EB-433B-B7B6-CBD5C9C748E9}" dt="2024-03-25T12:31:18.133" v="38511" actId="1076"/>
          <ac:picMkLst>
            <pc:docMk/>
            <pc:sldMk cId="3465159551" sldId="600"/>
            <ac:picMk id="13" creationId="{AD8D30D3-3E0B-1999-BA27-EE9ECC8E76E0}"/>
          </ac:picMkLst>
        </pc:picChg>
        <pc:picChg chg="add mod ord">
          <ac:chgData name="Saranya Palaniswamy" userId="973be20e-c43f-434f-97ed-92fa4baa28ec" providerId="ADAL" clId="{43A0B2FA-94EB-433B-B7B6-CBD5C9C748E9}" dt="2024-03-25T12:31:43.769" v="38516" actId="1076"/>
          <ac:picMkLst>
            <pc:docMk/>
            <pc:sldMk cId="3465159551" sldId="600"/>
            <ac:picMk id="15" creationId="{2CED70C8-E6F9-15EE-131D-5B3404E3DE65}"/>
          </ac:picMkLst>
        </pc:picChg>
      </pc:sldChg>
      <pc:sldChg chg="addSp delSp modSp add mod ord modNotesTx">
        <pc:chgData name="Saranya Palaniswamy" userId="973be20e-c43f-434f-97ed-92fa4baa28ec" providerId="ADAL" clId="{43A0B2FA-94EB-433B-B7B6-CBD5C9C748E9}" dt="2024-04-23T12:37:32.888" v="46321" actId="207"/>
        <pc:sldMkLst>
          <pc:docMk/>
          <pc:sldMk cId="1791163861" sldId="601"/>
        </pc:sldMkLst>
        <pc:spChg chg="mod">
          <ac:chgData name="Saranya Palaniswamy" userId="973be20e-c43f-434f-97ed-92fa4baa28ec" providerId="ADAL" clId="{43A0B2FA-94EB-433B-B7B6-CBD5C9C748E9}" dt="2024-03-25T12:44:58.312" v="38672" actId="207"/>
          <ac:spMkLst>
            <pc:docMk/>
            <pc:sldMk cId="1791163861" sldId="601"/>
            <ac:spMk id="4" creationId="{A1D34AEB-207A-A944-7862-A688A561F804}"/>
          </ac:spMkLst>
        </pc:spChg>
        <pc:spChg chg="mod">
          <ac:chgData name="Saranya Palaniswamy" userId="973be20e-c43f-434f-97ed-92fa4baa28ec" providerId="ADAL" clId="{43A0B2FA-94EB-433B-B7B6-CBD5C9C748E9}" dt="2024-03-25T12:51:30.146" v="38859" actId="20577"/>
          <ac:spMkLst>
            <pc:docMk/>
            <pc:sldMk cId="1791163861" sldId="601"/>
            <ac:spMk id="5" creationId="{1632A10A-00FF-CBB0-1F2A-43A68DB3A924}"/>
          </ac:spMkLst>
        </pc:spChg>
        <pc:spChg chg="add mod">
          <ac:chgData name="Saranya Palaniswamy" userId="973be20e-c43f-434f-97ed-92fa4baa28ec" providerId="ADAL" clId="{43A0B2FA-94EB-433B-B7B6-CBD5C9C748E9}" dt="2024-03-25T13:17:51.500" v="40224" actId="313"/>
          <ac:spMkLst>
            <pc:docMk/>
            <pc:sldMk cId="1791163861" sldId="601"/>
            <ac:spMk id="6" creationId="{C40509D6-E2DC-163F-B72C-EEB26782629A}"/>
          </ac:spMkLst>
        </pc:spChg>
        <pc:spChg chg="add mod">
          <ac:chgData name="Saranya Palaniswamy" userId="973be20e-c43f-434f-97ed-92fa4baa28ec" providerId="ADAL" clId="{43A0B2FA-94EB-433B-B7B6-CBD5C9C748E9}" dt="2024-04-23T12:37:32.888" v="46321" actId="207"/>
          <ac:spMkLst>
            <pc:docMk/>
            <pc:sldMk cId="1791163861" sldId="601"/>
            <ac:spMk id="8" creationId="{40D480C5-55BF-CEF2-B558-40A465D75209}"/>
          </ac:spMkLst>
        </pc:spChg>
        <pc:graphicFrameChg chg="add mod modGraphic">
          <ac:chgData name="Saranya Palaniswamy" userId="973be20e-c43f-434f-97ed-92fa4baa28ec" providerId="ADAL" clId="{43A0B2FA-94EB-433B-B7B6-CBD5C9C748E9}" dt="2024-03-25T12:51:20.507" v="38827" actId="14100"/>
          <ac:graphicFrameMkLst>
            <pc:docMk/>
            <pc:sldMk cId="1791163861" sldId="601"/>
            <ac:graphicFrameMk id="2" creationId="{60E1D8C3-7D46-192D-5D30-EB8F2C2D7B84}"/>
          </ac:graphicFrameMkLst>
        </pc:graphicFrameChg>
        <pc:graphicFrameChg chg="add mod modGraphic">
          <ac:chgData name="Saranya Palaniswamy" userId="973be20e-c43f-434f-97ed-92fa4baa28ec" providerId="ADAL" clId="{43A0B2FA-94EB-433B-B7B6-CBD5C9C748E9}" dt="2024-03-26T12:26:32.072" v="41261" actId="14100"/>
          <ac:graphicFrameMkLst>
            <pc:docMk/>
            <pc:sldMk cId="1791163861" sldId="601"/>
            <ac:graphicFrameMk id="3" creationId="{63F2370B-D58E-64F3-1A72-E22E3CD52DF2}"/>
          </ac:graphicFrameMkLst>
        </pc:graphicFrameChg>
        <pc:graphicFrameChg chg="add del mod modGraphic">
          <ac:chgData name="Saranya Palaniswamy" userId="973be20e-c43f-434f-97ed-92fa4baa28ec" providerId="ADAL" clId="{43A0B2FA-94EB-433B-B7B6-CBD5C9C748E9}" dt="2024-03-25T12:50:53.699" v="38826" actId="478"/>
          <ac:graphicFrameMkLst>
            <pc:docMk/>
            <pc:sldMk cId="1791163861" sldId="601"/>
            <ac:graphicFrameMk id="7" creationId="{2444FA10-9660-5D7C-3A43-9E467FD7CC17}"/>
          </ac:graphicFrameMkLst>
        </pc:graphicFrameChg>
        <pc:graphicFrameChg chg="del">
          <ac:chgData name="Saranya Palaniswamy" userId="973be20e-c43f-434f-97ed-92fa4baa28ec" providerId="ADAL" clId="{43A0B2FA-94EB-433B-B7B6-CBD5C9C748E9}" dt="2024-03-25T12:40:34.929" v="38607" actId="478"/>
          <ac:graphicFrameMkLst>
            <pc:docMk/>
            <pc:sldMk cId="1791163861" sldId="601"/>
            <ac:graphicFrameMk id="13" creationId="{E79836D6-0770-5C07-25EC-594584E48173}"/>
          </ac:graphicFrameMkLst>
        </pc:graphicFrameChg>
      </pc:sldChg>
      <pc:sldChg chg="addSp delSp modSp add mod ord delCm modCm modNotesTx">
        <pc:chgData name="Saranya Palaniswamy" userId="973be20e-c43f-434f-97ed-92fa4baa28ec" providerId="ADAL" clId="{43A0B2FA-94EB-433B-B7B6-CBD5C9C748E9}" dt="2024-05-01T14:33:18.437" v="47796" actId="20577"/>
        <pc:sldMkLst>
          <pc:docMk/>
          <pc:sldMk cId="3020732180" sldId="602"/>
        </pc:sldMkLst>
        <pc:spChg chg="add mod">
          <ac:chgData name="Saranya Palaniswamy" userId="973be20e-c43f-434f-97ed-92fa4baa28ec" providerId="ADAL" clId="{43A0B2FA-94EB-433B-B7B6-CBD5C9C748E9}" dt="2024-04-23T12:39:35.800" v="46371" actId="6549"/>
          <ac:spMkLst>
            <pc:docMk/>
            <pc:sldMk cId="3020732180" sldId="602"/>
            <ac:spMk id="3" creationId="{F3EA9F60-4637-F230-945F-3A214FFE9591}"/>
          </ac:spMkLst>
        </pc:spChg>
        <pc:spChg chg="mod">
          <ac:chgData name="Saranya Palaniswamy" userId="973be20e-c43f-434f-97ed-92fa4baa28ec" providerId="ADAL" clId="{43A0B2FA-94EB-433B-B7B6-CBD5C9C748E9}" dt="2024-04-04T11:20:54.984" v="43772" actId="207"/>
          <ac:spMkLst>
            <pc:docMk/>
            <pc:sldMk cId="3020732180" sldId="602"/>
            <ac:spMk id="4" creationId="{9616236B-9DB8-5B1E-4340-222C5510853A}"/>
          </ac:spMkLst>
        </pc:spChg>
        <pc:spChg chg="mod">
          <ac:chgData name="Saranya Palaniswamy" userId="973be20e-c43f-434f-97ed-92fa4baa28ec" providerId="ADAL" clId="{43A0B2FA-94EB-433B-B7B6-CBD5C9C748E9}" dt="2024-05-01T14:29:16.613" v="47721" actId="20577"/>
          <ac:spMkLst>
            <pc:docMk/>
            <pc:sldMk cId="3020732180" sldId="602"/>
            <ac:spMk id="5" creationId="{1DFA1D57-BDF2-B6DB-5CA2-DCB5189E9604}"/>
          </ac:spMkLst>
        </pc:spChg>
        <pc:spChg chg="mod">
          <ac:chgData name="Saranya Palaniswamy" userId="973be20e-c43f-434f-97ed-92fa4baa28ec" providerId="ADAL" clId="{43A0B2FA-94EB-433B-B7B6-CBD5C9C748E9}" dt="2024-05-01T14:33:18.437" v="47796" actId="20577"/>
          <ac:spMkLst>
            <pc:docMk/>
            <pc:sldMk cId="3020732180" sldId="602"/>
            <ac:spMk id="6" creationId="{0059F21C-A641-8192-5385-8DF5AF77E0A1}"/>
          </ac:spMkLst>
        </pc:spChg>
        <pc:picChg chg="add del mod">
          <ac:chgData name="Saranya Palaniswamy" userId="973be20e-c43f-434f-97ed-92fa4baa28ec" providerId="ADAL" clId="{43A0B2FA-94EB-433B-B7B6-CBD5C9C748E9}" dt="2024-04-04T11:14:11.279" v="43536" actId="478"/>
          <ac:picMkLst>
            <pc:docMk/>
            <pc:sldMk cId="3020732180" sldId="602"/>
            <ac:picMk id="2" creationId="{B0DB6D66-4D43-3E6F-7042-46955C893667}"/>
          </ac:picMkLst>
        </pc:picChg>
        <pc:picChg chg="del">
          <ac:chgData name="Saranya Palaniswamy" userId="973be20e-c43f-434f-97ed-92fa4baa28ec" providerId="ADAL" clId="{43A0B2FA-94EB-433B-B7B6-CBD5C9C748E9}" dt="2024-04-04T11:13:19.340" v="43466" actId="478"/>
          <ac:picMkLst>
            <pc:docMk/>
            <pc:sldMk cId="3020732180" sldId="602"/>
            <ac:picMk id="8" creationId="{45E3E16B-26A7-3D26-0AEA-1D0562F46E2C}"/>
          </ac:picMkLst>
        </pc:picChg>
        <pc:picChg chg="add mod">
          <ac:chgData name="Saranya Palaniswamy" userId="973be20e-c43f-434f-97ed-92fa4baa28ec" providerId="ADAL" clId="{43A0B2FA-94EB-433B-B7B6-CBD5C9C748E9}" dt="2024-04-04T11:15:42.017" v="43699" actId="14100"/>
          <ac:picMkLst>
            <pc:docMk/>
            <pc:sldMk cId="3020732180" sldId="602"/>
            <ac:picMk id="9" creationId="{F63090D0-31F2-20D9-B350-74A2AD5779C7}"/>
          </ac:picMkLst>
        </pc:picChg>
        <pc:picChg chg="del">
          <ac:chgData name="Saranya Palaniswamy" userId="973be20e-c43f-434f-97ed-92fa4baa28ec" providerId="ADAL" clId="{43A0B2FA-94EB-433B-B7B6-CBD5C9C748E9}" dt="2024-04-04T11:13:21.887" v="43467" actId="478"/>
          <ac:picMkLst>
            <pc:docMk/>
            <pc:sldMk cId="3020732180" sldId="602"/>
            <ac:picMk id="10" creationId="{BA540D49-541B-FE8A-3063-21171C3576A9}"/>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4-23T12:41:40.614" v="46396"/>
              <pc2:cmMkLst xmlns:pc2="http://schemas.microsoft.com/office/powerpoint/2019/9/main/command">
                <pc:docMk/>
                <pc:sldMk cId="3020732180" sldId="602"/>
                <pc2:cmMk id="{2FF9C9F5-1C36-44AC-BDD4-E038EE6E80B4}"/>
              </pc2:cmMkLst>
            </pc226:cmChg>
          </p:ext>
        </pc:extLst>
      </pc:sldChg>
      <pc:sldChg chg="addSp delSp modSp add del mod">
        <pc:chgData name="Saranya Palaniswamy" userId="973be20e-c43f-434f-97ed-92fa4baa28ec" providerId="ADAL" clId="{43A0B2FA-94EB-433B-B7B6-CBD5C9C748E9}" dt="2024-04-09T13:55:59.652" v="44202" actId="2696"/>
        <pc:sldMkLst>
          <pc:docMk/>
          <pc:sldMk cId="1605440731" sldId="603"/>
        </pc:sldMkLst>
        <pc:spChg chg="mod">
          <ac:chgData name="Saranya Palaniswamy" userId="973be20e-c43f-434f-97ed-92fa4baa28ec" providerId="ADAL" clId="{43A0B2FA-94EB-433B-B7B6-CBD5C9C748E9}" dt="2024-04-09T13:35:51.919" v="43878" actId="5793"/>
          <ac:spMkLst>
            <pc:docMk/>
            <pc:sldMk cId="1605440731" sldId="603"/>
            <ac:spMk id="3" creationId="{3230DD7C-AD81-298F-930D-F14C447F3926}"/>
          </ac:spMkLst>
        </pc:spChg>
        <pc:spChg chg="mod">
          <ac:chgData name="Saranya Palaniswamy" userId="973be20e-c43f-434f-97ed-92fa4baa28ec" providerId="ADAL" clId="{43A0B2FA-94EB-433B-B7B6-CBD5C9C748E9}" dt="2024-04-09T13:55:48.112" v="44201" actId="20577"/>
          <ac:spMkLst>
            <pc:docMk/>
            <pc:sldMk cId="1605440731" sldId="603"/>
            <ac:spMk id="5" creationId="{6057E310-B3E6-76C4-6C85-51A30253C2E6}"/>
          </ac:spMkLst>
        </pc:spChg>
        <pc:graphicFrameChg chg="del">
          <ac:chgData name="Saranya Palaniswamy" userId="973be20e-c43f-434f-97ed-92fa4baa28ec" providerId="ADAL" clId="{43A0B2FA-94EB-433B-B7B6-CBD5C9C748E9}" dt="2024-04-09T13:35:43.136" v="43874" actId="478"/>
          <ac:graphicFrameMkLst>
            <pc:docMk/>
            <pc:sldMk cId="1605440731" sldId="603"/>
            <ac:graphicFrameMk id="2" creationId="{619E3016-E0D8-0781-4E11-89D97D5A981A}"/>
          </ac:graphicFrameMkLst>
        </pc:graphicFrameChg>
        <pc:graphicFrameChg chg="add mod modGraphic">
          <ac:chgData name="Saranya Palaniswamy" userId="973be20e-c43f-434f-97ed-92fa4baa28ec" providerId="ADAL" clId="{43A0B2FA-94EB-433B-B7B6-CBD5C9C748E9}" dt="2024-04-09T13:53:05.855" v="44188" actId="1076"/>
          <ac:graphicFrameMkLst>
            <pc:docMk/>
            <pc:sldMk cId="1605440731" sldId="603"/>
            <ac:graphicFrameMk id="6" creationId="{D037F55F-3EE0-1EE3-99CE-724561184931}"/>
          </ac:graphicFrameMkLst>
        </pc:graphicFrameChg>
        <pc:graphicFrameChg chg="add mod modGraphic">
          <ac:chgData name="Saranya Palaniswamy" userId="973be20e-c43f-434f-97ed-92fa4baa28ec" providerId="ADAL" clId="{43A0B2FA-94EB-433B-B7B6-CBD5C9C748E9}" dt="2024-04-09T13:53:14.503" v="44197" actId="20577"/>
          <ac:graphicFrameMkLst>
            <pc:docMk/>
            <pc:sldMk cId="1605440731" sldId="603"/>
            <ac:graphicFrameMk id="7" creationId="{6176F712-379B-02C8-EBB8-D3FDA12C9DB9}"/>
          </ac:graphicFrameMkLst>
        </pc:graphicFrameChg>
      </pc:sldChg>
      <pc:sldChg chg="modSp add del mod">
        <pc:chgData name="Saranya Palaniswamy" userId="973be20e-c43f-434f-97ed-92fa4baa28ec" providerId="ADAL" clId="{43A0B2FA-94EB-433B-B7B6-CBD5C9C748E9}" dt="2024-04-10T12:23:21.984" v="46120" actId="2696"/>
        <pc:sldMkLst>
          <pc:docMk/>
          <pc:sldMk cId="3851020359" sldId="603"/>
        </pc:sldMkLst>
        <pc:spChg chg="mod">
          <ac:chgData name="Saranya Palaniswamy" userId="973be20e-c43f-434f-97ed-92fa4baa28ec" providerId="ADAL" clId="{43A0B2FA-94EB-433B-B7B6-CBD5C9C748E9}" dt="2024-04-10T12:02:12.913" v="45350" actId="20577"/>
          <ac:spMkLst>
            <pc:docMk/>
            <pc:sldMk cId="3851020359" sldId="603"/>
            <ac:spMk id="2" creationId="{0E43A6FB-C3BE-DFFA-4AA5-1EA00681D79E}"/>
          </ac:spMkLst>
        </pc:spChg>
      </pc:sldChg>
      <pc:sldChg chg="addSp delSp modSp add del mod modNotesTx">
        <pc:chgData name="Saranya Palaniswamy" userId="973be20e-c43f-434f-97ed-92fa4baa28ec" providerId="ADAL" clId="{43A0B2FA-94EB-433B-B7B6-CBD5C9C748E9}" dt="2024-04-17T12:15:20.180" v="46167" actId="2696"/>
        <pc:sldMkLst>
          <pc:docMk/>
          <pc:sldMk cId="1634217177" sldId="604"/>
        </pc:sldMkLst>
        <pc:spChg chg="mod">
          <ac:chgData name="Saranya Palaniswamy" userId="973be20e-c43f-434f-97ed-92fa4baa28ec" providerId="ADAL" clId="{43A0B2FA-94EB-433B-B7B6-CBD5C9C748E9}" dt="2024-04-17T12:12:35.686" v="46163" actId="207"/>
          <ac:spMkLst>
            <pc:docMk/>
            <pc:sldMk cId="1634217177" sldId="604"/>
            <ac:spMk id="4" creationId="{BE51E7D3-E774-B2F8-7712-C436859A7A81}"/>
          </ac:spMkLst>
        </pc:spChg>
        <pc:spChg chg="mod">
          <ac:chgData name="Saranya Palaniswamy" userId="973be20e-c43f-434f-97ed-92fa4baa28ec" providerId="ADAL" clId="{43A0B2FA-94EB-433B-B7B6-CBD5C9C748E9}" dt="2024-04-10T12:02:26.601" v="45364" actId="20577"/>
          <ac:spMkLst>
            <pc:docMk/>
            <pc:sldMk cId="1634217177" sldId="604"/>
            <ac:spMk id="5" creationId="{78EAC0AE-AE69-597A-577C-CAB4C12D9BAF}"/>
          </ac:spMkLst>
        </pc:spChg>
        <pc:spChg chg="del">
          <ac:chgData name="Saranya Palaniswamy" userId="973be20e-c43f-434f-97ed-92fa4baa28ec" providerId="ADAL" clId="{43A0B2FA-94EB-433B-B7B6-CBD5C9C748E9}" dt="2024-04-10T09:56:08.340" v="44240" actId="478"/>
          <ac:spMkLst>
            <pc:docMk/>
            <pc:sldMk cId="1634217177" sldId="604"/>
            <ac:spMk id="6" creationId="{1FDFEB2C-A9F7-8D8A-B275-57E28B0C4ABF}"/>
          </ac:spMkLst>
        </pc:spChg>
        <pc:spChg chg="del mod">
          <ac:chgData name="Saranya Palaniswamy" userId="973be20e-c43f-434f-97ed-92fa4baa28ec" providerId="ADAL" clId="{43A0B2FA-94EB-433B-B7B6-CBD5C9C748E9}" dt="2024-04-10T10:00:16.342" v="44434" actId="478"/>
          <ac:spMkLst>
            <pc:docMk/>
            <pc:sldMk cId="1634217177" sldId="604"/>
            <ac:spMk id="8" creationId="{A4005308-A6BC-95E4-BD30-A6412DE4E7FB}"/>
          </ac:spMkLst>
        </pc:spChg>
        <pc:spChg chg="add mod">
          <ac:chgData name="Saranya Palaniswamy" userId="973be20e-c43f-434f-97ed-92fa4baa28ec" providerId="ADAL" clId="{43A0B2FA-94EB-433B-B7B6-CBD5C9C748E9}" dt="2024-04-10T12:02:56.144" v="45370" actId="113"/>
          <ac:spMkLst>
            <pc:docMk/>
            <pc:sldMk cId="1634217177" sldId="604"/>
            <ac:spMk id="10" creationId="{DF9F0B9E-221A-36FB-B5D7-BBF5BD5DA1D3}"/>
          </ac:spMkLst>
        </pc:spChg>
        <pc:spChg chg="add mod">
          <ac:chgData name="Saranya Palaniswamy" userId="973be20e-c43f-434f-97ed-92fa4baa28ec" providerId="ADAL" clId="{43A0B2FA-94EB-433B-B7B6-CBD5C9C748E9}" dt="2024-04-10T12:03:08.210" v="45380" actId="1036"/>
          <ac:spMkLst>
            <pc:docMk/>
            <pc:sldMk cId="1634217177" sldId="604"/>
            <ac:spMk id="11" creationId="{D3071266-245A-37F3-C696-58B1B0B30E64}"/>
          </ac:spMkLst>
        </pc:spChg>
        <pc:spChg chg="add mod">
          <ac:chgData name="Saranya Palaniswamy" userId="973be20e-c43f-434f-97ed-92fa4baa28ec" providerId="ADAL" clId="{43A0B2FA-94EB-433B-B7B6-CBD5C9C748E9}" dt="2024-04-10T12:03:11.405" v="45386" actId="1036"/>
          <ac:spMkLst>
            <pc:docMk/>
            <pc:sldMk cId="1634217177" sldId="604"/>
            <ac:spMk id="12" creationId="{5F9FD6BF-FEB6-0106-FA4C-70DC6EDA9B1C}"/>
          </ac:spMkLst>
        </pc:spChg>
        <pc:spChg chg="add mod">
          <ac:chgData name="Saranya Palaniswamy" userId="973be20e-c43f-434f-97ed-92fa4baa28ec" providerId="ADAL" clId="{43A0B2FA-94EB-433B-B7B6-CBD5C9C748E9}" dt="2024-04-10T12:03:13.549" v="45389" actId="1036"/>
          <ac:spMkLst>
            <pc:docMk/>
            <pc:sldMk cId="1634217177" sldId="604"/>
            <ac:spMk id="15" creationId="{669B64F8-B65C-0AEF-DDCD-392D6D0673A8}"/>
          </ac:spMkLst>
        </pc:spChg>
        <pc:spChg chg="add mod">
          <ac:chgData name="Saranya Palaniswamy" userId="973be20e-c43f-434f-97ed-92fa4baa28ec" providerId="ADAL" clId="{43A0B2FA-94EB-433B-B7B6-CBD5C9C748E9}" dt="2024-04-10T12:02:58.208" v="45371" actId="113"/>
          <ac:spMkLst>
            <pc:docMk/>
            <pc:sldMk cId="1634217177" sldId="604"/>
            <ac:spMk id="16" creationId="{877D0B57-350B-5CB6-6A72-3BBEEF4A40D3}"/>
          </ac:spMkLst>
        </pc:spChg>
        <pc:spChg chg="add del mod">
          <ac:chgData name="Saranya Palaniswamy" userId="973be20e-c43f-434f-97ed-92fa4baa28ec" providerId="ADAL" clId="{43A0B2FA-94EB-433B-B7B6-CBD5C9C748E9}" dt="2024-04-10T10:18:54.378" v="44777" actId="478"/>
          <ac:spMkLst>
            <pc:docMk/>
            <pc:sldMk cId="1634217177" sldId="604"/>
            <ac:spMk id="17" creationId="{A5CE52EB-631F-0A7D-EBC4-5AA146B5522A}"/>
          </ac:spMkLst>
        </pc:spChg>
        <pc:spChg chg="add mod">
          <ac:chgData name="Saranya Palaniswamy" userId="973be20e-c43f-434f-97ed-92fa4baa28ec" providerId="ADAL" clId="{43A0B2FA-94EB-433B-B7B6-CBD5C9C748E9}" dt="2024-04-10T12:03:18.173" v="45397" actId="1036"/>
          <ac:spMkLst>
            <pc:docMk/>
            <pc:sldMk cId="1634217177" sldId="604"/>
            <ac:spMk id="20" creationId="{ABAF6184-914B-1283-32A0-478F546A4AFD}"/>
          </ac:spMkLst>
        </pc:spChg>
        <pc:spChg chg="add mod">
          <ac:chgData name="Saranya Palaniswamy" userId="973be20e-c43f-434f-97ed-92fa4baa28ec" providerId="ADAL" clId="{43A0B2FA-94EB-433B-B7B6-CBD5C9C748E9}" dt="2024-04-10T12:03:20.687" v="45402" actId="1036"/>
          <ac:spMkLst>
            <pc:docMk/>
            <pc:sldMk cId="1634217177" sldId="604"/>
            <ac:spMk id="21" creationId="{015F6C62-5732-3F47-BF9F-4FFA9E7FEB0B}"/>
          </ac:spMkLst>
        </pc:spChg>
        <pc:spChg chg="add mod">
          <ac:chgData name="Saranya Palaniswamy" userId="973be20e-c43f-434f-97ed-92fa4baa28ec" providerId="ADAL" clId="{43A0B2FA-94EB-433B-B7B6-CBD5C9C748E9}" dt="2024-04-10T12:03:23.790" v="45404" actId="1036"/>
          <ac:spMkLst>
            <pc:docMk/>
            <pc:sldMk cId="1634217177" sldId="604"/>
            <ac:spMk id="22" creationId="{16916D84-50A4-3182-687D-AD10B00D4B0E}"/>
          </ac:spMkLst>
        </pc:spChg>
        <pc:spChg chg="add mod">
          <ac:chgData name="Saranya Palaniswamy" userId="973be20e-c43f-434f-97ed-92fa4baa28ec" providerId="ADAL" clId="{43A0B2FA-94EB-433B-B7B6-CBD5C9C748E9}" dt="2024-04-10T12:21:32.091" v="46119" actId="20577"/>
          <ac:spMkLst>
            <pc:docMk/>
            <pc:sldMk cId="1634217177" sldId="604"/>
            <ac:spMk id="23" creationId="{E69B9842-0AA6-9E7D-0670-8FEDADC9CD87}"/>
          </ac:spMkLst>
        </pc:spChg>
        <pc:graphicFrameChg chg="del">
          <ac:chgData name="Saranya Palaniswamy" userId="973be20e-c43f-434f-97ed-92fa4baa28ec" providerId="ADAL" clId="{43A0B2FA-94EB-433B-B7B6-CBD5C9C748E9}" dt="2024-04-10T09:56:00.812" v="44237" actId="478"/>
          <ac:graphicFrameMkLst>
            <pc:docMk/>
            <pc:sldMk cId="1634217177" sldId="604"/>
            <ac:graphicFrameMk id="2" creationId="{AE3D0ECF-AA2A-B588-1A40-294FEFF62B26}"/>
          </ac:graphicFrameMkLst>
        </pc:graphicFrameChg>
        <pc:graphicFrameChg chg="del">
          <ac:chgData name="Saranya Palaniswamy" userId="973be20e-c43f-434f-97ed-92fa4baa28ec" providerId="ADAL" clId="{43A0B2FA-94EB-433B-B7B6-CBD5C9C748E9}" dt="2024-04-10T09:56:03.280" v="44238" actId="478"/>
          <ac:graphicFrameMkLst>
            <pc:docMk/>
            <pc:sldMk cId="1634217177" sldId="604"/>
            <ac:graphicFrameMk id="3" creationId="{BF3C45C6-0D33-E632-D59E-E56B51C83820}"/>
          </ac:graphicFrameMkLst>
        </pc:graphicFrameChg>
        <pc:picChg chg="add mod">
          <ac:chgData name="Saranya Palaniswamy" userId="973be20e-c43f-434f-97ed-92fa4baa28ec" providerId="ADAL" clId="{43A0B2FA-94EB-433B-B7B6-CBD5C9C748E9}" dt="2024-04-10T12:03:00.753" v="45372" actId="14100"/>
          <ac:picMkLst>
            <pc:docMk/>
            <pc:sldMk cId="1634217177" sldId="604"/>
            <ac:picMk id="9" creationId="{BF9A3C83-A9BF-4C32-FC80-163785ED8BF5}"/>
          </ac:picMkLst>
        </pc:picChg>
        <pc:picChg chg="add del mod">
          <ac:chgData name="Saranya Palaniswamy" userId="973be20e-c43f-434f-97ed-92fa4baa28ec" providerId="ADAL" clId="{43A0B2FA-94EB-433B-B7B6-CBD5C9C748E9}" dt="2024-04-10T10:18:54.913" v="44778" actId="478"/>
          <ac:picMkLst>
            <pc:docMk/>
            <pc:sldMk cId="1634217177" sldId="604"/>
            <ac:picMk id="14" creationId="{EFDB6FE6-4796-74C8-2E94-EC3A57B51A8E}"/>
          </ac:picMkLst>
        </pc:picChg>
        <pc:picChg chg="add mod">
          <ac:chgData name="Saranya Palaniswamy" userId="973be20e-c43f-434f-97ed-92fa4baa28ec" providerId="ADAL" clId="{43A0B2FA-94EB-433B-B7B6-CBD5C9C748E9}" dt="2024-04-10T12:03:04.619" v="45373" actId="14100"/>
          <ac:picMkLst>
            <pc:docMk/>
            <pc:sldMk cId="1634217177" sldId="604"/>
            <ac:picMk id="19" creationId="{F41E4FEA-8438-6236-68FE-C2548631CE87}"/>
          </ac:picMkLst>
        </pc:picChg>
      </pc:sldChg>
      <pc:sldChg chg="addSp delSp modSp add del mod delCm modCm modNotesTx">
        <pc:chgData name="Saranya Palaniswamy" userId="973be20e-c43f-434f-97ed-92fa4baa28ec" providerId="ADAL" clId="{43A0B2FA-94EB-433B-B7B6-CBD5C9C748E9}" dt="2024-06-03T11:32:41.358" v="49821" actId="20577"/>
        <pc:sldMkLst>
          <pc:docMk/>
          <pc:sldMk cId="3543497878" sldId="605"/>
        </pc:sldMkLst>
        <pc:spChg chg="mod">
          <ac:chgData name="Saranya Palaniswamy" userId="973be20e-c43f-434f-97ed-92fa4baa28ec" providerId="ADAL" clId="{43A0B2FA-94EB-433B-B7B6-CBD5C9C748E9}" dt="2024-06-03T11:32:41.358" v="49821" actId="20577"/>
          <ac:spMkLst>
            <pc:docMk/>
            <pc:sldMk cId="3543497878" sldId="605"/>
            <ac:spMk id="2" creationId="{2D8E69B0-67DC-EEE5-AF62-437E366075E5}"/>
          </ac:spMkLst>
        </pc:spChg>
        <pc:spChg chg="mod">
          <ac:chgData name="Saranya Palaniswamy" userId="973be20e-c43f-434f-97ed-92fa4baa28ec" providerId="ADAL" clId="{43A0B2FA-94EB-433B-B7B6-CBD5C9C748E9}" dt="2024-04-17T12:15:40.646" v="46168" actId="207"/>
          <ac:spMkLst>
            <pc:docMk/>
            <pc:sldMk cId="3543497878" sldId="605"/>
            <ac:spMk id="5" creationId="{448DC874-F70B-5E7B-8C0C-4917FAC59F43}"/>
          </ac:spMkLst>
        </pc:spChg>
        <pc:spChg chg="add mod">
          <ac:chgData name="Saranya Palaniswamy" userId="973be20e-c43f-434f-97ed-92fa4baa28ec" providerId="ADAL" clId="{43A0B2FA-94EB-433B-B7B6-CBD5C9C748E9}" dt="2024-04-23T13:08:46.476" v="46640" actId="1582"/>
          <ac:spMkLst>
            <pc:docMk/>
            <pc:sldMk cId="3543497878" sldId="605"/>
            <ac:spMk id="6" creationId="{2DCF4A2E-3C8C-3FA6-E3BF-6ED42781289B}"/>
          </ac:spMkLst>
        </pc:spChg>
        <pc:spChg chg="del">
          <ac:chgData name="Saranya Palaniswamy" userId="973be20e-c43f-434f-97ed-92fa4baa28ec" providerId="ADAL" clId="{43A0B2FA-94EB-433B-B7B6-CBD5C9C748E9}" dt="2024-04-10T10:05:01.807" v="44486" actId="478"/>
          <ac:spMkLst>
            <pc:docMk/>
            <pc:sldMk cId="3543497878" sldId="605"/>
            <ac:spMk id="10" creationId="{D9DBCFE5-8AD8-EAF8-A9B5-186C5888F940}"/>
          </ac:spMkLst>
        </pc:spChg>
        <pc:spChg chg="del">
          <ac:chgData name="Saranya Palaniswamy" userId="973be20e-c43f-434f-97ed-92fa4baa28ec" providerId="ADAL" clId="{43A0B2FA-94EB-433B-B7B6-CBD5C9C748E9}" dt="2024-04-10T10:03:54.714" v="44443" actId="478"/>
          <ac:spMkLst>
            <pc:docMk/>
            <pc:sldMk cId="3543497878" sldId="605"/>
            <ac:spMk id="11" creationId="{F21D0E8F-21D0-73CD-86E3-E99BD3FA42B6}"/>
          </ac:spMkLst>
        </pc:spChg>
        <pc:spChg chg="del">
          <ac:chgData name="Saranya Palaniswamy" userId="973be20e-c43f-434f-97ed-92fa4baa28ec" providerId="ADAL" clId="{43A0B2FA-94EB-433B-B7B6-CBD5C9C748E9}" dt="2024-04-10T10:03:55.786" v="44444" actId="478"/>
          <ac:spMkLst>
            <pc:docMk/>
            <pc:sldMk cId="3543497878" sldId="605"/>
            <ac:spMk id="12" creationId="{32C0293E-7A9B-20B1-F941-4FE8DEF54F6F}"/>
          </ac:spMkLst>
        </pc:spChg>
        <pc:spChg chg="add mod">
          <ac:chgData name="Saranya Palaniswamy" userId="973be20e-c43f-434f-97ed-92fa4baa28ec" providerId="ADAL" clId="{43A0B2FA-94EB-433B-B7B6-CBD5C9C748E9}" dt="2024-04-10T10:14:53.755" v="44721" actId="20577"/>
          <ac:spMkLst>
            <pc:docMk/>
            <pc:sldMk cId="3543497878" sldId="605"/>
            <ac:spMk id="15" creationId="{925A2946-134B-7F2D-6AEC-E27C106A791A}"/>
          </ac:spMkLst>
        </pc:spChg>
        <pc:spChg chg="add mod">
          <ac:chgData name="Saranya Palaniswamy" userId="973be20e-c43f-434f-97ed-92fa4baa28ec" providerId="ADAL" clId="{43A0B2FA-94EB-433B-B7B6-CBD5C9C748E9}" dt="2024-04-10T10:23:14.507" v="44925" actId="20577"/>
          <ac:spMkLst>
            <pc:docMk/>
            <pc:sldMk cId="3543497878" sldId="605"/>
            <ac:spMk id="16" creationId="{38B0D387-780A-A7DB-D8EF-D7EFEAFE1C39}"/>
          </ac:spMkLst>
        </pc:spChg>
        <pc:spChg chg="add mod">
          <ac:chgData name="Saranya Palaniswamy" userId="973be20e-c43f-434f-97ed-92fa4baa28ec" providerId="ADAL" clId="{43A0B2FA-94EB-433B-B7B6-CBD5C9C748E9}" dt="2024-04-10T10:23:29.482" v="44935" actId="20577"/>
          <ac:spMkLst>
            <pc:docMk/>
            <pc:sldMk cId="3543497878" sldId="605"/>
            <ac:spMk id="17" creationId="{FBEB60DE-8ECB-5363-AAB7-DFF3BB3A0A2C}"/>
          </ac:spMkLst>
        </pc:spChg>
        <pc:spChg chg="add mod">
          <ac:chgData name="Saranya Palaniswamy" userId="973be20e-c43f-434f-97ed-92fa4baa28ec" providerId="ADAL" clId="{43A0B2FA-94EB-433B-B7B6-CBD5C9C748E9}" dt="2024-04-10T10:22:42.288" v="44891" actId="20577"/>
          <ac:spMkLst>
            <pc:docMk/>
            <pc:sldMk cId="3543497878" sldId="605"/>
            <ac:spMk id="18" creationId="{9F2DBB46-F3C3-15B1-E434-07BD285048ED}"/>
          </ac:spMkLst>
        </pc:spChg>
        <pc:spChg chg="add mod">
          <ac:chgData name="Saranya Palaniswamy" userId="973be20e-c43f-434f-97ed-92fa4baa28ec" providerId="ADAL" clId="{43A0B2FA-94EB-433B-B7B6-CBD5C9C748E9}" dt="2024-04-10T10:23:03.339" v="44918" actId="20577"/>
          <ac:spMkLst>
            <pc:docMk/>
            <pc:sldMk cId="3543497878" sldId="605"/>
            <ac:spMk id="19" creationId="{80480DEF-9553-1C90-611D-F23AD595F69F}"/>
          </ac:spMkLst>
        </pc:spChg>
        <pc:picChg chg="add mod">
          <ac:chgData name="Saranya Palaniswamy" userId="973be20e-c43f-434f-97ed-92fa4baa28ec" providerId="ADAL" clId="{43A0B2FA-94EB-433B-B7B6-CBD5C9C748E9}" dt="2024-04-10T10:05:48.820" v="44492" actId="14100"/>
          <ac:picMkLst>
            <pc:docMk/>
            <pc:sldMk cId="3543497878" sldId="605"/>
            <ac:picMk id="3" creationId="{B97D5814-641B-ADDB-617F-0CCCE1FC8BE5}"/>
          </ac:picMkLst>
        </pc:picChg>
        <pc:picChg chg="add mod">
          <ac:chgData name="Saranya Palaniswamy" userId="973be20e-c43f-434f-97ed-92fa4baa28ec" providerId="ADAL" clId="{43A0B2FA-94EB-433B-B7B6-CBD5C9C748E9}" dt="2024-04-10T10:06:59.799" v="44498" actId="1076"/>
          <ac:picMkLst>
            <pc:docMk/>
            <pc:sldMk cId="3543497878" sldId="605"/>
            <ac:picMk id="7" creationId="{BB45C6A2-577A-493F-45F1-619D9E9E105C}"/>
          </ac:picMkLst>
        </pc:picChg>
        <pc:picChg chg="del">
          <ac:chgData name="Saranya Palaniswamy" userId="973be20e-c43f-434f-97ed-92fa4baa28ec" providerId="ADAL" clId="{43A0B2FA-94EB-433B-B7B6-CBD5C9C748E9}" dt="2024-04-10T10:03:52.644" v="44442" actId="478"/>
          <ac:picMkLst>
            <pc:docMk/>
            <pc:sldMk cId="3543497878" sldId="605"/>
            <ac:picMk id="9" creationId="{DF9A547B-D9B7-7879-DAE9-A8BC7E8F08DF}"/>
          </ac:picMkLst>
        </pc:picChg>
        <pc:picChg chg="add mod">
          <ac:chgData name="Saranya Palaniswamy" userId="973be20e-c43f-434f-97ed-92fa4baa28ec" providerId="ADAL" clId="{43A0B2FA-94EB-433B-B7B6-CBD5C9C748E9}" dt="2024-04-10T10:07:03.243" v="44500" actId="1076"/>
          <ac:picMkLst>
            <pc:docMk/>
            <pc:sldMk cId="3543497878" sldId="605"/>
            <ac:picMk id="13" creationId="{23807169-02E8-963B-B4F4-D76B9289ACFB}"/>
          </ac:picMkLst>
        </pc:picChg>
        <pc:picChg chg="del">
          <ac:chgData name="Saranya Palaniswamy" userId="973be20e-c43f-434f-97ed-92fa4baa28ec" providerId="ADAL" clId="{43A0B2FA-94EB-433B-B7B6-CBD5C9C748E9}" dt="2024-04-10T10:03:56.542" v="44445" actId="478"/>
          <ac:picMkLst>
            <pc:docMk/>
            <pc:sldMk cId="3543497878" sldId="605"/>
            <ac:picMk id="14" creationId="{F646AD28-87E5-ABBD-0F5D-9B02C2471E08}"/>
          </ac:picMkLst>
        </pc:picChg>
        <pc:extLst>
          <p:ext xmlns:p="http://schemas.openxmlformats.org/presentationml/2006/main" uri="{D6D511B9-2390-475A-947B-AFAB55BFBCF1}">
            <pc226:cmChg xmlns:pc226="http://schemas.microsoft.com/office/powerpoint/2022/06/main/command" chg="del mod modRxn">
              <pc226:chgData name="Saranya Palaniswamy" userId="973be20e-c43f-434f-97ed-92fa4baa28ec" providerId="ADAL" clId="{43A0B2FA-94EB-433B-B7B6-CBD5C9C748E9}" dt="2024-04-23T12:39:19.936" v="46353"/>
              <pc2:cmMkLst xmlns:pc2="http://schemas.microsoft.com/office/powerpoint/2019/9/main/command">
                <pc:docMk/>
                <pc:sldMk cId="3543497878" sldId="605"/>
                <pc2:cmMk id="{715D95B4-5024-49C6-8D29-5567D97531BD}"/>
              </pc2:cmMkLst>
            </pc226:cmChg>
          </p:ext>
        </pc:extLst>
      </pc:sldChg>
      <pc:sldChg chg="addSp delSp modSp add del mod modNotesTx">
        <pc:chgData name="Saranya Palaniswamy" userId="973be20e-c43f-434f-97ed-92fa4baa28ec" providerId="ADAL" clId="{43A0B2FA-94EB-433B-B7B6-CBD5C9C748E9}" dt="2024-06-03T11:02:29.015" v="49807" actId="20577"/>
        <pc:sldMkLst>
          <pc:docMk/>
          <pc:sldMk cId="2713866295" sldId="606"/>
        </pc:sldMkLst>
        <pc:spChg chg="mod">
          <ac:chgData name="Saranya Palaniswamy" userId="973be20e-c43f-434f-97ed-92fa4baa28ec" providerId="ADAL" clId="{43A0B2FA-94EB-433B-B7B6-CBD5C9C748E9}" dt="2024-06-03T11:02:29.015" v="49807" actId="20577"/>
          <ac:spMkLst>
            <pc:docMk/>
            <pc:sldMk cId="2713866295" sldId="606"/>
            <ac:spMk id="2" creationId="{A3C881A1-DB5C-FBE9-2FAA-834BFDA6617E}"/>
          </ac:spMkLst>
        </pc:spChg>
        <pc:spChg chg="mod">
          <ac:chgData name="Saranya Palaniswamy" userId="973be20e-c43f-434f-97ed-92fa4baa28ec" providerId="ADAL" clId="{43A0B2FA-94EB-433B-B7B6-CBD5C9C748E9}" dt="2024-04-17T12:15:48.131" v="46170" actId="207"/>
          <ac:spMkLst>
            <pc:docMk/>
            <pc:sldMk cId="2713866295" sldId="606"/>
            <ac:spMk id="5" creationId="{5C52A9D9-7698-D584-4EC7-5BFB9252D96C}"/>
          </ac:spMkLst>
        </pc:spChg>
        <pc:spChg chg="add mod">
          <ac:chgData name="Saranya Palaniswamy" userId="973be20e-c43f-434f-97ed-92fa4baa28ec" providerId="ADAL" clId="{43A0B2FA-94EB-433B-B7B6-CBD5C9C748E9}" dt="2024-04-23T13:09:07.871" v="46643" actId="1038"/>
          <ac:spMkLst>
            <pc:docMk/>
            <pc:sldMk cId="2713866295" sldId="606"/>
            <ac:spMk id="7" creationId="{E28F039F-F988-AC1B-C436-2EF7A585FADC}"/>
          </ac:spMkLst>
        </pc:spChg>
        <pc:spChg chg="add mod">
          <ac:chgData name="Saranya Palaniswamy" userId="973be20e-c43f-434f-97ed-92fa4baa28ec" providerId="ADAL" clId="{43A0B2FA-94EB-433B-B7B6-CBD5C9C748E9}" dt="2024-04-10T10:11:50.562" v="44673" actId="404"/>
          <ac:spMkLst>
            <pc:docMk/>
            <pc:sldMk cId="2713866295" sldId="606"/>
            <ac:spMk id="12" creationId="{665255A0-8714-DB63-1D37-FB7863046662}"/>
          </ac:spMkLst>
        </pc:spChg>
        <pc:spChg chg="add mod">
          <ac:chgData name="Saranya Palaniswamy" userId="973be20e-c43f-434f-97ed-92fa4baa28ec" providerId="ADAL" clId="{43A0B2FA-94EB-433B-B7B6-CBD5C9C748E9}" dt="2024-04-10T10:11:44.320" v="44671" actId="404"/>
          <ac:spMkLst>
            <pc:docMk/>
            <pc:sldMk cId="2713866295" sldId="606"/>
            <ac:spMk id="14" creationId="{75442DFE-ACD4-87AB-3884-9095D940569A}"/>
          </ac:spMkLst>
        </pc:spChg>
        <pc:spChg chg="add mod">
          <ac:chgData name="Saranya Palaniswamy" userId="973be20e-c43f-434f-97ed-92fa4baa28ec" providerId="ADAL" clId="{43A0B2FA-94EB-433B-B7B6-CBD5C9C748E9}" dt="2024-04-10T10:11:40.797" v="44670" actId="404"/>
          <ac:spMkLst>
            <pc:docMk/>
            <pc:sldMk cId="2713866295" sldId="606"/>
            <ac:spMk id="15" creationId="{E803224A-B0FF-ADD4-8A3D-7239A1EE8D81}"/>
          </ac:spMkLst>
        </pc:spChg>
        <pc:spChg chg="add mod">
          <ac:chgData name="Saranya Palaniswamy" userId="973be20e-c43f-434f-97ed-92fa4baa28ec" providerId="ADAL" clId="{43A0B2FA-94EB-433B-B7B6-CBD5C9C748E9}" dt="2024-04-10T10:12:19.574" v="44704" actId="20577"/>
          <ac:spMkLst>
            <pc:docMk/>
            <pc:sldMk cId="2713866295" sldId="606"/>
            <ac:spMk id="16" creationId="{E5E19A3E-CF21-4FAA-FD8E-49EEF90DD2A2}"/>
          </ac:spMkLst>
        </pc:spChg>
        <pc:picChg chg="del">
          <ac:chgData name="Saranya Palaniswamy" userId="973be20e-c43f-434f-97ed-92fa4baa28ec" providerId="ADAL" clId="{43A0B2FA-94EB-433B-B7B6-CBD5C9C748E9}" dt="2024-04-10T10:07:41.136" v="44555" actId="478"/>
          <ac:picMkLst>
            <pc:docMk/>
            <pc:sldMk cId="2713866295" sldId="606"/>
            <ac:picMk id="3" creationId="{C33FE9C9-1EFE-73E7-ACA2-50673A02FC82}"/>
          </ac:picMkLst>
        </pc:picChg>
        <pc:picChg chg="add mod">
          <ac:chgData name="Saranya Palaniswamy" userId="973be20e-c43f-434f-97ed-92fa4baa28ec" providerId="ADAL" clId="{43A0B2FA-94EB-433B-B7B6-CBD5C9C748E9}" dt="2024-04-10T10:09:16.474" v="44573" actId="14100"/>
          <ac:picMkLst>
            <pc:docMk/>
            <pc:sldMk cId="2713866295" sldId="606"/>
            <ac:picMk id="6" creationId="{91F8D28E-60A2-7D85-6799-EA5693467DB7}"/>
          </ac:picMkLst>
        </pc:picChg>
        <pc:picChg chg="del">
          <ac:chgData name="Saranya Palaniswamy" userId="973be20e-c43f-434f-97ed-92fa4baa28ec" providerId="ADAL" clId="{43A0B2FA-94EB-433B-B7B6-CBD5C9C748E9}" dt="2024-04-10T10:07:41.828" v="44556" actId="478"/>
          <ac:picMkLst>
            <pc:docMk/>
            <pc:sldMk cId="2713866295" sldId="606"/>
            <ac:picMk id="7" creationId="{CEB55F14-E4F0-ACAF-8662-1CC8976A656C}"/>
          </ac:picMkLst>
        </pc:picChg>
        <pc:picChg chg="add mod">
          <ac:chgData name="Saranya Palaniswamy" userId="973be20e-c43f-434f-97ed-92fa4baa28ec" providerId="ADAL" clId="{43A0B2FA-94EB-433B-B7B6-CBD5C9C748E9}" dt="2024-04-10T10:08:54.455" v="44570" actId="14100"/>
          <ac:picMkLst>
            <pc:docMk/>
            <pc:sldMk cId="2713866295" sldId="606"/>
            <ac:picMk id="9" creationId="{B71F240D-2ED5-4526-A95B-9E1D37BFF379}"/>
          </ac:picMkLst>
        </pc:picChg>
        <pc:picChg chg="add mod">
          <ac:chgData name="Saranya Palaniswamy" userId="973be20e-c43f-434f-97ed-92fa4baa28ec" providerId="ADAL" clId="{43A0B2FA-94EB-433B-B7B6-CBD5C9C748E9}" dt="2024-04-10T10:09:18.754" v="44574" actId="14100"/>
          <ac:picMkLst>
            <pc:docMk/>
            <pc:sldMk cId="2713866295" sldId="606"/>
            <ac:picMk id="11" creationId="{DF40B753-004A-CCAF-6FBC-080A127EF28A}"/>
          </ac:picMkLst>
        </pc:picChg>
        <pc:picChg chg="del">
          <ac:chgData name="Saranya Palaniswamy" userId="973be20e-c43f-434f-97ed-92fa4baa28ec" providerId="ADAL" clId="{43A0B2FA-94EB-433B-B7B6-CBD5C9C748E9}" dt="2024-04-10T10:07:42.252" v="44557" actId="478"/>
          <ac:picMkLst>
            <pc:docMk/>
            <pc:sldMk cId="2713866295" sldId="606"/>
            <ac:picMk id="13" creationId="{C787A9A7-D82B-9F33-7CD1-A61388EBA624}"/>
          </ac:picMkLst>
        </pc:picChg>
      </pc:sldChg>
      <pc:sldChg chg="addSp delSp modSp add del mod modNotesTx">
        <pc:chgData name="Saranya Palaniswamy" userId="973be20e-c43f-434f-97ed-92fa4baa28ec" providerId="ADAL" clId="{43A0B2FA-94EB-433B-B7B6-CBD5C9C748E9}" dt="2024-06-03T11:01:59.250" v="49761" actId="20577"/>
        <pc:sldMkLst>
          <pc:docMk/>
          <pc:sldMk cId="1456470113" sldId="607"/>
        </pc:sldMkLst>
        <pc:spChg chg="mod">
          <ac:chgData name="Saranya Palaniswamy" userId="973be20e-c43f-434f-97ed-92fa4baa28ec" providerId="ADAL" clId="{43A0B2FA-94EB-433B-B7B6-CBD5C9C748E9}" dt="2024-06-03T11:01:59.250" v="49761" actId="20577"/>
          <ac:spMkLst>
            <pc:docMk/>
            <pc:sldMk cId="1456470113" sldId="607"/>
            <ac:spMk id="2" creationId="{188E8662-FF29-3EB9-3583-832B8FA139C8}"/>
          </ac:spMkLst>
        </pc:spChg>
        <pc:spChg chg="add mod">
          <ac:chgData name="Saranya Palaniswamy" userId="973be20e-c43f-434f-97ed-92fa4baa28ec" providerId="ADAL" clId="{43A0B2FA-94EB-433B-B7B6-CBD5C9C748E9}" dt="2024-04-25T11:36:31.341" v="47017" actId="14100"/>
          <ac:spMkLst>
            <pc:docMk/>
            <pc:sldMk cId="1456470113" sldId="607"/>
            <ac:spMk id="3" creationId="{5E5F77ED-8790-C769-26A6-A3059C779B89}"/>
          </ac:spMkLst>
        </pc:spChg>
        <pc:spChg chg="mod">
          <ac:chgData name="Saranya Palaniswamy" userId="973be20e-c43f-434f-97ed-92fa4baa28ec" providerId="ADAL" clId="{43A0B2FA-94EB-433B-B7B6-CBD5C9C748E9}" dt="2024-04-17T12:15:44.762" v="46169" actId="207"/>
          <ac:spMkLst>
            <pc:docMk/>
            <pc:sldMk cId="1456470113" sldId="607"/>
            <ac:spMk id="5" creationId="{7CCFDBBC-7263-2735-5294-D6979B5943E0}"/>
          </ac:spMkLst>
        </pc:spChg>
        <pc:spChg chg="del">
          <ac:chgData name="Saranya Palaniswamy" userId="973be20e-c43f-434f-97ed-92fa4baa28ec" providerId="ADAL" clId="{43A0B2FA-94EB-433B-B7B6-CBD5C9C748E9}" dt="2024-04-10T10:27:21.121" v="44999" actId="478"/>
          <ac:spMkLst>
            <pc:docMk/>
            <pc:sldMk cId="1456470113" sldId="607"/>
            <ac:spMk id="15" creationId="{22F532E4-7A7C-91D5-5758-C80E9227EEA8}"/>
          </ac:spMkLst>
        </pc:spChg>
        <pc:spChg chg="mod">
          <ac:chgData name="Saranya Palaniswamy" userId="973be20e-c43f-434f-97ed-92fa4baa28ec" providerId="ADAL" clId="{43A0B2FA-94EB-433B-B7B6-CBD5C9C748E9}" dt="2024-04-10T10:27:06.750" v="44995" actId="20577"/>
          <ac:spMkLst>
            <pc:docMk/>
            <pc:sldMk cId="1456470113" sldId="607"/>
            <ac:spMk id="16" creationId="{53E5A7C1-B68D-4F6A-FC65-58D1589D748E}"/>
          </ac:spMkLst>
        </pc:spChg>
        <pc:spChg chg="del mod">
          <ac:chgData name="Saranya Palaniswamy" userId="973be20e-c43f-434f-97ed-92fa4baa28ec" providerId="ADAL" clId="{43A0B2FA-94EB-433B-B7B6-CBD5C9C748E9}" dt="2024-04-10T10:27:22.551" v="45000" actId="478"/>
          <ac:spMkLst>
            <pc:docMk/>
            <pc:sldMk cId="1456470113" sldId="607"/>
            <ac:spMk id="17" creationId="{8F919B31-D148-D712-2A0B-94257A3C3887}"/>
          </ac:spMkLst>
        </pc:spChg>
        <pc:spChg chg="del">
          <ac:chgData name="Saranya Palaniswamy" userId="973be20e-c43f-434f-97ed-92fa4baa28ec" providerId="ADAL" clId="{43A0B2FA-94EB-433B-B7B6-CBD5C9C748E9}" dt="2024-04-10T10:27:23.716" v="45001" actId="478"/>
          <ac:spMkLst>
            <pc:docMk/>
            <pc:sldMk cId="1456470113" sldId="607"/>
            <ac:spMk id="18" creationId="{BE820BA7-0F05-37F4-7E19-732C7E4E65B4}"/>
          </ac:spMkLst>
        </pc:spChg>
        <pc:spChg chg="del">
          <ac:chgData name="Saranya Palaniswamy" userId="973be20e-c43f-434f-97ed-92fa4baa28ec" providerId="ADAL" clId="{43A0B2FA-94EB-433B-B7B6-CBD5C9C748E9}" dt="2024-04-10T10:27:24.878" v="45002" actId="478"/>
          <ac:spMkLst>
            <pc:docMk/>
            <pc:sldMk cId="1456470113" sldId="607"/>
            <ac:spMk id="19" creationId="{2B6E11E5-53BE-5907-0EFB-56C386AA7B78}"/>
          </ac:spMkLst>
        </pc:spChg>
        <pc:spChg chg="add mod">
          <ac:chgData name="Saranya Palaniswamy" userId="973be20e-c43f-434f-97ed-92fa4baa28ec" providerId="ADAL" clId="{43A0B2FA-94EB-433B-B7B6-CBD5C9C748E9}" dt="2024-04-10T12:00:26.802" v="45311" actId="14100"/>
          <ac:spMkLst>
            <pc:docMk/>
            <pc:sldMk cId="1456470113" sldId="607"/>
            <ac:spMk id="20" creationId="{DFDEAC28-E40A-A0BB-7DB2-8C5A186DC522}"/>
          </ac:spMkLst>
        </pc:spChg>
        <pc:spChg chg="add mod">
          <ac:chgData name="Saranya Palaniswamy" userId="973be20e-c43f-434f-97ed-92fa4baa28ec" providerId="ADAL" clId="{43A0B2FA-94EB-433B-B7B6-CBD5C9C748E9}" dt="2024-04-10T12:01:09.436" v="45348" actId="1076"/>
          <ac:spMkLst>
            <pc:docMk/>
            <pc:sldMk cId="1456470113" sldId="607"/>
            <ac:spMk id="21" creationId="{47A4B567-643C-794F-D5FC-5FD41554117E}"/>
          </ac:spMkLst>
        </pc:spChg>
        <pc:picChg chg="del">
          <ac:chgData name="Saranya Palaniswamy" userId="973be20e-c43f-434f-97ed-92fa4baa28ec" providerId="ADAL" clId="{43A0B2FA-94EB-433B-B7B6-CBD5C9C748E9}" dt="2024-04-10T10:24:22.701" v="44937" actId="478"/>
          <ac:picMkLst>
            <pc:docMk/>
            <pc:sldMk cId="1456470113" sldId="607"/>
            <ac:picMk id="3" creationId="{4D8357B6-B6B7-546E-1386-A8412D0AB6E3}"/>
          </ac:picMkLst>
        </pc:picChg>
        <pc:picChg chg="add mod ord">
          <ac:chgData name="Saranya Palaniswamy" userId="973be20e-c43f-434f-97ed-92fa4baa28ec" providerId="ADAL" clId="{43A0B2FA-94EB-433B-B7B6-CBD5C9C748E9}" dt="2024-04-10T10:27:18.748" v="44998" actId="1076"/>
          <ac:picMkLst>
            <pc:docMk/>
            <pc:sldMk cId="1456470113" sldId="607"/>
            <ac:picMk id="6" creationId="{66F83815-9642-29E5-BD46-973A88CD5FB0}"/>
          </ac:picMkLst>
        </pc:picChg>
        <pc:picChg chg="del">
          <ac:chgData name="Saranya Palaniswamy" userId="973be20e-c43f-434f-97ed-92fa4baa28ec" providerId="ADAL" clId="{43A0B2FA-94EB-433B-B7B6-CBD5C9C748E9}" dt="2024-04-10T10:24:23.392" v="44938" actId="478"/>
          <ac:picMkLst>
            <pc:docMk/>
            <pc:sldMk cId="1456470113" sldId="607"/>
            <ac:picMk id="7" creationId="{30C9175D-91A1-5E65-9DCF-088F93455474}"/>
          </ac:picMkLst>
        </pc:picChg>
        <pc:picChg chg="add del mod">
          <ac:chgData name="Saranya Palaniswamy" userId="973be20e-c43f-434f-97ed-92fa4baa28ec" providerId="ADAL" clId="{43A0B2FA-94EB-433B-B7B6-CBD5C9C748E9}" dt="2024-04-10T10:25:57.374" v="44977" actId="478"/>
          <ac:picMkLst>
            <pc:docMk/>
            <pc:sldMk cId="1456470113" sldId="607"/>
            <ac:picMk id="9" creationId="{76930318-153F-0732-0135-8E7D59340E86}"/>
          </ac:picMkLst>
        </pc:picChg>
        <pc:picChg chg="add mod">
          <ac:chgData name="Saranya Palaniswamy" userId="973be20e-c43f-434f-97ed-92fa4baa28ec" providerId="ADAL" clId="{43A0B2FA-94EB-433B-B7B6-CBD5C9C748E9}" dt="2024-04-10T10:26:40.339" v="44982" actId="1076"/>
          <ac:picMkLst>
            <pc:docMk/>
            <pc:sldMk cId="1456470113" sldId="607"/>
            <ac:picMk id="11" creationId="{4CB2B4D9-2868-E63B-B097-D37D176DB146}"/>
          </ac:picMkLst>
        </pc:picChg>
        <pc:picChg chg="del">
          <ac:chgData name="Saranya Palaniswamy" userId="973be20e-c43f-434f-97ed-92fa4baa28ec" providerId="ADAL" clId="{43A0B2FA-94EB-433B-B7B6-CBD5C9C748E9}" dt="2024-04-10T10:24:24.101" v="44939" actId="478"/>
          <ac:picMkLst>
            <pc:docMk/>
            <pc:sldMk cId="1456470113" sldId="607"/>
            <ac:picMk id="13" creationId="{7A004880-C738-D5C9-DED5-0655883658AF}"/>
          </ac:picMkLst>
        </pc:picChg>
        <pc:picChg chg="add mod">
          <ac:chgData name="Saranya Palaniswamy" userId="973be20e-c43f-434f-97ed-92fa4baa28ec" providerId="ADAL" clId="{43A0B2FA-94EB-433B-B7B6-CBD5C9C748E9}" dt="2024-04-10T10:26:36.676" v="44980" actId="14100"/>
          <ac:picMkLst>
            <pc:docMk/>
            <pc:sldMk cId="1456470113" sldId="607"/>
            <ac:picMk id="14" creationId="{DBAB0CDB-8405-1B3E-9EB6-2FAB1A0C6ACA}"/>
          </ac:picMkLst>
        </pc:picChg>
      </pc:sldChg>
      <pc:sldChg chg="modSp add del mod">
        <pc:chgData name="Saranya Palaniswamy" userId="973be20e-c43f-434f-97ed-92fa4baa28ec" providerId="ADAL" clId="{43A0B2FA-94EB-433B-B7B6-CBD5C9C748E9}" dt="2024-04-17T12:16:04.992" v="46172" actId="2696"/>
        <pc:sldMkLst>
          <pc:docMk/>
          <pc:sldMk cId="3394523930" sldId="608"/>
        </pc:sldMkLst>
        <pc:spChg chg="mod">
          <ac:chgData name="Saranya Palaniswamy" userId="973be20e-c43f-434f-97ed-92fa4baa28ec" providerId="ADAL" clId="{43A0B2FA-94EB-433B-B7B6-CBD5C9C748E9}" dt="2024-04-17T12:15:16.964" v="46166" actId="20577"/>
          <ac:spMkLst>
            <pc:docMk/>
            <pc:sldMk cId="3394523930" sldId="608"/>
            <ac:spMk id="2" creationId="{827FD255-A536-0DE1-A7A1-3CCFE1AABE86}"/>
          </ac:spMkLst>
        </pc:spChg>
      </pc:sldChg>
      <pc:sldChg chg="new del">
        <pc:chgData name="Saranya Palaniswamy" userId="973be20e-c43f-434f-97ed-92fa4baa28ec" providerId="ADAL" clId="{43A0B2FA-94EB-433B-B7B6-CBD5C9C748E9}" dt="2024-04-24T08:50:44.815" v="46646" actId="47"/>
        <pc:sldMkLst>
          <pc:docMk/>
          <pc:sldMk cId="172651539" sldId="609"/>
        </pc:sldMkLst>
      </pc:sldChg>
      <pc:sldChg chg="modSp add del mod">
        <pc:chgData name="Saranya Palaniswamy" userId="973be20e-c43f-434f-97ed-92fa4baa28ec" providerId="ADAL" clId="{43A0B2FA-94EB-433B-B7B6-CBD5C9C748E9}" dt="2024-04-22T13:55:40.591" v="46213" actId="47"/>
        <pc:sldMkLst>
          <pc:docMk/>
          <pc:sldMk cId="1371434071" sldId="609"/>
        </pc:sldMkLst>
        <pc:spChg chg="mod">
          <ac:chgData name="Saranya Palaniswamy" userId="973be20e-c43f-434f-97ed-92fa4baa28ec" providerId="ADAL" clId="{43A0B2FA-94EB-433B-B7B6-CBD5C9C748E9}" dt="2024-04-22T13:55:01.426" v="46212" actId="20577"/>
          <ac:spMkLst>
            <pc:docMk/>
            <pc:sldMk cId="1371434071" sldId="609"/>
            <ac:spMk id="2" creationId="{5B04C80A-E632-43FF-9A5F-2BBD18F402AB}"/>
          </ac:spMkLst>
        </pc:spChg>
      </pc:sldChg>
      <pc:sldChg chg="delSp modSp add del mod">
        <pc:chgData name="Saranya Palaniswamy" userId="973be20e-c43f-434f-97ed-92fa4baa28ec" providerId="ADAL" clId="{43A0B2FA-94EB-433B-B7B6-CBD5C9C748E9}" dt="2024-05-10T16:31:15.719" v="49197"/>
        <pc:sldMkLst>
          <pc:docMk/>
          <pc:sldMk cId="1485121242" sldId="609"/>
        </pc:sldMkLst>
        <pc:spChg chg="mod">
          <ac:chgData name="Saranya Palaniswamy" userId="973be20e-c43f-434f-97ed-92fa4baa28ec" providerId="ADAL" clId="{43A0B2FA-94EB-433B-B7B6-CBD5C9C748E9}" dt="2024-04-22T14:05:52.502" v="46264" actId="20577"/>
          <ac:spMkLst>
            <pc:docMk/>
            <pc:sldMk cId="1485121242" sldId="609"/>
            <ac:spMk id="5" creationId="{FDA8D9A9-2B52-482D-9361-DFDB304F11AF}"/>
          </ac:spMkLst>
        </pc:spChg>
        <pc:graphicFrameChg chg="del">
          <ac:chgData name="Saranya Palaniswamy" userId="973be20e-c43f-434f-97ed-92fa4baa28ec" providerId="ADAL" clId="{43A0B2FA-94EB-433B-B7B6-CBD5C9C748E9}" dt="2024-04-22T14:00:41.450" v="46245" actId="478"/>
          <ac:graphicFrameMkLst>
            <pc:docMk/>
            <pc:sldMk cId="1485121242" sldId="609"/>
            <ac:graphicFrameMk id="2" creationId="{7FEFA1CC-2B3D-1680-4D6A-30F4E4934399}"/>
          </ac:graphicFrameMkLst>
        </pc:graphicFrameChg>
        <pc:graphicFrameChg chg="del mod">
          <ac:chgData name="Saranya Palaniswamy" userId="973be20e-c43f-434f-97ed-92fa4baa28ec" providerId="ADAL" clId="{43A0B2FA-94EB-433B-B7B6-CBD5C9C748E9}" dt="2024-04-22T14:05:39.431" v="46250" actId="21"/>
          <ac:graphicFrameMkLst>
            <pc:docMk/>
            <pc:sldMk cId="1485121242" sldId="609"/>
            <ac:graphicFrameMk id="6" creationId="{051ECC9E-4498-349D-FA8A-6405EF55C0D1}"/>
          </ac:graphicFrameMkLst>
        </pc:graphicFrameChg>
        <pc:graphicFrameChg chg="del">
          <ac:chgData name="Saranya Palaniswamy" userId="973be20e-c43f-434f-97ed-92fa4baa28ec" providerId="ADAL" clId="{43A0B2FA-94EB-433B-B7B6-CBD5C9C748E9}" dt="2024-04-22T14:00:42.338" v="46246" actId="478"/>
          <ac:graphicFrameMkLst>
            <pc:docMk/>
            <pc:sldMk cId="1485121242" sldId="609"/>
            <ac:graphicFrameMk id="7" creationId="{D26CA512-AD4D-7625-7BFE-B10909D38450}"/>
          </ac:graphicFrameMkLst>
        </pc:graphicFrameChg>
      </pc:sldChg>
      <pc:sldChg chg="addSp delSp modSp add mod">
        <pc:chgData name="Saranya Palaniswamy" userId="973be20e-c43f-434f-97ed-92fa4baa28ec" providerId="ADAL" clId="{43A0B2FA-94EB-433B-B7B6-CBD5C9C748E9}" dt="2024-05-14T15:07:58.483" v="49665" actId="14100"/>
        <pc:sldMkLst>
          <pc:docMk/>
          <pc:sldMk cId="3851250274" sldId="609"/>
        </pc:sldMkLst>
        <pc:spChg chg="mod">
          <ac:chgData name="Saranya Palaniswamy" userId="973be20e-c43f-434f-97ed-92fa4baa28ec" providerId="ADAL" clId="{43A0B2FA-94EB-433B-B7B6-CBD5C9C748E9}" dt="2024-05-14T15:07:58.483" v="49665" actId="14100"/>
          <ac:spMkLst>
            <pc:docMk/>
            <pc:sldMk cId="3851250274" sldId="609"/>
            <ac:spMk id="3" creationId="{8C8C64BA-FFFC-BFF4-1E26-4AE903C84481}"/>
          </ac:spMkLst>
        </pc:spChg>
        <pc:spChg chg="mod">
          <ac:chgData name="Saranya Palaniswamy" userId="973be20e-c43f-434f-97ed-92fa4baa28ec" providerId="ADAL" clId="{43A0B2FA-94EB-433B-B7B6-CBD5C9C748E9}" dt="2024-05-14T15:06:04.798" v="49654" actId="1076"/>
          <ac:spMkLst>
            <pc:docMk/>
            <pc:sldMk cId="3851250274" sldId="609"/>
            <ac:spMk id="7" creationId="{0C3C771D-17ED-7DFC-F184-8C5465CFF31D}"/>
          </ac:spMkLst>
        </pc:spChg>
        <pc:spChg chg="mod">
          <ac:chgData name="Saranya Palaniswamy" userId="973be20e-c43f-434f-97ed-92fa4baa28ec" providerId="ADAL" clId="{43A0B2FA-94EB-433B-B7B6-CBD5C9C748E9}" dt="2024-05-14T15:06:57.845" v="49660" actId="1076"/>
          <ac:spMkLst>
            <pc:docMk/>
            <pc:sldMk cId="3851250274" sldId="609"/>
            <ac:spMk id="9" creationId="{915EF1B2-F303-5220-92E9-183E975A6C51}"/>
          </ac:spMkLst>
        </pc:spChg>
        <pc:spChg chg="del mod">
          <ac:chgData name="Saranya Palaniswamy" userId="973be20e-c43f-434f-97ed-92fa4baa28ec" providerId="ADAL" clId="{43A0B2FA-94EB-433B-B7B6-CBD5C9C748E9}" dt="2024-05-14T15:05:43.585" v="49647" actId="478"/>
          <ac:spMkLst>
            <pc:docMk/>
            <pc:sldMk cId="3851250274" sldId="609"/>
            <ac:spMk id="10" creationId="{17772B23-7A6C-3113-F33B-E8536FAEE045}"/>
          </ac:spMkLst>
        </pc:spChg>
        <pc:graphicFrameChg chg="mod">
          <ac:chgData name="Saranya Palaniswamy" userId="973be20e-c43f-434f-97ed-92fa4baa28ec" providerId="ADAL" clId="{43A0B2FA-94EB-433B-B7B6-CBD5C9C748E9}" dt="2024-05-14T15:05:55.027" v="49651" actId="14100"/>
          <ac:graphicFrameMkLst>
            <pc:docMk/>
            <pc:sldMk cId="3851250274" sldId="609"/>
            <ac:graphicFrameMk id="4" creationId="{E4B37221-57CE-1390-D935-526411E6DCC8}"/>
          </ac:graphicFrameMkLst>
        </pc:graphicFrameChg>
        <pc:graphicFrameChg chg="del mod">
          <ac:chgData name="Saranya Palaniswamy" userId="973be20e-c43f-434f-97ed-92fa4baa28ec" providerId="ADAL" clId="{43A0B2FA-94EB-433B-B7B6-CBD5C9C748E9}" dt="2024-05-14T15:05:42.419" v="49646" actId="478"/>
          <ac:graphicFrameMkLst>
            <pc:docMk/>
            <pc:sldMk cId="3851250274" sldId="609"/>
            <ac:graphicFrameMk id="5" creationId="{89F9C1FB-E3B2-BDE8-7B46-65921B1B9625}"/>
          </ac:graphicFrameMkLst>
        </pc:graphicFrameChg>
        <pc:graphicFrameChg chg="add mod">
          <ac:chgData name="Saranya Palaniswamy" userId="973be20e-c43f-434f-97ed-92fa4baa28ec" providerId="ADAL" clId="{43A0B2FA-94EB-433B-B7B6-CBD5C9C748E9}" dt="2024-05-14T15:07:35.232" v="49664" actId="6549"/>
          <ac:graphicFrameMkLst>
            <pc:docMk/>
            <pc:sldMk cId="3851250274" sldId="609"/>
            <ac:graphicFrameMk id="11" creationId="{5ECBB5D1-6704-75C2-3A87-6B2DA890F471}"/>
          </ac:graphicFrameMkLst>
        </pc:graphicFrameChg>
        <pc:picChg chg="mod">
          <ac:chgData name="Saranya Palaniswamy" userId="973be20e-c43f-434f-97ed-92fa4baa28ec" providerId="ADAL" clId="{43A0B2FA-94EB-433B-B7B6-CBD5C9C748E9}" dt="2024-05-14T09:56:21.847" v="49311" actId="14100"/>
          <ac:picMkLst>
            <pc:docMk/>
            <pc:sldMk cId="3851250274" sldId="609"/>
            <ac:picMk id="6" creationId="{B0458F9E-ABA6-071D-4E03-2625E411E979}"/>
          </ac:picMkLst>
        </pc:picChg>
        <pc:picChg chg="del">
          <ac:chgData name="Saranya Palaniswamy" userId="973be20e-c43f-434f-97ed-92fa4baa28ec" providerId="ADAL" clId="{43A0B2FA-94EB-433B-B7B6-CBD5C9C748E9}" dt="2024-05-14T15:01:38.935" v="49469" actId="478"/>
          <ac:picMkLst>
            <pc:docMk/>
            <pc:sldMk cId="3851250274" sldId="609"/>
            <ac:picMk id="12" creationId="{45914D53-3CD5-AF7F-00C5-74AB4F7C9446}"/>
          </ac:picMkLst>
        </pc:picChg>
      </pc:sldChg>
      <pc:sldChg chg="addSp delSp modSp add del mod modNotesTx">
        <pc:chgData name="Saranya Palaniswamy" userId="973be20e-c43f-434f-97ed-92fa4baa28ec" providerId="ADAL" clId="{43A0B2FA-94EB-433B-B7B6-CBD5C9C748E9}" dt="2024-05-14T12:35:12.799" v="49468" actId="47"/>
        <pc:sldMkLst>
          <pc:docMk/>
          <pc:sldMk cId="1263034182" sldId="610"/>
        </pc:sldMkLst>
        <pc:spChg chg="mod">
          <ac:chgData name="Saranya Palaniswamy" userId="973be20e-c43f-434f-97ed-92fa4baa28ec" providerId="ADAL" clId="{43A0B2FA-94EB-433B-B7B6-CBD5C9C748E9}" dt="2024-05-14T11:04:47.419" v="49462" actId="6549"/>
          <ac:spMkLst>
            <pc:docMk/>
            <pc:sldMk cId="1263034182" sldId="610"/>
            <ac:spMk id="3" creationId="{8D5D9B9E-33C8-A6DA-C671-BD2CB5893D83}"/>
          </ac:spMkLst>
        </pc:spChg>
        <pc:spChg chg="add del mod">
          <ac:chgData name="Saranya Palaniswamy" userId="973be20e-c43f-434f-97ed-92fa4baa28ec" providerId="ADAL" clId="{43A0B2FA-94EB-433B-B7B6-CBD5C9C748E9}" dt="2024-05-14T11:04:44.049" v="49449" actId="22"/>
          <ac:spMkLst>
            <pc:docMk/>
            <pc:sldMk cId="1263034182" sldId="610"/>
            <ac:spMk id="10" creationId="{D8D0273B-67B1-07A3-5594-A5969CAE65B6}"/>
          </ac:spMkLst>
        </pc:spChg>
        <pc:graphicFrameChg chg="del">
          <ac:chgData name="Saranya Palaniswamy" userId="973be20e-c43f-434f-97ed-92fa4baa28ec" providerId="ADAL" clId="{43A0B2FA-94EB-433B-B7B6-CBD5C9C748E9}" dt="2024-05-14T10:45:58.291" v="49318" actId="478"/>
          <ac:graphicFrameMkLst>
            <pc:docMk/>
            <pc:sldMk cId="1263034182" sldId="610"/>
            <ac:graphicFrameMk id="13" creationId="{E7247F9C-CB84-B209-045E-B034937D50D7}"/>
          </ac:graphicFrameMkLst>
        </pc:graphicFrameChg>
        <pc:picChg chg="add mod">
          <ac:chgData name="Saranya Palaniswamy" userId="973be20e-c43f-434f-97ed-92fa4baa28ec" providerId="ADAL" clId="{43A0B2FA-94EB-433B-B7B6-CBD5C9C748E9}" dt="2024-05-14T10:45:52.122" v="49317" actId="14100"/>
          <ac:picMkLst>
            <pc:docMk/>
            <pc:sldMk cId="1263034182" sldId="610"/>
            <ac:picMk id="5" creationId="{2CD7EEF2-B73F-47E3-1B8C-89EF3A87BBC4}"/>
          </ac:picMkLst>
        </pc:picChg>
        <pc:picChg chg="del">
          <ac:chgData name="Saranya Palaniswamy" userId="973be20e-c43f-434f-97ed-92fa4baa28ec" providerId="ADAL" clId="{43A0B2FA-94EB-433B-B7B6-CBD5C9C748E9}" dt="2024-05-14T10:45:46.649" v="49314" actId="478"/>
          <ac:picMkLst>
            <pc:docMk/>
            <pc:sldMk cId="1263034182" sldId="610"/>
            <ac:picMk id="15" creationId="{AFCBBF5A-414E-F9BF-B05B-1199F00462DA}"/>
          </ac:picMkLst>
        </pc:picChg>
      </pc:sldChg>
      <pc:sldChg chg="modSp add mod modNotesTx">
        <pc:chgData name="Saranya Palaniswamy" userId="973be20e-c43f-434f-97ed-92fa4baa28ec" providerId="ADAL" clId="{43A0B2FA-94EB-433B-B7B6-CBD5C9C748E9}" dt="2024-06-04T12:46:20.359" v="52330"/>
        <pc:sldMkLst>
          <pc:docMk/>
          <pc:sldMk cId="2242738519" sldId="610"/>
        </pc:sldMkLst>
        <pc:spChg chg="mod">
          <ac:chgData name="Saranya Palaniswamy" userId="973be20e-c43f-434f-97ed-92fa4baa28ec" providerId="ADAL" clId="{43A0B2FA-94EB-433B-B7B6-CBD5C9C748E9}" dt="2024-06-04T11:14:40.227" v="49887" actId="20577"/>
          <ac:spMkLst>
            <pc:docMk/>
            <pc:sldMk cId="2242738519" sldId="610"/>
            <ac:spMk id="2" creationId="{5B04C80A-E632-43FF-9A5F-2BBD18F402AB}"/>
          </ac:spMkLst>
        </pc:spChg>
      </pc:sldChg>
      <pc:sldChg chg="addSp delSp modSp add mod ord">
        <pc:chgData name="Saranya Palaniswamy" userId="973be20e-c43f-434f-97ed-92fa4baa28ec" providerId="ADAL" clId="{43A0B2FA-94EB-433B-B7B6-CBD5C9C748E9}" dt="2024-06-04T12:49:28.325" v="52402" actId="20577"/>
        <pc:sldMkLst>
          <pc:docMk/>
          <pc:sldMk cId="2317303331" sldId="611"/>
        </pc:sldMkLst>
        <pc:spChg chg="mod">
          <ac:chgData name="Saranya Palaniswamy" userId="973be20e-c43f-434f-97ed-92fa4baa28ec" providerId="ADAL" clId="{43A0B2FA-94EB-433B-B7B6-CBD5C9C748E9}" dt="2024-06-04T12:34:16.291" v="51785" actId="20577"/>
          <ac:spMkLst>
            <pc:docMk/>
            <pc:sldMk cId="2317303331" sldId="611"/>
            <ac:spMk id="5" creationId="{FDA8D9A9-2B52-482D-9361-DFDB304F11AF}"/>
          </ac:spMkLst>
        </pc:spChg>
        <pc:spChg chg="add mod">
          <ac:chgData name="Saranya Palaniswamy" userId="973be20e-c43f-434f-97ed-92fa4baa28ec" providerId="ADAL" clId="{43A0B2FA-94EB-433B-B7B6-CBD5C9C748E9}" dt="2024-06-04T12:49:28.325" v="52402" actId="20577"/>
          <ac:spMkLst>
            <pc:docMk/>
            <pc:sldMk cId="2317303331" sldId="611"/>
            <ac:spMk id="6" creationId="{616AE265-2FE1-1AB2-3F99-F6F51FC2F9FA}"/>
          </ac:spMkLst>
        </pc:spChg>
        <pc:spChg chg="add mod">
          <ac:chgData name="Saranya Palaniswamy" userId="973be20e-c43f-434f-97ed-92fa4baa28ec" providerId="ADAL" clId="{43A0B2FA-94EB-433B-B7B6-CBD5C9C748E9}" dt="2024-06-04T12:20:41.959" v="50601" actId="20577"/>
          <ac:spMkLst>
            <pc:docMk/>
            <pc:sldMk cId="2317303331" sldId="611"/>
            <ac:spMk id="9" creationId="{DA0D09BF-A869-4C2B-AF55-4A18421DCB13}"/>
          </ac:spMkLst>
        </pc:spChg>
        <pc:graphicFrameChg chg="mod">
          <ac:chgData name="Saranya Palaniswamy" userId="973be20e-c43f-434f-97ed-92fa4baa28ec" providerId="ADAL" clId="{43A0B2FA-94EB-433B-B7B6-CBD5C9C748E9}" dt="2024-06-04T11:18:56.393" v="50205" actId="14100"/>
          <ac:graphicFrameMkLst>
            <pc:docMk/>
            <pc:sldMk cId="2317303331" sldId="611"/>
            <ac:graphicFrameMk id="2" creationId="{7FEFA1CC-2B3D-1680-4D6A-30F4E4934399}"/>
          </ac:graphicFrameMkLst>
        </pc:graphicFrameChg>
        <pc:graphicFrameChg chg="del">
          <ac:chgData name="Saranya Palaniswamy" userId="973be20e-c43f-434f-97ed-92fa4baa28ec" providerId="ADAL" clId="{43A0B2FA-94EB-433B-B7B6-CBD5C9C748E9}" dt="2024-06-04T11:14:56.641" v="49891" actId="478"/>
          <ac:graphicFrameMkLst>
            <pc:docMk/>
            <pc:sldMk cId="2317303331" sldId="611"/>
            <ac:graphicFrameMk id="4" creationId="{97F16659-77BE-42CA-9700-24C7CA7B63EB}"/>
          </ac:graphicFrameMkLst>
        </pc:graphicFrameChg>
        <pc:graphicFrameChg chg="del">
          <ac:chgData name="Saranya Palaniswamy" userId="973be20e-c43f-434f-97ed-92fa4baa28ec" providerId="ADAL" clId="{43A0B2FA-94EB-433B-B7B6-CBD5C9C748E9}" dt="2024-06-04T11:14:55.741" v="49890" actId="478"/>
          <ac:graphicFrameMkLst>
            <pc:docMk/>
            <pc:sldMk cId="2317303331" sldId="611"/>
            <ac:graphicFrameMk id="7" creationId="{D26CA512-AD4D-7625-7BFE-B10909D38450}"/>
          </ac:graphicFrameMkLst>
        </pc:graphicFrameChg>
        <pc:graphicFrameChg chg="mod">
          <ac:chgData name="Saranya Palaniswamy" userId="973be20e-c43f-434f-97ed-92fa4baa28ec" providerId="ADAL" clId="{43A0B2FA-94EB-433B-B7B6-CBD5C9C748E9}" dt="2024-06-04T11:15:00.316" v="49892" actId="1076"/>
          <ac:graphicFrameMkLst>
            <pc:docMk/>
            <pc:sldMk cId="2317303331" sldId="611"/>
            <ac:graphicFrameMk id="8" creationId="{051ECC9E-4498-349D-FA8A-6405EF55C0D1}"/>
          </ac:graphicFrameMkLst>
        </pc:graphicFrameChg>
      </pc:sldChg>
      <pc:sldChg chg="addSp delSp modSp add mod modNotesTx">
        <pc:chgData name="Saranya Palaniswamy" userId="973be20e-c43f-434f-97ed-92fa4baa28ec" providerId="ADAL" clId="{43A0B2FA-94EB-433B-B7B6-CBD5C9C748E9}" dt="2024-06-04T12:59:08.786" v="52543" actId="6549"/>
        <pc:sldMkLst>
          <pc:docMk/>
          <pc:sldMk cId="1485121242" sldId="612"/>
        </pc:sldMkLst>
        <pc:spChg chg="add mod">
          <ac:chgData name="Saranya Palaniswamy" userId="973be20e-c43f-434f-97ed-92fa4baa28ec" providerId="ADAL" clId="{43A0B2FA-94EB-433B-B7B6-CBD5C9C748E9}" dt="2024-06-04T12:36:43.536" v="51953"/>
          <ac:spMkLst>
            <pc:docMk/>
            <pc:sldMk cId="1485121242" sldId="612"/>
            <ac:spMk id="2" creationId="{88F3EE5B-867E-92D2-C4F5-8BF60BAD91F4}"/>
          </ac:spMkLst>
        </pc:spChg>
        <pc:spChg chg="add mod">
          <ac:chgData name="Saranya Palaniswamy" userId="973be20e-c43f-434f-97ed-92fa4baa28ec" providerId="ADAL" clId="{43A0B2FA-94EB-433B-B7B6-CBD5C9C748E9}" dt="2024-06-04T12:42:57.425" v="52321" actId="20577"/>
          <ac:spMkLst>
            <pc:docMk/>
            <pc:sldMk cId="1485121242" sldId="612"/>
            <ac:spMk id="4" creationId="{0044445D-CA3D-E61E-9D84-204E1B50EF99}"/>
          </ac:spMkLst>
        </pc:spChg>
        <pc:spChg chg="mod">
          <ac:chgData name="Saranya Palaniswamy" userId="973be20e-c43f-434f-97ed-92fa4baa28ec" providerId="ADAL" clId="{43A0B2FA-94EB-433B-B7B6-CBD5C9C748E9}" dt="2024-06-04T12:58:32.803" v="52533" actId="20577"/>
          <ac:spMkLst>
            <pc:docMk/>
            <pc:sldMk cId="1485121242" sldId="612"/>
            <ac:spMk id="5" creationId="{FDA8D9A9-2B52-482D-9361-DFDB304F11AF}"/>
          </ac:spMkLst>
        </pc:spChg>
        <pc:graphicFrameChg chg="del">
          <ac:chgData name="Saranya Palaniswamy" userId="973be20e-c43f-434f-97ed-92fa4baa28ec" providerId="ADAL" clId="{43A0B2FA-94EB-433B-B7B6-CBD5C9C748E9}" dt="2024-06-04T12:39:16.264" v="52121" actId="478"/>
          <ac:graphicFrameMkLst>
            <pc:docMk/>
            <pc:sldMk cId="1485121242" sldId="612"/>
            <ac:graphicFrameMk id="6" creationId="{AEB8A22F-E3CF-064F-E204-F8789ED88535}"/>
          </ac:graphicFrameMkLst>
        </pc:graphicFrameChg>
        <pc:graphicFrameChg chg="mod">
          <ac:chgData name="Saranya Palaniswamy" userId="973be20e-c43f-434f-97ed-92fa4baa28ec" providerId="ADAL" clId="{43A0B2FA-94EB-433B-B7B6-CBD5C9C748E9}" dt="2024-06-04T12:59:05.293" v="52542" actId="6549"/>
          <ac:graphicFrameMkLst>
            <pc:docMk/>
            <pc:sldMk cId="1485121242" sldId="612"/>
            <ac:graphicFrameMk id="7" creationId="{1166D467-797C-14DF-B4FF-A35A23BA4D77}"/>
          </ac:graphicFrameMkLst>
        </pc:graphicFrameChg>
        <pc:graphicFrameChg chg="add mod">
          <ac:chgData name="Saranya Palaniswamy" userId="973be20e-c43f-434f-97ed-92fa4baa28ec" providerId="ADAL" clId="{43A0B2FA-94EB-433B-B7B6-CBD5C9C748E9}" dt="2024-06-04T12:59:08.786" v="52543" actId="6549"/>
          <ac:graphicFrameMkLst>
            <pc:docMk/>
            <pc:sldMk cId="1485121242" sldId="612"/>
            <ac:graphicFrameMk id="8" creationId="{AEB8A22F-E3CF-064F-E204-F8789ED88535}"/>
          </ac:graphicFrameMkLst>
        </pc:graphicFrameChg>
      </pc:sldChg>
    </pc:docChg>
  </pc:docChgLst>
  <pc:docChgLst>
    <pc:chgData name="Eleanor Tovey" userId="S::eleanor.tovey@cambridgeshire.gov.uk::c9579d0c-b657-4534-af58-7dbcd0caa908" providerId="AD" clId="Web-{B07A1F5F-BEB8-46B5-9DC8-AE8DC3EE22B3}"/>
    <pc:docChg chg="">
      <pc:chgData name="Eleanor Tovey" userId="S::eleanor.tovey@cambridgeshire.gov.uk::c9579d0c-b657-4534-af58-7dbcd0caa908" providerId="AD" clId="Web-{B07A1F5F-BEB8-46B5-9DC8-AE8DC3EE22B3}" dt="2024-03-11T11:22:42.301" v="0"/>
      <pc:docMkLst>
        <pc:docMk/>
      </pc:docMkLst>
      <pc:sldChg chg="modCm">
        <pc:chgData name="Eleanor Tovey" userId="S::eleanor.tovey@cambridgeshire.gov.uk::c9579d0c-b657-4534-af58-7dbcd0caa908" providerId="AD" clId="Web-{B07A1F5F-BEB8-46B5-9DC8-AE8DC3EE22B3}" dt="2024-03-11T11:22:42.301" v="0"/>
        <pc:sldMkLst>
          <pc:docMk/>
          <pc:sldMk cId="2598330162" sldId="575"/>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B07A1F5F-BEB8-46B5-9DC8-AE8DC3EE22B3}" dt="2024-03-11T11:22:42.301" v="0"/>
              <pc2:cmMkLst xmlns:pc2="http://schemas.microsoft.com/office/powerpoint/2019/9/main/command">
                <pc:docMk/>
                <pc:sldMk cId="2598330162" sldId="575"/>
                <pc2:cmMk id="{74876CAB-FF0D-474D-A729-68C0354D4AFF}"/>
              </pc2:cmMkLst>
              <pc226:cmRplyChg chg="mod modRxn">
                <pc226:chgData name="Eleanor Tovey" userId="S::eleanor.tovey@cambridgeshire.gov.uk::c9579d0c-b657-4534-af58-7dbcd0caa908" providerId="AD" clId="Web-{B07A1F5F-BEB8-46B5-9DC8-AE8DC3EE22B3}" dt="2024-03-11T11:22:42.301" v="0"/>
                <pc2:cmRplyMkLst xmlns:pc2="http://schemas.microsoft.com/office/powerpoint/2019/9/main/command">
                  <pc:docMk/>
                  <pc:sldMk cId="2598330162" sldId="575"/>
                  <pc2:cmMk id="{74876CAB-FF0D-474D-A729-68C0354D4AFF}"/>
                  <pc2:cmRplyMk id="{C36F4AEE-5F60-40C7-98FA-89B8E730DB8F}"/>
                </pc2:cmRplyMkLst>
              </pc226:cmRplyChg>
            </pc226:cmChg>
          </p:ext>
        </pc:extLst>
      </pc:sldChg>
    </pc:docChg>
  </pc:docChgLst>
  <pc:docChgLst>
    <pc:chgData name="Eleanor Tovey" userId="S::eleanor.tovey@cambridgeshire.gov.uk::c9579d0c-b657-4534-af58-7dbcd0caa908" providerId="AD" clId="Web-{8C114BB1-4EEC-D210-003C-1FA2CA89B8D3}"/>
    <pc:docChg chg="">
      <pc:chgData name="Eleanor Tovey" userId="S::eleanor.tovey@cambridgeshire.gov.uk::c9579d0c-b657-4534-af58-7dbcd0caa908" providerId="AD" clId="Web-{8C114BB1-4EEC-D210-003C-1FA2CA89B8D3}" dt="2024-03-26T10:30:35.428" v="0"/>
      <pc:docMkLst>
        <pc:docMk/>
      </pc:docMkLst>
      <pc:sldChg chg="modCm">
        <pc:chgData name="Eleanor Tovey" userId="S::eleanor.tovey@cambridgeshire.gov.uk::c9579d0c-b657-4534-af58-7dbcd0caa908" providerId="AD" clId="Web-{8C114BB1-4EEC-D210-003C-1FA2CA89B8D3}" dt="2024-03-26T10:30:35.428" v="0"/>
        <pc:sldMkLst>
          <pc:docMk/>
          <pc:sldMk cId="1713726695" sldId="597"/>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8C114BB1-4EEC-D210-003C-1FA2CA89B8D3}" dt="2024-03-26T10:30:35.428" v="0"/>
              <pc2:cmMkLst xmlns:pc2="http://schemas.microsoft.com/office/powerpoint/2019/9/main/command">
                <pc:docMk/>
                <pc:sldMk cId="1713726695" sldId="597"/>
                <pc2:cmMk id="{C9AB7B40-B8FB-4011-B2DE-B28A24FB5522}"/>
              </pc2:cmMkLst>
              <pc226:cmRplyChg chg="add">
                <pc226:chgData name="Eleanor Tovey" userId="S::eleanor.tovey@cambridgeshire.gov.uk::c9579d0c-b657-4534-af58-7dbcd0caa908" providerId="AD" clId="Web-{8C114BB1-4EEC-D210-003C-1FA2CA89B8D3}" dt="2024-03-26T10:30:35.428" v="0"/>
                <pc2:cmRplyMkLst xmlns:pc2="http://schemas.microsoft.com/office/powerpoint/2019/9/main/command">
                  <pc:docMk/>
                  <pc:sldMk cId="1713726695" sldId="597"/>
                  <pc2:cmMk id="{C9AB7B40-B8FB-4011-B2DE-B28A24FB5522}"/>
                  <pc2:cmRplyMk id="{26066D26-3109-4DEF-9142-082BF559AA20}"/>
                </pc2:cmRplyMkLst>
              </pc226:cmRplyChg>
            </pc226:cmChg>
          </p:ext>
        </pc:extLst>
      </pc:sldChg>
    </pc:docChg>
  </pc:docChgLst>
  <pc:docChgLst>
    <pc:chgData name="Eleanor Tovey" userId="c9579d0c-b657-4534-af58-7dbcd0caa908" providerId="ADAL" clId="{FEFEB8BD-37F6-4BCC-9A97-2C4E5BE5B71B}"/>
    <pc:docChg chg="">
      <pc:chgData name="Eleanor Tovey" userId="c9579d0c-b657-4534-af58-7dbcd0caa908" providerId="ADAL" clId="{FEFEB8BD-37F6-4BCC-9A97-2C4E5BE5B71B}" dt="2024-06-04T15:02:45.444" v="1"/>
      <pc:docMkLst>
        <pc:docMk/>
      </pc:docMkLst>
      <pc:sldChg chg="addCm delCm">
        <pc:chgData name="Eleanor Tovey" userId="c9579d0c-b657-4534-af58-7dbcd0caa908" providerId="ADAL" clId="{FEFEB8BD-37F6-4BCC-9A97-2C4E5BE5B71B}" dt="2024-06-04T15:02:45.444" v="1"/>
        <pc:sldMkLst>
          <pc:docMk/>
          <pc:sldMk cId="3331357206" sldId="576"/>
        </pc:sldMkLst>
        <pc:extLst>
          <p:ext xmlns:p="http://schemas.openxmlformats.org/presentationml/2006/main" uri="{D6D511B9-2390-475A-947B-AFAB55BFBCF1}">
            <pc226:cmChg xmlns:pc226="http://schemas.microsoft.com/office/powerpoint/2022/06/main/command" chg="add del">
              <pc226:chgData name="Eleanor Tovey" userId="c9579d0c-b657-4534-af58-7dbcd0caa908" providerId="ADAL" clId="{FEFEB8BD-37F6-4BCC-9A97-2C4E5BE5B71B}" dt="2024-06-04T15:02:45.444" v="1"/>
              <pc2:cmMkLst xmlns:pc2="http://schemas.microsoft.com/office/powerpoint/2019/9/main/command">
                <pc:docMk/>
                <pc:sldMk cId="3331357206" sldId="576"/>
                <pc2:cmMk id="{674F7100-6798-4317-8CA6-F5352AA388E9}"/>
              </pc2:cmMkLst>
            </pc226:cmChg>
          </p:ext>
        </pc:extLst>
      </pc:sldChg>
    </pc:docChg>
  </pc:docChgLst>
  <pc:docChgLst>
    <pc:chgData name="Saranya Palaniswamy" userId="973be20e-c43f-434f-97ed-92fa4baa28ec" providerId="ADAL" clId="{6C3F4210-B8E3-430A-BFAC-D43F19F7EA9B}"/>
    <pc:docChg chg="undo custSel addSld delSld modSld">
      <pc:chgData name="Saranya Palaniswamy" userId="973be20e-c43f-434f-97ed-92fa4baa28ec" providerId="ADAL" clId="{6C3F4210-B8E3-430A-BFAC-D43F19F7EA9B}" dt="2024-01-18T11:13:58.816" v="746" actId="478"/>
      <pc:docMkLst>
        <pc:docMk/>
      </pc:docMkLst>
      <pc:sldChg chg="addSp delSp modSp add mod modNotesTx">
        <pc:chgData name="Saranya Palaniswamy" userId="973be20e-c43f-434f-97ed-92fa4baa28ec" providerId="ADAL" clId="{6C3F4210-B8E3-430A-BFAC-D43F19F7EA9B}" dt="2024-01-16T12:33:39.203" v="543" actId="27918"/>
        <pc:sldMkLst>
          <pc:docMk/>
          <pc:sldMk cId="3122753274" sldId="282"/>
        </pc:sldMkLst>
        <pc:spChg chg="del">
          <ac:chgData name="Saranya Palaniswamy" userId="973be20e-c43f-434f-97ed-92fa4baa28ec" providerId="ADAL" clId="{6C3F4210-B8E3-430A-BFAC-D43F19F7EA9B}" dt="2024-01-16T10:26:16.868" v="374" actId="478"/>
          <ac:spMkLst>
            <pc:docMk/>
            <pc:sldMk cId="3122753274" sldId="282"/>
            <ac:spMk id="5" creationId="{00590B8E-470C-1C10-F279-CBBBD95A7F35}"/>
          </ac:spMkLst>
        </pc:spChg>
        <pc:spChg chg="mod">
          <ac:chgData name="Saranya Palaniswamy" userId="973be20e-c43f-434f-97ed-92fa4baa28ec" providerId="ADAL" clId="{6C3F4210-B8E3-430A-BFAC-D43F19F7EA9B}" dt="2024-01-16T10:25:11.736" v="367" actId="20577"/>
          <ac:spMkLst>
            <pc:docMk/>
            <pc:sldMk cId="3122753274" sldId="282"/>
            <ac:spMk id="8" creationId="{0158A66E-2D42-CF43-51B1-B042473F6432}"/>
          </ac:spMkLst>
        </pc:spChg>
        <pc:spChg chg="del">
          <ac:chgData name="Saranya Palaniswamy" userId="973be20e-c43f-434f-97ed-92fa4baa28ec" providerId="ADAL" clId="{6C3F4210-B8E3-430A-BFAC-D43F19F7EA9B}" dt="2024-01-16T10:25:19.246" v="370" actId="478"/>
          <ac:spMkLst>
            <pc:docMk/>
            <pc:sldMk cId="3122753274" sldId="282"/>
            <ac:spMk id="11" creationId="{4841BFE8-50F3-7C15-B3BE-1253F730EA55}"/>
          </ac:spMkLst>
        </pc:spChg>
        <pc:spChg chg="add mod">
          <ac:chgData name="Saranya Palaniswamy" userId="973be20e-c43f-434f-97ed-92fa4baa28ec" providerId="ADAL" clId="{6C3F4210-B8E3-430A-BFAC-D43F19F7EA9B}" dt="2024-01-16T11:57:05.490" v="441" actId="14100"/>
          <ac:spMkLst>
            <pc:docMk/>
            <pc:sldMk cId="3122753274" sldId="282"/>
            <ac:spMk id="16" creationId="{3BE9A307-7CC4-8B77-2883-1A8880D5130D}"/>
          </ac:spMkLst>
        </pc:spChg>
        <pc:graphicFrameChg chg="add mod">
          <ac:chgData name="Saranya Palaniswamy" userId="973be20e-c43f-434f-97ed-92fa4baa28ec" providerId="ADAL" clId="{6C3F4210-B8E3-430A-BFAC-D43F19F7EA9B}" dt="2024-01-16T12:09:30.650" v="450" actId="20577"/>
          <ac:graphicFrameMkLst>
            <pc:docMk/>
            <pc:sldMk cId="3122753274" sldId="282"/>
            <ac:graphicFrameMk id="7" creationId="{4890A4BE-B5BF-3B8B-7760-BEA0915E94F8}"/>
          </ac:graphicFrameMkLst>
        </pc:graphicFrameChg>
        <pc:graphicFrameChg chg="del">
          <ac:chgData name="Saranya Palaniswamy" userId="973be20e-c43f-434f-97ed-92fa4baa28ec" providerId="ADAL" clId="{6C3F4210-B8E3-430A-BFAC-D43F19F7EA9B}" dt="2024-01-16T10:25:17.979" v="369" actId="478"/>
          <ac:graphicFrameMkLst>
            <pc:docMk/>
            <pc:sldMk cId="3122753274" sldId="282"/>
            <ac:graphicFrameMk id="9" creationId="{C63CB864-D924-6A4E-FF70-923279FCFBD5}"/>
          </ac:graphicFrameMkLst>
        </pc:graphicFrameChg>
        <pc:graphicFrameChg chg="del">
          <ac:chgData name="Saranya Palaniswamy" userId="973be20e-c43f-434f-97ed-92fa4baa28ec" providerId="ADAL" clId="{6C3F4210-B8E3-430A-BFAC-D43F19F7EA9B}" dt="2024-01-16T10:25:16.241" v="368" actId="478"/>
          <ac:graphicFrameMkLst>
            <pc:docMk/>
            <pc:sldMk cId="3122753274" sldId="282"/>
            <ac:graphicFrameMk id="12" creationId="{4EFECB9B-5B7B-197E-DD84-4AA1D150BC42}"/>
          </ac:graphicFrameMkLst>
        </pc:graphicFrameChg>
        <pc:graphicFrameChg chg="add mod">
          <ac:chgData name="Saranya Palaniswamy" userId="973be20e-c43f-434f-97ed-92fa4baa28ec" providerId="ADAL" clId="{6C3F4210-B8E3-430A-BFAC-D43F19F7EA9B}" dt="2024-01-16T11:51:25.753" v="424" actId="14100"/>
          <ac:graphicFrameMkLst>
            <pc:docMk/>
            <pc:sldMk cId="3122753274" sldId="282"/>
            <ac:graphicFrameMk id="13" creationId="{E7247F9C-CB84-B209-045E-B034937D50D7}"/>
          </ac:graphicFrameMkLst>
        </pc:graphicFrameChg>
        <pc:picChg chg="add del mod">
          <ac:chgData name="Saranya Palaniswamy" userId="973be20e-c43f-434f-97ed-92fa4baa28ec" providerId="ADAL" clId="{6C3F4210-B8E3-430A-BFAC-D43F19F7EA9B}" dt="2024-01-16T11:50:30.953" v="402" actId="478"/>
          <ac:picMkLst>
            <pc:docMk/>
            <pc:sldMk cId="3122753274" sldId="282"/>
            <ac:picMk id="4" creationId="{11A2F695-0999-DE54-6A83-10A9D369909D}"/>
          </ac:picMkLst>
        </pc:picChg>
        <pc:picChg chg="del">
          <ac:chgData name="Saranya Palaniswamy" userId="973be20e-c43f-434f-97ed-92fa4baa28ec" providerId="ADAL" clId="{6C3F4210-B8E3-430A-BFAC-D43F19F7EA9B}" dt="2024-01-16T10:26:07.229" v="371" actId="478"/>
          <ac:picMkLst>
            <pc:docMk/>
            <pc:sldMk cId="3122753274" sldId="282"/>
            <ac:picMk id="10" creationId="{02C99882-27AD-9DDE-4DEE-CA450278FBC8}"/>
          </ac:picMkLst>
        </pc:picChg>
        <pc:picChg chg="add mod">
          <ac:chgData name="Saranya Palaniswamy" userId="973be20e-c43f-434f-97ed-92fa4baa28ec" providerId="ADAL" clId="{6C3F4210-B8E3-430A-BFAC-D43F19F7EA9B}" dt="2024-01-16T11:51:18.224" v="421" actId="1076"/>
          <ac:picMkLst>
            <pc:docMk/>
            <pc:sldMk cId="3122753274" sldId="282"/>
            <ac:picMk id="15" creationId="{AFCBBF5A-414E-F9BF-B05B-1199F00462DA}"/>
          </ac:picMkLst>
        </pc:picChg>
      </pc:sldChg>
      <pc:sldChg chg="add">
        <pc:chgData name="Saranya Palaniswamy" userId="973be20e-c43f-434f-97ed-92fa4baa28ec" providerId="ADAL" clId="{6C3F4210-B8E3-430A-BFAC-D43F19F7EA9B}" dt="2024-01-16T10:24:54.112" v="360"/>
        <pc:sldMkLst>
          <pc:docMk/>
          <pc:sldMk cId="42728721" sldId="396"/>
        </pc:sldMkLst>
      </pc:sldChg>
      <pc:sldChg chg="addSp delSp modSp add mod">
        <pc:chgData name="Saranya Palaniswamy" userId="973be20e-c43f-434f-97ed-92fa4baa28ec" providerId="ADAL" clId="{6C3F4210-B8E3-430A-BFAC-D43F19F7EA9B}" dt="2024-01-16T12:10:55.375" v="460" actId="1076"/>
        <pc:sldMkLst>
          <pc:docMk/>
          <pc:sldMk cId="3742965190" sldId="397"/>
        </pc:sldMkLst>
        <pc:spChg chg="mod">
          <ac:chgData name="Saranya Palaniswamy" userId="973be20e-c43f-434f-97ed-92fa4baa28ec" providerId="ADAL" clId="{6C3F4210-B8E3-430A-BFAC-D43F19F7EA9B}" dt="2024-01-16T12:10:55.375" v="460" actId="1076"/>
          <ac:spMkLst>
            <pc:docMk/>
            <pc:sldMk cId="3742965190" sldId="397"/>
            <ac:spMk id="3" creationId="{6A6102DC-65C1-210B-4555-B8FDE09148CF}"/>
          </ac:spMkLst>
        </pc:spChg>
        <pc:spChg chg="del">
          <ac:chgData name="Saranya Palaniswamy" userId="973be20e-c43f-434f-97ed-92fa4baa28ec" providerId="ADAL" clId="{6C3F4210-B8E3-430A-BFAC-D43F19F7EA9B}" dt="2024-01-16T11:57:25.742" v="442" actId="478"/>
          <ac:spMkLst>
            <pc:docMk/>
            <pc:sldMk cId="3742965190" sldId="397"/>
            <ac:spMk id="4" creationId="{26D08F16-B1D1-7981-4B81-7C1E7FE0E80E}"/>
          </ac:spMkLst>
        </pc:spChg>
        <pc:spChg chg="mod">
          <ac:chgData name="Saranya Palaniswamy" userId="973be20e-c43f-434f-97ed-92fa4baa28ec" providerId="ADAL" clId="{6C3F4210-B8E3-430A-BFAC-D43F19F7EA9B}" dt="2024-01-16T11:57:29.501" v="445" actId="20577"/>
          <ac:spMkLst>
            <pc:docMk/>
            <pc:sldMk cId="3742965190" sldId="397"/>
            <ac:spMk id="8" creationId="{0158A66E-2D42-CF43-51B1-B042473F6432}"/>
          </ac:spMkLst>
        </pc:spChg>
        <pc:graphicFrameChg chg="del">
          <ac:chgData name="Saranya Palaniswamy" userId="973be20e-c43f-434f-97ed-92fa4baa28ec" providerId="ADAL" clId="{6C3F4210-B8E3-430A-BFAC-D43F19F7EA9B}" dt="2024-01-16T11:56:38.604" v="435" actId="478"/>
          <ac:graphicFrameMkLst>
            <pc:docMk/>
            <pc:sldMk cId="3742965190" sldId="397"/>
            <ac:graphicFrameMk id="5" creationId="{0574D534-E252-B09C-BB4D-8B0B2CD7F890}"/>
          </ac:graphicFrameMkLst>
        </pc:graphicFrameChg>
        <pc:graphicFrameChg chg="add mod">
          <ac:chgData name="Saranya Palaniswamy" userId="973be20e-c43f-434f-97ed-92fa4baa28ec" providerId="ADAL" clId="{6C3F4210-B8E3-430A-BFAC-D43F19F7EA9B}" dt="2024-01-16T12:10:45.271" v="457" actId="167"/>
          <ac:graphicFrameMkLst>
            <pc:docMk/>
            <pc:sldMk cId="3742965190" sldId="397"/>
            <ac:graphicFrameMk id="13" creationId="{D07CF0A4-B65A-0910-451D-FF6337B4DEDD}"/>
          </ac:graphicFrameMkLst>
        </pc:graphicFrameChg>
        <pc:picChg chg="add del mod">
          <ac:chgData name="Saranya Palaniswamy" userId="973be20e-c43f-434f-97ed-92fa4baa28ec" providerId="ADAL" clId="{6C3F4210-B8E3-430A-BFAC-D43F19F7EA9B}" dt="2024-01-16T11:57:53.279" v="446" actId="478"/>
          <ac:picMkLst>
            <pc:docMk/>
            <pc:sldMk cId="3742965190" sldId="397"/>
            <ac:picMk id="9" creationId="{C487CCA1-D906-9C9B-3DB5-78C0CDB99ED5}"/>
          </ac:picMkLst>
        </pc:picChg>
        <pc:picChg chg="del">
          <ac:chgData name="Saranya Palaniswamy" userId="973be20e-c43f-434f-97ed-92fa4baa28ec" providerId="ADAL" clId="{6C3F4210-B8E3-430A-BFAC-D43F19F7EA9B}" dt="2024-01-16T11:56:32.803" v="432" actId="478"/>
          <ac:picMkLst>
            <pc:docMk/>
            <pc:sldMk cId="3742965190" sldId="397"/>
            <ac:picMk id="11" creationId="{FB73CD97-D735-9184-2073-59DA5A5DB4D5}"/>
          </ac:picMkLst>
        </pc:picChg>
        <pc:picChg chg="add mod">
          <ac:chgData name="Saranya Palaniswamy" userId="973be20e-c43f-434f-97ed-92fa4baa28ec" providerId="ADAL" clId="{6C3F4210-B8E3-430A-BFAC-D43F19F7EA9B}" dt="2024-01-16T11:58:11.787" v="448" actId="1076"/>
          <ac:picMkLst>
            <pc:docMk/>
            <pc:sldMk cId="3742965190" sldId="397"/>
            <ac:picMk id="12" creationId="{5BA0AA48-2A4D-A3B5-8A83-A9ACA2B18ADF}"/>
          </ac:picMkLst>
        </pc:picChg>
      </pc:sldChg>
      <pc:sldChg chg="addSp delSp modSp add mod">
        <pc:chgData name="Saranya Palaniswamy" userId="973be20e-c43f-434f-97ed-92fa4baa28ec" providerId="ADAL" clId="{6C3F4210-B8E3-430A-BFAC-D43F19F7EA9B}" dt="2024-01-17T11:25:12.922" v="565" actId="14100"/>
        <pc:sldMkLst>
          <pc:docMk/>
          <pc:sldMk cId="263470549" sldId="398"/>
        </pc:sldMkLst>
        <pc:spChg chg="mod">
          <ac:chgData name="Saranya Palaniswamy" userId="973be20e-c43f-434f-97ed-92fa4baa28ec" providerId="ADAL" clId="{6C3F4210-B8E3-430A-BFAC-D43F19F7EA9B}" dt="2024-01-17T11:25:06.650" v="564" actId="14100"/>
          <ac:spMkLst>
            <pc:docMk/>
            <pc:sldMk cId="263470549" sldId="398"/>
            <ac:spMk id="3" creationId="{8C8C64BA-FFFC-BFF4-1E26-4AE903C84481}"/>
          </ac:spMkLst>
        </pc:spChg>
        <pc:spChg chg="del">
          <ac:chgData name="Saranya Palaniswamy" userId="973be20e-c43f-434f-97ed-92fa4baa28ec" providerId="ADAL" clId="{6C3F4210-B8E3-430A-BFAC-D43F19F7EA9B}" dt="2024-01-16T12:26:04.004" v="472" actId="478"/>
          <ac:spMkLst>
            <pc:docMk/>
            <pc:sldMk cId="263470549" sldId="398"/>
            <ac:spMk id="4" creationId="{CA317DFD-B765-C8B3-1FAC-B2DB81661C02}"/>
          </ac:spMkLst>
        </pc:spChg>
        <pc:spChg chg="mod">
          <ac:chgData name="Saranya Palaniswamy" userId="973be20e-c43f-434f-97ed-92fa4baa28ec" providerId="ADAL" clId="{6C3F4210-B8E3-430A-BFAC-D43F19F7EA9B}" dt="2024-01-16T12:26:10.817" v="481" actId="20577"/>
          <ac:spMkLst>
            <pc:docMk/>
            <pc:sldMk cId="263470549" sldId="398"/>
            <ac:spMk id="8" creationId="{0158A66E-2D42-CF43-51B1-B042473F6432}"/>
          </ac:spMkLst>
        </pc:spChg>
        <pc:spChg chg="mod">
          <ac:chgData name="Saranya Palaniswamy" userId="973be20e-c43f-434f-97ed-92fa4baa28ec" providerId="ADAL" clId="{6C3F4210-B8E3-430A-BFAC-D43F19F7EA9B}" dt="2024-01-17T11:25:12.922" v="565" actId="14100"/>
          <ac:spMkLst>
            <pc:docMk/>
            <pc:sldMk cId="263470549" sldId="398"/>
            <ac:spMk id="10" creationId="{17772B23-7A6C-3113-F33B-E8536FAEE045}"/>
          </ac:spMkLst>
        </pc:spChg>
        <pc:graphicFrameChg chg="add mod">
          <ac:chgData name="Saranya Palaniswamy" userId="973be20e-c43f-434f-97ed-92fa4baa28ec" providerId="ADAL" clId="{6C3F4210-B8E3-430A-BFAC-D43F19F7EA9B}" dt="2024-01-17T11:25:02.829" v="563" actId="14100"/>
          <ac:graphicFrameMkLst>
            <pc:docMk/>
            <pc:sldMk cId="263470549" sldId="398"/>
            <ac:graphicFrameMk id="4" creationId="{E4B37221-57CE-1390-D935-526411E6DCC8}"/>
          </ac:graphicFrameMkLst>
        </pc:graphicFrameChg>
        <pc:graphicFrameChg chg="add mod">
          <ac:chgData name="Saranya Palaniswamy" userId="973be20e-c43f-434f-97ed-92fa4baa28ec" providerId="ADAL" clId="{6C3F4210-B8E3-430A-BFAC-D43F19F7EA9B}" dt="2024-01-17T11:24:54.434" v="561" actId="1076"/>
          <ac:graphicFrameMkLst>
            <pc:docMk/>
            <pc:sldMk cId="263470549" sldId="398"/>
            <ac:graphicFrameMk id="5" creationId="{89F9C1FB-E3B2-BDE8-7B46-65921B1B9625}"/>
          </ac:graphicFrameMkLst>
        </pc:graphicFrameChg>
        <pc:graphicFrameChg chg="del">
          <ac:chgData name="Saranya Palaniswamy" userId="973be20e-c43f-434f-97ed-92fa4baa28ec" providerId="ADAL" clId="{6C3F4210-B8E3-430A-BFAC-D43F19F7EA9B}" dt="2024-01-16T12:26:01.611" v="470" actId="478"/>
          <ac:graphicFrameMkLst>
            <pc:docMk/>
            <pc:sldMk cId="263470549" sldId="398"/>
            <ac:graphicFrameMk id="7" creationId="{BDE07007-73F0-3CFF-6FB8-68C983BC37F5}"/>
          </ac:graphicFrameMkLst>
        </pc:graphicFrameChg>
        <pc:graphicFrameChg chg="del">
          <ac:chgData name="Saranya Palaniswamy" userId="973be20e-c43f-434f-97ed-92fa4baa28ec" providerId="ADAL" clId="{6C3F4210-B8E3-430A-BFAC-D43F19F7EA9B}" dt="2024-01-16T12:26:02.710" v="471" actId="478"/>
          <ac:graphicFrameMkLst>
            <pc:docMk/>
            <pc:sldMk cId="263470549" sldId="398"/>
            <ac:graphicFrameMk id="9" creationId="{7B626E09-6E6C-4959-8A7F-241E7840DE65}"/>
          </ac:graphicFrameMkLst>
        </pc:graphicFrameChg>
        <pc:picChg chg="add mod">
          <ac:chgData name="Saranya Palaniswamy" userId="973be20e-c43f-434f-97ed-92fa4baa28ec" providerId="ADAL" clId="{6C3F4210-B8E3-430A-BFAC-D43F19F7EA9B}" dt="2024-01-16T12:15:18.762" v="465" actId="14100"/>
          <ac:picMkLst>
            <pc:docMk/>
            <pc:sldMk cId="263470549" sldId="398"/>
            <ac:picMk id="6" creationId="{B0458F9E-ABA6-071D-4E03-2625E411E979}"/>
          </ac:picMkLst>
        </pc:picChg>
        <pc:picChg chg="add mod">
          <ac:chgData name="Saranya Palaniswamy" userId="973be20e-c43f-434f-97ed-92fa4baa28ec" providerId="ADAL" clId="{6C3F4210-B8E3-430A-BFAC-D43F19F7EA9B}" dt="2024-01-16T12:16:47.837" v="469" actId="14100"/>
          <ac:picMkLst>
            <pc:docMk/>
            <pc:sldMk cId="263470549" sldId="398"/>
            <ac:picMk id="12" creationId="{45914D53-3CD5-AF7F-00C5-74AB4F7C9446}"/>
          </ac:picMkLst>
        </pc:picChg>
        <pc:picChg chg="del">
          <ac:chgData name="Saranya Palaniswamy" userId="973be20e-c43f-434f-97ed-92fa4baa28ec" providerId="ADAL" clId="{6C3F4210-B8E3-430A-BFAC-D43F19F7EA9B}" dt="2024-01-16T12:15:13.355" v="462" actId="478"/>
          <ac:picMkLst>
            <pc:docMk/>
            <pc:sldMk cId="263470549" sldId="398"/>
            <ac:picMk id="14" creationId="{9BF17FD5-A4DD-9EF6-A338-F7685CDE1F43}"/>
          </ac:picMkLst>
        </pc:picChg>
        <pc:picChg chg="del">
          <ac:chgData name="Saranya Palaniswamy" userId="973be20e-c43f-434f-97ed-92fa4baa28ec" providerId="ADAL" clId="{6C3F4210-B8E3-430A-BFAC-D43F19F7EA9B}" dt="2024-01-16T12:16:43.733" v="466" actId="478"/>
          <ac:picMkLst>
            <pc:docMk/>
            <pc:sldMk cId="263470549" sldId="398"/>
            <ac:picMk id="16" creationId="{092DF993-A3BD-7EEA-DE7C-2B7B7B08DD6B}"/>
          </ac:picMkLst>
        </pc:picChg>
      </pc:sldChg>
      <pc:sldChg chg="addSp delSp modSp add mod">
        <pc:chgData name="Saranya Palaniswamy" userId="973be20e-c43f-434f-97ed-92fa4baa28ec" providerId="ADAL" clId="{6C3F4210-B8E3-430A-BFAC-D43F19F7EA9B}" dt="2024-01-17T11:26:05.677" v="578" actId="14100"/>
        <pc:sldMkLst>
          <pc:docMk/>
          <pc:sldMk cId="3724396714" sldId="399"/>
        </pc:sldMkLst>
        <pc:spChg chg="mod">
          <ac:chgData name="Saranya Palaniswamy" userId="973be20e-c43f-434f-97ed-92fa4baa28ec" providerId="ADAL" clId="{6C3F4210-B8E3-430A-BFAC-D43F19F7EA9B}" dt="2024-01-17T11:25:43.893" v="572" actId="1076"/>
          <ac:spMkLst>
            <pc:docMk/>
            <pc:sldMk cId="3724396714" sldId="399"/>
            <ac:spMk id="3" creationId="{D66D24A5-2643-A2B3-40AB-1FE8517A49D1}"/>
          </ac:spMkLst>
        </pc:spChg>
        <pc:spChg chg="mod">
          <ac:chgData name="Saranya Palaniswamy" userId="973be20e-c43f-434f-97ed-92fa4baa28ec" providerId="ADAL" clId="{6C3F4210-B8E3-430A-BFAC-D43F19F7EA9B}" dt="2024-01-17T11:26:05.677" v="578" actId="14100"/>
          <ac:spMkLst>
            <pc:docMk/>
            <pc:sldMk cId="3724396714" sldId="399"/>
            <ac:spMk id="4" creationId="{153B396C-3A1E-51E2-720A-2DF5D13CFECA}"/>
          </ac:spMkLst>
        </pc:spChg>
        <pc:spChg chg="del">
          <ac:chgData name="Saranya Palaniswamy" userId="973be20e-c43f-434f-97ed-92fa4baa28ec" providerId="ADAL" clId="{6C3F4210-B8E3-430A-BFAC-D43F19F7EA9B}" dt="2024-01-16T12:32:34.502" v="540" actId="478"/>
          <ac:spMkLst>
            <pc:docMk/>
            <pc:sldMk cId="3724396714" sldId="399"/>
            <ac:spMk id="5" creationId="{DB5ED3E3-BB5F-D82E-C0AB-D5F142930A4D}"/>
          </ac:spMkLst>
        </pc:spChg>
        <pc:spChg chg="add mod">
          <ac:chgData name="Saranya Palaniswamy" userId="973be20e-c43f-434f-97ed-92fa4baa28ec" providerId="ADAL" clId="{6C3F4210-B8E3-430A-BFAC-D43F19F7EA9B}" dt="2024-01-16T12:32:07.632" v="537" actId="1076"/>
          <ac:spMkLst>
            <pc:docMk/>
            <pc:sldMk cId="3724396714" sldId="399"/>
            <ac:spMk id="15" creationId="{EA6B4897-2EDE-AAFD-076E-DF567509F4AE}"/>
          </ac:spMkLst>
        </pc:spChg>
        <pc:spChg chg="add mod">
          <ac:chgData name="Saranya Palaniswamy" userId="973be20e-c43f-434f-97ed-92fa4baa28ec" providerId="ADAL" clId="{6C3F4210-B8E3-430A-BFAC-D43F19F7EA9B}" dt="2024-01-16T12:32:13.962" v="539" actId="1076"/>
          <ac:spMkLst>
            <pc:docMk/>
            <pc:sldMk cId="3724396714" sldId="399"/>
            <ac:spMk id="16" creationId="{325085DF-A283-C882-6D4F-22826813C588}"/>
          </ac:spMkLst>
        </pc:spChg>
        <pc:graphicFrameChg chg="add mod">
          <ac:chgData name="Saranya Palaniswamy" userId="973be20e-c43f-434f-97ed-92fa4baa28ec" providerId="ADAL" clId="{6C3F4210-B8E3-430A-BFAC-D43F19F7EA9B}" dt="2024-01-17T11:25:40.076" v="571" actId="167"/>
          <ac:graphicFrameMkLst>
            <pc:docMk/>
            <pc:sldMk cId="3724396714" sldId="399"/>
            <ac:graphicFrameMk id="5" creationId="{A9132DFD-6B1B-6A81-423A-DFFE49A9D3FB}"/>
          </ac:graphicFrameMkLst>
        </pc:graphicFrameChg>
        <pc:graphicFrameChg chg="add mod">
          <ac:chgData name="Saranya Palaniswamy" userId="973be20e-c43f-434f-97ed-92fa4baa28ec" providerId="ADAL" clId="{6C3F4210-B8E3-430A-BFAC-D43F19F7EA9B}" dt="2024-01-17T11:25:57.393" v="576" actId="167"/>
          <ac:graphicFrameMkLst>
            <pc:docMk/>
            <pc:sldMk cId="3724396714" sldId="399"/>
            <ac:graphicFrameMk id="6" creationId="{C34B6FFB-CCDF-C627-A8A5-A032B61F3B76}"/>
          </ac:graphicFrameMkLst>
        </pc:graphicFrameChg>
        <pc:graphicFrameChg chg="del">
          <ac:chgData name="Saranya Palaniswamy" userId="973be20e-c43f-434f-97ed-92fa4baa28ec" providerId="ADAL" clId="{6C3F4210-B8E3-430A-BFAC-D43F19F7EA9B}" dt="2024-01-17T11:25:25.527" v="567" actId="478"/>
          <ac:graphicFrameMkLst>
            <pc:docMk/>
            <pc:sldMk cId="3724396714" sldId="399"/>
            <ac:graphicFrameMk id="13" creationId="{3EFA1C05-EF2B-D071-D261-849B25C14DBE}"/>
          </ac:graphicFrameMkLst>
        </pc:graphicFrameChg>
        <pc:graphicFrameChg chg="del">
          <ac:chgData name="Saranya Palaniswamy" userId="973be20e-c43f-434f-97ed-92fa4baa28ec" providerId="ADAL" clId="{6C3F4210-B8E3-430A-BFAC-D43F19F7EA9B}" dt="2024-01-17T11:25:24.119" v="566" actId="478"/>
          <ac:graphicFrameMkLst>
            <pc:docMk/>
            <pc:sldMk cId="3724396714" sldId="399"/>
            <ac:graphicFrameMk id="14" creationId="{6C859762-91A6-8DF5-7060-9FB38257AA2E}"/>
          </ac:graphicFrameMkLst>
        </pc:graphicFrameChg>
        <pc:picChg chg="del">
          <ac:chgData name="Saranya Palaniswamy" userId="973be20e-c43f-434f-97ed-92fa4baa28ec" providerId="ADAL" clId="{6C3F4210-B8E3-430A-BFAC-D43F19F7EA9B}" dt="2024-01-16T12:29:50.397" v="482" actId="478"/>
          <ac:picMkLst>
            <pc:docMk/>
            <pc:sldMk cId="3724396714" sldId="399"/>
            <ac:picMk id="7" creationId="{77F0A5B5-C24E-0A5F-B2B7-FEF81E60C484}"/>
          </ac:picMkLst>
        </pc:picChg>
        <pc:picChg chg="add mod">
          <ac:chgData name="Saranya Palaniswamy" userId="973be20e-c43f-434f-97ed-92fa4baa28ec" providerId="ADAL" clId="{6C3F4210-B8E3-430A-BFAC-D43F19F7EA9B}" dt="2024-01-16T12:29:53.619" v="484" actId="1076"/>
          <ac:picMkLst>
            <pc:docMk/>
            <pc:sldMk cId="3724396714" sldId="399"/>
            <ac:picMk id="9" creationId="{91C4E251-0A8F-B1BC-C2D3-4AA9A217A796}"/>
          </ac:picMkLst>
        </pc:picChg>
        <pc:picChg chg="del">
          <ac:chgData name="Saranya Palaniswamy" userId="973be20e-c43f-434f-97ed-92fa4baa28ec" providerId="ADAL" clId="{6C3F4210-B8E3-430A-BFAC-D43F19F7EA9B}" dt="2024-01-16T12:30:05.339" v="485" actId="478"/>
          <ac:picMkLst>
            <pc:docMk/>
            <pc:sldMk cId="3724396714" sldId="399"/>
            <ac:picMk id="10" creationId="{64DE86AF-974A-212B-976C-8790340CF73A}"/>
          </ac:picMkLst>
        </pc:picChg>
        <pc:picChg chg="add mod">
          <ac:chgData name="Saranya Palaniswamy" userId="973be20e-c43f-434f-97ed-92fa4baa28ec" providerId="ADAL" clId="{6C3F4210-B8E3-430A-BFAC-D43F19F7EA9B}" dt="2024-01-16T12:30:08.177" v="487" actId="1076"/>
          <ac:picMkLst>
            <pc:docMk/>
            <pc:sldMk cId="3724396714" sldId="399"/>
            <ac:picMk id="12" creationId="{BBD6A7D8-4528-4395-0548-F800765E90B6}"/>
          </ac:picMkLst>
        </pc:picChg>
      </pc:sldChg>
      <pc:sldChg chg="add">
        <pc:chgData name="Saranya Palaniswamy" userId="973be20e-c43f-434f-97ed-92fa4baa28ec" providerId="ADAL" clId="{6C3F4210-B8E3-430A-BFAC-D43F19F7EA9B}" dt="2024-01-17T11:33:33.416" v="590"/>
        <pc:sldMkLst>
          <pc:docMk/>
          <pc:sldMk cId="197420952" sldId="406"/>
        </pc:sldMkLst>
      </pc:sldChg>
      <pc:sldChg chg="addSp delSp modSp add mod modNotesTx">
        <pc:chgData name="Saranya Palaniswamy" userId="973be20e-c43f-434f-97ed-92fa4baa28ec" providerId="ADAL" clId="{6C3F4210-B8E3-430A-BFAC-D43F19F7EA9B}" dt="2024-01-18T11:13:58.816" v="746" actId="478"/>
        <pc:sldMkLst>
          <pc:docMk/>
          <pc:sldMk cId="2839006322" sldId="407"/>
        </pc:sldMkLst>
        <pc:spChg chg="del">
          <ac:chgData name="Saranya Palaniswamy" userId="973be20e-c43f-434f-97ed-92fa4baa28ec" providerId="ADAL" clId="{6C3F4210-B8E3-430A-BFAC-D43F19F7EA9B}" dt="2024-01-18T10:58:29.125" v="647" actId="478"/>
          <ac:spMkLst>
            <pc:docMk/>
            <pc:sldMk cId="2839006322" sldId="407"/>
            <ac:spMk id="2" creationId="{71B941A1-7403-686C-8CAA-166C0368FFE0}"/>
          </ac:spMkLst>
        </pc:spChg>
        <pc:spChg chg="mod">
          <ac:chgData name="Saranya Palaniswamy" userId="973be20e-c43f-434f-97ed-92fa4baa28ec" providerId="ADAL" clId="{6C3F4210-B8E3-430A-BFAC-D43F19F7EA9B}" dt="2024-01-18T10:59:01.639" v="665" actId="20577"/>
          <ac:spMkLst>
            <pc:docMk/>
            <pc:sldMk cId="2839006322" sldId="407"/>
            <ac:spMk id="6" creationId="{53F58DE6-A4F5-002A-9E7D-90DFE301E1B9}"/>
          </ac:spMkLst>
        </pc:spChg>
        <pc:spChg chg="del">
          <ac:chgData name="Saranya Palaniswamy" userId="973be20e-c43f-434f-97ed-92fa4baa28ec" providerId="ADAL" clId="{6C3F4210-B8E3-430A-BFAC-D43F19F7EA9B}" dt="2024-01-18T11:13:58.816" v="746" actId="478"/>
          <ac:spMkLst>
            <pc:docMk/>
            <pc:sldMk cId="2839006322" sldId="407"/>
            <ac:spMk id="7" creationId="{D688E641-106F-50C5-C5A7-16A938C5971C}"/>
          </ac:spMkLst>
        </pc:spChg>
        <pc:spChg chg="mod">
          <ac:chgData name="Saranya Palaniswamy" userId="973be20e-c43f-434f-97ed-92fa4baa28ec" providerId="ADAL" clId="{6C3F4210-B8E3-430A-BFAC-D43F19F7EA9B}" dt="2024-01-18T11:00:15.762" v="684" actId="14100"/>
          <ac:spMkLst>
            <pc:docMk/>
            <pc:sldMk cId="2839006322" sldId="407"/>
            <ac:spMk id="10" creationId="{9413B5C8-749D-8FAB-900F-6EB5B79A33DC}"/>
          </ac:spMkLst>
        </pc:spChg>
        <pc:spChg chg="mod">
          <ac:chgData name="Saranya Palaniswamy" userId="973be20e-c43f-434f-97ed-92fa4baa28ec" providerId="ADAL" clId="{6C3F4210-B8E3-430A-BFAC-D43F19F7EA9B}" dt="2024-01-18T10:59:47.767" v="677" actId="14100"/>
          <ac:spMkLst>
            <pc:docMk/>
            <pc:sldMk cId="2839006322" sldId="407"/>
            <ac:spMk id="13" creationId="{D5F0BD10-2029-3111-5F08-E3068BEC8E9F}"/>
          </ac:spMkLst>
        </pc:spChg>
        <pc:graphicFrameChg chg="del">
          <ac:chgData name="Saranya Palaniswamy" userId="973be20e-c43f-434f-97ed-92fa4baa28ec" providerId="ADAL" clId="{6C3F4210-B8E3-430A-BFAC-D43F19F7EA9B}" dt="2024-01-18T10:58:26.449" v="645" actId="478"/>
          <ac:graphicFrameMkLst>
            <pc:docMk/>
            <pc:sldMk cId="2839006322" sldId="407"/>
            <ac:graphicFrameMk id="3" creationId="{0244A8DB-C07A-1E2D-B93D-E9EF3F8444A7}"/>
          </ac:graphicFrameMkLst>
        </pc:graphicFrameChg>
        <pc:graphicFrameChg chg="add mod">
          <ac:chgData name="Saranya Palaniswamy" userId="973be20e-c43f-434f-97ed-92fa4baa28ec" providerId="ADAL" clId="{6C3F4210-B8E3-430A-BFAC-D43F19F7EA9B}" dt="2024-01-18T10:59:32.730" v="672"/>
          <ac:graphicFrameMkLst>
            <pc:docMk/>
            <pc:sldMk cId="2839006322" sldId="407"/>
            <ac:graphicFrameMk id="4" creationId="{01506CC9-3CF5-4E2D-AB41-D09AA6187D87}"/>
          </ac:graphicFrameMkLst>
        </pc:graphicFrameChg>
        <pc:graphicFrameChg chg="add mod">
          <ac:chgData name="Saranya Palaniswamy" userId="973be20e-c43f-434f-97ed-92fa4baa28ec" providerId="ADAL" clId="{6C3F4210-B8E3-430A-BFAC-D43F19F7EA9B}" dt="2024-01-18T10:59:37.304" v="673" actId="167"/>
          <ac:graphicFrameMkLst>
            <pc:docMk/>
            <pc:sldMk cId="2839006322" sldId="407"/>
            <ac:graphicFrameMk id="5" creationId="{24B48876-66A4-F565-7653-EC654983DE53}"/>
          </ac:graphicFrameMkLst>
        </pc:graphicFrameChg>
        <pc:graphicFrameChg chg="add mod">
          <ac:chgData name="Saranya Palaniswamy" userId="973be20e-c43f-434f-97ed-92fa4baa28ec" providerId="ADAL" clId="{6C3F4210-B8E3-430A-BFAC-D43F19F7EA9B}" dt="2024-01-18T11:00:18.607" v="685" actId="167"/>
          <ac:graphicFrameMkLst>
            <pc:docMk/>
            <pc:sldMk cId="2839006322" sldId="407"/>
            <ac:graphicFrameMk id="8" creationId="{2402E6D4-7B66-4C32-D209-80FE0137AF75}"/>
          </ac:graphicFrameMkLst>
        </pc:graphicFrameChg>
        <pc:graphicFrameChg chg="del">
          <ac:chgData name="Saranya Palaniswamy" userId="973be20e-c43f-434f-97ed-92fa4baa28ec" providerId="ADAL" clId="{6C3F4210-B8E3-430A-BFAC-D43F19F7EA9B}" dt="2024-01-18T10:58:24.743" v="644" actId="478"/>
          <ac:graphicFrameMkLst>
            <pc:docMk/>
            <pc:sldMk cId="2839006322" sldId="407"/>
            <ac:graphicFrameMk id="12" creationId="{BE81F7C0-C811-4E88-8251-1C4604D6FA42}"/>
          </ac:graphicFrameMkLst>
        </pc:graphicFrameChg>
        <pc:graphicFrameChg chg="del">
          <ac:chgData name="Saranya Palaniswamy" userId="973be20e-c43f-434f-97ed-92fa4baa28ec" providerId="ADAL" clId="{6C3F4210-B8E3-430A-BFAC-D43F19F7EA9B}" dt="2024-01-18T10:58:23.706" v="643" actId="478"/>
          <ac:graphicFrameMkLst>
            <pc:docMk/>
            <pc:sldMk cId="2839006322" sldId="407"/>
            <ac:graphicFrameMk id="14" creationId="{CF5CDF72-4440-03FD-823A-25FCF27CE8B1}"/>
          </ac:graphicFrameMkLst>
        </pc:graphicFrameChg>
        <pc:graphicFrameChg chg="del">
          <ac:chgData name="Saranya Palaniswamy" userId="973be20e-c43f-434f-97ed-92fa4baa28ec" providerId="ADAL" clId="{6C3F4210-B8E3-430A-BFAC-D43F19F7EA9B}" dt="2024-01-18T10:58:26.869" v="646" actId="478"/>
          <ac:graphicFrameMkLst>
            <pc:docMk/>
            <pc:sldMk cId="2839006322" sldId="407"/>
            <ac:graphicFrameMk id="16" creationId="{F1D2B89D-452C-B11C-4F54-F064322DFC39}"/>
          </ac:graphicFrameMkLst>
        </pc:graphicFrameChg>
      </pc:sldChg>
      <pc:sldChg chg="addSp delSp modSp add mod modNotesTx">
        <pc:chgData name="Saranya Palaniswamy" userId="973be20e-c43f-434f-97ed-92fa4baa28ec" providerId="ADAL" clId="{6C3F4210-B8E3-430A-BFAC-D43F19F7EA9B}" dt="2024-01-18T11:03:06.582" v="728" actId="20577"/>
        <pc:sldMkLst>
          <pc:docMk/>
          <pc:sldMk cId="3111686475" sldId="420"/>
        </pc:sldMkLst>
        <pc:spChg chg="mod">
          <ac:chgData name="Saranya Palaniswamy" userId="973be20e-c43f-434f-97ed-92fa4baa28ec" providerId="ADAL" clId="{6C3F4210-B8E3-430A-BFAC-D43F19F7EA9B}" dt="2024-01-18T11:01:10.809" v="701" actId="1076"/>
          <ac:spMkLst>
            <pc:docMk/>
            <pc:sldMk cId="3111686475" sldId="420"/>
            <ac:spMk id="2" creationId="{6ECFA154-E8E9-05FA-B7F9-E9F4660E4D28}"/>
          </ac:spMkLst>
        </pc:spChg>
        <pc:spChg chg="del">
          <ac:chgData name="Saranya Palaniswamy" userId="973be20e-c43f-434f-97ed-92fa4baa28ec" providerId="ADAL" clId="{6C3F4210-B8E3-430A-BFAC-D43F19F7EA9B}" dt="2024-01-18T11:00:43.412" v="691" actId="478"/>
          <ac:spMkLst>
            <pc:docMk/>
            <pc:sldMk cId="3111686475" sldId="420"/>
            <ac:spMk id="4" creationId="{193D2287-68E8-4CD6-2B53-705B191C96B3}"/>
          </ac:spMkLst>
        </pc:spChg>
        <pc:spChg chg="mod">
          <ac:chgData name="Saranya Palaniswamy" userId="973be20e-c43f-434f-97ed-92fa4baa28ec" providerId="ADAL" clId="{6C3F4210-B8E3-430A-BFAC-D43F19F7EA9B}" dt="2024-01-18T11:03:06.582" v="728" actId="20577"/>
          <ac:spMkLst>
            <pc:docMk/>
            <pc:sldMk cId="3111686475" sldId="420"/>
            <ac:spMk id="6" creationId="{53F58DE6-A4F5-002A-9E7D-90DFE301E1B9}"/>
          </ac:spMkLst>
        </pc:spChg>
        <pc:spChg chg="mod">
          <ac:chgData name="Saranya Palaniswamy" userId="973be20e-c43f-434f-97ed-92fa4baa28ec" providerId="ADAL" clId="{6C3F4210-B8E3-430A-BFAC-D43F19F7EA9B}" dt="2024-01-18T11:02:46.704" v="717" actId="1076"/>
          <ac:spMkLst>
            <pc:docMk/>
            <pc:sldMk cId="3111686475" sldId="420"/>
            <ac:spMk id="9" creationId="{673F8B03-EE07-41B8-A1E6-C712BDE5A0F1}"/>
          </ac:spMkLst>
        </pc:spChg>
        <pc:spChg chg="mod">
          <ac:chgData name="Saranya Palaniswamy" userId="973be20e-c43f-434f-97ed-92fa4baa28ec" providerId="ADAL" clId="{6C3F4210-B8E3-430A-BFAC-D43F19F7EA9B}" dt="2024-01-18T11:01:39.044" v="713" actId="14100"/>
          <ac:spMkLst>
            <pc:docMk/>
            <pc:sldMk cId="3111686475" sldId="420"/>
            <ac:spMk id="11" creationId="{C2D1156D-88AD-7517-0B73-247DB9968C4F}"/>
          </ac:spMkLst>
        </pc:spChg>
        <pc:graphicFrameChg chg="add mod">
          <ac:chgData name="Saranya Palaniswamy" userId="973be20e-c43f-434f-97ed-92fa4baa28ec" providerId="ADAL" clId="{6C3F4210-B8E3-430A-BFAC-D43F19F7EA9B}" dt="2024-01-18T11:01:08.568" v="700" actId="1076"/>
          <ac:graphicFrameMkLst>
            <pc:docMk/>
            <pc:sldMk cId="3111686475" sldId="420"/>
            <ac:graphicFrameMk id="3" creationId="{656E872D-DF28-BEE2-AA82-9C1F800AD807}"/>
          </ac:graphicFrameMkLst>
        </pc:graphicFrameChg>
        <pc:graphicFrameChg chg="add mod">
          <ac:chgData name="Saranya Palaniswamy" userId="973be20e-c43f-434f-97ed-92fa4baa28ec" providerId="ADAL" clId="{6C3F4210-B8E3-430A-BFAC-D43F19F7EA9B}" dt="2024-01-18T11:01:29.041" v="708" actId="167"/>
          <ac:graphicFrameMkLst>
            <pc:docMk/>
            <pc:sldMk cId="3111686475" sldId="420"/>
            <ac:graphicFrameMk id="5" creationId="{49530E48-B6A4-C9C9-BCC1-497FA9A523EF}"/>
          </ac:graphicFrameMkLst>
        </pc:graphicFrameChg>
        <pc:graphicFrameChg chg="del">
          <ac:chgData name="Saranya Palaniswamy" userId="973be20e-c43f-434f-97ed-92fa4baa28ec" providerId="ADAL" clId="{6C3F4210-B8E3-430A-BFAC-D43F19F7EA9B}" dt="2024-01-18T11:00:45.860" v="692" actId="478"/>
          <ac:graphicFrameMkLst>
            <pc:docMk/>
            <pc:sldMk cId="3111686475" sldId="420"/>
            <ac:graphicFrameMk id="7" creationId="{F28D9045-5E92-35AF-5A03-425C9FADB9CD}"/>
          </ac:graphicFrameMkLst>
        </pc:graphicFrameChg>
        <pc:graphicFrameChg chg="del">
          <ac:chgData name="Saranya Palaniswamy" userId="973be20e-c43f-434f-97ed-92fa4baa28ec" providerId="ADAL" clId="{6C3F4210-B8E3-430A-BFAC-D43F19F7EA9B}" dt="2024-01-18T11:00:46.393" v="693" actId="478"/>
          <ac:graphicFrameMkLst>
            <pc:docMk/>
            <pc:sldMk cId="3111686475" sldId="420"/>
            <ac:graphicFrameMk id="8" creationId="{7653E8F1-7BAC-4729-9F22-2B1B0A770C37}"/>
          </ac:graphicFrameMkLst>
        </pc:graphicFrameChg>
        <pc:picChg chg="add mod ord">
          <ac:chgData name="Saranya Palaniswamy" userId="973be20e-c43f-434f-97ed-92fa4baa28ec" providerId="ADAL" clId="{6C3F4210-B8E3-430A-BFAC-D43F19F7EA9B}" dt="2024-01-18T11:02:42.993" v="716" actId="167"/>
          <ac:picMkLst>
            <pc:docMk/>
            <pc:sldMk cId="3111686475" sldId="420"/>
            <ac:picMk id="12" creationId="{2C9FCD0B-31B7-9DE5-930A-2830B49D7564}"/>
          </ac:picMkLst>
        </pc:picChg>
        <pc:picChg chg="del">
          <ac:chgData name="Saranya Palaniswamy" userId="973be20e-c43f-434f-97ed-92fa4baa28ec" providerId="ADAL" clId="{6C3F4210-B8E3-430A-BFAC-D43F19F7EA9B}" dt="2024-01-18T11:00:42.431" v="690" actId="478"/>
          <ac:picMkLst>
            <pc:docMk/>
            <pc:sldMk cId="3111686475" sldId="420"/>
            <ac:picMk id="18" creationId="{3A407A61-114B-2FFB-780D-30CAC42CC099}"/>
          </ac:picMkLst>
        </pc:picChg>
      </pc:sldChg>
      <pc:sldChg chg="addSp delSp modSp add mod">
        <pc:chgData name="Saranya Palaniswamy" userId="973be20e-c43f-434f-97ed-92fa4baa28ec" providerId="ADAL" clId="{6C3F4210-B8E3-430A-BFAC-D43F19F7EA9B}" dt="2024-01-18T11:04:42.835" v="745" actId="1076"/>
        <pc:sldMkLst>
          <pc:docMk/>
          <pc:sldMk cId="400868308" sldId="427"/>
        </pc:sldMkLst>
        <pc:spChg chg="del">
          <ac:chgData name="Saranya Palaniswamy" userId="973be20e-c43f-434f-97ed-92fa4baa28ec" providerId="ADAL" clId="{6C3F4210-B8E3-430A-BFAC-D43F19F7EA9B}" dt="2024-01-18T11:02:59.293" v="719" actId="478"/>
          <ac:spMkLst>
            <pc:docMk/>
            <pc:sldMk cId="400868308" sldId="427"/>
            <ac:spMk id="3" creationId="{7C82414F-A24D-82CD-CE52-863A02378745}"/>
          </ac:spMkLst>
        </pc:spChg>
        <pc:spChg chg="mod">
          <ac:chgData name="Saranya Palaniswamy" userId="973be20e-c43f-434f-97ed-92fa4baa28ec" providerId="ADAL" clId="{6C3F4210-B8E3-430A-BFAC-D43F19F7EA9B}" dt="2024-01-18T11:03:17.045" v="734" actId="20577"/>
          <ac:spMkLst>
            <pc:docMk/>
            <pc:sldMk cId="400868308" sldId="427"/>
            <ac:spMk id="6" creationId="{53F58DE6-A4F5-002A-9E7D-90DFE301E1B9}"/>
          </ac:spMkLst>
        </pc:spChg>
        <pc:spChg chg="add mod">
          <ac:chgData name="Saranya Palaniswamy" userId="973be20e-c43f-434f-97ed-92fa4baa28ec" providerId="ADAL" clId="{6C3F4210-B8E3-430A-BFAC-D43F19F7EA9B}" dt="2024-01-18T11:03:40.302" v="739" actId="1076"/>
          <ac:spMkLst>
            <pc:docMk/>
            <pc:sldMk cId="400868308" sldId="427"/>
            <ac:spMk id="7" creationId="{34FA33D8-C7F4-E2BA-A6E0-87B5132795C9}"/>
          </ac:spMkLst>
        </pc:spChg>
        <pc:graphicFrameChg chg="del">
          <ac:chgData name="Saranya Palaniswamy" userId="973be20e-c43f-434f-97ed-92fa4baa28ec" providerId="ADAL" clId="{6C3F4210-B8E3-430A-BFAC-D43F19F7EA9B}" dt="2024-01-18T11:03:02" v="721" actId="478"/>
          <ac:graphicFrameMkLst>
            <pc:docMk/>
            <pc:sldMk cId="400868308" sldId="427"/>
            <ac:graphicFrameMk id="2" creationId="{A9594449-73A2-4031-A0EC-C1DC03ABCF40}"/>
          </ac:graphicFrameMkLst>
        </pc:graphicFrameChg>
        <pc:graphicFrameChg chg="del">
          <ac:chgData name="Saranya Palaniswamy" userId="973be20e-c43f-434f-97ed-92fa4baa28ec" providerId="ADAL" clId="{6C3F4210-B8E3-430A-BFAC-D43F19F7EA9B}" dt="2024-01-18T11:03:02.617" v="722" actId="478"/>
          <ac:graphicFrameMkLst>
            <pc:docMk/>
            <pc:sldMk cId="400868308" sldId="427"/>
            <ac:graphicFrameMk id="4" creationId="{6982A36E-7E0E-B710-A66C-0FB7DFB1B994}"/>
          </ac:graphicFrameMkLst>
        </pc:graphicFrameChg>
        <pc:graphicFrameChg chg="add mod">
          <ac:chgData name="Saranya Palaniswamy" userId="973be20e-c43f-434f-97ed-92fa4baa28ec" providerId="ADAL" clId="{6C3F4210-B8E3-430A-BFAC-D43F19F7EA9B}" dt="2024-01-18T11:03:29.078" v="737" actId="208"/>
          <ac:graphicFrameMkLst>
            <pc:docMk/>
            <pc:sldMk cId="400868308" sldId="427"/>
            <ac:graphicFrameMk id="5" creationId="{0CD89BEE-9026-30DA-A16F-4A2038E0D528}"/>
          </ac:graphicFrameMkLst>
        </pc:graphicFrameChg>
        <pc:graphicFrameChg chg="add mod">
          <ac:chgData name="Saranya Palaniswamy" userId="973be20e-c43f-434f-97ed-92fa4baa28ec" providerId="ADAL" clId="{6C3F4210-B8E3-430A-BFAC-D43F19F7EA9B}" dt="2024-01-18T11:04:05.903" v="743" actId="14100"/>
          <ac:graphicFrameMkLst>
            <pc:docMk/>
            <pc:sldMk cId="400868308" sldId="427"/>
            <ac:graphicFrameMk id="8" creationId="{B8898873-B49C-4309-AA04-C776D72680EF}"/>
          </ac:graphicFrameMkLst>
        </pc:graphicFrameChg>
        <pc:picChg chg="add mod">
          <ac:chgData name="Saranya Palaniswamy" userId="973be20e-c43f-434f-97ed-92fa4baa28ec" providerId="ADAL" clId="{6C3F4210-B8E3-430A-BFAC-D43F19F7EA9B}" dt="2024-01-18T11:04:42.835" v="745" actId="1076"/>
          <ac:picMkLst>
            <pc:docMk/>
            <pc:sldMk cId="400868308" sldId="427"/>
            <ac:picMk id="11" creationId="{216330D7-4C04-4056-A518-144F1984E346}"/>
          </ac:picMkLst>
        </pc:picChg>
        <pc:picChg chg="del">
          <ac:chgData name="Saranya Palaniswamy" userId="973be20e-c43f-434f-97ed-92fa4baa28ec" providerId="ADAL" clId="{6C3F4210-B8E3-430A-BFAC-D43F19F7EA9B}" dt="2024-01-18T11:02:59.863" v="720" actId="478"/>
          <ac:picMkLst>
            <pc:docMk/>
            <pc:sldMk cId="400868308" sldId="427"/>
            <ac:picMk id="14" creationId="{0DD4D0E9-C8C5-DF02-F800-AB319F2762A2}"/>
          </ac:picMkLst>
        </pc:picChg>
      </pc:sldChg>
      <pc:sldChg chg="delSp modSp add mod">
        <pc:chgData name="Saranya Palaniswamy" userId="973be20e-c43f-434f-97ed-92fa4baa28ec" providerId="ADAL" clId="{6C3F4210-B8E3-430A-BFAC-D43F19F7EA9B}" dt="2024-01-11T18:17:01.940" v="359" actId="20577"/>
        <pc:sldMkLst>
          <pc:docMk/>
          <pc:sldMk cId="222111110" sldId="532"/>
        </pc:sldMkLst>
        <pc:spChg chg="mod">
          <ac:chgData name="Saranya Palaniswamy" userId="973be20e-c43f-434f-97ed-92fa4baa28ec" providerId="ADAL" clId="{6C3F4210-B8E3-430A-BFAC-D43F19F7EA9B}" dt="2024-01-11T18:04:07.572" v="138" actId="20577"/>
          <ac:spMkLst>
            <pc:docMk/>
            <pc:sldMk cId="222111110" sldId="532"/>
            <ac:spMk id="8" creationId="{0158A66E-2D42-CF43-51B1-B042473F6432}"/>
          </ac:spMkLst>
        </pc:spChg>
        <pc:spChg chg="del">
          <ac:chgData name="Saranya Palaniswamy" userId="973be20e-c43f-434f-97ed-92fa4baa28ec" providerId="ADAL" clId="{6C3F4210-B8E3-430A-BFAC-D43F19F7EA9B}" dt="2024-01-11T18:03:59.239" v="128" actId="478"/>
          <ac:spMkLst>
            <pc:docMk/>
            <pc:sldMk cId="222111110" sldId="532"/>
            <ac:spMk id="14" creationId="{3C9C61B0-826F-4455-707F-29F29D51559A}"/>
          </ac:spMkLst>
        </pc:spChg>
        <pc:spChg chg="mod">
          <ac:chgData name="Saranya Palaniswamy" userId="973be20e-c43f-434f-97ed-92fa4baa28ec" providerId="ADAL" clId="{6C3F4210-B8E3-430A-BFAC-D43F19F7EA9B}" dt="2024-01-11T18:04:13.155" v="149" actId="20577"/>
          <ac:spMkLst>
            <pc:docMk/>
            <pc:sldMk cId="222111110" sldId="532"/>
            <ac:spMk id="16" creationId="{99EE8208-AC7E-C776-A6A7-C9312C6CC7F5}"/>
          </ac:spMkLst>
        </pc:spChg>
        <pc:graphicFrameChg chg="mod modGraphic">
          <ac:chgData name="Saranya Palaniswamy" userId="973be20e-c43f-434f-97ed-92fa4baa28ec" providerId="ADAL" clId="{6C3F4210-B8E3-430A-BFAC-D43F19F7EA9B}" dt="2024-01-11T18:17:01.940" v="359" actId="20577"/>
          <ac:graphicFrameMkLst>
            <pc:docMk/>
            <pc:sldMk cId="222111110" sldId="532"/>
            <ac:graphicFrameMk id="15" creationId="{2D0C79AE-B7B7-6960-8F5E-F27AAC8A0936}"/>
          </ac:graphicFrameMkLst>
        </pc:graphicFrameChg>
      </pc:sldChg>
      <pc:sldChg chg="addSp delSp modSp new mod">
        <pc:chgData name="Saranya Palaniswamy" userId="973be20e-c43f-434f-97ed-92fa4baa28ec" providerId="ADAL" clId="{6C3F4210-B8E3-430A-BFAC-D43F19F7EA9B}" dt="2024-01-11T18:03:48.616" v="126"/>
        <pc:sldMkLst>
          <pc:docMk/>
          <pc:sldMk cId="3223233870" sldId="537"/>
        </pc:sldMkLst>
        <pc:spChg chg="del">
          <ac:chgData name="Saranya Palaniswamy" userId="973be20e-c43f-434f-97ed-92fa4baa28ec" providerId="ADAL" clId="{6C3F4210-B8E3-430A-BFAC-D43F19F7EA9B}" dt="2024-01-11T17:46:55.956" v="1" actId="478"/>
          <ac:spMkLst>
            <pc:docMk/>
            <pc:sldMk cId="3223233870" sldId="537"/>
            <ac:spMk id="2" creationId="{7F378A14-A3F3-A2D2-7444-C86168AC8A66}"/>
          </ac:spMkLst>
        </pc:spChg>
        <pc:spChg chg="add mod">
          <ac:chgData name="Saranya Palaniswamy" userId="973be20e-c43f-434f-97ed-92fa4baa28ec" providerId="ADAL" clId="{6C3F4210-B8E3-430A-BFAC-D43F19F7EA9B}" dt="2024-01-11T18:00:17.811" v="80" actId="14100"/>
          <ac:spMkLst>
            <pc:docMk/>
            <pc:sldMk cId="3223233870" sldId="537"/>
            <ac:spMk id="12" creationId="{3ECB2EF0-4995-4477-2906-B0620920B8F5}"/>
          </ac:spMkLst>
        </pc:spChg>
        <pc:spChg chg="add mod">
          <ac:chgData name="Saranya Palaniswamy" userId="973be20e-c43f-434f-97ed-92fa4baa28ec" providerId="ADAL" clId="{6C3F4210-B8E3-430A-BFAC-D43F19F7EA9B}" dt="2024-01-11T18:00:31.756" v="94" actId="20577"/>
          <ac:spMkLst>
            <pc:docMk/>
            <pc:sldMk cId="3223233870" sldId="537"/>
            <ac:spMk id="13" creationId="{F8E90A43-2B27-B57B-A220-4947A512E053}"/>
          </ac:spMkLst>
        </pc:spChg>
        <pc:spChg chg="add mod">
          <ac:chgData name="Saranya Palaniswamy" userId="973be20e-c43f-434f-97ed-92fa4baa28ec" providerId="ADAL" clId="{6C3F4210-B8E3-430A-BFAC-D43F19F7EA9B}" dt="2024-01-11T18:03:42.874" v="125" actId="20577"/>
          <ac:spMkLst>
            <pc:docMk/>
            <pc:sldMk cId="3223233870" sldId="537"/>
            <ac:spMk id="14" creationId="{FE8A11DB-40C5-37AD-EE50-88E065C9F7DE}"/>
          </ac:spMkLst>
        </pc:spChg>
        <pc:spChg chg="add del">
          <ac:chgData name="Saranya Palaniswamy" userId="973be20e-c43f-434f-97ed-92fa4baa28ec" providerId="ADAL" clId="{6C3F4210-B8E3-430A-BFAC-D43F19F7EA9B}" dt="2024-01-11T18:03:39.549" v="123" actId="22"/>
          <ac:spMkLst>
            <pc:docMk/>
            <pc:sldMk cId="3223233870" sldId="537"/>
            <ac:spMk id="16" creationId="{3F626FFA-0F3A-22CC-4D54-8FF3569EF34F}"/>
          </ac:spMkLst>
        </pc:spChg>
        <pc:spChg chg="add mod">
          <ac:chgData name="Saranya Palaniswamy" userId="973be20e-c43f-434f-97ed-92fa4baa28ec" providerId="ADAL" clId="{6C3F4210-B8E3-430A-BFAC-D43F19F7EA9B}" dt="2024-01-11T18:03:48.616" v="126"/>
          <ac:spMkLst>
            <pc:docMk/>
            <pc:sldMk cId="3223233870" sldId="537"/>
            <ac:spMk id="17" creationId="{882A3FCD-3855-BF7B-FD67-796B843C29F5}"/>
          </ac:spMkLst>
        </pc:spChg>
        <pc:graphicFrameChg chg="add mod">
          <ac:chgData name="Saranya Palaniswamy" userId="973be20e-c43f-434f-97ed-92fa4baa28ec" providerId="ADAL" clId="{6C3F4210-B8E3-430A-BFAC-D43F19F7EA9B}" dt="2024-01-11T18:03:38.281" v="119"/>
          <ac:graphicFrameMkLst>
            <pc:docMk/>
            <pc:sldMk cId="3223233870" sldId="537"/>
            <ac:graphicFrameMk id="7" creationId="{0922B693-9A2C-65E2-DDE5-F333A09DF351}"/>
          </ac:graphicFrameMkLst>
        </pc:graphicFrameChg>
        <pc:picChg chg="add del mod">
          <ac:chgData name="Saranya Palaniswamy" userId="973be20e-c43f-434f-97ed-92fa4baa28ec" providerId="ADAL" clId="{6C3F4210-B8E3-430A-BFAC-D43F19F7EA9B}" dt="2024-01-11T17:47:03.591" v="4" actId="478"/>
          <ac:picMkLst>
            <pc:docMk/>
            <pc:sldMk cId="3223233870" sldId="537"/>
            <ac:picMk id="4" creationId="{33E00C48-0C18-D783-F41C-D89F9B48F0A5}"/>
          </ac:picMkLst>
        </pc:picChg>
        <pc:picChg chg="add del mod modCrop">
          <ac:chgData name="Saranya Palaniswamy" userId="973be20e-c43f-434f-97ed-92fa4baa28ec" providerId="ADAL" clId="{6C3F4210-B8E3-430A-BFAC-D43F19F7EA9B}" dt="2024-01-11T17:56:29.059" v="20" actId="478"/>
          <ac:picMkLst>
            <pc:docMk/>
            <pc:sldMk cId="3223233870" sldId="537"/>
            <ac:picMk id="6" creationId="{A458875A-3BD6-DC00-1438-1E92B1A5DF4C}"/>
          </ac:picMkLst>
        </pc:picChg>
        <pc:picChg chg="add del mod">
          <ac:chgData name="Saranya Palaniswamy" userId="973be20e-c43f-434f-97ed-92fa4baa28ec" providerId="ADAL" clId="{6C3F4210-B8E3-430A-BFAC-D43F19F7EA9B}" dt="2024-01-11T17:55:43.756" v="18" actId="22"/>
          <ac:picMkLst>
            <pc:docMk/>
            <pc:sldMk cId="3223233870" sldId="537"/>
            <ac:picMk id="9" creationId="{B7019C3A-5401-D0D5-5A00-22589516951C}"/>
          </ac:picMkLst>
        </pc:picChg>
        <pc:picChg chg="add mod">
          <ac:chgData name="Saranya Palaniswamy" userId="973be20e-c43f-434f-97ed-92fa4baa28ec" providerId="ADAL" clId="{6C3F4210-B8E3-430A-BFAC-D43F19F7EA9B}" dt="2024-01-11T17:56:31.737" v="22" actId="1076"/>
          <ac:picMkLst>
            <pc:docMk/>
            <pc:sldMk cId="3223233870" sldId="537"/>
            <ac:picMk id="11" creationId="{B8DD5D8B-888D-47F4-A7D0-00F933FEB4A0}"/>
          </ac:picMkLst>
        </pc:picChg>
      </pc:sldChg>
      <pc:sldChg chg="addSp delSp modSp add mod">
        <pc:chgData name="Saranya Palaniswamy" userId="973be20e-c43f-434f-97ed-92fa4baa28ec" providerId="ADAL" clId="{6C3F4210-B8E3-430A-BFAC-D43F19F7EA9B}" dt="2024-01-11T18:04:54.786" v="164" actId="20577"/>
        <pc:sldMkLst>
          <pc:docMk/>
          <pc:sldMk cId="3619376994" sldId="538"/>
        </pc:sldMkLst>
        <pc:spChg chg="add mod">
          <ac:chgData name="Saranya Palaniswamy" userId="973be20e-c43f-434f-97ed-92fa4baa28ec" providerId="ADAL" clId="{6C3F4210-B8E3-430A-BFAC-D43F19F7EA9B}" dt="2024-01-11T17:59:51.155" v="52" actId="1076"/>
          <ac:spMkLst>
            <pc:docMk/>
            <pc:sldMk cId="3619376994" sldId="538"/>
            <ac:spMk id="10" creationId="{E055BDD5-FF3C-CA90-DA4B-ED360F887544}"/>
          </ac:spMkLst>
        </pc:spChg>
        <pc:spChg chg="add mod">
          <ac:chgData name="Saranya Palaniswamy" userId="973be20e-c43f-434f-97ed-92fa4baa28ec" providerId="ADAL" clId="{6C3F4210-B8E3-430A-BFAC-D43F19F7EA9B}" dt="2024-01-11T18:00:00.171" v="54" actId="1076"/>
          <ac:spMkLst>
            <pc:docMk/>
            <pc:sldMk cId="3619376994" sldId="538"/>
            <ac:spMk id="12" creationId="{20298779-FB0D-8BD5-5769-5A35678CA0B3}"/>
          </ac:spMkLst>
        </pc:spChg>
        <pc:spChg chg="add mod">
          <ac:chgData name="Saranya Palaniswamy" userId="973be20e-c43f-434f-97ed-92fa4baa28ec" providerId="ADAL" clId="{6C3F4210-B8E3-430A-BFAC-D43F19F7EA9B}" dt="2024-01-11T18:04:54.786" v="164" actId="20577"/>
          <ac:spMkLst>
            <pc:docMk/>
            <pc:sldMk cId="3619376994" sldId="538"/>
            <ac:spMk id="13" creationId="{9790FCAB-35B4-EDD5-4D8D-D6B7E5B73604}"/>
          </ac:spMkLst>
        </pc:spChg>
        <pc:spChg chg="add mod">
          <ac:chgData name="Saranya Palaniswamy" userId="973be20e-c43f-434f-97ed-92fa4baa28ec" providerId="ADAL" clId="{6C3F4210-B8E3-430A-BFAC-D43F19F7EA9B}" dt="2024-01-11T18:04:33.445" v="152"/>
          <ac:spMkLst>
            <pc:docMk/>
            <pc:sldMk cId="3619376994" sldId="538"/>
            <ac:spMk id="14" creationId="{B3794229-21FC-9D87-DC50-F079F3117DF3}"/>
          </ac:spMkLst>
        </pc:spChg>
        <pc:graphicFrameChg chg="del">
          <ac:chgData name="Saranya Palaniswamy" userId="973be20e-c43f-434f-97ed-92fa4baa28ec" providerId="ADAL" clId="{6C3F4210-B8E3-430A-BFAC-D43F19F7EA9B}" dt="2024-01-11T17:57:53.470" v="25" actId="478"/>
          <ac:graphicFrameMkLst>
            <pc:docMk/>
            <pc:sldMk cId="3619376994" sldId="538"/>
            <ac:graphicFrameMk id="7" creationId="{0922B693-9A2C-65E2-DDE5-F333A09DF351}"/>
          </ac:graphicFrameMkLst>
        </pc:graphicFrameChg>
        <pc:picChg chg="add mod">
          <ac:chgData name="Saranya Palaniswamy" userId="973be20e-c43f-434f-97ed-92fa4baa28ec" providerId="ADAL" clId="{6C3F4210-B8E3-430A-BFAC-D43F19F7EA9B}" dt="2024-01-11T17:57:56.754" v="28" actId="1076"/>
          <ac:picMkLst>
            <pc:docMk/>
            <pc:sldMk cId="3619376994" sldId="538"/>
            <ac:picMk id="2" creationId="{8E403B7D-6113-4930-4D09-7FD6C5F958CC}"/>
          </ac:picMkLst>
        </pc:picChg>
        <pc:picChg chg="add mod">
          <ac:chgData name="Saranya Palaniswamy" userId="973be20e-c43f-434f-97ed-92fa4baa28ec" providerId="ADAL" clId="{6C3F4210-B8E3-430A-BFAC-D43F19F7EA9B}" dt="2024-01-11T17:59:00.035" v="37" actId="34135"/>
          <ac:picMkLst>
            <pc:docMk/>
            <pc:sldMk cId="3619376994" sldId="538"/>
            <ac:picMk id="4" creationId="{C9A32265-B2B7-84F5-2A9B-A4BBFEFD0E02}"/>
          </ac:picMkLst>
        </pc:picChg>
        <pc:picChg chg="add mod">
          <ac:chgData name="Saranya Palaniswamy" userId="973be20e-c43f-434f-97ed-92fa4baa28ec" providerId="ADAL" clId="{6C3F4210-B8E3-430A-BFAC-D43F19F7EA9B}" dt="2024-01-11T17:58:32.279" v="33" actId="1076"/>
          <ac:picMkLst>
            <pc:docMk/>
            <pc:sldMk cId="3619376994" sldId="538"/>
            <ac:picMk id="6" creationId="{11A2D2E2-5F35-7A1A-8945-9E60FA74F4BB}"/>
          </ac:picMkLst>
        </pc:picChg>
        <pc:picChg chg="add mod">
          <ac:chgData name="Saranya Palaniswamy" userId="973be20e-c43f-434f-97ed-92fa4baa28ec" providerId="ADAL" clId="{6C3F4210-B8E3-430A-BFAC-D43F19F7EA9B}" dt="2024-01-11T17:59:29.695" v="44" actId="1038"/>
          <ac:picMkLst>
            <pc:docMk/>
            <pc:sldMk cId="3619376994" sldId="538"/>
            <ac:picMk id="8" creationId="{9E25D878-1DFE-FB54-8CED-F4E736D5EA7E}"/>
          </ac:picMkLst>
        </pc:picChg>
        <pc:picChg chg="add mod">
          <ac:chgData name="Saranya Palaniswamy" userId="973be20e-c43f-434f-97ed-92fa4baa28ec" providerId="ADAL" clId="{6C3F4210-B8E3-430A-BFAC-D43F19F7EA9B}" dt="2024-01-11T17:59:37.181" v="50" actId="1038"/>
          <ac:picMkLst>
            <pc:docMk/>
            <pc:sldMk cId="3619376994" sldId="538"/>
            <ac:picMk id="9" creationId="{7F9E173E-6044-1589-B772-1F1C43C804FD}"/>
          </ac:picMkLst>
        </pc:picChg>
        <pc:picChg chg="del">
          <ac:chgData name="Saranya Palaniswamy" userId="973be20e-c43f-434f-97ed-92fa4baa28ec" providerId="ADAL" clId="{6C3F4210-B8E3-430A-BFAC-D43F19F7EA9B}" dt="2024-01-11T17:57:53.847" v="26" actId="478"/>
          <ac:picMkLst>
            <pc:docMk/>
            <pc:sldMk cId="3619376994" sldId="538"/>
            <ac:picMk id="11" creationId="{B8DD5D8B-888D-47F4-A7D0-00F933FEB4A0}"/>
          </ac:picMkLst>
        </pc:picChg>
      </pc:sldChg>
      <pc:sldChg chg="addSp delSp modSp add mod">
        <pc:chgData name="Saranya Palaniswamy" userId="973be20e-c43f-434f-97ed-92fa4baa28ec" providerId="ADAL" clId="{6C3F4210-B8E3-430A-BFAC-D43F19F7EA9B}" dt="2024-01-11T18:07:37.744" v="175" actId="14100"/>
        <pc:sldMkLst>
          <pc:docMk/>
          <pc:sldMk cId="4138981178" sldId="539"/>
        </pc:sldMkLst>
        <pc:spChg chg="add mod">
          <ac:chgData name="Saranya Palaniswamy" userId="973be20e-c43f-434f-97ed-92fa4baa28ec" providerId="ADAL" clId="{6C3F4210-B8E3-430A-BFAC-D43F19F7EA9B}" dt="2024-01-11T18:04:59.827" v="165"/>
          <ac:spMkLst>
            <pc:docMk/>
            <pc:sldMk cId="4138981178" sldId="539"/>
            <ac:spMk id="7" creationId="{4AFD2831-4027-88BB-C4CB-3610D2CA1FD4}"/>
          </ac:spMkLst>
        </pc:spChg>
        <pc:spChg chg="del">
          <ac:chgData name="Saranya Palaniswamy" userId="973be20e-c43f-434f-97ed-92fa4baa28ec" providerId="ADAL" clId="{6C3F4210-B8E3-430A-BFAC-D43F19F7EA9B}" dt="2024-01-11T18:00:59.562" v="102" actId="478"/>
          <ac:spMkLst>
            <pc:docMk/>
            <pc:sldMk cId="4138981178" sldId="539"/>
            <ac:spMk id="10" creationId="{E055BDD5-FF3C-CA90-DA4B-ED360F887544}"/>
          </ac:spMkLst>
        </pc:spChg>
        <pc:spChg chg="add mod">
          <ac:chgData name="Saranya Palaniswamy" userId="973be20e-c43f-434f-97ed-92fa4baa28ec" providerId="ADAL" clId="{6C3F4210-B8E3-430A-BFAC-D43F19F7EA9B}" dt="2024-01-11T18:04:46.630" v="154"/>
          <ac:spMkLst>
            <pc:docMk/>
            <pc:sldMk cId="4138981178" sldId="539"/>
            <ac:spMk id="11" creationId="{9F7BEB1A-AF2A-6238-48CC-127C74089EA7}"/>
          </ac:spMkLst>
        </pc:spChg>
        <pc:spChg chg="del">
          <ac:chgData name="Saranya Palaniswamy" userId="973be20e-c43f-434f-97ed-92fa4baa28ec" providerId="ADAL" clId="{6C3F4210-B8E3-430A-BFAC-D43F19F7EA9B}" dt="2024-01-11T18:00:58.334" v="101" actId="478"/>
          <ac:spMkLst>
            <pc:docMk/>
            <pc:sldMk cId="4138981178" sldId="539"/>
            <ac:spMk id="12" creationId="{20298779-FB0D-8BD5-5769-5A35678CA0B3}"/>
          </ac:spMkLst>
        </pc:spChg>
        <pc:picChg chg="del">
          <ac:chgData name="Saranya Palaniswamy" userId="973be20e-c43f-434f-97ed-92fa4baa28ec" providerId="ADAL" clId="{6C3F4210-B8E3-430A-BFAC-D43F19F7EA9B}" dt="2024-01-11T18:00:54.874" v="96" actId="478"/>
          <ac:picMkLst>
            <pc:docMk/>
            <pc:sldMk cId="4138981178" sldId="539"/>
            <ac:picMk id="2" creationId="{8E403B7D-6113-4930-4D09-7FD6C5F958CC}"/>
          </ac:picMkLst>
        </pc:picChg>
        <pc:picChg chg="del">
          <ac:chgData name="Saranya Palaniswamy" userId="973be20e-c43f-434f-97ed-92fa4baa28ec" providerId="ADAL" clId="{6C3F4210-B8E3-430A-BFAC-D43F19F7EA9B}" dt="2024-01-11T18:00:55.533" v="97" actId="478"/>
          <ac:picMkLst>
            <pc:docMk/>
            <pc:sldMk cId="4138981178" sldId="539"/>
            <ac:picMk id="4" creationId="{C9A32265-B2B7-84F5-2A9B-A4BBFEFD0E02}"/>
          </ac:picMkLst>
        </pc:picChg>
        <pc:picChg chg="add mod">
          <ac:chgData name="Saranya Palaniswamy" userId="973be20e-c43f-434f-97ed-92fa4baa28ec" providerId="ADAL" clId="{6C3F4210-B8E3-430A-BFAC-D43F19F7EA9B}" dt="2024-01-11T18:07:09.663" v="167" actId="1076"/>
          <ac:picMkLst>
            <pc:docMk/>
            <pc:sldMk cId="4138981178" sldId="539"/>
            <ac:picMk id="5" creationId="{8BB1A6A7-5936-2663-DD9C-57DA04CB45E3}"/>
          </ac:picMkLst>
        </pc:picChg>
        <pc:picChg chg="del">
          <ac:chgData name="Saranya Palaniswamy" userId="973be20e-c43f-434f-97ed-92fa4baa28ec" providerId="ADAL" clId="{6C3F4210-B8E3-430A-BFAC-D43F19F7EA9B}" dt="2024-01-11T18:00:55.866" v="98" actId="478"/>
          <ac:picMkLst>
            <pc:docMk/>
            <pc:sldMk cId="4138981178" sldId="539"/>
            <ac:picMk id="6" creationId="{11A2D2E2-5F35-7A1A-8945-9E60FA74F4BB}"/>
          </ac:picMkLst>
        </pc:picChg>
        <pc:picChg chg="del">
          <ac:chgData name="Saranya Palaniswamy" userId="973be20e-c43f-434f-97ed-92fa4baa28ec" providerId="ADAL" clId="{6C3F4210-B8E3-430A-BFAC-D43F19F7EA9B}" dt="2024-01-11T18:00:56.425" v="99" actId="478"/>
          <ac:picMkLst>
            <pc:docMk/>
            <pc:sldMk cId="4138981178" sldId="539"/>
            <ac:picMk id="8" creationId="{9E25D878-1DFE-FB54-8CED-F4E736D5EA7E}"/>
          </ac:picMkLst>
        </pc:picChg>
        <pc:picChg chg="del">
          <ac:chgData name="Saranya Palaniswamy" userId="973be20e-c43f-434f-97ed-92fa4baa28ec" providerId="ADAL" clId="{6C3F4210-B8E3-430A-BFAC-D43F19F7EA9B}" dt="2024-01-11T18:00:57.399" v="100" actId="478"/>
          <ac:picMkLst>
            <pc:docMk/>
            <pc:sldMk cId="4138981178" sldId="539"/>
            <ac:picMk id="9" creationId="{7F9E173E-6044-1589-B772-1F1C43C804FD}"/>
          </ac:picMkLst>
        </pc:picChg>
        <pc:picChg chg="add mod">
          <ac:chgData name="Saranya Palaniswamy" userId="973be20e-c43f-434f-97ed-92fa4baa28ec" providerId="ADAL" clId="{6C3F4210-B8E3-430A-BFAC-D43F19F7EA9B}" dt="2024-01-11T18:07:37.744" v="175" actId="14100"/>
          <ac:picMkLst>
            <pc:docMk/>
            <pc:sldMk cId="4138981178" sldId="539"/>
            <ac:picMk id="14" creationId="{3B039CF5-AE14-1F3F-9D85-F4EE14FEBED9}"/>
          </ac:picMkLst>
        </pc:picChg>
        <pc:picChg chg="add mod">
          <ac:chgData name="Saranya Palaniswamy" userId="973be20e-c43f-434f-97ed-92fa4baa28ec" providerId="ADAL" clId="{6C3F4210-B8E3-430A-BFAC-D43F19F7EA9B}" dt="2024-01-11T18:07:32.786" v="173" actId="14100"/>
          <ac:picMkLst>
            <pc:docMk/>
            <pc:sldMk cId="4138981178" sldId="539"/>
            <ac:picMk id="16" creationId="{1B004DB6-213A-C038-499E-6BCE42CA1C30}"/>
          </ac:picMkLst>
        </pc:picChg>
      </pc:sldChg>
      <pc:sldChg chg="addSp delSp modSp add mod">
        <pc:chgData name="Saranya Palaniswamy" userId="973be20e-c43f-434f-97ed-92fa4baa28ec" providerId="ADAL" clId="{6C3F4210-B8E3-430A-BFAC-D43F19F7EA9B}" dt="2024-01-17T13:54:22.418" v="604" actId="478"/>
        <pc:sldMkLst>
          <pc:docMk/>
          <pc:sldMk cId="986476648" sldId="554"/>
        </pc:sldMkLst>
        <pc:spChg chg="del">
          <ac:chgData name="Saranya Palaniswamy" userId="973be20e-c43f-434f-97ed-92fa4baa28ec" providerId="ADAL" clId="{6C3F4210-B8E3-430A-BFAC-D43F19F7EA9B}" dt="2024-01-17T13:54:22.418" v="604" actId="478"/>
          <ac:spMkLst>
            <pc:docMk/>
            <pc:sldMk cId="986476648" sldId="554"/>
            <ac:spMk id="2" creationId="{5C0CF712-9C5A-7962-0C0B-036E85DBD9FA}"/>
          </ac:spMkLst>
        </pc:spChg>
        <pc:spChg chg="mod">
          <ac:chgData name="Saranya Palaniswamy" userId="973be20e-c43f-434f-97ed-92fa4baa28ec" providerId="ADAL" clId="{6C3F4210-B8E3-430A-BFAC-D43F19F7EA9B}" dt="2024-01-17T11:34:16.097" v="597" actId="20577"/>
          <ac:spMkLst>
            <pc:docMk/>
            <pc:sldMk cId="986476648" sldId="554"/>
            <ac:spMk id="16" creationId="{009C9566-DDB9-C1F6-68D5-524821B8667E}"/>
          </ac:spMkLst>
        </pc:spChg>
        <pc:picChg chg="del">
          <ac:chgData name="Saranya Palaniswamy" userId="973be20e-c43f-434f-97ed-92fa4baa28ec" providerId="ADAL" clId="{6C3F4210-B8E3-430A-BFAC-D43F19F7EA9B}" dt="2024-01-17T12:00:51.382" v="601" actId="478"/>
          <ac:picMkLst>
            <pc:docMk/>
            <pc:sldMk cId="986476648" sldId="554"/>
            <ac:picMk id="3" creationId="{B6D67A89-7A8C-4068-0F03-6CB4B1E2AC83}"/>
          </ac:picMkLst>
        </pc:picChg>
        <pc:picChg chg="add mod">
          <ac:chgData name="Saranya Palaniswamy" userId="973be20e-c43f-434f-97ed-92fa4baa28ec" providerId="ADAL" clId="{6C3F4210-B8E3-430A-BFAC-D43F19F7EA9B}" dt="2024-01-17T12:00:24.171" v="600" actId="1076"/>
          <ac:picMkLst>
            <pc:docMk/>
            <pc:sldMk cId="986476648" sldId="554"/>
            <ac:picMk id="5" creationId="{505A3F75-9FE7-AE64-8C90-A6AF62E49639}"/>
          </ac:picMkLst>
        </pc:picChg>
        <pc:picChg chg="add mod">
          <ac:chgData name="Saranya Palaniswamy" userId="973be20e-c43f-434f-97ed-92fa4baa28ec" providerId="ADAL" clId="{6C3F4210-B8E3-430A-BFAC-D43F19F7EA9B}" dt="2024-01-17T12:00:53.789" v="603" actId="1076"/>
          <ac:picMkLst>
            <pc:docMk/>
            <pc:sldMk cId="986476648" sldId="554"/>
            <ac:picMk id="7" creationId="{59184E05-D4BD-194B-F0F5-5F573829EF23}"/>
          </ac:picMkLst>
        </pc:picChg>
        <pc:picChg chg="del">
          <ac:chgData name="Saranya Palaniswamy" userId="973be20e-c43f-434f-97ed-92fa4baa28ec" providerId="ADAL" clId="{6C3F4210-B8E3-430A-BFAC-D43F19F7EA9B}" dt="2024-01-17T12:00:21.232" v="598" actId="478"/>
          <ac:picMkLst>
            <pc:docMk/>
            <pc:sldMk cId="986476648" sldId="554"/>
            <ac:picMk id="14" creationId="{F34253A2-F7B9-54DE-1EEC-F1583B84FD22}"/>
          </ac:picMkLst>
        </pc:picChg>
      </pc:sldChg>
      <pc:sldChg chg="addSp delSp modSp add mod">
        <pc:chgData name="Saranya Palaniswamy" userId="973be20e-c43f-434f-97ed-92fa4baa28ec" providerId="ADAL" clId="{6C3F4210-B8E3-430A-BFAC-D43F19F7EA9B}" dt="2024-01-17T13:58:01.292" v="641" actId="20577"/>
        <pc:sldMkLst>
          <pc:docMk/>
          <pc:sldMk cId="3076447357" sldId="555"/>
        </pc:sldMkLst>
        <pc:spChg chg="del">
          <ac:chgData name="Saranya Palaniswamy" userId="973be20e-c43f-434f-97ed-92fa4baa28ec" providerId="ADAL" clId="{6C3F4210-B8E3-430A-BFAC-D43F19F7EA9B}" dt="2024-01-17T13:55:51.648" v="606" actId="478"/>
          <ac:spMkLst>
            <pc:docMk/>
            <pc:sldMk cId="3076447357" sldId="555"/>
            <ac:spMk id="2" creationId="{1E7B8547-C7FE-60EB-4D95-AF784772899D}"/>
          </ac:spMkLst>
        </pc:spChg>
        <pc:spChg chg="mod">
          <ac:chgData name="Saranya Palaniswamy" userId="973be20e-c43f-434f-97ed-92fa4baa28ec" providerId="ADAL" clId="{6C3F4210-B8E3-430A-BFAC-D43F19F7EA9B}" dt="2024-01-17T13:58:01.292" v="641" actId="20577"/>
          <ac:spMkLst>
            <pc:docMk/>
            <pc:sldMk cId="3076447357" sldId="555"/>
            <ac:spMk id="5" creationId="{7D521203-10FB-4CFA-EA31-AB4E4C7B6B29}"/>
          </ac:spMkLst>
        </pc:spChg>
        <pc:picChg chg="del">
          <ac:chgData name="Saranya Palaniswamy" userId="973be20e-c43f-434f-97ed-92fa4baa28ec" providerId="ADAL" clId="{6C3F4210-B8E3-430A-BFAC-D43F19F7EA9B}" dt="2024-01-17T13:55:49.650" v="605" actId="478"/>
          <ac:picMkLst>
            <pc:docMk/>
            <pc:sldMk cId="3076447357" sldId="555"/>
            <ac:picMk id="3" creationId="{0A8A9582-575C-C7C1-0402-F9F1627566F2}"/>
          </ac:picMkLst>
        </pc:picChg>
        <pc:picChg chg="add mod">
          <ac:chgData name="Saranya Palaniswamy" userId="973be20e-c43f-434f-97ed-92fa4baa28ec" providerId="ADAL" clId="{6C3F4210-B8E3-430A-BFAC-D43F19F7EA9B}" dt="2024-01-17T13:56:10.265" v="608" actId="1076"/>
          <ac:picMkLst>
            <pc:docMk/>
            <pc:sldMk cId="3076447357" sldId="555"/>
            <ac:picMk id="7" creationId="{1ADC00A3-307D-998F-A853-7131ED2B3E35}"/>
          </ac:picMkLst>
        </pc:picChg>
      </pc:sldChg>
      <pc:sldChg chg="addSp delSp modSp add mod">
        <pc:chgData name="Saranya Palaniswamy" userId="973be20e-c43f-434f-97ed-92fa4baa28ec" providerId="ADAL" clId="{6C3F4210-B8E3-430A-BFAC-D43F19F7EA9B}" dt="2024-01-17T13:57:52.797" v="633" actId="20577"/>
        <pc:sldMkLst>
          <pc:docMk/>
          <pc:sldMk cId="1921361501" sldId="556"/>
        </pc:sldMkLst>
        <pc:spChg chg="mod">
          <ac:chgData name="Saranya Palaniswamy" userId="973be20e-c43f-434f-97ed-92fa4baa28ec" providerId="ADAL" clId="{6C3F4210-B8E3-430A-BFAC-D43F19F7EA9B}" dt="2024-01-17T13:57:52.797" v="633" actId="20577"/>
          <ac:spMkLst>
            <pc:docMk/>
            <pc:sldMk cId="1921361501" sldId="556"/>
            <ac:spMk id="5" creationId="{7D521203-10FB-4CFA-EA31-AB4E4C7B6B29}"/>
          </ac:spMkLst>
        </pc:spChg>
        <pc:picChg chg="add mod">
          <ac:chgData name="Saranya Palaniswamy" userId="973be20e-c43f-434f-97ed-92fa4baa28ec" providerId="ADAL" clId="{6C3F4210-B8E3-430A-BFAC-D43F19F7EA9B}" dt="2024-01-17T13:57:47.747" v="618" actId="1076"/>
          <ac:picMkLst>
            <pc:docMk/>
            <pc:sldMk cId="1921361501" sldId="556"/>
            <ac:picMk id="3" creationId="{8010A5FB-14AB-7D83-4218-32F303D41136}"/>
          </ac:picMkLst>
        </pc:picChg>
        <pc:picChg chg="del">
          <ac:chgData name="Saranya Palaniswamy" userId="973be20e-c43f-434f-97ed-92fa4baa28ec" providerId="ADAL" clId="{6C3F4210-B8E3-430A-BFAC-D43F19F7EA9B}" dt="2024-01-17T13:56:58.878" v="610" actId="478"/>
          <ac:picMkLst>
            <pc:docMk/>
            <pc:sldMk cId="1921361501" sldId="556"/>
            <ac:picMk id="7" creationId="{1ADC00A3-307D-998F-A853-7131ED2B3E35}"/>
          </ac:picMkLst>
        </pc:picChg>
      </pc:sldChg>
      <pc:sldChg chg="addSp delSp modSp add del mod">
        <pc:chgData name="Saranya Palaniswamy" userId="973be20e-c43f-434f-97ed-92fa4baa28ec" providerId="ADAL" clId="{6C3F4210-B8E3-430A-BFAC-D43F19F7EA9B}" dt="2024-01-17T11:33:10.134" v="589" actId="47"/>
        <pc:sldMkLst>
          <pc:docMk/>
          <pc:sldMk cId="732521723" sldId="558"/>
        </pc:sldMkLst>
        <pc:spChg chg="del">
          <ac:chgData name="Saranya Palaniswamy" userId="973be20e-c43f-434f-97ed-92fa4baa28ec" providerId="ADAL" clId="{6C3F4210-B8E3-430A-BFAC-D43F19F7EA9B}" dt="2024-01-17T11:32:54.592" v="584" actId="478"/>
          <ac:spMkLst>
            <pc:docMk/>
            <pc:sldMk cId="732521723" sldId="558"/>
            <ac:spMk id="2" creationId="{5C0CF712-9C5A-7962-0C0B-036E85DBD9FA}"/>
          </ac:spMkLst>
        </pc:spChg>
        <pc:spChg chg="del">
          <ac:chgData name="Saranya Palaniswamy" userId="973be20e-c43f-434f-97ed-92fa4baa28ec" providerId="ADAL" clId="{6C3F4210-B8E3-430A-BFAC-D43F19F7EA9B}" dt="2024-01-17T11:32:56.002" v="585" actId="478"/>
          <ac:spMkLst>
            <pc:docMk/>
            <pc:sldMk cId="732521723" sldId="558"/>
            <ac:spMk id="5" creationId="{03794834-7737-6026-1FB4-C1FF6D03E124}"/>
          </ac:spMkLst>
        </pc:spChg>
        <pc:picChg chg="del">
          <ac:chgData name="Saranya Palaniswamy" userId="973be20e-c43f-434f-97ed-92fa4baa28ec" providerId="ADAL" clId="{6C3F4210-B8E3-430A-BFAC-D43F19F7EA9B}" dt="2024-01-17T11:32:53.302" v="583" actId="478"/>
          <ac:picMkLst>
            <pc:docMk/>
            <pc:sldMk cId="732521723" sldId="558"/>
            <ac:picMk id="3" creationId="{1147694C-7D7E-18A4-D8DB-749A16B5D61F}"/>
          </ac:picMkLst>
        </pc:picChg>
        <pc:picChg chg="add mod">
          <ac:chgData name="Saranya Palaniswamy" userId="973be20e-c43f-434f-97ed-92fa4baa28ec" providerId="ADAL" clId="{6C3F4210-B8E3-430A-BFAC-D43F19F7EA9B}" dt="2024-01-17T11:33:00.952" v="588" actId="1076"/>
          <ac:picMkLst>
            <pc:docMk/>
            <pc:sldMk cId="732521723" sldId="558"/>
            <ac:picMk id="6" creationId="{34D63B6C-66FE-0CD7-5AD1-E38DF88661CC}"/>
          </ac:picMkLst>
        </pc:picChg>
        <pc:picChg chg="add del">
          <ac:chgData name="Saranya Palaniswamy" userId="973be20e-c43f-434f-97ed-92fa4baa28ec" providerId="ADAL" clId="{6C3F4210-B8E3-430A-BFAC-D43F19F7EA9B}" dt="2024-01-17T11:32:52.048" v="582" actId="478"/>
          <ac:picMkLst>
            <pc:docMk/>
            <pc:sldMk cId="732521723" sldId="558"/>
            <ac:picMk id="11" creationId="{BC2F00A8-582D-D53A-DF60-40DD7D61398D}"/>
          </ac:picMkLst>
        </pc:picChg>
      </pc:sldChg>
    </pc:docChg>
  </pc:docChgLst>
  <pc:docChgLst>
    <pc:chgData name="Eleanor Tovey" userId="c9579d0c-b657-4534-af58-7dbcd0caa908" providerId="ADAL" clId="{FA43F08F-F36A-47CE-A56C-1E4BD34D4B41}"/>
    <pc:docChg chg="modSld">
      <pc:chgData name="Eleanor Tovey" userId="c9579d0c-b657-4534-af58-7dbcd0caa908" providerId="ADAL" clId="{FA43F08F-F36A-47CE-A56C-1E4BD34D4B41}" dt="2025-01-02T10:44:10.372" v="4" actId="6549"/>
      <pc:docMkLst>
        <pc:docMk/>
      </pc:docMkLst>
      <pc:sldChg chg="modSp mod">
        <pc:chgData name="Eleanor Tovey" userId="c9579d0c-b657-4534-af58-7dbcd0caa908" providerId="ADAL" clId="{FA43F08F-F36A-47CE-A56C-1E4BD34D4B41}" dt="2025-01-02T10:44:10.372" v="4" actId="6549"/>
        <pc:sldMkLst>
          <pc:docMk/>
          <pc:sldMk cId="0" sldId="257"/>
        </pc:sldMkLst>
        <pc:spChg chg="mod">
          <ac:chgData name="Eleanor Tovey" userId="c9579d0c-b657-4534-af58-7dbcd0caa908" providerId="ADAL" clId="{FA43F08F-F36A-47CE-A56C-1E4BD34D4B41}" dt="2025-01-02T10:44:10.372" v="4" actId="6549"/>
          <ac:spMkLst>
            <pc:docMk/>
            <pc:sldMk cId="0" sldId="257"/>
            <ac:spMk id="2" creationId="{DB9D07A2-D6EF-4C6B-829E-76BBFA04C513}"/>
          </ac:spMkLst>
        </pc:spChg>
      </pc:sldChg>
    </pc:docChg>
  </pc:docChgLst>
  <pc:docChgLst>
    <pc:chgData name="Eleanor Tovey" userId="S::eleanor.tovey@cambridgeshire.gov.uk::c9579d0c-b657-4534-af58-7dbcd0caa908" providerId="AD" clId="Web-{81257D99-C1A6-C99D-4D4D-6EFA12DE193A}"/>
    <pc:docChg chg="mod">
      <pc:chgData name="Eleanor Tovey" userId="S::eleanor.tovey@cambridgeshire.gov.uk::c9579d0c-b657-4534-af58-7dbcd0caa908" providerId="AD" clId="Web-{81257D99-C1A6-C99D-4D4D-6EFA12DE193A}" dt="2024-03-11T10:50:45.847" v="1"/>
      <pc:docMkLst>
        <pc:docMk/>
      </pc:docMkLst>
      <pc:sldChg chg="modCm">
        <pc:chgData name="Eleanor Tovey" userId="S::eleanor.tovey@cambridgeshire.gov.uk::c9579d0c-b657-4534-af58-7dbcd0caa908" providerId="AD" clId="Web-{81257D99-C1A6-C99D-4D4D-6EFA12DE193A}" dt="2024-03-11T10:50:45.847" v="1"/>
        <pc:sldMkLst>
          <pc:docMk/>
          <pc:sldMk cId="2598330162" sldId="575"/>
        </pc:sldMkLst>
        <pc:extLst>
          <p:ext xmlns:p="http://schemas.openxmlformats.org/presentationml/2006/main" uri="{D6D511B9-2390-475A-947B-AFAB55BFBCF1}">
            <pc226:cmChg xmlns:pc226="http://schemas.microsoft.com/office/powerpoint/2022/06/main/command" chg="">
              <pc226:chgData name="Eleanor Tovey" userId="S::eleanor.tovey@cambridgeshire.gov.uk::c9579d0c-b657-4534-af58-7dbcd0caa908" providerId="AD" clId="Web-{81257D99-C1A6-C99D-4D4D-6EFA12DE193A}" dt="2024-03-11T10:50:45.847" v="1"/>
              <pc2:cmMkLst xmlns:pc2="http://schemas.microsoft.com/office/powerpoint/2019/9/main/command">
                <pc:docMk/>
                <pc:sldMk cId="2598330162" sldId="575"/>
                <pc2:cmMk id="{04C71C86-C54C-44E6-B5A5-1A24F16C47A7}"/>
              </pc2:cmMkLst>
              <pc226:cmRplyChg chg="mod modRxn">
                <pc226:chgData name="Eleanor Tovey" userId="S::eleanor.tovey@cambridgeshire.gov.uk::c9579d0c-b657-4534-af58-7dbcd0caa908" providerId="AD" clId="Web-{81257D99-C1A6-C99D-4D4D-6EFA12DE193A}" dt="2024-03-11T10:50:45.847" v="1"/>
                <pc2:cmRplyMkLst xmlns:pc2="http://schemas.microsoft.com/office/powerpoint/2019/9/main/command">
                  <pc:docMk/>
                  <pc:sldMk cId="2598330162" sldId="575"/>
                  <pc2:cmMk id="{04C71C86-C54C-44E6-B5A5-1A24F16C47A7}"/>
                  <pc2:cmRplyMk id="{D88C07EC-A04D-4A00-B91A-793FCC0F6F1E}"/>
                </pc2:cmRplyMkLst>
              </pc226:cmRplyChg>
            </pc226:cmChg>
          </p:ext>
        </pc:extLst>
      </pc:sldChg>
    </pc:docChg>
  </pc:docChgLst>
  <pc:docChgLst>
    <pc:chgData name="Eleanor Tovey" userId="c9579d0c-b657-4534-af58-7dbcd0caa908" providerId="ADAL" clId="{0771ADA7-25A9-459A-B3C9-2DF7FA1DE07F}"/>
    <pc:docChg chg="undo custSel modSld">
      <pc:chgData name="Eleanor Tovey" userId="c9579d0c-b657-4534-af58-7dbcd0caa908" providerId="ADAL" clId="{0771ADA7-25A9-459A-B3C9-2DF7FA1DE07F}" dt="2024-01-26T12:31:48.175" v="8"/>
      <pc:docMkLst>
        <pc:docMk/>
      </pc:docMkLst>
      <pc:sldChg chg="addCm modCm">
        <pc:chgData name="Eleanor Tovey" userId="c9579d0c-b657-4534-af58-7dbcd0caa908" providerId="ADAL" clId="{0771ADA7-25A9-459A-B3C9-2DF7FA1DE07F}" dt="2024-01-26T11:58:09.814" v="7"/>
        <pc:sldMkLst>
          <pc:docMk/>
          <pc:sldMk cId="263470549" sldId="398"/>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771ADA7-25A9-459A-B3C9-2DF7FA1DE07F}" dt="2024-01-26T11:58:09.814" v="7"/>
              <pc2:cmMkLst xmlns:pc2="http://schemas.microsoft.com/office/powerpoint/2019/9/main/command">
                <pc:docMk/>
                <pc:sldMk cId="263470549" sldId="398"/>
                <pc2:cmMk id="{F42E02D2-8F3F-4C76-AD30-D49F4C3CD1B4}"/>
              </pc2:cmMkLst>
              <pc226:cmRplyChg chg="add">
                <pc226:chgData name="Eleanor Tovey" userId="c9579d0c-b657-4534-af58-7dbcd0caa908" providerId="ADAL" clId="{0771ADA7-25A9-459A-B3C9-2DF7FA1DE07F}" dt="2024-01-26T11:58:09.814" v="7"/>
                <pc2:cmRplyMkLst xmlns:pc2="http://schemas.microsoft.com/office/powerpoint/2019/9/main/command">
                  <pc:docMk/>
                  <pc:sldMk cId="263470549" sldId="398"/>
                  <pc2:cmMk id="{F42E02D2-8F3F-4C76-AD30-D49F4C3CD1B4}"/>
                  <pc2:cmRplyMk id="{F11F5A1F-C6AD-49EC-A580-F5195130D399}"/>
                </pc2:cmRplyMkLst>
              </pc226:cmRplyChg>
              <pc226:cmRplyChg chg="mod modRxn">
                <pc226:chgData name="Eleanor Tovey" userId="c9579d0c-b657-4534-af58-7dbcd0caa908" providerId="ADAL" clId="{0771ADA7-25A9-459A-B3C9-2DF7FA1DE07F}" dt="2024-01-26T11:58:03.677" v="6"/>
                <pc2:cmRplyMkLst xmlns:pc2="http://schemas.microsoft.com/office/powerpoint/2019/9/main/command">
                  <pc:docMk/>
                  <pc:sldMk cId="263470549" sldId="398"/>
                  <pc2:cmMk id="{F42E02D2-8F3F-4C76-AD30-D49F4C3CD1B4}"/>
                  <pc2:cmRplyMk id="{2A21D8B1-2BCE-41D6-BB6B-F8D32E53EB91}"/>
                </pc2:cmRplyMkLst>
              </pc226:cmRplyChg>
            </pc226:cmChg>
          </p:ext>
        </pc:extLst>
      </pc:sldChg>
      <pc:sldChg chg="modSp mod">
        <pc:chgData name="Eleanor Tovey" userId="c9579d0c-b657-4534-af58-7dbcd0caa908" providerId="ADAL" clId="{0771ADA7-25A9-459A-B3C9-2DF7FA1DE07F}" dt="2024-01-26T09:20:49.609" v="1" actId="368"/>
        <pc:sldMkLst>
          <pc:docMk/>
          <pc:sldMk cId="222111110" sldId="532"/>
        </pc:sldMkLst>
        <pc:spChg chg="mod">
          <ac:chgData name="Eleanor Tovey" userId="c9579d0c-b657-4534-af58-7dbcd0caa908" providerId="ADAL" clId="{0771ADA7-25A9-459A-B3C9-2DF7FA1DE07F}" dt="2024-01-26T09:20:49.609" v="1" actId="368"/>
          <ac:spMkLst>
            <pc:docMk/>
            <pc:sldMk cId="222111110" sldId="532"/>
            <ac:spMk id="22" creationId="{354E0884-97CC-A131-E1D7-0E3A645907E0}"/>
          </ac:spMkLst>
        </pc:spChg>
      </pc:sldChg>
      <pc:sldChg chg="addCm">
        <pc:chgData name="Eleanor Tovey" userId="c9579d0c-b657-4534-af58-7dbcd0caa908" providerId="ADAL" clId="{0771ADA7-25A9-459A-B3C9-2DF7FA1DE07F}" dt="2024-01-26T12:31:48.175" v="8"/>
        <pc:sldMkLst>
          <pc:docMk/>
          <pc:sldMk cId="986476648" sldId="554"/>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0771ADA7-25A9-459A-B3C9-2DF7FA1DE07F}" dt="2024-01-26T12:31:48.175" v="8"/>
              <pc2:cmMkLst xmlns:pc2="http://schemas.microsoft.com/office/powerpoint/2019/9/main/command">
                <pc:docMk/>
                <pc:sldMk cId="986476648" sldId="554"/>
                <pc2:cmMk id="{0BF0DBF2-0A6B-4C34-A130-62DDE7FDB7B4}"/>
              </pc2:cmMkLst>
            </pc226:cmChg>
          </p:ext>
        </pc:extLst>
      </pc:sldChg>
      <pc:sldChg chg="addCm modCm">
        <pc:chgData name="Eleanor Tovey" userId="c9579d0c-b657-4534-af58-7dbcd0caa908" providerId="ADAL" clId="{0771ADA7-25A9-459A-B3C9-2DF7FA1DE07F}" dt="2024-01-26T09:44:57.789" v="4" actId="2056"/>
        <pc:sldMkLst>
          <pc:docMk/>
          <pc:sldMk cId="4062971436" sldId="557"/>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0771ADA7-25A9-459A-B3C9-2DF7FA1DE07F}" dt="2024-01-26T09:44:57.789" v="4" actId="2056"/>
              <pc2:cmMkLst xmlns:pc2="http://schemas.microsoft.com/office/powerpoint/2019/9/main/command">
                <pc:docMk/>
                <pc:sldMk cId="4062971436" sldId="557"/>
                <pc2:cmMk id="{59A6F876-7984-4579-AB1D-2FBFB7818360}"/>
              </pc2:cmMkLst>
            </pc226:cmChg>
          </p:ext>
        </pc:extLst>
      </pc:sldChg>
    </pc:docChg>
  </pc:docChgLst>
  <pc:docChgLst>
    <pc:chgData name="Eleanor Tovey" userId="c9579d0c-b657-4534-af58-7dbcd0caa908" providerId="ADAL" clId="{9195BBF9-893B-4370-9330-6550688B2A65}"/>
    <pc:docChg chg="undo custSel modSld">
      <pc:chgData name="Eleanor Tovey" userId="c9579d0c-b657-4534-af58-7dbcd0caa908" providerId="ADAL" clId="{9195BBF9-893B-4370-9330-6550688B2A65}" dt="2024-03-26T10:27:49.266" v="617"/>
      <pc:docMkLst>
        <pc:docMk/>
      </pc:docMkLst>
      <pc:sldChg chg="addCm delCm modCm">
        <pc:chgData name="Eleanor Tovey" userId="c9579d0c-b657-4534-af58-7dbcd0caa908" providerId="ADAL" clId="{9195BBF9-893B-4370-9330-6550688B2A65}" dt="2024-03-12T15:29:38.796" v="31"/>
        <pc:sldMkLst>
          <pc:docMk/>
          <pc:sldMk cId="3122753274" sldId="282"/>
        </pc:sldMkLst>
        <pc:extLst>
          <p:ext xmlns:p="http://schemas.openxmlformats.org/presentationml/2006/main" uri="{D6D511B9-2390-475A-947B-AFAB55BFBCF1}">
            <pc226:cmChg xmlns:pc226="http://schemas.microsoft.com/office/powerpoint/2022/06/main/command" chg="add del mod">
              <pc226:chgData name="Eleanor Tovey" userId="c9579d0c-b657-4534-af58-7dbcd0caa908" providerId="ADAL" clId="{9195BBF9-893B-4370-9330-6550688B2A65}" dt="2024-03-12T15:29:38.796" v="31"/>
              <pc2:cmMkLst xmlns:pc2="http://schemas.microsoft.com/office/powerpoint/2019/9/main/command">
                <pc:docMk/>
                <pc:sldMk cId="3122753274" sldId="282"/>
                <pc2:cmMk id="{737F1B4C-8211-461B-86A6-8CBB695C6ED3}"/>
              </pc2:cmMkLst>
            </pc226:cmChg>
          </p:ext>
        </pc:extLst>
      </pc:sldChg>
      <pc:sldChg chg="addCm modCm">
        <pc:chgData name="Eleanor Tovey" userId="c9579d0c-b657-4534-af58-7dbcd0caa908" providerId="ADAL" clId="{9195BBF9-893B-4370-9330-6550688B2A65}" dt="2024-03-12T11:23:26.335" v="30"/>
        <pc:sldMkLst>
          <pc:docMk/>
          <pc:sldMk cId="3742965190" sldId="397"/>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12T11:23:26.335" v="30"/>
              <pc2:cmMkLst xmlns:pc2="http://schemas.microsoft.com/office/powerpoint/2019/9/main/command">
                <pc:docMk/>
                <pc:sldMk cId="3742965190" sldId="397"/>
                <pc2:cmMk id="{7A9807E3-6798-4929-888A-42DD811FC047}"/>
              </pc2:cmMkLst>
              <pc226:cmRplyChg chg="add">
                <pc226:chgData name="Eleanor Tovey" userId="c9579d0c-b657-4534-af58-7dbcd0caa908" providerId="ADAL" clId="{9195BBF9-893B-4370-9330-6550688B2A65}" dt="2024-03-12T11:23:26.335" v="30"/>
                <pc2:cmRplyMkLst xmlns:pc2="http://schemas.microsoft.com/office/powerpoint/2019/9/main/command">
                  <pc:docMk/>
                  <pc:sldMk cId="3742965190" sldId="397"/>
                  <pc2:cmMk id="{7A9807E3-6798-4929-888A-42DD811FC047}"/>
                  <pc2:cmRplyMk id="{5052BE38-09C4-4A16-9D58-7EDC7F0CC1DE}"/>
                </pc2:cmRplyMkLst>
              </pc226:cmRplyChg>
            </pc226:cmChg>
          </p:ext>
        </pc:extLst>
      </pc:sldChg>
      <pc:sldChg chg="addCm">
        <pc:chgData name="Eleanor Tovey" userId="c9579d0c-b657-4534-af58-7dbcd0caa908" providerId="ADAL" clId="{9195BBF9-893B-4370-9330-6550688B2A65}" dt="2024-02-29T14:34:08.818" v="7"/>
        <pc:sldMkLst>
          <pc:docMk/>
          <pc:sldMk cId="3724396714" sldId="399"/>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2-29T14:34:08.818" v="7"/>
              <pc2:cmMkLst xmlns:pc2="http://schemas.microsoft.com/office/powerpoint/2019/9/main/command">
                <pc:docMk/>
                <pc:sldMk cId="3724396714" sldId="399"/>
                <pc2:cmMk id="{E8FF6C51-75E1-4FEE-BC72-C837933C3C8E}"/>
              </pc2:cmMkLst>
            </pc226:cmChg>
          </p:ext>
        </pc:extLst>
      </pc:sldChg>
      <pc:sldChg chg="addCm modCm">
        <pc:chgData name="Eleanor Tovey" userId="c9579d0c-b657-4534-af58-7dbcd0caa908" providerId="ADAL" clId="{9195BBF9-893B-4370-9330-6550688B2A65}" dt="2024-03-25T13:38:53.152" v="610"/>
        <pc:sldMkLst>
          <pc:docMk/>
          <pc:sldMk cId="197420952" sldId="406"/>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9195BBF9-893B-4370-9330-6550688B2A65}" dt="2024-03-25T13:38:53.152" v="610"/>
              <pc2:cmMkLst xmlns:pc2="http://schemas.microsoft.com/office/powerpoint/2019/9/main/command">
                <pc:docMk/>
                <pc:sldMk cId="197420952" sldId="406"/>
                <pc2:cmMk id="{7F30132F-F76A-40BB-B8F7-7224E925C049}"/>
              </pc2:cmMkLst>
              <pc226:cmRplyChg chg="add">
                <pc226:chgData name="Eleanor Tovey" userId="c9579d0c-b657-4534-af58-7dbcd0caa908" providerId="ADAL" clId="{9195BBF9-893B-4370-9330-6550688B2A65}" dt="2024-03-08T10:00:57.416" v="25"/>
                <pc2:cmRplyMkLst xmlns:pc2="http://schemas.microsoft.com/office/powerpoint/2019/9/main/command">
                  <pc:docMk/>
                  <pc:sldMk cId="197420952" sldId="406"/>
                  <pc2:cmMk id="{7F30132F-F76A-40BB-B8F7-7224E925C049}"/>
                  <pc2:cmRplyMk id="{6FA006A5-4AF8-414C-9A33-2C16D5AFF758}"/>
                </pc2:cmRplyMkLst>
              </pc226:cmRplyChg>
              <pc226:cmRplyChg chg="mod modRxn">
                <pc226:chgData name="Eleanor Tovey" userId="c9579d0c-b657-4534-af58-7dbcd0caa908" providerId="ADAL" clId="{9195BBF9-893B-4370-9330-6550688B2A65}" dt="2024-03-25T13:36:48.874" v="609"/>
                <pc2:cmRplyMkLst xmlns:pc2="http://schemas.microsoft.com/office/powerpoint/2019/9/main/command">
                  <pc:docMk/>
                  <pc:sldMk cId="197420952" sldId="406"/>
                  <pc2:cmMk id="{7F30132F-F76A-40BB-B8F7-7224E925C049}"/>
                  <pc2:cmRplyMk id="{E2E319F9-7220-4AF5-829F-E9104BCC6959}"/>
                </pc2:cmRplyMkLst>
              </pc226:cmRplyChg>
            </pc226:cmChg>
          </p:ext>
        </pc:extLst>
      </pc:sldChg>
      <pc:sldChg chg="addCm modCm">
        <pc:chgData name="Eleanor Tovey" userId="c9579d0c-b657-4534-af58-7dbcd0caa908" providerId="ADAL" clId="{9195BBF9-893B-4370-9330-6550688B2A65}" dt="2024-03-25T13:41:11.830" v="611"/>
        <pc:sldMkLst>
          <pc:docMk/>
          <pc:sldMk cId="2839006322" sldId="407"/>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9195BBF9-893B-4370-9330-6550688B2A65}" dt="2024-03-25T13:41:11.830" v="611"/>
              <pc2:cmMkLst xmlns:pc2="http://schemas.microsoft.com/office/powerpoint/2019/9/main/command">
                <pc:docMk/>
                <pc:sldMk cId="2839006322" sldId="407"/>
                <pc2:cmMk id="{5369860D-E6F7-4AC5-800D-23464EB052D2}"/>
              </pc2:cmMkLst>
              <pc226:cmRplyChg chg="add">
                <pc226:chgData name="Eleanor Tovey" userId="c9579d0c-b657-4534-af58-7dbcd0caa908" providerId="ADAL" clId="{9195BBF9-893B-4370-9330-6550688B2A65}" dt="2024-03-25T13:41:11.830" v="611"/>
                <pc2:cmRplyMkLst xmlns:pc2="http://schemas.microsoft.com/office/powerpoint/2019/9/main/command">
                  <pc:docMk/>
                  <pc:sldMk cId="2839006322" sldId="407"/>
                  <pc2:cmMk id="{5369860D-E6F7-4AC5-800D-23464EB052D2}"/>
                  <pc2:cmRplyMk id="{77713828-DA0D-4E09-B9E2-DB8E9BA69B78}"/>
                </pc2:cmRplyMkLst>
              </pc226:cmRplyChg>
            </pc226:cmChg>
          </p:ext>
        </pc:extLst>
      </pc:sldChg>
      <pc:sldChg chg="modSp mod">
        <pc:chgData name="Eleanor Tovey" userId="c9579d0c-b657-4534-af58-7dbcd0caa908" providerId="ADAL" clId="{9195BBF9-893B-4370-9330-6550688B2A65}" dt="2024-02-19T16:40:47.843" v="3" actId="20577"/>
        <pc:sldMkLst>
          <pc:docMk/>
          <pc:sldMk cId="642442704" sldId="414"/>
        </pc:sldMkLst>
        <pc:spChg chg="mod">
          <ac:chgData name="Eleanor Tovey" userId="c9579d0c-b657-4534-af58-7dbcd0caa908" providerId="ADAL" clId="{9195BBF9-893B-4370-9330-6550688B2A65}" dt="2024-02-19T16:40:47.843" v="3" actId="20577"/>
          <ac:spMkLst>
            <pc:docMk/>
            <pc:sldMk cId="642442704" sldId="414"/>
            <ac:spMk id="3" creationId="{8A93003F-FC61-ECBE-4563-0878AAAE155F}"/>
          </ac:spMkLst>
        </pc:spChg>
      </pc:sldChg>
      <pc:sldChg chg="modSp mod">
        <pc:chgData name="Eleanor Tovey" userId="c9579d0c-b657-4534-af58-7dbcd0caa908" providerId="ADAL" clId="{9195BBF9-893B-4370-9330-6550688B2A65}" dt="2024-03-19T14:54:43.697" v="606" actId="20577"/>
        <pc:sldMkLst>
          <pc:docMk/>
          <pc:sldMk cId="4062971436" sldId="557"/>
        </pc:sldMkLst>
        <pc:spChg chg="mod">
          <ac:chgData name="Eleanor Tovey" userId="c9579d0c-b657-4534-af58-7dbcd0caa908" providerId="ADAL" clId="{9195BBF9-893B-4370-9330-6550688B2A65}" dt="2024-03-19T14:54:43.697" v="606" actId="20577"/>
          <ac:spMkLst>
            <pc:docMk/>
            <pc:sldMk cId="4062971436" sldId="557"/>
            <ac:spMk id="2" creationId="{BF5BA972-A2EB-160D-2A60-5CED5F58C197}"/>
          </ac:spMkLst>
        </pc:spChg>
      </pc:sldChg>
      <pc:sldChg chg="modSp mod">
        <pc:chgData name="Eleanor Tovey" userId="c9579d0c-b657-4534-af58-7dbcd0caa908" providerId="ADAL" clId="{9195BBF9-893B-4370-9330-6550688B2A65}" dt="2024-03-07T15:31:08.616" v="20" actId="20577"/>
        <pc:sldMkLst>
          <pc:docMk/>
          <pc:sldMk cId="453662730" sldId="563"/>
        </pc:sldMkLst>
        <pc:spChg chg="mod">
          <ac:chgData name="Eleanor Tovey" userId="c9579d0c-b657-4534-af58-7dbcd0caa908" providerId="ADAL" clId="{9195BBF9-893B-4370-9330-6550688B2A65}" dt="2024-03-07T15:31:08.616" v="20" actId="20577"/>
          <ac:spMkLst>
            <pc:docMk/>
            <pc:sldMk cId="453662730" sldId="563"/>
            <ac:spMk id="2" creationId="{7DEA4CE3-5AB4-1A94-CAEC-3870C0F378E3}"/>
          </ac:spMkLst>
        </pc:spChg>
      </pc:sldChg>
      <pc:sldChg chg="addSp delSp modSp mod addCm delCm modCm">
        <pc:chgData name="Eleanor Tovey" userId="c9579d0c-b657-4534-af58-7dbcd0caa908" providerId="ADAL" clId="{9195BBF9-893B-4370-9330-6550688B2A65}" dt="2024-03-13T16:50:20.648" v="597" actId="478"/>
        <pc:sldMkLst>
          <pc:docMk/>
          <pc:sldMk cId="725357811" sldId="564"/>
        </pc:sldMkLst>
        <pc:spChg chg="add del mod">
          <ac:chgData name="Eleanor Tovey" userId="c9579d0c-b657-4534-af58-7dbcd0caa908" providerId="ADAL" clId="{9195BBF9-893B-4370-9330-6550688B2A65}" dt="2024-03-13T16:50:20.648" v="597" actId="478"/>
          <ac:spMkLst>
            <pc:docMk/>
            <pc:sldMk cId="725357811" sldId="564"/>
            <ac:spMk id="2" creationId="{25BAEC59-50F5-D169-3693-990B6EE8772A}"/>
          </ac:spMkLst>
        </pc:spChg>
        <pc:spChg chg="mod">
          <ac:chgData name="Eleanor Tovey" userId="c9579d0c-b657-4534-af58-7dbcd0caa908" providerId="ADAL" clId="{9195BBF9-893B-4370-9330-6550688B2A65}" dt="2024-03-13T13:46:10.630" v="585" actId="20577"/>
          <ac:spMkLst>
            <pc:docMk/>
            <pc:sldMk cId="725357811" sldId="564"/>
            <ac:spMk id="5" creationId="{FC8D0D3A-1CA5-37DE-D2C1-DEA40CA15DFE}"/>
          </ac:spMkLst>
        </pc:spChg>
        <pc:spChg chg="del">
          <ac:chgData name="Eleanor Tovey" userId="c9579d0c-b657-4534-af58-7dbcd0caa908" providerId="ADAL" clId="{9195BBF9-893B-4370-9330-6550688B2A65}" dt="2024-03-13T13:30:37.532" v="60" actId="478"/>
          <ac:spMkLst>
            <pc:docMk/>
            <pc:sldMk cId="725357811" sldId="564"/>
            <ac:spMk id="8" creationId="{06B0F911-3CA3-4370-5AB7-AAB474202CB2}"/>
          </ac:spMkLst>
        </pc:spChg>
        <pc:spChg chg="add del mod">
          <ac:chgData name="Eleanor Tovey" userId="c9579d0c-b657-4534-af58-7dbcd0caa908" providerId="ADAL" clId="{9195BBF9-893B-4370-9330-6550688B2A65}" dt="2024-03-13T13:31:35.432" v="67" actId="478"/>
          <ac:spMkLst>
            <pc:docMk/>
            <pc:sldMk cId="725357811" sldId="564"/>
            <ac:spMk id="9" creationId="{4AD6987F-D930-C5C3-B891-E493C7E52FC1}"/>
          </ac:spMkLst>
        </pc:spChg>
        <pc:spChg chg="add mod">
          <ac:chgData name="Eleanor Tovey" userId="c9579d0c-b657-4534-af58-7dbcd0caa908" providerId="ADAL" clId="{9195BBF9-893B-4370-9330-6550688B2A65}" dt="2024-03-13T13:41:04.572" v="400" actId="14100"/>
          <ac:spMkLst>
            <pc:docMk/>
            <pc:sldMk cId="725357811" sldId="564"/>
            <ac:spMk id="10" creationId="{E5088377-2068-7CD3-9929-F3CB36CECEE4}"/>
          </ac:spMkLst>
        </pc:spChg>
        <pc:spChg chg="add del mod">
          <ac:chgData name="Eleanor Tovey" userId="c9579d0c-b657-4534-af58-7dbcd0caa908" providerId="ADAL" clId="{9195BBF9-893B-4370-9330-6550688B2A65}" dt="2024-03-13T13:32:40.943" v="79" actId="478"/>
          <ac:spMkLst>
            <pc:docMk/>
            <pc:sldMk cId="725357811" sldId="564"/>
            <ac:spMk id="11" creationId="{A71B339D-3348-C17C-6459-3F9D1B9B3276}"/>
          </ac:spMkLst>
        </pc:spChg>
        <pc:spChg chg="add mod">
          <ac:chgData name="Eleanor Tovey" userId="c9579d0c-b657-4534-af58-7dbcd0caa908" providerId="ADAL" clId="{9195BBF9-893B-4370-9330-6550688B2A65}" dt="2024-03-13T16:08:19.186" v="594" actId="6549"/>
          <ac:spMkLst>
            <pc:docMk/>
            <pc:sldMk cId="725357811" sldId="564"/>
            <ac:spMk id="12" creationId="{4413B251-B152-CE1E-3A6F-EED695439421}"/>
          </ac:spMkLst>
        </pc:spChg>
        <pc:spChg chg="add mod">
          <ac:chgData name="Eleanor Tovey" userId="c9579d0c-b657-4534-af58-7dbcd0caa908" providerId="ADAL" clId="{9195BBF9-893B-4370-9330-6550688B2A65}" dt="2024-03-13T13:40:52.502" v="395" actId="14100"/>
          <ac:spMkLst>
            <pc:docMk/>
            <pc:sldMk cId="725357811" sldId="564"/>
            <ac:spMk id="13" creationId="{DF130295-569B-3891-4FBE-128CE779B1CA}"/>
          </ac:spMkLst>
        </pc:spChg>
        <pc:spChg chg="add mod">
          <ac:chgData name="Eleanor Tovey" userId="c9579d0c-b657-4534-af58-7dbcd0caa908" providerId="ADAL" clId="{9195BBF9-893B-4370-9330-6550688B2A65}" dt="2024-03-13T13:41:58.750" v="474" actId="20577"/>
          <ac:spMkLst>
            <pc:docMk/>
            <pc:sldMk cId="725357811" sldId="564"/>
            <ac:spMk id="14" creationId="{DA78852E-C020-F79C-BD54-09B2AFF57842}"/>
          </ac:spMkLst>
        </pc:spChg>
        <pc:spChg chg="add del mod">
          <ac:chgData name="Eleanor Tovey" userId="c9579d0c-b657-4534-af58-7dbcd0caa908" providerId="ADAL" clId="{9195BBF9-893B-4370-9330-6550688B2A65}" dt="2024-03-13T13:41:17.280" v="403" actId="478"/>
          <ac:spMkLst>
            <pc:docMk/>
            <pc:sldMk cId="725357811" sldId="564"/>
            <ac:spMk id="15" creationId="{9C46AF05-BF0A-D5AA-B940-332FB6F8C0E4}"/>
          </ac:spMkLst>
        </pc:spChg>
        <pc:spChg chg="add mod">
          <ac:chgData name="Eleanor Tovey" userId="c9579d0c-b657-4534-af58-7dbcd0caa908" providerId="ADAL" clId="{9195BBF9-893B-4370-9330-6550688B2A65}" dt="2024-03-13T13:41:52.346" v="468" actId="6549"/>
          <ac:spMkLst>
            <pc:docMk/>
            <pc:sldMk cId="725357811" sldId="564"/>
            <ac:spMk id="19" creationId="{82569494-6522-B8A9-721B-1B1E4B3E3C34}"/>
          </ac:spMkLst>
        </pc:spChg>
        <pc:picChg chg="del mod">
          <ac:chgData name="Eleanor Tovey" userId="c9579d0c-b657-4534-af58-7dbcd0caa908" providerId="ADAL" clId="{9195BBF9-893B-4370-9330-6550688B2A65}" dt="2024-03-13T13:44:04.823" v="559" actId="478"/>
          <ac:picMkLst>
            <pc:docMk/>
            <pc:sldMk cId="725357811" sldId="564"/>
            <ac:picMk id="4" creationId="{D1111F9B-2915-DDFF-1E1E-7E41745C2A23}"/>
          </ac:picMkLst>
        </pc:picChg>
        <pc:picChg chg="mod">
          <ac:chgData name="Eleanor Tovey" userId="c9579d0c-b657-4534-af58-7dbcd0caa908" providerId="ADAL" clId="{9195BBF9-893B-4370-9330-6550688B2A65}" dt="2024-03-13T13:30:54.253" v="64" actId="14100"/>
          <ac:picMkLst>
            <pc:docMk/>
            <pc:sldMk cId="725357811" sldId="564"/>
            <ac:picMk id="6" creationId="{4240D937-8ABF-6DE1-4461-061EF8BF42F0}"/>
          </ac:picMkLst>
        </pc:picChg>
        <pc:picChg chg="del mod">
          <ac:chgData name="Eleanor Tovey" userId="c9579d0c-b657-4534-af58-7dbcd0caa908" providerId="ADAL" clId="{9195BBF9-893B-4370-9330-6550688B2A65}" dt="2024-03-13T13:44:02.833" v="558" actId="478"/>
          <ac:picMkLst>
            <pc:docMk/>
            <pc:sldMk cId="725357811" sldId="564"/>
            <ac:picMk id="7" creationId="{9BDBF50E-2C70-5742-7090-CC8614FC6D28}"/>
          </ac:picMkLst>
        </pc:picChg>
        <pc:picChg chg="add del mod">
          <ac:chgData name="Eleanor Tovey" userId="c9579d0c-b657-4534-af58-7dbcd0caa908" providerId="ADAL" clId="{9195BBF9-893B-4370-9330-6550688B2A65}" dt="2024-03-13T13:41:22.955" v="405" actId="478"/>
          <ac:picMkLst>
            <pc:docMk/>
            <pc:sldMk cId="725357811" sldId="564"/>
            <ac:picMk id="16" creationId="{558EBC32-D332-8510-6690-5FA1937F79BF}"/>
          </ac:picMkLst>
        </pc:picChg>
        <pc:picChg chg="add mod">
          <ac:chgData name="Eleanor Tovey" userId="c9579d0c-b657-4534-af58-7dbcd0caa908" providerId="ADAL" clId="{9195BBF9-893B-4370-9330-6550688B2A65}" dt="2024-03-13T13:41:25.041" v="407"/>
          <ac:picMkLst>
            <pc:docMk/>
            <pc:sldMk cId="725357811" sldId="564"/>
            <ac:picMk id="17" creationId="{4C9AFA35-55DD-4788-F52F-3A3E0E3954C5}"/>
          </ac:picMkLst>
        </pc:picChg>
        <pc:picChg chg="add mod">
          <ac:chgData name="Eleanor Tovey" userId="c9579d0c-b657-4534-af58-7dbcd0caa908" providerId="ADAL" clId="{9195BBF9-893B-4370-9330-6550688B2A65}" dt="2024-03-13T13:41:27.860" v="408"/>
          <ac:picMkLst>
            <pc:docMk/>
            <pc:sldMk cId="725357811" sldId="564"/>
            <ac:picMk id="18" creationId="{0B1C5305-F037-DC92-FCE7-314C8F73D243}"/>
          </ac:picMkLst>
        </pc:picChg>
        <pc:extLst>
          <p:ext xmlns:p="http://schemas.openxmlformats.org/presentationml/2006/main" uri="{D6D511B9-2390-475A-947B-AFAB55BFBCF1}">
            <pc226:cmChg xmlns:pc226="http://schemas.microsoft.com/office/powerpoint/2022/06/main/command" chg="add del mod">
              <pc226:chgData name="Eleanor Tovey" userId="c9579d0c-b657-4534-af58-7dbcd0caa908" providerId="ADAL" clId="{9195BBF9-893B-4370-9330-6550688B2A65}" dt="2024-03-13T13:44:35.669" v="566"/>
              <pc2:cmMkLst xmlns:pc2="http://schemas.microsoft.com/office/powerpoint/2019/9/main/command">
                <pc:docMk/>
                <pc:sldMk cId="725357811" sldId="564"/>
                <pc2:cmMk id="{D63A9703-12F2-4784-BE35-FF1CF9572DF2}"/>
              </pc2:cmMkLst>
              <pc226:cmRplyChg chg="add">
                <pc226:chgData name="Eleanor Tovey" userId="c9579d0c-b657-4534-af58-7dbcd0caa908" providerId="ADAL" clId="{9195BBF9-893B-4370-9330-6550688B2A65}" dt="2024-03-12T11:19:50.058" v="29"/>
                <pc2:cmRplyMkLst xmlns:pc2="http://schemas.microsoft.com/office/powerpoint/2019/9/main/command">
                  <pc:docMk/>
                  <pc:sldMk cId="725357811" sldId="564"/>
                  <pc2:cmMk id="{D63A9703-12F2-4784-BE35-FF1CF9572DF2}"/>
                  <pc2:cmRplyMk id="{64899703-FECE-414A-BDCA-CCEC5862BDBE}"/>
                </pc2:cmRplyMkLst>
              </pc226:cmRplyChg>
            </pc226:cmChg>
            <pc226:cmChg xmlns:pc226="http://schemas.microsoft.com/office/powerpoint/2022/06/main/command" chg="add">
              <pc226:chgData name="Eleanor Tovey" userId="c9579d0c-b657-4534-af58-7dbcd0caa908" providerId="ADAL" clId="{9195BBF9-893B-4370-9330-6550688B2A65}" dt="2024-03-13T16:08:39.803" v="595"/>
              <pc2:cmMkLst xmlns:pc2="http://schemas.microsoft.com/office/powerpoint/2019/9/main/command">
                <pc:docMk/>
                <pc:sldMk cId="725357811" sldId="564"/>
                <pc2:cmMk id="{84E3520D-52C1-44E3-A85E-D6229FD0A834}"/>
              </pc2:cmMkLst>
              <pc226:cmRplyChg chg="add">
                <pc226:chgData name="Eleanor Tovey" userId="c9579d0c-b657-4534-af58-7dbcd0caa908" providerId="ADAL" clId="{9195BBF9-893B-4370-9330-6550688B2A65}" dt="2024-03-13T16:08:39.803" v="595"/>
                <pc2:cmRplyMkLst xmlns:pc2="http://schemas.microsoft.com/office/powerpoint/2019/9/main/command">
                  <pc:docMk/>
                  <pc:sldMk cId="725357811" sldId="564"/>
                  <pc2:cmMk id="{84E3520D-52C1-44E3-A85E-D6229FD0A834}"/>
                  <pc2:cmRplyMk id="{F0E11F4B-9407-4E5F-8760-DA39F8681F75}"/>
                </pc2:cmRplyMkLst>
              </pc226:cmRplyChg>
            </pc226:cmChg>
          </p:ext>
        </pc:extLst>
      </pc:sldChg>
      <pc:sldChg chg="addCm">
        <pc:chgData name="Eleanor Tovey" userId="c9579d0c-b657-4534-af58-7dbcd0caa908" providerId="ADAL" clId="{9195BBF9-893B-4370-9330-6550688B2A65}" dt="2024-03-08T09:59:25.400" v="24"/>
        <pc:sldMkLst>
          <pc:docMk/>
          <pc:sldMk cId="2598330162" sldId="575"/>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08T09:59:25.400" v="24"/>
              <pc2:cmMkLst xmlns:pc2="http://schemas.microsoft.com/office/powerpoint/2019/9/main/command">
                <pc:docMk/>
                <pc:sldMk cId="2598330162" sldId="575"/>
                <pc2:cmMk id="{04C71C86-C54C-44E6-B5A5-1A24F16C47A7}"/>
              </pc2:cmMkLst>
            </pc226:cmChg>
            <pc226:cmChg xmlns:pc226="http://schemas.microsoft.com/office/powerpoint/2022/06/main/command" chg="add">
              <pc226:chgData name="Eleanor Tovey" userId="c9579d0c-b657-4534-af58-7dbcd0caa908" providerId="ADAL" clId="{9195BBF9-893B-4370-9330-6550688B2A65}" dt="2024-03-08T09:57:51.960" v="23"/>
              <pc2:cmMkLst xmlns:pc2="http://schemas.microsoft.com/office/powerpoint/2019/9/main/command">
                <pc:docMk/>
                <pc:sldMk cId="2598330162" sldId="575"/>
                <pc2:cmMk id="{74876CAB-FF0D-474D-A729-68C0354D4AFF}"/>
              </pc2:cmMkLst>
            </pc226:cmChg>
          </p:ext>
        </pc:extLst>
      </pc:sldChg>
      <pc:sldChg chg="addCm">
        <pc:chgData name="Eleanor Tovey" userId="c9579d0c-b657-4534-af58-7dbcd0caa908" providerId="ADAL" clId="{9195BBF9-893B-4370-9330-6550688B2A65}" dt="2024-03-14T09:36:54.073" v="598"/>
        <pc:sldMkLst>
          <pc:docMk/>
          <pc:sldMk cId="2730553255" sldId="576"/>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14T09:36:54.073" v="598"/>
              <pc2:cmMkLst xmlns:pc2="http://schemas.microsoft.com/office/powerpoint/2019/9/main/command">
                <pc:docMk/>
                <pc:sldMk cId="2730553255" sldId="576"/>
                <pc2:cmMk id="{279B2FBE-C8CE-4F57-BD8D-80E3C80F0742}"/>
              </pc2:cmMkLst>
            </pc226:cmChg>
          </p:ext>
        </pc:extLst>
      </pc:sldChg>
      <pc:sldChg chg="addCm">
        <pc:chgData name="Eleanor Tovey" userId="c9579d0c-b657-4534-af58-7dbcd0caa908" providerId="ADAL" clId="{9195BBF9-893B-4370-9330-6550688B2A65}" dt="2024-03-07T15:57:19.946" v="21"/>
        <pc:sldMkLst>
          <pc:docMk/>
          <pc:sldMk cId="2163556078" sldId="578"/>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07T15:57:19.946" v="21"/>
              <pc2:cmMkLst xmlns:pc2="http://schemas.microsoft.com/office/powerpoint/2019/9/main/command">
                <pc:docMk/>
                <pc:sldMk cId="2163556078" sldId="578"/>
                <pc2:cmMk id="{EC96550F-FB49-4CFE-8CB9-4735FE49630C}"/>
              </pc2:cmMkLst>
            </pc226:cmChg>
          </p:ext>
        </pc:extLst>
      </pc:sldChg>
      <pc:sldChg chg="addCm modCm">
        <pc:chgData name="Eleanor Tovey" userId="c9579d0c-b657-4534-af58-7dbcd0caa908" providerId="ADAL" clId="{9195BBF9-893B-4370-9330-6550688B2A65}" dt="2024-02-29T12:11:29.224" v="5" actId="2056"/>
        <pc:sldMkLst>
          <pc:docMk/>
          <pc:sldMk cId="148909704" sldId="581"/>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9195BBF9-893B-4370-9330-6550688B2A65}" dt="2024-02-29T12:11:29.224" v="5" actId="2056"/>
              <pc2:cmMkLst xmlns:pc2="http://schemas.microsoft.com/office/powerpoint/2019/9/main/command">
                <pc:docMk/>
                <pc:sldMk cId="148909704" sldId="581"/>
                <pc2:cmMk id="{0ABCA81F-810D-4AC5-8B25-980023E5E80A}"/>
              </pc2:cmMkLst>
            </pc226:cmChg>
          </p:ext>
        </pc:extLst>
      </pc:sldChg>
      <pc:sldChg chg="addCm">
        <pc:chgData name="Eleanor Tovey" userId="c9579d0c-b657-4534-af58-7dbcd0caa908" providerId="ADAL" clId="{9195BBF9-893B-4370-9330-6550688B2A65}" dt="2024-02-19T16:25:30.930" v="0"/>
        <pc:sldMkLst>
          <pc:docMk/>
          <pc:sldMk cId="1240716827" sldId="582"/>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2-19T16:25:30.930" v="0"/>
              <pc2:cmMkLst xmlns:pc2="http://schemas.microsoft.com/office/powerpoint/2019/9/main/command">
                <pc:docMk/>
                <pc:sldMk cId="1240716827" sldId="582"/>
                <pc2:cmMk id="{3631D6D9-CD30-4D3D-B517-13428EDE9E11}"/>
              </pc2:cmMkLst>
            </pc226:cmChg>
          </p:ext>
        </pc:extLst>
      </pc:sldChg>
      <pc:sldChg chg="addCm modCm">
        <pc:chgData name="Eleanor Tovey" userId="c9579d0c-b657-4534-af58-7dbcd0caa908" providerId="ADAL" clId="{9195BBF9-893B-4370-9330-6550688B2A65}" dt="2024-03-19T15:20:29.820" v="608" actId="2056"/>
        <pc:sldMkLst>
          <pc:docMk/>
          <pc:sldMk cId="3060053880" sldId="584"/>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9195BBF9-893B-4370-9330-6550688B2A65}" dt="2024-03-19T15:20:29.820" v="608" actId="2056"/>
              <pc2:cmMkLst xmlns:pc2="http://schemas.microsoft.com/office/powerpoint/2019/9/main/command">
                <pc:docMk/>
                <pc:sldMk cId="3060053880" sldId="584"/>
                <pc2:cmMk id="{F110B6B9-FE62-4AF5-828F-13B7FDCA67E3}"/>
              </pc2:cmMkLst>
            </pc226:cmChg>
          </p:ext>
        </pc:extLst>
      </pc:sldChg>
      <pc:sldChg chg="addCm delCm modCm">
        <pc:chgData name="Eleanor Tovey" userId="c9579d0c-b657-4534-af58-7dbcd0caa908" providerId="ADAL" clId="{9195BBF9-893B-4370-9330-6550688B2A65}" dt="2024-03-07T16:32:01.571" v="22"/>
        <pc:sldMkLst>
          <pc:docMk/>
          <pc:sldMk cId="2975760501" sldId="586"/>
        </pc:sldMkLst>
        <pc:extLst>
          <p:ext xmlns:p="http://schemas.openxmlformats.org/presentationml/2006/main" uri="{D6D511B9-2390-475A-947B-AFAB55BFBCF1}">
            <pc226:cmChg xmlns:pc226="http://schemas.microsoft.com/office/powerpoint/2022/06/main/command" chg="add del mod">
              <pc226:chgData name="Eleanor Tovey" userId="c9579d0c-b657-4534-af58-7dbcd0caa908" providerId="ADAL" clId="{9195BBF9-893B-4370-9330-6550688B2A65}" dt="2024-03-07T16:32:01.571" v="22"/>
              <pc2:cmMkLst xmlns:pc2="http://schemas.microsoft.com/office/powerpoint/2019/9/main/command">
                <pc:docMk/>
                <pc:sldMk cId="2975760501" sldId="586"/>
                <pc2:cmMk id="{4D9F7030-E346-4111-A12F-372AA9C9F4A3}"/>
              </pc2:cmMkLst>
              <pc226:cmRplyChg chg="add">
                <pc226:chgData name="Eleanor Tovey" userId="c9579d0c-b657-4534-af58-7dbcd0caa908" providerId="ADAL" clId="{9195BBF9-893B-4370-9330-6550688B2A65}" dt="2024-03-06T14:16:39.457" v="11"/>
                <pc2:cmRplyMkLst xmlns:pc2="http://schemas.microsoft.com/office/powerpoint/2019/9/main/command">
                  <pc:docMk/>
                  <pc:sldMk cId="2975760501" sldId="586"/>
                  <pc2:cmMk id="{4D9F7030-E346-4111-A12F-372AA9C9F4A3}"/>
                  <pc2:cmRplyMk id="{16625B27-4FB5-45BA-BE4D-9CF776DD8989}"/>
                </pc2:cmRplyMkLst>
              </pc226:cmRplyChg>
            </pc226:cmChg>
          </p:ext>
        </pc:extLst>
      </pc:sldChg>
      <pc:sldChg chg="addCm delCm modCm">
        <pc:chgData name="Eleanor Tovey" userId="c9579d0c-b657-4534-af58-7dbcd0caa908" providerId="ADAL" clId="{9195BBF9-893B-4370-9330-6550688B2A65}" dt="2024-03-18T09:10:22.434" v="601" actId="2056"/>
        <pc:sldMkLst>
          <pc:docMk/>
          <pc:sldMk cId="908996115" sldId="591"/>
        </pc:sldMkLst>
        <pc:extLst>
          <p:ext xmlns:p="http://schemas.openxmlformats.org/presentationml/2006/main" uri="{D6D511B9-2390-475A-947B-AFAB55BFBCF1}">
            <pc226:cmChg xmlns:pc226="http://schemas.microsoft.com/office/powerpoint/2022/06/main/command" chg="add mod">
              <pc226:chgData name="Eleanor Tovey" userId="c9579d0c-b657-4534-af58-7dbcd0caa908" providerId="ADAL" clId="{9195BBF9-893B-4370-9330-6550688B2A65}" dt="2024-03-18T09:10:22.434" v="601" actId="2056"/>
              <pc2:cmMkLst xmlns:pc2="http://schemas.microsoft.com/office/powerpoint/2019/9/main/command">
                <pc:docMk/>
                <pc:sldMk cId="908996115" sldId="591"/>
                <pc2:cmMk id="{DCBE7C15-0BFA-4B5F-9E11-05068B4E14EB}"/>
              </pc2:cmMkLst>
            </pc226:cmChg>
            <pc226:cmChg xmlns:pc226="http://schemas.microsoft.com/office/powerpoint/2022/06/main/command" chg="add del">
              <pc226:chgData name="Eleanor Tovey" userId="c9579d0c-b657-4534-af58-7dbcd0caa908" providerId="ADAL" clId="{9195BBF9-893B-4370-9330-6550688B2A65}" dt="2024-03-14T11:27:31.873" v="599"/>
              <pc2:cmMkLst xmlns:pc2="http://schemas.microsoft.com/office/powerpoint/2019/9/main/command">
                <pc:docMk/>
                <pc:sldMk cId="908996115" sldId="591"/>
                <pc2:cmMk id="{13C6A633-7017-41E7-978D-076D22D20880}"/>
              </pc2:cmMkLst>
            </pc226:cmChg>
          </p:ext>
        </pc:extLst>
      </pc:sldChg>
      <pc:sldChg chg="modSp mod">
        <pc:chgData name="Eleanor Tovey" userId="c9579d0c-b657-4534-af58-7dbcd0caa908" providerId="ADAL" clId="{9195BBF9-893B-4370-9330-6550688B2A65}" dt="2024-03-26T10:14:21.394" v="615" actId="1076"/>
        <pc:sldMkLst>
          <pc:docMk/>
          <pc:sldMk cId="2466457935" sldId="594"/>
        </pc:sldMkLst>
        <pc:spChg chg="mod">
          <ac:chgData name="Eleanor Tovey" userId="c9579d0c-b657-4534-af58-7dbcd0caa908" providerId="ADAL" clId="{9195BBF9-893B-4370-9330-6550688B2A65}" dt="2024-03-26T10:14:21.394" v="615" actId="1076"/>
          <ac:spMkLst>
            <pc:docMk/>
            <pc:sldMk cId="2466457935" sldId="594"/>
            <ac:spMk id="9" creationId="{6E44C8D6-AA70-1EEB-F6EB-8EFF38F22111}"/>
          </ac:spMkLst>
        </pc:spChg>
      </pc:sldChg>
      <pc:sldChg chg="addCm">
        <pc:chgData name="Eleanor Tovey" userId="c9579d0c-b657-4534-af58-7dbcd0caa908" providerId="ADAL" clId="{9195BBF9-893B-4370-9330-6550688B2A65}" dt="2024-03-26T10:27:49.266" v="617"/>
        <pc:sldMkLst>
          <pc:docMk/>
          <pc:sldMk cId="3486685017" sldId="596"/>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26T10:27:49.266" v="617"/>
              <pc2:cmMkLst xmlns:pc2="http://schemas.microsoft.com/office/powerpoint/2019/9/main/command">
                <pc:docMk/>
                <pc:sldMk cId="3486685017" sldId="596"/>
                <pc2:cmMk id="{7B2FAAEA-60B0-44DC-A349-B1341B8B9F99}"/>
              </pc2:cmMkLst>
            </pc226:cmChg>
          </p:ext>
        </pc:extLst>
      </pc:sldChg>
      <pc:sldChg chg="addCm">
        <pc:chgData name="Eleanor Tovey" userId="c9579d0c-b657-4534-af58-7dbcd0caa908" providerId="ADAL" clId="{9195BBF9-893B-4370-9330-6550688B2A65}" dt="2024-03-26T10:21:59.844" v="616"/>
        <pc:sldMkLst>
          <pc:docMk/>
          <pc:sldMk cId="1713726695" sldId="597"/>
        </pc:sldMkLst>
        <pc:extLst>
          <p:ext xmlns:p="http://schemas.openxmlformats.org/presentationml/2006/main" uri="{D6D511B9-2390-475A-947B-AFAB55BFBCF1}">
            <pc226:cmChg xmlns:pc226="http://schemas.microsoft.com/office/powerpoint/2022/06/main/command" chg="add">
              <pc226:chgData name="Eleanor Tovey" userId="c9579d0c-b657-4534-af58-7dbcd0caa908" providerId="ADAL" clId="{9195BBF9-893B-4370-9330-6550688B2A65}" dt="2024-03-26T10:21:59.844" v="616"/>
              <pc2:cmMkLst xmlns:pc2="http://schemas.microsoft.com/office/powerpoint/2019/9/main/command">
                <pc:docMk/>
                <pc:sldMk cId="1713726695" sldId="597"/>
                <pc2:cmMk id="{C9AB7B40-B8FB-4011-B2DE-B28A24FB5522}"/>
              </pc2:cmMkLst>
            </pc226:cmChg>
          </p:ext>
        </pc:extLst>
      </pc:sldChg>
      <pc:sldChg chg="modSp mod">
        <pc:chgData name="Eleanor Tovey" userId="c9579d0c-b657-4534-af58-7dbcd0caa908" providerId="ADAL" clId="{9195BBF9-893B-4370-9330-6550688B2A65}" dt="2024-03-26T09:55:51.708" v="613"/>
        <pc:sldMkLst>
          <pc:docMk/>
          <pc:sldMk cId="1791163861" sldId="601"/>
        </pc:sldMkLst>
        <pc:spChg chg="mod">
          <ac:chgData name="Eleanor Tovey" userId="c9579d0c-b657-4534-af58-7dbcd0caa908" providerId="ADAL" clId="{9195BBF9-893B-4370-9330-6550688B2A65}" dt="2024-03-26T09:55:51.708" v="613"/>
          <ac:spMkLst>
            <pc:docMk/>
            <pc:sldMk cId="1791163861" sldId="601"/>
            <ac:spMk id="8" creationId="{40D480C5-55BF-CEF2-B558-40A465D75209}"/>
          </ac:spMkLst>
        </pc:spChg>
      </pc:sldChg>
    </pc:docChg>
  </pc:docChgLst>
  <pc:docChgLst>
    <pc:chgData name="Kathryn Faulkner" userId="S::kathryn.faulkner_cpft.nhs.uk#ext#@cccandpcc.onmicrosoft.com::6871fa4a-f516-4760-9f57-ec7af4ae3ebb" providerId="AD" clId="Web-{9560787C-0D4A-D29C-14DB-5EF8775D622E}"/>
    <pc:docChg chg="mod modSld">
      <pc:chgData name="Kathryn Faulkner" userId="S::kathryn.faulkner_cpft.nhs.uk#ext#@cccandpcc.onmicrosoft.com::6871fa4a-f516-4760-9f57-ec7af4ae3ebb" providerId="AD" clId="Web-{9560787C-0D4A-D29C-14DB-5EF8775D622E}" dt="2024-03-12T15:13:43.481" v="41"/>
      <pc:docMkLst>
        <pc:docMk/>
      </pc:docMkLst>
      <pc:sldChg chg="modSp addCm modCm">
        <pc:chgData name="Kathryn Faulkner" userId="S::kathryn.faulkner_cpft.nhs.uk#ext#@cccandpcc.onmicrosoft.com::6871fa4a-f516-4760-9f57-ec7af4ae3ebb" providerId="AD" clId="Web-{9560787C-0D4A-D29C-14DB-5EF8775D622E}" dt="2024-03-12T14:58:38.043" v="20"/>
        <pc:sldMkLst>
          <pc:docMk/>
          <pc:sldMk cId="3619376994" sldId="538"/>
        </pc:sldMkLst>
        <pc:spChg chg="mod">
          <ac:chgData name="Kathryn Faulkner" userId="S::kathryn.faulkner_cpft.nhs.uk#ext#@cccandpcc.onmicrosoft.com::6871fa4a-f516-4760-9f57-ec7af4ae3ebb" providerId="AD" clId="Web-{9560787C-0D4A-D29C-14DB-5EF8775D622E}" dt="2024-03-12T14:57:45.588" v="13" actId="20577"/>
          <ac:spMkLst>
            <pc:docMk/>
            <pc:sldMk cId="3619376994" sldId="538"/>
            <ac:spMk id="3" creationId="{491AF695-C3C6-E546-B389-8B4EB0CD6638}"/>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560787C-0D4A-D29C-14DB-5EF8775D622E}" dt="2024-03-12T14:58:38.043" v="20"/>
              <pc2:cmMkLst xmlns:pc2="http://schemas.microsoft.com/office/powerpoint/2019/9/main/command">
                <pc:docMk/>
                <pc:sldMk cId="3619376994" sldId="538"/>
                <pc2:cmMk id="{10439433-3C57-4F85-8F20-D6672D6189B7}"/>
              </pc2:cmMkLst>
              <pc226:cmRplyChg chg="add">
                <pc226:chgData name="Kathryn Faulkner" userId="S::kathryn.faulkner_cpft.nhs.uk#ext#@cccandpcc.onmicrosoft.com::6871fa4a-f516-4760-9f57-ec7af4ae3ebb" providerId="AD" clId="Web-{9560787C-0D4A-D29C-14DB-5EF8775D622E}" dt="2024-03-12T14:58:38.043" v="20"/>
                <pc2:cmRplyMkLst xmlns:pc2="http://schemas.microsoft.com/office/powerpoint/2019/9/main/command">
                  <pc:docMk/>
                  <pc:sldMk cId="3619376994" sldId="538"/>
                  <pc2:cmMk id="{10439433-3C57-4F85-8F20-D6672D6189B7}"/>
                  <pc2:cmRplyMk id="{36D40F73-1808-4ACC-AB4D-F22EFB327252}"/>
                </pc2:cmRplyMkLst>
              </pc226:cmRplyChg>
            </pc226:cmChg>
          </p:ext>
        </pc:extLst>
      </pc:sldChg>
      <pc:sldChg chg="modSp">
        <pc:chgData name="Kathryn Faulkner" userId="S::kathryn.faulkner_cpft.nhs.uk#ext#@cccandpcc.onmicrosoft.com::6871fa4a-f516-4760-9f57-ec7af4ae3ebb" providerId="AD" clId="Web-{9560787C-0D4A-D29C-14DB-5EF8775D622E}" dt="2024-03-12T14:58:05.729" v="19" actId="20577"/>
        <pc:sldMkLst>
          <pc:docMk/>
          <pc:sldMk cId="4138981178" sldId="539"/>
        </pc:sldMkLst>
        <pc:spChg chg="mod">
          <ac:chgData name="Kathryn Faulkner" userId="S::kathryn.faulkner_cpft.nhs.uk#ext#@cccandpcc.onmicrosoft.com::6871fa4a-f516-4760-9f57-ec7af4ae3ebb" providerId="AD" clId="Web-{9560787C-0D4A-D29C-14DB-5EF8775D622E}" dt="2024-03-12T14:58:05.729" v="19" actId="20577"/>
          <ac:spMkLst>
            <pc:docMk/>
            <pc:sldMk cId="4138981178" sldId="539"/>
            <ac:spMk id="2" creationId="{CCAD8570-DDE5-8380-9E0F-BB5DDB4608B3}"/>
          </ac:spMkLst>
        </pc:spChg>
      </pc:sldChg>
      <pc:sldChg chg="addCm">
        <pc:chgData name="Kathryn Faulkner" userId="S::kathryn.faulkner_cpft.nhs.uk#ext#@cccandpcc.onmicrosoft.com::6871fa4a-f516-4760-9f57-ec7af4ae3ebb" providerId="AD" clId="Web-{9560787C-0D4A-D29C-14DB-5EF8775D622E}" dt="2024-03-12T15:00:08.124" v="21"/>
        <pc:sldMkLst>
          <pc:docMk/>
          <pc:sldMk cId="4062971436" sldId="557"/>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560787C-0D4A-D29C-14DB-5EF8775D622E}" dt="2024-03-12T15:00:08.124" v="21"/>
              <pc2:cmMkLst xmlns:pc2="http://schemas.microsoft.com/office/powerpoint/2019/9/main/command">
                <pc:docMk/>
                <pc:sldMk cId="4062971436" sldId="557"/>
                <pc2:cmMk id="{4C606B99-06AC-4637-AA6B-7D539F75D3C6}"/>
              </pc2:cmMkLst>
            </pc226:cmChg>
          </p:ext>
        </pc:extLst>
      </pc:sldChg>
      <pc:sldChg chg="addCm">
        <pc:chgData name="Kathryn Faulkner" userId="S::kathryn.faulkner_cpft.nhs.uk#ext#@cccandpcc.onmicrosoft.com::6871fa4a-f516-4760-9f57-ec7af4ae3ebb" providerId="AD" clId="Web-{9560787C-0D4A-D29C-14DB-5EF8775D622E}" dt="2024-03-12T15:13:43.481" v="41"/>
        <pc:sldMkLst>
          <pc:docMk/>
          <pc:sldMk cId="3734741990" sldId="56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560787C-0D4A-D29C-14DB-5EF8775D622E}" dt="2024-03-12T15:13:43.481" v="41"/>
              <pc2:cmMkLst xmlns:pc2="http://schemas.microsoft.com/office/powerpoint/2019/9/main/command">
                <pc:docMk/>
                <pc:sldMk cId="3734741990" sldId="560"/>
                <pc2:cmMk id="{212AB939-A76C-4888-A24F-431ECBB6B8EE}"/>
              </pc2:cmMkLst>
            </pc226:cmChg>
          </p:ext>
        </pc:extLst>
      </pc:sldChg>
      <pc:sldChg chg="modSp addCm">
        <pc:chgData name="Kathryn Faulkner" userId="S::kathryn.faulkner_cpft.nhs.uk#ext#@cccandpcc.onmicrosoft.com::6871fa4a-f516-4760-9f57-ec7af4ae3ebb" providerId="AD" clId="Web-{9560787C-0D4A-D29C-14DB-5EF8775D622E}" dt="2024-03-12T15:08:45.471" v="37"/>
        <pc:sldMkLst>
          <pc:docMk/>
          <pc:sldMk cId="2536703433" sldId="561"/>
        </pc:sldMkLst>
        <pc:spChg chg="mod">
          <ac:chgData name="Kathryn Faulkner" userId="S::kathryn.faulkner_cpft.nhs.uk#ext#@cccandpcc.onmicrosoft.com::6871fa4a-f516-4760-9f57-ec7af4ae3ebb" providerId="AD" clId="Web-{9560787C-0D4A-D29C-14DB-5EF8775D622E}" dt="2024-03-12T15:08:14.173" v="36" actId="20577"/>
          <ac:spMkLst>
            <pc:docMk/>
            <pc:sldMk cId="2536703433" sldId="561"/>
            <ac:spMk id="7" creationId="{4AFD2831-4027-88BB-C4CB-3610D2CA1FD4}"/>
          </ac:spMkLst>
        </pc:spChg>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560787C-0D4A-D29C-14DB-5EF8775D622E}" dt="2024-03-12T15:08:45.471" v="37"/>
              <pc2:cmMkLst xmlns:pc2="http://schemas.microsoft.com/office/powerpoint/2019/9/main/command">
                <pc:docMk/>
                <pc:sldMk cId="2536703433" sldId="561"/>
                <pc2:cmMk id="{D9B6AF44-6E8C-4675-8DBC-1E87E9369043}"/>
              </pc2:cmMkLst>
            </pc226:cmChg>
          </p:ext>
        </pc:extLst>
      </pc:sldChg>
      <pc:sldChg chg="modCm">
        <pc:chgData name="Kathryn Faulkner" userId="S::kathryn.faulkner_cpft.nhs.uk#ext#@cccandpcc.onmicrosoft.com::6871fa4a-f516-4760-9f57-ec7af4ae3ebb" providerId="AD" clId="Web-{9560787C-0D4A-D29C-14DB-5EF8775D622E}" dt="2024-03-12T15:10:29.052" v="40"/>
        <pc:sldMkLst>
          <pc:docMk/>
          <pc:sldMk cId="725357811" sldId="564"/>
        </pc:sldMkLst>
        <pc:extLst>
          <p:ext xmlns:p="http://schemas.openxmlformats.org/presentationml/2006/main" uri="{D6D511B9-2390-475A-947B-AFAB55BFBCF1}">
            <pc226:cmChg xmlns:pc226="http://schemas.microsoft.com/office/powerpoint/2022/06/main/command" chg="">
              <pc226:chgData name="Kathryn Faulkner" userId="S::kathryn.faulkner_cpft.nhs.uk#ext#@cccandpcc.onmicrosoft.com::6871fa4a-f516-4760-9f57-ec7af4ae3ebb" providerId="AD" clId="Web-{9560787C-0D4A-D29C-14DB-5EF8775D622E}" dt="2024-03-12T15:10:29.052" v="40"/>
              <pc2:cmMkLst xmlns:pc2="http://schemas.microsoft.com/office/powerpoint/2019/9/main/command">
                <pc:docMk/>
                <pc:sldMk cId="725357811" sldId="564"/>
                <pc2:cmMk id="{D63A9703-12F2-4784-BE35-FF1CF9572DF2}"/>
              </pc2:cmMkLst>
              <pc226:cmRplyChg chg="add">
                <pc226:chgData name="Kathryn Faulkner" userId="S::kathryn.faulkner_cpft.nhs.uk#ext#@cccandpcc.onmicrosoft.com::6871fa4a-f516-4760-9f57-ec7af4ae3ebb" providerId="AD" clId="Web-{9560787C-0D4A-D29C-14DB-5EF8775D622E}" dt="2024-03-12T15:10:15.724" v="39"/>
                <pc2:cmRplyMkLst xmlns:pc2="http://schemas.microsoft.com/office/powerpoint/2019/9/main/command">
                  <pc:docMk/>
                  <pc:sldMk cId="725357811" sldId="564"/>
                  <pc2:cmMk id="{D63A9703-12F2-4784-BE35-FF1CF9572DF2}"/>
                  <pc2:cmRplyMk id="{28585621-9BA4-4EA2-BDDA-C83FC9636C23}"/>
                </pc2:cmRplyMkLst>
              </pc226:cmRplyChg>
              <pc226:cmRplyChg chg="add">
                <pc226:chgData name="Kathryn Faulkner" userId="S::kathryn.faulkner_cpft.nhs.uk#ext#@cccandpcc.onmicrosoft.com::6871fa4a-f516-4760-9f57-ec7af4ae3ebb" providerId="AD" clId="Web-{9560787C-0D4A-D29C-14DB-5EF8775D622E}" dt="2024-03-12T15:10:29.052" v="40"/>
                <pc2:cmRplyMkLst xmlns:pc2="http://schemas.microsoft.com/office/powerpoint/2019/9/main/command">
                  <pc:docMk/>
                  <pc:sldMk cId="725357811" sldId="564"/>
                  <pc2:cmMk id="{D63A9703-12F2-4784-BE35-FF1CF9572DF2}"/>
                  <pc2:cmRplyMk id="{862DF69D-EC57-490B-A3AB-710A2250DAC0}"/>
                </pc2:cmRplyMkLst>
              </pc226:cmRplyChg>
            </pc226:cmChg>
          </p:ext>
        </pc:extLst>
      </pc:sldChg>
      <pc:sldChg chg="addCm">
        <pc:chgData name="Kathryn Faulkner" userId="S::kathryn.faulkner_cpft.nhs.uk#ext#@cccandpcc.onmicrosoft.com::6871fa4a-f516-4760-9f57-ec7af4ae3ebb" providerId="AD" clId="Web-{9560787C-0D4A-D29C-14DB-5EF8775D622E}" dt="2024-03-12T15:09:16.065" v="38"/>
        <pc:sldMkLst>
          <pc:docMk/>
          <pc:sldMk cId="980536144" sldId="580"/>
        </pc:sldMkLst>
        <pc:extLst>
          <p:ext xmlns:p="http://schemas.openxmlformats.org/presentationml/2006/main" uri="{D6D511B9-2390-475A-947B-AFAB55BFBCF1}">
            <pc226:cmChg xmlns:pc226="http://schemas.microsoft.com/office/powerpoint/2022/06/main/command" chg="add">
              <pc226:chgData name="Kathryn Faulkner" userId="S::kathryn.faulkner_cpft.nhs.uk#ext#@cccandpcc.onmicrosoft.com::6871fa4a-f516-4760-9f57-ec7af4ae3ebb" providerId="AD" clId="Web-{9560787C-0D4A-D29C-14DB-5EF8775D622E}" dt="2024-03-12T15:09:16.065" v="38"/>
              <pc2:cmMkLst xmlns:pc2="http://schemas.microsoft.com/office/powerpoint/2019/9/main/command">
                <pc:docMk/>
                <pc:sldMk cId="980536144" sldId="580"/>
                <pc2:cmMk id="{86D03FBF-B81C-47A4-96E6-1933815ECEE9}"/>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at752\Downloads\Comm%20refs%20bench.csv"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cccandpcc.sharepoint.com/sites/MentalHealth/Shared%20Documents/Mental%20Health%20Needs%20Assessment/Chapter%206%20-%20Older%20adults/Working%20documents/Dashboard%20extracts/Acute%20inpatient%20dashboard%20extract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Acute%20inpatient%20dashboard%20extract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Acute%20inpatient%20dashboard%20extract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Acute%20inpatient%20dashboard%20extract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Census_living%20arrangement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Acute%20inpatient%20dashboard%20extract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Acute%20inpatient%20dashboard%20extract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Mental%20Health/MH%20and%20LD%20JSNA/MH/Chapter%206_%20Working%20age%20adults%20MH/Census/ICB%20pop%20census%202021%20by%20ethnic%20group,%20age%20and%20sex.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ta%20from%20Matthew%20Slann/240223%20Adults%20Needs%20Assessment%20Chapter%20-%20OPMH%20data_SP%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ta%20from%20Matthew%20Slann/240223%20Adults%20Needs%20Assessment%20Chapter%20-%20OPMH%20data_SP%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ta%20from%20Matthew%20Slann/240223%20Adults%20Needs%20Assessment%20Chapter%20-%20OPMH%20data_SP%20analysi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ta%20from%20Matthew%20Slann/240223%20Adults%20Needs%20Assessment%20Chapter%20-%20OPMH%20data_SP%20analysi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Census_living%20arrangement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PH%20Data%20Analysis%200ver65s_Talking%20Therapies.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sicbl-age-sex-jan-2024.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sicbl-age-sex-jan-2024.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_sicbl-cog-imp-jan-2024.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sicbl-comor-pall-care-jan-2024.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sicbl-res-type-jan-2024.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ementia/pcdem-sicbl-dem-type-jan-2024.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NDTMS_Adults%20in%20treatment%20%20over%2055%20-%20numbers.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_unpaidca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Census_general%20health.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Census_disability_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Census/Census_care%20home%20residen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cccandpcc.sharepoint.com/sites/PublicHealthIntelligence/Shared%20Documents/Analysis/JSNAs%20and%20NAs/MH%20and%20LD%20JSNA/MH/Chapter%206_Older%20adults%20MH/Dashboard%20extracts/UEMH%20dashboard%20extract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Census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Sheet1!$B$2</c:f>
              <c:strCache>
                <c:ptCount val="1"/>
                <c:pt idx="0">
                  <c:v>65 and over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Peterborough</c:v>
                </c:pt>
                <c:pt idx="1">
                  <c:v>South Cambridgeshire</c:v>
                </c:pt>
                <c:pt idx="2">
                  <c:v>Huntingdonshire</c:v>
                </c:pt>
                <c:pt idx="3">
                  <c:v>Fenland</c:v>
                </c:pt>
                <c:pt idx="4">
                  <c:v>East Cambrigdeshire</c:v>
                </c:pt>
                <c:pt idx="5">
                  <c:v>Cambridge</c:v>
                </c:pt>
              </c:strCache>
            </c:strRef>
          </c:cat>
          <c:val>
            <c:numRef>
              <c:f>Sheet1!$B$3:$B$8</c:f>
              <c:numCache>
                <c:formatCode>_-* #,##0_-;\-* #,##0_-;_-* "-"??_-;_-@_-</c:formatCode>
                <c:ptCount val="6"/>
                <c:pt idx="0">
                  <c:v>30588</c:v>
                </c:pt>
                <c:pt idx="1">
                  <c:v>31800</c:v>
                </c:pt>
                <c:pt idx="2">
                  <c:v>36538</c:v>
                </c:pt>
                <c:pt idx="3">
                  <c:v>23406</c:v>
                </c:pt>
                <c:pt idx="4">
                  <c:v>18223</c:v>
                </c:pt>
                <c:pt idx="5">
                  <c:v>16618</c:v>
                </c:pt>
              </c:numCache>
            </c:numRef>
          </c:val>
          <c:extLst>
            <c:ext xmlns:c16="http://schemas.microsoft.com/office/drawing/2014/chart" uri="{C3380CC4-5D6E-409C-BE32-E72D297353CC}">
              <c16:uniqueId val="{00000000-2B68-4AED-AF84-7B6CF6712DA6}"/>
            </c:ext>
          </c:extLst>
        </c:ser>
        <c:dLbls>
          <c:showLegendKey val="0"/>
          <c:showVal val="0"/>
          <c:showCatName val="0"/>
          <c:showSerName val="0"/>
          <c:showPercent val="0"/>
          <c:showBubbleSize val="0"/>
        </c:dLbls>
        <c:gapWidth val="182"/>
        <c:axId val="612620495"/>
        <c:axId val="450575391"/>
      </c:barChart>
      <c:catAx>
        <c:axId val="612620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575391"/>
        <c:crosses val="autoZero"/>
        <c:auto val="1"/>
        <c:lblAlgn val="ctr"/>
        <c:lblOffset val="100"/>
        <c:noMultiLvlLbl val="0"/>
      </c:catAx>
      <c:valAx>
        <c:axId val="450575391"/>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620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75000"/>
        </a:schemeClr>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Average patient</a:t>
            </a:r>
            <a:r>
              <a:rPr lang="en-GB" baseline="0" dirty="0"/>
              <a:t> delay over 6 and 12 hours (excess hours per attendance), Dec 22 - Nov 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 extracts.xlsx]A&amp;E wait times'!$B$56</c:f>
              <c:strCache>
                <c:ptCount val="1"/>
                <c:pt idx="0">
                  <c:v>Over 6 hours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 extracts.xlsx]A&amp;E wait times'!$C$55:$I$55</c:f>
              <c:strCache>
                <c:ptCount val="7"/>
                <c:pt idx="0">
                  <c:v> CAMBRIDGESHIRE AND PETERBOROUGH ICB</c:v>
                </c:pt>
                <c:pt idx="1">
                  <c:v> NORFOLK AND WAVENEY ICB</c:v>
                </c:pt>
                <c:pt idx="2">
                  <c:v> MID AND SOUTH ESSEX ICB</c:v>
                </c:pt>
                <c:pt idx="3">
                  <c:v> SUFFOLK AND NORTH EAST ESSEX ICB</c:v>
                </c:pt>
                <c:pt idx="4">
                  <c:v> HERTFORDSHIRE AND WEST ESSEX ICB</c:v>
                </c:pt>
                <c:pt idx="5">
                  <c:v> BEDFORDSHIRE, LUTON AND MILTON KEYNES ICB</c:v>
                </c:pt>
                <c:pt idx="6">
                  <c:v>EAST OF ENGLAND REGION</c:v>
                </c:pt>
              </c:strCache>
            </c:strRef>
          </c:cat>
          <c:val>
            <c:numRef>
              <c:f>'[UEMH dashboard extracts.xlsx]A&amp;E wait times'!$C$56:$I$56</c:f>
              <c:numCache>
                <c:formatCode>0.0</c:formatCode>
                <c:ptCount val="7"/>
                <c:pt idx="0">
                  <c:v>13.69</c:v>
                </c:pt>
                <c:pt idx="1">
                  <c:v>10.41</c:v>
                </c:pt>
                <c:pt idx="2">
                  <c:v>9.18</c:v>
                </c:pt>
                <c:pt idx="3">
                  <c:v>8.17</c:v>
                </c:pt>
                <c:pt idx="4">
                  <c:v>8.0299999999999994</c:v>
                </c:pt>
                <c:pt idx="5">
                  <c:v>5.13</c:v>
                </c:pt>
                <c:pt idx="6">
                  <c:v>9.2200000000000006</c:v>
                </c:pt>
              </c:numCache>
            </c:numRef>
          </c:val>
          <c:extLst>
            <c:ext xmlns:c16="http://schemas.microsoft.com/office/drawing/2014/chart" uri="{C3380CC4-5D6E-409C-BE32-E72D297353CC}">
              <c16:uniqueId val="{00000000-5527-4B8B-9786-9A0E0278E871}"/>
            </c:ext>
          </c:extLst>
        </c:ser>
        <c:ser>
          <c:idx val="1"/>
          <c:order val="1"/>
          <c:tx>
            <c:strRef>
              <c:f>'[UEMH dashboard extracts.xlsx]A&amp;E wait times'!$B$57</c:f>
              <c:strCache>
                <c:ptCount val="1"/>
                <c:pt idx="0">
                  <c:v>Over 12 hours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 extracts.xlsx]A&amp;E wait times'!$C$55:$I$55</c:f>
              <c:strCache>
                <c:ptCount val="7"/>
                <c:pt idx="0">
                  <c:v> CAMBRIDGESHIRE AND PETERBOROUGH ICB</c:v>
                </c:pt>
                <c:pt idx="1">
                  <c:v> NORFOLK AND WAVENEY ICB</c:v>
                </c:pt>
                <c:pt idx="2">
                  <c:v> MID AND SOUTH ESSEX ICB</c:v>
                </c:pt>
                <c:pt idx="3">
                  <c:v> SUFFOLK AND NORTH EAST ESSEX ICB</c:v>
                </c:pt>
                <c:pt idx="4">
                  <c:v> HERTFORDSHIRE AND WEST ESSEX ICB</c:v>
                </c:pt>
                <c:pt idx="5">
                  <c:v> BEDFORDSHIRE, LUTON AND MILTON KEYNES ICB</c:v>
                </c:pt>
                <c:pt idx="6">
                  <c:v>EAST OF ENGLAND REGION</c:v>
                </c:pt>
              </c:strCache>
            </c:strRef>
          </c:cat>
          <c:val>
            <c:numRef>
              <c:f>'[UEMH dashboard extracts.xlsx]A&amp;E wait times'!$C$57:$I$57</c:f>
              <c:numCache>
                <c:formatCode>0.0</c:formatCode>
                <c:ptCount val="7"/>
                <c:pt idx="0">
                  <c:v>12.92</c:v>
                </c:pt>
                <c:pt idx="1">
                  <c:v>10.69</c:v>
                </c:pt>
                <c:pt idx="2">
                  <c:v>7.55</c:v>
                </c:pt>
                <c:pt idx="3">
                  <c:v>8.11</c:v>
                </c:pt>
                <c:pt idx="4">
                  <c:v>7.79</c:v>
                </c:pt>
                <c:pt idx="5">
                  <c:v>4.0199999999999996</c:v>
                </c:pt>
                <c:pt idx="6">
                  <c:v>9.06</c:v>
                </c:pt>
              </c:numCache>
            </c:numRef>
          </c:val>
          <c:extLst>
            <c:ext xmlns:c16="http://schemas.microsoft.com/office/drawing/2014/chart" uri="{C3380CC4-5D6E-409C-BE32-E72D297353CC}">
              <c16:uniqueId val="{00000001-5527-4B8B-9786-9A0E0278E871}"/>
            </c:ext>
          </c:extLst>
        </c:ser>
        <c:dLbls>
          <c:showLegendKey val="0"/>
          <c:showVal val="0"/>
          <c:showCatName val="0"/>
          <c:showSerName val="0"/>
          <c:showPercent val="0"/>
          <c:showBubbleSize val="0"/>
        </c:dLbls>
        <c:gapWidth val="219"/>
        <c:overlap val="-27"/>
        <c:axId val="1915427039"/>
        <c:axId val="1515001503"/>
      </c:barChart>
      <c:catAx>
        <c:axId val="191542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5001503"/>
        <c:crosses val="autoZero"/>
        <c:auto val="1"/>
        <c:lblAlgn val="ctr"/>
        <c:lblOffset val="100"/>
        <c:noMultiLvlLbl val="0"/>
      </c:catAx>
      <c:valAx>
        <c:axId val="15150015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427039"/>
        <c:crosses val="autoZero"/>
        <c:crossBetween val="between"/>
        <c:majorUnit val="3"/>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of MH</a:t>
            </a:r>
            <a:r>
              <a:rPr lang="en-GB" baseline="0" dirty="0"/>
              <a:t> attendance spending over 6 and 12 hours in A&amp;E,</a:t>
            </a:r>
          </a:p>
          <a:p>
            <a:pPr>
              <a:defRPr/>
            </a:pPr>
            <a:r>
              <a:rPr lang="en-GB" baseline="0" dirty="0"/>
              <a:t>Dec 22 - Nov 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Over 6 hours</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 dashboard extracts.xlsx]A&amp;E wait times'!$B$27:$H$27</c:f>
                <c:numCache>
                  <c:formatCode>General</c:formatCode>
                  <c:ptCount val="7"/>
                  <c:pt idx="0">
                    <c:v>2.3952701069615112E-2</c:v>
                  </c:pt>
                  <c:pt idx="1">
                    <c:v>2.1308830525884725E-2</c:v>
                  </c:pt>
                  <c:pt idx="2">
                    <c:v>2.066038144189386E-2</c:v>
                  </c:pt>
                  <c:pt idx="3">
                    <c:v>2.1663530165026201E-2</c:v>
                  </c:pt>
                  <c:pt idx="4">
                    <c:v>2.5431984060407919E-2</c:v>
                  </c:pt>
                  <c:pt idx="5">
                    <c:v>2.4878636663588138E-2</c:v>
                  </c:pt>
                  <c:pt idx="6">
                    <c:v>9.1855352711148752E-3</c:v>
                  </c:pt>
                </c:numCache>
              </c:numRef>
            </c:plus>
            <c:minus>
              <c:numRef>
                <c:f>'[UEMH dashboard extracts.xlsx]A&amp;E wait times'!$B$26:$H$26</c:f>
                <c:numCache>
                  <c:formatCode>General</c:formatCode>
                  <c:ptCount val="7"/>
                  <c:pt idx="0">
                    <c:v>2.4286201807823149E-2</c:v>
                  </c:pt>
                  <c:pt idx="1">
                    <c:v>1.8611542176369511E-2</c:v>
                  </c:pt>
                  <c:pt idx="2">
                    <c:v>2.0893413077095691E-2</c:v>
                  </c:pt>
                  <c:pt idx="3">
                    <c:v>2.0369753941276381E-2</c:v>
                  </c:pt>
                  <c:pt idx="4">
                    <c:v>2.6009233216911953E-2</c:v>
                  </c:pt>
                  <c:pt idx="5">
                    <c:v>2.9761100830876908E-2</c:v>
                  </c:pt>
                  <c:pt idx="6">
                    <c:v>9.3554563534925528E-3</c:v>
                  </c:pt>
                </c:numCache>
              </c:numRef>
            </c:minus>
            <c:spPr>
              <a:noFill/>
              <a:ln w="9525" cap="flat" cmpd="sng" algn="ctr">
                <a:solidFill>
                  <a:schemeClr val="tx1">
                    <a:lumMod val="65000"/>
                    <a:lumOff val="35000"/>
                  </a:schemeClr>
                </a:solidFill>
                <a:round/>
              </a:ln>
              <a:effectLst/>
            </c:spPr>
          </c:errBars>
          <c:cat>
            <c:strRef>
              <c:f>'[UEMH dashboard extracts.xlsx]A&amp;E wait times'!$B$20:$H$20</c:f>
              <c:strCache>
                <c:ptCount val="7"/>
                <c:pt idx="0">
                  <c:v> CAMBRIDGESHIRE AND PETERBOROUGH ICB</c:v>
                </c:pt>
                <c:pt idx="1">
                  <c:v> NORFOLK AND WAVENEY ICB</c:v>
                </c:pt>
                <c:pt idx="2">
                  <c:v> MID AND SOUTH ESSEX ICB</c:v>
                </c:pt>
                <c:pt idx="3">
                  <c:v> HERTFORDSHIRE AND WEST ESSEX ICB</c:v>
                </c:pt>
                <c:pt idx="4">
                  <c:v> BEDFORDSHIRE, LUTON AND MILTON KEYNES ICB</c:v>
                </c:pt>
                <c:pt idx="5">
                  <c:v> SUFFOLK AND NORTH EAST ESSEX ICB</c:v>
                </c:pt>
                <c:pt idx="6">
                  <c:v>EAST OF ENGLAND REGION</c:v>
                </c:pt>
              </c:strCache>
            </c:strRef>
          </c:cat>
          <c:val>
            <c:numRef>
              <c:f>'[UEMH dashboard extracts.xlsx]A&amp;E wait times'!$B$23:$H$23</c:f>
              <c:numCache>
                <c:formatCode>0.0%</c:formatCode>
                <c:ptCount val="7"/>
                <c:pt idx="0">
                  <c:v>0.73960000000000004</c:v>
                </c:pt>
                <c:pt idx="1">
                  <c:v>0.70930000000000004</c:v>
                </c:pt>
                <c:pt idx="2">
                  <c:v>0.70320000000000005</c:v>
                </c:pt>
                <c:pt idx="3">
                  <c:v>0.70030000000000003</c:v>
                </c:pt>
                <c:pt idx="4">
                  <c:v>0.69199999999999995</c:v>
                </c:pt>
                <c:pt idx="5">
                  <c:v>0.68200000000000005</c:v>
                </c:pt>
                <c:pt idx="6">
                  <c:v>0.70543887991383958</c:v>
                </c:pt>
              </c:numCache>
            </c:numRef>
          </c:val>
          <c:extLst>
            <c:ext xmlns:c16="http://schemas.microsoft.com/office/drawing/2014/chart" uri="{C3380CC4-5D6E-409C-BE32-E72D297353CC}">
              <c16:uniqueId val="{00000001-6557-458F-9635-D56DAF179B4D}"/>
            </c:ext>
          </c:extLst>
        </c:ser>
        <c:ser>
          <c:idx val="1"/>
          <c:order val="1"/>
          <c:tx>
            <c:v>Over 12 hours</c:v>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 dashboard extracts.xlsx]A&amp;E wait times'!$B$34:$H$34</c:f>
                <c:numCache>
                  <c:formatCode>General</c:formatCode>
                  <c:ptCount val="7"/>
                  <c:pt idx="0">
                    <c:v>2.7046510861845396E-2</c:v>
                  </c:pt>
                  <c:pt idx="1">
                    <c:v>2.302126448596914E-2</c:v>
                  </c:pt>
                  <c:pt idx="2">
                    <c:v>2.2682542916965198E-2</c:v>
                  </c:pt>
                  <c:pt idx="3">
                    <c:v>2.090019766030099E-2</c:v>
                  </c:pt>
                  <c:pt idx="4">
                    <c:v>2.2880212153855856E-2</c:v>
                  </c:pt>
                  <c:pt idx="5">
                    <c:v>2.7210424298977354E-2</c:v>
                  </c:pt>
                  <c:pt idx="6">
                    <c:v>9.8747322915743729E-3</c:v>
                  </c:pt>
                </c:numCache>
              </c:numRef>
            </c:plus>
            <c:minus>
              <c:numRef>
                <c:f>'[UEMH dashboard extracts.xlsx]A&amp;E wait times'!$B$33:$H$33</c:f>
                <c:numCache>
                  <c:formatCode>General</c:formatCode>
                  <c:ptCount val="7"/>
                  <c:pt idx="0">
                    <c:v>2.7846510861845253E-2</c:v>
                  </c:pt>
                  <c:pt idx="1">
                    <c:v>1.9885352569649573E-2</c:v>
                  </c:pt>
                  <c:pt idx="2">
                    <c:v>2.2163238746453207E-2</c:v>
                  </c:pt>
                  <c:pt idx="3">
                    <c:v>2.2310720946516704E-2</c:v>
                  </c:pt>
                  <c:pt idx="4">
                    <c:v>2.3744121247244759E-2</c:v>
                  </c:pt>
                  <c:pt idx="5">
                    <c:v>2.7750021735870767E-2</c:v>
                  </c:pt>
                  <c:pt idx="6">
                    <c:v>9.7676129722773508E-3</c:v>
                  </c:pt>
                </c:numCache>
              </c:numRef>
            </c:minus>
            <c:spPr>
              <a:noFill/>
              <a:ln w="9525" cap="flat" cmpd="sng" algn="ctr">
                <a:solidFill>
                  <a:schemeClr val="tx1">
                    <a:lumMod val="65000"/>
                    <a:lumOff val="35000"/>
                  </a:schemeClr>
                </a:solidFill>
                <a:round/>
              </a:ln>
              <a:effectLst/>
            </c:spPr>
          </c:errBars>
          <c:cat>
            <c:strRef>
              <c:f>'[UEMH dashboard extracts.xlsx]A&amp;E wait times'!$B$20:$H$20</c:f>
              <c:strCache>
                <c:ptCount val="7"/>
                <c:pt idx="0">
                  <c:v> CAMBRIDGESHIRE AND PETERBOROUGH ICB</c:v>
                </c:pt>
                <c:pt idx="1">
                  <c:v> NORFOLK AND WAVENEY ICB</c:v>
                </c:pt>
                <c:pt idx="2">
                  <c:v> MID AND SOUTH ESSEX ICB</c:v>
                </c:pt>
                <c:pt idx="3">
                  <c:v> HERTFORDSHIRE AND WEST ESSEX ICB</c:v>
                </c:pt>
                <c:pt idx="4">
                  <c:v> BEDFORDSHIRE, LUTON AND MILTON KEYNES ICB</c:v>
                </c:pt>
                <c:pt idx="5">
                  <c:v> SUFFOLK AND NORTH EAST ESSEX ICB</c:v>
                </c:pt>
                <c:pt idx="6">
                  <c:v>EAST OF ENGLAND REGION</c:v>
                </c:pt>
              </c:strCache>
            </c:strRef>
          </c:cat>
          <c:val>
            <c:numRef>
              <c:f>'[UEMH dashboard extracts.xlsx]A&amp;E wait times'!$B$30:$H$30</c:f>
              <c:numCache>
                <c:formatCode>0.0%</c:formatCode>
                <c:ptCount val="7"/>
                <c:pt idx="0">
                  <c:v>0.50039999999999996</c:v>
                </c:pt>
                <c:pt idx="1">
                  <c:v>0.3906</c:v>
                </c:pt>
                <c:pt idx="2">
                  <c:v>0.41770000000000002</c:v>
                </c:pt>
                <c:pt idx="3">
                  <c:v>0.33529999999999999</c:v>
                </c:pt>
                <c:pt idx="4">
                  <c:v>0.22800000000000001</c:v>
                </c:pt>
                <c:pt idx="5">
                  <c:v>0.32519999999999999</c:v>
                </c:pt>
                <c:pt idx="6">
                  <c:v>0.37049003769520733</c:v>
                </c:pt>
              </c:numCache>
            </c:numRef>
          </c:val>
          <c:extLst>
            <c:ext xmlns:c16="http://schemas.microsoft.com/office/drawing/2014/chart" uri="{C3380CC4-5D6E-409C-BE32-E72D297353CC}">
              <c16:uniqueId val="{00000002-6557-458F-9635-D56DAF179B4D}"/>
            </c:ext>
          </c:extLst>
        </c:ser>
        <c:dLbls>
          <c:showLegendKey val="0"/>
          <c:showVal val="0"/>
          <c:showCatName val="0"/>
          <c:showSerName val="0"/>
          <c:showPercent val="0"/>
          <c:showBubbleSize val="0"/>
        </c:dLbls>
        <c:gapWidth val="219"/>
        <c:overlap val="-27"/>
        <c:axId val="1187516079"/>
        <c:axId val="1837404015"/>
      </c:barChart>
      <c:catAx>
        <c:axId val="118751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7404015"/>
        <c:crosses val="autoZero"/>
        <c:auto val="1"/>
        <c:lblAlgn val="ctr"/>
        <c:lblOffset val="100"/>
        <c:noMultiLvlLbl val="0"/>
      </c:catAx>
      <c:valAx>
        <c:axId val="18374040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7516079"/>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where referral</a:t>
            </a:r>
            <a:r>
              <a:rPr lang="en-GB" baseline="0"/>
              <a:t> source was from A&amp;E, acute wards or other, C&amp;P ICB</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'[UEMH dashboard extracts.xlsx]Liason Psychiatry'!$A$38</c:f>
              <c:strCache>
                <c:ptCount val="1"/>
                <c:pt idx="0">
                  <c:v>Emergency department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 extracts.xlsx]Liason Psychiatry'!$B$37:$G$37</c:f>
              <c:strCache>
                <c:ptCount val="6"/>
                <c:pt idx="0">
                  <c:v>Dec-17 to Nov-18</c:v>
                </c:pt>
                <c:pt idx="1">
                  <c:v>Dec-18 to Nov-19</c:v>
                </c:pt>
                <c:pt idx="2">
                  <c:v>Dec-19 to Nov-20</c:v>
                </c:pt>
                <c:pt idx="3">
                  <c:v>Dec-20 to Nov-21</c:v>
                </c:pt>
                <c:pt idx="4">
                  <c:v>Dec-21 to Nov-22</c:v>
                </c:pt>
                <c:pt idx="5">
                  <c:v>Dec-22 to Nov-23</c:v>
                </c:pt>
              </c:strCache>
            </c:strRef>
          </c:cat>
          <c:val>
            <c:numRef>
              <c:f>'[UEMH dashboard extracts.xlsx]Liason Psychiatry'!$B$38:$G$38</c:f>
              <c:numCache>
                <c:formatCode>#,##0_);\(#,##0\)</c:formatCode>
                <c:ptCount val="6"/>
                <c:pt idx="0">
                  <c:v>350</c:v>
                </c:pt>
                <c:pt idx="1">
                  <c:v>330</c:v>
                </c:pt>
                <c:pt idx="2">
                  <c:v>320</c:v>
                </c:pt>
                <c:pt idx="3">
                  <c:v>295</c:v>
                </c:pt>
                <c:pt idx="4">
                  <c:v>535</c:v>
                </c:pt>
                <c:pt idx="5">
                  <c:v>995</c:v>
                </c:pt>
              </c:numCache>
            </c:numRef>
          </c:val>
          <c:extLst>
            <c:ext xmlns:c16="http://schemas.microsoft.com/office/drawing/2014/chart" uri="{C3380CC4-5D6E-409C-BE32-E72D297353CC}">
              <c16:uniqueId val="{00000000-5012-49AF-97E6-96C81232D8EF}"/>
            </c:ext>
          </c:extLst>
        </c:ser>
        <c:ser>
          <c:idx val="1"/>
          <c:order val="1"/>
          <c:tx>
            <c:strRef>
              <c:f>'[UEMH dashboard extracts.xlsx]Liason Psychiatry'!$A$39</c:f>
              <c:strCache>
                <c:ptCount val="1"/>
                <c:pt idx="0">
                  <c:v>Acute secondary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 extracts.xlsx]Liason Psychiatry'!$B$37:$G$37</c:f>
              <c:strCache>
                <c:ptCount val="6"/>
                <c:pt idx="0">
                  <c:v>Dec-17 to Nov-18</c:v>
                </c:pt>
                <c:pt idx="1">
                  <c:v>Dec-18 to Nov-19</c:v>
                </c:pt>
                <c:pt idx="2">
                  <c:v>Dec-19 to Nov-20</c:v>
                </c:pt>
                <c:pt idx="3">
                  <c:v>Dec-20 to Nov-21</c:v>
                </c:pt>
                <c:pt idx="4">
                  <c:v>Dec-21 to Nov-22</c:v>
                </c:pt>
                <c:pt idx="5">
                  <c:v>Dec-22 to Nov-23</c:v>
                </c:pt>
              </c:strCache>
            </c:strRef>
          </c:cat>
          <c:val>
            <c:numRef>
              <c:f>'[UEMH dashboard extracts.xlsx]Liason Psychiatry'!$B$39:$G$39</c:f>
              <c:numCache>
                <c:formatCode>#,##0_);\(#,##0\)</c:formatCode>
                <c:ptCount val="6"/>
                <c:pt idx="0">
                  <c:v>1420</c:v>
                </c:pt>
                <c:pt idx="1">
                  <c:v>1430</c:v>
                </c:pt>
                <c:pt idx="2">
                  <c:v>1335</c:v>
                </c:pt>
                <c:pt idx="3">
                  <c:v>1375</c:v>
                </c:pt>
                <c:pt idx="4">
                  <c:v>985</c:v>
                </c:pt>
                <c:pt idx="5">
                  <c:v>495</c:v>
                </c:pt>
              </c:numCache>
            </c:numRef>
          </c:val>
          <c:extLst>
            <c:ext xmlns:c16="http://schemas.microsoft.com/office/drawing/2014/chart" uri="{C3380CC4-5D6E-409C-BE32-E72D297353CC}">
              <c16:uniqueId val="{00000001-5012-49AF-97E6-96C81232D8EF}"/>
            </c:ext>
          </c:extLst>
        </c:ser>
        <c:ser>
          <c:idx val="2"/>
          <c:order val="2"/>
          <c:tx>
            <c:strRef>
              <c:f>'[UEMH dashboard extracts.xlsx]Liason Psychiatry'!$A$40</c:f>
              <c:strCache>
                <c:ptCount val="1"/>
                <c:pt idx="0">
                  <c:v>Other/missing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'[UEMH dashboard extracts.xlsx]Liason Psychiatry'!$B$37:$G$37</c:f>
              <c:strCache>
                <c:ptCount val="6"/>
                <c:pt idx="0">
                  <c:v>Dec-17 to Nov-18</c:v>
                </c:pt>
                <c:pt idx="1">
                  <c:v>Dec-18 to Nov-19</c:v>
                </c:pt>
                <c:pt idx="2">
                  <c:v>Dec-19 to Nov-20</c:v>
                </c:pt>
                <c:pt idx="3">
                  <c:v>Dec-20 to Nov-21</c:v>
                </c:pt>
                <c:pt idx="4">
                  <c:v>Dec-21 to Nov-22</c:v>
                </c:pt>
                <c:pt idx="5">
                  <c:v>Dec-22 to Nov-23</c:v>
                </c:pt>
              </c:strCache>
            </c:strRef>
          </c:cat>
          <c:val>
            <c:numRef>
              <c:f>'[UEMH dashboard extracts.xlsx]Liason Psychiatry'!$B$40:$G$40</c:f>
              <c:numCache>
                <c:formatCode>#,##0_);\(#,##0\)</c:formatCode>
                <c:ptCount val="6"/>
                <c:pt idx="0">
                  <c:v>565</c:v>
                </c:pt>
                <c:pt idx="1">
                  <c:v>745</c:v>
                </c:pt>
                <c:pt idx="2">
                  <c:v>925</c:v>
                </c:pt>
                <c:pt idx="3">
                  <c:v>305</c:v>
                </c:pt>
                <c:pt idx="4">
                  <c:v>835</c:v>
                </c:pt>
                <c:pt idx="5">
                  <c:v>725</c:v>
                </c:pt>
              </c:numCache>
            </c:numRef>
          </c:val>
          <c:extLst>
            <c:ext xmlns:c16="http://schemas.microsoft.com/office/drawing/2014/chart" uri="{C3380CC4-5D6E-409C-BE32-E72D297353CC}">
              <c16:uniqueId val="{00000002-5012-49AF-97E6-96C81232D8EF}"/>
            </c:ext>
          </c:extLst>
        </c:ser>
        <c:dLbls>
          <c:showLegendKey val="0"/>
          <c:showVal val="0"/>
          <c:showCatName val="0"/>
          <c:showSerName val="0"/>
          <c:showPercent val="0"/>
          <c:showBubbleSize val="0"/>
        </c:dLbls>
        <c:gapWidth val="150"/>
        <c:overlap val="100"/>
        <c:axId val="1562405360"/>
        <c:axId val="1237245376"/>
      </c:barChart>
      <c:catAx>
        <c:axId val="156240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7245376"/>
        <c:crosses val="autoZero"/>
        <c:auto val="1"/>
        <c:lblAlgn val="ctr"/>
        <c:lblOffset val="100"/>
        <c:noMultiLvlLbl val="0"/>
      </c:catAx>
      <c:valAx>
        <c:axId val="1237245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Count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40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a:t>
            </a:r>
            <a:r>
              <a:rPr lang="en-GB" baseline="0"/>
              <a:t> by organisation and source (Dec 22 - Nov 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'Liason Psychiatry'!$B$16</c:f>
              <c:strCache>
                <c:ptCount val="1"/>
                <c:pt idx="0">
                  <c:v>Emergency Department</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'Liason Psychiatry'!$C$15:$I$15</c:f>
              <c:strCache>
                <c:ptCount val="7"/>
                <c:pt idx="0">
                  <c:v> CAMBRIDGESHIRE AND PETERBOROUGH INTEGRATED CARE BOARD</c:v>
                </c:pt>
                <c:pt idx="1">
                  <c:v> NORFOLK AND WAVENEY INTEGRATED CARE BOARD</c:v>
                </c:pt>
                <c:pt idx="2">
                  <c:v> SUFFOLK AND NORTH EAST ESSEX INTEGRATED CARE BOARD</c:v>
                </c:pt>
                <c:pt idx="3">
                  <c:v> HERTFORDSHIRE AND WEST ESSEX INTEGRATED CARE BOARD</c:v>
                </c:pt>
                <c:pt idx="4">
                  <c:v> BEDFORDSHIRE, LUTON AND MILTON KEYNES INTEGRATED CARE BOARD</c:v>
                </c:pt>
                <c:pt idx="5">
                  <c:v> MID AND SOUTH ESSEX INTEGRATED CARE BOARD</c:v>
                </c:pt>
                <c:pt idx="6">
                  <c:v>EAST OF ENGLAND REGION</c:v>
                </c:pt>
              </c:strCache>
            </c:strRef>
          </c:cat>
          <c:val>
            <c:numRef>
              <c:f>'Liason Psychiatry'!$C$16:$I$16</c:f>
              <c:numCache>
                <c:formatCode>0.0%</c:formatCode>
                <c:ptCount val="7"/>
                <c:pt idx="0">
                  <c:v>0.44966442953020136</c:v>
                </c:pt>
                <c:pt idx="1">
                  <c:v>0.22277227722772278</c:v>
                </c:pt>
                <c:pt idx="2">
                  <c:v>0.27863777089783281</c:v>
                </c:pt>
                <c:pt idx="3">
                  <c:v>0.3971631205673759</c:v>
                </c:pt>
                <c:pt idx="4">
                  <c:v>0.30733944954128439</c:v>
                </c:pt>
                <c:pt idx="5">
                  <c:v>0.35353535353535354</c:v>
                </c:pt>
                <c:pt idx="6">
                  <c:v>0.3355893965031021</c:v>
                </c:pt>
              </c:numCache>
            </c:numRef>
          </c:val>
          <c:extLst>
            <c:ext xmlns:c16="http://schemas.microsoft.com/office/drawing/2014/chart" uri="{C3380CC4-5D6E-409C-BE32-E72D297353CC}">
              <c16:uniqueId val="{00000000-8484-4C1D-8F0C-32488DF3A3DE}"/>
            </c:ext>
          </c:extLst>
        </c:ser>
        <c:ser>
          <c:idx val="1"/>
          <c:order val="1"/>
          <c:tx>
            <c:strRef>
              <c:f>'Liason Psychiatry'!$B$17</c:f>
              <c:strCache>
                <c:ptCount val="1"/>
                <c:pt idx="0">
                  <c:v>Acute Secondary Care</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'Liason Psychiatry'!$C$15:$I$15</c:f>
              <c:strCache>
                <c:ptCount val="7"/>
                <c:pt idx="0">
                  <c:v> CAMBRIDGESHIRE AND PETERBOROUGH INTEGRATED CARE BOARD</c:v>
                </c:pt>
                <c:pt idx="1">
                  <c:v> NORFOLK AND WAVENEY INTEGRATED CARE BOARD</c:v>
                </c:pt>
                <c:pt idx="2">
                  <c:v> SUFFOLK AND NORTH EAST ESSEX INTEGRATED CARE BOARD</c:v>
                </c:pt>
                <c:pt idx="3">
                  <c:v> HERTFORDSHIRE AND WEST ESSEX INTEGRATED CARE BOARD</c:v>
                </c:pt>
                <c:pt idx="4">
                  <c:v> BEDFORDSHIRE, LUTON AND MILTON KEYNES INTEGRATED CARE BOARD</c:v>
                </c:pt>
                <c:pt idx="5">
                  <c:v> MID AND SOUTH ESSEX INTEGRATED CARE BOARD</c:v>
                </c:pt>
                <c:pt idx="6">
                  <c:v>EAST OF ENGLAND REGION</c:v>
                </c:pt>
              </c:strCache>
            </c:strRef>
          </c:cat>
          <c:val>
            <c:numRef>
              <c:f>'Liason Psychiatry'!$C$17:$I$17</c:f>
              <c:numCache>
                <c:formatCode>0.0%</c:formatCode>
                <c:ptCount val="7"/>
                <c:pt idx="0">
                  <c:v>0.22147651006711411</c:v>
                </c:pt>
                <c:pt idx="1">
                  <c:v>0.73762376237623761</c:v>
                </c:pt>
                <c:pt idx="2">
                  <c:v>0.58823529411764708</c:v>
                </c:pt>
                <c:pt idx="3">
                  <c:v>0.5</c:v>
                </c:pt>
                <c:pt idx="4">
                  <c:v>0.67889908256880738</c:v>
                </c:pt>
                <c:pt idx="5">
                  <c:v>0.6262626262626263</c:v>
                </c:pt>
                <c:pt idx="6">
                  <c:v>0.52904681331077275</c:v>
                </c:pt>
              </c:numCache>
            </c:numRef>
          </c:val>
          <c:extLst>
            <c:ext xmlns:c16="http://schemas.microsoft.com/office/drawing/2014/chart" uri="{C3380CC4-5D6E-409C-BE32-E72D297353CC}">
              <c16:uniqueId val="{00000001-8484-4C1D-8F0C-32488DF3A3DE}"/>
            </c:ext>
          </c:extLst>
        </c:ser>
        <c:ser>
          <c:idx val="2"/>
          <c:order val="2"/>
          <c:tx>
            <c:strRef>
              <c:f>'Liason Psychiatry'!$B$18</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'Liason Psychiatry'!$C$15:$I$15</c:f>
              <c:strCache>
                <c:ptCount val="7"/>
                <c:pt idx="0">
                  <c:v> CAMBRIDGESHIRE AND PETERBOROUGH INTEGRATED CARE BOARD</c:v>
                </c:pt>
                <c:pt idx="1">
                  <c:v> NORFOLK AND WAVENEY INTEGRATED CARE BOARD</c:v>
                </c:pt>
                <c:pt idx="2">
                  <c:v> SUFFOLK AND NORTH EAST ESSEX INTEGRATED CARE BOARD</c:v>
                </c:pt>
                <c:pt idx="3">
                  <c:v> HERTFORDSHIRE AND WEST ESSEX INTEGRATED CARE BOARD</c:v>
                </c:pt>
                <c:pt idx="4">
                  <c:v> BEDFORDSHIRE, LUTON AND MILTON KEYNES INTEGRATED CARE BOARD</c:v>
                </c:pt>
                <c:pt idx="5">
                  <c:v> MID AND SOUTH ESSEX INTEGRATED CARE BOARD</c:v>
                </c:pt>
                <c:pt idx="6">
                  <c:v>EAST OF ENGLAND REGION</c:v>
                </c:pt>
              </c:strCache>
            </c:strRef>
          </c:cat>
          <c:val>
            <c:numRef>
              <c:f>'Liason Psychiatry'!$C$18:$I$18</c:f>
              <c:numCache>
                <c:formatCode>0.0%</c:formatCode>
                <c:ptCount val="7"/>
                <c:pt idx="0">
                  <c:v>0.32885906040268459</c:v>
                </c:pt>
                <c:pt idx="1">
                  <c:v>3.9603960396039604E-2</c:v>
                </c:pt>
                <c:pt idx="2">
                  <c:v>0.13312693498452013</c:v>
                </c:pt>
                <c:pt idx="3">
                  <c:v>0.10283687943262411</c:v>
                </c:pt>
                <c:pt idx="4">
                  <c:v>1.3761467889908258E-2</c:v>
                </c:pt>
                <c:pt idx="5">
                  <c:v>2.0202020202020204E-2</c:v>
                </c:pt>
                <c:pt idx="6">
                  <c:v>0.13536379018612521</c:v>
                </c:pt>
              </c:numCache>
            </c:numRef>
          </c:val>
          <c:extLst>
            <c:ext xmlns:c16="http://schemas.microsoft.com/office/drawing/2014/chart" uri="{C3380CC4-5D6E-409C-BE32-E72D297353CC}">
              <c16:uniqueId val="{00000002-8484-4C1D-8F0C-32488DF3A3DE}"/>
            </c:ext>
          </c:extLst>
        </c:ser>
        <c:dLbls>
          <c:showLegendKey val="0"/>
          <c:showVal val="0"/>
          <c:showCatName val="0"/>
          <c:showSerName val="0"/>
          <c:showPercent val="0"/>
          <c:showBubbleSize val="0"/>
        </c:dLbls>
        <c:gapWidth val="150"/>
        <c:overlap val="100"/>
        <c:axId val="1420106656"/>
        <c:axId val="1463652592"/>
      </c:barChart>
      <c:catAx>
        <c:axId val="14201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652592"/>
        <c:crosses val="autoZero"/>
        <c:auto val="1"/>
        <c:lblAlgn val="ctr"/>
        <c:lblOffset val="100"/>
        <c:noMultiLvlLbl val="0"/>
      </c:catAx>
      <c:valAx>
        <c:axId val="14636525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01066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a:t>
            </a:r>
            <a:r>
              <a:rPr lang="en-GB" baseline="0"/>
              <a:t> by organisation and clinical response priority </a:t>
            </a:r>
          </a:p>
          <a:p>
            <a:pPr>
              <a:defRPr/>
            </a:pPr>
            <a:r>
              <a:rPr lang="en-GB" baseline="0"/>
              <a:t>(Dec 22 - Nov 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'Community crisis'!$K$7</c:f>
              <c:strCache>
                <c:ptCount val="1"/>
                <c:pt idx="0">
                  <c:v>Emergency</c:v>
                </c:pt>
              </c:strCache>
            </c:strRef>
          </c:tx>
          <c:spPr>
            <a:solidFill>
              <a:srgbClr val="C00000"/>
            </a:solidFill>
            <a:ln>
              <a:noFill/>
            </a:ln>
            <a:effectLst/>
          </c:spPr>
          <c:invertIfNegative val="0"/>
          <c:cat>
            <c:strRef>
              <c:f>'Community crisis'!$L$6:$R$6</c:f>
              <c:strCache>
                <c:ptCount val="7"/>
                <c:pt idx="0">
                  <c:v> HERTFORDSHIRE AND WEST ESSEX ICB</c:v>
                </c:pt>
                <c:pt idx="1">
                  <c:v> NORFOLK AND WAVENEY ICB</c:v>
                </c:pt>
                <c:pt idx="2">
                  <c:v> SUFFOLK AND NORTH EAST ESSEX ICB</c:v>
                </c:pt>
                <c:pt idx="3">
                  <c:v> CAMBRIDGESHIRE AND PETERBOROUGH ICB</c:v>
                </c:pt>
                <c:pt idx="4">
                  <c:v> BEDFORDSHIRE, LUTON AND MILTON KEYNES ICB</c:v>
                </c:pt>
                <c:pt idx="5">
                  <c:v> MID AND SOUTH ESSEX ICB</c:v>
                </c:pt>
                <c:pt idx="6">
                  <c:v>EAST OF ENGLAND REGION</c:v>
                </c:pt>
              </c:strCache>
            </c:strRef>
          </c:cat>
          <c:val>
            <c:numRef>
              <c:f>'Community crisis'!$L$7:$R$7</c:f>
              <c:numCache>
                <c:formatCode>0%</c:formatCode>
                <c:ptCount val="7"/>
                <c:pt idx="0">
                  <c:v>1.9890601690701142E-3</c:v>
                </c:pt>
                <c:pt idx="1">
                  <c:v>8.5642317380352651E-3</c:v>
                </c:pt>
                <c:pt idx="2">
                  <c:v>5.4259359739555074E-4</c:v>
                </c:pt>
                <c:pt idx="3">
                  <c:v>1.62748643761302E-2</c:v>
                </c:pt>
                <c:pt idx="4">
                  <c:v>1.0416666666666666E-2</c:v>
                </c:pt>
                <c:pt idx="5">
                  <c:v>2.4390243902439025E-2</c:v>
                </c:pt>
                <c:pt idx="6">
                  <c:v>6.1983471074380167E-3</c:v>
                </c:pt>
              </c:numCache>
            </c:numRef>
          </c:val>
          <c:extLst>
            <c:ext xmlns:c16="http://schemas.microsoft.com/office/drawing/2014/chart" uri="{C3380CC4-5D6E-409C-BE32-E72D297353CC}">
              <c16:uniqueId val="{00000000-5834-4A2A-AF6E-F984FADAA068}"/>
            </c:ext>
          </c:extLst>
        </c:ser>
        <c:ser>
          <c:idx val="4"/>
          <c:order val="1"/>
          <c:tx>
            <c:strRef>
              <c:f>'Community crisis'!$K$11</c:f>
              <c:strCache>
                <c:ptCount val="1"/>
                <c:pt idx="0">
                  <c:v>Very Urgent</c:v>
                </c:pt>
              </c:strCache>
            </c:strRef>
          </c:tx>
          <c:spPr>
            <a:solidFill>
              <a:srgbClr val="FF0000"/>
            </a:solidFill>
            <a:ln>
              <a:noFill/>
            </a:ln>
            <a:effectLst/>
          </c:spPr>
          <c:invertIfNegative val="0"/>
          <c:cat>
            <c:strRef>
              <c:f>'Community crisis'!$L$6:$R$6</c:f>
              <c:strCache>
                <c:ptCount val="7"/>
                <c:pt idx="0">
                  <c:v> HERTFORDSHIRE AND WEST ESSEX ICB</c:v>
                </c:pt>
                <c:pt idx="1">
                  <c:v> NORFOLK AND WAVENEY ICB</c:v>
                </c:pt>
                <c:pt idx="2">
                  <c:v> SUFFOLK AND NORTH EAST ESSEX ICB</c:v>
                </c:pt>
                <c:pt idx="3">
                  <c:v> CAMBRIDGESHIRE AND PETERBOROUGH ICB</c:v>
                </c:pt>
                <c:pt idx="4">
                  <c:v> BEDFORDSHIRE, LUTON AND MILTON KEYNES ICB</c:v>
                </c:pt>
                <c:pt idx="5">
                  <c:v> MID AND SOUTH ESSEX ICB</c:v>
                </c:pt>
                <c:pt idx="6">
                  <c:v>EAST OF ENGLAND REGION</c:v>
                </c:pt>
              </c:strCache>
            </c:strRef>
          </c:cat>
          <c:val>
            <c:numRef>
              <c:f>'Community crisis'!$L$11:$R$11</c:f>
              <c:numCache>
                <c:formatCode>0%</c:formatCode>
                <c:ptCount val="7"/>
                <c:pt idx="0">
                  <c:v>7.9562406762804568E-3</c:v>
                </c:pt>
                <c:pt idx="1">
                  <c:v>1.5113350125944584E-3</c:v>
                </c:pt>
                <c:pt idx="2">
                  <c:v>2.7129679869777536E-3</c:v>
                </c:pt>
                <c:pt idx="3">
                  <c:v>6.3291139240506328E-3</c:v>
                </c:pt>
                <c:pt idx="5">
                  <c:v>8.130081300813009E-3</c:v>
                </c:pt>
                <c:pt idx="6">
                  <c:v>4.4077134986225891E-3</c:v>
                </c:pt>
              </c:numCache>
            </c:numRef>
          </c:val>
          <c:extLst>
            <c:ext xmlns:c16="http://schemas.microsoft.com/office/drawing/2014/chart" uri="{C3380CC4-5D6E-409C-BE32-E72D297353CC}">
              <c16:uniqueId val="{00000001-5834-4A2A-AF6E-F984FADAA068}"/>
            </c:ext>
          </c:extLst>
        </c:ser>
        <c:ser>
          <c:idx val="1"/>
          <c:order val="2"/>
          <c:tx>
            <c:strRef>
              <c:f>'Community crisis'!$K$8</c:f>
              <c:strCache>
                <c:ptCount val="1"/>
                <c:pt idx="0">
                  <c:v>Urgent/Serious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crisis'!$L$6:$R$6</c:f>
              <c:strCache>
                <c:ptCount val="7"/>
                <c:pt idx="0">
                  <c:v> HERTFORDSHIRE AND WEST ESSEX ICB</c:v>
                </c:pt>
                <c:pt idx="1">
                  <c:v> NORFOLK AND WAVENEY ICB</c:v>
                </c:pt>
                <c:pt idx="2">
                  <c:v> SUFFOLK AND NORTH EAST ESSEX ICB</c:v>
                </c:pt>
                <c:pt idx="3">
                  <c:v> CAMBRIDGESHIRE AND PETERBOROUGH ICB</c:v>
                </c:pt>
                <c:pt idx="4">
                  <c:v> BEDFORDSHIRE, LUTON AND MILTON KEYNES ICB</c:v>
                </c:pt>
                <c:pt idx="5">
                  <c:v> MID AND SOUTH ESSEX ICB</c:v>
                </c:pt>
                <c:pt idx="6">
                  <c:v>EAST OF ENGLAND REGION</c:v>
                </c:pt>
              </c:strCache>
            </c:strRef>
          </c:cat>
          <c:val>
            <c:numRef>
              <c:f>'Community crisis'!$L$8:$R$8</c:f>
              <c:numCache>
                <c:formatCode>0%</c:formatCode>
                <c:ptCount val="7"/>
                <c:pt idx="0">
                  <c:v>0.1964196916956738</c:v>
                </c:pt>
                <c:pt idx="1">
                  <c:v>0.32795969773299749</c:v>
                </c:pt>
                <c:pt idx="2">
                  <c:v>0.23114487249050461</c:v>
                </c:pt>
                <c:pt idx="3">
                  <c:v>0.28119349005424954</c:v>
                </c:pt>
                <c:pt idx="4">
                  <c:v>8.3333333333333329E-2</c:v>
                </c:pt>
                <c:pt idx="5">
                  <c:v>0.16260162601626016</c:v>
                </c:pt>
                <c:pt idx="6">
                  <c:v>0.25041322314049586</c:v>
                </c:pt>
              </c:numCache>
            </c:numRef>
          </c:val>
          <c:extLst>
            <c:ext xmlns:c16="http://schemas.microsoft.com/office/drawing/2014/chart" uri="{C3380CC4-5D6E-409C-BE32-E72D297353CC}">
              <c16:uniqueId val="{00000002-5834-4A2A-AF6E-F984FADAA068}"/>
            </c:ext>
          </c:extLst>
        </c:ser>
        <c:ser>
          <c:idx val="2"/>
          <c:order val="3"/>
          <c:tx>
            <c:strRef>
              <c:f>'Community crisis'!$K$9</c:f>
              <c:strCache>
                <c:ptCount val="1"/>
                <c:pt idx="0">
                  <c:v>Routine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crisis'!$L$6:$R$6</c:f>
              <c:strCache>
                <c:ptCount val="7"/>
                <c:pt idx="0">
                  <c:v> HERTFORDSHIRE AND WEST ESSEX ICB</c:v>
                </c:pt>
                <c:pt idx="1">
                  <c:v> NORFOLK AND WAVENEY ICB</c:v>
                </c:pt>
                <c:pt idx="2">
                  <c:v> SUFFOLK AND NORTH EAST ESSEX ICB</c:v>
                </c:pt>
                <c:pt idx="3">
                  <c:v> CAMBRIDGESHIRE AND PETERBOROUGH ICB</c:v>
                </c:pt>
                <c:pt idx="4">
                  <c:v> BEDFORDSHIRE, LUTON AND MILTON KEYNES ICB</c:v>
                </c:pt>
                <c:pt idx="5">
                  <c:v> MID AND SOUTH ESSEX ICB</c:v>
                </c:pt>
                <c:pt idx="6">
                  <c:v>EAST OF ENGLAND REGION</c:v>
                </c:pt>
              </c:strCache>
            </c:strRef>
          </c:cat>
          <c:val>
            <c:numRef>
              <c:f>'Community crisis'!$L$9:$R$9</c:f>
              <c:numCache>
                <c:formatCode>0%</c:formatCode>
                <c:ptCount val="7"/>
                <c:pt idx="0">
                  <c:v>0.79313774241670809</c:v>
                </c:pt>
                <c:pt idx="1">
                  <c:v>0.6619647355163728</c:v>
                </c:pt>
                <c:pt idx="2">
                  <c:v>0.76071622354856216</c:v>
                </c:pt>
                <c:pt idx="3">
                  <c:v>0.69439421338155516</c:v>
                </c:pt>
                <c:pt idx="4">
                  <c:v>0.90625</c:v>
                </c:pt>
                <c:pt idx="5">
                  <c:v>0.26829268292682928</c:v>
                </c:pt>
                <c:pt idx="6">
                  <c:v>0.728099173553719</c:v>
                </c:pt>
              </c:numCache>
            </c:numRef>
          </c:val>
          <c:extLst>
            <c:ext xmlns:c16="http://schemas.microsoft.com/office/drawing/2014/chart" uri="{C3380CC4-5D6E-409C-BE32-E72D297353CC}">
              <c16:uniqueId val="{00000003-5834-4A2A-AF6E-F984FADAA068}"/>
            </c:ext>
          </c:extLst>
        </c:ser>
        <c:ser>
          <c:idx val="3"/>
          <c:order val="4"/>
          <c:tx>
            <c:strRef>
              <c:f>'Community crisis'!$K$10</c:f>
              <c:strCache>
                <c:ptCount val="1"/>
                <c:pt idx="0">
                  <c:v>Missing/Invalid</c:v>
                </c:pt>
              </c:strCache>
            </c:strRef>
          </c:tx>
          <c:spPr>
            <a:solidFill>
              <a:schemeClr val="accent3">
                <a:lumMod val="75000"/>
              </a:schemeClr>
            </a:solidFill>
            <a:ln>
              <a:noFill/>
            </a:ln>
            <a:effectLst/>
          </c:spPr>
          <c:invertIfNegative val="0"/>
          <c:cat>
            <c:strRef>
              <c:f>'Community crisis'!$L$6:$R$6</c:f>
              <c:strCache>
                <c:ptCount val="7"/>
                <c:pt idx="0">
                  <c:v> HERTFORDSHIRE AND WEST ESSEX ICB</c:v>
                </c:pt>
                <c:pt idx="1">
                  <c:v> NORFOLK AND WAVENEY ICB</c:v>
                </c:pt>
                <c:pt idx="2">
                  <c:v> SUFFOLK AND NORTH EAST ESSEX ICB</c:v>
                </c:pt>
                <c:pt idx="3">
                  <c:v> CAMBRIDGESHIRE AND PETERBOROUGH ICB</c:v>
                </c:pt>
                <c:pt idx="4">
                  <c:v> BEDFORDSHIRE, LUTON AND MILTON KEYNES ICB</c:v>
                </c:pt>
                <c:pt idx="5">
                  <c:v> MID AND SOUTH ESSEX ICB</c:v>
                </c:pt>
                <c:pt idx="6">
                  <c:v>EAST OF ENGLAND REGION</c:v>
                </c:pt>
              </c:strCache>
            </c:strRef>
          </c:cat>
          <c:val>
            <c:numRef>
              <c:f>'Community crisis'!$L$10:$R$10</c:f>
              <c:numCache>
                <c:formatCode>General</c:formatCode>
                <c:ptCount val="7"/>
                <c:pt idx="2" formatCode="0%">
                  <c:v>4.8833423765599565E-3</c:v>
                </c:pt>
                <c:pt idx="3" formatCode="0%">
                  <c:v>2.7124773960216998E-3</c:v>
                </c:pt>
                <c:pt idx="5" formatCode="0%">
                  <c:v>0.53658536585365857</c:v>
                </c:pt>
                <c:pt idx="6" formatCode="0%">
                  <c:v>1.0743801652892562E-2</c:v>
                </c:pt>
              </c:numCache>
            </c:numRef>
          </c:val>
          <c:extLst>
            <c:ext xmlns:c16="http://schemas.microsoft.com/office/drawing/2014/chart" uri="{C3380CC4-5D6E-409C-BE32-E72D297353CC}">
              <c16:uniqueId val="{00000004-5834-4A2A-AF6E-F984FADAA068}"/>
            </c:ext>
          </c:extLst>
        </c:ser>
        <c:dLbls>
          <c:showLegendKey val="0"/>
          <c:showVal val="0"/>
          <c:showCatName val="0"/>
          <c:showSerName val="0"/>
          <c:showPercent val="0"/>
          <c:showBubbleSize val="0"/>
        </c:dLbls>
        <c:gapWidth val="150"/>
        <c:overlap val="100"/>
        <c:axId val="1126467456"/>
        <c:axId val="1129028560"/>
      </c:barChart>
      <c:catAx>
        <c:axId val="112646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9028560"/>
        <c:crosses val="autoZero"/>
        <c:auto val="1"/>
        <c:lblAlgn val="ctr"/>
        <c:lblOffset val="100"/>
        <c:noMultiLvlLbl val="0"/>
      </c:catAx>
      <c:valAx>
        <c:axId val="11290285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4674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Which community</a:t>
            </a:r>
            <a:r>
              <a:rPr lang="en-US" baseline="0"/>
              <a:t> crisis services are people referred to? Dec 22 - Nov 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'Community crisis'!$C$22</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'Community crisis'!$A$23:$A$25</c:f>
              <c:strCache>
                <c:ptCount val="3"/>
                <c:pt idx="0">
                  <c:v>Single Point of Access Service</c:v>
                </c:pt>
                <c:pt idx="1">
                  <c:v>24/7 Crisis Response Line</c:v>
                </c:pt>
                <c:pt idx="2">
                  <c:v>Crisis Resolution Team/Home Treatment Service</c:v>
                </c:pt>
              </c:strCache>
              <c:extLst/>
            </c:strRef>
          </c:cat>
          <c:val>
            <c:numRef>
              <c:f>'Community crisis'!$C$23:$C$25</c:f>
              <c:numCache>
                <c:formatCode>0.0%</c:formatCode>
                <c:ptCount val="3"/>
                <c:pt idx="0">
                  <c:v>0.6640119462419114</c:v>
                </c:pt>
                <c:pt idx="1">
                  <c:v>0.22598307615729218</c:v>
                </c:pt>
                <c:pt idx="2">
                  <c:v>0.11000497760079642</c:v>
                </c:pt>
              </c:numCache>
              <c:extLst/>
            </c:numRef>
          </c:val>
          <c:extLst>
            <c:ext xmlns:c16="http://schemas.microsoft.com/office/drawing/2014/chart" uri="{C3380CC4-5D6E-409C-BE32-E72D297353CC}">
              <c16:uniqueId val="{00000000-6359-4118-A023-775C2984C2DD}"/>
            </c:ext>
          </c:extLst>
        </c:ser>
        <c:dLbls>
          <c:showLegendKey val="0"/>
          <c:showVal val="0"/>
          <c:showCatName val="0"/>
          <c:showSerName val="0"/>
          <c:showPercent val="0"/>
          <c:showBubbleSize val="0"/>
        </c:dLbls>
        <c:gapWidth val="219"/>
        <c:overlap val="-27"/>
        <c:axId val="1579346592"/>
        <c:axId val="1561943280"/>
      </c:barChart>
      <c:catAx>
        <c:axId val="157934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1943280"/>
        <c:crosses val="autoZero"/>
        <c:auto val="1"/>
        <c:lblAlgn val="ctr"/>
        <c:lblOffset val="100"/>
        <c:noMultiLvlLbl val="0"/>
      </c:catAx>
      <c:valAx>
        <c:axId val="1561943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93465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Rate of admissions</a:t>
            </a:r>
            <a:r>
              <a:rPr lang="en-US" baseline="0"/>
              <a:t> per 100,000 population,</a:t>
            </a:r>
          </a:p>
          <a:p>
            <a:pPr>
              <a:defRPr/>
            </a:pPr>
            <a:r>
              <a:rPr lang="en-US" baseline="0"/>
              <a:t>Dec 2022 - Nov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'Admissions benchmark'!$E$18</c:f>
              <c:strCache>
                <c:ptCount val="1"/>
                <c:pt idx="0">
                  <c:v>Rate per 100k</c:v>
                </c:pt>
              </c:strCache>
            </c:strRef>
          </c:tx>
          <c:spPr>
            <a:solidFill>
              <a:schemeClr val="accent1"/>
            </a:solidFill>
            <a:ln>
              <a:noFill/>
            </a:ln>
            <a:effectLst/>
          </c:spPr>
          <c:invertIfNegative val="0"/>
          <c:errBars>
            <c:errBarType val="both"/>
            <c:errValType val="cust"/>
            <c:noEndCap val="0"/>
            <c:plus>
              <c:numRef>
                <c:f>'Admissions benchmark'!$I$19:$I$25</c:f>
                <c:numCache>
                  <c:formatCode>General</c:formatCode>
                  <c:ptCount val="7"/>
                  <c:pt idx="0">
                    <c:v>16.758629764247587</c:v>
                  </c:pt>
                  <c:pt idx="1">
                    <c:v>15.628165285860916</c:v>
                  </c:pt>
                  <c:pt idx="2">
                    <c:v>20.035966840820066</c:v>
                  </c:pt>
                  <c:pt idx="3">
                    <c:v>16.292876618354967</c:v>
                  </c:pt>
                  <c:pt idx="4">
                    <c:v>19.82193304845083</c:v>
                  </c:pt>
                  <c:pt idx="5">
                    <c:v>14.364629518769263</c:v>
                  </c:pt>
                  <c:pt idx="6">
                    <c:v>6.6480135266923526</c:v>
                  </c:pt>
                </c:numCache>
              </c:numRef>
            </c:plus>
            <c:minus>
              <c:numRef>
                <c:f>'Admissions benchmark'!$H$19:$H$25</c:f>
                <c:numCache>
                  <c:formatCode>General</c:formatCode>
                  <c:ptCount val="7"/>
                  <c:pt idx="0">
                    <c:v>15.107263276388949</c:v>
                  </c:pt>
                  <c:pt idx="1">
                    <c:v>14.146270514216297</c:v>
                  </c:pt>
                  <c:pt idx="2">
                    <c:v>17.661402144648946</c:v>
                  </c:pt>
                  <c:pt idx="3">
                    <c:v>14.593624483772246</c:v>
                  </c:pt>
                  <c:pt idx="4">
                    <c:v>17.292710085092537</c:v>
                  </c:pt>
                  <c:pt idx="5">
                    <c:v>12.866128341254353</c:v>
                  </c:pt>
                  <c:pt idx="6">
                    <c:v>6.3497425775759382</c:v>
                  </c:pt>
                </c:numCache>
              </c:numRef>
            </c:minus>
            <c:spPr>
              <a:noFill/>
              <a:ln w="9525" cap="flat" cmpd="sng" algn="ctr">
                <a:solidFill>
                  <a:schemeClr val="tx1">
                    <a:lumMod val="65000"/>
                    <a:lumOff val="35000"/>
                  </a:schemeClr>
                </a:solidFill>
                <a:round/>
              </a:ln>
              <a:effectLst/>
            </c:spPr>
          </c:errBars>
          <c:cat>
            <c:strRef>
              <c:f>'Admissions benchmark'!$A$19:$A$25</c:f>
              <c:strCache>
                <c:ptCount val="7"/>
                <c:pt idx="0">
                  <c:v> MID AND SOUTH ESSEX ICB</c:v>
                </c:pt>
                <c:pt idx="1">
                  <c:v> HERTFORDSHIRE AND WEST ESSEX ICB</c:v>
                </c:pt>
                <c:pt idx="2">
                  <c:v> CAMBRIDGESHIRE AND PETERBOROUGH ICB</c:v>
                </c:pt>
                <c:pt idx="3">
                  <c:v> SUFFOLK AND NORTH EAST ESSEX ICB</c:v>
                </c:pt>
                <c:pt idx="4">
                  <c:v> BEDFORDSHIRE, LUTON AND MILTON KEYNES ICB</c:v>
                </c:pt>
                <c:pt idx="5">
                  <c:v> NORFOLK AND WAVENEY ICB</c:v>
                </c:pt>
                <c:pt idx="6">
                  <c:v>EAST OF ENGLAND REGION</c:v>
                </c:pt>
              </c:strCache>
            </c:strRef>
          </c:cat>
          <c:val>
            <c:numRef>
              <c:f>'Admissions benchmark'!$E$19:$E$25</c:f>
              <c:numCache>
                <c:formatCode>_-* #,##0.0_-;\-* #,##0.0_-;_-* "-"??_-;_-@_-</c:formatCode>
                <c:ptCount val="7"/>
                <c:pt idx="0">
                  <c:v>153.07860478553903</c:v>
                </c:pt>
                <c:pt idx="1">
                  <c:v>148.96498355581352</c:v>
                </c:pt>
                <c:pt idx="2">
                  <c:v>148.8002976005952</c:v>
                </c:pt>
                <c:pt idx="3">
                  <c:v>139.73171510699459</c:v>
                </c:pt>
                <c:pt idx="4">
                  <c:v>135.34211846726703</c:v>
                </c:pt>
                <c:pt idx="5">
                  <c:v>123.18256829789065</c:v>
                </c:pt>
                <c:pt idx="6">
                  <c:v>141.325972443382</c:v>
                </c:pt>
              </c:numCache>
            </c:numRef>
          </c:val>
          <c:extLst>
            <c:ext xmlns:c16="http://schemas.microsoft.com/office/drawing/2014/chart" uri="{C3380CC4-5D6E-409C-BE32-E72D297353CC}">
              <c16:uniqueId val="{00000000-B357-4864-9363-70703605A29A}"/>
            </c:ext>
          </c:extLst>
        </c:ser>
        <c:dLbls>
          <c:showLegendKey val="0"/>
          <c:showVal val="0"/>
          <c:showCatName val="0"/>
          <c:showSerName val="0"/>
          <c:showPercent val="0"/>
          <c:showBubbleSize val="0"/>
        </c:dLbls>
        <c:gapWidth val="219"/>
        <c:overlap val="-27"/>
        <c:axId val="793667583"/>
        <c:axId val="794682831"/>
      </c:barChart>
      <c:catAx>
        <c:axId val="79366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682831"/>
        <c:crosses val="autoZero"/>
        <c:auto val="1"/>
        <c:lblAlgn val="ctr"/>
        <c:lblOffset val="100"/>
        <c:noMultiLvlLbl val="0"/>
      </c:catAx>
      <c:valAx>
        <c:axId val="794682831"/>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667583"/>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of</a:t>
            </a:r>
            <a:r>
              <a:rPr lang="en-GB" baseline="0" dirty="0"/>
              <a:t> admissions via A&amp;E and CRHT,</a:t>
            </a:r>
          </a:p>
          <a:p>
            <a:pPr>
              <a:defRPr/>
            </a:pPr>
            <a:r>
              <a:rPr lang="en-GB" baseline="0" dirty="0"/>
              <a:t> Dec 22 - Nov 23</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'[Acute inpatient dashboard extracts.xlsx]Admissions benchmark'!$A$35</c:f>
              <c:strCache>
                <c:ptCount val="1"/>
                <c:pt idx="0">
                  <c:v>Admissions via CRHT</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benchmark'!$C$29:$I$29</c:f>
              <c:strCache>
                <c:ptCount val="7"/>
                <c:pt idx="0">
                  <c:v> MID AND SOUTH ESSEX ICB</c:v>
                </c:pt>
                <c:pt idx="1">
                  <c:v> SUFFOLK AND NORTH EAST ESSEX ICB</c:v>
                </c:pt>
                <c:pt idx="2">
                  <c:v> HERTFORDSHIRE AND WEST ESSEX ICB</c:v>
                </c:pt>
                <c:pt idx="3">
                  <c:v> CAMBRIDGESHIRE AND PETERBOROUGH ICB</c:v>
                </c:pt>
                <c:pt idx="4">
                  <c:v> BEDFORDSHIRE, LUTON AND MILTON KEYNES ICB</c:v>
                </c:pt>
                <c:pt idx="5">
                  <c:v> NORFOLK AND WAVENEY ICB</c:v>
                </c:pt>
                <c:pt idx="6">
                  <c:v>EAST OF ENGLAND REGION</c:v>
                </c:pt>
              </c:strCache>
            </c:strRef>
          </c:cat>
          <c:val>
            <c:numRef>
              <c:f>'[Acute inpatient dashboard extracts.xlsx]Admissions benchmark'!$C$35:$I$35</c:f>
              <c:numCache>
                <c:formatCode>0%</c:formatCode>
                <c:ptCount val="7"/>
                <c:pt idx="0">
                  <c:v>0.44</c:v>
                </c:pt>
                <c:pt idx="1">
                  <c:v>0.49</c:v>
                </c:pt>
                <c:pt idx="2">
                  <c:v>0.4</c:v>
                </c:pt>
                <c:pt idx="3">
                  <c:v>0.41</c:v>
                </c:pt>
                <c:pt idx="4">
                  <c:v>0.3</c:v>
                </c:pt>
                <c:pt idx="5">
                  <c:v>0.1</c:v>
                </c:pt>
                <c:pt idx="6">
                  <c:v>0.36164383561643837</c:v>
                </c:pt>
              </c:numCache>
            </c:numRef>
          </c:val>
          <c:extLst>
            <c:ext xmlns:c16="http://schemas.microsoft.com/office/drawing/2014/chart" uri="{C3380CC4-5D6E-409C-BE32-E72D297353CC}">
              <c16:uniqueId val="{00000000-3D73-4942-8995-6BD845EA7B92}"/>
            </c:ext>
          </c:extLst>
        </c:ser>
        <c:ser>
          <c:idx val="0"/>
          <c:order val="1"/>
          <c:tx>
            <c:strRef>
              <c:f>'[Acute inpatient dashboard extracts.xlsx]Admissions benchmark'!$A$32</c:f>
              <c:strCache>
                <c:ptCount val="1"/>
                <c:pt idx="0">
                  <c:v>Admissions via A&amp;E</c:v>
                </c:pt>
              </c:strCache>
            </c:strRef>
          </c:tx>
          <c:spPr>
            <a:solidFill>
              <a:srgbClr val="00B0F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3D73-4942-8995-6BD845EA7B92}"/>
                </c:ext>
              </c:extLst>
            </c:dLbl>
            <c:dLbl>
              <c:idx val="5"/>
              <c:delete val="1"/>
              <c:extLst>
                <c:ext xmlns:c15="http://schemas.microsoft.com/office/drawing/2012/chart" uri="{CE6537A1-D6FC-4f65-9D91-7224C49458BB}"/>
                <c:ext xmlns:c16="http://schemas.microsoft.com/office/drawing/2014/chart" uri="{C3380CC4-5D6E-409C-BE32-E72D297353CC}">
                  <c16:uniqueId val="{00000002-3D73-4942-8995-6BD845EA7B9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benchmark'!$C$29:$I$29</c:f>
              <c:strCache>
                <c:ptCount val="7"/>
                <c:pt idx="0">
                  <c:v> MID AND SOUTH ESSEX ICB</c:v>
                </c:pt>
                <c:pt idx="1">
                  <c:v> SUFFOLK AND NORTH EAST ESSEX ICB</c:v>
                </c:pt>
                <c:pt idx="2">
                  <c:v> HERTFORDSHIRE AND WEST ESSEX ICB</c:v>
                </c:pt>
                <c:pt idx="3">
                  <c:v> CAMBRIDGESHIRE AND PETERBOROUGH ICB</c:v>
                </c:pt>
                <c:pt idx="4">
                  <c:v> BEDFORDSHIRE, LUTON AND MILTON KEYNES ICB</c:v>
                </c:pt>
                <c:pt idx="5">
                  <c:v> NORFOLK AND WAVENEY ICB</c:v>
                </c:pt>
                <c:pt idx="6">
                  <c:v>EAST OF ENGLAND REGION</c:v>
                </c:pt>
              </c:strCache>
            </c:strRef>
          </c:cat>
          <c:val>
            <c:numRef>
              <c:f>'[Acute inpatient dashboard extracts.xlsx]Admissions benchmark'!$C$32:$I$32</c:f>
              <c:numCache>
                <c:formatCode>0%</c:formatCode>
                <c:ptCount val="7"/>
                <c:pt idx="0">
                  <c:v>0.13</c:v>
                </c:pt>
                <c:pt idx="1">
                  <c:v>0.04</c:v>
                </c:pt>
                <c:pt idx="2">
                  <c:v>0.02</c:v>
                </c:pt>
                <c:pt idx="3">
                  <c:v>0</c:v>
                </c:pt>
                <c:pt idx="4">
                  <c:v>0.1</c:v>
                </c:pt>
                <c:pt idx="5">
                  <c:v>0</c:v>
                </c:pt>
                <c:pt idx="6">
                  <c:v>4.6575342465753428E-2</c:v>
                </c:pt>
              </c:numCache>
            </c:numRef>
          </c:val>
          <c:extLst>
            <c:ext xmlns:c16="http://schemas.microsoft.com/office/drawing/2014/chart" uri="{C3380CC4-5D6E-409C-BE32-E72D297353CC}">
              <c16:uniqueId val="{00000003-3D73-4942-8995-6BD845EA7B92}"/>
            </c:ext>
          </c:extLst>
        </c:ser>
        <c:dLbls>
          <c:showLegendKey val="0"/>
          <c:showVal val="0"/>
          <c:showCatName val="0"/>
          <c:showSerName val="0"/>
          <c:showPercent val="0"/>
          <c:showBubbleSize val="0"/>
        </c:dLbls>
        <c:gapWidth val="219"/>
        <c:overlap val="100"/>
        <c:axId val="665430479"/>
        <c:axId val="566941935"/>
      </c:barChart>
      <c:catAx>
        <c:axId val="6654304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941935"/>
        <c:crosses val="autoZero"/>
        <c:auto val="1"/>
        <c:lblAlgn val="ctr"/>
        <c:lblOffset val="100"/>
        <c:noMultiLvlLbl val="0"/>
      </c:catAx>
      <c:valAx>
        <c:axId val="5669419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430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 of discharged hospital</a:t>
            </a:r>
            <a:r>
              <a:rPr lang="en-US" baseline="0" dirty="0"/>
              <a:t> spells less than 3 days, </a:t>
            </a:r>
          </a:p>
          <a:p>
            <a:pPr>
              <a:defRPr/>
            </a:pPr>
            <a:r>
              <a:rPr lang="en-US" baseline="0" dirty="0"/>
              <a:t>Dec 22 - Nov 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inpatient dashboard extracts.xlsx]Admissions benchmark'!$A$107</c:f>
              <c:strCache>
                <c:ptCount val="1"/>
                <c:pt idx="0">
                  <c:v>Proportion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benchmark'!$B$104:$H$104</c:f>
              <c:strCache>
                <c:ptCount val="7"/>
                <c:pt idx="0">
                  <c:v>SUFFOLK AND NORTH EAST ESSEX ICB</c:v>
                </c:pt>
                <c:pt idx="1">
                  <c:v> HERTFORDSHIRE AND WEST ESSEX ICB</c:v>
                </c:pt>
                <c:pt idx="2">
                  <c:v> CAMBRIDGESHIRE AND PETERBOROUGH ICB</c:v>
                </c:pt>
                <c:pt idx="3">
                  <c:v> MID AND SOUTH ESSEX ICB</c:v>
                </c:pt>
                <c:pt idx="4">
                  <c:v> BEDFORDSHIRE, LUTON AND MILTON KEYNES ICB</c:v>
                </c:pt>
                <c:pt idx="5">
                  <c:v> NORFOLK AND WAVENEY ICB</c:v>
                </c:pt>
                <c:pt idx="6">
                  <c:v>EAST OF ENGLAND REGION</c:v>
                </c:pt>
              </c:strCache>
            </c:strRef>
          </c:cat>
          <c:val>
            <c:numRef>
              <c:f>'[Acute inpatient dashboard extracts.xlsx]Admissions benchmark'!$B$107:$H$107</c:f>
              <c:numCache>
                <c:formatCode>0.0%</c:formatCode>
                <c:ptCount val="7"/>
                <c:pt idx="0">
                  <c:v>0.03</c:v>
                </c:pt>
                <c:pt idx="1">
                  <c:v>0.03</c:v>
                </c:pt>
                <c:pt idx="2">
                  <c:v>0.03</c:v>
                </c:pt>
                <c:pt idx="3">
                  <c:v>0.02</c:v>
                </c:pt>
                <c:pt idx="4">
                  <c:v>0.02</c:v>
                </c:pt>
                <c:pt idx="5">
                  <c:v>0</c:v>
                </c:pt>
                <c:pt idx="6">
                  <c:v>2.0958083832335328E-2</c:v>
                </c:pt>
              </c:numCache>
            </c:numRef>
          </c:val>
          <c:extLst>
            <c:ext xmlns:c16="http://schemas.microsoft.com/office/drawing/2014/chart" uri="{C3380CC4-5D6E-409C-BE32-E72D297353CC}">
              <c16:uniqueId val="{00000000-E757-4357-9853-B676B10D4357}"/>
            </c:ext>
          </c:extLst>
        </c:ser>
        <c:dLbls>
          <c:showLegendKey val="0"/>
          <c:showVal val="0"/>
          <c:showCatName val="0"/>
          <c:showSerName val="0"/>
          <c:showPercent val="0"/>
          <c:showBubbleSize val="0"/>
        </c:dLbls>
        <c:gapWidth val="219"/>
        <c:overlap val="-27"/>
        <c:axId val="989727215"/>
        <c:axId val="969633583"/>
      </c:barChart>
      <c:catAx>
        <c:axId val="989727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633583"/>
        <c:crosses val="autoZero"/>
        <c:auto val="1"/>
        <c:lblAlgn val="ctr"/>
        <c:lblOffset val="100"/>
        <c:noMultiLvlLbl val="0"/>
      </c:catAx>
      <c:valAx>
        <c:axId val="9696335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727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Mean length of stay for closed ward stays,</a:t>
            </a:r>
          </a:p>
          <a:p>
            <a:pPr>
              <a:defRPr/>
            </a:pPr>
            <a:r>
              <a:rPr lang="en-US" dirty="0"/>
              <a:t>Dec</a:t>
            </a:r>
            <a:r>
              <a:rPr lang="en-US" baseline="0" dirty="0"/>
              <a:t> 22 - Nov 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inpatient dashboard extracts.xlsx]Admissions benchmark'!$B$73</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benchmark'!$A$74:$A$80</c:f>
              <c:strCache>
                <c:ptCount val="7"/>
                <c:pt idx="0">
                  <c:v> MID AND SOUTH ESSEX ICB</c:v>
                </c:pt>
                <c:pt idx="1">
                  <c:v> HERTFORDSHIRE AND WEST ESSEX ICB</c:v>
                </c:pt>
                <c:pt idx="2">
                  <c:v> NORFOLK AND WAVENEY ICB</c:v>
                </c:pt>
                <c:pt idx="3">
                  <c:v> SUFFOLK AND NORTH EAST ESSEX ICB</c:v>
                </c:pt>
                <c:pt idx="4">
                  <c:v> BEDFORDSHIRE, LUTON AND MILTON KEYNES ICB</c:v>
                </c:pt>
                <c:pt idx="5">
                  <c:v> CAMBRIDGESHIRE AND PETERBOROUGH ICB</c:v>
                </c:pt>
                <c:pt idx="6">
                  <c:v>EAST OF ENGLAND REGION</c:v>
                </c:pt>
              </c:strCache>
            </c:strRef>
          </c:cat>
          <c:val>
            <c:numRef>
              <c:f>'[Acute inpatient dashboard extracts.xlsx]Admissions benchmark'!$B$74:$B$80</c:f>
              <c:numCache>
                <c:formatCode>General</c:formatCode>
                <c:ptCount val="7"/>
                <c:pt idx="0">
                  <c:v>79.03</c:v>
                </c:pt>
                <c:pt idx="1">
                  <c:v>72.209999999999994</c:v>
                </c:pt>
                <c:pt idx="2">
                  <c:v>72.150000000000006</c:v>
                </c:pt>
                <c:pt idx="3">
                  <c:v>67.8</c:v>
                </c:pt>
                <c:pt idx="4">
                  <c:v>64.47</c:v>
                </c:pt>
                <c:pt idx="5">
                  <c:v>59.67</c:v>
                </c:pt>
                <c:pt idx="6">
                  <c:v>69.87</c:v>
                </c:pt>
              </c:numCache>
            </c:numRef>
          </c:val>
          <c:extLst>
            <c:ext xmlns:c16="http://schemas.microsoft.com/office/drawing/2014/chart" uri="{C3380CC4-5D6E-409C-BE32-E72D297353CC}">
              <c16:uniqueId val="{00000000-ED54-405F-8E22-FF460E0DD765}"/>
            </c:ext>
          </c:extLst>
        </c:ser>
        <c:dLbls>
          <c:showLegendKey val="0"/>
          <c:showVal val="0"/>
          <c:showCatName val="0"/>
          <c:showSerName val="0"/>
          <c:showPercent val="0"/>
          <c:showBubbleSize val="0"/>
        </c:dLbls>
        <c:gapWidth val="219"/>
        <c:overlap val="-27"/>
        <c:axId val="1083230383"/>
        <c:axId val="969107967"/>
      </c:barChart>
      <c:catAx>
        <c:axId val="108323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9107967"/>
        <c:crosses val="autoZero"/>
        <c:auto val="1"/>
        <c:lblAlgn val="ctr"/>
        <c:lblOffset val="100"/>
        <c:noMultiLvlLbl val="0"/>
      </c:catAx>
      <c:valAx>
        <c:axId val="969107967"/>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2303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Household living arrangements,</a:t>
            </a:r>
            <a:r>
              <a:rPr lang="en-GB" baseline="0"/>
              <a:t> 65 years and over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'[Census_living arrangements.xlsx]Chart'!$A$28</c:f>
              <c:strCache>
                <c:ptCount val="1"/>
                <c:pt idx="0">
                  <c:v>Living as a couple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arrangements.xlsx]Chart'!$B$27:$J$27</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arrangements.xlsx]Chart'!$B$28:$J$28</c:f>
              <c:numCache>
                <c:formatCode>0.0%</c:formatCode>
                <c:ptCount val="9"/>
                <c:pt idx="0">
                  <c:v>0.53635488142530396</c:v>
                </c:pt>
                <c:pt idx="1">
                  <c:v>0.6458642076952632</c:v>
                </c:pt>
                <c:pt idx="2">
                  <c:v>0.61920430750822619</c:v>
                </c:pt>
                <c:pt idx="3">
                  <c:v>0.64182494936778145</c:v>
                </c:pt>
                <c:pt idx="4">
                  <c:v>0.65127028046786573</c:v>
                </c:pt>
                <c:pt idx="5">
                  <c:v>0.62675683576005115</c:v>
                </c:pt>
                <c:pt idx="6">
                  <c:v>0.57531873161163782</c:v>
                </c:pt>
                <c:pt idx="7">
                  <c:v>0.61674524550319088</c:v>
                </c:pt>
                <c:pt idx="8">
                  <c:v>0.59056698772586236</c:v>
                </c:pt>
              </c:numCache>
            </c:numRef>
          </c:val>
          <c:extLst>
            <c:ext xmlns:c16="http://schemas.microsoft.com/office/drawing/2014/chart" uri="{C3380CC4-5D6E-409C-BE32-E72D297353CC}">
              <c16:uniqueId val="{00000000-E03C-4992-8AA6-13A8B8806CB4}"/>
            </c:ext>
          </c:extLst>
        </c:ser>
        <c:ser>
          <c:idx val="1"/>
          <c:order val="1"/>
          <c:tx>
            <c:strRef>
              <c:f>'[Census_living arrangements.xlsx]Chart'!$A$29</c:f>
              <c:strCache>
                <c:ptCount val="1"/>
                <c:pt idx="0">
                  <c:v>Not living as a couple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arrangements.xlsx]Chart'!$B$27:$J$27</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arrangements.xlsx]Chart'!$B$29:$J$29</c:f>
              <c:numCache>
                <c:formatCode>0.0%</c:formatCode>
                <c:ptCount val="9"/>
                <c:pt idx="0">
                  <c:v>0.43186469242807268</c:v>
                </c:pt>
                <c:pt idx="1">
                  <c:v>0.33201602722432627</c:v>
                </c:pt>
                <c:pt idx="2">
                  <c:v>0.35152343916926626</c:v>
                </c:pt>
                <c:pt idx="3">
                  <c:v>0.33168208440527669</c:v>
                </c:pt>
                <c:pt idx="4">
                  <c:v>0.32772607219217709</c:v>
                </c:pt>
                <c:pt idx="5">
                  <c:v>0.34755129288891345</c:v>
                </c:pt>
                <c:pt idx="6">
                  <c:v>0.3992808107224583</c:v>
                </c:pt>
                <c:pt idx="7">
                  <c:v>0.35761960207931692</c:v>
                </c:pt>
                <c:pt idx="8">
                  <c:v>0.38201749954164388</c:v>
                </c:pt>
              </c:numCache>
            </c:numRef>
          </c:val>
          <c:extLst>
            <c:ext xmlns:c16="http://schemas.microsoft.com/office/drawing/2014/chart" uri="{C3380CC4-5D6E-409C-BE32-E72D297353CC}">
              <c16:uniqueId val="{00000001-E03C-4992-8AA6-13A8B8806CB4}"/>
            </c:ext>
          </c:extLst>
        </c:ser>
        <c:ser>
          <c:idx val="2"/>
          <c:order val="2"/>
          <c:tx>
            <c:strRef>
              <c:f>'[Census_living arrangements.xlsx]Chart'!$A$30</c:f>
              <c:strCache>
                <c:ptCount val="1"/>
                <c:pt idx="0">
                  <c:v>Does not apply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arrangements.xlsx]Chart'!$B$27:$J$27</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arrangements.xlsx]Chart'!$B$30:$J$30</c:f>
              <c:numCache>
                <c:formatCode>0.0%</c:formatCode>
                <c:ptCount val="9"/>
                <c:pt idx="0">
                  <c:v>3.1780426146623332E-2</c:v>
                </c:pt>
                <c:pt idx="1">
                  <c:v>2.211976508041056E-2</c:v>
                </c:pt>
                <c:pt idx="2">
                  <c:v>2.9272253322507585E-2</c:v>
                </c:pt>
                <c:pt idx="3">
                  <c:v>2.6492966226941812E-2</c:v>
                </c:pt>
                <c:pt idx="4">
                  <c:v>2.100364733995724E-2</c:v>
                </c:pt>
                <c:pt idx="5">
                  <c:v>2.5691871351035338E-2</c:v>
                </c:pt>
                <c:pt idx="6">
                  <c:v>2.5400457665903889E-2</c:v>
                </c:pt>
                <c:pt idx="7">
                  <c:v>2.5635152417492223E-2</c:v>
                </c:pt>
                <c:pt idx="8">
                  <c:v>2.7415512732493753E-2</c:v>
                </c:pt>
              </c:numCache>
            </c:numRef>
          </c:val>
          <c:extLst>
            <c:ext xmlns:c16="http://schemas.microsoft.com/office/drawing/2014/chart" uri="{C3380CC4-5D6E-409C-BE32-E72D297353CC}">
              <c16:uniqueId val="{00000002-E03C-4992-8AA6-13A8B8806CB4}"/>
            </c:ext>
          </c:extLst>
        </c:ser>
        <c:dLbls>
          <c:showLegendKey val="0"/>
          <c:showVal val="0"/>
          <c:showCatName val="0"/>
          <c:showSerName val="0"/>
          <c:showPercent val="0"/>
          <c:showBubbleSize val="0"/>
        </c:dLbls>
        <c:gapWidth val="50"/>
        <c:overlap val="100"/>
        <c:axId val="1516132608"/>
        <c:axId val="1514235424"/>
      </c:barChart>
      <c:catAx>
        <c:axId val="1516132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4235424"/>
        <c:crosses val="autoZero"/>
        <c:auto val="1"/>
        <c:lblAlgn val="ctr"/>
        <c:lblOffset val="100"/>
        <c:noMultiLvlLbl val="0"/>
      </c:catAx>
      <c:valAx>
        <c:axId val="15142354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613260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Mean length of stay for discharged</a:t>
            </a:r>
            <a:r>
              <a:rPr lang="en-US" baseline="0" dirty="0"/>
              <a:t> hospital spells,</a:t>
            </a:r>
          </a:p>
          <a:p>
            <a:pPr>
              <a:defRPr/>
            </a:pPr>
            <a:r>
              <a:rPr lang="en-US" baseline="0" dirty="0"/>
              <a:t>Dec 22  - Nov 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'[Acute inpatient dashboard extracts.xlsx]Admissions benchmark'!$B$60</c:f>
              <c:strCache>
                <c:ptCount val="1"/>
                <c:pt idx="0">
                  <c:v>Avg  </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benchmark'!$A$61:$A$67</c:f>
              <c:strCache>
                <c:ptCount val="7"/>
                <c:pt idx="0">
                  <c:v> NORFOLK AND WAVENEY ICB</c:v>
                </c:pt>
                <c:pt idx="1">
                  <c:v> BEDFORDSHIRE, LUTON AND MILTON KEYNES ICB</c:v>
                </c:pt>
                <c:pt idx="2">
                  <c:v> MID AND SOUTH ESSEX ICB</c:v>
                </c:pt>
                <c:pt idx="3">
                  <c:v> HERTFORDSHIRE AND WEST ESSEX ICB</c:v>
                </c:pt>
                <c:pt idx="4">
                  <c:v> SUFFOLK AND NORTH EAST ESSEX ICB</c:v>
                </c:pt>
                <c:pt idx="5">
                  <c:v> CAMBRIDGESHIRE AND PETERBOROUGH ICB</c:v>
                </c:pt>
                <c:pt idx="6">
                  <c:v>EAST OF ENGLAND REGION</c:v>
                </c:pt>
              </c:strCache>
            </c:strRef>
          </c:cat>
          <c:val>
            <c:numRef>
              <c:f>'[Acute inpatient dashboard extracts.xlsx]Admissions benchmark'!$B$61:$B$67</c:f>
              <c:numCache>
                <c:formatCode>General</c:formatCode>
                <c:ptCount val="7"/>
                <c:pt idx="0">
                  <c:v>113.94</c:v>
                </c:pt>
                <c:pt idx="1">
                  <c:v>103.36</c:v>
                </c:pt>
                <c:pt idx="2">
                  <c:v>87.83</c:v>
                </c:pt>
                <c:pt idx="3">
                  <c:v>80.8</c:v>
                </c:pt>
                <c:pt idx="4">
                  <c:v>76.849999999999994</c:v>
                </c:pt>
                <c:pt idx="5">
                  <c:v>73.38</c:v>
                </c:pt>
                <c:pt idx="6">
                  <c:v>88.04</c:v>
                </c:pt>
              </c:numCache>
            </c:numRef>
          </c:val>
          <c:extLst>
            <c:ext xmlns:c16="http://schemas.microsoft.com/office/drawing/2014/chart" uri="{C3380CC4-5D6E-409C-BE32-E72D297353CC}">
              <c16:uniqueId val="{00000000-B861-4F9B-A1FC-994C5AACC107}"/>
            </c:ext>
          </c:extLst>
        </c:ser>
        <c:dLbls>
          <c:showLegendKey val="0"/>
          <c:showVal val="0"/>
          <c:showCatName val="0"/>
          <c:showSerName val="0"/>
          <c:showPercent val="0"/>
          <c:showBubbleSize val="0"/>
        </c:dLbls>
        <c:gapWidth val="219"/>
        <c:overlap val="-27"/>
        <c:axId val="940771119"/>
        <c:axId val="575256735"/>
      </c:barChart>
      <c:catAx>
        <c:axId val="94077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256735"/>
        <c:crosses val="autoZero"/>
        <c:auto val="1"/>
        <c:lblAlgn val="ctr"/>
        <c:lblOffset val="100"/>
        <c:noMultiLvlLbl val="0"/>
      </c:catAx>
      <c:valAx>
        <c:axId val="57525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77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u="none" strike="noStrike" kern="1200" spc="0" baseline="0" dirty="0">
                <a:solidFill>
                  <a:sysClr val="windowText" lastClr="000000">
                    <a:lumMod val="65000"/>
                    <a:lumOff val="35000"/>
                  </a:sysClr>
                </a:solidFill>
              </a:rPr>
              <a:t>Proportion of discharged hospital spells over 60 and 90 days, Dec 22 - Nov 23</a:t>
            </a:r>
            <a:endParaRPr lang="en-GB"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stacked"/>
        <c:varyColors val="0"/>
        <c:ser>
          <c:idx val="1"/>
          <c:order val="1"/>
          <c:tx>
            <c:strRef>
              <c:f>'[Acute inpatient dashboard extracts.xlsx]Admissions benchmark'!$A$94</c:f>
              <c:strCache>
                <c:ptCount val="1"/>
                <c:pt idx="0">
                  <c:v>Hospital spells over 60 days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benchmark'!$C$88:$I$88</c:f>
              <c:strCache>
                <c:ptCount val="7"/>
                <c:pt idx="0">
                  <c:v> NORFOLK AND WAVENEY ICB</c:v>
                </c:pt>
                <c:pt idx="1">
                  <c:v> BEDFORDSHIRE, LUTON AND MILTON KEYNES ICB</c:v>
                </c:pt>
                <c:pt idx="2">
                  <c:v> MID AND SOUTH ESSEX ICB</c:v>
                </c:pt>
                <c:pt idx="3">
                  <c:v> HERTFORDSHIRE AND WEST ESSEX ICB</c:v>
                </c:pt>
                <c:pt idx="4">
                  <c:v> CAMBRIDGESHIRE AND PETERBOROUGH ICB</c:v>
                </c:pt>
                <c:pt idx="5">
                  <c:v> SUFFOLK AND NORTH EAST ESSEX ICB</c:v>
                </c:pt>
                <c:pt idx="6">
                  <c:v>EAST OF ENGLAND REGION</c:v>
                </c:pt>
              </c:strCache>
            </c:strRef>
          </c:cat>
          <c:val>
            <c:numRef>
              <c:f>'[Acute inpatient dashboard extracts.xlsx]Admissions benchmark'!$C$94:$I$94</c:f>
              <c:numCache>
                <c:formatCode>0%</c:formatCode>
                <c:ptCount val="7"/>
                <c:pt idx="0">
                  <c:v>0.6</c:v>
                </c:pt>
                <c:pt idx="1">
                  <c:v>0.57999999999999996</c:v>
                </c:pt>
                <c:pt idx="2">
                  <c:v>0.48</c:v>
                </c:pt>
                <c:pt idx="3">
                  <c:v>0.48</c:v>
                </c:pt>
                <c:pt idx="4">
                  <c:v>0.48</c:v>
                </c:pt>
                <c:pt idx="5">
                  <c:v>0.47</c:v>
                </c:pt>
                <c:pt idx="6">
                  <c:v>0.51</c:v>
                </c:pt>
              </c:numCache>
            </c:numRef>
          </c:val>
          <c:extLst>
            <c:ext xmlns:c16="http://schemas.microsoft.com/office/drawing/2014/chart" uri="{C3380CC4-5D6E-409C-BE32-E72D297353CC}">
              <c16:uniqueId val="{00000000-A7CE-4ADF-94B8-96255FB8215E}"/>
            </c:ext>
          </c:extLst>
        </c:ser>
        <c:dLbls>
          <c:showLegendKey val="0"/>
          <c:showVal val="0"/>
          <c:showCatName val="0"/>
          <c:showSerName val="0"/>
          <c:showPercent val="0"/>
          <c:showBubbleSize val="0"/>
        </c:dLbls>
        <c:gapWidth val="219"/>
        <c:overlap val="100"/>
        <c:axId val="965039359"/>
        <c:axId val="944710095"/>
      </c:barChart>
      <c:barChart>
        <c:barDir val="col"/>
        <c:grouping val="stacked"/>
        <c:varyColors val="0"/>
        <c:ser>
          <c:idx val="0"/>
          <c:order val="0"/>
          <c:tx>
            <c:strRef>
              <c:f>'[Acute inpatient dashboard extracts.xlsx]Admissions benchmark'!$A$90</c:f>
              <c:strCache>
                <c:ptCount val="1"/>
                <c:pt idx="0">
                  <c:v>Hospital spells over 90 days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'[Acute inpatient dashboard extracts.xlsx]Admissions benchmark'!$C$88:$I$88</c:f>
              <c:strCache>
                <c:ptCount val="7"/>
                <c:pt idx="0">
                  <c:v> NORFOLK AND WAVENEY ICB</c:v>
                </c:pt>
                <c:pt idx="1">
                  <c:v> BEDFORDSHIRE, LUTON AND MILTON KEYNES ICB</c:v>
                </c:pt>
                <c:pt idx="2">
                  <c:v> MID AND SOUTH ESSEX ICB</c:v>
                </c:pt>
                <c:pt idx="3">
                  <c:v> HERTFORDSHIRE AND WEST ESSEX ICB</c:v>
                </c:pt>
                <c:pt idx="4">
                  <c:v> CAMBRIDGESHIRE AND PETERBOROUGH ICB</c:v>
                </c:pt>
                <c:pt idx="5">
                  <c:v> SUFFOLK AND NORTH EAST ESSEX ICB</c:v>
                </c:pt>
                <c:pt idx="6">
                  <c:v>EAST OF ENGLAND REGION</c:v>
                </c:pt>
              </c:strCache>
            </c:strRef>
          </c:cat>
          <c:val>
            <c:numRef>
              <c:f>'[Acute inpatient dashboard extracts.xlsx]Admissions benchmark'!$C$90:$I$90</c:f>
              <c:numCache>
                <c:formatCode>0%</c:formatCode>
                <c:ptCount val="7"/>
                <c:pt idx="0">
                  <c:v>0.42</c:v>
                </c:pt>
                <c:pt idx="1">
                  <c:v>0.41</c:v>
                </c:pt>
                <c:pt idx="2">
                  <c:v>0.35</c:v>
                </c:pt>
                <c:pt idx="3">
                  <c:v>0.32</c:v>
                </c:pt>
                <c:pt idx="4">
                  <c:v>0.3</c:v>
                </c:pt>
                <c:pt idx="5">
                  <c:v>0.28000000000000003</c:v>
                </c:pt>
                <c:pt idx="6">
                  <c:v>0.34</c:v>
                </c:pt>
              </c:numCache>
            </c:numRef>
          </c:val>
          <c:extLst>
            <c:ext xmlns:c16="http://schemas.microsoft.com/office/drawing/2014/chart" uri="{C3380CC4-5D6E-409C-BE32-E72D297353CC}">
              <c16:uniqueId val="{00000001-A7CE-4ADF-94B8-96255FB8215E}"/>
            </c:ext>
          </c:extLst>
        </c:ser>
        <c:dLbls>
          <c:showLegendKey val="0"/>
          <c:showVal val="0"/>
          <c:showCatName val="0"/>
          <c:showSerName val="0"/>
          <c:showPercent val="0"/>
          <c:showBubbleSize val="0"/>
        </c:dLbls>
        <c:gapWidth val="219"/>
        <c:overlap val="100"/>
        <c:axId val="989724815"/>
        <c:axId val="969636063"/>
      </c:barChart>
      <c:lineChart>
        <c:grouping val="standard"/>
        <c:varyColors val="0"/>
        <c:ser>
          <c:idx val="2"/>
          <c:order val="2"/>
          <c:tx>
            <c:strRef>
              <c:f>'[Acute inpatient dashboard extracts.xlsx]Admissions benchmark'!$A$97</c:f>
              <c:strCache>
                <c:ptCount val="1"/>
                <c:pt idx="0">
                  <c:v>Invisible value for chart axis</c:v>
                </c:pt>
              </c:strCache>
            </c:strRef>
          </c:tx>
          <c:spPr>
            <a:ln w="28575" cap="rnd">
              <a:solidFill>
                <a:schemeClr val="accent3"/>
              </a:solidFill>
              <a:round/>
            </a:ln>
            <a:effectLst/>
          </c:spPr>
          <c:marker>
            <c:symbol val="none"/>
          </c:marker>
          <c:cat>
            <c:strRef>
              <c:f>'[Acute inpatient dashboard extracts.xlsx]Admissions benchmark'!$C$88:$I$88</c:f>
              <c:strCache>
                <c:ptCount val="7"/>
                <c:pt idx="0">
                  <c:v> NORFOLK AND WAVENEY ICB</c:v>
                </c:pt>
                <c:pt idx="1">
                  <c:v> BEDFORDSHIRE, LUTON AND MILTON KEYNES ICB</c:v>
                </c:pt>
                <c:pt idx="2">
                  <c:v> MID AND SOUTH ESSEX ICB</c:v>
                </c:pt>
                <c:pt idx="3">
                  <c:v> HERTFORDSHIRE AND WEST ESSEX ICB</c:v>
                </c:pt>
                <c:pt idx="4">
                  <c:v> CAMBRIDGESHIRE AND PETERBOROUGH ICB</c:v>
                </c:pt>
                <c:pt idx="5">
                  <c:v> SUFFOLK AND NORTH EAST ESSEX ICB</c:v>
                </c:pt>
                <c:pt idx="6">
                  <c:v>EAST OF ENGLAND REGION</c:v>
                </c:pt>
              </c:strCache>
            </c:strRef>
          </c:cat>
          <c:val>
            <c:numRef>
              <c:f>'[Acute inpatient dashboard extracts.xlsx]Admissions benchmark'!$C$97:$I$97</c:f>
              <c:numCache>
                <c:formatCode>General</c:formatCode>
                <c:ptCount val="7"/>
                <c:pt idx="0" formatCode="0%">
                  <c:v>0.6</c:v>
                </c:pt>
              </c:numCache>
            </c:numRef>
          </c:val>
          <c:smooth val="0"/>
          <c:extLst>
            <c:ext xmlns:c16="http://schemas.microsoft.com/office/drawing/2014/chart" uri="{C3380CC4-5D6E-409C-BE32-E72D297353CC}">
              <c16:uniqueId val="{00000002-A7CE-4ADF-94B8-96255FB8215E}"/>
            </c:ext>
          </c:extLst>
        </c:ser>
        <c:dLbls>
          <c:showLegendKey val="0"/>
          <c:showVal val="0"/>
          <c:showCatName val="0"/>
          <c:showSerName val="0"/>
          <c:showPercent val="0"/>
          <c:showBubbleSize val="0"/>
        </c:dLbls>
        <c:marker val="1"/>
        <c:smooth val="0"/>
        <c:axId val="989724815"/>
        <c:axId val="969636063"/>
      </c:lineChart>
      <c:catAx>
        <c:axId val="9650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4710095"/>
        <c:crosses val="autoZero"/>
        <c:auto val="1"/>
        <c:lblAlgn val="ctr"/>
        <c:lblOffset val="100"/>
        <c:noMultiLvlLbl val="0"/>
      </c:catAx>
      <c:valAx>
        <c:axId val="9447100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5039359"/>
        <c:crosses val="autoZero"/>
        <c:crossBetween val="between"/>
        <c:majorUnit val="0.1"/>
      </c:valAx>
      <c:valAx>
        <c:axId val="969636063"/>
        <c:scaling>
          <c:orientation val="minMax"/>
        </c:scaling>
        <c:delete val="1"/>
        <c:axPos val="r"/>
        <c:numFmt formatCode="0%" sourceLinked="1"/>
        <c:majorTickMark val="out"/>
        <c:minorTickMark val="none"/>
        <c:tickLblPos val="nextTo"/>
        <c:crossAx val="989724815"/>
        <c:crosses val="max"/>
        <c:crossBetween val="between"/>
      </c:valAx>
      <c:catAx>
        <c:axId val="989724815"/>
        <c:scaling>
          <c:orientation val="minMax"/>
        </c:scaling>
        <c:delete val="1"/>
        <c:axPos val="b"/>
        <c:numFmt formatCode="General" sourceLinked="1"/>
        <c:majorTickMark val="out"/>
        <c:minorTickMark val="none"/>
        <c:tickLblPos val="nextTo"/>
        <c:crossAx val="969636063"/>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population by</a:t>
            </a:r>
            <a:r>
              <a:rPr lang="en-GB" baseline="0"/>
              <a:t> age group for C&amp;P ICB, Census 2021</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'[ICB pop census 2021 by ethnic group, age and sex.xlsx]Tables'!$A$15</c:f>
              <c:strCache>
                <c:ptCount val="1"/>
                <c:pt idx="0">
                  <c:v>0-17</c:v>
                </c:pt>
              </c:strCache>
            </c:strRef>
          </c:tx>
          <c:spPr>
            <a:solidFill>
              <a:srgbClr val="0030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sex.xlsx]Tables'!$C$15</c:f>
              <c:numCache>
                <c:formatCode>0.0%</c:formatCode>
                <c:ptCount val="1"/>
                <c:pt idx="0">
                  <c:v>0.20919847082063844</c:v>
                </c:pt>
              </c:numCache>
            </c:numRef>
          </c:val>
          <c:extLst>
            <c:ext xmlns:c16="http://schemas.microsoft.com/office/drawing/2014/chart" uri="{C3380CC4-5D6E-409C-BE32-E72D297353CC}">
              <c16:uniqueId val="{00000000-20A4-4113-9D89-74B5B6D53407}"/>
            </c:ext>
          </c:extLst>
        </c:ser>
        <c:ser>
          <c:idx val="1"/>
          <c:order val="1"/>
          <c:tx>
            <c:strRef>
              <c:f>'[ICB pop census 2021 by ethnic group, age and sex.xlsx]Tables'!$A$16</c:f>
              <c:strCache>
                <c:ptCount val="1"/>
                <c:pt idx="0">
                  <c:v>18-24</c:v>
                </c:pt>
              </c:strCache>
            </c:strRef>
          </c:tx>
          <c:spPr>
            <a:solidFill>
              <a:srgbClr val="0072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sex.xlsx]Tables'!$C$16</c:f>
              <c:numCache>
                <c:formatCode>0.0%</c:formatCode>
                <c:ptCount val="1"/>
                <c:pt idx="0">
                  <c:v>8.5405782414437345E-2</c:v>
                </c:pt>
              </c:numCache>
            </c:numRef>
          </c:val>
          <c:extLst>
            <c:ext xmlns:c16="http://schemas.microsoft.com/office/drawing/2014/chart" uri="{C3380CC4-5D6E-409C-BE32-E72D297353CC}">
              <c16:uniqueId val="{00000001-20A4-4113-9D89-74B5B6D53407}"/>
            </c:ext>
          </c:extLst>
        </c:ser>
        <c:ser>
          <c:idx val="2"/>
          <c:order val="2"/>
          <c:tx>
            <c:strRef>
              <c:f>'[ICB pop census 2021 by ethnic group, age and sex.xlsx]Tables'!$A$17</c:f>
              <c:strCache>
                <c:ptCount val="1"/>
                <c:pt idx="0">
                  <c:v>25-34</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sex.xlsx]Tables'!$C$17</c:f>
              <c:numCache>
                <c:formatCode>0.0%</c:formatCode>
                <c:ptCount val="1"/>
                <c:pt idx="0">
                  <c:v>0.14130041465379742</c:v>
                </c:pt>
              </c:numCache>
            </c:numRef>
          </c:val>
          <c:extLst>
            <c:ext xmlns:c16="http://schemas.microsoft.com/office/drawing/2014/chart" uri="{C3380CC4-5D6E-409C-BE32-E72D297353CC}">
              <c16:uniqueId val="{00000002-20A4-4113-9D89-74B5B6D53407}"/>
            </c:ext>
          </c:extLst>
        </c:ser>
        <c:ser>
          <c:idx val="3"/>
          <c:order val="3"/>
          <c:tx>
            <c:strRef>
              <c:f>'[ICB pop census 2021 by ethnic group, age and sex.xlsx]Tables'!$A$18</c:f>
              <c:strCache>
                <c:ptCount val="1"/>
                <c:pt idx="0">
                  <c:v>35-44</c:v>
                </c:pt>
              </c:strCache>
            </c:strRef>
          </c:tx>
          <c:spPr>
            <a:solidFill>
              <a:srgbClr val="00A9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sex.xlsx]Tables'!$C$18</c:f>
              <c:numCache>
                <c:formatCode>0.0%</c:formatCode>
                <c:ptCount val="1"/>
                <c:pt idx="0">
                  <c:v>0.13695928565415927</c:v>
                </c:pt>
              </c:numCache>
            </c:numRef>
          </c:val>
          <c:extLst>
            <c:ext xmlns:c16="http://schemas.microsoft.com/office/drawing/2014/chart" uri="{C3380CC4-5D6E-409C-BE32-E72D297353CC}">
              <c16:uniqueId val="{00000003-20A4-4113-9D89-74B5B6D53407}"/>
            </c:ext>
          </c:extLst>
        </c:ser>
        <c:ser>
          <c:idx val="4"/>
          <c:order val="4"/>
          <c:tx>
            <c:strRef>
              <c:f>'[ICB pop census 2021 by ethnic group, age and sex.xlsx]Tables'!$A$19</c:f>
              <c:strCache>
                <c:ptCount val="1"/>
                <c:pt idx="0">
                  <c:v>45-54</c:v>
                </c:pt>
              </c:strCache>
            </c:strRef>
          </c:tx>
          <c:spPr>
            <a:solidFill>
              <a:srgbClr val="0096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sex.xlsx]Tables'!$C$19</c:f>
              <c:numCache>
                <c:formatCode>0.0%</c:formatCode>
                <c:ptCount val="1"/>
                <c:pt idx="0">
                  <c:v>0.13285647600025799</c:v>
                </c:pt>
              </c:numCache>
            </c:numRef>
          </c:val>
          <c:extLst>
            <c:ext xmlns:c16="http://schemas.microsoft.com/office/drawing/2014/chart" uri="{C3380CC4-5D6E-409C-BE32-E72D297353CC}">
              <c16:uniqueId val="{00000004-20A4-4113-9D89-74B5B6D53407}"/>
            </c:ext>
          </c:extLst>
        </c:ser>
        <c:ser>
          <c:idx val="5"/>
          <c:order val="5"/>
          <c:tx>
            <c:strRef>
              <c:f>'[ICB pop census 2021 by ethnic group, age and sex.xlsx]Tables'!$A$20</c:f>
              <c:strCache>
                <c:ptCount val="1"/>
                <c:pt idx="0">
                  <c:v>55-64</c:v>
                </c:pt>
              </c:strCache>
            </c:strRef>
          </c:tx>
          <c:spPr>
            <a:solidFill>
              <a:srgbClr val="42556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sex.xlsx]Tables'!$C$20</c:f>
              <c:numCache>
                <c:formatCode>0.0%</c:formatCode>
                <c:ptCount val="1"/>
                <c:pt idx="0">
                  <c:v>0.11797463538779915</c:v>
                </c:pt>
              </c:numCache>
            </c:numRef>
          </c:val>
          <c:extLst>
            <c:ext xmlns:c16="http://schemas.microsoft.com/office/drawing/2014/chart" uri="{C3380CC4-5D6E-409C-BE32-E72D297353CC}">
              <c16:uniqueId val="{00000005-20A4-4113-9D89-74B5B6D53407}"/>
            </c:ext>
          </c:extLst>
        </c:ser>
        <c:ser>
          <c:idx val="6"/>
          <c:order val="6"/>
          <c:tx>
            <c:strRef>
              <c:f>'[ICB pop census 2021 by ethnic group, age and sex.xlsx]Tables'!$A$21</c:f>
              <c:strCache>
                <c:ptCount val="1"/>
                <c:pt idx="0">
                  <c:v>65+</c:v>
                </c:pt>
              </c:strCache>
            </c:strRef>
          </c:tx>
          <c:spPr>
            <a:solidFill>
              <a:srgbClr val="CE69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'[ICB pop census 2021 by ethnic group, age and sex.xlsx]Tables'!$C$14</c:f>
              <c:strCache>
                <c:ptCount val="1"/>
                <c:pt idx="0">
                  <c:v>%</c:v>
                </c:pt>
              </c:strCache>
            </c:strRef>
          </c:cat>
          <c:val>
            <c:numRef>
              <c:f>'[ICB pop census 2021 by ethnic group, age and sex.xlsx]Tables'!$C$21</c:f>
              <c:numCache>
                <c:formatCode>0.0%</c:formatCode>
                <c:ptCount val="1"/>
                <c:pt idx="0">
                  <c:v>0.17630493506891037</c:v>
                </c:pt>
              </c:numCache>
            </c:numRef>
          </c:val>
          <c:extLst>
            <c:ext xmlns:c16="http://schemas.microsoft.com/office/drawing/2014/chart" uri="{C3380CC4-5D6E-409C-BE32-E72D297353CC}">
              <c16:uniqueId val="{00000006-20A4-4113-9D89-74B5B6D53407}"/>
            </c:ext>
          </c:extLst>
        </c:ser>
        <c:dLbls>
          <c:showLegendKey val="0"/>
          <c:showVal val="0"/>
          <c:showCatName val="0"/>
          <c:showSerName val="0"/>
          <c:showPercent val="0"/>
          <c:showBubbleSize val="0"/>
        </c:dLbls>
        <c:gapWidth val="150"/>
        <c:overlap val="100"/>
        <c:axId val="1691328271"/>
        <c:axId val="1676981119"/>
      </c:barChart>
      <c:catAx>
        <c:axId val="1691328271"/>
        <c:scaling>
          <c:orientation val="minMax"/>
        </c:scaling>
        <c:delete val="1"/>
        <c:axPos val="l"/>
        <c:numFmt formatCode="General" sourceLinked="1"/>
        <c:majorTickMark val="none"/>
        <c:minorTickMark val="none"/>
        <c:tickLblPos val="nextTo"/>
        <c:crossAx val="1676981119"/>
        <c:crosses val="autoZero"/>
        <c:auto val="1"/>
        <c:lblAlgn val="ctr"/>
        <c:lblOffset val="100"/>
        <c:noMultiLvlLbl val="0"/>
      </c:catAx>
      <c:valAx>
        <c:axId val="1676981119"/>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1328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a:t>
            </a:r>
            <a:r>
              <a:rPr lang="en-GB" baseline="0"/>
              <a:t> r</a:t>
            </a:r>
            <a:r>
              <a:rPr lang="en-GB"/>
              <a:t>eferrals by gender for OPMH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'[240223 Adults Needs Assessment Chapter - OPMH data_SP analysis.xlsx]Demog tables'!$H$19</c:f>
              <c:strCache>
                <c:ptCount val="1"/>
                <c:pt idx="0">
                  <c:v>Female</c:v>
                </c:pt>
              </c:strCache>
            </c:strRef>
          </c:tx>
          <c:spPr>
            <a:solidFill>
              <a:schemeClr val="accent1"/>
            </a:solidFill>
            <a:ln>
              <a:noFill/>
            </a:ln>
            <a:effectLst/>
          </c:spPr>
          <c:invertIfNegative val="0"/>
          <c:cat>
            <c:strRef>
              <c:f>'[240223 Adults Needs Assessment Chapter - OPMH data_SP analysis.xlsx]Demog tables'!$I$18:$L$18</c:f>
              <c:strCache>
                <c:ptCount val="4"/>
                <c:pt idx="0">
                  <c:v>Triage Hub</c:v>
                </c:pt>
                <c:pt idx="1">
                  <c:v>CRHT</c:v>
                </c:pt>
                <c:pt idx="2">
                  <c:v>NT and Psychiatry Outpatient</c:v>
                </c:pt>
                <c:pt idx="3">
                  <c:v>Stepped Care Therapy</c:v>
                </c:pt>
              </c:strCache>
            </c:strRef>
          </c:cat>
          <c:val>
            <c:numRef>
              <c:f>'[240223 Adults Needs Assessment Chapter - OPMH data_SP analysis.xlsx]Demog tables'!$I$19:$L$19</c:f>
              <c:numCache>
                <c:formatCode>0.0%</c:formatCode>
                <c:ptCount val="4"/>
                <c:pt idx="0">
                  <c:v>0.59797684847220778</c:v>
                </c:pt>
                <c:pt idx="1">
                  <c:v>0.58435277382645801</c:v>
                </c:pt>
                <c:pt idx="2">
                  <c:v>0.61228586723768741</c:v>
                </c:pt>
                <c:pt idx="3">
                  <c:v>0.61395348837209307</c:v>
                </c:pt>
              </c:numCache>
            </c:numRef>
          </c:val>
          <c:extLst>
            <c:ext xmlns:c16="http://schemas.microsoft.com/office/drawing/2014/chart" uri="{C3380CC4-5D6E-409C-BE32-E72D297353CC}">
              <c16:uniqueId val="{00000000-7AA4-4A8C-A348-2499C58C9929}"/>
            </c:ext>
          </c:extLst>
        </c:ser>
        <c:ser>
          <c:idx val="1"/>
          <c:order val="1"/>
          <c:tx>
            <c:strRef>
              <c:f>'[240223 Adults Needs Assessment Chapter - OPMH data_SP analysis.xlsx]Demog tables'!$H$20</c:f>
              <c:strCache>
                <c:ptCount val="1"/>
                <c:pt idx="0">
                  <c:v>Male</c:v>
                </c:pt>
              </c:strCache>
            </c:strRef>
          </c:tx>
          <c:spPr>
            <a:solidFill>
              <a:schemeClr val="accent2"/>
            </a:solidFill>
            <a:ln>
              <a:noFill/>
            </a:ln>
            <a:effectLst/>
          </c:spPr>
          <c:invertIfNegative val="0"/>
          <c:cat>
            <c:strRef>
              <c:f>'[240223 Adults Needs Assessment Chapter - OPMH data_SP analysis.xlsx]Demog tables'!$I$18:$L$18</c:f>
              <c:strCache>
                <c:ptCount val="4"/>
                <c:pt idx="0">
                  <c:v>Triage Hub</c:v>
                </c:pt>
                <c:pt idx="1">
                  <c:v>CRHT</c:v>
                </c:pt>
                <c:pt idx="2">
                  <c:v>NT and Psychiatry Outpatient</c:v>
                </c:pt>
                <c:pt idx="3">
                  <c:v>Stepped Care Therapy</c:v>
                </c:pt>
              </c:strCache>
            </c:strRef>
          </c:cat>
          <c:val>
            <c:numRef>
              <c:f>'[240223 Adults Needs Assessment Chapter - OPMH data_SP analysis.xlsx]Demog tables'!$I$20:$L$20</c:f>
              <c:numCache>
                <c:formatCode>0.0%</c:formatCode>
                <c:ptCount val="4"/>
                <c:pt idx="0">
                  <c:v>0.40202315152779228</c:v>
                </c:pt>
                <c:pt idx="1">
                  <c:v>0.41564722617354194</c:v>
                </c:pt>
                <c:pt idx="2">
                  <c:v>0.38771413276231265</c:v>
                </c:pt>
                <c:pt idx="3">
                  <c:v>0.38604651162790699</c:v>
                </c:pt>
              </c:numCache>
            </c:numRef>
          </c:val>
          <c:extLst>
            <c:ext xmlns:c16="http://schemas.microsoft.com/office/drawing/2014/chart" uri="{C3380CC4-5D6E-409C-BE32-E72D297353CC}">
              <c16:uniqueId val="{00000001-7AA4-4A8C-A348-2499C58C9929}"/>
            </c:ext>
          </c:extLst>
        </c:ser>
        <c:dLbls>
          <c:showLegendKey val="0"/>
          <c:showVal val="0"/>
          <c:showCatName val="0"/>
          <c:showSerName val="0"/>
          <c:showPercent val="0"/>
          <c:showBubbleSize val="0"/>
        </c:dLbls>
        <c:gapWidth val="219"/>
        <c:overlap val="-27"/>
        <c:axId val="861756879"/>
        <c:axId val="879725279"/>
      </c:barChart>
      <c:catAx>
        <c:axId val="861756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725279"/>
        <c:crosses val="autoZero"/>
        <c:auto val="1"/>
        <c:lblAlgn val="ctr"/>
        <c:lblOffset val="100"/>
        <c:noMultiLvlLbl val="0"/>
      </c:catAx>
      <c:valAx>
        <c:axId val="8797252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756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referrals by </a:t>
            </a:r>
            <a:r>
              <a:rPr lang="en-GB" baseline="0"/>
              <a:t>age group for OPMH services, </a:t>
            </a:r>
          </a:p>
          <a:p>
            <a:pPr>
              <a:defRPr/>
            </a:pPr>
            <a:r>
              <a:rPr lang="en-GB" baseline="0"/>
              <a:t>65 years and over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'[240223 Adults Needs Assessment Chapter - OPMH data_SP analysis.xlsx]Demog tables'!$H$5</c:f>
              <c:strCache>
                <c:ptCount val="1"/>
                <c:pt idx="0">
                  <c:v> 65-69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tables'!$I$5:$L$5</c:f>
              <c:numCache>
                <c:formatCode>0.0%</c:formatCode>
                <c:ptCount val="4"/>
                <c:pt idx="0">
                  <c:v>0.11126753219667344</c:v>
                </c:pt>
                <c:pt idx="1">
                  <c:v>0.16017069701280229</c:v>
                </c:pt>
                <c:pt idx="2">
                  <c:v>0.17077087794432549</c:v>
                </c:pt>
                <c:pt idx="3">
                  <c:v>0.20103359173126614</c:v>
                </c:pt>
              </c:numCache>
            </c:numRef>
          </c:val>
          <c:extLst>
            <c:ext xmlns:c16="http://schemas.microsoft.com/office/drawing/2014/chart" uri="{C3380CC4-5D6E-409C-BE32-E72D297353CC}">
              <c16:uniqueId val="{00000000-1319-44C2-9DBA-085D94724FD3}"/>
            </c:ext>
          </c:extLst>
        </c:ser>
        <c:ser>
          <c:idx val="1"/>
          <c:order val="1"/>
          <c:tx>
            <c:strRef>
              <c:f>'[240223 Adults Needs Assessment Chapter - OPMH data_SP analysis.xlsx]Demog tables'!$H$6</c:f>
              <c:strCache>
                <c:ptCount val="1"/>
                <c:pt idx="0">
                  <c:v> 70-74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tables'!$I$6:$L$6</c:f>
              <c:numCache>
                <c:formatCode>0.0%</c:formatCode>
                <c:ptCount val="4"/>
                <c:pt idx="0">
                  <c:v>0.14651441681005267</c:v>
                </c:pt>
                <c:pt idx="1">
                  <c:v>0.20028449502133713</c:v>
                </c:pt>
                <c:pt idx="2">
                  <c:v>0.19593147751605997</c:v>
                </c:pt>
                <c:pt idx="3">
                  <c:v>0.21705426356589147</c:v>
                </c:pt>
              </c:numCache>
            </c:numRef>
          </c:val>
          <c:extLst>
            <c:ext xmlns:c16="http://schemas.microsoft.com/office/drawing/2014/chart" uri="{C3380CC4-5D6E-409C-BE32-E72D297353CC}">
              <c16:uniqueId val="{00000001-1319-44C2-9DBA-085D94724FD3}"/>
            </c:ext>
          </c:extLst>
        </c:ser>
        <c:ser>
          <c:idx val="2"/>
          <c:order val="2"/>
          <c:tx>
            <c:strRef>
              <c:f>'[240223 Adults Needs Assessment Chapter - OPMH data_SP analysis.xlsx]Demog tables'!$H$7</c:f>
              <c:strCache>
                <c:ptCount val="1"/>
                <c:pt idx="0">
                  <c:v> 75-79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tables'!$I$7:$L$7</c:f>
              <c:numCache>
                <c:formatCode>0.0%</c:formatCode>
                <c:ptCount val="4"/>
                <c:pt idx="0">
                  <c:v>0.20798790343604984</c:v>
                </c:pt>
                <c:pt idx="1">
                  <c:v>0.19829302987197725</c:v>
                </c:pt>
                <c:pt idx="2">
                  <c:v>0.21493576017130622</c:v>
                </c:pt>
                <c:pt idx="3">
                  <c:v>0.24754521963824289</c:v>
                </c:pt>
              </c:numCache>
            </c:numRef>
          </c:val>
          <c:extLst>
            <c:ext xmlns:c16="http://schemas.microsoft.com/office/drawing/2014/chart" uri="{C3380CC4-5D6E-409C-BE32-E72D297353CC}">
              <c16:uniqueId val="{00000002-1319-44C2-9DBA-085D94724FD3}"/>
            </c:ext>
          </c:extLst>
        </c:ser>
        <c:ser>
          <c:idx val="3"/>
          <c:order val="3"/>
          <c:tx>
            <c:strRef>
              <c:f>'[240223 Adults Needs Assessment Chapter - OPMH data_SP analysis.xlsx]Demog tables'!$H$8</c:f>
              <c:strCache>
                <c:ptCount val="1"/>
                <c:pt idx="0">
                  <c:v> 80-84 years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tables'!$I$8:$L$8</c:f>
              <c:numCache>
                <c:formatCode>0.0%</c:formatCode>
                <c:ptCount val="4"/>
                <c:pt idx="0">
                  <c:v>0.21763387037906043</c:v>
                </c:pt>
                <c:pt idx="1">
                  <c:v>0.20170697012802277</c:v>
                </c:pt>
                <c:pt idx="2">
                  <c:v>0.18629550321199143</c:v>
                </c:pt>
                <c:pt idx="3">
                  <c:v>0.17829457364341086</c:v>
                </c:pt>
              </c:numCache>
            </c:numRef>
          </c:val>
          <c:extLst>
            <c:ext xmlns:c16="http://schemas.microsoft.com/office/drawing/2014/chart" uri="{C3380CC4-5D6E-409C-BE32-E72D297353CC}">
              <c16:uniqueId val="{00000003-1319-44C2-9DBA-085D94724FD3}"/>
            </c:ext>
          </c:extLst>
        </c:ser>
        <c:ser>
          <c:idx val="4"/>
          <c:order val="4"/>
          <c:tx>
            <c:strRef>
              <c:f>'[240223 Adults Needs Assessment Chapter - OPMH data_SP analysis.xlsx]Demog tables'!$H$9</c:f>
              <c:strCache>
                <c:ptCount val="1"/>
                <c:pt idx="0">
                  <c:v> 85-89 years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tables'!$I$9:$L$9</c:f>
              <c:numCache>
                <c:formatCode>0.0%</c:formatCode>
                <c:ptCount val="4"/>
                <c:pt idx="0">
                  <c:v>0.187913864122217</c:v>
                </c:pt>
                <c:pt idx="1">
                  <c:v>0.14395448079658607</c:v>
                </c:pt>
                <c:pt idx="2">
                  <c:v>0.13945396145610278</c:v>
                </c:pt>
                <c:pt idx="3">
                  <c:v>0.11834625322997416</c:v>
                </c:pt>
              </c:numCache>
            </c:numRef>
          </c:val>
          <c:extLst>
            <c:ext xmlns:c16="http://schemas.microsoft.com/office/drawing/2014/chart" uri="{C3380CC4-5D6E-409C-BE32-E72D297353CC}">
              <c16:uniqueId val="{00000004-1319-44C2-9DBA-085D94724FD3}"/>
            </c:ext>
          </c:extLst>
        </c:ser>
        <c:ser>
          <c:idx val="5"/>
          <c:order val="5"/>
          <c:tx>
            <c:strRef>
              <c:f>'[240223 Adults Needs Assessment Chapter - OPMH data_SP analysis.xlsx]Demog tables'!$H$10</c:f>
              <c:strCache>
                <c:ptCount val="1"/>
                <c:pt idx="0">
                  <c:v> 90-94 years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tables'!$I$10:$L$10</c:f>
              <c:numCache>
                <c:formatCode>0.0%</c:formatCode>
                <c:ptCount val="4"/>
                <c:pt idx="0">
                  <c:v>0.1018301267010793</c:v>
                </c:pt>
                <c:pt idx="1">
                  <c:v>7.5106685633001422E-2</c:v>
                </c:pt>
                <c:pt idx="2">
                  <c:v>7.2269807280513923E-2</c:v>
                </c:pt>
                <c:pt idx="3">
                  <c:v>3.255813953488372E-2</c:v>
                </c:pt>
              </c:numCache>
            </c:numRef>
          </c:val>
          <c:extLst>
            <c:ext xmlns:c16="http://schemas.microsoft.com/office/drawing/2014/chart" uri="{C3380CC4-5D6E-409C-BE32-E72D297353CC}">
              <c16:uniqueId val="{00000005-1319-44C2-9DBA-085D94724FD3}"/>
            </c:ext>
          </c:extLst>
        </c:ser>
        <c:ser>
          <c:idx val="6"/>
          <c:order val="6"/>
          <c:tx>
            <c:strRef>
              <c:f>'[240223 Adults Needs Assessment Chapter - OPMH data_SP analysis.xlsx]Demog tables'!$H$11</c:f>
              <c:strCache>
                <c:ptCount val="1"/>
                <c:pt idx="0">
                  <c:v>95 years and over</c:v>
                </c:pt>
              </c:strCache>
            </c:strRef>
          </c:tx>
          <c:spPr>
            <a:solidFill>
              <a:schemeClr val="accent1">
                <a:lumMod val="60000"/>
              </a:schemeClr>
            </a:solidFill>
            <a:ln>
              <a:noFill/>
            </a:ln>
            <a:effectLst/>
          </c:spPr>
          <c:invertIfNegative val="0"/>
          <c:cat>
            <c:strRef>
              <c:f>'[240223 Adults Needs Assessment Chapter - OPMH data_SP analysis.xlsx]Demog tables'!$I$4:$L$4</c:f>
              <c:strCache>
                <c:ptCount val="4"/>
                <c:pt idx="0">
                  <c:v>Triage Hub</c:v>
                </c:pt>
                <c:pt idx="1">
                  <c:v>CRHT</c:v>
                </c:pt>
                <c:pt idx="2">
                  <c:v>NT and Psychiatry Outpatient</c:v>
                </c:pt>
                <c:pt idx="3">
                  <c:v>Stepped Care Therapy</c:v>
                </c:pt>
              </c:strCache>
            </c:strRef>
          </c:cat>
          <c:val>
            <c:numRef>
              <c:f>'[240223 Adults Needs Assessment Chapter - OPMH data_SP analysis.xlsx]Demog tables'!$I$11:$L$11</c:f>
              <c:numCache>
                <c:formatCode>0.0%</c:formatCode>
                <c:ptCount val="4"/>
                <c:pt idx="0">
                  <c:v>2.6852286354867302E-2</c:v>
                </c:pt>
                <c:pt idx="1">
                  <c:v>2.0483641536273117E-2</c:v>
                </c:pt>
                <c:pt idx="2">
                  <c:v>2.0342612419700215E-2</c:v>
                </c:pt>
                <c:pt idx="3">
                  <c:v>5.1679586563307496E-3</c:v>
                </c:pt>
              </c:numCache>
            </c:numRef>
          </c:val>
          <c:extLst>
            <c:ext xmlns:c16="http://schemas.microsoft.com/office/drawing/2014/chart" uri="{C3380CC4-5D6E-409C-BE32-E72D297353CC}">
              <c16:uniqueId val="{00000006-1319-44C2-9DBA-085D94724FD3}"/>
            </c:ext>
          </c:extLst>
        </c:ser>
        <c:dLbls>
          <c:showLegendKey val="0"/>
          <c:showVal val="0"/>
          <c:showCatName val="0"/>
          <c:showSerName val="0"/>
          <c:showPercent val="0"/>
          <c:showBubbleSize val="0"/>
        </c:dLbls>
        <c:gapWidth val="150"/>
        <c:overlap val="100"/>
        <c:axId val="1128020047"/>
        <c:axId val="862049423"/>
      </c:barChart>
      <c:catAx>
        <c:axId val="112802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2049423"/>
        <c:crosses val="autoZero"/>
        <c:auto val="1"/>
        <c:lblAlgn val="ctr"/>
        <c:lblOffset val="100"/>
        <c:noMultiLvlLbl val="0"/>
      </c:catAx>
      <c:valAx>
        <c:axId val="8620494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80200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a:t>
            </a:r>
            <a:r>
              <a:rPr lang="en-GB" baseline="0"/>
              <a:t> of referrals by IMD decile for OPMH services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'[240223 Adults Needs Assessment Chapter - OPMH data_SP analysis.xlsx]Demog tables'!$H$47</c:f>
              <c:strCache>
                <c:ptCount val="1"/>
                <c:pt idx="0">
                  <c:v>1 (Most deprived)</c:v>
                </c:pt>
              </c:strCache>
            </c:strRef>
          </c:tx>
          <c:spPr>
            <a:solidFill>
              <a:schemeClr val="accent1"/>
            </a:solidFill>
            <a:ln>
              <a:noFill/>
            </a:ln>
            <a:effectLst/>
          </c:spPr>
          <c:invertIfNegative val="0"/>
          <c:dLbls>
            <c:dLbl>
              <c:idx val="0"/>
              <c:layout>
                <c:manualLayout>
                  <c:x val="0"/>
                  <c:y val="-8.3243003204364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7B1-4CDB-BE7A-A9466515E938}"/>
                </c:ext>
              </c:extLst>
            </c:dLbl>
            <c:dLbl>
              <c:idx val="1"/>
              <c:layout>
                <c:manualLayout>
                  <c:x val="0"/>
                  <c:y val="-6.9369169336970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7B1-4CDB-BE7A-A9466515E938}"/>
                </c:ext>
              </c:extLst>
            </c:dLbl>
            <c:dLbl>
              <c:idx val="2"/>
              <c:layout>
                <c:manualLayout>
                  <c:x val="1.7865118356408783E-3"/>
                  <c:y val="-8.32430032043640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7B1-4CDB-BE7A-A9466515E938}"/>
                </c:ext>
              </c:extLst>
            </c:dLbl>
            <c:dLbl>
              <c:idx val="3"/>
              <c:layout>
                <c:manualLayout>
                  <c:x val="-3.2752338628939329E-17"/>
                  <c:y val="-6.936916933697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7B1-4CDB-BE7A-A9466515E9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tables'!$I$47:$L$47</c:f>
              <c:numCache>
                <c:formatCode>0.0%</c:formatCode>
                <c:ptCount val="4"/>
                <c:pt idx="0">
                  <c:v>1.9121447028423774E-2</c:v>
                </c:pt>
                <c:pt idx="1">
                  <c:v>2.9443254817987152E-2</c:v>
                </c:pt>
                <c:pt idx="2">
                  <c:v>1.8776671408250355E-2</c:v>
                </c:pt>
                <c:pt idx="3">
                  <c:v>2.5757338755930965E-2</c:v>
                </c:pt>
              </c:numCache>
            </c:numRef>
          </c:val>
          <c:extLst>
            <c:ext xmlns:c16="http://schemas.microsoft.com/office/drawing/2014/chart" uri="{C3380CC4-5D6E-409C-BE32-E72D297353CC}">
              <c16:uniqueId val="{00000000-E7B1-4CDB-BE7A-A9466515E938}"/>
            </c:ext>
          </c:extLst>
        </c:ser>
        <c:ser>
          <c:idx val="1"/>
          <c:order val="1"/>
          <c:tx>
            <c:strRef>
              <c:f>'[240223 Adults Needs Assessment Chapter - OPMH data_SP analysis.xlsx]Demog tables'!$H$48</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tables'!$I$48:$L$48</c:f>
              <c:numCache>
                <c:formatCode>0.0%</c:formatCode>
                <c:ptCount val="4"/>
                <c:pt idx="0">
                  <c:v>7.183462532299742E-2</c:v>
                </c:pt>
                <c:pt idx="1">
                  <c:v>0.13383297644539616</c:v>
                </c:pt>
                <c:pt idx="2">
                  <c:v>0.14082503556187767</c:v>
                </c:pt>
                <c:pt idx="3">
                  <c:v>0.10568851347828354</c:v>
                </c:pt>
              </c:numCache>
            </c:numRef>
          </c:val>
          <c:extLst>
            <c:ext xmlns:c16="http://schemas.microsoft.com/office/drawing/2014/chart" uri="{C3380CC4-5D6E-409C-BE32-E72D297353CC}">
              <c16:uniqueId val="{00000001-E7B1-4CDB-BE7A-A9466515E938}"/>
            </c:ext>
          </c:extLst>
        </c:ser>
        <c:ser>
          <c:idx val="2"/>
          <c:order val="2"/>
          <c:tx>
            <c:strRef>
              <c:f>'[240223 Adults Needs Assessment Chapter - OPMH data_SP analysis.xlsx]Demog tables'!$H$49</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tables'!$I$49:$L$49</c:f>
              <c:numCache>
                <c:formatCode>0.0%</c:formatCode>
                <c:ptCount val="4"/>
                <c:pt idx="0">
                  <c:v>6.0981912144702839E-2</c:v>
                </c:pt>
                <c:pt idx="1">
                  <c:v>8.2307280513918626E-2</c:v>
                </c:pt>
                <c:pt idx="2">
                  <c:v>8.6770981507823614E-2</c:v>
                </c:pt>
                <c:pt idx="3">
                  <c:v>7.2683664424631103E-2</c:v>
                </c:pt>
              </c:numCache>
            </c:numRef>
          </c:val>
          <c:extLst>
            <c:ext xmlns:c16="http://schemas.microsoft.com/office/drawing/2014/chart" uri="{C3380CC4-5D6E-409C-BE32-E72D297353CC}">
              <c16:uniqueId val="{00000002-E7B1-4CDB-BE7A-A9466515E938}"/>
            </c:ext>
          </c:extLst>
        </c:ser>
        <c:ser>
          <c:idx val="3"/>
          <c:order val="3"/>
          <c:tx>
            <c:strRef>
              <c:f>'[240223 Adults Needs Assessment Chapter - OPMH data_SP analysis.xlsx]Demog tables'!$H$50</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tables'!$I$50:$L$50</c:f>
              <c:numCache>
                <c:formatCode>0.0%</c:formatCode>
                <c:ptCount val="4"/>
                <c:pt idx="0">
                  <c:v>7.3385012919896644E-2</c:v>
                </c:pt>
                <c:pt idx="1">
                  <c:v>7.4277301927194866E-2</c:v>
                </c:pt>
                <c:pt idx="2">
                  <c:v>6.9132290184921757E-2</c:v>
                </c:pt>
                <c:pt idx="3">
                  <c:v>6.7052505344387087E-2</c:v>
                </c:pt>
              </c:numCache>
            </c:numRef>
          </c:val>
          <c:extLst>
            <c:ext xmlns:c16="http://schemas.microsoft.com/office/drawing/2014/chart" uri="{C3380CC4-5D6E-409C-BE32-E72D297353CC}">
              <c16:uniqueId val="{00000003-E7B1-4CDB-BE7A-A9466515E938}"/>
            </c:ext>
          </c:extLst>
        </c:ser>
        <c:ser>
          <c:idx val="4"/>
          <c:order val="4"/>
          <c:tx>
            <c:strRef>
              <c:f>'[240223 Adults Needs Assessment Chapter - OPMH data_SP analysis.xlsx]Demog tables'!$H$51</c:f>
              <c:strCache>
                <c:ptCount val="1"/>
                <c:pt idx="0">
                  <c:v>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tables'!$I$51:$L$51</c:f>
              <c:numCache>
                <c:formatCode>0.0%</c:formatCode>
                <c:ptCount val="4"/>
                <c:pt idx="0">
                  <c:v>0.11421188630490955</c:v>
                </c:pt>
                <c:pt idx="1">
                  <c:v>0.10626338329764454</c:v>
                </c:pt>
                <c:pt idx="2">
                  <c:v>0.10526315789473684</c:v>
                </c:pt>
                <c:pt idx="3">
                  <c:v>0.11345742739454612</c:v>
                </c:pt>
              </c:numCache>
            </c:numRef>
          </c:val>
          <c:extLst>
            <c:ext xmlns:c16="http://schemas.microsoft.com/office/drawing/2014/chart" uri="{C3380CC4-5D6E-409C-BE32-E72D297353CC}">
              <c16:uniqueId val="{00000004-E7B1-4CDB-BE7A-A9466515E938}"/>
            </c:ext>
          </c:extLst>
        </c:ser>
        <c:ser>
          <c:idx val="5"/>
          <c:order val="5"/>
          <c:tx>
            <c:strRef>
              <c:f>'[240223 Adults Needs Assessment Chapter - OPMH data_SP analysis.xlsx]Demog tables'!$H$52</c:f>
              <c:strCache>
                <c:ptCount val="1"/>
                <c:pt idx="0">
                  <c:v>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tables'!$I$52:$L$52</c:f>
              <c:numCache>
                <c:formatCode>0.0%</c:formatCode>
                <c:ptCount val="4"/>
                <c:pt idx="0">
                  <c:v>0.13178294573643412</c:v>
                </c:pt>
                <c:pt idx="1">
                  <c:v>0.11549785867237687</c:v>
                </c:pt>
                <c:pt idx="2">
                  <c:v>0.10497866287339971</c:v>
                </c:pt>
                <c:pt idx="3">
                  <c:v>0.1133531466708379</c:v>
                </c:pt>
              </c:numCache>
            </c:numRef>
          </c:val>
          <c:extLst>
            <c:ext xmlns:c16="http://schemas.microsoft.com/office/drawing/2014/chart" uri="{C3380CC4-5D6E-409C-BE32-E72D297353CC}">
              <c16:uniqueId val="{00000005-E7B1-4CDB-BE7A-A9466515E938}"/>
            </c:ext>
          </c:extLst>
        </c:ser>
        <c:ser>
          <c:idx val="6"/>
          <c:order val="6"/>
          <c:tx>
            <c:strRef>
              <c:f>'[240223 Adults Needs Assessment Chapter - OPMH data_SP analysis.xlsx]Demog tables'!$H$53</c:f>
              <c:strCache>
                <c:ptCount val="1"/>
                <c:pt idx="0">
                  <c:v>7</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tables'!$I$53:$L$53</c:f>
              <c:numCache>
                <c:formatCode>0.0%</c:formatCode>
                <c:ptCount val="4"/>
                <c:pt idx="0">
                  <c:v>0.13229974160206717</c:v>
                </c:pt>
                <c:pt idx="1">
                  <c:v>0.12018201284796574</c:v>
                </c:pt>
                <c:pt idx="2">
                  <c:v>0.1274537695590327</c:v>
                </c:pt>
                <c:pt idx="3">
                  <c:v>0.13071588716825694</c:v>
                </c:pt>
              </c:numCache>
            </c:numRef>
          </c:val>
          <c:extLst>
            <c:ext xmlns:c16="http://schemas.microsoft.com/office/drawing/2014/chart" uri="{C3380CC4-5D6E-409C-BE32-E72D297353CC}">
              <c16:uniqueId val="{00000006-E7B1-4CDB-BE7A-A9466515E938}"/>
            </c:ext>
          </c:extLst>
        </c:ser>
        <c:ser>
          <c:idx val="7"/>
          <c:order val="7"/>
          <c:tx>
            <c:strRef>
              <c:f>'[240223 Adults Needs Assessment Chapter - OPMH data_SP analysis.xlsx]Demog tables'!$H$54</c:f>
              <c:strCache>
                <c:ptCount val="1"/>
                <c:pt idx="0">
                  <c:v>8</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tables'!$I$54:$L$54</c:f>
              <c:numCache>
                <c:formatCode>0.0%</c:formatCode>
                <c:ptCount val="4"/>
                <c:pt idx="0">
                  <c:v>0.11679586563307494</c:v>
                </c:pt>
                <c:pt idx="1">
                  <c:v>9.5021413276231259E-2</c:v>
                </c:pt>
                <c:pt idx="2">
                  <c:v>9.1038406827880516E-2</c:v>
                </c:pt>
                <c:pt idx="3">
                  <c:v>0.10250795140518275</c:v>
                </c:pt>
              </c:numCache>
            </c:numRef>
          </c:val>
          <c:extLst>
            <c:ext xmlns:c16="http://schemas.microsoft.com/office/drawing/2014/chart" uri="{C3380CC4-5D6E-409C-BE32-E72D297353CC}">
              <c16:uniqueId val="{00000007-E7B1-4CDB-BE7A-A9466515E938}"/>
            </c:ext>
          </c:extLst>
        </c:ser>
        <c:ser>
          <c:idx val="8"/>
          <c:order val="8"/>
          <c:tx>
            <c:strRef>
              <c:f>'[240223 Adults Needs Assessment Chapter - OPMH data_SP analysis.xlsx]Demog tables'!$H$55</c:f>
              <c:strCache>
                <c:ptCount val="1"/>
                <c:pt idx="0">
                  <c:v>9</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tables'!$I$55:$L$55</c:f>
              <c:numCache>
                <c:formatCode>0.0%</c:formatCode>
                <c:ptCount val="4"/>
                <c:pt idx="0">
                  <c:v>0.12196382428940568</c:v>
                </c:pt>
                <c:pt idx="1">
                  <c:v>0.12419700214132762</c:v>
                </c:pt>
                <c:pt idx="2">
                  <c:v>0.12091038406827881</c:v>
                </c:pt>
                <c:pt idx="3">
                  <c:v>0.13467855466916939</c:v>
                </c:pt>
              </c:numCache>
            </c:numRef>
          </c:val>
          <c:extLst>
            <c:ext xmlns:c16="http://schemas.microsoft.com/office/drawing/2014/chart" uri="{C3380CC4-5D6E-409C-BE32-E72D297353CC}">
              <c16:uniqueId val="{00000008-E7B1-4CDB-BE7A-A9466515E938}"/>
            </c:ext>
          </c:extLst>
        </c:ser>
        <c:ser>
          <c:idx val="9"/>
          <c:order val="9"/>
          <c:tx>
            <c:strRef>
              <c:f>'[240223 Adults Needs Assessment Chapter - OPMH data_SP analysis.xlsx]Demog tables'!$H$56</c:f>
              <c:strCache>
                <c:ptCount val="1"/>
                <c:pt idx="0">
                  <c:v>10 (Least deprived)</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tables'!$I$56:$L$56</c:f>
              <c:numCache>
                <c:formatCode>0.0%</c:formatCode>
                <c:ptCount val="4"/>
                <c:pt idx="0">
                  <c:v>0.15297157622739019</c:v>
                </c:pt>
                <c:pt idx="1">
                  <c:v>0.11442719486081371</c:v>
                </c:pt>
                <c:pt idx="2">
                  <c:v>0.1251778093883357</c:v>
                </c:pt>
                <c:pt idx="3">
                  <c:v>0.12993378174044529</c:v>
                </c:pt>
              </c:numCache>
            </c:numRef>
          </c:val>
          <c:extLst>
            <c:ext xmlns:c16="http://schemas.microsoft.com/office/drawing/2014/chart" uri="{C3380CC4-5D6E-409C-BE32-E72D297353CC}">
              <c16:uniqueId val="{00000009-E7B1-4CDB-BE7A-A9466515E938}"/>
            </c:ext>
          </c:extLst>
        </c:ser>
        <c:ser>
          <c:idx val="10"/>
          <c:order val="10"/>
          <c:tx>
            <c:strRef>
              <c:f>'[240223 Adults Needs Assessment Chapter - OPMH data_SP analysis.xlsx]Demog tables'!$H$57</c:f>
              <c:strCache>
                <c:ptCount val="1"/>
                <c:pt idx="0">
                  <c:v>NULL</c:v>
                </c:pt>
              </c:strCache>
            </c:strRef>
          </c:tx>
          <c:spPr>
            <a:solidFill>
              <a:schemeClr val="accent5">
                <a:lumMod val="60000"/>
              </a:schemeClr>
            </a:solidFill>
            <a:ln>
              <a:noFill/>
            </a:ln>
            <a:effectLst/>
          </c:spPr>
          <c:invertIfNegative val="0"/>
          <c:cat>
            <c:strRef>
              <c:f>'[240223 Adults Needs Assessment Chapter - OPMH data_SP analysis.xlsx]Demog tables'!$I$46:$L$46</c:f>
              <c:strCache>
                <c:ptCount val="4"/>
                <c:pt idx="0">
                  <c:v>Stepped Care Therapy</c:v>
                </c:pt>
                <c:pt idx="1">
                  <c:v>NT and Psychiatry Outpatient</c:v>
                </c:pt>
                <c:pt idx="2">
                  <c:v>CRHT</c:v>
                </c:pt>
                <c:pt idx="3">
                  <c:v>Triage Hub</c:v>
                </c:pt>
              </c:strCache>
            </c:strRef>
          </c:cat>
          <c:val>
            <c:numRef>
              <c:f>'[240223 Adults Needs Assessment Chapter - OPMH data_SP analysis.xlsx]Demog tables'!$I$57:$L$57</c:f>
              <c:numCache>
                <c:formatCode>0.0%</c:formatCode>
                <c:ptCount val="4"/>
                <c:pt idx="0">
                  <c:v>4.6511627906976744E-3</c:v>
                </c:pt>
                <c:pt idx="1">
                  <c:v>4.5503211991434686E-3</c:v>
                </c:pt>
                <c:pt idx="2">
                  <c:v>9.6728307254623051E-3</c:v>
                </c:pt>
                <c:pt idx="3">
                  <c:v>4.1712289483289014E-3</c:v>
                </c:pt>
              </c:numCache>
            </c:numRef>
          </c:val>
          <c:extLst>
            <c:ext xmlns:c16="http://schemas.microsoft.com/office/drawing/2014/chart" uri="{C3380CC4-5D6E-409C-BE32-E72D297353CC}">
              <c16:uniqueId val="{0000000A-E7B1-4CDB-BE7A-A9466515E938}"/>
            </c:ext>
          </c:extLst>
        </c:ser>
        <c:dLbls>
          <c:showLegendKey val="0"/>
          <c:showVal val="0"/>
          <c:showCatName val="0"/>
          <c:showSerName val="0"/>
          <c:showPercent val="0"/>
          <c:showBubbleSize val="0"/>
        </c:dLbls>
        <c:gapWidth val="150"/>
        <c:overlap val="100"/>
        <c:axId val="1065982159"/>
        <c:axId val="1063038623"/>
      </c:barChart>
      <c:catAx>
        <c:axId val="1065982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038623"/>
        <c:crosses val="autoZero"/>
        <c:auto val="1"/>
        <c:lblAlgn val="ctr"/>
        <c:lblOffset val="100"/>
        <c:noMultiLvlLbl val="0"/>
      </c:catAx>
      <c:valAx>
        <c:axId val="1063038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5982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Top 10 Primary dignosis</a:t>
            </a:r>
            <a:r>
              <a:rPr lang="en-US" baseline="0"/>
              <a:t> (where known) for the patients registered (ICD-10 categories), Jan 2021 - Dec 2023</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'[240223 Adults Needs Assessment Chapter - OPMH data_SP analysis.xlsx]Demog tables'!$C$64</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'[240223 Adults Needs Assessment Chapter - OPMH data_SP analysis.xlsx]Demog tables'!$A$65:$A$73,'[240223 Adults Needs Assessment Chapter - OPMH data_SP analysis.xlsx]Demog tables'!$A$74</c:f>
              <c:strCache>
                <c:ptCount val="10"/>
                <c:pt idx="0">
                  <c:v>Organic, including symptomatic, mental disorders</c:v>
                </c:pt>
                <c:pt idx="1">
                  <c:v>Other degenerative diseases of the nervous system</c:v>
                </c:pt>
                <c:pt idx="2">
                  <c:v>Mood [affective] disorders</c:v>
                </c:pt>
                <c:pt idx="3">
                  <c:v>Neurotic, stress-related and somatoform disorders</c:v>
                </c:pt>
                <c:pt idx="4">
                  <c:v>Schizophrenia, schizotypal and delusional disorders</c:v>
                </c:pt>
                <c:pt idx="5">
                  <c:v>Persons encountering health services in other circumstances</c:v>
                </c:pt>
                <c:pt idx="6">
                  <c:v>Extrapyramidal and movement disorders</c:v>
                </c:pt>
                <c:pt idx="7">
                  <c:v>Mental and behavioural disorders due to psychoactive substance use</c:v>
                </c:pt>
                <c:pt idx="8">
                  <c:v>Persons encountering health services for examination and investigation</c:v>
                </c:pt>
                <c:pt idx="9">
                  <c:v>Disorders of adult personality and behaviour</c:v>
                </c:pt>
              </c:strCache>
            </c:strRef>
          </c:cat>
          <c:val>
            <c:numRef>
              <c:f>'[240223 Adults Needs Assessment Chapter - OPMH data_SP analysis.xlsx]Demog tables'!$C$65:$C$73,'[240223 Adults Needs Assessment Chapter - OPMH data_SP analysis.xlsx]Demog tables'!$C$74</c:f>
              <c:numCache>
                <c:formatCode>0.0%</c:formatCode>
                <c:ptCount val="10"/>
                <c:pt idx="0">
                  <c:v>0.41597155750034187</c:v>
                </c:pt>
                <c:pt idx="1">
                  <c:v>0.31095309722412146</c:v>
                </c:pt>
                <c:pt idx="2">
                  <c:v>0.11130862846984821</c:v>
                </c:pt>
                <c:pt idx="3">
                  <c:v>5.8389169971284016E-2</c:v>
                </c:pt>
                <c:pt idx="4">
                  <c:v>3.4732667851770822E-2</c:v>
                </c:pt>
                <c:pt idx="5">
                  <c:v>2.1742103104061262E-2</c:v>
                </c:pt>
                <c:pt idx="6">
                  <c:v>1.0529194584985642E-2</c:v>
                </c:pt>
                <c:pt idx="7">
                  <c:v>8.3413099958977166E-3</c:v>
                </c:pt>
                <c:pt idx="8">
                  <c:v>7.1106249145357582E-3</c:v>
                </c:pt>
                <c:pt idx="9">
                  <c:v>6.8371393408997675E-3</c:v>
                </c:pt>
              </c:numCache>
            </c:numRef>
          </c:val>
          <c:extLst>
            <c:ext xmlns:c16="http://schemas.microsoft.com/office/drawing/2014/chart" uri="{C3380CC4-5D6E-409C-BE32-E72D297353CC}">
              <c16:uniqueId val="{00000000-C68F-4159-977E-710FFD7E4C6F}"/>
            </c:ext>
          </c:extLst>
        </c:ser>
        <c:dLbls>
          <c:showLegendKey val="0"/>
          <c:showVal val="0"/>
          <c:showCatName val="0"/>
          <c:showSerName val="0"/>
          <c:showPercent val="0"/>
          <c:showBubbleSize val="0"/>
        </c:dLbls>
        <c:gapWidth val="50"/>
        <c:overlap val="-27"/>
        <c:axId val="1256944783"/>
        <c:axId val="1068495023"/>
      </c:barChart>
      <c:catAx>
        <c:axId val="1256944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495023"/>
        <c:crosses val="autoZero"/>
        <c:auto val="1"/>
        <c:lblAlgn val="ctr"/>
        <c:lblOffset val="100"/>
        <c:noMultiLvlLbl val="0"/>
      </c:catAx>
      <c:valAx>
        <c:axId val="106849502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6944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 referrals</a:t>
            </a:r>
            <a:r>
              <a:rPr lang="en-US" baseline="0" dirty="0"/>
              <a:t> aged 65 years and over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'[PH Data Analysis 0ver65s_Talking Therapies.xlsx]Over65Referrals'!$M$1</c:f>
              <c:strCache>
                <c:ptCount val="1"/>
                <c:pt idx="0">
                  <c:v>Over 65 ref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Therapies.xlsx]Over65Referrals'!$K$2:$K$8</c:f>
              <c:strCache>
                <c:ptCount val="7"/>
                <c:pt idx="0">
                  <c:v>2018</c:v>
                </c:pt>
                <c:pt idx="1">
                  <c:v>2019</c:v>
                </c:pt>
                <c:pt idx="2">
                  <c:v>2020</c:v>
                </c:pt>
                <c:pt idx="3">
                  <c:v>2021</c:v>
                </c:pt>
                <c:pt idx="4">
                  <c:v>2022</c:v>
                </c:pt>
                <c:pt idx="5">
                  <c:v>2023</c:v>
                </c:pt>
                <c:pt idx="6">
                  <c:v>2024 (upto March)</c:v>
                </c:pt>
              </c:strCache>
            </c:strRef>
          </c:cat>
          <c:val>
            <c:numRef>
              <c:f>'[PH Data Analysis 0ver65s_Talking Therapies.xlsx]Over65Referrals'!$M$2:$M$8</c:f>
              <c:numCache>
                <c:formatCode>General</c:formatCode>
                <c:ptCount val="7"/>
                <c:pt idx="0">
                  <c:v>945</c:v>
                </c:pt>
                <c:pt idx="1">
                  <c:v>1001</c:v>
                </c:pt>
                <c:pt idx="2">
                  <c:v>783</c:v>
                </c:pt>
                <c:pt idx="3">
                  <c:v>928</c:v>
                </c:pt>
                <c:pt idx="4">
                  <c:v>1077</c:v>
                </c:pt>
                <c:pt idx="5">
                  <c:v>1452</c:v>
                </c:pt>
                <c:pt idx="6">
                  <c:v>488</c:v>
                </c:pt>
              </c:numCache>
            </c:numRef>
          </c:val>
          <c:extLst>
            <c:ext xmlns:c16="http://schemas.microsoft.com/office/drawing/2014/chart" uri="{C3380CC4-5D6E-409C-BE32-E72D297353CC}">
              <c16:uniqueId val="{00000000-FF7C-4C47-980D-301D0B4B2108}"/>
            </c:ext>
          </c:extLst>
        </c:ser>
        <c:dLbls>
          <c:showLegendKey val="0"/>
          <c:showVal val="0"/>
          <c:showCatName val="0"/>
          <c:showSerName val="0"/>
          <c:showPercent val="0"/>
          <c:showBubbleSize val="0"/>
        </c:dLbls>
        <c:gapWidth val="219"/>
        <c:overlap val="-27"/>
        <c:axId val="1903746735"/>
        <c:axId val="1903757775"/>
      </c:barChart>
      <c:catAx>
        <c:axId val="19037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757775"/>
        <c:crosses val="autoZero"/>
        <c:auto val="1"/>
        <c:lblAlgn val="ctr"/>
        <c:lblOffset val="100"/>
        <c:noMultiLvlLbl val="0"/>
      </c:catAx>
      <c:valAx>
        <c:axId val="1903757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referrals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3746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Proportion of referrals</a:t>
            </a:r>
            <a:r>
              <a:rPr lang="en-US" baseline="0"/>
              <a:t> aged 65+ out of total referrals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'[PH Data Analysis 0ver65s_Talking Therapies.xlsx]Over65Referrals'!$L$12</c:f>
              <c:strCache>
                <c:ptCount val="1"/>
                <c:pt idx="0">
                  <c:v>over 65 ref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Therapies.xlsx]Over65Referrals'!$K$13:$K$19</c:f>
              <c:strCache>
                <c:ptCount val="7"/>
                <c:pt idx="0">
                  <c:v>2018</c:v>
                </c:pt>
                <c:pt idx="1">
                  <c:v>2019</c:v>
                </c:pt>
                <c:pt idx="2">
                  <c:v>2020</c:v>
                </c:pt>
                <c:pt idx="3">
                  <c:v>2021</c:v>
                </c:pt>
                <c:pt idx="4">
                  <c:v>2022</c:v>
                </c:pt>
                <c:pt idx="5">
                  <c:v>2023</c:v>
                </c:pt>
                <c:pt idx="6">
                  <c:v>2024 (upto March)</c:v>
                </c:pt>
              </c:strCache>
            </c:strRef>
          </c:cat>
          <c:val>
            <c:numRef>
              <c:f>'[PH Data Analysis 0ver65s_Talking Therapies.xlsx]Over65Referrals'!$L$13:$L$19</c:f>
              <c:numCache>
                <c:formatCode>0.0%</c:formatCode>
                <c:ptCount val="7"/>
                <c:pt idx="0">
                  <c:v>5.9359296482412061E-2</c:v>
                </c:pt>
                <c:pt idx="1">
                  <c:v>5.7449494949494952E-2</c:v>
                </c:pt>
                <c:pt idx="2">
                  <c:v>4.9072449235397345E-2</c:v>
                </c:pt>
                <c:pt idx="3">
                  <c:v>4.4169443122322703E-2</c:v>
                </c:pt>
                <c:pt idx="4">
                  <c:v>5.3237765694513099E-2</c:v>
                </c:pt>
                <c:pt idx="5">
                  <c:v>6.4885155063008307E-2</c:v>
                </c:pt>
                <c:pt idx="6">
                  <c:v>6.7097483844355835E-2</c:v>
                </c:pt>
              </c:numCache>
            </c:numRef>
          </c:val>
          <c:extLst>
            <c:ext xmlns:c16="http://schemas.microsoft.com/office/drawing/2014/chart" uri="{C3380CC4-5D6E-409C-BE32-E72D297353CC}">
              <c16:uniqueId val="{00000000-C2BD-4654-B716-BBF8C17A90C9}"/>
            </c:ext>
          </c:extLst>
        </c:ser>
        <c:dLbls>
          <c:showLegendKey val="0"/>
          <c:showVal val="0"/>
          <c:showCatName val="0"/>
          <c:showSerName val="0"/>
          <c:showPercent val="0"/>
          <c:showBubbleSize val="0"/>
        </c:dLbls>
        <c:gapWidth val="219"/>
        <c:overlap val="-27"/>
        <c:axId val="1844233375"/>
        <c:axId val="1839995903"/>
      </c:barChart>
      <c:catAx>
        <c:axId val="184423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9995903"/>
        <c:crosses val="autoZero"/>
        <c:auto val="1"/>
        <c:lblAlgn val="ctr"/>
        <c:lblOffset val="100"/>
        <c:noMultiLvlLbl val="0"/>
      </c:catAx>
      <c:valAx>
        <c:axId val="1839995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44233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by</a:t>
            </a:r>
            <a:r>
              <a:rPr lang="en-GB" baseline="0"/>
              <a:t> gender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'[PH Data Analysis 0ver65s_Talking Therapies.xlsx]Over65Referrals'!$M$12</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Therapies.xlsx]Over65Referrals'!$K$13:$K$19</c:f>
              <c:strCache>
                <c:ptCount val="7"/>
                <c:pt idx="0">
                  <c:v>2018</c:v>
                </c:pt>
                <c:pt idx="1">
                  <c:v>2019</c:v>
                </c:pt>
                <c:pt idx="2">
                  <c:v>2020</c:v>
                </c:pt>
                <c:pt idx="3">
                  <c:v>2021</c:v>
                </c:pt>
                <c:pt idx="4">
                  <c:v>2022</c:v>
                </c:pt>
                <c:pt idx="5">
                  <c:v>2023</c:v>
                </c:pt>
                <c:pt idx="6">
                  <c:v>2024 (upto March)</c:v>
                </c:pt>
              </c:strCache>
            </c:strRef>
          </c:cat>
          <c:val>
            <c:numRef>
              <c:f>'[PH Data Analysis 0ver65s_Talking Therapies.xlsx]Over65Referrals'!$M$13:$M$19</c:f>
              <c:numCache>
                <c:formatCode>0.0%</c:formatCode>
                <c:ptCount val="7"/>
                <c:pt idx="0">
                  <c:v>0.3798941798941799</c:v>
                </c:pt>
                <c:pt idx="1">
                  <c:v>0.3776223776223776</c:v>
                </c:pt>
                <c:pt idx="2">
                  <c:v>0.39719029374201786</c:v>
                </c:pt>
                <c:pt idx="3">
                  <c:v>0.34159482758620691</c:v>
                </c:pt>
                <c:pt idx="4">
                  <c:v>0.39740018570102137</c:v>
                </c:pt>
                <c:pt idx="5">
                  <c:v>0.35055096418732784</c:v>
                </c:pt>
                <c:pt idx="6">
                  <c:v>0.33606557377049179</c:v>
                </c:pt>
              </c:numCache>
            </c:numRef>
          </c:val>
          <c:extLst>
            <c:ext xmlns:c16="http://schemas.microsoft.com/office/drawing/2014/chart" uri="{C3380CC4-5D6E-409C-BE32-E72D297353CC}">
              <c16:uniqueId val="{00000000-8000-4F46-B603-63203DF04834}"/>
            </c:ext>
          </c:extLst>
        </c:ser>
        <c:ser>
          <c:idx val="1"/>
          <c:order val="1"/>
          <c:tx>
            <c:strRef>
              <c:f>'[PH Data Analysis 0ver65s_Talking Therapies.xlsx]Over65Referrals'!$N$12</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Therapies.xlsx]Over65Referrals'!$K$13:$K$19</c:f>
              <c:strCache>
                <c:ptCount val="7"/>
                <c:pt idx="0">
                  <c:v>2018</c:v>
                </c:pt>
                <c:pt idx="1">
                  <c:v>2019</c:v>
                </c:pt>
                <c:pt idx="2">
                  <c:v>2020</c:v>
                </c:pt>
                <c:pt idx="3">
                  <c:v>2021</c:v>
                </c:pt>
                <c:pt idx="4">
                  <c:v>2022</c:v>
                </c:pt>
                <c:pt idx="5">
                  <c:v>2023</c:v>
                </c:pt>
                <c:pt idx="6">
                  <c:v>2024 (upto March)</c:v>
                </c:pt>
              </c:strCache>
            </c:strRef>
          </c:cat>
          <c:val>
            <c:numRef>
              <c:f>'[PH Data Analysis 0ver65s_Talking Therapies.xlsx]Over65Referrals'!$N$13:$N$19</c:f>
              <c:numCache>
                <c:formatCode>0.0%</c:formatCode>
                <c:ptCount val="7"/>
                <c:pt idx="0">
                  <c:v>0.61693121693121689</c:v>
                </c:pt>
                <c:pt idx="1">
                  <c:v>0.62037962037962036</c:v>
                </c:pt>
                <c:pt idx="2">
                  <c:v>0.6015325670498084</c:v>
                </c:pt>
                <c:pt idx="3">
                  <c:v>0.65840517241379315</c:v>
                </c:pt>
                <c:pt idx="4">
                  <c:v>0.60259981429897869</c:v>
                </c:pt>
                <c:pt idx="5">
                  <c:v>0.64531680440771355</c:v>
                </c:pt>
                <c:pt idx="6">
                  <c:v>0.65573770491803274</c:v>
                </c:pt>
              </c:numCache>
            </c:numRef>
          </c:val>
          <c:extLst>
            <c:ext xmlns:c16="http://schemas.microsoft.com/office/drawing/2014/chart" uri="{C3380CC4-5D6E-409C-BE32-E72D297353CC}">
              <c16:uniqueId val="{00000001-8000-4F46-B603-63203DF04834}"/>
            </c:ext>
          </c:extLst>
        </c:ser>
        <c:dLbls>
          <c:showLegendKey val="0"/>
          <c:showVal val="0"/>
          <c:showCatName val="0"/>
          <c:showSerName val="0"/>
          <c:showPercent val="0"/>
          <c:showBubbleSize val="0"/>
        </c:dLbls>
        <c:gapWidth val="150"/>
        <c:overlap val="100"/>
        <c:axId val="2097632111"/>
        <c:axId val="2097621071"/>
      </c:barChart>
      <c:catAx>
        <c:axId val="209763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621071"/>
        <c:crosses val="autoZero"/>
        <c:auto val="1"/>
        <c:lblAlgn val="ctr"/>
        <c:lblOffset val="100"/>
        <c:noMultiLvlLbl val="0"/>
      </c:catAx>
      <c:valAx>
        <c:axId val="209762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632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Residents</a:t>
            </a:r>
            <a:r>
              <a:rPr lang="en-GB" baseline="0"/>
              <a:t> not living as a couple, 65 years and over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'[Census_living arrangements.xlsx]Chart'!$A$66</c:f>
              <c:strCache>
                <c:ptCount val="1"/>
                <c:pt idx="0">
                  <c:v>Divorced or formerly in a civil partnership which is now legally dissolved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arrangements.xlsx]Chart'!$B$65:$J$65</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arrangements.xlsx]Chart'!$B$66:$J$66</c:f>
              <c:numCache>
                <c:formatCode>0.0%</c:formatCode>
                <c:ptCount val="9"/>
                <c:pt idx="0">
                  <c:v>0.28278745644599301</c:v>
                </c:pt>
                <c:pt idx="1">
                  <c:v>0.24780955529839643</c:v>
                </c:pt>
                <c:pt idx="2">
                  <c:v>0.23158278628738146</c:v>
                </c:pt>
                <c:pt idx="3">
                  <c:v>0.25827213466457627</c:v>
                </c:pt>
                <c:pt idx="4">
                  <c:v>0.24695385205794876</c:v>
                </c:pt>
                <c:pt idx="5">
                  <c:v>0.25315966539370793</c:v>
                </c:pt>
                <c:pt idx="6">
                  <c:v>0.2766497461928934</c:v>
                </c:pt>
                <c:pt idx="7">
                  <c:v>0.2582642422517169</c:v>
                </c:pt>
                <c:pt idx="8">
                  <c:v>0.25589087044375974</c:v>
                </c:pt>
              </c:numCache>
            </c:numRef>
          </c:val>
          <c:extLst>
            <c:ext xmlns:c16="http://schemas.microsoft.com/office/drawing/2014/chart" uri="{C3380CC4-5D6E-409C-BE32-E72D297353CC}">
              <c16:uniqueId val="{00000000-6164-46CF-B602-248F33B905CD}"/>
            </c:ext>
          </c:extLst>
        </c:ser>
        <c:ser>
          <c:idx val="1"/>
          <c:order val="1"/>
          <c:tx>
            <c:strRef>
              <c:f>'[Census_living arrangements.xlsx]Chart'!$A$67</c:f>
              <c:strCache>
                <c:ptCount val="1"/>
                <c:pt idx="0">
                  <c:v> Married or in a registered civil partnership</c:v>
                </c:pt>
              </c:strCache>
            </c:strRef>
          </c:tx>
          <c:spPr>
            <a:solidFill>
              <a:schemeClr val="accent2"/>
            </a:solidFill>
            <a:ln>
              <a:noFill/>
            </a:ln>
            <a:effectLst/>
          </c:spPr>
          <c:invertIfNegative val="0"/>
          <c:cat>
            <c:strRef>
              <c:f>'[Census_living arrangements.xlsx]Chart'!$B$65:$J$65</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arrangements.xlsx]Chart'!$B$67:$J$67</c:f>
              <c:numCache>
                <c:formatCode>0.0%</c:formatCode>
                <c:ptCount val="9"/>
                <c:pt idx="0">
                  <c:v>4.2787456445993029E-2</c:v>
                </c:pt>
                <c:pt idx="1">
                  <c:v>3.3889899156885436E-2</c:v>
                </c:pt>
                <c:pt idx="2">
                  <c:v>2.4799416484318017E-2</c:v>
                </c:pt>
                <c:pt idx="3">
                  <c:v>2.7890089941414307E-2</c:v>
                </c:pt>
                <c:pt idx="4">
                  <c:v>3.6649716972080977E-2</c:v>
                </c:pt>
                <c:pt idx="5">
                  <c:v>3.2642298599745406E-2</c:v>
                </c:pt>
                <c:pt idx="6">
                  <c:v>3.4550515801539214E-2</c:v>
                </c:pt>
                <c:pt idx="7">
                  <c:v>3.3056969006867595E-2</c:v>
                </c:pt>
                <c:pt idx="8">
                  <c:v>3.2270712894166546E-2</c:v>
                </c:pt>
              </c:numCache>
            </c:numRef>
          </c:val>
          <c:extLst>
            <c:ext xmlns:c16="http://schemas.microsoft.com/office/drawing/2014/chart" uri="{C3380CC4-5D6E-409C-BE32-E72D297353CC}">
              <c16:uniqueId val="{00000001-6164-46CF-B602-248F33B905CD}"/>
            </c:ext>
          </c:extLst>
        </c:ser>
        <c:ser>
          <c:idx val="2"/>
          <c:order val="2"/>
          <c:tx>
            <c:strRef>
              <c:f>'[Census_living arrangements.xlsx]Chart'!$A$68</c:f>
              <c:strCache>
                <c:ptCount val="1"/>
                <c:pt idx="0">
                  <c:v>Separated (including those who are married and those who are in civil partnerships)</c:v>
                </c:pt>
              </c:strCache>
            </c:strRef>
          </c:tx>
          <c:spPr>
            <a:solidFill>
              <a:schemeClr val="accent3"/>
            </a:solidFill>
            <a:ln>
              <a:noFill/>
            </a:ln>
            <a:effectLst/>
          </c:spPr>
          <c:invertIfNegative val="0"/>
          <c:cat>
            <c:strRef>
              <c:f>'[Census_living arrangements.xlsx]Chart'!$B$65:$J$65</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arrangements.xlsx]Chart'!$B$68:$J$68</c:f>
              <c:numCache>
                <c:formatCode>0.0%</c:formatCode>
                <c:ptCount val="9"/>
                <c:pt idx="0">
                  <c:v>3.1637630662020903E-2</c:v>
                </c:pt>
                <c:pt idx="1">
                  <c:v>3.1575467019342038E-2</c:v>
                </c:pt>
                <c:pt idx="2">
                  <c:v>2.8446389496717725E-2</c:v>
                </c:pt>
                <c:pt idx="3">
                  <c:v>2.8385180295403913E-2</c:v>
                </c:pt>
                <c:pt idx="4">
                  <c:v>2.8014966900124724E-2</c:v>
                </c:pt>
                <c:pt idx="5">
                  <c:v>2.9278050554646301E-2</c:v>
                </c:pt>
                <c:pt idx="6">
                  <c:v>3.3731783199607006E-2</c:v>
                </c:pt>
                <c:pt idx="7">
                  <c:v>3.0245881222645269E-2</c:v>
                </c:pt>
                <c:pt idx="8">
                  <c:v>3.062454841210939E-2</c:v>
                </c:pt>
              </c:numCache>
            </c:numRef>
          </c:val>
          <c:extLst>
            <c:ext xmlns:c16="http://schemas.microsoft.com/office/drawing/2014/chart" uri="{C3380CC4-5D6E-409C-BE32-E72D297353CC}">
              <c16:uniqueId val="{00000002-6164-46CF-B602-248F33B905CD}"/>
            </c:ext>
          </c:extLst>
        </c:ser>
        <c:ser>
          <c:idx val="3"/>
          <c:order val="3"/>
          <c:tx>
            <c:strRef>
              <c:f>'[Census_living arrangements.xlsx]Chart'!$A$69</c:f>
              <c:strCache>
                <c:ptCount val="1"/>
                <c:pt idx="0">
                  <c:v>Single (never married and never registered a civil partnership)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arrangements.xlsx]Chart'!$B$65:$J$65</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arrangements.xlsx]Chart'!$B$69:$J$69</c:f>
              <c:numCache>
                <c:formatCode>0.0%</c:formatCode>
                <c:ptCount val="9"/>
                <c:pt idx="0">
                  <c:v>0.2103135888501742</c:v>
                </c:pt>
                <c:pt idx="1">
                  <c:v>0.10431476277070591</c:v>
                </c:pt>
                <c:pt idx="2">
                  <c:v>0.10564065159251154</c:v>
                </c:pt>
                <c:pt idx="3">
                  <c:v>9.439722749401766E-2</c:v>
                </c:pt>
                <c:pt idx="4">
                  <c:v>0.11014103425117529</c:v>
                </c:pt>
                <c:pt idx="5">
                  <c:v>0.12049918166939444</c:v>
                </c:pt>
                <c:pt idx="6">
                  <c:v>0.10586212542983461</c:v>
                </c:pt>
                <c:pt idx="7">
                  <c:v>0.11731843575418995</c:v>
                </c:pt>
                <c:pt idx="8">
                  <c:v>0.13422016323730412</c:v>
                </c:pt>
              </c:numCache>
            </c:numRef>
          </c:val>
          <c:extLst>
            <c:ext xmlns:c16="http://schemas.microsoft.com/office/drawing/2014/chart" uri="{C3380CC4-5D6E-409C-BE32-E72D297353CC}">
              <c16:uniqueId val="{00000003-6164-46CF-B602-248F33B905CD}"/>
            </c:ext>
          </c:extLst>
        </c:ser>
        <c:ser>
          <c:idx val="4"/>
          <c:order val="4"/>
          <c:tx>
            <c:strRef>
              <c:f>'[Census_living arrangements.xlsx]Chart'!$A$70</c:f>
              <c:strCache>
                <c:ptCount val="1"/>
                <c:pt idx="0">
                  <c:v>Widowed or surviving partner from a civil partnership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'[Census_living arrangements.xlsx]Chart'!$B$65:$J$65</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'[Census_living arrangements.xlsx]Chart'!$B$70:$J$70</c:f>
              <c:numCache>
                <c:formatCode>0.0%</c:formatCode>
                <c:ptCount val="9"/>
                <c:pt idx="0">
                  <c:v>0.4324738675958188</c:v>
                </c:pt>
                <c:pt idx="1">
                  <c:v>0.58241031575467017</c:v>
                </c:pt>
                <c:pt idx="2">
                  <c:v>0.60953075613907126</c:v>
                </c:pt>
                <c:pt idx="3">
                  <c:v>0.59105536760458788</c:v>
                </c:pt>
                <c:pt idx="4">
                  <c:v>0.5782404298186703</c:v>
                </c:pt>
                <c:pt idx="5">
                  <c:v>0.56442080378250592</c:v>
                </c:pt>
                <c:pt idx="6">
                  <c:v>0.54920582937612572</c:v>
                </c:pt>
                <c:pt idx="7">
                  <c:v>0.56111447176458029</c:v>
                </c:pt>
                <c:pt idx="8">
                  <c:v>0.5469937050126602</c:v>
                </c:pt>
              </c:numCache>
            </c:numRef>
          </c:val>
          <c:extLst>
            <c:ext xmlns:c16="http://schemas.microsoft.com/office/drawing/2014/chart" uri="{C3380CC4-5D6E-409C-BE32-E72D297353CC}">
              <c16:uniqueId val="{00000004-6164-46CF-B602-248F33B905CD}"/>
            </c:ext>
          </c:extLst>
        </c:ser>
        <c:dLbls>
          <c:showLegendKey val="0"/>
          <c:showVal val="0"/>
          <c:showCatName val="0"/>
          <c:showSerName val="0"/>
          <c:showPercent val="0"/>
          <c:showBubbleSize val="0"/>
        </c:dLbls>
        <c:gapWidth val="50"/>
        <c:overlap val="100"/>
        <c:axId val="1422909856"/>
        <c:axId val="1631431904"/>
      </c:barChart>
      <c:catAx>
        <c:axId val="1422909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431904"/>
        <c:crosses val="autoZero"/>
        <c:auto val="1"/>
        <c:lblAlgn val="ctr"/>
        <c:lblOffset val="100"/>
        <c:noMultiLvlLbl val="0"/>
      </c:catAx>
      <c:valAx>
        <c:axId val="16314319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290985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Referrals by</a:t>
            </a:r>
            <a:r>
              <a:rPr lang="en-GB" baseline="0"/>
              <a:t> ethnic group</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'[PH Data Analysis 0ver65s_Talking Therapies.xlsx]Chart for ethnicity'!$B$79</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Therapies.xlsx]Chart for ethnicity'!$A$80:$A$86</c:f>
              <c:strCache>
                <c:ptCount val="7"/>
                <c:pt idx="0">
                  <c:v>2018</c:v>
                </c:pt>
                <c:pt idx="1">
                  <c:v>2019</c:v>
                </c:pt>
                <c:pt idx="2">
                  <c:v>2020</c:v>
                </c:pt>
                <c:pt idx="3">
                  <c:v>2021</c:v>
                </c:pt>
                <c:pt idx="4">
                  <c:v>2022</c:v>
                </c:pt>
                <c:pt idx="5">
                  <c:v>2023</c:v>
                </c:pt>
                <c:pt idx="6">
                  <c:v>2024 (upto Apr)</c:v>
                </c:pt>
              </c:strCache>
            </c:strRef>
          </c:cat>
          <c:val>
            <c:numRef>
              <c:f>'[PH Data Analysis 0ver65s_Talking Therapies.xlsx]Chart for ethnicity'!$B$80:$B$86</c:f>
              <c:numCache>
                <c:formatCode>0.0%</c:formatCode>
                <c:ptCount val="7"/>
                <c:pt idx="0">
                  <c:v>0.78518518518518521</c:v>
                </c:pt>
                <c:pt idx="1">
                  <c:v>0.72827172827172826</c:v>
                </c:pt>
                <c:pt idx="2">
                  <c:v>0.71008939974457219</c:v>
                </c:pt>
                <c:pt idx="3">
                  <c:v>0.77047413793103448</c:v>
                </c:pt>
                <c:pt idx="4">
                  <c:v>0.81615598885793872</c:v>
                </c:pt>
                <c:pt idx="5">
                  <c:v>0.81404958677685946</c:v>
                </c:pt>
                <c:pt idx="6">
                  <c:v>0.8336380255941499</c:v>
                </c:pt>
              </c:numCache>
            </c:numRef>
          </c:val>
          <c:extLst>
            <c:ext xmlns:c16="http://schemas.microsoft.com/office/drawing/2014/chart" uri="{C3380CC4-5D6E-409C-BE32-E72D297353CC}">
              <c16:uniqueId val="{00000000-6F15-487C-8022-43EB28B58901}"/>
            </c:ext>
          </c:extLst>
        </c:ser>
        <c:ser>
          <c:idx val="2"/>
          <c:order val="1"/>
          <c:tx>
            <c:strRef>
              <c:f>'[PH Data Analysis 0ver65s_Talking Therapies.xlsx]Chart for ethnicity'!$C$79</c:f>
              <c:strCache>
                <c:ptCount val="1"/>
                <c:pt idx="0">
                  <c:v>Black, Asian, Mixed and Other ethnic groups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Therapies.xlsx]Chart for ethnicity'!$A$80:$A$86</c:f>
              <c:strCache>
                <c:ptCount val="7"/>
                <c:pt idx="0">
                  <c:v>2018</c:v>
                </c:pt>
                <c:pt idx="1">
                  <c:v>2019</c:v>
                </c:pt>
                <c:pt idx="2">
                  <c:v>2020</c:v>
                </c:pt>
                <c:pt idx="3">
                  <c:v>2021</c:v>
                </c:pt>
                <c:pt idx="4">
                  <c:v>2022</c:v>
                </c:pt>
                <c:pt idx="5">
                  <c:v>2023</c:v>
                </c:pt>
                <c:pt idx="6">
                  <c:v>2024 (upto Apr)</c:v>
                </c:pt>
              </c:strCache>
            </c:strRef>
          </c:cat>
          <c:val>
            <c:numRef>
              <c:f>'[PH Data Analysis 0ver65s_Talking Therapies.xlsx]Chart for ethnicity'!$C$80:$C$86</c:f>
              <c:numCache>
                <c:formatCode>0.0%</c:formatCode>
                <c:ptCount val="7"/>
                <c:pt idx="0">
                  <c:v>2.2222222222222223E-2</c:v>
                </c:pt>
                <c:pt idx="1">
                  <c:v>1.7982017982017984E-2</c:v>
                </c:pt>
                <c:pt idx="2">
                  <c:v>3.1928480204342274E-2</c:v>
                </c:pt>
                <c:pt idx="3">
                  <c:v>3.8793103448275863E-2</c:v>
                </c:pt>
                <c:pt idx="4">
                  <c:v>2.9712163416898793E-2</c:v>
                </c:pt>
                <c:pt idx="5">
                  <c:v>2.4793388429752067E-2</c:v>
                </c:pt>
                <c:pt idx="6">
                  <c:v>4.5703839122486288E-2</c:v>
                </c:pt>
              </c:numCache>
            </c:numRef>
          </c:val>
          <c:extLst>
            <c:ext xmlns:c16="http://schemas.microsoft.com/office/drawing/2014/chart" uri="{C3380CC4-5D6E-409C-BE32-E72D297353CC}">
              <c16:uniqueId val="{00000001-6F15-487C-8022-43EB28B58901}"/>
            </c:ext>
          </c:extLst>
        </c:ser>
        <c:ser>
          <c:idx val="3"/>
          <c:order val="2"/>
          <c:tx>
            <c:strRef>
              <c:f>'[PH Data Analysis 0ver65s_Talking Therapies.xlsx]Chart for ethnicity'!$D$79</c:f>
              <c:strCache>
                <c:ptCount val="1"/>
                <c:pt idx="0">
                  <c:v>Not stated/Not known/Null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 Data Analysis 0ver65s_Talking Therapies.xlsx]Chart for ethnicity'!$A$80:$A$86</c:f>
              <c:strCache>
                <c:ptCount val="7"/>
                <c:pt idx="0">
                  <c:v>2018</c:v>
                </c:pt>
                <c:pt idx="1">
                  <c:v>2019</c:v>
                </c:pt>
                <c:pt idx="2">
                  <c:v>2020</c:v>
                </c:pt>
                <c:pt idx="3">
                  <c:v>2021</c:v>
                </c:pt>
                <c:pt idx="4">
                  <c:v>2022</c:v>
                </c:pt>
                <c:pt idx="5">
                  <c:v>2023</c:v>
                </c:pt>
                <c:pt idx="6">
                  <c:v>2024 (upto Apr)</c:v>
                </c:pt>
              </c:strCache>
            </c:strRef>
          </c:cat>
          <c:val>
            <c:numRef>
              <c:f>'[PH Data Analysis 0ver65s_Talking Therapies.xlsx]Chart for ethnicity'!$D$80:$D$86</c:f>
              <c:numCache>
                <c:formatCode>0.0%</c:formatCode>
                <c:ptCount val="7"/>
                <c:pt idx="0">
                  <c:v>0.19259259259259259</c:v>
                </c:pt>
                <c:pt idx="1">
                  <c:v>0.25374625374625376</c:v>
                </c:pt>
                <c:pt idx="2">
                  <c:v>0.25798212005108556</c:v>
                </c:pt>
                <c:pt idx="3">
                  <c:v>0.19073275862068967</c:v>
                </c:pt>
                <c:pt idx="4">
                  <c:v>0.1541318477251625</c:v>
                </c:pt>
                <c:pt idx="5">
                  <c:v>0.16115702479338842</c:v>
                </c:pt>
                <c:pt idx="6">
                  <c:v>0.1206581352833638</c:v>
                </c:pt>
              </c:numCache>
            </c:numRef>
          </c:val>
          <c:extLst>
            <c:ext xmlns:c16="http://schemas.microsoft.com/office/drawing/2014/chart" uri="{C3380CC4-5D6E-409C-BE32-E72D297353CC}">
              <c16:uniqueId val="{00000002-6F15-487C-8022-43EB28B58901}"/>
            </c:ext>
          </c:extLst>
        </c:ser>
        <c:dLbls>
          <c:showLegendKey val="0"/>
          <c:showVal val="0"/>
          <c:showCatName val="0"/>
          <c:showSerName val="0"/>
          <c:showPercent val="0"/>
          <c:showBubbleSize val="0"/>
        </c:dLbls>
        <c:gapWidth val="150"/>
        <c:overlap val="100"/>
        <c:axId val="2097632111"/>
        <c:axId val="2097621071"/>
      </c:barChart>
      <c:catAx>
        <c:axId val="209763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621071"/>
        <c:crosses val="autoZero"/>
        <c:auto val="1"/>
        <c:lblAlgn val="ctr"/>
        <c:lblOffset val="100"/>
        <c:noMultiLvlLbl val="0"/>
      </c:catAx>
      <c:valAx>
        <c:axId val="2097621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632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Attendance rate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Male</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'[PH Data Analysis 0ver65s_Talking Therapies.xlsx]Charts'!$A$45:$A$51</c:f>
              <c:strCache>
                <c:ptCount val="6"/>
                <c:pt idx="0">
                  <c:v>2018</c:v>
                </c:pt>
                <c:pt idx="1">
                  <c:v>2019</c:v>
                </c:pt>
                <c:pt idx="2">
                  <c:v>2020</c:v>
                </c:pt>
                <c:pt idx="3">
                  <c:v>2021</c:v>
                </c:pt>
                <c:pt idx="4">
                  <c:v>2022</c:v>
                </c:pt>
                <c:pt idx="5">
                  <c:v>2023</c:v>
                </c:pt>
              </c:strCache>
              <c:extLst/>
            </c:strRef>
          </c:cat>
          <c:val>
            <c:numRef>
              <c:f>'[PH Data Analysis 0ver65s_Talking Therapies.xlsx]Charts'!$D$45:$D$51</c:f>
              <c:numCache>
                <c:formatCode>0.0</c:formatCode>
                <c:ptCount val="6"/>
                <c:pt idx="0">
                  <c:v>80.520889853499739</c:v>
                </c:pt>
                <c:pt idx="1">
                  <c:v>77.476038338658142</c:v>
                </c:pt>
                <c:pt idx="2">
                  <c:v>72.886866059817947</c:v>
                </c:pt>
                <c:pt idx="3">
                  <c:v>74.12707498568976</c:v>
                </c:pt>
                <c:pt idx="4">
                  <c:v>70.173913043478265</c:v>
                </c:pt>
                <c:pt idx="5">
                  <c:v>69.759595107549558</c:v>
                </c:pt>
              </c:numCache>
              <c:extLst/>
            </c:numRef>
          </c:val>
          <c:smooth val="0"/>
          <c:extLst>
            <c:ext xmlns:c16="http://schemas.microsoft.com/office/drawing/2014/chart" uri="{C3380CC4-5D6E-409C-BE32-E72D297353CC}">
              <c16:uniqueId val="{00000000-5980-4A8E-92D9-6A65249F185D}"/>
            </c:ext>
          </c:extLst>
        </c:ser>
        <c:ser>
          <c:idx val="1"/>
          <c:order val="1"/>
          <c:tx>
            <c:v>Female</c:v>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'[PH Data Analysis 0ver65s_Talking Therapies.xlsx]Charts'!$A$45:$A$51</c:f>
              <c:strCache>
                <c:ptCount val="6"/>
                <c:pt idx="0">
                  <c:v>2018</c:v>
                </c:pt>
                <c:pt idx="1">
                  <c:v>2019</c:v>
                </c:pt>
                <c:pt idx="2">
                  <c:v>2020</c:v>
                </c:pt>
                <c:pt idx="3">
                  <c:v>2021</c:v>
                </c:pt>
                <c:pt idx="4">
                  <c:v>2022</c:v>
                </c:pt>
                <c:pt idx="5">
                  <c:v>2023</c:v>
                </c:pt>
              </c:strCache>
              <c:extLst/>
            </c:strRef>
          </c:cat>
          <c:val>
            <c:numRef>
              <c:f>'[PH Data Analysis 0ver65s_Talking Therapies.xlsx]Charts'!$G$45:$G$51</c:f>
              <c:numCache>
                <c:formatCode>0.0</c:formatCode>
                <c:ptCount val="6"/>
                <c:pt idx="0">
                  <c:v>78.813559322033896</c:v>
                </c:pt>
                <c:pt idx="1">
                  <c:v>75.093903496099387</c:v>
                </c:pt>
                <c:pt idx="2">
                  <c:v>69.340613187736238</c:v>
                </c:pt>
                <c:pt idx="3">
                  <c:v>69.504447268106745</c:v>
                </c:pt>
                <c:pt idx="4">
                  <c:v>69.017496635262461</c:v>
                </c:pt>
                <c:pt idx="5">
                  <c:v>68.933474128827882</c:v>
                </c:pt>
              </c:numCache>
              <c:extLst/>
            </c:numRef>
          </c:val>
          <c:smooth val="0"/>
          <c:extLst>
            <c:ext xmlns:c16="http://schemas.microsoft.com/office/drawing/2014/chart" uri="{C3380CC4-5D6E-409C-BE32-E72D297353CC}">
              <c16:uniqueId val="{00000001-5980-4A8E-92D9-6A65249F185D}"/>
            </c:ext>
          </c:extLst>
        </c:ser>
        <c:dLbls>
          <c:showLegendKey val="0"/>
          <c:showVal val="0"/>
          <c:showCatName val="0"/>
          <c:showSerName val="0"/>
          <c:showPercent val="0"/>
          <c:showBubbleSize val="0"/>
        </c:dLbls>
        <c:marker val="1"/>
        <c:smooth val="0"/>
        <c:axId val="101100671"/>
        <c:axId val="101105951"/>
      </c:lineChart>
      <c:catAx>
        <c:axId val="10110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5951"/>
        <c:crosses val="autoZero"/>
        <c:auto val="1"/>
        <c:lblAlgn val="ctr"/>
        <c:lblOffset val="100"/>
        <c:noMultiLvlLbl val="0"/>
      </c:catAx>
      <c:valAx>
        <c:axId val="10110595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00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Attendance</a:t>
            </a:r>
            <a:r>
              <a:rPr lang="en-GB" baseline="0" dirty="0"/>
              <a:t> rate by ethnic groups </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'[PH Data Analysis 0ver65s_Talking Therapies.xlsx]Chart for ethnicity'!$B$37</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'[PH Data Analysis 0ver65s_Talking Therapies.xlsx]Chart for ethnicity'!$A$38:$A$43</c:f>
              <c:numCache>
                <c:formatCode>General</c:formatCode>
                <c:ptCount val="6"/>
                <c:pt idx="0">
                  <c:v>2018</c:v>
                </c:pt>
                <c:pt idx="1">
                  <c:v>2019</c:v>
                </c:pt>
                <c:pt idx="2">
                  <c:v>2020</c:v>
                </c:pt>
                <c:pt idx="3">
                  <c:v>2021</c:v>
                </c:pt>
                <c:pt idx="4">
                  <c:v>2022</c:v>
                </c:pt>
                <c:pt idx="5">
                  <c:v>2023</c:v>
                </c:pt>
              </c:numCache>
            </c:numRef>
          </c:cat>
          <c:val>
            <c:numRef>
              <c:f>'[PH Data Analysis 0ver65s_Talking Therapies.xlsx]Chart for ethnicity'!$B$38:$B$43</c:f>
              <c:numCache>
                <c:formatCode>0.0</c:formatCode>
                <c:ptCount val="6"/>
                <c:pt idx="0">
                  <c:v>80.470534490634989</c:v>
                </c:pt>
                <c:pt idx="1">
                  <c:v>77.207440546267961</c:v>
                </c:pt>
                <c:pt idx="2">
                  <c:v>72.313527180783822</c:v>
                </c:pt>
                <c:pt idx="3">
                  <c:v>71.545522202927316</c:v>
                </c:pt>
                <c:pt idx="4">
                  <c:v>69.687620516775937</c:v>
                </c:pt>
                <c:pt idx="5">
                  <c:v>69.939944814153549</c:v>
                </c:pt>
              </c:numCache>
            </c:numRef>
          </c:val>
          <c:smooth val="0"/>
          <c:extLst>
            <c:ext xmlns:c16="http://schemas.microsoft.com/office/drawing/2014/chart" uri="{C3380CC4-5D6E-409C-BE32-E72D297353CC}">
              <c16:uniqueId val="{00000000-C41A-416C-866E-C35DB7C12D99}"/>
            </c:ext>
          </c:extLst>
        </c:ser>
        <c:ser>
          <c:idx val="1"/>
          <c:order val="1"/>
          <c:tx>
            <c:strRef>
              <c:f>'[PH Data Analysis 0ver65s_Talking Therapies.xlsx]Chart for ethnicity'!$C$37</c:f>
              <c:strCache>
                <c:ptCount val="1"/>
                <c:pt idx="0">
                  <c:v>Black, Asian, Mixed and Other ethnic groups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'[PH Data Analysis 0ver65s_Talking Therapies.xlsx]Chart for ethnicity'!$A$38:$A$43</c:f>
              <c:numCache>
                <c:formatCode>General</c:formatCode>
                <c:ptCount val="6"/>
                <c:pt idx="0">
                  <c:v>2018</c:v>
                </c:pt>
                <c:pt idx="1">
                  <c:v>2019</c:v>
                </c:pt>
                <c:pt idx="2">
                  <c:v>2020</c:v>
                </c:pt>
                <c:pt idx="3">
                  <c:v>2021</c:v>
                </c:pt>
                <c:pt idx="4">
                  <c:v>2022</c:v>
                </c:pt>
                <c:pt idx="5">
                  <c:v>2023</c:v>
                </c:pt>
              </c:numCache>
            </c:numRef>
          </c:cat>
          <c:val>
            <c:numRef>
              <c:f>'[PH Data Analysis 0ver65s_Talking Therapies.xlsx]Chart for ethnicity'!$C$38:$C$43</c:f>
              <c:numCache>
                <c:formatCode>0.0</c:formatCode>
                <c:ptCount val="6"/>
                <c:pt idx="0">
                  <c:v>83.185840707964601</c:v>
                </c:pt>
                <c:pt idx="1">
                  <c:v>78.571428571428569</c:v>
                </c:pt>
                <c:pt idx="2">
                  <c:v>67.592592592592595</c:v>
                </c:pt>
                <c:pt idx="3">
                  <c:v>76.097560975609753</c:v>
                </c:pt>
                <c:pt idx="4">
                  <c:v>68.367346938775512</c:v>
                </c:pt>
                <c:pt idx="5">
                  <c:v>70.238095238095227</c:v>
                </c:pt>
              </c:numCache>
            </c:numRef>
          </c:val>
          <c:smooth val="0"/>
          <c:extLst>
            <c:ext xmlns:c16="http://schemas.microsoft.com/office/drawing/2014/chart" uri="{C3380CC4-5D6E-409C-BE32-E72D297353CC}">
              <c16:uniqueId val="{00000001-C41A-416C-866E-C35DB7C12D99}"/>
            </c:ext>
          </c:extLst>
        </c:ser>
        <c:dLbls>
          <c:showLegendKey val="0"/>
          <c:showVal val="0"/>
          <c:showCatName val="0"/>
          <c:showSerName val="0"/>
          <c:showPercent val="0"/>
          <c:showBubbleSize val="0"/>
        </c:dLbls>
        <c:marker val="1"/>
        <c:smooth val="0"/>
        <c:axId val="1790091136"/>
        <c:axId val="1790095456"/>
      </c:lineChart>
      <c:catAx>
        <c:axId val="17900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0095456"/>
        <c:crosses val="autoZero"/>
        <c:auto val="1"/>
        <c:lblAlgn val="ctr"/>
        <c:lblOffset val="100"/>
        <c:noMultiLvlLbl val="0"/>
      </c:catAx>
      <c:valAx>
        <c:axId val="179009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009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Patients with recorded dementia diagnosis, </a:t>
            </a:r>
          </a:p>
          <a:p>
            <a:pPr>
              <a:defRPr/>
            </a:pPr>
            <a:r>
              <a:rPr lang="en-GB"/>
              <a:t>by age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'[pcdem-sicbl-age-sex-jan-2024.xlsx]Sheet1'!$A$34</c:f>
              <c:strCache>
                <c:ptCount val="1"/>
                <c:pt idx="0">
                  <c:v>65-69</c:v>
                </c:pt>
              </c:strCache>
            </c:strRef>
          </c:tx>
          <c:spPr>
            <a:solidFill>
              <a:schemeClr val="accent1"/>
            </a:solidFill>
            <a:ln>
              <a:noFill/>
            </a:ln>
            <a:effectLst/>
          </c:spPr>
          <c:invertIfNegative val="0"/>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'[pcdem-sicbl-age-sex-jan-2024.xlsx]Sheet1'!$B$34:$K$34</c:f>
              <c:numCache>
                <c:formatCode>0.0%</c:formatCode>
                <c:ptCount val="10"/>
                <c:pt idx="0">
                  <c:v>3.9027617000165368E-2</c:v>
                </c:pt>
                <c:pt idx="1">
                  <c:v>3.8595907502911329E-2</c:v>
                </c:pt>
                <c:pt idx="2">
                  <c:v>3.8030951596970695E-2</c:v>
                </c:pt>
                <c:pt idx="3">
                  <c:v>3.69290573372206E-2</c:v>
                </c:pt>
                <c:pt idx="4">
                  <c:v>3.6669335468374697E-2</c:v>
                </c:pt>
                <c:pt idx="5">
                  <c:v>3.7166454891994917E-2</c:v>
                </c:pt>
                <c:pt idx="6">
                  <c:v>3.7608182533438235E-2</c:v>
                </c:pt>
                <c:pt idx="7">
                  <c:v>3.6827195467422094E-2</c:v>
                </c:pt>
                <c:pt idx="8">
                  <c:v>3.6061461273126372E-2</c:v>
                </c:pt>
                <c:pt idx="9">
                  <c:v>3.5491905354919057E-2</c:v>
                </c:pt>
              </c:numCache>
            </c:numRef>
          </c:val>
          <c:extLst>
            <c:ext xmlns:c16="http://schemas.microsoft.com/office/drawing/2014/chart" uri="{C3380CC4-5D6E-409C-BE32-E72D297353CC}">
              <c16:uniqueId val="{00000000-59D5-4128-9111-19274880E781}"/>
            </c:ext>
          </c:extLst>
        </c:ser>
        <c:ser>
          <c:idx val="1"/>
          <c:order val="1"/>
          <c:tx>
            <c:strRef>
              <c:f>'[pcdem-sicbl-age-sex-jan-2024.xlsx]Sheet1'!$A$35</c:f>
              <c:strCache>
                <c:ptCount val="1"/>
                <c:pt idx="0">
                  <c:v>70-74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'[pcdem-sicbl-age-sex-jan-2024.xlsx]Sheet1'!$B$35:$K$35</c:f>
              <c:numCache>
                <c:formatCode>0.0%</c:formatCode>
                <c:ptCount val="10"/>
                <c:pt idx="0">
                  <c:v>8.037043161898462E-2</c:v>
                </c:pt>
                <c:pt idx="1">
                  <c:v>7.8356346697720847E-2</c:v>
                </c:pt>
                <c:pt idx="2">
                  <c:v>7.8202173197234118E-2</c:v>
                </c:pt>
                <c:pt idx="3">
                  <c:v>7.7583414318108196E-2</c:v>
                </c:pt>
                <c:pt idx="4">
                  <c:v>7.6701361088871101E-2</c:v>
                </c:pt>
                <c:pt idx="5">
                  <c:v>7.6874205844980933E-2</c:v>
                </c:pt>
                <c:pt idx="6">
                  <c:v>7.6475216365066878E-2</c:v>
                </c:pt>
                <c:pt idx="7">
                  <c:v>7.6487252124645896E-2</c:v>
                </c:pt>
                <c:pt idx="8">
                  <c:v>7.7610536218250231E-2</c:v>
                </c:pt>
                <c:pt idx="9">
                  <c:v>7.7210460772104611E-2</c:v>
                </c:pt>
              </c:numCache>
            </c:numRef>
          </c:val>
          <c:extLst>
            <c:ext xmlns:c16="http://schemas.microsoft.com/office/drawing/2014/chart" uri="{C3380CC4-5D6E-409C-BE32-E72D297353CC}">
              <c16:uniqueId val="{00000001-59D5-4128-9111-19274880E781}"/>
            </c:ext>
          </c:extLst>
        </c:ser>
        <c:ser>
          <c:idx val="2"/>
          <c:order val="2"/>
          <c:tx>
            <c:strRef>
              <c:f>'[pcdem-sicbl-age-sex-jan-2024.xlsx]Sheet1'!$A$36</c:f>
              <c:strCache>
                <c:ptCount val="1"/>
                <c:pt idx="0">
                  <c:v>75-79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'[pcdem-sicbl-age-sex-jan-2024.xlsx]Sheet1'!$B$36:$K$36</c:f>
              <c:numCache>
                <c:formatCode>0.0%</c:formatCode>
                <c:ptCount val="10"/>
                <c:pt idx="0">
                  <c:v>0.18290061187365636</c:v>
                </c:pt>
                <c:pt idx="1">
                  <c:v>0.1801696889036766</c:v>
                </c:pt>
                <c:pt idx="2">
                  <c:v>0.17994731643068818</c:v>
                </c:pt>
                <c:pt idx="3">
                  <c:v>0.18108195659216067</c:v>
                </c:pt>
                <c:pt idx="4">
                  <c:v>0.17870296236989591</c:v>
                </c:pt>
                <c:pt idx="5">
                  <c:v>0.17836721728081323</c:v>
                </c:pt>
                <c:pt idx="6">
                  <c:v>0.18017309205350118</c:v>
                </c:pt>
                <c:pt idx="7">
                  <c:v>0.1820900220333648</c:v>
                </c:pt>
                <c:pt idx="8">
                  <c:v>0.18218877391031671</c:v>
                </c:pt>
                <c:pt idx="9">
                  <c:v>0.18088418430884184</c:v>
                </c:pt>
              </c:numCache>
            </c:numRef>
          </c:val>
          <c:extLst>
            <c:ext xmlns:c16="http://schemas.microsoft.com/office/drawing/2014/chart" uri="{C3380CC4-5D6E-409C-BE32-E72D297353CC}">
              <c16:uniqueId val="{00000002-59D5-4128-9111-19274880E781}"/>
            </c:ext>
          </c:extLst>
        </c:ser>
        <c:ser>
          <c:idx val="3"/>
          <c:order val="3"/>
          <c:tx>
            <c:strRef>
              <c:f>'[pcdem-sicbl-age-sex-jan-2024.xlsx]Sheet1'!$A$37</c:f>
              <c:strCache>
                <c:ptCount val="1"/>
                <c:pt idx="0">
                  <c:v>80-84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'[pcdem-sicbl-age-sex-jan-2024.xlsx]Sheet1'!$B$37:$K$37</c:f>
              <c:numCache>
                <c:formatCode>0.0%</c:formatCode>
                <c:ptCount val="10"/>
                <c:pt idx="0">
                  <c:v>0.23482718703489333</c:v>
                </c:pt>
                <c:pt idx="1">
                  <c:v>0.23623357178506071</c:v>
                </c:pt>
                <c:pt idx="2">
                  <c:v>0.23658215344089562</c:v>
                </c:pt>
                <c:pt idx="3">
                  <c:v>0.23550372529964367</c:v>
                </c:pt>
                <c:pt idx="4">
                  <c:v>0.23602882305844675</c:v>
                </c:pt>
                <c:pt idx="5">
                  <c:v>0.23332274459974586</c:v>
                </c:pt>
                <c:pt idx="6">
                  <c:v>0.23162863886703383</c:v>
                </c:pt>
                <c:pt idx="7">
                  <c:v>0.23135033050047216</c:v>
                </c:pt>
                <c:pt idx="8">
                  <c:v>0.23189087488240828</c:v>
                </c:pt>
                <c:pt idx="9">
                  <c:v>0.23287671232876711</c:v>
                </c:pt>
              </c:numCache>
            </c:numRef>
          </c:val>
          <c:extLst>
            <c:ext xmlns:c16="http://schemas.microsoft.com/office/drawing/2014/chart" uri="{C3380CC4-5D6E-409C-BE32-E72D297353CC}">
              <c16:uniqueId val="{00000003-59D5-4128-9111-19274880E781}"/>
            </c:ext>
          </c:extLst>
        </c:ser>
        <c:ser>
          <c:idx val="4"/>
          <c:order val="4"/>
          <c:tx>
            <c:strRef>
              <c:f>'[pcdem-sicbl-age-sex-jan-2024.xlsx]Sheet1'!$A$38</c:f>
              <c:strCache>
                <c:ptCount val="1"/>
                <c:pt idx="0">
                  <c:v>85-89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'[pcdem-sicbl-age-sex-jan-2024.xlsx]Sheet1'!$B$38:$K$38</c:f>
              <c:numCache>
                <c:formatCode>0.0%</c:formatCode>
                <c:ptCount val="10"/>
                <c:pt idx="0">
                  <c:v>0.24061518108152802</c:v>
                </c:pt>
                <c:pt idx="1">
                  <c:v>0.24238895358509399</c:v>
                </c:pt>
                <c:pt idx="2">
                  <c:v>0.2421797826802766</c:v>
                </c:pt>
                <c:pt idx="3">
                  <c:v>0.24198250728862974</c:v>
                </c:pt>
                <c:pt idx="4">
                  <c:v>0.24275420336269016</c:v>
                </c:pt>
                <c:pt idx="5">
                  <c:v>0.24269377382465057</c:v>
                </c:pt>
                <c:pt idx="6">
                  <c:v>0.24201416207710463</c:v>
                </c:pt>
                <c:pt idx="7">
                  <c:v>0.24205225055083412</c:v>
                </c:pt>
                <c:pt idx="8">
                  <c:v>0.24098463468171841</c:v>
                </c:pt>
                <c:pt idx="9">
                  <c:v>0.24143835616438356</c:v>
                </c:pt>
              </c:numCache>
            </c:numRef>
          </c:val>
          <c:extLst>
            <c:ext xmlns:c16="http://schemas.microsoft.com/office/drawing/2014/chart" uri="{C3380CC4-5D6E-409C-BE32-E72D297353CC}">
              <c16:uniqueId val="{00000004-59D5-4128-9111-19274880E781}"/>
            </c:ext>
          </c:extLst>
        </c:ser>
        <c:ser>
          <c:idx val="5"/>
          <c:order val="5"/>
          <c:tx>
            <c:strRef>
              <c:f>'[pcdem-sicbl-age-sex-jan-2024.xlsx]Sheet1'!$A$39</c:f>
              <c:strCache>
                <c:ptCount val="1"/>
                <c:pt idx="0">
                  <c:v>90-PLUS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'[pcdem-sicbl-age-sex-jan-2024.xlsx]Sheet1'!$B$33:$K$33</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'[pcdem-sicbl-age-sex-jan-2024.xlsx]Sheet1'!$B$39:$K$39</c:f>
              <c:numCache>
                <c:formatCode>0.0%</c:formatCode>
                <c:ptCount val="10"/>
                <c:pt idx="0">
                  <c:v>0.22225897139077228</c:v>
                </c:pt>
                <c:pt idx="1">
                  <c:v>0.22425553152553651</c:v>
                </c:pt>
                <c:pt idx="2">
                  <c:v>0.22505762265393481</c:v>
                </c:pt>
                <c:pt idx="3">
                  <c:v>0.22691933916423712</c:v>
                </c:pt>
                <c:pt idx="4">
                  <c:v>0.22914331465172139</c:v>
                </c:pt>
                <c:pt idx="5">
                  <c:v>0.23157560355781448</c:v>
                </c:pt>
                <c:pt idx="6">
                  <c:v>0.23210070810385522</c:v>
                </c:pt>
                <c:pt idx="7">
                  <c:v>0.23119294932326093</c:v>
                </c:pt>
                <c:pt idx="8">
                  <c:v>0.23126371903418</c:v>
                </c:pt>
                <c:pt idx="9">
                  <c:v>0.23209838107098382</c:v>
                </c:pt>
              </c:numCache>
            </c:numRef>
          </c:val>
          <c:extLst>
            <c:ext xmlns:c16="http://schemas.microsoft.com/office/drawing/2014/chart" uri="{C3380CC4-5D6E-409C-BE32-E72D297353CC}">
              <c16:uniqueId val="{00000005-59D5-4128-9111-19274880E781}"/>
            </c:ext>
          </c:extLst>
        </c:ser>
        <c:dLbls>
          <c:showLegendKey val="0"/>
          <c:showVal val="0"/>
          <c:showCatName val="0"/>
          <c:showSerName val="0"/>
          <c:showPercent val="0"/>
          <c:showBubbleSize val="0"/>
        </c:dLbls>
        <c:gapWidth val="70"/>
        <c:overlap val="100"/>
        <c:axId val="1067507296"/>
        <c:axId val="105318031"/>
      </c:barChart>
      <c:dateAx>
        <c:axId val="106750729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18031"/>
        <c:crosses val="autoZero"/>
        <c:auto val="1"/>
        <c:lblOffset val="100"/>
        <c:baseTimeUnit val="months"/>
      </c:dateAx>
      <c:valAx>
        <c:axId val="1053180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50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solidFill>
                  <a:sysClr val="windowText" lastClr="000000">
                    <a:lumMod val="65000"/>
                    <a:lumOff val="35000"/>
                  </a:sysClr>
                </a:solidFill>
              </a:rPr>
              <a:t>Patients with recorded dementia diagnosis, </a:t>
            </a:r>
          </a:p>
          <a:p>
            <a:pPr>
              <a:defRPr/>
            </a:pPr>
            <a:r>
              <a:rPr lang="en-GB" sz="1400" b="0" i="0" u="none" strike="noStrike" kern="1200" spc="0" baseline="0">
                <a:solidFill>
                  <a:sysClr val="windowText" lastClr="000000">
                    <a:lumMod val="65000"/>
                    <a:lumOff val="35000"/>
                  </a:sysClr>
                </a:solidFill>
              </a:rPr>
              <a:t>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'[pcdem-sicbl-age-sex-jan-2024.xlsx]Sheet1'!$A$55</c:f>
              <c:strCache>
                <c:ptCount val="1"/>
                <c:pt idx="0">
                  <c:v>Female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'[pcdem-sicbl-age-sex-jan-2024.xlsx]Sheet1'!$B$54:$K$54</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'[pcdem-sicbl-age-sex-jan-2024.xlsx]Sheet1'!$B$55:$K$55</c:f>
              <c:numCache>
                <c:formatCode>0.0%</c:formatCode>
                <c:ptCount val="10"/>
                <c:pt idx="0">
                  <c:v>0.62262278815941785</c:v>
                </c:pt>
                <c:pt idx="1">
                  <c:v>0.62185992347363173</c:v>
                </c:pt>
                <c:pt idx="2">
                  <c:v>0.62281857095818238</c:v>
                </c:pt>
                <c:pt idx="3">
                  <c:v>0.62261094914156134</c:v>
                </c:pt>
                <c:pt idx="4">
                  <c:v>0.62369895916733387</c:v>
                </c:pt>
                <c:pt idx="5">
                  <c:v>0.62547649301143582</c:v>
                </c:pt>
                <c:pt idx="6">
                  <c:v>0.62549173878835562</c:v>
                </c:pt>
                <c:pt idx="7">
                  <c:v>0.62669184765502051</c:v>
                </c:pt>
                <c:pt idx="8">
                  <c:v>0.62354970210097205</c:v>
                </c:pt>
                <c:pt idx="9">
                  <c:v>0.62562266500622665</c:v>
                </c:pt>
              </c:numCache>
            </c:numRef>
          </c:val>
          <c:extLst>
            <c:ext xmlns:c16="http://schemas.microsoft.com/office/drawing/2014/chart" uri="{C3380CC4-5D6E-409C-BE32-E72D297353CC}">
              <c16:uniqueId val="{00000000-0765-4888-9324-14845811909D}"/>
            </c:ext>
          </c:extLst>
        </c:ser>
        <c:ser>
          <c:idx val="1"/>
          <c:order val="1"/>
          <c:tx>
            <c:strRef>
              <c:f>'[pcdem-sicbl-age-sex-jan-2024.xlsx]Sheet1'!$A$56</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'[pcdem-sicbl-age-sex-jan-2024.xlsx]Sheet1'!$B$54:$K$54</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'[pcdem-sicbl-age-sex-jan-2024.xlsx]Sheet1'!$B$56:$K$56</c:f>
              <c:numCache>
                <c:formatCode>0.0%</c:formatCode>
                <c:ptCount val="10"/>
                <c:pt idx="0">
                  <c:v>0.37737721184058209</c:v>
                </c:pt>
                <c:pt idx="1">
                  <c:v>0.37814007652636833</c:v>
                </c:pt>
                <c:pt idx="2">
                  <c:v>0.37718142904181756</c:v>
                </c:pt>
                <c:pt idx="3">
                  <c:v>0.3773890508584386</c:v>
                </c:pt>
                <c:pt idx="4">
                  <c:v>0.37630104083266613</c:v>
                </c:pt>
                <c:pt idx="5">
                  <c:v>0.37452350698856418</c:v>
                </c:pt>
                <c:pt idx="6">
                  <c:v>0.37450826121164438</c:v>
                </c:pt>
                <c:pt idx="7">
                  <c:v>0.37330815234497955</c:v>
                </c:pt>
                <c:pt idx="8">
                  <c:v>0.3764502978990279</c:v>
                </c:pt>
                <c:pt idx="9">
                  <c:v>0.37437733499377335</c:v>
                </c:pt>
              </c:numCache>
            </c:numRef>
          </c:val>
          <c:extLst>
            <c:ext xmlns:c16="http://schemas.microsoft.com/office/drawing/2014/chart" uri="{C3380CC4-5D6E-409C-BE32-E72D297353CC}">
              <c16:uniqueId val="{00000001-0765-4888-9324-14845811909D}"/>
            </c:ext>
          </c:extLst>
        </c:ser>
        <c:dLbls>
          <c:showLegendKey val="0"/>
          <c:showVal val="0"/>
          <c:showCatName val="0"/>
          <c:showSerName val="0"/>
          <c:showPercent val="0"/>
          <c:showBubbleSize val="0"/>
        </c:dLbls>
        <c:gapWidth val="70"/>
        <c:overlap val="100"/>
        <c:axId val="958265759"/>
        <c:axId val="956788831"/>
      </c:barChart>
      <c:dateAx>
        <c:axId val="958265759"/>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788831"/>
        <c:crosses val="autoZero"/>
        <c:auto val="1"/>
        <c:lblOffset val="100"/>
        <c:baseTimeUnit val="months"/>
      </c:dateAx>
      <c:valAx>
        <c:axId val="9567888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8265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Recorded Dementia Prevalence and</a:t>
            </a:r>
            <a:r>
              <a:rPr lang="en-US" baseline="0"/>
              <a:t> Mild Cognitive Impairment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Pivot!$A$22</c:f>
              <c:strCache>
                <c:ptCount val="1"/>
                <c:pt idx="0">
                  <c:v>Dementia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Pivot!$B$21:$K$21</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Pivot!$B$22:$K$22</c:f>
              <c:numCache>
                <c:formatCode>0.0%</c:formatCode>
                <c:ptCount val="10"/>
                <c:pt idx="0">
                  <c:v>3.6003905831358589E-2</c:v>
                </c:pt>
                <c:pt idx="1">
                  <c:v>3.569244289268516E-2</c:v>
                </c:pt>
                <c:pt idx="2">
                  <c:v>3.5991301410854278E-2</c:v>
                </c:pt>
                <c:pt idx="3">
                  <c:v>3.6495616861045924E-2</c:v>
                </c:pt>
                <c:pt idx="4">
                  <c:v>3.6845179446938811E-2</c:v>
                </c:pt>
                <c:pt idx="5">
                  <c:v>3.7074549523024379E-2</c:v>
                </c:pt>
                <c:pt idx="6">
                  <c:v>3.7371581132497105E-2</c:v>
                </c:pt>
                <c:pt idx="7">
                  <c:v>3.732268201709301E-2</c:v>
                </c:pt>
                <c:pt idx="8">
                  <c:v>3.7764448839178393E-2</c:v>
                </c:pt>
                <c:pt idx="9">
                  <c:v>3.80044133394071E-2</c:v>
                </c:pt>
              </c:numCache>
            </c:numRef>
          </c:val>
          <c:smooth val="0"/>
          <c:extLst>
            <c:ext xmlns:c16="http://schemas.microsoft.com/office/drawing/2014/chart" uri="{C3380CC4-5D6E-409C-BE32-E72D297353CC}">
              <c16:uniqueId val="{00000000-8E6B-4ACD-A255-5EB6EC1E1021}"/>
            </c:ext>
          </c:extLst>
        </c:ser>
        <c:ser>
          <c:idx val="1"/>
          <c:order val="1"/>
          <c:tx>
            <c:strRef>
              <c:f>Pivot!$A$23</c:f>
              <c:strCache>
                <c:ptCount val="1"/>
                <c:pt idx="0">
                  <c:v>Mild cognitive impairment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Pivot!$B$21:$K$21</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Pivot!$B$23:$K$23</c:f>
              <c:numCache>
                <c:formatCode>0.0%</c:formatCode>
                <c:ptCount val="10"/>
                <c:pt idx="0">
                  <c:v>1.1765126165497696E-2</c:v>
                </c:pt>
                <c:pt idx="1">
                  <c:v>1.1762889597472849E-2</c:v>
                </c:pt>
                <c:pt idx="2">
                  <c:v>1.1744280440617908E-2</c:v>
                </c:pt>
                <c:pt idx="3">
                  <c:v>1.1851913152963569E-2</c:v>
                </c:pt>
                <c:pt idx="4">
                  <c:v>1.1829397084245368E-2</c:v>
                </c:pt>
                <c:pt idx="5">
                  <c:v>1.1836061712401365E-2</c:v>
                </c:pt>
                <c:pt idx="6">
                  <c:v>1.1837764409082088E-2</c:v>
                </c:pt>
                <c:pt idx="7">
                  <c:v>1.188874856823989E-2</c:v>
                </c:pt>
                <c:pt idx="8">
                  <c:v>1.2061176275541924E-2</c:v>
                </c:pt>
                <c:pt idx="9">
                  <c:v>1.2009489271325717E-2</c:v>
                </c:pt>
              </c:numCache>
            </c:numRef>
          </c:val>
          <c:smooth val="0"/>
          <c:extLst>
            <c:ext xmlns:c16="http://schemas.microsoft.com/office/drawing/2014/chart" uri="{C3380CC4-5D6E-409C-BE32-E72D297353CC}">
              <c16:uniqueId val="{00000001-8E6B-4ACD-A255-5EB6EC1E1021}"/>
            </c:ext>
          </c:extLst>
        </c:ser>
        <c:dLbls>
          <c:showLegendKey val="0"/>
          <c:showVal val="0"/>
          <c:showCatName val="0"/>
          <c:showSerName val="0"/>
          <c:showPercent val="0"/>
          <c:showBubbleSize val="0"/>
        </c:dLbls>
        <c:marker val="1"/>
        <c:smooth val="0"/>
        <c:axId val="517084415"/>
        <c:axId val="2125907007"/>
      </c:lineChart>
      <c:dateAx>
        <c:axId val="517084415"/>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5907007"/>
        <c:crosses val="autoZero"/>
        <c:auto val="1"/>
        <c:lblOffset val="100"/>
        <c:baseTimeUnit val="months"/>
      </c:dateAx>
      <c:valAx>
        <c:axId val="2125907007"/>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084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Dementia diagnosis recorded</a:t>
            </a:r>
            <a:r>
              <a:rPr lang="en-US" baseline="0"/>
              <a:t> with comorbidities and palliative care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'[pcdem-sicbl-comor-pall-care-jan-2024.xlsx]Sheet1'!$A$25</c:f>
              <c:strCache>
                <c:ptCount val="1"/>
                <c:pt idx="0">
                  <c:v>Comorbidities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'[pcdem-sicbl-comor-pall-care-jan-2024.xlsx]Sheet1'!$B$24:$K$24</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'[pcdem-sicbl-comor-pall-care-jan-2024.xlsx]Sheet1'!$B$25:$K$25</c:f>
              <c:numCache>
                <c:formatCode>0.0%</c:formatCode>
                <c:ptCount val="10"/>
                <c:pt idx="0">
                  <c:v>0.70762361501571025</c:v>
                </c:pt>
                <c:pt idx="1">
                  <c:v>0.717351522209283</c:v>
                </c:pt>
                <c:pt idx="2">
                  <c:v>0.71896608495225556</c:v>
                </c:pt>
                <c:pt idx="3">
                  <c:v>0.71898283122772921</c:v>
                </c:pt>
                <c:pt idx="4">
                  <c:v>0.71721377101681349</c:v>
                </c:pt>
                <c:pt idx="5">
                  <c:v>0.71871029224904703</c:v>
                </c:pt>
                <c:pt idx="6">
                  <c:v>0.71817466561762389</c:v>
                </c:pt>
                <c:pt idx="7">
                  <c:v>0.71750078690588603</c:v>
                </c:pt>
                <c:pt idx="8">
                  <c:v>0.71981812480401375</c:v>
                </c:pt>
                <c:pt idx="9">
                  <c:v>0.72275840597758401</c:v>
                </c:pt>
              </c:numCache>
            </c:numRef>
          </c:val>
          <c:extLst>
            <c:ext xmlns:c16="http://schemas.microsoft.com/office/drawing/2014/chart" uri="{C3380CC4-5D6E-409C-BE32-E72D297353CC}">
              <c16:uniqueId val="{00000000-1EAB-40BF-B4A3-55A3B248B05B}"/>
            </c:ext>
          </c:extLst>
        </c:ser>
        <c:ser>
          <c:idx val="1"/>
          <c:order val="1"/>
          <c:tx>
            <c:strRef>
              <c:f>'[pcdem-sicbl-comor-pall-care-jan-2024.xlsx]Sheet1'!$A$26</c:f>
              <c:strCache>
                <c:ptCount val="1"/>
                <c:pt idx="0">
                  <c:v>Palliative care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'[pcdem-sicbl-comor-pall-care-jan-2024.xlsx]Sheet1'!$B$24:$K$24</c:f>
              <c:numCache>
                <c:formatCode>mmm\-yy</c:formatCode>
                <c:ptCount val="10"/>
                <c:pt idx="0">
                  <c:v>45046</c:v>
                </c:pt>
                <c:pt idx="1">
                  <c:v>45077</c:v>
                </c:pt>
                <c:pt idx="2">
                  <c:v>45107</c:v>
                </c:pt>
                <c:pt idx="3">
                  <c:v>45138</c:v>
                </c:pt>
                <c:pt idx="4">
                  <c:v>45169</c:v>
                </c:pt>
                <c:pt idx="5">
                  <c:v>45199</c:v>
                </c:pt>
                <c:pt idx="6">
                  <c:v>45230</c:v>
                </c:pt>
                <c:pt idx="7">
                  <c:v>45260</c:v>
                </c:pt>
                <c:pt idx="8">
                  <c:v>45291</c:v>
                </c:pt>
                <c:pt idx="9">
                  <c:v>45322</c:v>
                </c:pt>
              </c:numCache>
            </c:numRef>
          </c:cat>
          <c:val>
            <c:numRef>
              <c:f>'[pcdem-sicbl-comor-pall-care-jan-2024.xlsx]Sheet1'!$B$26:$K$26</c:f>
              <c:numCache>
                <c:formatCode>0.0%</c:formatCode>
                <c:ptCount val="10"/>
                <c:pt idx="0">
                  <c:v>0.14833801885232348</c:v>
                </c:pt>
                <c:pt idx="1">
                  <c:v>0.14989186491432374</c:v>
                </c:pt>
                <c:pt idx="2">
                  <c:v>0.15080671715508726</c:v>
                </c:pt>
                <c:pt idx="3">
                  <c:v>0.15192743764172337</c:v>
                </c:pt>
                <c:pt idx="4">
                  <c:v>0.15180144115292235</c:v>
                </c:pt>
                <c:pt idx="5">
                  <c:v>0.14993646759847523</c:v>
                </c:pt>
                <c:pt idx="6">
                  <c:v>0.14681353265145555</c:v>
                </c:pt>
                <c:pt idx="7">
                  <c:v>0.14416115832546428</c:v>
                </c:pt>
                <c:pt idx="8">
                  <c:v>0.14581373471307621</c:v>
                </c:pt>
                <c:pt idx="9">
                  <c:v>0.14959526774595266</c:v>
                </c:pt>
              </c:numCache>
            </c:numRef>
          </c:val>
          <c:extLst>
            <c:ext xmlns:c16="http://schemas.microsoft.com/office/drawing/2014/chart" uri="{C3380CC4-5D6E-409C-BE32-E72D297353CC}">
              <c16:uniqueId val="{00000001-1EAB-40BF-B4A3-55A3B248B05B}"/>
            </c:ext>
          </c:extLst>
        </c:ser>
        <c:dLbls>
          <c:showLegendKey val="0"/>
          <c:showVal val="0"/>
          <c:showCatName val="0"/>
          <c:showSerName val="0"/>
          <c:showPercent val="0"/>
          <c:showBubbleSize val="0"/>
        </c:dLbls>
        <c:gapWidth val="70"/>
        <c:overlap val="100"/>
        <c:axId val="2129476287"/>
        <c:axId val="1641143615"/>
      </c:barChart>
      <c:dateAx>
        <c:axId val="212947628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143615"/>
        <c:crosses val="autoZero"/>
        <c:auto val="1"/>
        <c:lblOffset val="100"/>
        <c:baseTimeUnit val="months"/>
      </c:dateAx>
      <c:valAx>
        <c:axId val="16411436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476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sz="1400" b="0" i="0" u="none" strike="noStrike" kern="1200" spc="0" baseline="0">
                <a:solidFill>
                  <a:prstClr val="black">
                    <a:lumMod val="65000"/>
                    <a:lumOff val="35000"/>
                  </a:prstClr>
                </a:solidFill>
                <a:effectLst/>
              </a:rPr>
              <a:t>% of patients on the GP practice's dementia register, by Residential type</a:t>
            </a:r>
            <a:endParaRPr lang="en-GB" sz="1400" b="0" i="0" u="none" strike="noStrike" kern="1200" spc="0" baseline="0">
              <a:solidFill>
                <a:prstClr val="black">
                  <a:lumMod val="65000"/>
                  <a:lumOff val="35000"/>
                </a:prstClr>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percentStacked"/>
        <c:varyColors val="0"/>
        <c:ser>
          <c:idx val="0"/>
          <c:order val="0"/>
          <c:tx>
            <c:strRef>
              <c:f>'[pcdem-sicbl-res-type-jan-2024.xlsx]Pivot'!$A$21</c:f>
              <c:strCache>
                <c:ptCount val="1"/>
                <c:pt idx="0">
                  <c:v>Residential care home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'[pcdem-sicbl-res-type-jan-2024.xlsx]Pivot'!$B$20:$K$20</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'[pcdem-sicbl-res-type-jan-2024.xlsx]Pivot'!$B$21:$K$21</c:f>
              <c:numCache>
                <c:formatCode>0.0%</c:formatCode>
                <c:ptCount val="10"/>
                <c:pt idx="0">
                  <c:v>0.33595594020456332</c:v>
                </c:pt>
                <c:pt idx="1">
                  <c:v>0.33072713057075842</c:v>
                </c:pt>
                <c:pt idx="2">
                  <c:v>0.33668730650154799</c:v>
                </c:pt>
                <c:pt idx="3">
                  <c:v>0.33765243902439024</c:v>
                </c:pt>
                <c:pt idx="4">
                  <c:v>0.33886792452830189</c:v>
                </c:pt>
                <c:pt idx="5">
                  <c:v>0.33758439609902474</c:v>
                </c:pt>
                <c:pt idx="6">
                  <c:v>0.34198813056379823</c:v>
                </c:pt>
                <c:pt idx="7">
                  <c:v>0.33654558932542622</c:v>
                </c:pt>
                <c:pt idx="8">
                  <c:v>0.33186166298749081</c:v>
                </c:pt>
                <c:pt idx="9">
                  <c:v>0.33577712609970672</c:v>
                </c:pt>
              </c:numCache>
            </c:numRef>
          </c:val>
          <c:extLst>
            <c:ext xmlns:c16="http://schemas.microsoft.com/office/drawing/2014/chart" uri="{C3380CC4-5D6E-409C-BE32-E72D297353CC}">
              <c16:uniqueId val="{00000000-54C9-4629-869B-E583B0F68C09}"/>
            </c:ext>
          </c:extLst>
        </c:ser>
        <c:ser>
          <c:idx val="1"/>
          <c:order val="1"/>
          <c:tx>
            <c:strRef>
              <c:f>'[pcdem-sicbl-res-type-jan-2024.xlsx]Pivot'!$A$22</c:f>
              <c:strCache>
                <c:ptCount val="1"/>
                <c:pt idx="0">
                  <c:v>Nursing home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'[pcdem-sicbl-res-type-jan-2024.xlsx]Pivot'!$B$20:$K$20</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'[pcdem-sicbl-res-type-jan-2024.xlsx]Pivot'!$B$22:$K$22</c:f>
              <c:numCache>
                <c:formatCode>0.0%</c:formatCode>
                <c:ptCount val="10"/>
                <c:pt idx="0">
                  <c:v>6.8450039339103069E-2</c:v>
                </c:pt>
                <c:pt idx="1">
                  <c:v>7.6622361219702895E-2</c:v>
                </c:pt>
                <c:pt idx="2">
                  <c:v>7.198142414860681E-2</c:v>
                </c:pt>
                <c:pt idx="3">
                  <c:v>7.2408536585365849E-2</c:v>
                </c:pt>
                <c:pt idx="4">
                  <c:v>6.9433962264150939E-2</c:v>
                </c:pt>
                <c:pt idx="5">
                  <c:v>7.2018004501125277E-2</c:v>
                </c:pt>
                <c:pt idx="6">
                  <c:v>6.7507418397626112E-2</c:v>
                </c:pt>
                <c:pt idx="7">
                  <c:v>6.8939955522609342E-2</c:v>
                </c:pt>
                <c:pt idx="8">
                  <c:v>7.358351729212656E-2</c:v>
                </c:pt>
                <c:pt idx="9">
                  <c:v>7.1847507331378305E-2</c:v>
                </c:pt>
              </c:numCache>
            </c:numRef>
          </c:val>
          <c:extLst>
            <c:ext xmlns:c16="http://schemas.microsoft.com/office/drawing/2014/chart" uri="{C3380CC4-5D6E-409C-BE32-E72D297353CC}">
              <c16:uniqueId val="{00000001-54C9-4629-869B-E583B0F68C09}"/>
            </c:ext>
          </c:extLst>
        </c:ser>
        <c:ser>
          <c:idx val="2"/>
          <c:order val="2"/>
          <c:tx>
            <c:strRef>
              <c:f>'[pcdem-sicbl-res-type-jan-2024.xlsx]Pivot'!$A$23</c:f>
              <c:strCache>
                <c:ptCount val="1"/>
                <c:pt idx="0">
                  <c:v>Private residence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'[pcdem-sicbl-res-type-jan-2024.xlsx]Pivot'!$B$20:$K$20</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'[pcdem-sicbl-res-type-jan-2024.xlsx]Pivot'!$B$23:$K$23</c:f>
              <c:numCache>
                <c:formatCode>0.0%</c:formatCode>
                <c:ptCount val="10"/>
                <c:pt idx="0">
                  <c:v>0.25255704169944926</c:v>
                </c:pt>
                <c:pt idx="1">
                  <c:v>0.25488663017982799</c:v>
                </c:pt>
                <c:pt idx="2">
                  <c:v>0.25386996904024767</c:v>
                </c:pt>
                <c:pt idx="3">
                  <c:v>0.25685975609756095</c:v>
                </c:pt>
                <c:pt idx="4">
                  <c:v>0.25886792452830187</c:v>
                </c:pt>
                <c:pt idx="5">
                  <c:v>0.26331582895723932</c:v>
                </c:pt>
                <c:pt idx="6">
                  <c:v>0.26706231454005935</c:v>
                </c:pt>
                <c:pt idx="7">
                  <c:v>0.26908821349147516</c:v>
                </c:pt>
                <c:pt idx="8">
                  <c:v>0.27078734363502577</c:v>
                </c:pt>
                <c:pt idx="9">
                  <c:v>0.27419354838709675</c:v>
                </c:pt>
              </c:numCache>
            </c:numRef>
          </c:val>
          <c:extLst>
            <c:ext xmlns:c16="http://schemas.microsoft.com/office/drawing/2014/chart" uri="{C3380CC4-5D6E-409C-BE32-E72D297353CC}">
              <c16:uniqueId val="{00000002-54C9-4629-869B-E583B0F68C09}"/>
            </c:ext>
          </c:extLst>
        </c:ser>
        <c:ser>
          <c:idx val="3"/>
          <c:order val="3"/>
          <c:tx>
            <c:strRef>
              <c:f>'[pcdem-sicbl-res-type-jan-2024.xlsx]Pivot'!$A$24</c:f>
              <c:strCache>
                <c:ptCount val="1"/>
                <c:pt idx="0">
                  <c:v>No permanent address</c:v>
                </c:pt>
              </c:strCache>
            </c:strRef>
          </c:tx>
          <c:spPr>
            <a:solidFill>
              <a:schemeClr val="accent4"/>
            </a:solidFill>
            <a:ln>
              <a:noFill/>
            </a:ln>
            <a:effectLst/>
          </c:spPr>
          <c:invertIfNegative val="0"/>
          <c:cat>
            <c:numRef>
              <c:f>'[pcdem-sicbl-res-type-jan-2024.xlsx]Pivot'!$B$20:$K$20</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'[pcdem-sicbl-res-type-jan-2024.xlsx]Pivot'!$B$24:$K$24</c:f>
              <c:numCache>
                <c:formatCode>0.0%</c:formatCode>
                <c:ptCount val="10"/>
                <c:pt idx="0">
                  <c:v>1.5735641227380016E-3</c:v>
                </c:pt>
                <c:pt idx="1">
                  <c:v>1.563721657544957E-3</c:v>
                </c:pt>
                <c:pt idx="2">
                  <c:v>1.5479876160990713E-3</c:v>
                </c:pt>
                <c:pt idx="3">
                  <c:v>1.5243902439024391E-3</c:v>
                </c:pt>
                <c:pt idx="4">
                  <c:v>1.5094339622641509E-3</c:v>
                </c:pt>
                <c:pt idx="5">
                  <c:v>2.2505626406601649E-3</c:v>
                </c:pt>
                <c:pt idx="6">
                  <c:v>1.483679525222552E-3</c:v>
                </c:pt>
                <c:pt idx="7">
                  <c:v>1.4825796886582653E-3</c:v>
                </c:pt>
                <c:pt idx="8">
                  <c:v>1.4716703458425313E-3</c:v>
                </c:pt>
                <c:pt idx="9">
                  <c:v>1.4662756598240469E-3</c:v>
                </c:pt>
              </c:numCache>
            </c:numRef>
          </c:val>
          <c:extLst>
            <c:ext xmlns:c16="http://schemas.microsoft.com/office/drawing/2014/chart" uri="{C3380CC4-5D6E-409C-BE32-E72D297353CC}">
              <c16:uniqueId val="{00000003-54C9-4629-869B-E583B0F68C09}"/>
            </c:ext>
          </c:extLst>
        </c:ser>
        <c:ser>
          <c:idx val="4"/>
          <c:order val="4"/>
          <c:tx>
            <c:strRef>
              <c:f>'[pcdem-sicbl-res-type-jan-2024.xlsx]Pivot'!$A$25</c:f>
              <c:strCache>
                <c:ptCount val="1"/>
                <c:pt idx="0">
                  <c:v>Other residential type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'[pcdem-sicbl-res-type-jan-2024.xlsx]Pivot'!$B$20:$K$20</c:f>
              <c:numCache>
                <c:formatCode>mmm\-yy</c:formatCode>
                <c:ptCount val="10"/>
                <c:pt idx="0">
                  <c:v>45017</c:v>
                </c:pt>
                <c:pt idx="1">
                  <c:v>45047</c:v>
                </c:pt>
                <c:pt idx="2">
                  <c:v>45078</c:v>
                </c:pt>
                <c:pt idx="3">
                  <c:v>45108</c:v>
                </c:pt>
                <c:pt idx="4">
                  <c:v>45139</c:v>
                </c:pt>
                <c:pt idx="5">
                  <c:v>45170</c:v>
                </c:pt>
                <c:pt idx="6">
                  <c:v>45200</c:v>
                </c:pt>
                <c:pt idx="7">
                  <c:v>45231</c:v>
                </c:pt>
                <c:pt idx="8">
                  <c:v>45261</c:v>
                </c:pt>
                <c:pt idx="9">
                  <c:v>45292</c:v>
                </c:pt>
              </c:numCache>
            </c:numRef>
          </c:cat>
          <c:val>
            <c:numRef>
              <c:f>'[pcdem-sicbl-res-type-jan-2024.xlsx]Pivot'!$B$25:$K$25</c:f>
              <c:numCache>
                <c:formatCode>0.0%</c:formatCode>
                <c:ptCount val="10"/>
                <c:pt idx="0">
                  <c:v>0.34146341463414637</c:v>
                </c:pt>
                <c:pt idx="1">
                  <c:v>0.33620015637216577</c:v>
                </c:pt>
                <c:pt idx="2">
                  <c:v>0.33591331269349844</c:v>
                </c:pt>
                <c:pt idx="3">
                  <c:v>0.33155487804878048</c:v>
                </c:pt>
                <c:pt idx="4">
                  <c:v>0.33132075471698114</c:v>
                </c:pt>
                <c:pt idx="5">
                  <c:v>0.32483120780195046</c:v>
                </c:pt>
                <c:pt idx="6">
                  <c:v>0.32195845697329378</c:v>
                </c:pt>
                <c:pt idx="7">
                  <c:v>0.323943661971831</c:v>
                </c:pt>
                <c:pt idx="8">
                  <c:v>0.32229580573951433</c:v>
                </c:pt>
                <c:pt idx="9">
                  <c:v>0.31671554252199413</c:v>
                </c:pt>
              </c:numCache>
            </c:numRef>
          </c:val>
          <c:extLst>
            <c:ext xmlns:c16="http://schemas.microsoft.com/office/drawing/2014/chart" uri="{C3380CC4-5D6E-409C-BE32-E72D297353CC}">
              <c16:uniqueId val="{00000004-54C9-4629-869B-E583B0F68C09}"/>
            </c:ext>
          </c:extLst>
        </c:ser>
        <c:dLbls>
          <c:showLegendKey val="0"/>
          <c:showVal val="0"/>
          <c:showCatName val="0"/>
          <c:showSerName val="0"/>
          <c:showPercent val="0"/>
          <c:showBubbleSize val="0"/>
        </c:dLbls>
        <c:gapWidth val="70"/>
        <c:overlap val="100"/>
        <c:axId val="2129454687"/>
        <c:axId val="1494179631"/>
      </c:barChart>
      <c:dateAx>
        <c:axId val="212945468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94179631"/>
        <c:crosses val="autoZero"/>
        <c:auto val="1"/>
        <c:lblOffset val="100"/>
        <c:baseTimeUnit val="months"/>
      </c:dateAx>
      <c:valAx>
        <c:axId val="1494179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9454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Patients on the GP practice's dementia register, by Dementia type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'[pcdem-sicbl-dem-type-jan-2024.xlsx]Pivot'!$A$25</c:f>
              <c:strCache>
                <c:ptCount val="1"/>
                <c:pt idx="0">
                  <c:v>Alzheimer's disease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'[pcdem-sicbl-dem-type-jan-2024.xlsx]Pivot'!$B$24:$K$24</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'[pcdem-sicbl-dem-type-jan-2024.xlsx]Pivot'!$B$25:$K$25</c:f>
              <c:numCache>
                <c:formatCode>0.0%</c:formatCode>
                <c:ptCount val="10"/>
                <c:pt idx="0">
                  <c:v>0.46708961141950833</c:v>
                </c:pt>
                <c:pt idx="1">
                  <c:v>0.46850393700787402</c:v>
                </c:pt>
                <c:pt idx="2">
                  <c:v>0.47122861586314152</c:v>
                </c:pt>
                <c:pt idx="3">
                  <c:v>0.47473200612557426</c:v>
                </c:pt>
                <c:pt idx="4">
                  <c:v>0.47424242424242424</c:v>
                </c:pt>
                <c:pt idx="5">
                  <c:v>0.47518796992481205</c:v>
                </c:pt>
                <c:pt idx="6">
                  <c:v>0.47470238095238093</c:v>
                </c:pt>
                <c:pt idx="7">
                  <c:v>0.47619047619047616</c:v>
                </c:pt>
                <c:pt idx="8">
                  <c:v>0.49117421335379891</c:v>
                </c:pt>
                <c:pt idx="9">
                  <c:v>0.49541284403669728</c:v>
                </c:pt>
              </c:numCache>
            </c:numRef>
          </c:val>
          <c:extLst>
            <c:ext xmlns:c16="http://schemas.microsoft.com/office/drawing/2014/chart" uri="{C3380CC4-5D6E-409C-BE32-E72D297353CC}">
              <c16:uniqueId val="{00000000-1679-4E07-8426-63F61502BBE5}"/>
            </c:ext>
          </c:extLst>
        </c:ser>
        <c:ser>
          <c:idx val="3"/>
          <c:order val="1"/>
          <c:tx>
            <c:strRef>
              <c:f>'[pcdem-sicbl-dem-type-jan-2024.xlsx]Pivot'!$A$28</c:f>
              <c:strCache>
                <c:ptCount val="1"/>
                <c:pt idx="0">
                  <c:v>Vascular dementia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'[pcdem-sicbl-dem-type-jan-2024.xlsx]Pivot'!$B$24:$K$24</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'[pcdem-sicbl-dem-type-jan-2024.xlsx]Pivot'!$B$28:$K$28</c:f>
              <c:numCache>
                <c:formatCode>0.0%</c:formatCode>
                <c:ptCount val="10"/>
                <c:pt idx="0">
                  <c:v>0.12212529738302934</c:v>
                </c:pt>
                <c:pt idx="1">
                  <c:v>0.12204724409448819</c:v>
                </c:pt>
                <c:pt idx="2">
                  <c:v>0.12052877138413685</c:v>
                </c:pt>
                <c:pt idx="3">
                  <c:v>0.12174578866768759</c:v>
                </c:pt>
                <c:pt idx="4">
                  <c:v>0.12196969696969696</c:v>
                </c:pt>
                <c:pt idx="5">
                  <c:v>0.12406015037593984</c:v>
                </c:pt>
                <c:pt idx="6">
                  <c:v>0.12648809523809523</c:v>
                </c:pt>
                <c:pt idx="7">
                  <c:v>0.12797619047619047</c:v>
                </c:pt>
                <c:pt idx="8">
                  <c:v>0.13507290867229471</c:v>
                </c:pt>
                <c:pt idx="9">
                  <c:v>0.13608562691131498</c:v>
                </c:pt>
              </c:numCache>
            </c:numRef>
          </c:val>
          <c:extLst>
            <c:ext xmlns:c16="http://schemas.microsoft.com/office/drawing/2014/chart" uri="{C3380CC4-5D6E-409C-BE32-E72D297353CC}">
              <c16:uniqueId val="{00000001-1679-4E07-8426-63F61502BBE5}"/>
            </c:ext>
          </c:extLst>
        </c:ser>
        <c:ser>
          <c:idx val="1"/>
          <c:order val="2"/>
          <c:tx>
            <c:strRef>
              <c:f>'[pcdem-sicbl-dem-type-jan-2024.xlsx]Pivot'!$A$26</c:f>
              <c:strCache>
                <c:ptCount val="1"/>
                <c:pt idx="0">
                  <c:v>Mixed dementia types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'[pcdem-sicbl-dem-type-jan-2024.xlsx]Pivot'!$B$24:$K$24</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'[pcdem-sicbl-dem-type-jan-2024.xlsx]Pivot'!$B$26:$K$26</c:f>
              <c:numCache>
                <c:formatCode>0.0%</c:formatCode>
                <c:ptCount val="10"/>
                <c:pt idx="0">
                  <c:v>3.6478984932593182E-2</c:v>
                </c:pt>
                <c:pt idx="1">
                  <c:v>3.7795275590551181E-2</c:v>
                </c:pt>
                <c:pt idx="2">
                  <c:v>3.8880248833592534E-2</c:v>
                </c:pt>
                <c:pt idx="3">
                  <c:v>3.9050535987748852E-2</c:v>
                </c:pt>
                <c:pt idx="4">
                  <c:v>4.0909090909090909E-2</c:v>
                </c:pt>
                <c:pt idx="5">
                  <c:v>4.06015037593985E-2</c:v>
                </c:pt>
                <c:pt idx="6">
                  <c:v>4.1666666666666664E-2</c:v>
                </c:pt>
                <c:pt idx="7">
                  <c:v>4.2410714285714288E-2</c:v>
                </c:pt>
                <c:pt idx="8">
                  <c:v>4.7582501918649274E-2</c:v>
                </c:pt>
                <c:pt idx="9">
                  <c:v>4.5107033639143729E-2</c:v>
                </c:pt>
              </c:numCache>
            </c:numRef>
          </c:val>
          <c:extLst>
            <c:ext xmlns:c16="http://schemas.microsoft.com/office/drawing/2014/chart" uri="{C3380CC4-5D6E-409C-BE32-E72D297353CC}">
              <c16:uniqueId val="{00000002-1679-4E07-8426-63F61502BBE5}"/>
            </c:ext>
          </c:extLst>
        </c:ser>
        <c:ser>
          <c:idx val="2"/>
          <c:order val="3"/>
          <c:tx>
            <c:strRef>
              <c:f>'[pcdem-sicbl-dem-type-jan-2024.xlsx]Pivot'!$A$27</c:f>
              <c:strCache>
                <c:ptCount val="1"/>
                <c:pt idx="0">
                  <c:v>Other dementia types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'[pcdem-sicbl-dem-type-jan-2024.xlsx]Pivot'!$B$24:$K$24</c:f>
              <c:strCache>
                <c:ptCount val="10"/>
                <c:pt idx="0">
                  <c:v>Apr-23</c:v>
                </c:pt>
                <c:pt idx="1">
                  <c:v>May-23</c:v>
                </c:pt>
                <c:pt idx="2">
                  <c:v>Jun-23</c:v>
                </c:pt>
                <c:pt idx="3">
                  <c:v>Jul-23</c:v>
                </c:pt>
                <c:pt idx="4">
                  <c:v>Aug-23</c:v>
                </c:pt>
                <c:pt idx="5">
                  <c:v>Sep-23</c:v>
                </c:pt>
                <c:pt idx="6">
                  <c:v>Oct-23</c:v>
                </c:pt>
                <c:pt idx="7">
                  <c:v>Nov-23</c:v>
                </c:pt>
                <c:pt idx="8">
                  <c:v>Dec-23</c:v>
                </c:pt>
                <c:pt idx="9">
                  <c:v>Jan-24</c:v>
                </c:pt>
              </c:strCache>
            </c:strRef>
          </c:cat>
          <c:val>
            <c:numRef>
              <c:f>'[pcdem-sicbl-dem-type-jan-2024.xlsx]Pivot'!$B$27:$K$27</c:f>
              <c:numCache>
                <c:formatCode>0.0%</c:formatCode>
                <c:ptCount val="10"/>
                <c:pt idx="0">
                  <c:v>0.37430610626486915</c:v>
                </c:pt>
                <c:pt idx="1">
                  <c:v>0.37165354330708661</c:v>
                </c:pt>
                <c:pt idx="2">
                  <c:v>0.36936236391912908</c:v>
                </c:pt>
                <c:pt idx="3">
                  <c:v>0.36447166921898927</c:v>
                </c:pt>
                <c:pt idx="4">
                  <c:v>0.36287878787878786</c:v>
                </c:pt>
                <c:pt idx="5">
                  <c:v>0.36015037593984961</c:v>
                </c:pt>
                <c:pt idx="6">
                  <c:v>0.35714285714285715</c:v>
                </c:pt>
                <c:pt idx="7">
                  <c:v>0.35342261904761907</c:v>
                </c:pt>
                <c:pt idx="8">
                  <c:v>0.32617037605525712</c:v>
                </c:pt>
                <c:pt idx="9">
                  <c:v>0.32339449541284404</c:v>
                </c:pt>
              </c:numCache>
            </c:numRef>
          </c:val>
          <c:extLst>
            <c:ext xmlns:c16="http://schemas.microsoft.com/office/drawing/2014/chart" uri="{C3380CC4-5D6E-409C-BE32-E72D297353CC}">
              <c16:uniqueId val="{00000003-1679-4E07-8426-63F61502BBE5}"/>
            </c:ext>
          </c:extLst>
        </c:ser>
        <c:dLbls>
          <c:showLegendKey val="0"/>
          <c:showVal val="0"/>
          <c:showCatName val="0"/>
          <c:showSerName val="0"/>
          <c:showPercent val="0"/>
          <c:showBubbleSize val="0"/>
        </c:dLbls>
        <c:gapWidth val="70"/>
        <c:overlap val="100"/>
        <c:axId val="622847967"/>
        <c:axId val="1656415311"/>
      </c:barChart>
      <c:catAx>
        <c:axId val="622847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6415311"/>
        <c:crosses val="autoZero"/>
        <c:auto val="1"/>
        <c:lblAlgn val="ctr"/>
        <c:lblOffset val="100"/>
        <c:noMultiLvlLbl val="0"/>
      </c:catAx>
      <c:valAx>
        <c:axId val="16564153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8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Number of adults aged 50 years and over in treatment for substance misuse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'C&amp;P_num in treatment'!$A$9</c:f>
              <c:strCache>
                <c:ptCount val="1"/>
                <c:pt idx="0">
                  <c:v>Cambridgeshire</c:v>
                </c:pt>
              </c:strCache>
            </c:strRef>
          </c:tx>
          <c:spPr>
            <a:ln w="28575" cap="rnd">
              <a:solidFill>
                <a:srgbClr val="003865"/>
              </a:solidFill>
              <a:round/>
            </a:ln>
            <a:effectLst/>
          </c:spPr>
          <c:marker>
            <c:symbol val="circle"/>
            <c:size val="5"/>
            <c:spPr>
              <a:solidFill>
                <a:srgbClr val="003865"/>
              </a:solidFill>
              <a:ln w="9525">
                <a:solidFill>
                  <a:srgbClr val="003865"/>
                </a:solidFill>
              </a:ln>
              <a:effectLst/>
            </c:spPr>
          </c:marker>
          <c:cat>
            <c:strRef>
              <c:f>'C&amp;P_num in treatment'!$D$4:$Q$4</c:f>
              <c:strCache>
                <c:ptCount val="14"/>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strCache>
            </c:strRef>
          </c:cat>
          <c:val>
            <c:numRef>
              <c:f>'C&amp;P_num in treatment'!$D$9:$Q$9</c:f>
              <c:numCache>
                <c:formatCode>General</c:formatCode>
                <c:ptCount val="14"/>
                <c:pt idx="0">
                  <c:v>340</c:v>
                </c:pt>
                <c:pt idx="1">
                  <c:v>335</c:v>
                </c:pt>
                <c:pt idx="2">
                  <c:v>300</c:v>
                </c:pt>
                <c:pt idx="3">
                  <c:v>295</c:v>
                </c:pt>
                <c:pt idx="4">
                  <c:v>320</c:v>
                </c:pt>
                <c:pt idx="5">
                  <c:v>470</c:v>
                </c:pt>
                <c:pt idx="6">
                  <c:v>505</c:v>
                </c:pt>
                <c:pt idx="7">
                  <c:v>525</c:v>
                </c:pt>
                <c:pt idx="8">
                  <c:v>575</c:v>
                </c:pt>
                <c:pt idx="9">
                  <c:v>550</c:v>
                </c:pt>
                <c:pt idx="10">
                  <c:v>570</c:v>
                </c:pt>
                <c:pt idx="11">
                  <c:v>660</c:v>
                </c:pt>
                <c:pt idx="12">
                  <c:v>710</c:v>
                </c:pt>
                <c:pt idx="13">
                  <c:v>710</c:v>
                </c:pt>
              </c:numCache>
            </c:numRef>
          </c:val>
          <c:smooth val="0"/>
          <c:extLst>
            <c:ext xmlns:c16="http://schemas.microsoft.com/office/drawing/2014/chart" uri="{C3380CC4-5D6E-409C-BE32-E72D297353CC}">
              <c16:uniqueId val="{00000000-FF07-48C8-B423-67BB24C1BE09}"/>
            </c:ext>
          </c:extLst>
        </c:ser>
        <c:ser>
          <c:idx val="1"/>
          <c:order val="1"/>
          <c:tx>
            <c:strRef>
              <c:f>'C&amp;P_num in treatment'!$A$14</c:f>
              <c:strCache>
                <c:ptCount val="1"/>
                <c:pt idx="0">
                  <c:v>Peterborough</c:v>
                </c:pt>
              </c:strCache>
            </c:strRef>
          </c:tx>
          <c:spPr>
            <a:ln w="28575" cap="rnd">
              <a:solidFill>
                <a:srgbClr val="9159A1"/>
              </a:solidFill>
              <a:round/>
            </a:ln>
            <a:effectLst/>
          </c:spPr>
          <c:marker>
            <c:symbol val="circle"/>
            <c:size val="5"/>
            <c:spPr>
              <a:solidFill>
                <a:srgbClr val="9159A1"/>
              </a:solidFill>
              <a:ln w="9525">
                <a:solidFill>
                  <a:srgbClr val="9159A1"/>
                </a:solidFill>
              </a:ln>
              <a:effectLst/>
            </c:spPr>
          </c:marker>
          <c:cat>
            <c:strRef>
              <c:f>'C&amp;P_num in treatment'!$D$4:$Q$4</c:f>
              <c:strCache>
                <c:ptCount val="14"/>
                <c:pt idx="0">
                  <c:v>2009/10</c:v>
                </c:pt>
                <c:pt idx="1">
                  <c:v>2010/11</c:v>
                </c:pt>
                <c:pt idx="2">
                  <c:v>2011/12</c:v>
                </c:pt>
                <c:pt idx="3">
                  <c:v>2012/13</c:v>
                </c:pt>
                <c:pt idx="4">
                  <c:v>2013/14</c:v>
                </c:pt>
                <c:pt idx="5">
                  <c:v>2014/15</c:v>
                </c:pt>
                <c:pt idx="6">
                  <c:v>2015/16</c:v>
                </c:pt>
                <c:pt idx="7">
                  <c:v>2016/17</c:v>
                </c:pt>
                <c:pt idx="8">
                  <c:v>2017/18</c:v>
                </c:pt>
                <c:pt idx="9">
                  <c:v>2018/19</c:v>
                </c:pt>
                <c:pt idx="10">
                  <c:v>2019/20</c:v>
                </c:pt>
                <c:pt idx="11">
                  <c:v>2020/21</c:v>
                </c:pt>
                <c:pt idx="12">
                  <c:v>2021/22</c:v>
                </c:pt>
                <c:pt idx="13">
                  <c:v>2022/23</c:v>
                </c:pt>
              </c:strCache>
            </c:strRef>
          </c:cat>
          <c:val>
            <c:numRef>
              <c:f>'C&amp;P_num in treatment'!$D$14:$Q$14</c:f>
              <c:numCache>
                <c:formatCode>General</c:formatCode>
                <c:ptCount val="14"/>
                <c:pt idx="0">
                  <c:v>170</c:v>
                </c:pt>
                <c:pt idx="1">
                  <c:v>185</c:v>
                </c:pt>
                <c:pt idx="2">
                  <c:v>180</c:v>
                </c:pt>
                <c:pt idx="3">
                  <c:v>180</c:v>
                </c:pt>
                <c:pt idx="4">
                  <c:v>170</c:v>
                </c:pt>
                <c:pt idx="5">
                  <c:v>195</c:v>
                </c:pt>
                <c:pt idx="6">
                  <c:v>210</c:v>
                </c:pt>
                <c:pt idx="7">
                  <c:v>215</c:v>
                </c:pt>
                <c:pt idx="8">
                  <c:v>230</c:v>
                </c:pt>
                <c:pt idx="9">
                  <c:v>265</c:v>
                </c:pt>
                <c:pt idx="10">
                  <c:v>270</c:v>
                </c:pt>
                <c:pt idx="11">
                  <c:v>265</c:v>
                </c:pt>
                <c:pt idx="12">
                  <c:v>290</c:v>
                </c:pt>
                <c:pt idx="13">
                  <c:v>370</c:v>
                </c:pt>
              </c:numCache>
            </c:numRef>
          </c:val>
          <c:smooth val="0"/>
          <c:extLst>
            <c:ext xmlns:c16="http://schemas.microsoft.com/office/drawing/2014/chart" uri="{C3380CC4-5D6E-409C-BE32-E72D297353CC}">
              <c16:uniqueId val="{00000001-FF07-48C8-B423-67BB24C1BE09}"/>
            </c:ext>
          </c:extLst>
        </c:ser>
        <c:dLbls>
          <c:showLegendKey val="0"/>
          <c:showVal val="0"/>
          <c:showCatName val="0"/>
          <c:showSerName val="0"/>
          <c:showPercent val="0"/>
          <c:showBubbleSize val="0"/>
        </c:dLbls>
        <c:marker val="1"/>
        <c:smooth val="0"/>
        <c:axId val="267589359"/>
        <c:axId val="266658287"/>
      </c:lineChart>
      <c:catAx>
        <c:axId val="26758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6658287"/>
        <c:crosses val="autoZero"/>
        <c:auto val="1"/>
        <c:lblAlgn val="ctr"/>
        <c:lblOffset val="100"/>
        <c:noMultiLvlLbl val="0"/>
      </c:catAx>
      <c:valAx>
        <c:axId val="2666582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 of adults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758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lumMod val="6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population </a:t>
            </a:r>
            <a:r>
              <a:rPr lang="en-GB" baseline="0"/>
              <a:t>providing unpaid care, 65 years and over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Chart!$B$16</c:f>
              <c:strCache>
                <c:ptCount val="1"/>
                <c:pt idx="0">
                  <c:v>Provides 19 or less hours unpaid care a week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Chart!$B$17:$B$25</c:f>
              <c:numCache>
                <c:formatCode>0.0%</c:formatCode>
                <c:ptCount val="9"/>
                <c:pt idx="0">
                  <c:v>3.9732818038820339E-2</c:v>
                </c:pt>
                <c:pt idx="1">
                  <c:v>4.4138325963159739E-2</c:v>
                </c:pt>
                <c:pt idx="2">
                  <c:v>4.0308607669423652E-2</c:v>
                </c:pt>
                <c:pt idx="3">
                  <c:v>4.5063835166224246E-2</c:v>
                </c:pt>
                <c:pt idx="4">
                  <c:v>5.3672494025908693E-2</c:v>
                </c:pt>
                <c:pt idx="5">
                  <c:v>3.9876293174229568E-2</c:v>
                </c:pt>
                <c:pt idx="6">
                  <c:v>3.8246228793641299E-2</c:v>
                </c:pt>
                <c:pt idx="7">
                  <c:v>4.5556836269828205E-2</c:v>
                </c:pt>
                <c:pt idx="8">
                  <c:v>4.8997772828507792E-2</c:v>
                </c:pt>
              </c:numCache>
            </c:numRef>
          </c:val>
          <c:extLst>
            <c:ext xmlns:c16="http://schemas.microsoft.com/office/drawing/2014/chart" uri="{C3380CC4-5D6E-409C-BE32-E72D297353CC}">
              <c16:uniqueId val="{00000000-1450-4BF5-A9CD-5895E376A2CA}"/>
            </c:ext>
          </c:extLst>
        </c:ser>
        <c:ser>
          <c:idx val="1"/>
          <c:order val="1"/>
          <c:tx>
            <c:strRef>
              <c:f>Chart!$C$16</c:f>
              <c:strCache>
                <c:ptCount val="1"/>
                <c:pt idx="0">
                  <c:v>Provides 20 to 49 hours unpaid care a week</c:v>
                </c:pt>
              </c:strCache>
            </c:strRef>
          </c:tx>
          <c:spPr>
            <a:solidFill>
              <a:schemeClr val="accent2"/>
            </a:solidFill>
            <a:ln>
              <a:noFill/>
            </a:ln>
            <a:effectLst/>
          </c:spPr>
          <c:invertIfNegative val="0"/>
          <c:cat>
            <c:strRef>
              <c:f>Chart!$A$17:$A$25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Chart!$C$17:$C$25</c:f>
              <c:numCache>
                <c:formatCode>0.0%</c:formatCode>
                <c:ptCount val="9"/>
                <c:pt idx="0">
                  <c:v>1.591156721644725E-2</c:v>
                </c:pt>
                <c:pt idx="1">
                  <c:v>1.495880125982248E-2</c:v>
                </c:pt>
                <c:pt idx="2">
                  <c:v>1.7032266501029781E-2</c:v>
                </c:pt>
                <c:pt idx="3">
                  <c:v>1.4457717102768297E-2</c:v>
                </c:pt>
                <c:pt idx="4">
                  <c:v>1.4023393283863666E-2</c:v>
                </c:pt>
                <c:pt idx="5">
                  <c:v>1.3821227215501669E-2</c:v>
                </c:pt>
                <c:pt idx="6">
                  <c:v>1.6794154095978803E-2</c:v>
                </c:pt>
                <c:pt idx="7">
                  <c:v>1.4435479444535925E-2</c:v>
                </c:pt>
                <c:pt idx="8">
                  <c:v>1.3423222777343044E-2</c:v>
                </c:pt>
              </c:numCache>
            </c:numRef>
          </c:val>
          <c:extLst>
            <c:ext xmlns:c16="http://schemas.microsoft.com/office/drawing/2014/chart" uri="{C3380CC4-5D6E-409C-BE32-E72D297353CC}">
              <c16:uniqueId val="{00000001-1450-4BF5-A9CD-5895E376A2CA}"/>
            </c:ext>
          </c:extLst>
        </c:ser>
        <c:ser>
          <c:idx val="2"/>
          <c:order val="2"/>
          <c:tx>
            <c:strRef>
              <c:f>Chart!$D$16</c:f>
              <c:strCache>
                <c:ptCount val="1"/>
                <c:pt idx="0">
                  <c:v>Provides 50 or more hours unpaid care a week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Chart!$D$17:$D$25</c:f>
              <c:numCache>
                <c:formatCode>0.0%</c:formatCode>
                <c:ptCount val="9"/>
                <c:pt idx="0">
                  <c:v>4.8980507342302658E-2</c:v>
                </c:pt>
                <c:pt idx="1">
                  <c:v>4.524544268762129E-2</c:v>
                </c:pt>
                <c:pt idx="2">
                  <c:v>4.9985288829317728E-2</c:v>
                </c:pt>
                <c:pt idx="3">
                  <c:v>4.4099987359373025E-2</c:v>
                </c:pt>
                <c:pt idx="4">
                  <c:v>3.9711985913721541E-2</c:v>
                </c:pt>
                <c:pt idx="5">
                  <c:v>4.2503694783513055E-2</c:v>
                </c:pt>
                <c:pt idx="6">
                  <c:v>5.4313918208623566E-2</c:v>
                </c:pt>
                <c:pt idx="7">
                  <c:v>4.5831275042538012E-2</c:v>
                </c:pt>
                <c:pt idx="8">
                  <c:v>3.9727923915006319E-2</c:v>
                </c:pt>
              </c:numCache>
            </c:numRef>
          </c:val>
          <c:extLst>
            <c:ext xmlns:c16="http://schemas.microsoft.com/office/drawing/2014/chart" uri="{C3380CC4-5D6E-409C-BE32-E72D297353CC}">
              <c16:uniqueId val="{00000002-1450-4BF5-A9CD-5895E376A2CA}"/>
            </c:ext>
          </c:extLst>
        </c:ser>
        <c:ser>
          <c:idx val="3"/>
          <c:order val="3"/>
          <c:tx>
            <c:strRef>
              <c:f>Chart!$E$16</c:f>
              <c:strCache>
                <c:ptCount val="1"/>
                <c:pt idx="0">
                  <c:v>Provides no unpaid care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Chart!$E$17:$E$25</c:f>
              <c:numCache>
                <c:formatCode>0.0%</c:formatCode>
                <c:ptCount val="9"/>
                <c:pt idx="0">
                  <c:v>0.89537510740242976</c:v>
                </c:pt>
                <c:pt idx="1">
                  <c:v>0.89565743008939647</c:v>
                </c:pt>
                <c:pt idx="2">
                  <c:v>0.89267383700022884</c:v>
                </c:pt>
                <c:pt idx="3">
                  <c:v>0.89637846037163438</c:v>
                </c:pt>
                <c:pt idx="4">
                  <c:v>0.89259212677650612</c:v>
                </c:pt>
                <c:pt idx="5">
                  <c:v>0.90379878482675569</c:v>
                </c:pt>
                <c:pt idx="6">
                  <c:v>0.89064569890175638</c:v>
                </c:pt>
                <c:pt idx="7">
                  <c:v>0.89417640924309783</c:v>
                </c:pt>
                <c:pt idx="8">
                  <c:v>0.89785108047914286</c:v>
                </c:pt>
              </c:numCache>
            </c:numRef>
          </c:val>
          <c:extLst>
            <c:ext xmlns:c16="http://schemas.microsoft.com/office/drawing/2014/chart" uri="{C3380CC4-5D6E-409C-BE32-E72D297353CC}">
              <c16:uniqueId val="{00000003-1450-4BF5-A9CD-5895E376A2CA}"/>
            </c:ext>
          </c:extLst>
        </c:ser>
        <c:dLbls>
          <c:showLegendKey val="0"/>
          <c:showVal val="0"/>
          <c:showCatName val="0"/>
          <c:showSerName val="0"/>
          <c:showPercent val="0"/>
          <c:showBubbleSize val="0"/>
        </c:dLbls>
        <c:gapWidth val="50"/>
        <c:overlap val="100"/>
        <c:axId val="1860159824"/>
        <c:axId val="1965063264"/>
      </c:barChart>
      <c:catAx>
        <c:axId val="1860159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063264"/>
        <c:crosses val="autoZero"/>
        <c:auto val="1"/>
        <c:lblAlgn val="ctr"/>
        <c:lblOffset val="100"/>
        <c:noMultiLvlLbl val="0"/>
      </c:catAx>
      <c:valAx>
        <c:axId val="1965063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15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General health,</a:t>
            </a:r>
            <a:r>
              <a:rPr lang="en-GB" baseline="0"/>
              <a:t> 65 years and over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Chart!$B$15</c:f>
              <c:strCache>
                <c:ptCount val="1"/>
                <c:pt idx="0">
                  <c:v>Bad or very bad health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Chart!$A$16:$A$24</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Chart!$B$16:$B$24</c:f>
              <c:numCache>
                <c:formatCode>0.0%</c:formatCode>
                <c:ptCount val="9"/>
                <c:pt idx="0">
                  <c:v>0.10268448296617311</c:v>
                </c:pt>
                <c:pt idx="1">
                  <c:v>0.10011526428453812</c:v>
                </c:pt>
                <c:pt idx="2">
                  <c:v>0.13097730866202298</c:v>
                </c:pt>
                <c:pt idx="3">
                  <c:v>9.8773879249001037E-2</c:v>
                </c:pt>
                <c:pt idx="4">
                  <c:v>8.7536158973714001E-2</c:v>
                </c:pt>
                <c:pt idx="5">
                  <c:v>0.10261028947035773</c:v>
                </c:pt>
                <c:pt idx="6">
                  <c:v>0.13818692994213605</c:v>
                </c:pt>
                <c:pt idx="7">
                  <c:v>0.10953456558394044</c:v>
                </c:pt>
                <c:pt idx="8">
                  <c:v>0.12615442300481672</c:v>
                </c:pt>
              </c:numCache>
            </c:numRef>
          </c:val>
          <c:extLst>
            <c:ext xmlns:c16="http://schemas.microsoft.com/office/drawing/2014/chart" uri="{C3380CC4-5D6E-409C-BE32-E72D297353CC}">
              <c16:uniqueId val="{00000000-6A09-458F-AC47-DFF9C557AEE3}"/>
            </c:ext>
          </c:extLst>
        </c:ser>
        <c:ser>
          <c:idx val="1"/>
          <c:order val="1"/>
          <c:tx>
            <c:strRef>
              <c:f>Chart!$C$15</c:f>
              <c:strCache>
                <c:ptCount val="1"/>
                <c:pt idx="0">
                  <c:v>Does not apply</c:v>
                </c:pt>
              </c:strCache>
            </c:strRef>
          </c:tx>
          <c:spPr>
            <a:solidFill>
              <a:schemeClr val="accent2"/>
            </a:solidFill>
            <a:ln>
              <a:noFill/>
            </a:ln>
            <a:effectLst/>
          </c:spPr>
          <c:invertIfNegative val="0"/>
          <c:cat>
            <c:strRef>
              <c:f>Chart!$A$16:$A$24</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Chart!$C$16:$C$24</c:f>
              <c:numCache>
                <c:formatCode>0.0%</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6A09-458F-AC47-DFF9C557AEE3}"/>
            </c:ext>
          </c:extLst>
        </c:ser>
        <c:ser>
          <c:idx val="2"/>
          <c:order val="2"/>
          <c:tx>
            <c:strRef>
              <c:f>Chart!$D$15</c:f>
              <c:strCache>
                <c:ptCount val="1"/>
                <c:pt idx="0">
                  <c:v>Fair health</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Chart!$A$16:$A$24</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Chart!$D$16:$D$24</c:f>
              <c:numCache>
                <c:formatCode>0.0%</c:formatCode>
                <c:ptCount val="9"/>
                <c:pt idx="0">
                  <c:v>0.27338389310220296</c:v>
                </c:pt>
                <c:pt idx="1">
                  <c:v>0.28525166035457489</c:v>
                </c:pt>
                <c:pt idx="2">
                  <c:v>0.31874706209136361</c:v>
                </c:pt>
                <c:pt idx="3">
                  <c:v>0.27207291039465764</c:v>
                </c:pt>
                <c:pt idx="4">
                  <c:v>0.25723179474279967</c:v>
                </c:pt>
                <c:pt idx="5">
                  <c:v>0.27904184047528757</c:v>
                </c:pt>
                <c:pt idx="6">
                  <c:v>0.32158619111445291</c:v>
                </c:pt>
                <c:pt idx="7">
                  <c:v>0.28732224095695608</c:v>
                </c:pt>
                <c:pt idx="8">
                  <c:v>0.29462124926691857</c:v>
                </c:pt>
              </c:numCache>
            </c:numRef>
          </c:val>
          <c:extLst>
            <c:ext xmlns:c16="http://schemas.microsoft.com/office/drawing/2014/chart" uri="{C3380CC4-5D6E-409C-BE32-E72D297353CC}">
              <c16:uniqueId val="{00000002-6A09-458F-AC47-DFF9C557AEE3}"/>
            </c:ext>
          </c:extLst>
        </c:ser>
        <c:ser>
          <c:idx val="3"/>
          <c:order val="3"/>
          <c:tx>
            <c:strRef>
              <c:f>Chart!$E$15</c:f>
              <c:strCache>
                <c:ptCount val="1"/>
                <c:pt idx="0">
                  <c:v>Very good or good health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Chart!$A$16:$A$24</c:f>
              <c:strCache>
                <c:ptCount val="9"/>
                <c:pt idx="0">
                  <c:v>Cambridge</c:v>
                </c:pt>
                <c:pt idx="1">
                  <c:v>East Cambridgeshire</c:v>
                </c:pt>
                <c:pt idx="2">
                  <c:v>Fenland</c:v>
                </c:pt>
                <c:pt idx="3">
                  <c:v>Huntingdonshire</c:v>
                </c:pt>
                <c:pt idx="4">
                  <c:v>South Cambridgeshire</c:v>
                </c:pt>
                <c:pt idx="5">
                  <c:v>Cambridgeshire</c:v>
                </c:pt>
                <c:pt idx="6">
                  <c:v>Peterborough</c:v>
                </c:pt>
                <c:pt idx="7">
                  <c:v>Cambridgeshire and Peterborough</c:v>
                </c:pt>
                <c:pt idx="8">
                  <c:v>England</c:v>
                </c:pt>
              </c:strCache>
            </c:strRef>
          </c:cat>
          <c:val>
            <c:numRef>
              <c:f>Chart!$E$16:$E$24</c:f>
              <c:numCache>
                <c:formatCode>0.0%</c:formatCode>
                <c:ptCount val="9"/>
                <c:pt idx="0">
                  <c:v>0.62393162393162394</c:v>
                </c:pt>
                <c:pt idx="1">
                  <c:v>0.61463307536088696</c:v>
                </c:pt>
                <c:pt idx="2">
                  <c:v>0.55027562924661344</c:v>
                </c:pt>
                <c:pt idx="3">
                  <c:v>0.62915321035634131</c:v>
                </c:pt>
                <c:pt idx="4">
                  <c:v>0.6552320462834863</c:v>
                </c:pt>
                <c:pt idx="5">
                  <c:v>0.61834787005435465</c:v>
                </c:pt>
                <c:pt idx="6">
                  <c:v>0.54022687894341104</c:v>
                </c:pt>
                <c:pt idx="7">
                  <c:v>0.6031431934591035</c:v>
                </c:pt>
                <c:pt idx="8">
                  <c:v>0.57922432772826471</c:v>
                </c:pt>
              </c:numCache>
            </c:numRef>
          </c:val>
          <c:extLst>
            <c:ext xmlns:c16="http://schemas.microsoft.com/office/drawing/2014/chart" uri="{C3380CC4-5D6E-409C-BE32-E72D297353CC}">
              <c16:uniqueId val="{00000003-6A09-458F-AC47-DFF9C557AEE3}"/>
            </c:ext>
          </c:extLst>
        </c:ser>
        <c:dLbls>
          <c:showLegendKey val="0"/>
          <c:showVal val="0"/>
          <c:showCatName val="0"/>
          <c:showSerName val="0"/>
          <c:showPercent val="0"/>
          <c:showBubbleSize val="0"/>
        </c:dLbls>
        <c:gapWidth val="50"/>
        <c:overlap val="100"/>
        <c:axId val="1960521568"/>
        <c:axId val="1611716576"/>
      </c:barChart>
      <c:catAx>
        <c:axId val="1960521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1716576"/>
        <c:crosses val="autoZero"/>
        <c:auto val="1"/>
        <c:lblAlgn val="ctr"/>
        <c:lblOffset val="100"/>
        <c:noMultiLvlLbl val="0"/>
      </c:catAx>
      <c:valAx>
        <c:axId val="16117165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0521568"/>
        <c:crosses val="max"/>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Proportion of population with disability,</a:t>
            </a:r>
            <a:r>
              <a:rPr lang="en-GB" baseline="0"/>
              <a:t> 65 years and over</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1"/>
          <c:order val="0"/>
          <c:tx>
            <c:strRef>
              <c:f>[Census_disability_data.xlsx]Charts!$C$16</c:f>
              <c:strCache>
                <c:ptCount val="1"/>
                <c:pt idx="0">
                  <c:v>Day-to-day activities limited a lot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[Census_disability_data.xlsx]Charts!$A$17:$A$25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[Census_disability_data.xlsx]Charts!$C$17:$C$25</c:f>
              <c:numCache>
                <c:formatCode>0.0%</c:formatCode>
                <c:ptCount val="9"/>
                <c:pt idx="0">
                  <c:v>0.17009541977577233</c:v>
                </c:pt>
                <c:pt idx="1">
                  <c:v>0.15126392609229555</c:v>
                </c:pt>
                <c:pt idx="2">
                  <c:v>0.17733394351464435</c:v>
                </c:pt>
                <c:pt idx="3">
                  <c:v>0.14496314496314497</c:v>
                </c:pt>
                <c:pt idx="4">
                  <c:v>0.12849372779576823</c:v>
                </c:pt>
                <c:pt idx="5">
                  <c:v>0.1374695530802704</c:v>
                </c:pt>
                <c:pt idx="6">
                  <c:v>0.17712161353730452</c:v>
                </c:pt>
                <c:pt idx="7">
                  <c:v>0.14250425426799143</c:v>
                </c:pt>
                <c:pt idx="8">
                  <c:v>0.15034607282575985</c:v>
                </c:pt>
              </c:numCache>
            </c:numRef>
          </c:val>
          <c:extLst>
            <c:ext xmlns:c16="http://schemas.microsoft.com/office/drawing/2014/chart" uri="{C3380CC4-5D6E-409C-BE32-E72D297353CC}">
              <c16:uniqueId val="{00000000-7FCE-4093-A248-75335AF2F614}"/>
            </c:ext>
          </c:extLst>
        </c:ser>
        <c:ser>
          <c:idx val="0"/>
          <c:order val="1"/>
          <c:tx>
            <c:strRef>
              <c:f>[Census_disability_data.xlsx]Charts!$B$16</c:f>
              <c:strCache>
                <c:ptCount val="1"/>
                <c:pt idx="0">
                  <c:v>Day-to-day activities limited a little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[Census_disability_data.xlsx]Charts!$A$17:$A$25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[Census_disability_data.xlsx]Charts!$B$17:$B$25</c:f>
              <c:numCache>
                <c:formatCode>0.0%</c:formatCode>
                <c:ptCount val="9"/>
                <c:pt idx="0">
                  <c:v>0.18224697424928396</c:v>
                </c:pt>
                <c:pt idx="1">
                  <c:v>0.18331223078342421</c:v>
                </c:pt>
                <c:pt idx="2">
                  <c:v>0.19276281380753138</c:v>
                </c:pt>
                <c:pt idx="3">
                  <c:v>0.18102814887380803</c:v>
                </c:pt>
                <c:pt idx="4">
                  <c:v>0.17486716760461535</c:v>
                </c:pt>
                <c:pt idx="5">
                  <c:v>0.18106680533128985</c:v>
                </c:pt>
                <c:pt idx="6">
                  <c:v>0.18365951628065977</c:v>
                </c:pt>
                <c:pt idx="7">
                  <c:v>0.17884393698193995</c:v>
                </c:pt>
                <c:pt idx="8">
                  <c:v>0.19127294613301235</c:v>
                </c:pt>
              </c:numCache>
            </c:numRef>
          </c:val>
          <c:extLst>
            <c:ext xmlns:c16="http://schemas.microsoft.com/office/drawing/2014/chart" uri="{C3380CC4-5D6E-409C-BE32-E72D297353CC}">
              <c16:uniqueId val="{00000001-7FCE-4093-A248-75335AF2F614}"/>
            </c:ext>
          </c:extLst>
        </c:ser>
        <c:ser>
          <c:idx val="2"/>
          <c:order val="2"/>
          <c:tx>
            <c:strRef>
              <c:f>[Census_disability_data.xlsx]Charts!$D$16</c:f>
              <c:strCache>
                <c:ptCount val="1"/>
                <c:pt idx="0">
                  <c:v>Has long-term physical or mental health condition but day-to-day activities are not limited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[Census_disability_data.xlsx]Charts!$A$17:$A$25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[Census_disability_data.xlsx]Charts!$D$17:$D$25</c:f>
              <c:numCache>
                <c:formatCode>0.0%</c:formatCode>
                <c:ptCount val="9"/>
                <c:pt idx="0">
                  <c:v>8.8200103390892473E-2</c:v>
                </c:pt>
                <c:pt idx="1">
                  <c:v>9.5425942774974709E-2</c:v>
                </c:pt>
                <c:pt idx="2">
                  <c:v>8.5316422594142266E-2</c:v>
                </c:pt>
                <c:pt idx="3">
                  <c:v>9.7869281149023921E-2</c:v>
                </c:pt>
                <c:pt idx="4">
                  <c:v>0.10786933693840979</c:v>
                </c:pt>
                <c:pt idx="5">
                  <c:v>9.7484879170201696E-2</c:v>
                </c:pt>
                <c:pt idx="6">
                  <c:v>7.6147337834373136E-2</c:v>
                </c:pt>
                <c:pt idx="7">
                  <c:v>9.8918592523467089E-2</c:v>
                </c:pt>
                <c:pt idx="8">
                  <c:v>0.10911826662654228</c:v>
                </c:pt>
              </c:numCache>
            </c:numRef>
          </c:val>
          <c:extLst>
            <c:ext xmlns:c16="http://schemas.microsoft.com/office/drawing/2014/chart" uri="{C3380CC4-5D6E-409C-BE32-E72D297353CC}">
              <c16:uniqueId val="{00000002-7FCE-4093-A248-75335AF2F614}"/>
            </c:ext>
          </c:extLst>
        </c:ser>
        <c:ser>
          <c:idx val="3"/>
          <c:order val="3"/>
          <c:tx>
            <c:strRef>
              <c:f>[Census_disability_data.xlsx]Charts!$E$16</c:f>
              <c:strCache>
                <c:ptCount val="1"/>
                <c:pt idx="0">
                  <c:v>No long-term physical or mental health conditions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[Census_disability_data.xlsx]Charts!$A$17:$A$25</c:f>
              <c:strCache>
                <c:ptCount val="9"/>
                <c:pt idx="0">
                  <c:v>England</c:v>
                </c:pt>
                <c:pt idx="1">
                  <c:v>Cambridgeshire and Peterborough</c:v>
                </c:pt>
                <c:pt idx="2">
                  <c:v>Peterborough</c:v>
                </c:pt>
                <c:pt idx="3">
                  <c:v>Cambridgeshire</c:v>
                </c:pt>
                <c:pt idx="4">
                  <c:v>South Cambridgeshire</c:v>
                </c:pt>
                <c:pt idx="5">
                  <c:v>Huntingdonshire</c:v>
                </c:pt>
                <c:pt idx="6">
                  <c:v>Fenland</c:v>
                </c:pt>
                <c:pt idx="7">
                  <c:v>East Cambridgeshire</c:v>
                </c:pt>
                <c:pt idx="8">
                  <c:v>Cambridge</c:v>
                </c:pt>
              </c:strCache>
            </c:strRef>
          </c:cat>
          <c:val>
            <c:numRef>
              <c:f>[Census_disability_data.xlsx]Charts!$E$17:$E$25</c:f>
              <c:numCache>
                <c:formatCode>0.0%</c:formatCode>
                <c:ptCount val="9"/>
                <c:pt idx="0">
                  <c:v>0.55945750258405125</c:v>
                </c:pt>
                <c:pt idx="1">
                  <c:v>0.56999790034930553</c:v>
                </c:pt>
                <c:pt idx="2">
                  <c:v>0.54458682008368198</c:v>
                </c:pt>
                <c:pt idx="3">
                  <c:v>0.57613942501402304</c:v>
                </c:pt>
                <c:pt idx="4">
                  <c:v>0.5887697676612067</c:v>
                </c:pt>
                <c:pt idx="5">
                  <c:v>0.5839787624182381</c:v>
                </c:pt>
                <c:pt idx="6">
                  <c:v>0.56307153234766261</c:v>
                </c:pt>
                <c:pt idx="7">
                  <c:v>0.57973321622660157</c:v>
                </c:pt>
                <c:pt idx="8">
                  <c:v>0.54926271441468555</c:v>
                </c:pt>
              </c:numCache>
            </c:numRef>
          </c:val>
          <c:extLst>
            <c:ext xmlns:c16="http://schemas.microsoft.com/office/drawing/2014/chart" uri="{C3380CC4-5D6E-409C-BE32-E72D297353CC}">
              <c16:uniqueId val="{00000003-7FCE-4093-A248-75335AF2F614}"/>
            </c:ext>
          </c:extLst>
        </c:ser>
        <c:dLbls>
          <c:showLegendKey val="0"/>
          <c:showVal val="0"/>
          <c:showCatName val="0"/>
          <c:showSerName val="0"/>
          <c:showPercent val="0"/>
          <c:showBubbleSize val="0"/>
        </c:dLbls>
        <c:gapWidth val="50"/>
        <c:overlap val="100"/>
        <c:axId val="1893117984"/>
        <c:axId val="1520529600"/>
      </c:barChart>
      <c:catAx>
        <c:axId val="1893117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0529600"/>
        <c:crosses val="autoZero"/>
        <c:auto val="1"/>
        <c:lblAlgn val="ctr"/>
        <c:lblOffset val="100"/>
        <c:noMultiLvlLbl val="0"/>
      </c:catAx>
      <c:valAx>
        <c:axId val="1520529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11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Care home residents per 1,000 population, Census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65 years and over</c:v>
          </c:tx>
          <c:spPr>
            <a:solidFill>
              <a:schemeClr val="accent1"/>
            </a:solidFill>
            <a:ln>
              <a:noFill/>
            </a:ln>
            <a:effectLst/>
          </c:spPr>
          <c:invertIfNegative val="0"/>
          <c:errBars>
            <c:errBarType val="both"/>
            <c:errValType val="cust"/>
            <c:noEndCap val="0"/>
            <c:plus>
              <c:numRef>
                <c:f>'[Census_care home residents.xlsx]Chart'!$F$4:$F$9</c:f>
                <c:numCache>
                  <c:formatCode>General</c:formatCode>
                  <c:ptCount val="6"/>
                  <c:pt idx="0">
                    <c:v>2.2932109398869507</c:v>
                  </c:pt>
                  <c:pt idx="1">
                    <c:v>2.0054889236147133</c:v>
                  </c:pt>
                  <c:pt idx="2">
                    <c:v>1.8777648955963713</c:v>
                  </c:pt>
                  <c:pt idx="3">
                    <c:v>1.3719651159249757</c:v>
                  </c:pt>
                  <c:pt idx="4">
                    <c:v>1.5523628142075339</c:v>
                  </c:pt>
                  <c:pt idx="5">
                    <c:v>1.4493758212809702</c:v>
                  </c:pt>
                </c:numCache>
              </c:numRef>
            </c:plus>
            <c:minus>
              <c:numRef>
                <c:f>'[Census_care home residents.xlsx]Chart'!$E$4:$E$9</c:f>
                <c:numCache>
                  <c:formatCode>General</c:formatCode>
                  <c:ptCount val="6"/>
                  <c:pt idx="0">
                    <c:v>2.0754799694646451</c:v>
                  </c:pt>
                  <c:pt idx="1">
                    <c:v>1.8039486654095889</c:v>
                  </c:pt>
                  <c:pt idx="2">
                    <c:v>1.7225301815651406</c:v>
                  </c:pt>
                  <c:pt idx="3">
                    <c:v>1.2712526691584642</c:v>
                  </c:pt>
                  <c:pt idx="4">
                    <c:v>1.4325716624155334</c:v>
                  </c:pt>
                  <c:pt idx="5">
                    <c:v>1.3334212604886453</c:v>
                  </c:pt>
                </c:numCache>
              </c:numRef>
            </c:minus>
            <c:spPr>
              <a:noFill/>
              <a:ln w="9525" cap="flat" cmpd="sng" algn="ctr">
                <a:solidFill>
                  <a:schemeClr val="tx1">
                    <a:lumMod val="65000"/>
                    <a:lumOff val="35000"/>
                  </a:schemeClr>
                </a:solidFill>
                <a:round/>
              </a:ln>
              <a:effectLst/>
            </c:spPr>
          </c:errBars>
          <c:cat>
            <c:strRef>
              <c:f>'[Census_care home residents.xlsx]Chart'!$B$4:$B$9</c:f>
              <c:strCache>
                <c:ptCount val="6"/>
                <c:pt idx="0">
                  <c:v>Cambridge</c:v>
                </c:pt>
                <c:pt idx="1">
                  <c:v>East Cambridgeshire</c:v>
                </c:pt>
                <c:pt idx="2">
                  <c:v>Fenland</c:v>
                </c:pt>
                <c:pt idx="3">
                  <c:v>Huntingdonshire</c:v>
                </c:pt>
                <c:pt idx="4">
                  <c:v>Peterborough</c:v>
                </c:pt>
                <c:pt idx="5">
                  <c:v>South Cambridgeshire</c:v>
                </c:pt>
              </c:strCache>
            </c:strRef>
          </c:cat>
          <c:val>
            <c:numRef>
              <c:f>'[Census_care home residents.xlsx]Chart'!$C$4:$C$9</c:f>
              <c:numCache>
                <c:formatCode>0</c:formatCode>
                <c:ptCount val="6"/>
                <c:pt idx="0">
                  <c:v>29</c:v>
                </c:pt>
                <c:pt idx="1">
                  <c:v>22</c:v>
                </c:pt>
                <c:pt idx="2">
                  <c:v>27</c:v>
                </c:pt>
                <c:pt idx="3">
                  <c:v>21</c:v>
                </c:pt>
                <c:pt idx="4">
                  <c:v>23</c:v>
                </c:pt>
                <c:pt idx="5">
                  <c:v>20</c:v>
                </c:pt>
              </c:numCache>
            </c:numRef>
          </c:val>
          <c:extLst>
            <c:ext xmlns:c16="http://schemas.microsoft.com/office/drawing/2014/chart" uri="{C3380CC4-5D6E-409C-BE32-E72D297353CC}">
              <c16:uniqueId val="{00000000-A516-4BD7-B15C-12DB38D361A0}"/>
            </c:ext>
          </c:extLst>
        </c:ser>
        <c:ser>
          <c:idx val="1"/>
          <c:order val="1"/>
          <c:tx>
            <c:v>85 years and over</c:v>
          </c:tx>
          <c:spPr>
            <a:solidFill>
              <a:schemeClr val="accent2"/>
            </a:solidFill>
            <a:ln>
              <a:noFill/>
            </a:ln>
            <a:effectLst/>
          </c:spPr>
          <c:invertIfNegative val="0"/>
          <c:errBars>
            <c:errBarType val="both"/>
            <c:errValType val="cust"/>
            <c:noEndCap val="0"/>
            <c:plus>
              <c:numRef>
                <c:f>'[Census_care home residents.xlsx]Chart'!$H$4:$H$9</c:f>
                <c:numCache>
                  <c:formatCode>General</c:formatCode>
                  <c:ptCount val="6"/>
                  <c:pt idx="0">
                    <c:v>13.624229452866018</c:v>
                  </c:pt>
                  <c:pt idx="1">
                    <c:v>3.2093609114157715</c:v>
                  </c:pt>
                  <c:pt idx="2">
                    <c:v>11.766230071928007</c:v>
                  </c:pt>
                  <c:pt idx="3">
                    <c:v>9.7164947248969895</c:v>
                  </c:pt>
                  <c:pt idx="4">
                    <c:v>3.4676010120988394</c:v>
                  </c:pt>
                  <c:pt idx="5">
                    <c:v>3.5286628241991878</c:v>
                  </c:pt>
                </c:numCache>
              </c:numRef>
            </c:plus>
            <c:minus>
              <c:numRef>
                <c:f>'[Census_care home residents.xlsx]Chart'!$G$4:$G$9</c:f>
                <c:numCache>
                  <c:formatCode>General</c:formatCode>
                  <c:ptCount val="6"/>
                  <c:pt idx="0">
                    <c:v>12.424586070998004</c:v>
                  </c:pt>
                  <c:pt idx="1">
                    <c:v>1.941346303714738</c:v>
                  </c:pt>
                  <c:pt idx="2">
                    <c:v>10.78618903564599</c:v>
                  </c:pt>
                  <c:pt idx="3">
                    <c:v>9.0114647849620013</c:v>
                  </c:pt>
                  <c:pt idx="4">
                    <c:v>2.6898171546159375</c:v>
                  </c:pt>
                  <c:pt idx="5">
                    <c:v>2.8086357899744456</c:v>
                  </c:pt>
                </c:numCache>
              </c:numRef>
            </c:minus>
            <c:spPr>
              <a:noFill/>
              <a:ln w="9525" cap="flat" cmpd="sng" algn="ctr">
                <a:solidFill>
                  <a:schemeClr val="tx1">
                    <a:lumMod val="65000"/>
                    <a:lumOff val="35000"/>
                  </a:schemeClr>
                </a:solidFill>
                <a:round/>
              </a:ln>
              <a:effectLst/>
            </c:spPr>
          </c:errBars>
          <c:cat>
            <c:strRef>
              <c:f>'[Census_care home residents.xlsx]Chart'!$B$4:$B$9</c:f>
              <c:strCache>
                <c:ptCount val="6"/>
                <c:pt idx="0">
                  <c:v>Cambridge</c:v>
                </c:pt>
                <c:pt idx="1">
                  <c:v>East Cambridgeshire</c:v>
                </c:pt>
                <c:pt idx="2">
                  <c:v>Fenland</c:v>
                </c:pt>
                <c:pt idx="3">
                  <c:v>Huntingdonshire</c:v>
                </c:pt>
                <c:pt idx="4">
                  <c:v>Peterborough</c:v>
                </c:pt>
                <c:pt idx="5">
                  <c:v>South Cambridgeshire</c:v>
                </c:pt>
              </c:strCache>
            </c:strRef>
          </c:cat>
          <c:val>
            <c:numRef>
              <c:f>'[Census_care home residents.xlsx]Chart'!$D$4:$D$9</c:f>
              <c:numCache>
                <c:formatCode>0</c:formatCode>
                <c:ptCount val="6"/>
                <c:pt idx="0">
                  <c:v>122</c:v>
                </c:pt>
                <c:pt idx="1">
                  <c:v>96</c:v>
                </c:pt>
                <c:pt idx="2">
                  <c:v>113</c:v>
                </c:pt>
                <c:pt idx="3">
                  <c:v>109</c:v>
                </c:pt>
                <c:pt idx="4">
                  <c:v>89</c:v>
                </c:pt>
                <c:pt idx="5">
                  <c:v>87</c:v>
                </c:pt>
              </c:numCache>
            </c:numRef>
          </c:val>
          <c:extLst>
            <c:ext xmlns:c16="http://schemas.microsoft.com/office/drawing/2014/chart" uri="{C3380CC4-5D6E-409C-BE32-E72D297353CC}">
              <c16:uniqueId val="{00000001-A516-4BD7-B15C-12DB38D361A0}"/>
            </c:ext>
          </c:extLst>
        </c:ser>
        <c:dLbls>
          <c:showLegendKey val="0"/>
          <c:showVal val="0"/>
          <c:showCatName val="0"/>
          <c:showSerName val="0"/>
          <c:showPercent val="0"/>
          <c:showBubbleSize val="0"/>
        </c:dLbls>
        <c:gapWidth val="219"/>
        <c:overlap val="-27"/>
        <c:axId val="1638231120"/>
        <c:axId val="1963790896"/>
      </c:barChart>
      <c:catAx>
        <c:axId val="163823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790896"/>
        <c:crosses val="autoZero"/>
        <c:auto val="1"/>
        <c:lblAlgn val="ctr"/>
        <c:lblOffset val="100"/>
        <c:noMultiLvlLbl val="0"/>
      </c:catAx>
      <c:valAx>
        <c:axId val="1963790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a:t>
                </a:r>
                <a:r>
                  <a:rPr lang="en-GB" baseline="0"/>
                  <a:t> per 1,000 population</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8231120"/>
        <c:crosses val="autoZero"/>
        <c:crossBetween val="between"/>
      </c:valAx>
      <c:spPr>
        <a:noFill/>
        <a:ln>
          <a:noFill/>
        </a:ln>
        <a:effectLst/>
      </c:spPr>
    </c:plotArea>
    <c:legend>
      <c:legendPos val="b"/>
      <c:layout>
        <c:manualLayout>
          <c:xMode val="edge"/>
          <c:yMode val="edge"/>
          <c:x val="0.29566758933290338"/>
          <c:y val="0.92214409307210055"/>
          <c:w val="0.4086648213341933"/>
          <c:h val="6.29374942000265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a:t>
            </a:r>
            <a:r>
              <a:rPr lang="en-US" baseline="0" dirty="0"/>
              <a:t> of mental health attendances out of total attendances for 65 years and over in A&amp;E, Dec 22 – Nov 23</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 extracts.xlsx]A&amp;E attendances'!$A$20</c:f>
              <c:strCache>
                <c:ptCount val="1"/>
                <c:pt idx="0">
                  <c:v>Der_Proportion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 dashboard extracts.xlsx]A&amp;E attendances'!$B$24:$H$24</c:f>
                <c:numCache>
                  <c:formatCode>General</c:formatCode>
                  <c:ptCount val="7"/>
                  <c:pt idx="0">
                    <c:v>1.016373709993551E-3</c:v>
                  </c:pt>
                  <c:pt idx="1">
                    <c:v>9.6937580582577218E-4</c:v>
                  </c:pt>
                  <c:pt idx="2">
                    <c:v>8.7010521287914783E-4</c:v>
                  </c:pt>
                  <c:pt idx="3">
                    <c:v>1.0659803933674231E-3</c:v>
                  </c:pt>
                  <c:pt idx="4">
                    <c:v>8.9292965442041086E-4</c:v>
                  </c:pt>
                  <c:pt idx="5">
                    <c:v>7.7749948090620642E-4</c:v>
                  </c:pt>
                  <c:pt idx="6">
                    <c:v>3.8264766708552903E-4</c:v>
                  </c:pt>
                </c:numCache>
              </c:numRef>
            </c:plus>
            <c:minus>
              <c:numRef>
                <c:f>'[UEMH dashboard extracts.xlsx]A&amp;E attendances'!$B$23:$H$23</c:f>
                <c:numCache>
                  <c:formatCode>General</c:formatCode>
                  <c:ptCount val="7"/>
                  <c:pt idx="0">
                    <c:v>9.2383122657904715E-4</c:v>
                  </c:pt>
                  <c:pt idx="1">
                    <c:v>1.0058356690047995E-3</c:v>
                  </c:pt>
                  <c:pt idx="2">
                    <c:v>8.7670256415978837E-4</c:v>
                  </c:pt>
                  <c:pt idx="3">
                    <c:v>1.0325339772776637E-3</c:v>
                  </c:pt>
                  <c:pt idx="4">
                    <c:v>8.9407125255364095E-4</c:v>
                  </c:pt>
                  <c:pt idx="5">
                    <c:v>7.9693876617981281E-4</c:v>
                  </c:pt>
                  <c:pt idx="6">
                    <c:v>3.7516016874574246E-4</c:v>
                  </c:pt>
                </c:numCache>
              </c:numRef>
            </c:minus>
            <c:spPr>
              <a:noFill/>
              <a:ln w="9525" cap="flat" cmpd="sng" algn="ctr">
                <a:solidFill>
                  <a:schemeClr val="tx1">
                    <a:lumMod val="65000"/>
                    <a:lumOff val="35000"/>
                  </a:schemeClr>
                </a:solidFill>
                <a:round/>
              </a:ln>
              <a:effectLst/>
            </c:spPr>
          </c:errBars>
          <c:cat>
            <c:strRef>
              <c:f>'[UEMH dashboard extracts.xlsx]A&amp;E attendances'!$B$17:$H$17</c:f>
              <c:strCache>
                <c:ptCount val="7"/>
                <c:pt idx="0">
                  <c:v> NORFOLK AND WAVENEY ICB</c:v>
                </c:pt>
                <c:pt idx="1">
                  <c:v> HERTFORDSHIRE AND WEST ESSEX ICB</c:v>
                </c:pt>
                <c:pt idx="2">
                  <c:v> MID AND SOUTH ESSEX ICB</c:v>
                </c:pt>
                <c:pt idx="3">
                  <c:v> BEDFORDSHIRE, LUTON AND MILTON KEYNES ICB</c:v>
                </c:pt>
                <c:pt idx="4">
                  <c:v> CAMBRIDGESHIRE AND PETERBOROUGH ICB</c:v>
                </c:pt>
                <c:pt idx="5">
                  <c:v> SUFFOLK AND NORTH EAST ESSEX ICB</c:v>
                </c:pt>
                <c:pt idx="6">
                  <c:v>EAST OF ENGLAND REGION</c:v>
                </c:pt>
              </c:strCache>
            </c:strRef>
          </c:cat>
          <c:val>
            <c:numRef>
              <c:f>'[UEMH dashboard extracts.xlsx]A&amp;E attendances'!$B$20:$H$20</c:f>
              <c:numCache>
                <c:formatCode>0.00%</c:formatCode>
                <c:ptCount val="7"/>
                <c:pt idx="0">
                  <c:v>2.23E-2</c:v>
                </c:pt>
                <c:pt idx="1">
                  <c:v>2.18E-2</c:v>
                </c:pt>
                <c:pt idx="2">
                  <c:v>1.9400000000000001E-2</c:v>
                </c:pt>
                <c:pt idx="3">
                  <c:v>1.9E-2</c:v>
                </c:pt>
                <c:pt idx="4">
                  <c:v>1.6400000000000001E-2</c:v>
                </c:pt>
                <c:pt idx="5">
                  <c:v>1.35E-2</c:v>
                </c:pt>
                <c:pt idx="6">
                  <c:v>1.8805063291139242E-2</c:v>
                </c:pt>
              </c:numCache>
            </c:numRef>
          </c:val>
          <c:extLst>
            <c:ext xmlns:c16="http://schemas.microsoft.com/office/drawing/2014/chart" uri="{C3380CC4-5D6E-409C-BE32-E72D297353CC}">
              <c16:uniqueId val="{00000000-E17C-4CCE-AB83-EF5BCF17B8E7}"/>
            </c:ext>
          </c:extLst>
        </c:ser>
        <c:dLbls>
          <c:showLegendKey val="0"/>
          <c:showVal val="0"/>
          <c:showCatName val="0"/>
          <c:showSerName val="0"/>
          <c:showPercent val="0"/>
          <c:showBubbleSize val="0"/>
        </c:dLbls>
        <c:gapWidth val="219"/>
        <c:overlap val="-27"/>
        <c:axId val="1096484976"/>
        <c:axId val="1463672432"/>
      </c:barChart>
      <c:catAx>
        <c:axId val="109648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672432"/>
        <c:crosses val="autoZero"/>
        <c:auto val="1"/>
        <c:lblAlgn val="ctr"/>
        <c:lblOffset val="100"/>
        <c:noMultiLvlLbl val="0"/>
      </c:catAx>
      <c:valAx>
        <c:axId val="14636724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6484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65000"/>
        </a:schemeClr>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Mental</a:t>
            </a:r>
            <a:r>
              <a:rPr lang="en-US" sz="1400" baseline="0" dirty="0"/>
              <a:t> Health A&amp;E attendance aged 65+, rate per 100k population, Dec 22 - Nov 23</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'[UEMH dashboard extracts.xlsx]A&amp;E attendances'!$A$52</c:f>
              <c:strCache>
                <c:ptCount val="1"/>
                <c:pt idx="0">
                  <c:v>Rate per 100000</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'[UEMH dashboard extracts.xlsx]A&amp;E attendances'!$B$56:$H$56</c:f>
                <c:numCache>
                  <c:formatCode>General</c:formatCode>
                  <c:ptCount val="7"/>
                  <c:pt idx="0">
                    <c:v>46.774669828336187</c:v>
                  </c:pt>
                  <c:pt idx="1">
                    <c:v>37.248246934760573</c:v>
                  </c:pt>
                  <c:pt idx="2">
                    <c:v>44.526952665016779</c:v>
                  </c:pt>
                  <c:pt idx="3">
                    <c:v>34.959761470890157</c:v>
                  </c:pt>
                  <c:pt idx="4">
                    <c:v>33.157695252994245</c:v>
                  </c:pt>
                  <c:pt idx="5">
                    <c:v>29.841027017360602</c:v>
                  </c:pt>
                  <c:pt idx="6">
                    <c:v>14.857936373550842</c:v>
                  </c:pt>
                </c:numCache>
              </c:numRef>
            </c:plus>
            <c:minus>
              <c:numRef>
                <c:f>'[UEMH dashboard extracts.xlsx]A&amp;E attendances'!$B$55:$H$55</c:f>
                <c:numCache>
                  <c:formatCode>General</c:formatCode>
                  <c:ptCount val="7"/>
                  <c:pt idx="0">
                    <c:v>44.845537881439213</c:v>
                  </c:pt>
                  <c:pt idx="1">
                    <c:v>35.990439386682851</c:v>
                  </c:pt>
                  <c:pt idx="2">
                    <c:v>42.715535038953135</c:v>
                  </c:pt>
                  <c:pt idx="3">
                    <c:v>33.819377800739858</c:v>
                  </c:pt>
                  <c:pt idx="4">
                    <c:v>32.028994116772992</c:v>
                  </c:pt>
                  <c:pt idx="5">
                    <c:v>28.544172086266428</c:v>
                  </c:pt>
                  <c:pt idx="6">
                    <c:v>14.631779531181564</c:v>
                  </c:pt>
                </c:numCache>
              </c:numRef>
            </c:minus>
            <c:spPr>
              <a:noFill/>
              <a:ln w="9525" cap="flat" cmpd="sng" algn="ctr">
                <a:solidFill>
                  <a:schemeClr val="tx1">
                    <a:lumMod val="65000"/>
                    <a:lumOff val="35000"/>
                  </a:schemeClr>
                </a:solidFill>
                <a:round/>
              </a:ln>
              <a:effectLst/>
            </c:spPr>
          </c:errBars>
          <c:cat>
            <c:strRef>
              <c:f>'[UEMH dashboard extracts.xlsx]A&amp;E attendances'!$B$48:$H$48</c:f>
              <c:strCache>
                <c:ptCount val="7"/>
                <c:pt idx="0">
                  <c:v> BEDFORDSHIRE, LUTON AND MILTON KEYNES ICB</c:v>
                </c:pt>
                <c:pt idx="1">
                  <c:v> MID AND SOUTH ESSEX ICB</c:v>
                </c:pt>
                <c:pt idx="2">
                  <c:v> CAMBRIDGESHIRE AND PETERBOROUGH ICB</c:v>
                </c:pt>
                <c:pt idx="3">
                  <c:v> NORFOLK AND WAVENEY ICB</c:v>
                </c:pt>
                <c:pt idx="4">
                  <c:v> HERTFORDSHIRE AND WEST ESSEX ICB</c:v>
                </c:pt>
                <c:pt idx="5">
                  <c:v> SUFFOLK AND NORTH EAST ESSEX ICB</c:v>
                </c:pt>
                <c:pt idx="6">
                  <c:v>EAST OF ENGLAND REGION</c:v>
                </c:pt>
              </c:strCache>
            </c:strRef>
          </c:cat>
          <c:val>
            <c:numRef>
              <c:f>'[UEMH dashboard extracts.xlsx]A&amp;E attendances'!$B$52:$H$52</c:f>
              <c:numCache>
                <c:formatCode>_(* #,##0.00_);_(* \(#,##0.00\);_(* "-"??_);_(@_)</c:formatCode>
                <c:ptCount val="7"/>
                <c:pt idx="0">
                  <c:v>815.35373808329143</c:v>
                </c:pt>
                <c:pt idx="1">
                  <c:v>799.88961092161958</c:v>
                </c:pt>
                <c:pt idx="2">
                  <c:v>787.40157480314963</c:v>
                </c:pt>
                <c:pt idx="3">
                  <c:v>778.20098702476946</c:v>
                </c:pt>
                <c:pt idx="4">
                  <c:v>706.13271425807704</c:v>
                </c:pt>
                <c:pt idx="5">
                  <c:v>492.38794847226654</c:v>
                </c:pt>
                <c:pt idx="6">
                  <c:v>722.98162762358231</c:v>
                </c:pt>
              </c:numCache>
            </c:numRef>
          </c:val>
          <c:extLst>
            <c:ext xmlns:c16="http://schemas.microsoft.com/office/drawing/2014/chart" uri="{C3380CC4-5D6E-409C-BE32-E72D297353CC}">
              <c16:uniqueId val="{00000000-B9CC-4BD9-82F0-9E7D8F729FC4}"/>
            </c:ext>
          </c:extLst>
        </c:ser>
        <c:dLbls>
          <c:showLegendKey val="0"/>
          <c:showVal val="0"/>
          <c:showCatName val="0"/>
          <c:showSerName val="0"/>
          <c:showPercent val="0"/>
          <c:showBubbleSize val="0"/>
        </c:dLbls>
        <c:gapWidth val="219"/>
        <c:overlap val="-27"/>
        <c:axId val="1757045760"/>
        <c:axId val="1757049120"/>
      </c:barChart>
      <c:catAx>
        <c:axId val="175704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049120"/>
        <c:crosses val="autoZero"/>
        <c:auto val="1"/>
        <c:lblAlgn val="ctr"/>
        <c:lblOffset val="100"/>
        <c:noMultiLvlLbl val="0"/>
      </c:catAx>
      <c:valAx>
        <c:axId val="1757049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oer 100,000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045760"/>
        <c:crosses val="autoZero"/>
        <c:crossBetween val="between"/>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75000"/>
        </a:schemeClr>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0.38085</cdr:x>
      <cdr:y>0.2142</cdr:y>
    </cdr:from>
    <cdr:to>
      <cdr:x>0.51415</cdr:x>
      <cdr:y>0.97047</cdr:y>
    </cdr:to>
    <cdr:sp macro="" textlink="">
      <cdr:nvSpPr>
        <cdr:cNvPr id="2" name="Rectangle 1">
          <a:extLst xmlns:a="http://schemas.openxmlformats.org/drawingml/2006/main">
            <a:ext uri="{FF2B5EF4-FFF2-40B4-BE49-F238E27FC236}">
              <a16:creationId xmlns:a16="http://schemas.microsoft.com/office/drawing/2014/main" id="{17772B23-7A6C-3113-F33B-E8536FAEE045}"/>
            </a:ext>
          </a:extLst>
        </cdr:cNvPr>
        <cdr:cNvSpPr/>
      </cdr:nvSpPr>
      <cdr:spPr>
        <a:xfrm xmlns:a="http://schemas.openxmlformats.org/drawingml/2006/main">
          <a:off x="2024203" y="596217"/>
          <a:ext cx="708505" cy="2105107"/>
        </a:xfrm>
        <a:prstGeom xmlns:a="http://schemas.openxmlformats.org/drawingml/2006/main" prst="rect">
          <a:avLst/>
        </a:prstGeom>
        <a:noFill xmlns:a="http://schemas.openxmlformats.org/drawingml/2006/main"/>
        <a:ln xmlns:a="http://schemas.openxmlformats.org/drawingml/2006/main" w="19050">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7BE9A-6EFA-4857-A22F-230011A097C8}"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3BF92-FE1A-4295-9A3F-FF94A3C7773A}" type="slidenum">
              <a:rPr lang="en-GB" smtClean="0"/>
              <a:t>‹#›</a:t>
            </a:fld>
            <a:endParaRPr lang="en-GB"/>
          </a:p>
        </p:txBody>
      </p:sp>
    </p:spTree>
    <p:extLst>
      <p:ext uri="{BB962C8B-B14F-4D97-AF65-F5344CB8AC3E}">
        <p14:creationId xmlns:p14="http://schemas.microsoft.com/office/powerpoint/2010/main" val="229049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publications/adult-social-care-outcomes-framework-handbook-of-defini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2</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16</a:t>
            </a:fld>
            <a:endParaRPr lang="en-GB"/>
          </a:p>
        </p:txBody>
      </p:sp>
    </p:spTree>
    <p:extLst>
      <p:ext uri="{BB962C8B-B14F-4D97-AF65-F5344CB8AC3E}">
        <p14:creationId xmlns:p14="http://schemas.microsoft.com/office/powerpoint/2010/main" val="291177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Arial" panose="020B0604020202020204" pitchFamily="34" charset="0"/>
              </a:rPr>
              <a:t>Permanent admissions to residential and nursing care homes per 100,000 aged 65+</a:t>
            </a:r>
          </a:p>
          <a:p>
            <a:pPr algn="l"/>
            <a:r>
              <a:rPr lang="en-GB" b="0" i="0">
                <a:effectLst/>
                <a:latin typeface="Arial" panose="020B0604020202020204" pitchFamily="34" charset="0"/>
              </a:rPr>
              <a:t>This is part 2 of a two part-measure reflecting the number of council-supported admissions of younger adults (part 1) and older people (part 2) to residential and nursing care homes relative to the population size of each group. The measure combines council records with ONS population estimates.</a:t>
            </a:r>
          </a:p>
          <a:p>
            <a:pPr algn="l"/>
            <a:r>
              <a:rPr lang="en-GB" b="0" i="0">
                <a:effectLst/>
                <a:latin typeface="Arial" panose="020B0604020202020204" pitchFamily="34" charset="0"/>
              </a:rPr>
              <a:t>People counted as a permanent admission include: Residents where the local authority makes any contribution to the costs of care, no matter how trivial the amount and irrespective of how the balance of these costs are met; Supported residents in Local authority staffed care homes for residential care, independent sector care homes for residential care and registered care homes for nursing care; Residential or nursing care which is of a permanent nature and where the intention is that the spell of care should not be ended by a set date. For people classified as permanent residents, the care home would be regarded as their normal place of residence.</a:t>
            </a:r>
          </a:p>
          <a:p>
            <a:endParaRPr lang="en-GB"/>
          </a:p>
          <a:p>
            <a:r>
              <a:rPr lang="en-GB" b="1"/>
              <a:t>Note</a:t>
            </a:r>
            <a:r>
              <a:rPr lang="en-GB"/>
              <a:t>: </a:t>
            </a:r>
            <a:r>
              <a:rPr lang="en-GB" b="0" i="0">
                <a:solidFill>
                  <a:srgbClr val="000000"/>
                </a:solidFill>
                <a:effectLst/>
                <a:latin typeface="Arial" panose="020B0604020202020204" pitchFamily="34" charset="0"/>
              </a:rPr>
              <a:t>People funding their own residence in a care home with no support from the council are excluded. Counts and denominators in the source data used to derive the values for this indicator are only available rounded to the nearest five or ten.</a:t>
            </a:r>
          </a:p>
          <a:p>
            <a:endParaRPr lang="en-GB" b="0" i="0">
              <a:solidFill>
                <a:srgbClr val="000000"/>
              </a:solidFill>
              <a:effectLst/>
              <a:latin typeface="Arial" panose="020B0604020202020204" pitchFamily="34" charset="0"/>
            </a:endParaRPr>
          </a:p>
          <a:p>
            <a:r>
              <a:rPr lang="en-GB" b="1" i="0">
                <a:solidFill>
                  <a:srgbClr val="000000"/>
                </a:solidFill>
                <a:effectLst/>
                <a:latin typeface="Arial" panose="020B0604020202020204" pitchFamily="34" charset="0"/>
              </a:rPr>
              <a:t>Number of care home residents per 1,000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rPr>
              <a:t>The number of usual residents aged 65 years and over and aged 85 years and over living in care homes, per 1,000 population in those age groups by local authority in 2021, England and Wales </a:t>
            </a:r>
          </a:p>
          <a:p>
            <a:endParaRPr lang="en-GB" b="0" i="0">
              <a:solidFill>
                <a:srgbClr val="000000"/>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17</a:t>
            </a:fld>
            <a:endParaRPr lang="en-GB"/>
          </a:p>
        </p:txBody>
      </p:sp>
    </p:spTree>
    <p:extLst>
      <p:ext uri="{BB962C8B-B14F-4D97-AF65-F5344CB8AC3E}">
        <p14:creationId xmlns:p14="http://schemas.microsoft.com/office/powerpoint/2010/main" val="1852901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Arial" panose="020B0604020202020204" pitchFamily="34" charset="0"/>
              </a:rPr>
              <a:t>Care home beds per 100 people 75+ : </a:t>
            </a:r>
            <a:r>
              <a:rPr lang="en-GB" b="0" i="0">
                <a:solidFill>
                  <a:srgbClr val="0B0C0C"/>
                </a:solidFill>
                <a:effectLst/>
                <a:latin typeface="Arial" panose="020B0604020202020204" pitchFamily="34" charset="0"/>
              </a:rPr>
              <a:t>the annual proportion of beds in care homes (all; nursing and residential) per 100 population aged 75 and over. This is an all age indicator because people under 75 years of age can also use care home beds.</a:t>
            </a:r>
          </a:p>
          <a:p>
            <a:endParaRPr lang="en-GB" b="0" i="0">
              <a:solidFill>
                <a:srgbClr val="0B0C0C"/>
              </a:solidFill>
              <a:effectLst/>
              <a:latin typeface="Arial" panose="020B0604020202020204" pitchFamily="34" charset="0"/>
            </a:endParaRPr>
          </a:p>
          <a:p>
            <a:r>
              <a:rPr lang="en-GB" b="1" i="0">
                <a:solidFill>
                  <a:srgbClr val="0B0C0C"/>
                </a:solidFill>
                <a:effectLst/>
                <a:latin typeface="Arial" panose="020B0604020202020204" pitchFamily="34" charset="0"/>
              </a:rPr>
              <a:t>Nursing home beds per 100 people 75+: </a:t>
            </a:r>
            <a:r>
              <a:rPr lang="en-GB" b="0" i="0">
                <a:solidFill>
                  <a:srgbClr val="0B0C0C"/>
                </a:solidFill>
                <a:effectLst/>
                <a:latin typeface="Arial" panose="020B0604020202020204" pitchFamily="34" charset="0"/>
              </a:rPr>
              <a:t>The annual proportion of beds in nursing homes per 100 population aged 75 and over. This is an all age indicator because people under 75 years of age can also use nursing home beds.</a:t>
            </a:r>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18</a:t>
            </a:fld>
            <a:endParaRPr lang="en-GB"/>
          </a:p>
        </p:txBody>
      </p:sp>
    </p:spTree>
    <p:extLst>
      <p:ext uri="{BB962C8B-B14F-4D97-AF65-F5344CB8AC3E}">
        <p14:creationId xmlns:p14="http://schemas.microsoft.com/office/powerpoint/2010/main" val="293734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Arial" panose="020B0604020202020204" pitchFamily="34" charset="0"/>
              </a:rPr>
              <a:t>The number of usual residents aged 65 years and over and aged 85 years and over living in care homes, per 1,000 population in those age groups by local authority in 2021, England and Wales </a:t>
            </a:r>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19</a:t>
            </a:fld>
            <a:endParaRPr lang="en-GB"/>
          </a:p>
        </p:txBody>
      </p:sp>
    </p:spTree>
    <p:extLst>
      <p:ext uri="{BB962C8B-B14F-4D97-AF65-F5344CB8AC3E}">
        <p14:creationId xmlns:p14="http://schemas.microsoft.com/office/powerpoint/2010/main" val="4106065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0B0C0C"/>
                </a:solidFill>
                <a:effectLst/>
                <a:latin typeface="Arial" panose="020B0604020202020204" pitchFamily="34" charset="0"/>
              </a:rPr>
              <a:t>Percentage of adult social care service users satisfied with care and support services, age 65+: </a:t>
            </a:r>
          </a:p>
          <a:p>
            <a:pPr algn="l"/>
            <a:r>
              <a:rPr lang="en-GB" b="1" i="0">
                <a:solidFill>
                  <a:srgbClr val="0B0C0C"/>
                </a:solidFill>
                <a:effectLst/>
                <a:latin typeface="Arial" panose="020B0604020202020204" pitchFamily="34" charset="0"/>
              </a:rPr>
              <a:t>T</a:t>
            </a:r>
            <a:r>
              <a:rPr lang="en-GB" b="0" i="0">
                <a:effectLst/>
                <a:latin typeface="Arial" panose="020B0604020202020204" pitchFamily="34" charset="0"/>
              </a:rPr>
              <a:t>his measure applies to those people aged 65 and over in receipt, at the point that data are extracted, of long-term support services funded or managed by social services following a full assessment of need.</a:t>
            </a:r>
          </a:p>
          <a:p>
            <a:pPr algn="l"/>
            <a:r>
              <a:rPr lang="en-GB" b="0" i="0">
                <a:effectLst/>
                <a:latin typeface="Arial" panose="020B0604020202020204" pitchFamily="34" charset="0"/>
              </a:rPr>
              <a:t>It is based on</a:t>
            </a:r>
            <a:br>
              <a:rPr lang="en-GB" b="0" i="0">
                <a:effectLst/>
                <a:latin typeface="Arial" panose="020B0604020202020204" pitchFamily="34" charset="0"/>
              </a:rPr>
            </a:br>
            <a:r>
              <a:rPr lang="en-GB" b="0" i="0" err="1">
                <a:effectLst/>
                <a:latin typeface="Arial" panose="020B0604020202020204" pitchFamily="34" charset="0"/>
              </a:rPr>
              <a:t>i</a:t>
            </a:r>
            <a:r>
              <a:rPr lang="en-GB" b="0" i="0">
                <a:effectLst/>
                <a:latin typeface="Arial" panose="020B0604020202020204" pitchFamily="34" charset="0"/>
              </a:rPr>
              <a:t>) responses to Question 1 in the Adult Social Care Survey: “Overall, how satisfied or dissatisfied are you with the care and support services you receive</a:t>
            </a:r>
          </a:p>
          <a:p>
            <a:pPr algn="l"/>
            <a:r>
              <a:rPr lang="en-GB" b="0" i="0">
                <a:effectLst/>
                <a:latin typeface="Arial" panose="020B0604020202020204" pitchFamily="34" charset="0"/>
              </a:rPr>
              <a:t>and</a:t>
            </a:r>
            <a:br>
              <a:rPr lang="en-GB" b="0" i="0">
                <a:effectLst/>
                <a:latin typeface="Arial" panose="020B0604020202020204" pitchFamily="34" charset="0"/>
              </a:rPr>
            </a:br>
            <a:r>
              <a:rPr lang="en-GB" b="0" i="0">
                <a:effectLst/>
                <a:latin typeface="Arial" panose="020B0604020202020204" pitchFamily="34" charset="0"/>
              </a:rPr>
              <a:t>ii) responses to Question 1 in the 'Easy Read' version of the  questionnaire: “How happy are you with the way staff help you</a:t>
            </a:r>
          </a:p>
          <a:p>
            <a:pPr algn="l"/>
            <a:r>
              <a:rPr lang="en-GB" b="0" i="0">
                <a:effectLst/>
                <a:latin typeface="Arial" panose="020B0604020202020204" pitchFamily="34" charset="0"/>
              </a:rPr>
              <a:t>The measure is defined by determining the percentage of all those adults aged 65 and over responding who identify strong satisfaction – i.e. by choosing the answer “I am extremely satisfied” or the answer “I am very satisfied”, and of those responding to the Easy Read questionnaire, those who choose the answer “I am very happy with the way staff help me, it’s really good”.</a:t>
            </a:r>
          </a:p>
          <a:p>
            <a:pPr algn="l"/>
            <a:r>
              <a:rPr lang="en-GB" b="0" i="0">
                <a:effectLst/>
                <a:latin typeface="Arial" panose="020B0604020202020204" pitchFamily="34" charset="0"/>
              </a:rPr>
              <a:t>This is Adult Social Care Outcome Framework (ASCOF) Indicator 3A. Further details are provided in the ASCOF Handbook of Definitions available here: </a:t>
            </a:r>
            <a:br>
              <a:rPr lang="en-GB" b="0" i="0">
                <a:effectLst/>
                <a:latin typeface="Arial" panose="020B0604020202020204" pitchFamily="34" charset="0"/>
              </a:rPr>
            </a:br>
            <a:r>
              <a:rPr lang="en-GB" b="0" i="0" u="sng">
                <a:solidFill>
                  <a:srgbClr val="2E3191"/>
                </a:solidFill>
                <a:effectLst/>
                <a:latin typeface="Arial" panose="020B0604020202020204" pitchFamily="34" charset="0"/>
                <a:hlinkClick r:id="rId3"/>
              </a:rPr>
              <a:t>https://www.gov.uk/government/publications/adult-social-care-outcomes-framework-handbook-of-definitions</a:t>
            </a:r>
            <a:endParaRPr lang="en-GB" b="0" i="0" u="sng">
              <a:solidFill>
                <a:srgbClr val="2E3191"/>
              </a:solidFill>
              <a:effectLst/>
              <a:latin typeface="Arial" panose="020B0604020202020204" pitchFamily="34" charset="0"/>
            </a:endParaRPr>
          </a:p>
          <a:p>
            <a:pPr algn="l"/>
            <a:endParaRPr lang="en-GB" b="0" i="0" u="sng">
              <a:solidFill>
                <a:srgbClr val="2E3191"/>
              </a:solidFill>
              <a:effectLst/>
              <a:latin typeface="Arial" panose="020B0604020202020204" pitchFamily="34" charset="0"/>
            </a:endParaRPr>
          </a:p>
          <a:p>
            <a:pPr algn="l"/>
            <a:r>
              <a:rPr lang="en-GB" b="1" i="0">
                <a:solidFill>
                  <a:srgbClr val="0B0C0C"/>
                </a:solidFill>
                <a:effectLst/>
                <a:latin typeface="Arial" panose="020B0604020202020204" pitchFamily="34" charset="0"/>
              </a:rPr>
              <a:t>Percentage of adult social care service users have control over their daily lives, age 65+</a:t>
            </a:r>
            <a:endParaRPr lang="en-GB" b="1" i="0" u="sng">
              <a:solidFill>
                <a:srgbClr val="2E319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B0C0C"/>
                </a:solidFill>
                <a:effectLst/>
                <a:latin typeface="Arial" panose="020B0604020202020204" pitchFamily="34" charset="0"/>
              </a:rPr>
              <a:t>This measure applies to those people aged 65 and over in receipt, at the point that data are extracted, of long-term support services funded or managed by social services following a full assessment of need.</a:t>
            </a:r>
            <a:br>
              <a:rPr lang="en-GB"/>
            </a:br>
            <a:br>
              <a:rPr lang="en-GB"/>
            </a:br>
            <a:r>
              <a:rPr lang="en-GB" b="0" i="0">
                <a:solidFill>
                  <a:srgbClr val="0B0C0C"/>
                </a:solidFill>
                <a:effectLst/>
                <a:latin typeface="Arial" panose="020B0604020202020204" pitchFamily="34" charset="0"/>
              </a:rPr>
              <a:t>It is based on responses to Question 3a in the Adult Social Care Survey: ‘Which of the following statements best describes how much control you have over your daily life?’</a:t>
            </a:r>
            <a:br>
              <a:rPr lang="en-GB"/>
            </a:br>
            <a:br>
              <a:rPr lang="en-GB"/>
            </a:br>
            <a:r>
              <a:rPr lang="en-GB" b="0" i="0">
                <a:solidFill>
                  <a:srgbClr val="0B0C0C"/>
                </a:solidFill>
                <a:effectLst/>
                <a:latin typeface="Arial" panose="020B0604020202020204" pitchFamily="34" charset="0"/>
              </a:rPr>
              <a:t>The measure is defined by determining the percentage of all those responding either ‘I have as much control over my daily life as I want’ or “I have adequate control over my daily life”. These two responses have been chosen to focus the measure on those individuals achieving the best outcomes, identifying no or limited need in this area. The intention is that this will allow for better use in benchmarking.</a:t>
            </a:r>
            <a:br>
              <a:rPr lang="en-GB"/>
            </a:br>
            <a:br>
              <a:rPr lang="en-GB"/>
            </a:br>
            <a:r>
              <a:rPr lang="en-GB" b="0" i="0">
                <a:effectLst/>
                <a:latin typeface="Arial" panose="020B0604020202020204" pitchFamily="34" charset="0"/>
              </a:rPr>
              <a:t>This is Adult Social Care Outcome Framework (ASCOF) Indicator 1B. Further details are provided in the ASCOF Handbook of Definitions available here: </a:t>
            </a:r>
            <a:br>
              <a:rPr lang="en-GB" b="0" i="0">
                <a:effectLst/>
                <a:latin typeface="Arial" panose="020B0604020202020204" pitchFamily="34" charset="0"/>
              </a:rPr>
            </a:br>
            <a:r>
              <a:rPr lang="en-GB" b="0" i="0" u="sng">
                <a:solidFill>
                  <a:srgbClr val="2E3191"/>
                </a:solidFill>
                <a:effectLst/>
                <a:latin typeface="Arial" panose="020B0604020202020204" pitchFamily="34" charset="0"/>
                <a:hlinkClick r:id="rId3"/>
              </a:rPr>
              <a:t>https://www.gov.uk/government/publications/adult-social-care-outcomes-framework-handbook-of-definitions </a:t>
            </a:r>
            <a:r>
              <a:rPr lang="en-GB" b="0" i="0">
                <a:effectLst/>
                <a:latin typeface="Arial" panose="020B0604020202020204" pitchFamily="34" charset="0"/>
              </a:rPr>
              <a:t> </a:t>
            </a:r>
          </a:p>
          <a:p>
            <a:pPr algn="l"/>
            <a:endParaRPr lang="en-GB" b="0" i="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20</a:t>
            </a:fld>
            <a:endParaRPr lang="en-GB"/>
          </a:p>
        </p:txBody>
      </p:sp>
    </p:spTree>
    <p:extLst>
      <p:ext uri="{BB962C8B-B14F-4D97-AF65-F5344CB8AC3E}">
        <p14:creationId xmlns:p14="http://schemas.microsoft.com/office/powerpoint/2010/main" val="4290371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800" kern="0">
                <a:effectLst/>
                <a:latin typeface="Abadi Extra Light" panose="020B0204020104020204" pitchFamily="34" charset="0"/>
                <a:ea typeface="Times New Roman" panose="02020603050405020304" pitchFamily="18" charset="0"/>
                <a:cs typeface="Times New Roman" panose="02020603050405020304" pitchFamily="18" charset="0"/>
              </a:rPr>
              <a:t>The mental health charity Mind has defined a mental health crisis as when some is in a ‘mental or emotional state where they need urgent help’.</a:t>
            </a:r>
          </a:p>
          <a:p>
            <a:pPr marL="0" lvl="0" indent="0">
              <a:buNone/>
            </a:pPr>
            <a:endParaRPr lang="en-GB" b="1"/>
          </a:p>
          <a:p>
            <a:pPr marL="0" lvl="0" indent="0">
              <a:buNone/>
            </a:pPr>
            <a:r>
              <a:rPr lang="en-GB" b="0"/>
              <a:t>Community crisis services includes NHS crisis service and other crisis services as below</a:t>
            </a:r>
          </a:p>
          <a:p>
            <a:pPr marL="171450" lvl="0" indent="-171450">
              <a:buFont typeface="Arial" panose="020B0604020202020204" pitchFamily="34" charset="0"/>
              <a:buChar char="•"/>
            </a:pPr>
            <a:r>
              <a:rPr lang="en-GB"/>
              <a:t>24/7 Crisis response line</a:t>
            </a:r>
          </a:p>
          <a:p>
            <a:pPr marL="171450" lvl="0" indent="-171450">
              <a:buFont typeface="Arial" panose="020B0604020202020204" pitchFamily="34" charset="0"/>
              <a:buChar char="•"/>
            </a:pPr>
            <a:r>
              <a:rPr lang="en-GB"/>
              <a:t>Acute day service</a:t>
            </a:r>
          </a:p>
          <a:p>
            <a:pPr marL="171450" lvl="0" indent="-171450">
              <a:buFont typeface="Arial" panose="020B0604020202020204" pitchFamily="34" charset="0"/>
              <a:buChar char="•"/>
            </a:pPr>
            <a:r>
              <a:rPr lang="en-GB"/>
              <a:t>Crisis café/Safe Haven/Sanctuary service</a:t>
            </a:r>
          </a:p>
          <a:p>
            <a:pPr marL="171450" lvl="0" indent="-171450">
              <a:buFont typeface="Arial" panose="020B0604020202020204" pitchFamily="34" charset="0"/>
              <a:buChar char="•"/>
            </a:pPr>
            <a:r>
              <a:rPr lang="en-GB"/>
              <a:t>Crisis House Service</a:t>
            </a:r>
          </a:p>
          <a:p>
            <a:pPr marL="171450" lvl="0" indent="-171450">
              <a:buFont typeface="Arial" panose="020B0604020202020204" pitchFamily="34" charset="0"/>
              <a:buChar char="•"/>
            </a:pPr>
            <a:r>
              <a:rPr lang="en-GB"/>
              <a:t>Crisis Resolution Team/Home Treatment Service</a:t>
            </a:r>
          </a:p>
          <a:p>
            <a:pPr marL="171450" lvl="0" indent="-171450">
              <a:buFont typeface="Arial" panose="020B0604020202020204" pitchFamily="34" charset="0"/>
              <a:buChar char="•"/>
            </a:pPr>
            <a:r>
              <a:rPr lang="en-GB"/>
              <a:t>Health Based Place of Safety Service</a:t>
            </a:r>
          </a:p>
          <a:p>
            <a:pPr marL="171450" lvl="0" indent="-171450">
              <a:buFont typeface="Arial" panose="020B0604020202020204" pitchFamily="34" charset="0"/>
              <a:buChar char="•"/>
            </a:pPr>
            <a:r>
              <a:rPr lang="en-GB"/>
              <a:t>Psychiatric Decision Unit Service</a:t>
            </a:r>
          </a:p>
          <a:p>
            <a:pPr marL="171450" lvl="0" indent="-171450">
              <a:buFont typeface="Arial" panose="020B0604020202020204" pitchFamily="34" charset="0"/>
              <a:buChar char="•"/>
            </a:pPr>
            <a:r>
              <a:rPr lang="en-GB"/>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21</a:t>
            </a:fld>
            <a:endParaRPr lang="en-GB"/>
          </a:p>
        </p:txBody>
      </p:sp>
    </p:spTree>
    <p:extLst>
      <p:ext uri="{BB962C8B-B14F-4D97-AF65-F5344CB8AC3E}">
        <p14:creationId xmlns:p14="http://schemas.microsoft.com/office/powerpoint/2010/main" val="197729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a:t>
            </a:r>
          </a:p>
          <a:p>
            <a:pPr marL="0" lvl="0" indent="0">
              <a:buNone/>
            </a:pPr>
            <a:r>
              <a:rPr lang="en-GB" dirty="0"/>
              <a:t>Notes: Regional, STP and CCG mapping is based on provider site code. Restricted to Type 1 departments only.</a:t>
            </a:r>
          </a:p>
          <a:p>
            <a:pPr marL="0" lvl="0" indent="0">
              <a:buNone/>
            </a:pPr>
            <a:endParaRPr lang="en-GB" dirty="0"/>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mental health: </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 depressive feelings, feeling anxious, behaviour: </a:t>
            </a:r>
            <a:r>
              <a:rPr lang="en-GB" sz="1800" b="0" i="0" u="none" strike="noStrike" dirty="0" err="1">
                <a:solidFill>
                  <a:srgbClr val="000000"/>
                </a:solidFill>
                <a:effectLst/>
                <a:latin typeface="Arial" panose="020B0604020202020204" pitchFamily="34" charset="0"/>
              </a:rPr>
              <a:t>unsual</a:t>
            </a:r>
            <a:r>
              <a:rPr lang="en-GB" sz="1800" b="0" i="0" u="none" strike="noStrike" dirty="0">
                <a:solidFill>
                  <a:srgbClr val="000000"/>
                </a:solidFill>
                <a:effectLst/>
                <a:latin typeface="Arial" panose="020B0604020202020204" pitchFamily="34" charset="0"/>
              </a:rPr>
              <a:t>, hallucinations/delusions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Diagnosis recorded as: Dementia, Delirium, Personality Disorder, Eating Disorder, Anxiety Disorder, Depressive Disorder, Bipolar Affective Disorder, Schizophrenia, Psychotic Disorder, Somatisation Disorder, Somatoform Disorder, Dissociative (Conversion) Disorder, Adjustment Disorder, Factitious Disorder</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285750" lvl="0" indent="-285750">
              <a:buFont typeface="Arial" panose="020B0604020202020204" pitchFamily="34" charset="0"/>
              <a:buChar char="•"/>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1" i="0" u="none" strike="noStrike" dirty="0">
                <a:solidFill>
                  <a:srgbClr val="000000"/>
                </a:solidFill>
                <a:effectLst/>
                <a:latin typeface="Arial" panose="020B0604020202020204" pitchFamily="34" charset="0"/>
              </a:rPr>
              <a:t>Number of attendances for self-harm:</a:t>
            </a: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Count of attendances where EITHER: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Chief Complaint recorded as: Self harm</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Injury intent recorded as: Self-inflicted injury</a:t>
            </a:r>
          </a:p>
          <a:p>
            <a:pPr marL="0" lvl="0" indent="0">
              <a:buFont typeface="Arial" panose="020B0604020202020204" pitchFamily="34" charset="0"/>
              <a:buNone/>
            </a:pPr>
            <a:endParaRPr lang="en-GB" sz="1800" b="0" i="0" u="none" strike="noStrike" dirty="0">
              <a:solidFill>
                <a:srgbClr val="000000"/>
              </a:solidFill>
              <a:effectLst/>
              <a:latin typeface="Arial" panose="020B0604020202020204" pitchFamily="34" charset="0"/>
            </a:endParaRPr>
          </a:p>
          <a:p>
            <a:pPr marL="0" lvl="0" indent="0">
              <a:buFont typeface="Arial" panose="020B0604020202020204" pitchFamily="34" charset="0"/>
              <a:buNone/>
            </a:pPr>
            <a:r>
              <a:rPr lang="en-GB" sz="1800" b="0" i="0" u="none" strike="noStrike" dirty="0">
                <a:solidFill>
                  <a:srgbClr val="000000"/>
                </a:solidFill>
                <a:effectLst/>
                <a:latin typeface="Arial" panose="020B0604020202020204" pitchFamily="34" charset="0"/>
              </a:rPr>
              <a:t>AND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Discharge status is NOT in ('Streamed to Urgent Care Centre', 'Streamed to Emergency Department' or 'Dead on Arrival’) </a:t>
            </a:r>
          </a:p>
          <a:p>
            <a:pPr marL="285750" lvl="0" indent="-285750">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Attendance category is NOT in ('Planned follow up care' or 'Not applicable patient dead on arrival')</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22</a:t>
            </a:fld>
            <a:endParaRPr lang="en-GB"/>
          </a:p>
        </p:txBody>
      </p:sp>
    </p:spTree>
    <p:extLst>
      <p:ext uri="{BB962C8B-B14F-4D97-AF65-F5344CB8AC3E}">
        <p14:creationId xmlns:p14="http://schemas.microsoft.com/office/powerpoint/2010/main" val="164781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Source: FutureNHS</a:t>
            </a:r>
          </a:p>
          <a:p>
            <a:pPr marL="0" lvl="0" indent="0">
              <a:buNone/>
            </a:pPr>
            <a:r>
              <a:rPr lang="en-GB"/>
              <a:t>Notes: Regional and STP mapping us based on a person’s CCG of residence, so you may see providers in a region or STP that are not based in that locality, but are delivering care to people who live there.</a:t>
            </a:r>
          </a:p>
          <a:p>
            <a:pPr marL="0" lvl="0" indent="0">
              <a:buNone/>
            </a:pPr>
            <a:endParaRPr lang="en-GB"/>
          </a:p>
          <a:p>
            <a:pPr marL="0" lvl="0" indent="0">
              <a:buNone/>
            </a:pPr>
            <a:r>
              <a:rPr lang="en-GB" sz="1800" b="1" i="0" u="none" strike="noStrike">
                <a:solidFill>
                  <a:srgbClr val="000000"/>
                </a:solidFill>
                <a:effectLst/>
                <a:latin typeface="Arial" panose="020B0604020202020204" pitchFamily="34" charset="0"/>
              </a:rPr>
              <a:t>Proportion of attendances classed as MH/self-harm related which have a total time in ED over 6/12 hours:</a:t>
            </a:r>
          </a:p>
          <a:p>
            <a:pPr marL="0" lvl="0" indent="0">
              <a:buNone/>
            </a:pPr>
            <a:r>
              <a:rPr lang="en-GB" sz="1800" b="0" i="0" u="sng" strike="noStrike">
                <a:solidFill>
                  <a:srgbClr val="000000"/>
                </a:solidFill>
                <a:effectLst/>
                <a:latin typeface="Arial" panose="020B0604020202020204" pitchFamily="34" charset="0"/>
              </a:rPr>
              <a:t>Denominator</a:t>
            </a:r>
            <a:r>
              <a:rPr lang="en-GB"/>
              <a:t> </a:t>
            </a:r>
            <a:r>
              <a:rPr lang="en-GB" sz="1800" b="0" i="0" u="none" strike="noStrike">
                <a:solidFill>
                  <a:srgbClr val="000000"/>
                </a:solidFill>
                <a:effectLst/>
                <a:latin typeface="Arial" panose="020B0604020202020204" pitchFamily="34" charset="0"/>
              </a:rPr>
              <a:t>Attendances flagged as MH/self-harm based on the criteria listed above</a:t>
            </a:r>
            <a:r>
              <a:rPr lang="en-GB"/>
              <a:t> </a:t>
            </a:r>
          </a:p>
          <a:p>
            <a:pPr marL="0" lvl="0" indent="0">
              <a:buNone/>
            </a:pPr>
            <a:r>
              <a:rPr lang="en-GB" sz="1800" b="0" i="0" u="sng" strike="noStrike">
                <a:solidFill>
                  <a:srgbClr val="000000"/>
                </a:solidFill>
                <a:effectLst/>
                <a:latin typeface="Arial" panose="020B0604020202020204" pitchFamily="34" charset="0"/>
              </a:rPr>
              <a:t>Numerator</a:t>
            </a:r>
            <a:r>
              <a:rPr lang="en-GB"/>
              <a:t> </a:t>
            </a:r>
            <a:r>
              <a:rPr lang="en-GB" sz="1800" b="0" i="0" u="none" strike="noStrike">
                <a:solidFill>
                  <a:srgbClr val="000000"/>
                </a:solidFill>
                <a:effectLst/>
                <a:latin typeface="Arial" panose="020B0604020202020204" pitchFamily="34" charset="0"/>
              </a:rPr>
              <a:t>Attendances where the time between arrival in ED and departure from ED was over 6/12 hours (excluding those where total time was over 24 hours)</a:t>
            </a:r>
            <a:r>
              <a:rPr lang="en-GB"/>
              <a:t> </a:t>
            </a:r>
          </a:p>
          <a:p>
            <a:pPr marL="0" lvl="0" indent="0">
              <a:buNone/>
            </a:pPr>
            <a:endParaRPr lang="en-GB"/>
          </a:p>
          <a:p>
            <a:pPr marL="0" lvl="0" indent="0">
              <a:buNone/>
            </a:pPr>
            <a:r>
              <a:rPr lang="en-GB" sz="1200" b="1" i="0" u="none" strike="noStrike">
                <a:solidFill>
                  <a:srgbClr val="000000"/>
                </a:solidFill>
                <a:effectLst/>
                <a:latin typeface="Arial" panose="020B0604020202020204" pitchFamily="34" charset="0"/>
              </a:rPr>
              <a:t>Average patient delay over 6 hours and over 12 hours:</a:t>
            </a:r>
          </a:p>
          <a:p>
            <a:pPr marL="0" lvl="0" indent="0">
              <a:buNone/>
            </a:pPr>
            <a:r>
              <a:rPr lang="en-GB" sz="1200" b="0" i="0" u="sng" strike="noStrike">
                <a:solidFill>
                  <a:srgbClr val="000000"/>
                </a:solidFill>
                <a:effectLst/>
                <a:latin typeface="Arial" panose="020B0604020202020204" pitchFamily="34" charset="0"/>
              </a:rPr>
              <a:t>Denominator</a:t>
            </a:r>
            <a:r>
              <a:rPr lang="en-GB" sz="1800"/>
              <a:t> </a:t>
            </a:r>
            <a:r>
              <a:rPr lang="en-GB" sz="1200" b="0" i="0" u="none" strike="noStrike">
                <a:solidFill>
                  <a:srgbClr val="000000"/>
                </a:solidFill>
                <a:effectLst/>
                <a:latin typeface="Arial" panose="020B0604020202020204" pitchFamily="34" charset="0"/>
              </a:rPr>
              <a:t>Attendances flagged as MH/self-harm related, where total time in ED was over 6/12 hours</a:t>
            </a:r>
            <a:r>
              <a:rPr lang="en-GB" sz="1800"/>
              <a:t> </a:t>
            </a:r>
          </a:p>
          <a:p>
            <a:pPr marL="0" lvl="0" indent="0">
              <a:buNone/>
            </a:pPr>
            <a:r>
              <a:rPr lang="en-GB" sz="1200" b="0" i="0" u="sng" strike="noStrike">
                <a:solidFill>
                  <a:srgbClr val="000000"/>
                </a:solidFill>
                <a:effectLst/>
                <a:latin typeface="Arial" panose="020B0604020202020204" pitchFamily="34" charset="0"/>
              </a:rPr>
              <a:t>Numerator</a:t>
            </a:r>
            <a:r>
              <a:rPr lang="en-GB" sz="1800"/>
              <a:t> </a:t>
            </a:r>
            <a:r>
              <a:rPr lang="en-GB" sz="1200" b="0" i="0" u="none" strike="noStrike">
                <a:solidFill>
                  <a:srgbClr val="000000"/>
                </a:solidFill>
                <a:effectLst/>
                <a:latin typeface="Arial" panose="020B0604020202020204" pitchFamily="34" charset="0"/>
              </a:rPr>
              <a:t>Total time in ED (in hours) minus 6/12 hours for each attendance in denominator. </a:t>
            </a:r>
            <a:endParaRPr lang="en-GB"/>
          </a:p>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23</a:t>
            </a:fld>
            <a:endParaRPr lang="en-GB"/>
          </a:p>
        </p:txBody>
      </p:sp>
    </p:spTree>
    <p:extLst>
      <p:ext uri="{BB962C8B-B14F-4D97-AF65-F5344CB8AC3E}">
        <p14:creationId xmlns:p14="http://schemas.microsoft.com/office/powerpoint/2010/main" val="56808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a:t>Source: </a:t>
            </a:r>
            <a:r>
              <a:rPr lang="en-GB" err="1"/>
              <a:t>FutureNHS</a:t>
            </a:r>
            <a:endParaRPr lang="en-GB"/>
          </a:p>
          <a:p>
            <a:pPr marL="0" lvl="0" indent="0">
              <a:buNone/>
            </a:pPr>
            <a:r>
              <a:rPr lang="en-GB"/>
              <a:t>Notes: Regional and STP mapping us based on a person’s CCG of residence, so you may see providers in a region or STP that are not based in that locality, but are delivering care to people who live there.</a:t>
            </a:r>
          </a:p>
          <a:p>
            <a:pPr marL="0" lvl="0" indent="0">
              <a:buNone/>
            </a:pPr>
            <a:endParaRPr lang="en-GB"/>
          </a:p>
          <a:p>
            <a:pPr marL="0" lvl="0" indent="0">
              <a:buNone/>
            </a:pPr>
            <a:r>
              <a:rPr lang="en-GB" sz="1800" b="1" i="0" u="none" strike="noStrike">
                <a:solidFill>
                  <a:srgbClr val="000000"/>
                </a:solidFill>
                <a:effectLst/>
                <a:latin typeface="Arial" panose="020B0604020202020204" pitchFamily="34" charset="0"/>
              </a:rPr>
              <a:t>Referrals by source: </a:t>
            </a:r>
            <a:r>
              <a:rPr lang="en-GB" sz="1800" b="0" i="0" u="none" strike="noStrike">
                <a:solidFill>
                  <a:srgbClr val="000000"/>
                </a:solidFill>
                <a:effectLst/>
                <a:latin typeface="Arial" panose="020B0604020202020204" pitchFamily="34" charset="0"/>
              </a:rPr>
              <a:t>Count of referrals received in each month to relevant psych liaison / other hospital-based crisis teams. Rejected referrals, where Referral Rejection Date is completed, are excluded from this count.</a:t>
            </a:r>
          </a:p>
          <a:p>
            <a:pPr marL="0" lvl="0" indent="0">
              <a:buNone/>
            </a:pPr>
            <a:r>
              <a:rPr lang="en-GB" sz="1800" b="0" i="0" u="none" strike="noStrike">
                <a:solidFill>
                  <a:srgbClr val="000000"/>
                </a:solidFill>
                <a:effectLst/>
                <a:latin typeface="Arial" panose="020B0604020202020204" pitchFamily="34" charset="0"/>
              </a:rPr>
              <a:t>Split by referral source where: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a:solidFill>
                  <a:srgbClr val="000000"/>
                </a:solidFill>
                <a:effectLst/>
                <a:latin typeface="Arial" panose="020B0604020202020204" pitchFamily="34" charset="0"/>
              </a:rPr>
              <a:t>Emergency Department: where referral source is 'Accident and Emergency Department' (H1) </a:t>
            </a:r>
          </a:p>
          <a:p>
            <a:pPr marL="285750" lvl="0" indent="-285750">
              <a:buFont typeface="Arial" panose="020B0604020202020204" pitchFamily="34" charset="0"/>
              <a:buChar char="•"/>
            </a:pPr>
            <a:r>
              <a:rPr lang="en-GB" sz="1800" b="0" i="0" u="none" strike="noStrike">
                <a:solidFill>
                  <a:srgbClr val="000000"/>
                </a:solidFill>
                <a:effectLst/>
                <a:latin typeface="Arial" panose="020B0604020202020204" pitchFamily="34" charset="0"/>
              </a:rPr>
              <a:t>Acute Secondary care: where referral source is 'Other secondary care speciality' (H2) </a:t>
            </a:r>
          </a:p>
          <a:p>
            <a:pPr marL="285750" lvl="0" indent="-285750">
              <a:buFont typeface="Arial" panose="020B0604020202020204" pitchFamily="34" charset="0"/>
              <a:buChar char="•"/>
            </a:pPr>
            <a:r>
              <a:rPr lang="en-GB" sz="1800" b="0" i="0" u="none" strike="noStrike">
                <a:solidFill>
                  <a:srgbClr val="000000"/>
                </a:solidFill>
                <a:effectLst/>
                <a:latin typeface="Arial" panose="020B0604020202020204" pitchFamily="34" charset="0"/>
              </a:rPr>
              <a:t>Other: for any other referral source or referrals where referral source is invalid/null. </a:t>
            </a:r>
          </a:p>
          <a:p>
            <a:pPr marL="285750" lvl="0" indent="-285750">
              <a:buFont typeface="Arial" panose="020B0604020202020204" pitchFamily="34" charset="0"/>
              <a:buChar char="•"/>
            </a:pPr>
            <a:endParaRPr lang="en-GB" sz="1800" b="0" i="0" u="none" strike="noStrike">
              <a:solidFill>
                <a:srgbClr val="000000"/>
              </a:solidFill>
              <a:effectLst/>
              <a:latin typeface="Arial" panose="020B0604020202020204" pitchFamily="34" charset="0"/>
            </a:endParaRPr>
          </a:p>
          <a:p>
            <a:pPr marL="0" lvl="0" indent="0">
              <a:buFont typeface="Arial" panose="020B0604020202020204" pitchFamily="34" charset="0"/>
              <a:buNone/>
            </a:pPr>
            <a:endParaRPr lang="en-GB" b="0"/>
          </a:p>
        </p:txBody>
      </p:sp>
      <p:sp>
        <p:nvSpPr>
          <p:cNvPr id="4" name="Slide Number Placeholder 3"/>
          <p:cNvSpPr>
            <a:spLocks noGrp="1"/>
          </p:cNvSpPr>
          <p:nvPr>
            <p:ph type="sldNum" sz="quarter" idx="5"/>
          </p:nvPr>
        </p:nvSpPr>
        <p:spPr/>
        <p:txBody>
          <a:bodyPr/>
          <a:lstStyle/>
          <a:p>
            <a:fld id="{964741D0-6315-4C78-A2D5-962E8B846382}" type="slidenum">
              <a:rPr lang="en-GB" smtClean="0"/>
              <a:t>24</a:t>
            </a:fld>
            <a:endParaRPr lang="en-GB"/>
          </a:p>
        </p:txBody>
      </p:sp>
    </p:spTree>
    <p:extLst>
      <p:ext uri="{BB962C8B-B14F-4D97-AF65-F5344CB8AC3E}">
        <p14:creationId xmlns:p14="http://schemas.microsoft.com/office/powerpoint/2010/main" val="419451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dirty="0"/>
              <a:t>Source: FutureNHS</a:t>
            </a:r>
          </a:p>
          <a:p>
            <a:pPr marL="0" lvl="0" indent="0">
              <a:buNone/>
            </a:pPr>
            <a:r>
              <a:rPr lang="en-GB" dirty="0"/>
              <a:t>Notes: Regional and STP mapping is based on a person’s CCG of residence, so you may see providers in a region or STP that are not based in that locality, but are delivering care to people who live there.</a:t>
            </a:r>
          </a:p>
          <a:p>
            <a:pPr marL="0" lvl="0" indent="0">
              <a:buNone/>
            </a:pPr>
            <a:endParaRPr lang="en-GB" dirty="0"/>
          </a:p>
          <a:p>
            <a:pPr marL="0" lvl="0" indent="0">
              <a:buNone/>
            </a:pPr>
            <a:r>
              <a:rPr lang="en-GB" b="1" dirty="0"/>
              <a:t>Referrals by clinical response priority: </a:t>
            </a:r>
            <a:r>
              <a:rPr lang="en-GB" dirty="0"/>
              <a:t>Count of referrals received in each month to relevant community crisis services. Rejected referrals, where Referral Rejection Date is completed, are excluded from this count. Split by clinical response priority. </a:t>
            </a:r>
          </a:p>
          <a:p>
            <a:pPr marL="0" lvl="0" indent="0">
              <a:buNone/>
            </a:pPr>
            <a:r>
              <a:rPr lang="en-GB" b="1" dirty="0"/>
              <a:t>Emergency</a:t>
            </a:r>
            <a:r>
              <a:rPr lang="en-GB" dirty="0"/>
              <a:t> - </a:t>
            </a:r>
            <a:r>
              <a:rPr lang="en-GB" b="0" i="0" dirty="0">
                <a:solidFill>
                  <a:srgbClr val="3F525F"/>
                </a:solidFill>
                <a:effectLst/>
                <a:latin typeface="Frutiger W01"/>
              </a:rPr>
              <a:t>Immediate response – denotes emergency situations in which there is imminent risk to life or serious harm to themselves or others and will </a:t>
            </a:r>
            <a:r>
              <a:rPr lang="en-GB" b="1" i="0" dirty="0">
                <a:solidFill>
                  <a:srgbClr val="3F525F"/>
                </a:solidFill>
                <a:effectLst/>
                <a:latin typeface="Frutiger W01"/>
              </a:rPr>
              <a:t>require a “999” response, potentially within minutes</a:t>
            </a:r>
            <a:r>
              <a:rPr lang="en-GB" b="0" i="0" dirty="0">
                <a:solidFill>
                  <a:srgbClr val="3F525F"/>
                </a:solidFill>
                <a:effectLst/>
                <a:latin typeface="Frutiger W01"/>
              </a:rPr>
              <a:t>. This would require a response from the police or an ambulance but may also require rapid support or a joint response from an MH crisis service.</a:t>
            </a:r>
          </a:p>
          <a:p>
            <a:pPr marL="0" lvl="0" indent="0">
              <a:buNone/>
            </a:pPr>
            <a:endParaRPr lang="en-GB" b="0" i="0" dirty="0">
              <a:solidFill>
                <a:srgbClr val="3F525F"/>
              </a:solidFill>
              <a:effectLst/>
              <a:latin typeface="Frutiger W01"/>
            </a:endParaRPr>
          </a:p>
          <a:p>
            <a:pPr algn="l"/>
            <a:r>
              <a:rPr lang="en-GB" b="1" i="0" dirty="0">
                <a:solidFill>
                  <a:srgbClr val="3F525F"/>
                </a:solidFill>
                <a:effectLst/>
                <a:latin typeface="Frutiger W01"/>
              </a:rPr>
              <a:t>Very urgent </a:t>
            </a:r>
            <a:r>
              <a:rPr lang="en-GB" b="0" i="0" dirty="0">
                <a:solidFill>
                  <a:srgbClr val="3F525F"/>
                </a:solidFill>
                <a:effectLst/>
                <a:latin typeface="Frutiger W01"/>
              </a:rPr>
              <a:t>- For those who: present a risk of harm to themselves or others; present acute suicidal ideation with clear plan and intent; have a rapidly worsening mental state; do not require immediate physical health medical intervention; are not threatening violence to others. These referrals </a:t>
            </a:r>
            <a:r>
              <a:rPr lang="en-GB" b="1" i="0" dirty="0">
                <a:solidFill>
                  <a:srgbClr val="3F525F"/>
                </a:solidFill>
                <a:effectLst/>
                <a:latin typeface="Frutiger W01"/>
              </a:rPr>
              <a:t>require a very urgent face-to-face assessment with a specialist mental health crisis practitioner within 4 hours</a:t>
            </a:r>
            <a:r>
              <a:rPr lang="en-GB" b="0" i="0" dirty="0">
                <a:solidFill>
                  <a:srgbClr val="3F525F"/>
                </a:solidFill>
                <a:effectLst/>
                <a:latin typeface="Frutiger W01"/>
              </a:rPr>
              <a:t>.</a:t>
            </a:r>
          </a:p>
          <a:p>
            <a:pPr algn="l"/>
            <a:endParaRPr lang="en-GB" b="0" i="0" dirty="0">
              <a:solidFill>
                <a:srgbClr val="3F525F"/>
              </a:solidFill>
              <a:effectLst/>
              <a:latin typeface="Frutiger W01"/>
            </a:endParaRPr>
          </a:p>
          <a:p>
            <a:pPr algn="l" fontAlgn="t"/>
            <a:r>
              <a:rPr lang="en-GB" b="1" i="0" dirty="0">
                <a:solidFill>
                  <a:srgbClr val="3F525F"/>
                </a:solidFill>
                <a:effectLst/>
                <a:latin typeface="Frutiger W01"/>
              </a:rPr>
              <a:t>Urgent</a:t>
            </a:r>
            <a:r>
              <a:rPr lang="en-GB" b="0" i="0" dirty="0">
                <a:solidFill>
                  <a:srgbClr val="3F525F"/>
                </a:solidFill>
                <a:effectLst/>
                <a:latin typeface="Frutiger W01"/>
              </a:rPr>
              <a:t> - </a:t>
            </a:r>
            <a:r>
              <a:rPr lang="en-GB" dirty="0">
                <a:effectLst/>
                <a:latin typeface="Frutiger W01"/>
              </a:rPr>
              <a:t>Typical presentations in this category include: high risk behaviour due to mental health symptoms; new or increasing psychiatric symptoms that require timely face-to-</a:t>
            </a:r>
          </a:p>
          <a:p>
            <a:pPr algn="l" fontAlgn="t"/>
            <a:r>
              <a:rPr lang="en-GB" dirty="0">
                <a:effectLst/>
                <a:latin typeface="Frutiger W01"/>
              </a:rPr>
              <a:t>face intervention to prevent full relapse; significantly impaired ability for completing activities of daily living; vulnerability due to mental illness; expressing suicidal ideation but no plan or clear intent. </a:t>
            </a:r>
          </a:p>
          <a:p>
            <a:r>
              <a:rPr lang="en-GB" dirty="0">
                <a:effectLst/>
              </a:rPr>
              <a:t>These referrals </a:t>
            </a:r>
            <a:r>
              <a:rPr lang="en-GB" b="1" dirty="0">
                <a:effectLst/>
              </a:rPr>
              <a:t>require an urgent face-to-face assessment with a specialist mental health crisis practitioner within 24 hours.</a:t>
            </a:r>
          </a:p>
          <a:p>
            <a:br>
              <a:rPr lang="en-GB" dirty="0"/>
            </a:br>
            <a:r>
              <a:rPr lang="en-GB" b="1" dirty="0"/>
              <a:t>Routine/non-urgent </a:t>
            </a:r>
            <a:r>
              <a:rPr lang="en-GB" dirty="0"/>
              <a:t>- </a:t>
            </a:r>
            <a:r>
              <a:rPr lang="en-GB" dirty="0">
                <a:effectLst/>
                <a:latin typeface="Frutiger W01"/>
              </a:rPr>
              <a:t>This term in the context of crisis care is to be used for </a:t>
            </a:r>
            <a:r>
              <a:rPr lang="en-GB" b="1" dirty="0">
                <a:effectLst/>
                <a:latin typeface="Frutiger W01"/>
              </a:rPr>
              <a:t>all responses that do not require an urgent face-to-face intervention from a specialist NHS mental health crisis service</a:t>
            </a:r>
            <a:r>
              <a:rPr lang="en-GB" dirty="0">
                <a:effectLst/>
                <a:latin typeface="Frutiger W01"/>
              </a:rPr>
              <a:t>.</a:t>
            </a:r>
          </a:p>
          <a:p>
            <a:pPr algn="l" fontAlgn="t"/>
            <a:r>
              <a:rPr lang="en-GB" dirty="0">
                <a:effectLst/>
                <a:latin typeface="Frutiger W01"/>
              </a:rPr>
              <a:t> </a:t>
            </a:r>
          </a:p>
          <a:p>
            <a:pPr marL="0" lvl="0" indent="0">
              <a:buNone/>
            </a:pPr>
            <a:endParaRPr lang="en-GB" dirty="0"/>
          </a:p>
          <a:p>
            <a:pPr marL="0" lvl="0" indent="0">
              <a:buNone/>
            </a:pPr>
            <a:r>
              <a:rPr lang="en-GB" b="1" dirty="0"/>
              <a:t>Community crisis services includes NHS crisis service and other crisis services as below</a:t>
            </a:r>
          </a:p>
          <a:p>
            <a:pPr marL="171450" lvl="0" indent="-171450">
              <a:buFont typeface="Arial" panose="020B0604020202020204" pitchFamily="34" charset="0"/>
              <a:buChar char="•"/>
            </a:pPr>
            <a:r>
              <a:rPr lang="en-GB" dirty="0"/>
              <a:t>24/7 Crisis response line</a:t>
            </a:r>
          </a:p>
          <a:p>
            <a:pPr marL="171450" lvl="0" indent="-171450">
              <a:buFont typeface="Arial" panose="020B0604020202020204" pitchFamily="34" charset="0"/>
              <a:buChar char="•"/>
            </a:pPr>
            <a:r>
              <a:rPr lang="en-GB" dirty="0"/>
              <a:t>Acute day service</a:t>
            </a:r>
          </a:p>
          <a:p>
            <a:pPr marL="171450" lvl="0" indent="-171450">
              <a:buFont typeface="Arial" panose="020B0604020202020204" pitchFamily="34" charset="0"/>
              <a:buChar char="•"/>
            </a:pPr>
            <a:r>
              <a:rPr lang="en-GB" dirty="0"/>
              <a:t>Crisis café/Safe Haven/Sanctuary service</a:t>
            </a:r>
          </a:p>
          <a:p>
            <a:pPr marL="171450" lvl="0" indent="-171450">
              <a:buFont typeface="Arial" panose="020B0604020202020204" pitchFamily="34" charset="0"/>
              <a:buChar char="•"/>
            </a:pPr>
            <a:r>
              <a:rPr lang="en-GB" dirty="0"/>
              <a:t>Crisis House Service</a:t>
            </a:r>
          </a:p>
          <a:p>
            <a:pPr marL="171450" lvl="0" indent="-171450">
              <a:buFont typeface="Arial" panose="020B0604020202020204" pitchFamily="34" charset="0"/>
              <a:buChar char="•"/>
            </a:pPr>
            <a:r>
              <a:rPr lang="en-GB" dirty="0"/>
              <a:t>Crisis Resolution Team/Home Treatment Service</a:t>
            </a:r>
          </a:p>
          <a:p>
            <a:pPr marL="171450" lvl="0" indent="-171450">
              <a:buFont typeface="Arial" panose="020B0604020202020204" pitchFamily="34" charset="0"/>
              <a:buChar char="•"/>
            </a:pPr>
            <a:r>
              <a:rPr lang="en-GB" dirty="0"/>
              <a:t>Health Based Place of Safety Service</a:t>
            </a:r>
          </a:p>
          <a:p>
            <a:pPr marL="171450" lvl="0" indent="-171450">
              <a:buFont typeface="Arial" panose="020B0604020202020204" pitchFamily="34" charset="0"/>
              <a:buChar char="•"/>
            </a:pPr>
            <a:r>
              <a:rPr lang="en-GB" dirty="0"/>
              <a:t>Psychiatric Decision Unit Service</a:t>
            </a:r>
          </a:p>
          <a:p>
            <a:pPr marL="171450" lvl="0" indent="-171450">
              <a:buFont typeface="Arial" panose="020B0604020202020204" pitchFamily="34" charset="0"/>
              <a:buChar char="•"/>
            </a:pPr>
            <a:r>
              <a:rPr lang="en-GB" dirty="0"/>
              <a:t>Single Point of Access Service</a:t>
            </a:r>
          </a:p>
        </p:txBody>
      </p:sp>
      <p:sp>
        <p:nvSpPr>
          <p:cNvPr id="4" name="Slide Number Placeholder 3"/>
          <p:cNvSpPr>
            <a:spLocks noGrp="1"/>
          </p:cNvSpPr>
          <p:nvPr>
            <p:ph type="sldNum" sz="quarter" idx="5"/>
          </p:nvPr>
        </p:nvSpPr>
        <p:spPr/>
        <p:txBody>
          <a:bodyPr/>
          <a:lstStyle/>
          <a:p>
            <a:fld id="{964741D0-6315-4C78-A2D5-962E8B846382}" type="slidenum">
              <a:rPr lang="en-GB" smtClean="0"/>
              <a:t>25</a:t>
            </a:fld>
            <a:endParaRPr lang="en-GB"/>
          </a:p>
        </p:txBody>
      </p:sp>
    </p:spTree>
    <p:extLst>
      <p:ext uri="{BB962C8B-B14F-4D97-AF65-F5344CB8AC3E}">
        <p14:creationId xmlns:p14="http://schemas.microsoft.com/office/powerpoint/2010/main" val="276855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6</a:t>
            </a:fld>
            <a:endParaRPr lang="en-GB"/>
          </a:p>
        </p:txBody>
      </p:sp>
    </p:spTree>
    <p:extLst>
      <p:ext uri="{BB962C8B-B14F-4D97-AF65-F5344CB8AC3E}">
        <p14:creationId xmlns:p14="http://schemas.microsoft.com/office/powerpoint/2010/main" val="1402300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0">
                <a:effectLst/>
                <a:latin typeface="Abadi Extra Light" panose="020B0204020104020204" pitchFamily="34" charset="0"/>
                <a:ea typeface="Times New Roman" panose="02020603050405020304" pitchFamily="18" charset="0"/>
                <a:cs typeface="Times New Roman" panose="02020603050405020304" pitchFamily="18" charset="0"/>
              </a:rPr>
              <a:t>Acute inpatient services provide treatment when a person’s mental health condition cannot be managed in the community, and where specialist care is required in a safe and therapeutic setting</a:t>
            </a:r>
            <a:r>
              <a:rPr lang="en-GB" sz="1800" kern="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a:t>
            </a: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26</a:t>
            </a:fld>
            <a:endParaRPr lang="en-GB"/>
          </a:p>
        </p:txBody>
      </p:sp>
    </p:spTree>
    <p:extLst>
      <p:ext uri="{BB962C8B-B14F-4D97-AF65-F5344CB8AC3E}">
        <p14:creationId xmlns:p14="http://schemas.microsoft.com/office/powerpoint/2010/main" val="239622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Source: FutureNHS</a:t>
            </a:r>
          </a:p>
          <a:p>
            <a:endParaRPr lang="en-GB" sz="1800" b="1" i="0" u="none" strike="noStrike">
              <a:solidFill>
                <a:srgbClr val="000000"/>
              </a:solidFill>
              <a:effectLst/>
              <a:latin typeface="Arial" panose="020B0604020202020204" pitchFamily="34" charset="0"/>
            </a:endParaRPr>
          </a:p>
          <a:p>
            <a:r>
              <a:rPr lang="en-GB" sz="1800" b="1" i="0" u="none" strike="noStrike">
                <a:solidFill>
                  <a:srgbClr val="000000"/>
                </a:solidFill>
                <a:effectLst/>
                <a:latin typeface="Arial" panose="020B0604020202020204" pitchFamily="34" charset="0"/>
              </a:rPr>
              <a:t>Admissions</a:t>
            </a:r>
            <a:r>
              <a:rPr lang="en-GB" sz="1800" b="0" i="0" u="none" strike="noStrike">
                <a:solidFill>
                  <a:srgbClr val="000000"/>
                </a:solidFill>
                <a:effectLst/>
                <a:latin typeface="Arial" panose="020B0604020202020204" pitchFamily="34" charset="0"/>
              </a:rPr>
              <a:t>: Count of hospital spells starting in the reporting period.</a:t>
            </a:r>
          </a:p>
          <a:p>
            <a:endParaRPr lang="en-GB" sz="1800" b="0" i="0" u="none" strike="noStrike">
              <a:solidFill>
                <a:srgbClr val="000000"/>
              </a:solidFill>
              <a:effectLst/>
              <a:latin typeface="Arial" panose="020B0604020202020204" pitchFamily="34" charset="0"/>
            </a:endParaRPr>
          </a:p>
          <a:p>
            <a:r>
              <a:rPr lang="en-GB" sz="1800" b="1" i="0" u="none" strike="noStrike">
                <a:solidFill>
                  <a:srgbClr val="000000"/>
                </a:solidFill>
                <a:effectLst/>
                <a:latin typeface="Arial" panose="020B0604020202020204" pitchFamily="34" charset="0"/>
              </a:rPr>
              <a:t>Admissions via A&amp;E</a:t>
            </a:r>
            <a:r>
              <a:rPr lang="en-GB" sz="1800" b="0" i="0" u="none" strike="noStrike">
                <a:solidFill>
                  <a:srgbClr val="000000"/>
                </a:solidFill>
                <a:effectLst/>
                <a:latin typeface="Arial" panose="020B0604020202020204" pitchFamily="34" charset="0"/>
              </a:rPr>
              <a:t>: Proportion of inpatients admitted via Emergency Department.</a:t>
            </a:r>
          </a:p>
          <a:p>
            <a:pPr>
              <a:lnSpc>
                <a:spcPct val="107000"/>
              </a:lnSpc>
              <a:spcAft>
                <a:spcPts val="800"/>
              </a:spcAft>
            </a:pPr>
            <a:r>
              <a:rPr lang="en-GB" sz="18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 IDs where ADMISSION METHOD CODE is:</a:t>
            </a:r>
            <a:b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 Accident and emergency, or dental casualty department of the Health Care Provider</a:t>
            </a:r>
            <a:b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 - Accident and Emergency Department of another provider where the PATIENT had not been admitted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a:p>
            <a:r>
              <a:rPr lang="en-GB" sz="1800" b="1" i="0" u="none" strike="noStrike">
                <a:solidFill>
                  <a:srgbClr val="000000"/>
                </a:solidFill>
                <a:effectLst/>
                <a:latin typeface="Arial" panose="020B0604020202020204" pitchFamily="34" charset="0"/>
              </a:rPr>
              <a:t>Admissions via CRHT</a:t>
            </a:r>
            <a:r>
              <a:rPr lang="en-GB" sz="1800" b="0" i="0" u="none" strike="noStrike">
                <a:solidFill>
                  <a:srgbClr val="000000"/>
                </a:solidFill>
                <a:effectLst/>
                <a:latin typeface="Arial" panose="020B0604020202020204" pitchFamily="34" charset="0"/>
              </a:rPr>
              <a:t>: Proportion of inpatients admitted via Crisis Resolution Team</a:t>
            </a:r>
            <a:r>
              <a:rPr lang="en-GB"/>
              <a:t> </a:t>
            </a:r>
          </a:p>
          <a:p>
            <a:r>
              <a:rPr lang="en-GB" sz="1800" b="0" i="0" u="sng" strike="noStrike">
                <a:solidFill>
                  <a:srgbClr val="000000"/>
                </a:solidFill>
                <a:effectLst/>
                <a:latin typeface="Arial" panose="020B0604020202020204" pitchFamily="34" charset="0"/>
              </a:rPr>
              <a:t>Denominator</a:t>
            </a:r>
            <a:r>
              <a:rPr lang="en-GB"/>
              <a:t> </a:t>
            </a:r>
            <a:r>
              <a:rPr lang="en-GB" sz="1800" b="0" i="0" u="none" strike="noStrike">
                <a:solidFill>
                  <a:srgbClr val="000000"/>
                </a:solidFill>
                <a:effectLst/>
                <a:latin typeface="Arial" panose="020B0604020202020204" pitchFamily="34" charset="0"/>
              </a:rPr>
              <a:t>Count of hospital spells starting in the reporting period</a:t>
            </a:r>
            <a:br>
              <a:rPr lang="en-GB" sz="1800" b="0" i="0" u="none" strike="noStrike">
                <a:solidFill>
                  <a:srgbClr val="000000"/>
                </a:solidFill>
                <a:effectLst/>
                <a:latin typeface="Arial" panose="020B0604020202020204" pitchFamily="34" charset="0"/>
              </a:rPr>
            </a:br>
            <a:r>
              <a:rPr lang="en-GB" sz="1800" b="0" i="0" u="sng" strike="noStrike">
                <a:solidFill>
                  <a:srgbClr val="000000"/>
                </a:solidFill>
                <a:effectLst/>
                <a:latin typeface="Arial" panose="020B0604020202020204" pitchFamily="34" charset="0"/>
              </a:rPr>
              <a:t>Numerator</a:t>
            </a:r>
            <a:r>
              <a:rPr lang="en-GB"/>
              <a:t> </a:t>
            </a:r>
            <a:r>
              <a:rPr lang="en-GB" sz="1800" b="0" i="0" u="none" strike="noStrike">
                <a:solidFill>
                  <a:srgbClr val="000000"/>
                </a:solidFill>
                <a:effectLst/>
                <a:latin typeface="Arial" panose="020B0604020202020204" pitchFamily="34" charset="0"/>
              </a:rPr>
              <a:t>Count of hospital spell IDs where ADMISSION METHOD CODE is:</a:t>
            </a:r>
            <a:br>
              <a:rPr lang="en-GB" sz="1800" b="0" i="0" u="none" strike="noStrike">
                <a:solidFill>
                  <a:srgbClr val="000000"/>
                </a:solidFill>
                <a:effectLst/>
                <a:latin typeface="Arial" panose="020B0604020202020204" pitchFamily="34" charset="0"/>
              </a:rPr>
            </a:br>
            <a:r>
              <a:rPr lang="en-GB" sz="1800" b="0" i="0" u="none" strike="noStrike">
                <a:solidFill>
                  <a:srgbClr val="000000"/>
                </a:solidFill>
                <a:effectLst/>
                <a:latin typeface="Wingdings" panose="05000000000000000000" pitchFamily="2" charset="2"/>
              </a:rPr>
              <a:t>25 </a:t>
            </a:r>
            <a:r>
              <a:rPr lang="en-GB" sz="1800" b="0" i="0" u="none" strike="noStrike">
                <a:solidFill>
                  <a:srgbClr val="000000"/>
                </a:solidFill>
                <a:effectLst/>
                <a:latin typeface="Arial" panose="020B0604020202020204" pitchFamily="34" charset="0"/>
              </a:rPr>
              <a:t>-  Admission via Mental Health Crisis Resolution Team</a:t>
            </a:r>
            <a:r>
              <a:rPr lang="en-GB"/>
              <a:t> </a:t>
            </a:r>
          </a:p>
          <a:p>
            <a:endParaRPr lang="en-GB"/>
          </a:p>
          <a:p>
            <a:r>
              <a:rPr lang="en-GB" sz="1800" b="1" i="0" u="none" strike="noStrike">
                <a:solidFill>
                  <a:srgbClr val="000000"/>
                </a:solidFill>
                <a:effectLst/>
                <a:latin typeface="Arial" panose="020B0604020202020204" pitchFamily="34" charset="0"/>
              </a:rPr>
              <a:t>Admissions not known to mental health services:</a:t>
            </a:r>
            <a:r>
              <a:rPr lang="en-GB" sz="1800" b="0" i="0" u="none" strike="noStrike">
                <a:solidFill>
                  <a:srgbClr val="000000"/>
                </a:solidFill>
                <a:effectLst/>
                <a:latin typeface="Arial" panose="020B0604020202020204" pitchFamily="34" charset="0"/>
              </a:rPr>
              <a:t> Proportion of inpatient admissions for people who have had not been in contact with Core Community Mental Health within the previous 6 months</a:t>
            </a:r>
            <a:r>
              <a:rPr lang="en-GB"/>
              <a:t> </a:t>
            </a:r>
          </a:p>
          <a:p>
            <a:pPr>
              <a:lnSpc>
                <a:spcPct val="107000"/>
              </a:lnSpc>
              <a:spcAft>
                <a:spcPts val="800"/>
              </a:spcAft>
            </a:pPr>
            <a:r>
              <a:rPr lang="en-GB" sz="18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Denominator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Count of hospital spells starting in the reporting period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Numerator</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Removing admissions for people 'known' to services, defined as: </a:t>
            </a:r>
            <a:b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spells where the </a:t>
            </a:r>
            <a:r>
              <a:rPr lang="en-GB" sz="1800" kern="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Person_ID</a:t>
            </a: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has had either an attended Care Contact or Indirect Activity, in the 365 days before date of admission. </a:t>
            </a:r>
            <a:b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as part of the hospital spell record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counting contacts in the two days prior to admission (i.e. gatekeeping CRHT referrals).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27</a:t>
            </a:fld>
            <a:endParaRPr lang="en-GB"/>
          </a:p>
        </p:txBody>
      </p:sp>
    </p:spTree>
    <p:extLst>
      <p:ext uri="{BB962C8B-B14F-4D97-AF65-F5344CB8AC3E}">
        <p14:creationId xmlns:p14="http://schemas.microsoft.com/office/powerpoint/2010/main" val="282591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FutureNHS</a:t>
            </a:r>
          </a:p>
          <a:p>
            <a:endParaRPr lang="en-GB" b="1"/>
          </a:p>
          <a:p>
            <a:r>
              <a:rPr lang="en-GB" b="1"/>
              <a:t>Hospital spell </a:t>
            </a:r>
            <a:r>
              <a:rPr lang="en-GB"/>
              <a:t>- A Hospital Provider Spell is the total continuous stay of a PATIENT using a Hospital Bed on premises controlled by a Health Care Provider during which medical care is the responsibility of one or more CONSULTANTS, or the PATIENT is receiving care under one or more Nursing Episodes or Midwife Episodes in a WARD.</a:t>
            </a:r>
          </a:p>
          <a:p>
            <a:endParaRPr lang="en-GB"/>
          </a:p>
          <a:p>
            <a:r>
              <a:rPr lang="en-GB" b="1"/>
              <a:t>Ward stay </a:t>
            </a:r>
            <a:r>
              <a:rPr lang="en-GB"/>
              <a:t>- A Ward Stay is the time a PATIENT, using a Hospital Bed and/or using a delivery facility, stays in one 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r>
              <a:rPr lang="en-GB" sz="1800" b="0" i="0" u="none" strike="noStrike">
                <a:solidFill>
                  <a:srgbClr val="000000"/>
                </a:solidFill>
                <a:effectLst/>
                <a:latin typeface="Arial" panose="020B0604020202020204" pitchFamily="34" charset="0"/>
              </a:rPr>
              <a:t>Mean LOS for hospital spells</a:t>
            </a:r>
            <a:r>
              <a:rPr lang="en-GB"/>
              <a:t>: </a:t>
            </a:r>
            <a:r>
              <a:rPr lang="en-GB" sz="1800" b="0" i="0" u="none" strike="noStrike">
                <a:solidFill>
                  <a:srgbClr val="000000"/>
                </a:solidFill>
                <a:effectLst/>
                <a:latin typeface="Arial" panose="020B0604020202020204" pitchFamily="34" charset="0"/>
              </a:rPr>
              <a:t>The mean length of discharged hospital spells in the reporting period</a:t>
            </a:r>
          </a:p>
          <a:p>
            <a:r>
              <a:rPr lang="en-GB" sz="1800" b="0" i="0" u="none" strike="noStrike">
                <a:solidFill>
                  <a:srgbClr val="000000"/>
                </a:solidFill>
                <a:effectLst/>
                <a:latin typeface="Arial" panose="020B0604020202020204" pitchFamily="34" charset="0"/>
              </a:rPr>
              <a:t>Mean LOS for ward stays: The mean length of closed ward stays in the reporting period</a:t>
            </a:r>
          </a:p>
          <a:p>
            <a:r>
              <a:rPr lang="en-GB" sz="1800" b="0" i="0" u="none" strike="noStrike">
                <a:solidFill>
                  <a:srgbClr val="000000"/>
                </a:solidFill>
                <a:effectLst/>
                <a:latin typeface="Arial" panose="020B0604020202020204" pitchFamily="34" charset="0"/>
              </a:rPr>
              <a:t>Proportion of hospital spells less than 3 days</a:t>
            </a:r>
            <a:r>
              <a:rPr lang="en-GB"/>
              <a:t> : </a:t>
            </a:r>
            <a:r>
              <a:rPr lang="en-GB" sz="1800" b="0" i="0" u="none" strike="noStrike">
                <a:solidFill>
                  <a:srgbClr val="000000"/>
                </a:solidFill>
                <a:effectLst/>
                <a:latin typeface="Arial" panose="020B0604020202020204" pitchFamily="34" charset="0"/>
              </a:rPr>
              <a:t>The proportion of discharged hospital spells where the LOS is between 0 and 3 days</a:t>
            </a:r>
            <a:r>
              <a:rPr lang="en-GB"/>
              <a:t> </a:t>
            </a:r>
          </a:p>
          <a:p>
            <a:r>
              <a:rPr lang="en-GB" sz="1800" b="0" i="0" u="none" strike="noStrike">
                <a:solidFill>
                  <a:srgbClr val="000000"/>
                </a:solidFill>
                <a:effectLst/>
                <a:latin typeface="Arial" panose="020B0604020202020204" pitchFamily="34" charset="0"/>
              </a:rPr>
              <a:t>Proportion of hospital spells over 90 days</a:t>
            </a:r>
            <a:r>
              <a:rPr lang="en-GB" sz="2800"/>
              <a:t> : </a:t>
            </a:r>
            <a:r>
              <a:rPr lang="en-GB" sz="1800" b="0" i="0" u="none" strike="noStrike">
                <a:solidFill>
                  <a:srgbClr val="000000"/>
                </a:solidFill>
                <a:effectLst/>
                <a:latin typeface="Arial" panose="020B0604020202020204" pitchFamily="34" charset="0"/>
              </a:rPr>
              <a:t>The proportion of discharged hospital spells where the LOS is greater than 90 days</a:t>
            </a:r>
            <a:r>
              <a:rPr lang="en-GB"/>
              <a:t> </a:t>
            </a:r>
          </a:p>
        </p:txBody>
      </p:sp>
      <p:sp>
        <p:nvSpPr>
          <p:cNvPr id="4" name="Slide Number Placeholder 3"/>
          <p:cNvSpPr>
            <a:spLocks noGrp="1"/>
          </p:cNvSpPr>
          <p:nvPr>
            <p:ph type="sldNum" sz="quarter" idx="5"/>
          </p:nvPr>
        </p:nvSpPr>
        <p:spPr/>
        <p:txBody>
          <a:bodyPr/>
          <a:lstStyle/>
          <a:p>
            <a:fld id="{964741D0-6315-4C78-A2D5-962E8B846382}" type="slidenum">
              <a:rPr lang="en-GB" smtClean="0"/>
              <a:t>28</a:t>
            </a:fld>
            <a:endParaRPr lang="en-GB"/>
          </a:p>
        </p:txBody>
      </p:sp>
    </p:spTree>
    <p:extLst>
      <p:ext uri="{BB962C8B-B14F-4D97-AF65-F5344CB8AC3E}">
        <p14:creationId xmlns:p14="http://schemas.microsoft.com/office/powerpoint/2010/main" val="2976839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29</a:t>
            </a:fld>
            <a:endParaRPr lang="en-GB"/>
          </a:p>
        </p:txBody>
      </p:sp>
    </p:spTree>
    <p:extLst>
      <p:ext uri="{BB962C8B-B14F-4D97-AF65-F5344CB8AC3E}">
        <p14:creationId xmlns:p14="http://schemas.microsoft.com/office/powerpoint/2010/main" val="2156573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2</a:t>
            </a:r>
            <a:r>
              <a:rPr lang="en-GB" b="1"/>
              <a:t> </a:t>
            </a:r>
            <a:r>
              <a:rPr lang="en-GB"/>
              <a:t>: </a:t>
            </a:r>
            <a:r>
              <a:rPr lang="en-GB" sz="1200" b="0" i="0" u="none" strike="noStrike">
                <a:solidFill>
                  <a:srgbClr val="000000"/>
                </a:solidFill>
                <a:effectLst/>
                <a:latin typeface="Arial" panose="020B0604020202020204" pitchFamily="34" charset="0"/>
              </a:rPr>
              <a:t>A detention in hospital for assessment (or assessment followed by medical treatment) when someone has a mental health problem and needs to be detained for their own health or safety or to protect others. A Section 2 can last for up to 28 days.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3</a:t>
            </a:r>
            <a:r>
              <a:rPr lang="en-GB" b="1"/>
              <a:t> </a:t>
            </a:r>
            <a:r>
              <a:rPr lang="en-GB"/>
              <a:t>: </a:t>
            </a:r>
            <a:r>
              <a:rPr lang="en-GB" sz="1200" b="0" i="0" u="none" strike="noStrike">
                <a:solidFill>
                  <a:srgbClr val="000000"/>
                </a:solidFill>
                <a:effectLst/>
                <a:latin typeface="Arial" panose="020B0604020202020204" pitchFamily="34" charset="0"/>
              </a:rPr>
              <a:t>A detention in hospital for treatment of a mental health problem, where appropriate treatment cannot be given unless the person is detained, and the detention is necessary for the person’s own health or safety or the protection of others. A Section 3 can last for up to six months in the first instance and can then be renewed by a responsible clinician.</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4</a:t>
            </a:r>
            <a:r>
              <a:rPr lang="en-GB" b="1"/>
              <a:t> : </a:t>
            </a:r>
            <a:r>
              <a:rPr lang="en-GB" sz="1200" b="0" i="0" u="none" strike="noStrike">
                <a:solidFill>
                  <a:srgbClr val="000000"/>
                </a:solidFill>
                <a:effectLst/>
                <a:latin typeface="Arial" panose="020B0604020202020204" pitchFamily="34" charset="0"/>
              </a:rPr>
              <a:t>An emergency application made when there is an urgent need to detain someone in hospital under Section 2 of the Mental Health Act, but complying with the provisions of this section (e.g. needing two doctors to recommend that the person is detained) would result in an unacceptable delay. A Section 4 can last up to 72 hours from when someone is admitted to hospital.</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5(2)</a:t>
            </a:r>
            <a:r>
              <a:rPr lang="en-GB" b="1"/>
              <a:t> : </a:t>
            </a:r>
            <a:r>
              <a:rPr lang="en-GB" sz="1200" b="0" i="0" u="none" strike="noStrike">
                <a:solidFill>
                  <a:srgbClr val="000000"/>
                </a:solidFill>
                <a:effectLst/>
                <a:latin typeface="Arial" panose="020B0604020202020204" pitchFamily="34" charset="0"/>
              </a:rPr>
              <a:t>A detention occurring after a registered doctor or approved clinician issues a report to a hospital manager stating that someone who is in hospital but not currently detained (including patients being treated for physical health problems), should be kept in hospital due to their mental health needs. A Section 5(2) can last up to 72 hours, during which time arrangements can be made for the attendance of an Approved Mental Health Professional (AMHP) and a full assessment under the Mental Health Act.</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5(4):</a:t>
            </a:r>
            <a:r>
              <a:rPr lang="en-GB"/>
              <a:t> </a:t>
            </a:r>
            <a:r>
              <a:rPr lang="en-GB" sz="1200" b="0" i="0" u="none" strike="noStrike">
                <a:solidFill>
                  <a:srgbClr val="000000"/>
                </a:solidFill>
                <a:effectLst/>
                <a:latin typeface="Arial" panose="020B0604020202020204" pitchFamily="34" charset="0"/>
              </a:rPr>
              <a:t>Used by an appropriately qualified nurse to prevent a patient who is voluntarily receiving treatment for a mental health problem from leaving hospital, if the nurse deems that it is necessary for the person’s health or safety or for the protection of others, and it is not practical to get a practitioner or clinician to attend immediately to arrange a Section 5(2). A Section 5(4) can last up to 6 hours or until a practitioner with authority to detain someone arrives.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135</a:t>
            </a:r>
            <a:r>
              <a:rPr lang="en-GB" b="1"/>
              <a:t> : </a:t>
            </a:r>
            <a:r>
              <a:rPr lang="en-GB" sz="1200" b="0" i="0" u="none" strike="noStrike">
                <a:solidFill>
                  <a:srgbClr val="000000"/>
                </a:solidFill>
                <a:effectLst/>
                <a:latin typeface="Arial" panose="020B0604020202020204" pitchFamily="34" charset="0"/>
              </a:rPr>
              <a:t>If there is reasonable cause to suspect that a person with a mental health problem has or is being ill-treated or neglected or is unable to care for themself and live alone, then a magistrate can issue a warrant authorising a police officer to enter the person’s premises and take them to (or keep them at) a place of safety. A Section 135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Arial" panose="020B0604020202020204" pitchFamily="34" charset="0"/>
              </a:rPr>
              <a:t>Section 136 :</a:t>
            </a:r>
            <a:r>
              <a:rPr lang="en-GB" b="1"/>
              <a:t> </a:t>
            </a:r>
            <a:r>
              <a:rPr lang="en-GB" sz="1200" b="0" i="0" u="none" strike="noStrike">
                <a:solidFill>
                  <a:srgbClr val="000000"/>
                </a:solidFill>
                <a:effectLst/>
                <a:latin typeface="Arial" panose="020B0604020202020204" pitchFamily="34" charset="0"/>
              </a:rPr>
              <a:t>If it appears to a police officer that a person has a mental health problem and is in immediate need of care, the police officer may take the person to a place of safety (or keep the person at a place of safety), if they believe it is in the best interests of the person or for the protection of others. A Section 136 allows someone to be kept in the place of safety for up to 24 hours.</a:t>
            </a:r>
            <a:r>
              <a:rPr lang="en-GB"/>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30</a:t>
            </a:fld>
            <a:endParaRPr lang="en-GB"/>
          </a:p>
        </p:txBody>
      </p:sp>
    </p:spTree>
    <p:extLst>
      <p:ext uri="{BB962C8B-B14F-4D97-AF65-F5344CB8AC3E}">
        <p14:creationId xmlns:p14="http://schemas.microsoft.com/office/powerpoint/2010/main" val="3000345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en-GB"/>
          </a:p>
          <a:p>
            <a:pPr marL="0" lvl="0" indent="0">
              <a:buNone/>
            </a:pP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31</a:t>
            </a:fld>
            <a:endParaRPr lang="en-GB"/>
          </a:p>
        </p:txBody>
      </p:sp>
    </p:spTree>
    <p:extLst>
      <p:ext uri="{BB962C8B-B14F-4D97-AF65-F5344CB8AC3E}">
        <p14:creationId xmlns:p14="http://schemas.microsoft.com/office/powerpoint/2010/main" val="2455995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service offers help for those over the age of 65 years with more complex mental health problems (such as anxiety, depression, psychosis, bi-polar depression) and/or memory problems.</a:t>
            </a:r>
          </a:p>
          <a:p>
            <a:r>
              <a:rPr lang="en-GB"/>
              <a:t>They offer assessments and interventions with different staff depending on the needs. This can include psychiatrists, nurses, social workers, occupational therapists and support workers.</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32</a:t>
            </a:fld>
            <a:endParaRPr lang="en-GB"/>
          </a:p>
        </p:txBody>
      </p:sp>
    </p:spTree>
    <p:extLst>
      <p:ext uri="{BB962C8B-B14F-4D97-AF65-F5344CB8AC3E}">
        <p14:creationId xmlns:p14="http://schemas.microsoft.com/office/powerpoint/2010/main" val="120332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FF0000"/>
                </a:solidFill>
                <a:effectLst/>
                <a:latin typeface="Calibri" panose="020F0502020204030204" pitchFamily="34" charset="0"/>
                <a:ea typeface="Calibri" panose="020F0502020204030204" pitchFamily="34" charset="0"/>
              </a:rPr>
              <a:t>The triage hub monitor is the OPMH referrals admin team. All non-urgent new mental health referrals received by OPAC Directorate (e.g. excluding CRHT pathway), are registered within this team first.</a:t>
            </a:r>
            <a:endParaRPr lang="en-GB" sz="1800">
              <a:effectLst/>
              <a:latin typeface="Calibri" panose="020F0502020204030204" pitchFamily="34" charset="0"/>
              <a:ea typeface="Times New Roman" panose="02020603050405020304" pitchFamily="18" charset="0"/>
            </a:endParaRPr>
          </a:p>
          <a:p>
            <a:r>
              <a:rPr lang="en-GB" sz="1800">
                <a:solidFill>
                  <a:srgbClr val="FF0000"/>
                </a:solidFill>
                <a:effectLst/>
                <a:latin typeface="Calibri" panose="020F0502020204030204" pitchFamily="34" charset="0"/>
                <a:ea typeface="Calibri" panose="020F0502020204030204" pitchFamily="34" charset="0"/>
              </a:rPr>
              <a:t>Subsequently, these referrals are subject to triage by senior mental health practitioners, and if accepted for care, patients will be subject to onward referral to one or more OPAC Directorate mental health teams for care. (e.g. the triage referral is discharged, and one or more new referrals are registered on the respective pathways to meet patient mental health care needs).</a:t>
            </a:r>
            <a:endParaRPr lang="en-GB" sz="1800">
              <a:effectLst/>
              <a:latin typeface="Calibri" panose="020F0502020204030204" pitchFamily="34" charset="0"/>
              <a:ea typeface="Times New Roman" panose="02020603050405020304" pitchFamily="18" charset="0"/>
            </a:endParaRPr>
          </a:p>
          <a:p>
            <a:pPr algn="l"/>
            <a:endParaRPr lang="en-GB" b="0" i="0">
              <a:solidFill>
                <a:srgbClr val="425563"/>
              </a:solidFill>
              <a:effectLst/>
              <a:latin typeface="Frutiger W01"/>
            </a:endParaRPr>
          </a:p>
          <a:p>
            <a:pPr algn="l"/>
            <a:r>
              <a:rPr lang="en-GB" b="0" i="0">
                <a:solidFill>
                  <a:srgbClr val="425563"/>
                </a:solidFill>
                <a:effectLst/>
                <a:latin typeface="Frutiger W01"/>
              </a:rPr>
              <a:t>The memory assessment services (memory clinics) exist in each of the four geographical areas (localities). The memory clinics model aims to offer high quality, high throughput, low cost model of assessment of memory problems to ensure that accurate diagnoses are provided in a timely manner, and an earlier stage in the illness, allowing patients themselves to make decisions about both their current and future care plans.</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a:solidFill>
                  <a:srgbClr val="425563"/>
                </a:solidFill>
                <a:effectLst/>
                <a:latin typeface="Frutiger W01"/>
              </a:rPr>
              <a:t>Neighbourhood Teams (NTs) are responsible for the promotion of health and independence in the community working with colleagues across multiple health, social and voluntary sector organisations. NTs offer multi-disciplinary, seamless care closer to a patient’s home. They provide a service for patients in a variety of settings primarily the person’s own home but delivering some interventions in other locations such as GP practices.</a:t>
            </a:r>
            <a:r>
              <a:rPr lang="en-GB" sz="1800">
                <a:solidFill>
                  <a:srgbClr val="FF0000"/>
                </a:solidFill>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FF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FF0000"/>
                </a:solidFill>
                <a:effectLst/>
                <a:latin typeface="Calibri" panose="020F0502020204030204" pitchFamily="34" charset="0"/>
                <a:ea typeface="Times New Roman" panose="02020603050405020304" pitchFamily="18" charset="0"/>
              </a:rPr>
              <a:t>Older Peoples Crisis Response and Home Treatment Team  - the service provides assessment and short-term intensive treatment (up to 6 weeks0 for older people experiencing a major mental health concern that may otherwise require a period of hospital admission.</a:t>
            </a:r>
            <a:endParaRPr lang="en-GB" sz="1800">
              <a:effectLst/>
              <a:latin typeface="Calibri" panose="020F0502020204030204" pitchFamily="34" charset="0"/>
              <a:ea typeface="Times New Roman" panose="02020603050405020304" pitchFamily="18" charset="0"/>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FF0000"/>
                </a:solidFill>
                <a:effectLst/>
                <a:latin typeface="Calibri" panose="020F0502020204030204" pitchFamily="34" charset="0"/>
                <a:ea typeface="Calibri" panose="020F0502020204030204" pitchFamily="34" charset="0"/>
              </a:rPr>
              <a:t>Psychiatry Outpatients is a medic led service in OPAC Directorate and it does NOT include liaison psychiatry.</a:t>
            </a:r>
            <a:endParaRPr lang="en-GB"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425563"/>
                </a:solidFill>
                <a:effectLst/>
                <a:latin typeface="Frutiger W01"/>
              </a:rPr>
              <a:t>The Older People's Stepped Care Therapies Service will provide psychological therapy, occupational and psychosocial therapies for people over the age of 65 in Cambridgeshire and Peterborough. Staff will also offer advice, consultation, supervision, training and support in areas of their therapeutic expertise to staff within mental health and integrated older people’s services including inpatient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FF0000"/>
                </a:solidFill>
                <a:effectLst/>
                <a:latin typeface="Calibri" panose="020F0502020204030204" pitchFamily="34" charset="0"/>
                <a:ea typeface="Calibri" panose="020F0502020204030204" pitchFamily="34" charset="0"/>
              </a:rPr>
              <a:t>The triage – advice and guidance teams, describe a limited number of referrals, whose next steps post triage and referral acceptance, are for the appropriate OPAC mental health practitioner (often a medic) to provide advice and guidance to the referrer (e.g. the GP) about the patient referred, as opposed to engaging the patient for mental health assessment or care delivery. As stated this is a small % of OPAC total mental health activity.</a:t>
            </a:r>
            <a:endParaRPr lang="en-GB" sz="180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pPr algn="l"/>
            <a:r>
              <a:rPr lang="en-GB" b="0" i="0">
                <a:solidFill>
                  <a:srgbClr val="425563"/>
                </a:solidFill>
                <a:effectLst/>
                <a:latin typeface="Frutiger W01"/>
              </a:rPr>
              <a:t>Electroconvulsive therapy (ECT) is an effective treatment for some types of severe mental illness.</a:t>
            </a:r>
          </a:p>
          <a:p>
            <a:pPr algn="l"/>
            <a:r>
              <a:rPr lang="en-GB" b="0" i="0">
                <a:solidFill>
                  <a:srgbClr val="425563"/>
                </a:solidFill>
                <a:effectLst/>
                <a:latin typeface="Frutiger W01"/>
              </a:rPr>
              <a:t>It is usually considered when other treatment options, such as psychotherapy or medication, have not been successful or when someone is very unwell and needs urgent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425563"/>
              </a:solidFill>
              <a:effectLst/>
              <a:latin typeface="Frutiger W01"/>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33</a:t>
            </a:fld>
            <a:endParaRPr lang="en-GB"/>
          </a:p>
        </p:txBody>
      </p:sp>
    </p:spTree>
    <p:extLst>
      <p:ext uri="{BB962C8B-B14F-4D97-AF65-F5344CB8AC3E}">
        <p14:creationId xmlns:p14="http://schemas.microsoft.com/office/powerpoint/2010/main" val="1641892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34</a:t>
            </a:fld>
            <a:endParaRPr lang="en-GB"/>
          </a:p>
        </p:txBody>
      </p:sp>
    </p:spTree>
    <p:extLst>
      <p:ext uri="{BB962C8B-B14F-4D97-AF65-F5344CB8AC3E}">
        <p14:creationId xmlns:p14="http://schemas.microsoft.com/office/powerpoint/2010/main" val="2577506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35</a:t>
            </a:fld>
            <a:endParaRPr lang="en-GB"/>
          </a:p>
        </p:txBody>
      </p:sp>
    </p:spTree>
    <p:extLst>
      <p:ext uri="{BB962C8B-B14F-4D97-AF65-F5344CB8AC3E}">
        <p14:creationId xmlns:p14="http://schemas.microsoft.com/office/powerpoint/2010/main" val="139647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Aerial"/>
              </a:rPr>
              <a:t>The “living arrangements” classification combines responses to the question on marital and civil partnership status with information about whether or not a person is living in a couple. This topic is only applicable to people in households. Living arrangements differs from marital and civil partnership status because cohabiting takes priority over other categories. For example, if a person is divorced and cohabiting, then in results for living arrangements they are classified as cohabiting.</a:t>
            </a:r>
            <a:r>
              <a:rPr lang="en-GB"/>
              <a:t> </a:t>
            </a:r>
          </a:p>
          <a:p>
            <a:endParaRPr lang="en-GB"/>
          </a:p>
          <a:p>
            <a:r>
              <a:rPr lang="en-GB"/>
              <a:t>Living in a couple category includes</a:t>
            </a:r>
          </a:p>
          <a:p>
            <a:pPr marL="285750" indent="-285750">
              <a:buFont typeface="Arial" panose="020B0604020202020204" pitchFamily="34" charset="0"/>
              <a:buChar char="•"/>
            </a:pPr>
            <a:r>
              <a:rPr lang="en-GB" sz="1800" b="0" i="0" u="none" strike="noStrike">
                <a:solidFill>
                  <a:srgbClr val="000000"/>
                </a:solidFill>
                <a:effectLst/>
                <a:latin typeface="Aerial"/>
              </a:rPr>
              <a:t>Living in a couple: Separated, but still married or in a civil partnership</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Living in a same-sex couple: Cohabiting</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Living in a same-sex couple: Married or in a civil partnership</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Living in an opposite-sex couple: Cohabiting</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Living in an opposite-sex couple: Married or in a civil partnership</a:t>
            </a:r>
            <a:r>
              <a:rPr lang="en-GB"/>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0" indent="0">
              <a:buFont typeface="Arial" panose="020B0604020202020204" pitchFamily="34" charset="0"/>
              <a:buNone/>
            </a:pPr>
            <a:r>
              <a:rPr lang="en-GB"/>
              <a:t>Not living in a couple category includes</a:t>
            </a:r>
          </a:p>
          <a:p>
            <a:pPr marL="285750" indent="-285750">
              <a:buFont typeface="Arial" panose="020B0604020202020204" pitchFamily="34" charset="0"/>
              <a:buChar char="•"/>
            </a:pPr>
            <a:r>
              <a:rPr lang="en-GB" sz="1800" b="0" i="0" u="none" strike="noStrike">
                <a:solidFill>
                  <a:srgbClr val="000000"/>
                </a:solidFill>
                <a:effectLst/>
                <a:latin typeface="Aerial"/>
              </a:rPr>
              <a:t>Not living in a couple: Divorced or formerly in a civil partnership which is now legally dissolved</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Not living in a couple: Married or in a registered civil partnership</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Not living in a couple: Separated (including those who are married and those who are in civil partnerships)</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Not living in a couple: Single (never married and never registered a civil partnership)</a:t>
            </a:r>
            <a:r>
              <a:rPr lang="en-GB"/>
              <a:t> </a:t>
            </a:r>
          </a:p>
          <a:p>
            <a:pPr marL="285750" indent="-285750">
              <a:buFont typeface="Arial" panose="020B0604020202020204" pitchFamily="34" charset="0"/>
              <a:buChar char="•"/>
            </a:pPr>
            <a:r>
              <a:rPr lang="en-GB" sz="1800" b="0" i="0" u="none" strike="noStrike">
                <a:solidFill>
                  <a:srgbClr val="000000"/>
                </a:solidFill>
                <a:effectLst/>
                <a:latin typeface="Aerial"/>
              </a:rPr>
              <a:t>Not living in a couple: Widowed or surviving partner from a civil partnership</a:t>
            </a:r>
            <a:r>
              <a:rPr lang="en-GB"/>
              <a:t> </a:t>
            </a:r>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9</a:t>
            </a:fld>
            <a:endParaRPr lang="en-GB"/>
          </a:p>
        </p:txBody>
      </p:sp>
    </p:spTree>
    <p:extLst>
      <p:ext uri="{BB962C8B-B14F-4D97-AF65-F5344CB8AC3E}">
        <p14:creationId xmlns:p14="http://schemas.microsoft.com/office/powerpoint/2010/main" val="1877488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Organic, including symptomatic, mental disorders - </a:t>
            </a:r>
            <a:r>
              <a:rPr lang="en-GB" b="0" i="0">
                <a:solidFill>
                  <a:srgbClr val="000000"/>
                </a:solidFill>
                <a:effectLst/>
                <a:latin typeface="Verdana" panose="020B0604030504040204" pitchFamily="34" charset="0"/>
              </a:rPr>
              <a:t>This block comprises a range of mental disorders grouped together on the basis of their having in common a demonstrable </a:t>
            </a:r>
            <a:r>
              <a:rPr lang="en-GB" b="0" i="0" err="1">
                <a:solidFill>
                  <a:srgbClr val="000000"/>
                </a:solidFill>
                <a:effectLst/>
                <a:latin typeface="Verdana" panose="020B0604030504040204" pitchFamily="34" charset="0"/>
              </a:rPr>
              <a:t>etiology</a:t>
            </a:r>
            <a:r>
              <a:rPr lang="en-GB" b="0" i="0">
                <a:solidFill>
                  <a:srgbClr val="000000"/>
                </a:solidFill>
                <a:effectLst/>
                <a:latin typeface="Verdana" panose="020B0604030504040204" pitchFamily="34" charset="0"/>
              </a:rPr>
              <a:t> in cerebral disease, brain injury, or other insult leading to cerebral dysfunction. The dysfunction may be primary, as in diseases, injuries, and insults that affect the brain directly and selectively; or secondary, as in systemic diseases and disorders that attack the brain only as one of the multiple organs or systems of the body that are involved.</a:t>
            </a:r>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36</a:t>
            </a:fld>
            <a:endParaRPr lang="en-GB"/>
          </a:p>
        </p:txBody>
      </p:sp>
    </p:spTree>
    <p:extLst>
      <p:ext uri="{BB962C8B-B14F-4D97-AF65-F5344CB8AC3E}">
        <p14:creationId xmlns:p14="http://schemas.microsoft.com/office/powerpoint/2010/main" val="16999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200" kern="0" dirty="0">
                <a:effectLst/>
                <a:latin typeface="Abadi Extra Light" panose="020B0204020104020204" pitchFamily="34" charset="0"/>
                <a:ea typeface="Times New Roman" panose="02020603050405020304" pitchFamily="18" charset="0"/>
                <a:cs typeface="Times New Roman" panose="02020603050405020304" pitchFamily="18" charset="0"/>
              </a:rPr>
              <a:t>Talking Therapies (previously known as Improving Access to Psychological Therapies (IAPT) and later locally as the CPFT Psychological Wellbeing Service) provides </a:t>
            </a:r>
            <a:r>
              <a:rPr lang="en-GB" sz="1200" b="0" kern="0" dirty="0">
                <a:effectLst/>
                <a:latin typeface="Abadi Extra Light" panose="020B0204020104020204" pitchFamily="34" charset="0"/>
                <a:ea typeface="Times New Roman" panose="02020603050405020304" pitchFamily="18" charset="0"/>
                <a:cs typeface="Times New Roman" panose="02020603050405020304" pitchFamily="18" charset="0"/>
              </a:rPr>
              <a:t>treatment for common mental health conditions </a:t>
            </a:r>
          </a:p>
          <a:p>
            <a:pPr algn="just">
              <a:lnSpc>
                <a:spcPct val="110000"/>
              </a:lnSpc>
              <a:spcAft>
                <a:spcPts val="600"/>
              </a:spcAft>
            </a:pPr>
            <a:endParaRPr lang="en-GB" sz="12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endParaRPr>
          </a:p>
          <a:p>
            <a:pPr algn="just">
              <a:lnSpc>
                <a:spcPct val="110000"/>
              </a:lnSpc>
              <a:spcAft>
                <a:spcPts val="600"/>
              </a:spcAft>
            </a:pPr>
            <a:r>
              <a:rPr lang="en-GB" sz="1200" dirty="0">
                <a:solidFill>
                  <a:srgbClr val="000000"/>
                </a:solidFill>
                <a:effectLst/>
                <a:latin typeface="Abadi Extra Light" panose="020B0204020104020204" pitchFamily="34" charset="0"/>
                <a:ea typeface="Times New Roman" panose="02020603050405020304" pitchFamily="18" charset="0"/>
                <a:cs typeface="Times New Roman" panose="02020603050405020304" pitchFamily="18" charset="0"/>
              </a:rPr>
              <a:t>Talking Therapies can be accessed by anyone aged 18 or over, without the need </a:t>
            </a: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for a mental health diagnosis. People can self-refer into this service or can be referred a GP. Treatment offered includes: </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Low intensity interventions</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Cognitive behavioural therapy (CBT)</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Computerised cognitive behavioural therapy (CBT)</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Virtual reality-based therapy </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Interpersonal therapy (IPT)</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Eye Movement Desensitisation Reprocessing (EMDR)</a:t>
            </a:r>
          </a:p>
          <a:p>
            <a:pPr marL="342900" lvl="0" indent="-342900" algn="just">
              <a:lnSpc>
                <a:spcPct val="110000"/>
              </a:lnSpc>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Wellbeing workshops and group treatments </a:t>
            </a:r>
          </a:p>
          <a:p>
            <a:pPr marL="342900" lvl="0" indent="-342900" algn="just">
              <a:lnSpc>
                <a:spcPct val="110000"/>
              </a:lnSpc>
              <a:spcAft>
                <a:spcPts val="600"/>
              </a:spcAft>
              <a:buFont typeface="Symbol" panose="05050102010706020507" pitchFamily="18" charset="2"/>
              <a:buChar char=""/>
            </a:pPr>
            <a:r>
              <a:rPr lang="en-GB" sz="1200" dirty="0">
                <a:effectLst/>
                <a:latin typeface="Abadi Extra Light" panose="020B0204020104020204" pitchFamily="34" charset="0"/>
                <a:ea typeface="Times New Roman" panose="02020603050405020304" pitchFamily="18" charset="0"/>
                <a:cs typeface="Times New Roman" panose="02020603050405020304" pitchFamily="18" charset="0"/>
              </a:rPr>
              <a:t>Specialist support for people who are unemployed. </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38</a:t>
            </a:fld>
            <a:endParaRPr lang="en-GB"/>
          </a:p>
        </p:txBody>
      </p:sp>
    </p:spTree>
    <p:extLst>
      <p:ext uri="{BB962C8B-B14F-4D97-AF65-F5344CB8AC3E}">
        <p14:creationId xmlns:p14="http://schemas.microsoft.com/office/powerpoint/2010/main" val="317765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39</a:t>
            </a:fld>
            <a:endParaRPr lang="en-GB"/>
          </a:p>
        </p:txBody>
      </p:sp>
    </p:spTree>
    <p:extLst>
      <p:ext uri="{BB962C8B-B14F-4D97-AF65-F5344CB8AC3E}">
        <p14:creationId xmlns:p14="http://schemas.microsoft.com/office/powerpoint/2010/main" val="1165754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a:t>
            </a:r>
            <a:r>
              <a:rPr lang="en-GB" dirty="0"/>
              <a:t>: White ethnic groups include White British, White Irish and Any other White</a:t>
            </a:r>
          </a:p>
        </p:txBody>
      </p:sp>
      <p:sp>
        <p:nvSpPr>
          <p:cNvPr id="4" name="Slide Number Placeholder 3"/>
          <p:cNvSpPr>
            <a:spLocks noGrp="1"/>
          </p:cNvSpPr>
          <p:nvPr>
            <p:ph type="sldNum" sz="quarter" idx="5"/>
          </p:nvPr>
        </p:nvSpPr>
        <p:spPr/>
        <p:txBody>
          <a:bodyPr/>
          <a:lstStyle/>
          <a:p>
            <a:fld id="{964741D0-6315-4C78-A2D5-962E8B846382}" type="slidenum">
              <a:rPr lang="en-GB" smtClean="0"/>
              <a:t>40</a:t>
            </a:fld>
            <a:endParaRPr lang="en-GB"/>
          </a:p>
        </p:txBody>
      </p:sp>
    </p:spTree>
    <p:extLst>
      <p:ext uri="{BB962C8B-B14F-4D97-AF65-F5344CB8AC3E}">
        <p14:creationId xmlns:p14="http://schemas.microsoft.com/office/powerpoint/2010/main" val="1609962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dirty="0"/>
              <a:t>: White ethnic groups include White British, White Irish and Any other White</a:t>
            </a:r>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41</a:t>
            </a:fld>
            <a:endParaRPr lang="en-GB"/>
          </a:p>
        </p:txBody>
      </p:sp>
    </p:spTree>
    <p:extLst>
      <p:ext uri="{BB962C8B-B14F-4D97-AF65-F5344CB8AC3E}">
        <p14:creationId xmlns:p14="http://schemas.microsoft.com/office/powerpoint/2010/main" val="23041891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42</a:t>
            </a:fld>
            <a:endParaRPr lang="en-GB"/>
          </a:p>
        </p:txBody>
      </p:sp>
    </p:spTree>
    <p:extLst>
      <p:ext uri="{BB962C8B-B14F-4D97-AF65-F5344CB8AC3E}">
        <p14:creationId xmlns:p14="http://schemas.microsoft.com/office/powerpoint/2010/main" val="1667150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ICB Pre- and Post-Covid Time Series</a:t>
            </a:r>
          </a:p>
          <a:p>
            <a:r>
              <a:rPr lang="en-GB"/>
              <a:t>In this graph the average, upper and lower control limits were calculated for pre and post- covid time periods to better reflect the difference in pre and post covid dementia diagnosis rate.</a:t>
            </a:r>
          </a:p>
          <a:p>
            <a:endParaRPr lang="en-GB"/>
          </a:p>
          <a:p>
            <a:r>
              <a:rPr lang="en-GB"/>
              <a:t>The </a:t>
            </a:r>
            <a:r>
              <a:rPr lang="en-GB" b="1"/>
              <a:t>target dementia diagnosis rate 65 plus </a:t>
            </a:r>
            <a:r>
              <a:rPr lang="en-GB"/>
              <a:t>is displayed as a dashed line at 66.6% for reference.</a:t>
            </a:r>
          </a:p>
          <a:p>
            <a:endParaRPr lang="en-GB"/>
          </a:p>
          <a:p>
            <a:r>
              <a:rPr lang="en-GB" b="1"/>
              <a:t>Dementia diagnosis rate 65 plus: </a:t>
            </a:r>
            <a:r>
              <a:rPr lang="en-GB" b="0"/>
              <a:t>This is the dementia register divided by the dementia estimate for those age 65 plus.</a:t>
            </a:r>
          </a:p>
          <a:p>
            <a:endParaRPr lang="en-GB" b="0"/>
          </a:p>
          <a:p>
            <a:r>
              <a:rPr lang="en-GB" b="1"/>
              <a:t>Upper Control Limit and Lower Control Limit</a:t>
            </a:r>
            <a:r>
              <a:rPr lang="en-GB" b="0"/>
              <a:t>: These are limits calculated based in the dementia register and estimate data. One set of limits is calculated for the time period before March 2020 and one set for the time period from March 2020 until the latest month.</a:t>
            </a:r>
          </a:p>
          <a:p>
            <a:endParaRPr lang="en-GB" b="0"/>
          </a:p>
          <a:p>
            <a:r>
              <a:rPr lang="en-GB" b="1"/>
              <a:t>The limits can be interpreted in the following ways</a:t>
            </a:r>
            <a:r>
              <a:rPr lang="en-GB" b="0"/>
              <a:t>: If the dementia diagnosis rate is relatively stable and not changing, you will see all data points within these limits. However, if a data point  is outside of these limits, this tells us that there has been a significant change in the dementia diagnosis rate.</a:t>
            </a:r>
          </a:p>
          <a:p>
            <a:endParaRPr lang="en-GB" b="0"/>
          </a:p>
          <a:p>
            <a:r>
              <a:rPr lang="en-GB" b="1"/>
              <a:t>Average dementia diagnosis rate 65 plus</a:t>
            </a:r>
            <a:r>
              <a:rPr lang="en-GB" b="0"/>
              <a:t>: The average is calculated from the sum of the dementia register divided by the sun of the dementia estimate. One average was calculated for the time period before March 2020 and one for the time period from March 2020 until the latest month. The average sits between the upper and lower control limits.</a:t>
            </a:r>
            <a:endParaRPr lang="en-GB" b="1"/>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43</a:t>
            </a:fld>
            <a:endParaRPr lang="en-GB"/>
          </a:p>
        </p:txBody>
      </p:sp>
    </p:spTree>
    <p:extLst>
      <p:ext uri="{BB962C8B-B14F-4D97-AF65-F5344CB8AC3E}">
        <p14:creationId xmlns:p14="http://schemas.microsoft.com/office/powerpoint/2010/main" val="34467904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 Psychosis Diagnosis and Anti-</a:t>
            </a:r>
            <a:r>
              <a:rPr lang="en-GB" b="1" dirty="0" err="1"/>
              <a:t>Psy</a:t>
            </a:r>
            <a:r>
              <a:rPr lang="en-GB" b="1" dirty="0"/>
              <a:t> Drug Prescription: </a:t>
            </a:r>
            <a:r>
              <a:rPr lang="en-GB" b="0" dirty="0"/>
              <a:t>This is the number of people with no psychosis diagnosis and are prescribed anti-psychotic drugs divided by the dementia register.</a:t>
            </a:r>
          </a:p>
          <a:p>
            <a:endParaRPr lang="en-GB" b="0" dirty="0"/>
          </a:p>
          <a:p>
            <a:r>
              <a:rPr lang="en-GB" b="1" dirty="0"/>
              <a:t>No Psychosis Diagnosis and Anti-</a:t>
            </a:r>
            <a:r>
              <a:rPr lang="en-GB" b="1" dirty="0" err="1"/>
              <a:t>Psy</a:t>
            </a:r>
            <a:r>
              <a:rPr lang="en-GB" b="1" dirty="0"/>
              <a:t> Drug Prescription</a:t>
            </a:r>
            <a:r>
              <a:rPr lang="en-GB" b="0" dirty="0"/>
              <a:t>: This is the number of people with a psychosis diagnosis and are prescribed anti-psychotic drugs divided by the dementia register.</a:t>
            </a:r>
          </a:p>
          <a:p>
            <a:endParaRPr lang="en-GB" b="0" dirty="0"/>
          </a:p>
          <a:p>
            <a:r>
              <a:rPr lang="en-GB" b="1" dirty="0"/>
              <a:t>Upper Control Limit and Lower Control Limit</a:t>
            </a:r>
            <a:r>
              <a:rPr lang="en-GB" b="0" dirty="0"/>
              <a:t>: These are limits calculated for the full time period based on either the percentage with No Psychosis Diagnosis and Anti-</a:t>
            </a:r>
            <a:r>
              <a:rPr lang="en-GB" b="0" dirty="0" err="1"/>
              <a:t>Psy</a:t>
            </a:r>
            <a:r>
              <a:rPr lang="en-GB" b="0" dirty="0"/>
              <a:t> Drug Prescription or the percentage with Psychosis Diagnosis and Anti-</a:t>
            </a:r>
            <a:r>
              <a:rPr lang="en-GB" b="0" dirty="0" err="1"/>
              <a:t>Psy</a:t>
            </a:r>
            <a:r>
              <a:rPr lang="en-GB" b="0" dirty="0"/>
              <a:t> Drug Prescription.</a:t>
            </a:r>
          </a:p>
          <a:p>
            <a:endParaRPr lang="en-GB" b="0" dirty="0"/>
          </a:p>
          <a:p>
            <a:r>
              <a:rPr lang="en-GB" b="1" dirty="0"/>
              <a:t>Average for No Psychosis Diagnosis and Anti-</a:t>
            </a:r>
            <a:r>
              <a:rPr lang="en-GB" b="1" dirty="0" err="1"/>
              <a:t>Psy</a:t>
            </a:r>
            <a:r>
              <a:rPr lang="en-GB" b="1" dirty="0"/>
              <a:t> Drug Prescription</a:t>
            </a:r>
            <a:r>
              <a:rPr lang="en-GB" b="0" dirty="0"/>
              <a:t>: This is calculated from the sum of the number of people with no psychosis diagnosis and are prescribed anti-psychotic drugs divided by the sum of the dementia register from May 2020 to the latest month. The average sits between the upper and lower control limits.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Average for Psychosis Diagnosis and Anti-</a:t>
            </a:r>
            <a:r>
              <a:rPr lang="en-GB" b="1" dirty="0" err="1"/>
              <a:t>Psy</a:t>
            </a:r>
            <a:r>
              <a:rPr lang="en-GB" b="1" dirty="0"/>
              <a:t> Drug Prescription</a:t>
            </a:r>
            <a:r>
              <a:rPr lang="en-GB" b="0" dirty="0"/>
              <a:t>: This is calculated from the sum of the number of people with a psychosis diagnosis and are prescribed anti-psychotic drugs divided by the sum of the dementia register from May 2020 to the latest month. The average sits between the upper and lower control limits.</a:t>
            </a:r>
            <a:endParaRPr lang="en-GB" b="1" dirty="0"/>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the percentage with No Psychosis Diagnosis and Anti-</a:t>
            </a:r>
            <a:r>
              <a:rPr lang="en-GB" b="0" dirty="0" err="1"/>
              <a:t>Psy</a:t>
            </a:r>
            <a:r>
              <a:rPr lang="en-GB" b="0" dirty="0"/>
              <a:t> Drug prescription or Psychosis Diagnosis and Anti-</a:t>
            </a:r>
            <a:r>
              <a:rPr lang="en-GB" b="0" dirty="0" err="1"/>
              <a:t>Psy</a:t>
            </a:r>
            <a:r>
              <a:rPr lang="en-GB" b="0" dirty="0"/>
              <a:t> Drug prescription is relatively stable, you will see all data points within these limits. However, if a data point  is outside of these limits, this tells us that there has been a significant change in the rate of prescribing.</a:t>
            </a:r>
            <a:endParaRPr lang="en-GB" b="1"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44</a:t>
            </a:fld>
            <a:endParaRPr lang="en-GB"/>
          </a:p>
        </p:txBody>
      </p:sp>
    </p:spTree>
    <p:extLst>
      <p:ext uri="{BB962C8B-B14F-4D97-AF65-F5344CB8AC3E}">
        <p14:creationId xmlns:p14="http://schemas.microsoft.com/office/powerpoint/2010/main" val="15240525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F525F"/>
                </a:solidFill>
                <a:effectLst/>
                <a:latin typeface="Frutiger W01"/>
              </a:rPr>
              <a:t>Recorded dementia prevalence = (Number of patients aged 65 and over on dementia register / Number of patients aged 65 and over registered at practice) x 100</a:t>
            </a:r>
          </a:p>
          <a:p>
            <a:pPr algn="l"/>
            <a:endParaRPr lang="en-GB" b="1" i="0" dirty="0">
              <a:solidFill>
                <a:srgbClr val="3F525F"/>
              </a:solidFill>
              <a:effectLst/>
              <a:latin typeface="Frutiger W01"/>
            </a:endParaRPr>
          </a:p>
        </p:txBody>
      </p:sp>
      <p:sp>
        <p:nvSpPr>
          <p:cNvPr id="4" name="Slide Number Placeholder 3"/>
          <p:cNvSpPr>
            <a:spLocks noGrp="1"/>
          </p:cNvSpPr>
          <p:nvPr>
            <p:ph type="sldNum" sz="quarter" idx="5"/>
          </p:nvPr>
        </p:nvSpPr>
        <p:spPr/>
        <p:txBody>
          <a:bodyPr/>
          <a:lstStyle/>
          <a:p>
            <a:fld id="{964741D0-6315-4C78-A2D5-962E8B846382}" type="slidenum">
              <a:rPr lang="en-GB" smtClean="0"/>
              <a:t>45</a:t>
            </a:fld>
            <a:endParaRPr lang="en-GB"/>
          </a:p>
        </p:txBody>
      </p:sp>
    </p:spTree>
    <p:extLst>
      <p:ext uri="{BB962C8B-B14F-4D97-AF65-F5344CB8AC3E}">
        <p14:creationId xmlns:p14="http://schemas.microsoft.com/office/powerpoint/2010/main" val="1598648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3F525F"/>
                </a:solidFill>
                <a:effectLst/>
                <a:latin typeface="Frutiger W01"/>
              </a:rPr>
              <a:t>Dementia diagnosis recorded with one or more comorbidities</a:t>
            </a:r>
            <a:endParaRPr lang="en-GB" b="0" i="0" dirty="0">
              <a:solidFill>
                <a:srgbClr val="3F525F"/>
              </a:solidFill>
              <a:effectLst/>
              <a:latin typeface="Frutiger W01"/>
            </a:endParaRPr>
          </a:p>
          <a:p>
            <a:pPr algn="l"/>
            <a:r>
              <a:rPr lang="en-GB" b="0" i="0" dirty="0">
                <a:solidFill>
                  <a:srgbClr val="3F525F"/>
                </a:solidFill>
                <a:effectLst/>
                <a:latin typeface="Frutiger W01"/>
              </a:rPr>
              <a:t>GP Practices also supply the number of patients aged 65 and over who were recorded as having dementia and one or more of the following comorbidities: diabetes, stroke, hypertension and coronary heart disease (COMORBIDITIES)</a:t>
            </a:r>
          </a:p>
          <a:p>
            <a:pPr algn="l"/>
            <a:endParaRPr lang="en-GB" b="1" i="0" dirty="0">
              <a:solidFill>
                <a:srgbClr val="3F525F"/>
              </a:solidFill>
              <a:effectLst/>
              <a:latin typeface="Frutiger W01"/>
            </a:endParaRPr>
          </a:p>
          <a:p>
            <a:pPr algn="l"/>
            <a:r>
              <a:rPr lang="en-GB" b="1" i="0" dirty="0">
                <a:solidFill>
                  <a:srgbClr val="3F525F"/>
                </a:solidFill>
                <a:effectLst/>
                <a:latin typeface="Frutiger W01"/>
              </a:rPr>
              <a:t>Dementia diagnosis recorded with a record of receiving palliative care</a:t>
            </a:r>
            <a:endParaRPr lang="en-GB" b="0" i="0" dirty="0">
              <a:solidFill>
                <a:srgbClr val="3F525F"/>
              </a:solidFill>
              <a:effectLst/>
              <a:latin typeface="Frutiger W01"/>
            </a:endParaRPr>
          </a:p>
          <a:p>
            <a:pPr algn="l"/>
            <a:r>
              <a:rPr lang="en-GB" b="0" i="0" dirty="0">
                <a:solidFill>
                  <a:srgbClr val="3F525F"/>
                </a:solidFill>
                <a:effectLst/>
                <a:latin typeface="Frutiger W01"/>
              </a:rPr>
              <a:t>GP Practices also supply the number of patients aged 65 and over who were recorded as having dementia and are included on the QOF palliative care register (PALLIATIVE_CARE).</a:t>
            </a:r>
          </a:p>
          <a:p>
            <a:pPr algn="l"/>
            <a:endParaRPr lang="en-GB" b="0" i="0" dirty="0">
              <a:solidFill>
                <a:srgbClr val="3F525F"/>
              </a:solidFill>
              <a:effectLst/>
              <a:latin typeface="Frutiger W01"/>
            </a:endParaRPr>
          </a:p>
          <a:p>
            <a:endParaRPr lang="en-GB" dirty="0"/>
          </a:p>
          <a:p>
            <a:endParaRPr lang="en-GB" dirty="0"/>
          </a:p>
        </p:txBody>
      </p:sp>
      <p:sp>
        <p:nvSpPr>
          <p:cNvPr id="4" name="Slide Number Placeholder 3"/>
          <p:cNvSpPr>
            <a:spLocks noGrp="1"/>
          </p:cNvSpPr>
          <p:nvPr>
            <p:ph type="sldNum" sz="quarter" idx="5"/>
          </p:nvPr>
        </p:nvSpPr>
        <p:spPr/>
        <p:txBody>
          <a:bodyPr/>
          <a:lstStyle/>
          <a:p>
            <a:fld id="{964741D0-6315-4C78-A2D5-962E8B846382}" type="slidenum">
              <a:rPr lang="en-GB" smtClean="0"/>
              <a:t>46</a:t>
            </a:fld>
            <a:endParaRPr lang="en-GB"/>
          </a:p>
        </p:txBody>
      </p:sp>
    </p:spTree>
    <p:extLst>
      <p:ext uri="{BB962C8B-B14F-4D97-AF65-F5344CB8AC3E}">
        <p14:creationId xmlns:p14="http://schemas.microsoft.com/office/powerpoint/2010/main" val="35095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Aerial"/>
              </a:rPr>
              <a:t>An unpaid carer may look after, give help or support to anyone who has long-term physical or mental ill-health conditions, illness or problems related to old age.  </a:t>
            </a:r>
            <a:br>
              <a:rPr lang="en-GB" sz="1800" b="0" i="0" u="none" strike="noStrike">
                <a:solidFill>
                  <a:srgbClr val="000000"/>
                </a:solidFill>
                <a:effectLst/>
                <a:latin typeface="Aerial"/>
              </a:rPr>
            </a:br>
            <a:r>
              <a:rPr lang="en-GB" sz="1800" b="0" i="0" u="none" strike="noStrike">
                <a:solidFill>
                  <a:srgbClr val="000000"/>
                </a:solidFill>
                <a:effectLst/>
                <a:latin typeface="Aerial"/>
              </a:rPr>
              <a:t>This does not include any activities as part of paid employment. </a:t>
            </a:r>
            <a:br>
              <a:rPr lang="en-GB" sz="1800" b="0" i="0" u="none" strike="noStrike">
                <a:solidFill>
                  <a:srgbClr val="000000"/>
                </a:solidFill>
                <a:effectLst/>
                <a:latin typeface="Aerial"/>
              </a:rPr>
            </a:br>
            <a:r>
              <a:rPr lang="en-GB" sz="1800" b="0" i="0" u="none" strike="noStrike">
                <a:solidFill>
                  <a:srgbClr val="000000"/>
                </a:solidFill>
                <a:effectLst/>
                <a:latin typeface="Aerial"/>
              </a:rPr>
              <a:t>This help can be within or outside of the carer's household.</a:t>
            </a:r>
            <a:r>
              <a:rPr lang="en-GB"/>
              <a:t> </a:t>
            </a:r>
          </a:p>
        </p:txBody>
      </p:sp>
      <p:sp>
        <p:nvSpPr>
          <p:cNvPr id="4" name="Slide Number Placeholder 3"/>
          <p:cNvSpPr>
            <a:spLocks noGrp="1"/>
          </p:cNvSpPr>
          <p:nvPr>
            <p:ph type="sldNum" sz="quarter" idx="5"/>
          </p:nvPr>
        </p:nvSpPr>
        <p:spPr/>
        <p:txBody>
          <a:bodyPr/>
          <a:lstStyle/>
          <a:p>
            <a:fld id="{B2E3BF92-FE1A-4295-9A3F-FF94A3C7773A}" type="slidenum">
              <a:rPr lang="en-GB" smtClean="0"/>
              <a:t>10</a:t>
            </a:fld>
            <a:endParaRPr lang="en-GB"/>
          </a:p>
        </p:txBody>
      </p:sp>
    </p:spTree>
    <p:extLst>
      <p:ext uri="{BB962C8B-B14F-4D97-AF65-F5344CB8AC3E}">
        <p14:creationId xmlns:p14="http://schemas.microsoft.com/office/powerpoint/2010/main" val="3193117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14ED1-0D84-C18E-78BB-BABA010CD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AB2A1-8A99-2F54-8136-1D6F563B9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48EBC-3C1D-B7EE-577A-EAFAEA2641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Received Memory Assessment </a:t>
            </a:r>
            <a:r>
              <a:rPr lang="en-GB" dirty="0"/>
              <a:t>- </a:t>
            </a:r>
            <a:r>
              <a:rPr lang="en-GB" sz="1200" b="0" i="0" u="none" strike="noStrike" dirty="0">
                <a:solidFill>
                  <a:srgbClr val="000000"/>
                </a:solidFill>
                <a:effectLst/>
                <a:latin typeface="Arial" panose="020B0604020202020204" pitchFamily="34" charset="0"/>
              </a:rPr>
              <a:t>Number of patients with a record of receiving an assessment for dementia by the GP practice since 1 April of the reporting year who have also received an initial memory assessment since 1 April of the reporting year</a:t>
            </a:r>
            <a:r>
              <a:rPr lang="en-GB" dirty="0"/>
              <a:t> </a:t>
            </a:r>
          </a:p>
          <a:p>
            <a:endParaRPr lang="en-GB" dirty="0"/>
          </a:p>
        </p:txBody>
      </p:sp>
      <p:sp>
        <p:nvSpPr>
          <p:cNvPr id="4" name="Slide Number Placeholder 3">
            <a:extLst>
              <a:ext uri="{FF2B5EF4-FFF2-40B4-BE49-F238E27FC236}">
                <a16:creationId xmlns:a16="http://schemas.microsoft.com/office/drawing/2014/main" id="{4E9CFAF1-9C2D-329E-027B-E1F13E81D75F}"/>
              </a:ext>
            </a:extLst>
          </p:cNvPr>
          <p:cNvSpPr>
            <a:spLocks noGrp="1"/>
          </p:cNvSpPr>
          <p:nvPr>
            <p:ph type="sldNum" sz="quarter" idx="5"/>
          </p:nvPr>
        </p:nvSpPr>
        <p:spPr/>
        <p:txBody>
          <a:bodyPr/>
          <a:lstStyle/>
          <a:p>
            <a:fld id="{964741D0-6315-4C78-A2D5-962E8B846382}" type="slidenum">
              <a:rPr lang="en-GB" smtClean="0"/>
              <a:t>47</a:t>
            </a:fld>
            <a:endParaRPr lang="en-GB"/>
          </a:p>
        </p:txBody>
      </p:sp>
    </p:spTree>
    <p:extLst>
      <p:ext uri="{BB962C8B-B14F-4D97-AF65-F5344CB8AC3E}">
        <p14:creationId xmlns:p14="http://schemas.microsoft.com/office/powerpoint/2010/main" val="464502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3F525F"/>
                </a:solidFill>
                <a:effectLst/>
                <a:latin typeface="Frutiger W01"/>
              </a:rPr>
              <a:t>Dementia type</a:t>
            </a:r>
            <a:endParaRPr lang="en-GB" b="0" i="0">
              <a:solidFill>
                <a:srgbClr val="3F525F"/>
              </a:solidFill>
              <a:effectLst/>
              <a:latin typeface="Frutiger W01"/>
            </a:endParaRPr>
          </a:p>
          <a:p>
            <a:pPr algn="l"/>
            <a:r>
              <a:rPr lang="en-GB" b="0" i="0">
                <a:solidFill>
                  <a:srgbClr val="3F525F"/>
                </a:solidFill>
                <a:effectLst/>
                <a:latin typeface="Frutiger W01"/>
              </a:rPr>
              <a:t>From April 2023 data has also been collected on counts of patients on the GP practice's dementia register which are aggregated in to 4 dementia types:</a:t>
            </a:r>
          </a:p>
          <a:p>
            <a:pPr algn="l">
              <a:buFont typeface="Arial" panose="020B0604020202020204" pitchFamily="34" charset="0"/>
              <a:buChar char="•"/>
            </a:pPr>
            <a:r>
              <a:rPr lang="en-GB" b="0" i="0">
                <a:solidFill>
                  <a:srgbClr val="3F525F"/>
                </a:solidFill>
                <a:effectLst/>
                <a:latin typeface="Frutiger W01"/>
              </a:rPr>
              <a:t>Alzheimer's disease</a:t>
            </a:r>
          </a:p>
          <a:p>
            <a:pPr algn="l">
              <a:buFont typeface="Arial" panose="020B0604020202020204" pitchFamily="34" charset="0"/>
              <a:buChar char="•"/>
            </a:pPr>
            <a:r>
              <a:rPr lang="en-GB" b="0" i="0">
                <a:solidFill>
                  <a:srgbClr val="3F525F"/>
                </a:solidFill>
                <a:effectLst/>
                <a:latin typeface="Frutiger W01"/>
              </a:rPr>
              <a:t>Vascular dementia</a:t>
            </a:r>
          </a:p>
          <a:p>
            <a:pPr algn="l">
              <a:buFont typeface="Arial" panose="020B0604020202020204" pitchFamily="34" charset="0"/>
              <a:buChar char="•"/>
            </a:pPr>
            <a:r>
              <a:rPr lang="en-GB" b="0" i="0">
                <a:solidFill>
                  <a:srgbClr val="3F525F"/>
                </a:solidFill>
                <a:effectLst/>
                <a:latin typeface="Frutiger W01"/>
              </a:rPr>
              <a:t>Mixed dementia - patients diagnosed as having more than one type of dementia</a:t>
            </a:r>
          </a:p>
          <a:p>
            <a:pPr algn="l">
              <a:buFont typeface="Arial" panose="020B0604020202020204" pitchFamily="34" charset="0"/>
              <a:buChar char="•"/>
            </a:pPr>
            <a:r>
              <a:rPr lang="en-GB" b="0" i="0">
                <a:solidFill>
                  <a:srgbClr val="3F525F"/>
                </a:solidFill>
                <a:effectLst/>
                <a:latin typeface="Frutiger W01"/>
              </a:rPr>
              <a:t>Other dementia types - most recently diagnosed dementia type is not Alzheimer's disease, vascular dementia or mixed dementia.</a:t>
            </a:r>
          </a:p>
          <a:p>
            <a:pPr algn="l">
              <a:buFont typeface="Arial" panose="020B0604020202020204" pitchFamily="34" charset="0"/>
              <a:buChar char="•"/>
            </a:pPr>
            <a:endParaRPr lang="en-GB" b="0" i="0">
              <a:solidFill>
                <a:srgbClr val="3F525F"/>
              </a:solidFill>
              <a:effectLst/>
              <a:latin typeface="Frutiger W01"/>
            </a:endParaRPr>
          </a:p>
          <a:p>
            <a:pPr algn="l"/>
            <a:r>
              <a:rPr lang="en-GB" b="1" i="0">
                <a:solidFill>
                  <a:srgbClr val="3F525F"/>
                </a:solidFill>
                <a:effectLst/>
                <a:latin typeface="Frutiger W01"/>
              </a:rPr>
              <a:t>Residential type</a:t>
            </a:r>
            <a:endParaRPr lang="en-GB" b="0" i="0">
              <a:solidFill>
                <a:srgbClr val="3F525F"/>
              </a:solidFill>
              <a:effectLst/>
              <a:latin typeface="Frutiger W01"/>
            </a:endParaRPr>
          </a:p>
          <a:p>
            <a:pPr algn="l"/>
            <a:r>
              <a:rPr lang="en-GB" b="0" i="0">
                <a:solidFill>
                  <a:srgbClr val="3F525F"/>
                </a:solidFill>
                <a:effectLst/>
                <a:latin typeface="Frutiger W01"/>
              </a:rPr>
              <a:t>From April 2023 data has also been collected on counts of patients on the GP practice's dementia register which are aggregated in to 5 residential types:</a:t>
            </a:r>
          </a:p>
          <a:p>
            <a:pPr algn="l">
              <a:buFont typeface="Arial" panose="020B0604020202020204" pitchFamily="34" charset="0"/>
              <a:buChar char="•"/>
            </a:pPr>
            <a:r>
              <a:rPr lang="en-GB" b="0" i="0">
                <a:solidFill>
                  <a:srgbClr val="3F525F"/>
                </a:solidFill>
                <a:effectLst/>
                <a:latin typeface="Frutiger W01"/>
              </a:rPr>
              <a:t>Residential care home</a:t>
            </a:r>
          </a:p>
          <a:p>
            <a:pPr algn="l">
              <a:buFont typeface="Arial" panose="020B0604020202020204" pitchFamily="34" charset="0"/>
              <a:buChar char="•"/>
            </a:pPr>
            <a:r>
              <a:rPr lang="en-GB" b="0" i="0">
                <a:solidFill>
                  <a:srgbClr val="3F525F"/>
                </a:solidFill>
                <a:effectLst/>
                <a:latin typeface="Frutiger W01"/>
              </a:rPr>
              <a:t>Nursing home</a:t>
            </a:r>
          </a:p>
          <a:p>
            <a:pPr algn="l">
              <a:buFont typeface="Arial" panose="020B0604020202020204" pitchFamily="34" charset="0"/>
              <a:buChar char="•"/>
            </a:pPr>
            <a:r>
              <a:rPr lang="en-GB" b="0" i="0">
                <a:solidFill>
                  <a:srgbClr val="3F525F"/>
                </a:solidFill>
                <a:effectLst/>
                <a:latin typeface="Frutiger W01"/>
              </a:rPr>
              <a:t>Private residence</a:t>
            </a:r>
          </a:p>
          <a:p>
            <a:pPr algn="l">
              <a:buFont typeface="Arial" panose="020B0604020202020204" pitchFamily="34" charset="0"/>
              <a:buChar char="•"/>
            </a:pPr>
            <a:r>
              <a:rPr lang="en-GB" b="0" i="0">
                <a:solidFill>
                  <a:srgbClr val="3F525F"/>
                </a:solidFill>
                <a:effectLst/>
                <a:latin typeface="Frutiger W01"/>
              </a:rPr>
              <a:t>No permanent address</a:t>
            </a:r>
          </a:p>
          <a:p>
            <a:pPr algn="l">
              <a:buFont typeface="Arial" panose="020B0604020202020204" pitchFamily="34" charset="0"/>
              <a:buChar char="•"/>
            </a:pPr>
            <a:r>
              <a:rPr lang="en-GB" b="0" i="0">
                <a:solidFill>
                  <a:srgbClr val="3F525F"/>
                </a:solidFill>
                <a:effectLst/>
                <a:latin typeface="Frutiger W01"/>
              </a:rPr>
              <a:t>Other residential type - most recent residential type is not recorded</a:t>
            </a:r>
          </a:p>
          <a:p>
            <a:pPr algn="l">
              <a:buFont typeface="Arial" panose="020B0604020202020204" pitchFamily="34" charset="0"/>
              <a:buNone/>
            </a:pPr>
            <a:endParaRPr lang="en-GB" b="0" i="0">
              <a:solidFill>
                <a:srgbClr val="3F525F"/>
              </a:solidFill>
              <a:effectLst/>
              <a:latin typeface="Frutiger W01"/>
            </a:endParaRP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48</a:t>
            </a:fld>
            <a:endParaRPr lang="en-GB"/>
          </a:p>
        </p:txBody>
      </p:sp>
    </p:spTree>
    <p:extLst>
      <p:ext uri="{BB962C8B-B14F-4D97-AF65-F5344CB8AC3E}">
        <p14:creationId xmlns:p14="http://schemas.microsoft.com/office/powerpoint/2010/main" val="1139021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49</a:t>
            </a:fld>
            <a:endParaRPr lang="en-GB"/>
          </a:p>
        </p:txBody>
      </p:sp>
    </p:spTree>
    <p:extLst>
      <p:ext uri="{BB962C8B-B14F-4D97-AF65-F5344CB8AC3E}">
        <p14:creationId xmlns:p14="http://schemas.microsoft.com/office/powerpoint/2010/main" val="4181841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50</a:t>
            </a:fld>
            <a:endParaRPr lang="en-GB"/>
          </a:p>
        </p:txBody>
      </p:sp>
    </p:spTree>
    <p:extLst>
      <p:ext uri="{BB962C8B-B14F-4D97-AF65-F5344CB8AC3E}">
        <p14:creationId xmlns:p14="http://schemas.microsoft.com/office/powerpoint/2010/main" val="1350836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000000"/>
                </a:solidFill>
                <a:effectLst/>
                <a:latin typeface="Arial" panose="020B0604020202020204" pitchFamily="34" charset="0"/>
              </a:rPr>
              <a:t>Figures are taken from Dementia UK: Update (2014) prepared by King’s College London and the London School of Economics for the Alzheimer’s Society. This report updates the Dementia UK (2007) report. It provides a synthesis of best available evidence for the current cost and prevalence of dementia. It aims to provide an accurate understanding of dementia prevalence and cost in the UK to assist in policy development, influencing, commissioning and service design.</a:t>
            </a:r>
          </a:p>
          <a:p>
            <a:pPr algn="l"/>
            <a:r>
              <a:rPr lang="en-GB" b="0" i="0">
                <a:solidFill>
                  <a:srgbClr val="000000"/>
                </a:solidFill>
                <a:effectLst/>
                <a:latin typeface="Arial" panose="020B0604020202020204" pitchFamily="34" charset="0"/>
              </a:rPr>
              <a:t>The prevalence rates have been applied to ONS population projections of the 65 and over population to give estimated numbers of people predicted to have dementia to 2040.</a:t>
            </a:r>
          </a:p>
          <a:p>
            <a:pPr algn="l"/>
            <a:r>
              <a:rPr lang="en-GB" b="0" i="0">
                <a:solidFill>
                  <a:srgbClr val="000000"/>
                </a:solidFill>
                <a:effectLst/>
                <a:latin typeface="Arial" panose="020B0604020202020204" pitchFamily="34" charset="0"/>
              </a:rPr>
              <a:t>To calculate the prevalence rates for the 90+ population, rates from the research for the 90-94 and 95+ age groups have been applied to the England population 2013 (when the research was undertaken) to calculate the numbers in each age group, the sum of these groups is then expressed as a percentage of the total 90+ population to establish the predicted prevalence of the 90+ population as a whole.</a:t>
            </a:r>
          </a:p>
          <a:p>
            <a:endParaRPr lang="en-GB"/>
          </a:p>
        </p:txBody>
      </p:sp>
      <p:sp>
        <p:nvSpPr>
          <p:cNvPr id="4" name="Slide Number Placeholder 3"/>
          <p:cNvSpPr>
            <a:spLocks noGrp="1"/>
          </p:cNvSpPr>
          <p:nvPr>
            <p:ph type="sldNum" sz="quarter" idx="5"/>
          </p:nvPr>
        </p:nvSpPr>
        <p:spPr/>
        <p:txBody>
          <a:bodyPr/>
          <a:lstStyle/>
          <a:p>
            <a:fld id="{964741D0-6315-4C78-A2D5-962E8B846382}" type="slidenum">
              <a:rPr lang="en-GB" smtClean="0"/>
              <a:t>51</a:t>
            </a:fld>
            <a:endParaRPr lang="en-GB"/>
          </a:p>
        </p:txBody>
      </p:sp>
    </p:spTree>
    <p:extLst>
      <p:ext uri="{BB962C8B-B14F-4D97-AF65-F5344CB8AC3E}">
        <p14:creationId xmlns:p14="http://schemas.microsoft.com/office/powerpoint/2010/main" val="1755684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4B030-0B61-4F02-510E-3F8C3A0CC8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50F63-49C0-A95C-F10F-B64558059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C90B5-A46C-8E03-2518-DA6C87703C1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0DDA097-57EC-47CA-ACD8-47143C4AEAC9}"/>
              </a:ext>
            </a:extLst>
          </p:cNvPr>
          <p:cNvSpPr>
            <a:spLocks noGrp="1"/>
          </p:cNvSpPr>
          <p:nvPr>
            <p:ph type="sldNum" sz="quarter" idx="5"/>
          </p:nvPr>
        </p:nvSpPr>
        <p:spPr/>
        <p:txBody>
          <a:bodyPr/>
          <a:lstStyle/>
          <a:p>
            <a:fld id="{964741D0-6315-4C78-A2D5-962E8B846382}" type="slidenum">
              <a:rPr lang="en-GB" smtClean="0"/>
              <a:t>52</a:t>
            </a:fld>
            <a:endParaRPr lang="en-GB"/>
          </a:p>
        </p:txBody>
      </p:sp>
    </p:spTree>
    <p:extLst>
      <p:ext uri="{BB962C8B-B14F-4D97-AF65-F5344CB8AC3E}">
        <p14:creationId xmlns:p14="http://schemas.microsoft.com/office/powerpoint/2010/main" val="24028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a:solidFill>
                  <a:srgbClr val="252122"/>
                </a:solidFill>
                <a:effectLst/>
                <a:latin typeface="Source Sans Pro" panose="020B0503030403020204" pitchFamily="34" charset="0"/>
              </a:rPr>
              <a:t>Adults in treatment</a:t>
            </a:r>
          </a:p>
          <a:p>
            <a:pPr algn="l"/>
            <a:r>
              <a:rPr lang="en-GB" b="0" i="0">
                <a:solidFill>
                  <a:srgbClr val="000000"/>
                </a:solidFill>
                <a:effectLst/>
                <a:latin typeface="Source Sans Pro" panose="020B0503030403020204" pitchFamily="34" charset="0"/>
              </a:rPr>
              <a:t>The data below shows the number of people in contact with specialist substance misuse services. People may access treatment for either problematic drug use, alcohol use or both.</a:t>
            </a:r>
          </a:p>
          <a:p>
            <a:pPr algn="l"/>
            <a:r>
              <a:rPr lang="en-GB" b="0" i="0">
                <a:solidFill>
                  <a:srgbClr val="000000"/>
                </a:solidFill>
                <a:effectLst/>
                <a:latin typeface="Source Sans Pro" panose="020B0503030403020204" pitchFamily="34" charset="0"/>
              </a:rPr>
              <a:t>Individuals presenting to adult alcohol and drug treatment services are categorised by the substances they cite as problematic at the start of treatment. They are categorised by the following hierarchal criteria:</a:t>
            </a:r>
          </a:p>
          <a:p>
            <a:pPr algn="l">
              <a:buFont typeface="Arial" panose="020B0604020202020204" pitchFamily="34" charset="0"/>
              <a:buChar char="•"/>
            </a:pPr>
            <a:r>
              <a:rPr lang="en-GB" b="0" i="0">
                <a:solidFill>
                  <a:srgbClr val="000000"/>
                </a:solidFill>
                <a:effectLst/>
                <a:latin typeface="Source Sans Pro" panose="020B0503030403020204" pitchFamily="34" charset="0"/>
              </a:rPr>
              <a:t>any mention of opiate use would result in the person being categorised as OPIATE (irrespective of what other substances are cited)</a:t>
            </a:r>
          </a:p>
          <a:p>
            <a:pPr algn="l">
              <a:buFont typeface="Arial" panose="020B0604020202020204" pitchFamily="34" charset="0"/>
              <a:buChar char="•"/>
            </a:pPr>
            <a:r>
              <a:rPr lang="en-GB" b="0" i="0">
                <a:solidFill>
                  <a:srgbClr val="000000"/>
                </a:solidFill>
                <a:effectLst/>
                <a:latin typeface="Source Sans Pro" panose="020B0503030403020204" pitchFamily="34" charset="0"/>
              </a:rPr>
              <a:t>people who present with non-opiate substances (without opiates or alcohol) will be classified as NON-OPIATE ONLY</a:t>
            </a:r>
          </a:p>
          <a:p>
            <a:pPr algn="l">
              <a:buFont typeface="Arial" panose="020B0604020202020204" pitchFamily="34" charset="0"/>
              <a:buChar char="•"/>
            </a:pPr>
            <a:r>
              <a:rPr lang="en-GB" b="0" i="0">
                <a:solidFill>
                  <a:srgbClr val="000000"/>
                </a:solidFill>
                <a:effectLst/>
                <a:latin typeface="Source Sans Pro" panose="020B0503030403020204" pitchFamily="34" charset="0"/>
              </a:rPr>
              <a:t>people who present with a non-opiate substance and problematic alcohol use during their treatment journeys will be classified as NON-OPIATE AND ALCOHOL</a:t>
            </a:r>
          </a:p>
          <a:p>
            <a:pPr algn="l">
              <a:buFont typeface="Arial" panose="020B0604020202020204" pitchFamily="34" charset="0"/>
              <a:buChar char="•"/>
            </a:pPr>
            <a:r>
              <a:rPr lang="en-GB" b="0" i="0">
                <a:solidFill>
                  <a:srgbClr val="000000"/>
                </a:solidFill>
                <a:effectLst/>
                <a:latin typeface="Source Sans Pro" panose="020B0503030403020204" pitchFamily="34" charset="0"/>
              </a:rPr>
              <a:t>people who present with alcohol and no other substances will be categorised as ALCOHOL ONLY</a:t>
            </a:r>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53</a:t>
            </a:fld>
            <a:endParaRPr lang="en-GB"/>
          </a:p>
        </p:txBody>
      </p:sp>
    </p:spTree>
    <p:extLst>
      <p:ext uri="{BB962C8B-B14F-4D97-AF65-F5344CB8AC3E}">
        <p14:creationId xmlns:p14="http://schemas.microsoft.com/office/powerpoint/2010/main" val="1327938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Arial" panose="020B0604020202020204" pitchFamily="34" charset="0"/>
              </a:rPr>
              <a:t>Admission episodes for alcohol-related conditions (Narrow) – 65+ years</a:t>
            </a:r>
            <a:r>
              <a:rPr lang="en-GB" b="0" i="0">
                <a:solidFill>
                  <a:srgbClr val="0B0C0C"/>
                </a:solidFill>
                <a:effectLst/>
                <a:latin typeface="Arial" panose="020B0604020202020204" pitchFamily="34" charset="0"/>
              </a:rPr>
              <a:t>: </a:t>
            </a:r>
            <a:r>
              <a:rPr lang="en-GB" b="0" i="0">
                <a:solidFill>
                  <a:srgbClr val="000000"/>
                </a:solidFill>
                <a:effectLst/>
                <a:latin typeface="Arial" panose="020B0604020202020204" pitchFamily="34" charset="0"/>
              </a:rPr>
              <a:t>Admissions to hospital for 65+ year olds where the primary diagnosis (main reason for admission) is an alcohol-related condition.  This represents a Narrower measure. Since every hospital admission must have a primary diagnosis it is less sensitive to coding practices but may also understate the part alcohol plays in the admission.</a:t>
            </a:r>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55</a:t>
            </a:fld>
            <a:endParaRPr lang="en-GB"/>
          </a:p>
        </p:txBody>
      </p:sp>
    </p:spTree>
    <p:extLst>
      <p:ext uri="{BB962C8B-B14F-4D97-AF65-F5344CB8AC3E}">
        <p14:creationId xmlns:p14="http://schemas.microsoft.com/office/powerpoint/2010/main" val="1510660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A335-C568-DCAC-94C8-07CA434F3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20765-0075-DE17-FC93-878E12B01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CB67A-496A-1939-5EE3-E5E7D99D82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22E579-ED74-8A7C-320A-C503386D0C9F}"/>
              </a:ext>
            </a:extLst>
          </p:cNvPr>
          <p:cNvSpPr>
            <a:spLocks noGrp="1"/>
          </p:cNvSpPr>
          <p:nvPr>
            <p:ph type="sldNum" sz="quarter" idx="5"/>
          </p:nvPr>
        </p:nvSpPr>
        <p:spPr/>
        <p:txBody>
          <a:bodyPr/>
          <a:lstStyle/>
          <a:p>
            <a:fld id="{964741D0-6315-4C78-A2D5-962E8B846382}" type="slidenum">
              <a:rPr lang="en-GB" smtClean="0"/>
              <a:t>56</a:t>
            </a:fld>
            <a:endParaRPr lang="en-GB"/>
          </a:p>
        </p:txBody>
      </p:sp>
    </p:spTree>
    <p:extLst>
      <p:ext uri="{BB962C8B-B14F-4D97-AF65-F5344CB8AC3E}">
        <p14:creationId xmlns:p14="http://schemas.microsoft.com/office/powerpoint/2010/main" val="4049943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7F29F-BF69-0868-0F2A-5D24464C0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53C38-E46D-CC06-87C8-16D965BE3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4A2B6D-8D23-F526-BB85-D08F11A5F1A2}"/>
              </a:ext>
            </a:extLst>
          </p:cNvPr>
          <p:cNvSpPr>
            <a:spLocks noGrp="1"/>
          </p:cNvSpPr>
          <p:nvPr>
            <p:ph type="body" idx="1"/>
          </p:nvPr>
        </p:nvSpPr>
        <p:spPr/>
        <p:txBody>
          <a:bodyPr/>
          <a:lstStyle/>
          <a:p>
            <a:pPr algn="l"/>
            <a:r>
              <a:rPr lang="en-GB" b="0" i="0">
                <a:solidFill>
                  <a:srgbClr val="000000"/>
                </a:solidFill>
                <a:effectLst/>
                <a:latin typeface="Arial" panose="020B0604020202020204" pitchFamily="34" charset="0"/>
              </a:rPr>
              <a:t>Figures are taken from McDougall et al, Prevalence of depression in older people in England and Wales: the MRC CFA Study in Psychological Medicine, 2007, 37, 1787–1795.</a:t>
            </a:r>
          </a:p>
          <a:p>
            <a:pPr algn="l"/>
            <a:r>
              <a:rPr lang="en-GB" b="0" i="0">
                <a:solidFill>
                  <a:srgbClr val="000000"/>
                </a:solidFill>
                <a:effectLst/>
                <a:latin typeface="Arial" panose="020B0604020202020204" pitchFamily="34" charset="0"/>
              </a:rPr>
              <a:t>The prevalence rates have been applied to ONS population projections of the 65 and over population to give estimated numbers predicted to have depression, to 2040.</a:t>
            </a:r>
          </a:p>
          <a:p>
            <a:endParaRPr lang="en-GB"/>
          </a:p>
          <a:p>
            <a:endParaRPr lang="en-GB"/>
          </a:p>
        </p:txBody>
      </p:sp>
      <p:sp>
        <p:nvSpPr>
          <p:cNvPr id="4" name="Slide Number Placeholder 3">
            <a:extLst>
              <a:ext uri="{FF2B5EF4-FFF2-40B4-BE49-F238E27FC236}">
                <a16:creationId xmlns:a16="http://schemas.microsoft.com/office/drawing/2014/main" id="{AA758AE5-3004-C013-CEE0-7A42CC2141DC}"/>
              </a:ext>
            </a:extLst>
          </p:cNvPr>
          <p:cNvSpPr>
            <a:spLocks noGrp="1"/>
          </p:cNvSpPr>
          <p:nvPr>
            <p:ph type="sldNum" sz="quarter" idx="5"/>
          </p:nvPr>
        </p:nvSpPr>
        <p:spPr/>
        <p:txBody>
          <a:bodyPr/>
          <a:lstStyle/>
          <a:p>
            <a:fld id="{964741D0-6315-4C78-A2D5-962E8B846382}" type="slidenum">
              <a:rPr lang="en-GB" smtClean="0"/>
              <a:t>57</a:t>
            </a:fld>
            <a:endParaRPr lang="en-GB"/>
          </a:p>
        </p:txBody>
      </p:sp>
    </p:spTree>
    <p:extLst>
      <p:ext uri="{BB962C8B-B14F-4D97-AF65-F5344CB8AC3E}">
        <p14:creationId xmlns:p14="http://schemas.microsoft.com/office/powerpoint/2010/main" val="108515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a:solidFill>
                  <a:srgbClr val="000000"/>
                </a:solidFill>
                <a:effectLst/>
                <a:latin typeface="Aerial"/>
              </a:rPr>
              <a:t>A person's assessment of the general state of their health from very good to very bad. This assessment is not based on a person's health over any specified period of time.</a:t>
            </a:r>
            <a:r>
              <a:rPr lang="en-GB" sz="1800"/>
              <a:t> </a:t>
            </a:r>
          </a:p>
          <a:p>
            <a:endParaRPr lang="en-GB" sz="1800" b="0" i="0" u="none" strike="noStrike">
              <a:solidFill>
                <a:srgbClr val="000000"/>
              </a:solidFill>
              <a:effectLst/>
              <a:latin typeface="Aerial"/>
            </a:endParaRPr>
          </a:p>
          <a:p>
            <a:r>
              <a:rPr lang="en-GB" sz="1800" b="0" i="0" u="none" strike="noStrike">
                <a:solidFill>
                  <a:srgbClr val="000000"/>
                </a:solidFill>
                <a:effectLst/>
                <a:latin typeface="Aerial"/>
              </a:rPr>
              <a:t>People who assessed their day-to-day activities as limited by long-term physical or mental health conditions or illnesses are considered disabled. This definition of a disabled person meets the harmonised standard for measuring disability and is in line with the Equality Act (2010).</a:t>
            </a:r>
            <a:r>
              <a:rPr lang="en-GB"/>
              <a:t> </a:t>
            </a:r>
          </a:p>
        </p:txBody>
      </p:sp>
      <p:sp>
        <p:nvSpPr>
          <p:cNvPr id="4" name="Slide Number Placeholder 3"/>
          <p:cNvSpPr>
            <a:spLocks noGrp="1"/>
          </p:cNvSpPr>
          <p:nvPr>
            <p:ph type="sldNum" sz="quarter" idx="5"/>
          </p:nvPr>
        </p:nvSpPr>
        <p:spPr/>
        <p:txBody>
          <a:bodyPr/>
          <a:lstStyle/>
          <a:p>
            <a:fld id="{B2E3BF92-FE1A-4295-9A3F-FF94A3C7773A}" type="slidenum">
              <a:rPr lang="en-GB" smtClean="0"/>
              <a:t>11</a:t>
            </a:fld>
            <a:endParaRPr lang="en-GB"/>
          </a:p>
        </p:txBody>
      </p:sp>
    </p:spTree>
    <p:extLst>
      <p:ext uri="{BB962C8B-B14F-4D97-AF65-F5344CB8AC3E}">
        <p14:creationId xmlns:p14="http://schemas.microsoft.com/office/powerpoint/2010/main" val="2160580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E0711-FCA2-2C70-5F34-374D03A4A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13B3-02C1-7B8E-6D50-E50E501FB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DB583-781F-F69D-6488-5F810A1C8057}"/>
              </a:ext>
            </a:extLst>
          </p:cNvPr>
          <p:cNvSpPr>
            <a:spLocks noGrp="1"/>
          </p:cNvSpPr>
          <p:nvPr>
            <p:ph type="body" idx="1"/>
          </p:nvPr>
        </p:nvSpPr>
        <p:spPr/>
        <p:txBody>
          <a:bodyPr/>
          <a:lstStyle/>
          <a:p>
            <a:endParaRPr lang="en-GB"/>
          </a:p>
          <a:p>
            <a:pPr algn="l"/>
            <a:r>
              <a:rPr lang="en-GB" b="0" i="0">
                <a:solidFill>
                  <a:srgbClr val="000000"/>
                </a:solidFill>
                <a:effectLst/>
                <a:latin typeface="Arial" panose="020B0604020202020204" pitchFamily="34" charset="0"/>
              </a:rPr>
              <a:t>Figures are taken from Office for National Statistics (ONS) 2011 Census, Long term health problem or disability by health by sex by age, reference DC3302EW.</a:t>
            </a:r>
          </a:p>
          <a:p>
            <a:pPr algn="l"/>
            <a:r>
              <a:rPr lang="en-GB" b="0" i="0">
                <a:solidFill>
                  <a:srgbClr val="000000"/>
                </a:solidFill>
                <a:effectLst/>
                <a:latin typeface="Arial" panose="020B0604020202020204" pitchFamily="34" charset="0"/>
              </a:rPr>
              <a:t>Numbers have been calculated by applying percentages of people with a limiting long-term illness in 2011 to projected population figures.</a:t>
            </a:r>
          </a:p>
          <a:p>
            <a:endParaRPr lang="en-GB"/>
          </a:p>
        </p:txBody>
      </p:sp>
      <p:sp>
        <p:nvSpPr>
          <p:cNvPr id="4" name="Slide Number Placeholder 3">
            <a:extLst>
              <a:ext uri="{FF2B5EF4-FFF2-40B4-BE49-F238E27FC236}">
                <a16:creationId xmlns:a16="http://schemas.microsoft.com/office/drawing/2014/main" id="{4E3A078E-F40C-B1EF-B1D3-D18093EB7D0A}"/>
              </a:ext>
            </a:extLst>
          </p:cNvPr>
          <p:cNvSpPr>
            <a:spLocks noGrp="1"/>
          </p:cNvSpPr>
          <p:nvPr>
            <p:ph type="sldNum" sz="quarter" idx="5"/>
          </p:nvPr>
        </p:nvSpPr>
        <p:spPr/>
        <p:txBody>
          <a:bodyPr/>
          <a:lstStyle/>
          <a:p>
            <a:fld id="{964741D0-6315-4C78-A2D5-962E8B846382}" type="slidenum">
              <a:rPr lang="en-GB" smtClean="0"/>
              <a:t>58</a:t>
            </a:fld>
            <a:endParaRPr lang="en-GB"/>
          </a:p>
        </p:txBody>
      </p:sp>
    </p:spTree>
    <p:extLst>
      <p:ext uri="{BB962C8B-B14F-4D97-AF65-F5344CB8AC3E}">
        <p14:creationId xmlns:p14="http://schemas.microsoft.com/office/powerpoint/2010/main" val="472073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50E0-8B36-D7D6-CB4D-36D1A55F17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5B4B9F-BD07-C2AB-79E2-1D828EE1C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A9AADA-AB7B-1EE2-F44C-21735B8CB9DB}"/>
              </a:ext>
            </a:extLst>
          </p:cNvPr>
          <p:cNvSpPr>
            <a:spLocks noGrp="1"/>
          </p:cNvSpPr>
          <p:nvPr>
            <p:ph type="body" idx="1"/>
          </p:nvPr>
        </p:nvSpPr>
        <p:spPr/>
        <p:txBody>
          <a:bodyPr/>
          <a:lstStyle/>
          <a:p>
            <a:pPr algn="l"/>
            <a:r>
              <a:rPr lang="en-GB" b="1" i="0">
                <a:solidFill>
                  <a:srgbClr val="000000"/>
                </a:solidFill>
                <a:effectLst/>
                <a:latin typeface="Arial" panose="020B0604020202020204" pitchFamily="34" charset="0"/>
              </a:rPr>
              <a:t>Visual impairment</a:t>
            </a:r>
          </a:p>
          <a:p>
            <a:pPr algn="l"/>
            <a:r>
              <a:rPr lang="en-GB" b="0" i="0">
                <a:solidFill>
                  <a:srgbClr val="000000"/>
                </a:solidFill>
                <a:effectLst/>
                <a:latin typeface="Arial" panose="020B0604020202020204" pitchFamily="34" charset="0"/>
              </a:rPr>
              <a:t>Figures are taken from 'The number of people in the UK with a visual impairment: the use of research evidence and official statistics to estimate and describe the size of the visually impaired population', Nigel Charles, RNIB, July 2006.</a:t>
            </a:r>
          </a:p>
          <a:p>
            <a:pPr algn="l"/>
            <a:r>
              <a:rPr lang="en-GB" b="0" i="0">
                <a:solidFill>
                  <a:srgbClr val="000000"/>
                </a:solidFill>
                <a:effectLst/>
                <a:latin typeface="Arial" panose="020B0604020202020204" pitchFamily="34" charset="0"/>
              </a:rPr>
              <a:t>The overall prevalence of all causes of visual impairment in those aged 65-74 years and over with visual acuity (VA) of less than 6/18 (moderate or severe) is 5.6%, and 12.4% for those aged over 75. VA of less than 6/18 is largely used as the point which approximates to the statutory threshold for qualifying as registered severely sight impaired (blind) or registered sight impaired (partially sighted).</a:t>
            </a:r>
          </a:p>
          <a:p>
            <a:pPr algn="l"/>
            <a:r>
              <a:rPr lang="en-GB" b="0" i="0">
                <a:solidFill>
                  <a:srgbClr val="000000"/>
                </a:solidFill>
                <a:effectLst/>
                <a:latin typeface="Arial" panose="020B0604020202020204" pitchFamily="34" charset="0"/>
              </a:rPr>
              <a:t>Of those aged 75 and over, approximately half have cataracts or refractive error (i.e. correctable sight loss) and if these are excluded, the prevalence estimate of those with 'registrable' eye conditions is 6.4% in this age group. A small proportion have both cataracts and some other registrable cause of vision impairment and these are included within this figure.</a:t>
            </a:r>
          </a:p>
          <a:p>
            <a:pPr algn="l"/>
            <a:r>
              <a:rPr lang="en-GB" b="0" i="0">
                <a:solidFill>
                  <a:srgbClr val="000000"/>
                </a:solidFill>
                <a:effectLst/>
                <a:latin typeface="Arial" panose="020B0604020202020204" pitchFamily="34" charset="0"/>
              </a:rPr>
              <a:t>Age related macular degeneration is the most common cause of registerable sight loss in older people.</a:t>
            </a:r>
          </a:p>
          <a:p>
            <a:pPr algn="l"/>
            <a:r>
              <a:rPr lang="en-GB" b="0" i="0">
                <a:solidFill>
                  <a:srgbClr val="000000"/>
                </a:solidFill>
                <a:effectLst/>
                <a:latin typeface="Arial" panose="020B0604020202020204" pitchFamily="34" charset="0"/>
              </a:rPr>
              <a:t>The prevalence rates have been applied to ONS population projections of the 65 and over population to give estimated numbers of people predicted to have visual impairment to 2040.</a:t>
            </a:r>
          </a:p>
          <a:p>
            <a:endParaRPr lang="en-GB"/>
          </a:p>
          <a:p>
            <a:r>
              <a:rPr lang="en-GB" b="1"/>
              <a:t>Hearing loss</a:t>
            </a:r>
          </a:p>
          <a:p>
            <a:pPr algn="l"/>
            <a:r>
              <a:rPr lang="en-GB" b="0" i="0">
                <a:solidFill>
                  <a:srgbClr val="000000"/>
                </a:solidFill>
                <a:effectLst/>
                <a:latin typeface="Arial" panose="020B0604020202020204" pitchFamily="34" charset="0"/>
              </a:rPr>
              <a:t>Hearing loss and deafness is usually measured by finding the quietest sounds someone can hear using tones with different frequencies, which are heard as different pitches. The person being tested is asked to respond, usually by pressing a button, when they can hear a tone and the level of the tone is adjusted until they can just hear it. This level is called the threshold. Thresholds are measured in units called </a:t>
            </a:r>
            <a:r>
              <a:rPr lang="en-GB" b="0" i="0" err="1">
                <a:solidFill>
                  <a:srgbClr val="000000"/>
                </a:solidFill>
                <a:effectLst/>
                <a:latin typeface="Arial" panose="020B0604020202020204" pitchFamily="34" charset="0"/>
              </a:rPr>
              <a:t>dBHL</a:t>
            </a:r>
            <a:r>
              <a:rPr lang="en-GB" b="0" i="0">
                <a:solidFill>
                  <a:srgbClr val="000000"/>
                </a:solidFill>
                <a:effectLst/>
                <a:latin typeface="Arial" panose="020B0604020202020204" pitchFamily="34" charset="0"/>
              </a:rPr>
              <a:t>: dB stands for 'decibels' and HL stands for 'hearing level'.</a:t>
            </a:r>
          </a:p>
          <a:p>
            <a:pPr algn="l"/>
            <a:r>
              <a:rPr lang="en-GB" b="0" i="0">
                <a:solidFill>
                  <a:srgbClr val="000000"/>
                </a:solidFill>
                <a:effectLst/>
                <a:latin typeface="Arial" panose="020B0604020202020204" pitchFamily="34" charset="0"/>
              </a:rPr>
              <a:t>The greater the threshold level is in </a:t>
            </a:r>
            <a:r>
              <a:rPr lang="en-GB" b="0" i="0" err="1">
                <a:solidFill>
                  <a:srgbClr val="000000"/>
                </a:solidFill>
                <a:effectLst/>
                <a:latin typeface="Arial" panose="020B0604020202020204" pitchFamily="34" charset="0"/>
              </a:rPr>
              <a:t>dBHL</a:t>
            </a:r>
            <a:r>
              <a:rPr lang="en-GB" b="0" i="0">
                <a:solidFill>
                  <a:srgbClr val="000000"/>
                </a:solidFill>
                <a:effectLst/>
                <a:latin typeface="Arial" panose="020B0604020202020204" pitchFamily="34" charset="0"/>
              </a:rPr>
              <a:t> the worse the hearing loss.  Anyone with thresholds between 0 and 20 </a:t>
            </a:r>
            <a:r>
              <a:rPr lang="en-GB" b="0" i="0" err="1">
                <a:solidFill>
                  <a:srgbClr val="000000"/>
                </a:solidFill>
                <a:effectLst/>
                <a:latin typeface="Arial" panose="020B0604020202020204" pitchFamily="34" charset="0"/>
              </a:rPr>
              <a:t>dBHL</a:t>
            </a:r>
            <a:r>
              <a:rPr lang="en-GB" b="0" i="0">
                <a:solidFill>
                  <a:srgbClr val="000000"/>
                </a:solidFill>
                <a:effectLst/>
                <a:latin typeface="Arial" panose="020B0604020202020204" pitchFamily="34" charset="0"/>
              </a:rPr>
              <a:t> across all the frequencies is considered to have 'normal' hearing. The threshold of 25 </a:t>
            </a:r>
            <a:r>
              <a:rPr lang="en-GB" b="0" i="0" err="1">
                <a:solidFill>
                  <a:srgbClr val="000000"/>
                </a:solidFill>
                <a:effectLst/>
                <a:latin typeface="Arial" panose="020B0604020202020204" pitchFamily="34" charset="0"/>
              </a:rPr>
              <a:t>dBHL</a:t>
            </a:r>
            <a:r>
              <a:rPr lang="en-GB" b="0" i="0">
                <a:solidFill>
                  <a:srgbClr val="000000"/>
                </a:solidFill>
                <a:effectLst/>
                <a:latin typeface="Arial" panose="020B0604020202020204" pitchFamily="34" charset="0"/>
              </a:rPr>
              <a:t> indicates some hearing loss; the threshold of 65 </a:t>
            </a:r>
            <a:r>
              <a:rPr lang="en-GB" b="0" i="0" err="1">
                <a:solidFill>
                  <a:srgbClr val="000000"/>
                </a:solidFill>
                <a:effectLst/>
                <a:latin typeface="Arial" panose="020B0604020202020204" pitchFamily="34" charset="0"/>
              </a:rPr>
              <a:t>dBHL</a:t>
            </a:r>
            <a:r>
              <a:rPr lang="en-GB" b="0" i="0">
                <a:solidFill>
                  <a:srgbClr val="000000"/>
                </a:solidFill>
                <a:effectLst/>
                <a:latin typeface="Arial" panose="020B0604020202020204" pitchFamily="34" charset="0"/>
              </a:rPr>
              <a:t> indicates severe hearing loss.</a:t>
            </a:r>
          </a:p>
          <a:p>
            <a:pPr algn="l"/>
            <a:r>
              <a:rPr lang="en-GB" b="0" i="0">
                <a:solidFill>
                  <a:srgbClr val="000000"/>
                </a:solidFill>
                <a:effectLst/>
                <a:latin typeface="Arial" panose="020B0604020202020204" pitchFamily="34" charset="0"/>
              </a:rPr>
              <a:t>Evidence shows that hearing loss is a serious health condition that can have an adverse impact on a person’s health and quality of life, for example people with hearing loss may find it difficult communicate with other people and have an increased risk of social isolation and other problems such as anxiety, depression and dementia. People with hearing loss may also face barriers to employment due to poor deaf awareness or the lack of communication support.</a:t>
            </a:r>
          </a:p>
          <a:p>
            <a:pPr algn="l"/>
            <a:r>
              <a:rPr lang="en-GB" b="0" i="0">
                <a:solidFill>
                  <a:srgbClr val="000000"/>
                </a:solidFill>
                <a:effectLst/>
                <a:latin typeface="Arial" panose="020B0604020202020204" pitchFamily="34" charset="0"/>
              </a:rPr>
              <a:t>Hearing loss is a common long-term condition and is most cases is not remediable by medical intervention. The primary intervention for most people with hearing loss is hearing aids provided by audiologists. Some people with hearing loss may use British Sign Language (BSL) as their first or preferred language and may consider themselves part of the Deaf community, with a shared history, culture and language.</a:t>
            </a:r>
          </a:p>
          <a:p>
            <a:pPr algn="l"/>
            <a:r>
              <a:rPr lang="en-GB" b="0" i="0">
                <a:solidFill>
                  <a:srgbClr val="000000"/>
                </a:solidFill>
                <a:effectLst/>
                <a:latin typeface="Arial" panose="020B0604020202020204" pitchFamily="34" charset="0"/>
              </a:rPr>
              <a:t>The prevalence rates have been applied to ONS population projections of the 65 and over population to give estimated numbers predicted to have a severe or profound hearing impairment, to 2040.</a:t>
            </a:r>
          </a:p>
          <a:p>
            <a:endParaRPr lang="en-GB"/>
          </a:p>
        </p:txBody>
      </p:sp>
      <p:sp>
        <p:nvSpPr>
          <p:cNvPr id="4" name="Slide Number Placeholder 3">
            <a:extLst>
              <a:ext uri="{FF2B5EF4-FFF2-40B4-BE49-F238E27FC236}">
                <a16:creationId xmlns:a16="http://schemas.microsoft.com/office/drawing/2014/main" id="{AFF3319F-AB89-8EBA-73B0-F21C06A3A09E}"/>
              </a:ext>
            </a:extLst>
          </p:cNvPr>
          <p:cNvSpPr>
            <a:spLocks noGrp="1"/>
          </p:cNvSpPr>
          <p:nvPr>
            <p:ph type="sldNum" sz="quarter" idx="5"/>
          </p:nvPr>
        </p:nvSpPr>
        <p:spPr/>
        <p:txBody>
          <a:bodyPr/>
          <a:lstStyle/>
          <a:p>
            <a:fld id="{964741D0-6315-4C78-A2D5-962E8B846382}" type="slidenum">
              <a:rPr lang="en-GB" smtClean="0"/>
              <a:t>59</a:t>
            </a:fld>
            <a:endParaRPr lang="en-GB"/>
          </a:p>
        </p:txBody>
      </p:sp>
    </p:spTree>
    <p:extLst>
      <p:ext uri="{BB962C8B-B14F-4D97-AF65-F5344CB8AC3E}">
        <p14:creationId xmlns:p14="http://schemas.microsoft.com/office/powerpoint/2010/main" val="3101221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A335-C568-DCAC-94C8-07CA434F3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20765-0075-DE17-FC93-878E12B01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CB67A-496A-1939-5EE3-E5E7D99D82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022E579-ED74-8A7C-320A-C503386D0C9F}"/>
              </a:ext>
            </a:extLst>
          </p:cNvPr>
          <p:cNvSpPr>
            <a:spLocks noGrp="1"/>
          </p:cNvSpPr>
          <p:nvPr>
            <p:ph type="sldNum" sz="quarter" idx="5"/>
          </p:nvPr>
        </p:nvSpPr>
        <p:spPr/>
        <p:txBody>
          <a:bodyPr/>
          <a:lstStyle/>
          <a:p>
            <a:fld id="{964741D0-6315-4C78-A2D5-962E8B846382}" type="slidenum">
              <a:rPr lang="en-GB" smtClean="0"/>
              <a:t>61</a:t>
            </a:fld>
            <a:endParaRPr lang="en-GB"/>
          </a:p>
        </p:txBody>
      </p:sp>
    </p:spTree>
    <p:extLst>
      <p:ext uri="{BB962C8B-B14F-4D97-AF65-F5344CB8AC3E}">
        <p14:creationId xmlns:p14="http://schemas.microsoft.com/office/powerpoint/2010/main" val="3036615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2AAF-08F5-74DB-4B98-609CBB5F4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CF686B-0A1B-5145-D573-31F9F7339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3326C-6861-5B0C-51B2-A38CA1700DFC}"/>
              </a:ext>
            </a:extLst>
          </p:cNvPr>
          <p:cNvSpPr>
            <a:spLocks noGrp="1"/>
          </p:cNvSpPr>
          <p:nvPr>
            <p:ph type="body" idx="1"/>
          </p:nvPr>
        </p:nvSpPr>
        <p:spPr/>
        <p:txBody>
          <a:bodyPr/>
          <a:lstStyle/>
          <a:p>
            <a:r>
              <a:rPr lang="en-GB" dirty="0"/>
              <a:t>Data analytics for the </a:t>
            </a:r>
            <a:r>
              <a:rPr lang="en-GB" dirty="0" err="1"/>
              <a:t>PaPI</a:t>
            </a:r>
            <a:r>
              <a:rPr lang="en-GB" dirty="0"/>
              <a:t> dashboard have been derived from a person-level clinical segmentation data model produced by OBH (Outcome Based Healthcare), using linked predominantly secondary care datasets held in the NCDR, covering people registered to a GP practice in England, since April 2016.</a:t>
            </a:r>
          </a:p>
          <a:p>
            <a:endParaRPr lang="en-GB" dirty="0"/>
          </a:p>
          <a:p>
            <a:r>
              <a:rPr lang="en-GB" b="0" i="0" dirty="0">
                <a:solidFill>
                  <a:srgbClr val="333333"/>
                </a:solidFill>
                <a:effectLst/>
                <a:highlight>
                  <a:srgbClr val="FFFFFF"/>
                </a:highlight>
                <a:latin typeface="Arial" panose="020B0604020202020204" pitchFamily="34" charset="0"/>
              </a:rPr>
              <a:t>The </a:t>
            </a:r>
            <a:r>
              <a:rPr lang="en-GB" b="0" i="0" dirty="0" err="1">
                <a:solidFill>
                  <a:srgbClr val="333333"/>
                </a:solidFill>
                <a:effectLst/>
                <a:highlight>
                  <a:srgbClr val="FFFFFF"/>
                </a:highlight>
                <a:latin typeface="Arial" panose="020B0604020202020204" pitchFamily="34" charset="0"/>
              </a:rPr>
              <a:t>PaPI</a:t>
            </a:r>
            <a:r>
              <a:rPr lang="en-GB" b="0" i="0" dirty="0">
                <a:solidFill>
                  <a:srgbClr val="333333"/>
                </a:solidFill>
                <a:effectLst/>
                <a:highlight>
                  <a:srgbClr val="FFFFFF"/>
                </a:highlight>
                <a:latin typeface="Arial" panose="020B0604020202020204" pitchFamily="34" charset="0"/>
              </a:rPr>
              <a:t> dashboard has been developed using a range of person, event and geo-spatially linked data available from national datasets including a Master Person Index, secondary care, emergency care, community services and specialised services data.  The dashboards group/cohort patients into segments based on common healthcare needs and common socio-demographics such as age, gender, ethnicity and Index of Multiple Deprivation.</a:t>
            </a:r>
            <a:endParaRPr lang="en-GB" dirty="0"/>
          </a:p>
          <a:p>
            <a:endParaRPr lang="en-GB" dirty="0"/>
          </a:p>
        </p:txBody>
      </p:sp>
      <p:sp>
        <p:nvSpPr>
          <p:cNvPr id="4" name="Slide Number Placeholder 3">
            <a:extLst>
              <a:ext uri="{FF2B5EF4-FFF2-40B4-BE49-F238E27FC236}">
                <a16:creationId xmlns:a16="http://schemas.microsoft.com/office/drawing/2014/main" id="{ADBF8B8A-AB90-9474-F4FC-3B4A49813EE0}"/>
              </a:ext>
            </a:extLst>
          </p:cNvPr>
          <p:cNvSpPr>
            <a:spLocks noGrp="1"/>
          </p:cNvSpPr>
          <p:nvPr>
            <p:ph type="sldNum" sz="quarter" idx="5"/>
          </p:nvPr>
        </p:nvSpPr>
        <p:spPr/>
        <p:txBody>
          <a:bodyPr/>
          <a:lstStyle/>
          <a:p>
            <a:fld id="{B2E3BF92-FE1A-4295-9A3F-FF94A3C7773A}" type="slidenum">
              <a:rPr lang="en-GB" smtClean="0"/>
              <a:t>62</a:t>
            </a:fld>
            <a:endParaRPr lang="en-GB"/>
          </a:p>
        </p:txBody>
      </p:sp>
    </p:spTree>
    <p:extLst>
      <p:ext uri="{BB962C8B-B14F-4D97-AF65-F5344CB8AC3E}">
        <p14:creationId xmlns:p14="http://schemas.microsoft.com/office/powerpoint/2010/main" val="16547043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53519-A713-1B12-86F8-4ECFE158D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D8CDF-16A0-6C49-87EE-EA5AC4535E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B9B91-D9ED-6D2E-392A-687AC9D32AE6}"/>
              </a:ext>
            </a:extLst>
          </p:cNvPr>
          <p:cNvSpPr>
            <a:spLocks noGrp="1"/>
          </p:cNvSpPr>
          <p:nvPr>
            <p:ph type="body" idx="1"/>
          </p:nvPr>
        </p:nvSpPr>
        <p:spPr/>
        <p:txBody>
          <a:bodyPr/>
          <a:lstStyle/>
          <a:p>
            <a:r>
              <a:rPr lang="en-GB" dirty="0"/>
              <a:t>Data analytics for the </a:t>
            </a:r>
            <a:r>
              <a:rPr lang="en-GB" dirty="0" err="1"/>
              <a:t>PaPI</a:t>
            </a:r>
            <a:r>
              <a:rPr lang="en-GB" dirty="0"/>
              <a:t> dashboard have been derived from a person-level clinical segmentation data model produced by OBH (Outcome Based Healthcare), using linked predominantly secondary care datasets held in the NCDR, covering people registered to a GP practice in England, since April 2016.</a:t>
            </a:r>
          </a:p>
          <a:p>
            <a:endParaRPr lang="en-GB" dirty="0"/>
          </a:p>
          <a:p>
            <a:r>
              <a:rPr lang="en-GB" b="0" i="0" dirty="0">
                <a:solidFill>
                  <a:srgbClr val="333333"/>
                </a:solidFill>
                <a:effectLst/>
                <a:highlight>
                  <a:srgbClr val="FFFFFF"/>
                </a:highlight>
                <a:latin typeface="Arial" panose="020B0604020202020204" pitchFamily="34" charset="0"/>
              </a:rPr>
              <a:t>The </a:t>
            </a:r>
            <a:r>
              <a:rPr lang="en-GB" b="0" i="0" dirty="0" err="1">
                <a:solidFill>
                  <a:srgbClr val="333333"/>
                </a:solidFill>
                <a:effectLst/>
                <a:highlight>
                  <a:srgbClr val="FFFFFF"/>
                </a:highlight>
                <a:latin typeface="Arial" panose="020B0604020202020204" pitchFamily="34" charset="0"/>
              </a:rPr>
              <a:t>PaPI</a:t>
            </a:r>
            <a:r>
              <a:rPr lang="en-GB" b="0" i="0" dirty="0">
                <a:solidFill>
                  <a:srgbClr val="333333"/>
                </a:solidFill>
                <a:effectLst/>
                <a:highlight>
                  <a:srgbClr val="FFFFFF"/>
                </a:highlight>
                <a:latin typeface="Arial" panose="020B0604020202020204" pitchFamily="34" charset="0"/>
              </a:rPr>
              <a:t> dashboard has been developed using a range of person, event and geo-spatially linked data available from national datasets including a Master Person Index, secondary care, emergency care, community services and specialised services data.  The dashboards group/cohort patients into segments based on common healthcare needs and common socio-demographics such as age, gender, ethnicity and Index of Multiple Deprivation.</a:t>
            </a:r>
            <a:endParaRPr lang="en-GB" dirty="0"/>
          </a:p>
          <a:p>
            <a:endParaRPr lang="en-GB" dirty="0"/>
          </a:p>
        </p:txBody>
      </p:sp>
      <p:sp>
        <p:nvSpPr>
          <p:cNvPr id="4" name="Slide Number Placeholder 3">
            <a:extLst>
              <a:ext uri="{FF2B5EF4-FFF2-40B4-BE49-F238E27FC236}">
                <a16:creationId xmlns:a16="http://schemas.microsoft.com/office/drawing/2014/main" id="{F85AF98A-62E7-0FC9-B3B7-D8CA180F4C78}"/>
              </a:ext>
            </a:extLst>
          </p:cNvPr>
          <p:cNvSpPr>
            <a:spLocks noGrp="1"/>
          </p:cNvSpPr>
          <p:nvPr>
            <p:ph type="sldNum" sz="quarter" idx="5"/>
          </p:nvPr>
        </p:nvSpPr>
        <p:spPr/>
        <p:txBody>
          <a:bodyPr/>
          <a:lstStyle/>
          <a:p>
            <a:fld id="{B2E3BF92-FE1A-4295-9A3F-FF94A3C7773A}" type="slidenum">
              <a:rPr lang="en-GB" smtClean="0"/>
              <a:t>63</a:t>
            </a:fld>
            <a:endParaRPr lang="en-GB"/>
          </a:p>
        </p:txBody>
      </p:sp>
    </p:spTree>
    <p:extLst>
      <p:ext uri="{BB962C8B-B14F-4D97-AF65-F5344CB8AC3E}">
        <p14:creationId xmlns:p14="http://schemas.microsoft.com/office/powerpoint/2010/main" val="3571209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570F4-03CC-94EA-76D8-AAB6BC835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501FA-9855-FABD-E859-86DBF777A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B0BB7-B8F3-AD7C-AE2E-E3DCE4407430}"/>
              </a:ext>
            </a:extLst>
          </p:cNvPr>
          <p:cNvSpPr>
            <a:spLocks noGrp="1"/>
          </p:cNvSpPr>
          <p:nvPr>
            <p:ph type="body" idx="1"/>
          </p:nvPr>
        </p:nvSpPr>
        <p:spPr/>
        <p:txBody>
          <a:bodyPr/>
          <a:lstStyle/>
          <a:p>
            <a:r>
              <a:rPr lang="en-GB" dirty="0"/>
              <a:t>Data analytics for the </a:t>
            </a:r>
            <a:r>
              <a:rPr lang="en-GB" dirty="0" err="1"/>
              <a:t>PaPI</a:t>
            </a:r>
            <a:r>
              <a:rPr lang="en-GB" dirty="0"/>
              <a:t> dashboard have been derived from a person-level clinical segmentation data model produced by OBH (Outcome Based Healthcare), using linked predominantly secondary care datasets held in the NCDR, covering people registered to a GP practice in England, since April 2016.</a:t>
            </a:r>
          </a:p>
          <a:p>
            <a:endParaRPr lang="en-GB" dirty="0"/>
          </a:p>
          <a:p>
            <a:r>
              <a:rPr lang="en-GB" b="0" i="0" dirty="0">
                <a:solidFill>
                  <a:srgbClr val="333333"/>
                </a:solidFill>
                <a:effectLst/>
                <a:highlight>
                  <a:srgbClr val="FFFFFF"/>
                </a:highlight>
                <a:latin typeface="Arial" panose="020B0604020202020204" pitchFamily="34" charset="0"/>
              </a:rPr>
              <a:t>The </a:t>
            </a:r>
            <a:r>
              <a:rPr lang="en-GB" b="0" i="0" dirty="0" err="1">
                <a:solidFill>
                  <a:srgbClr val="333333"/>
                </a:solidFill>
                <a:effectLst/>
                <a:highlight>
                  <a:srgbClr val="FFFFFF"/>
                </a:highlight>
                <a:latin typeface="Arial" panose="020B0604020202020204" pitchFamily="34" charset="0"/>
              </a:rPr>
              <a:t>PaPI</a:t>
            </a:r>
            <a:r>
              <a:rPr lang="en-GB" b="0" i="0" dirty="0">
                <a:solidFill>
                  <a:srgbClr val="333333"/>
                </a:solidFill>
                <a:effectLst/>
                <a:highlight>
                  <a:srgbClr val="FFFFFF"/>
                </a:highlight>
                <a:latin typeface="Arial" panose="020B0604020202020204" pitchFamily="34" charset="0"/>
              </a:rPr>
              <a:t> dashboard has been developed using a range of person, event and geo-spatially linked data available from national datasets including a Master Person Index, secondary care, emergency care, community services and specialised services data.  The dashboards group/cohort patients into segments based on common healthcare needs and common socio-demographics such as age, gender, ethnicity and Index of Multiple Deprivation.</a:t>
            </a:r>
            <a:endParaRPr lang="en-GB" dirty="0"/>
          </a:p>
          <a:p>
            <a:endParaRPr lang="en-GB" dirty="0"/>
          </a:p>
        </p:txBody>
      </p:sp>
      <p:sp>
        <p:nvSpPr>
          <p:cNvPr id="4" name="Slide Number Placeholder 3">
            <a:extLst>
              <a:ext uri="{FF2B5EF4-FFF2-40B4-BE49-F238E27FC236}">
                <a16:creationId xmlns:a16="http://schemas.microsoft.com/office/drawing/2014/main" id="{06133FB8-1DAA-2AF7-B2CC-6E2848E626F3}"/>
              </a:ext>
            </a:extLst>
          </p:cNvPr>
          <p:cNvSpPr>
            <a:spLocks noGrp="1"/>
          </p:cNvSpPr>
          <p:nvPr>
            <p:ph type="sldNum" sz="quarter" idx="5"/>
          </p:nvPr>
        </p:nvSpPr>
        <p:spPr/>
        <p:txBody>
          <a:bodyPr/>
          <a:lstStyle/>
          <a:p>
            <a:fld id="{B2E3BF92-FE1A-4295-9A3F-FF94A3C7773A}" type="slidenum">
              <a:rPr lang="en-GB" smtClean="0"/>
              <a:t>64</a:t>
            </a:fld>
            <a:endParaRPr lang="en-GB"/>
          </a:p>
        </p:txBody>
      </p:sp>
    </p:spTree>
    <p:extLst>
      <p:ext uri="{BB962C8B-B14F-4D97-AF65-F5344CB8AC3E}">
        <p14:creationId xmlns:p14="http://schemas.microsoft.com/office/powerpoint/2010/main" val="62164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00000"/>
                </a:solidFill>
                <a:effectLst/>
                <a:latin typeface="Arial" panose="020B0604020202020204" pitchFamily="34" charset="0"/>
              </a:rPr>
              <a:t>Healthy life expectancy at 65</a:t>
            </a:r>
            <a:r>
              <a:rPr lang="en-GB" b="0" i="0">
                <a:solidFill>
                  <a:srgbClr val="000000"/>
                </a:solidFill>
                <a:effectLst/>
                <a:latin typeface="Arial" panose="020B0604020202020204" pitchFamily="34" charset="0"/>
              </a:rPr>
              <a:t>: A measure of the average number of years a person aged 65 years would expect to live in good health based on contemporary mortality rates and prevalence of self reported good health.</a:t>
            </a:r>
            <a:br>
              <a:rPr lang="en-GB"/>
            </a:br>
            <a:br>
              <a:rPr lang="en-GB"/>
            </a:br>
            <a:r>
              <a:rPr lang="en-GB" b="0" i="0">
                <a:solidFill>
                  <a:srgbClr val="000000"/>
                </a:solidFill>
                <a:effectLst/>
                <a:latin typeface="Arial" panose="020B0604020202020204" pitchFamily="34" charset="0"/>
              </a:rPr>
              <a:t>The prevalence of good health is derived from responses to a survey question on general health. For a particular area and time period, it is an estimate of the average number of years a person aged 65 years would live in good general health if he or she experienced the age specific mortality rates and prevalence of good health for that area and time period throughout his or her remaining life. Figures are calculated from deaths from all causes, mid year population estimates, and self reported general health status, based on data aggregated over a three year period.</a:t>
            </a:r>
          </a:p>
          <a:p>
            <a:endParaRPr lang="en-GB"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00000"/>
                </a:solidFill>
                <a:effectLst/>
                <a:latin typeface="Arial" panose="020B0604020202020204" pitchFamily="34" charset="0"/>
              </a:rPr>
              <a:t>Disability free life expectancy (DFLE) at 65 </a:t>
            </a:r>
            <a:r>
              <a:rPr lang="en-GB" b="0" i="0">
                <a:solidFill>
                  <a:srgbClr val="000000"/>
                </a:solidFill>
                <a:effectLst/>
                <a:latin typeface="Arial" panose="020B0604020202020204" pitchFamily="34" charset="0"/>
              </a:rPr>
              <a:t>is an estimate of the number of years a person aged 65 years would expect to live without a long lasting physical or mental health condition or disability limiting their ability to carry out day to day activities. This is based on contemporary mortality rates and prevalence of self-reported disability free state.</a:t>
            </a:r>
            <a:br>
              <a:rPr lang="en-GB"/>
            </a:br>
            <a:br>
              <a:rPr lang="en-GB"/>
            </a:br>
            <a:r>
              <a:rPr lang="en-GB" b="0" i="0">
                <a:solidFill>
                  <a:srgbClr val="000000"/>
                </a:solidFill>
                <a:effectLst/>
                <a:latin typeface="Arial" panose="020B0604020202020204" pitchFamily="34" charset="0"/>
              </a:rPr>
              <a:t>The prevalence of disability free state is derived from responses to a survey question on general health. For a particular area and time period, it is an estimate of the average number of years a person aged 65 years would live without disability if he or she experienced the age specific mortality rates and prevalence of disability free state for that area and time period throughout his or her remaining life. Figures are calculated from deaths from all causes, mid year population estimates, and self reported disability free state, based on data aggregated over a three year period.</a:t>
            </a:r>
            <a:endParaRPr lang="en-GB"/>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12</a:t>
            </a:fld>
            <a:endParaRPr lang="en-GB"/>
          </a:p>
        </p:txBody>
      </p:sp>
    </p:spTree>
    <p:extLst>
      <p:ext uri="{BB962C8B-B14F-4D97-AF65-F5344CB8AC3E}">
        <p14:creationId xmlns:p14="http://schemas.microsoft.com/office/powerpoint/2010/main" val="157185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00000"/>
                </a:solidFill>
                <a:effectLst/>
                <a:latin typeface="Arial" panose="020B0604020202020204" pitchFamily="34" charset="0"/>
              </a:rPr>
              <a:t>The Income Deprivation Affecting Older People Index </a:t>
            </a:r>
            <a:r>
              <a:rPr lang="en-GB" b="0" i="0">
                <a:solidFill>
                  <a:srgbClr val="000000"/>
                </a:solidFill>
                <a:effectLst/>
                <a:latin typeface="Arial" panose="020B0604020202020204" pitchFamily="34" charset="0"/>
              </a:rPr>
              <a:t>is the proportion of all those aged 60 or over who experience income deprivation, here defined as adults aged 60 or over receiving Income Support or income-based Jobseekers Allowance or income-based Employment and Support Allowance or Pension Credit (Guarantee) or Universal Credit (in the ‘Searching for work’, ‘No work requirements’, ‘Planning for work’, ‘Working – with requirements’ and ‘Preparing for work’ conditionality groups) or families not in receipt of these benefits but in receipt of Working Tax Credit or Child Tax Credit with an equivalised income (excluding housing benefit) below 60 per cent of the national median before housing costs. Asylum seekers aged 60 and over are not included in the Income Deprivation Affecting Older People Index. Shrinkage was applied to construct the Income Deprivation Affecting Older People Index score.</a:t>
            </a:r>
          </a:p>
          <a:p>
            <a:r>
              <a:rPr lang="en-GB" b="0" i="0">
                <a:solidFill>
                  <a:srgbClr val="000000"/>
                </a:solidFill>
                <a:effectLst/>
                <a:latin typeface="Arial" panose="020B0604020202020204" pitchFamily="34" charset="0"/>
              </a:rPr>
              <a:t>This is a subset of the Income Deprivation Domain of the English Indices of Deprivation. </a:t>
            </a:r>
          </a:p>
          <a:p>
            <a:endParaRPr lang="en-GB"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a:solidFill>
                  <a:srgbClr val="0B0C0C"/>
                </a:solidFill>
                <a:effectLst/>
                <a:latin typeface="Arial" panose="020B0604020202020204" pitchFamily="34" charset="0"/>
              </a:rPr>
              <a:t>Homelessness - households owed a duty under the Homelessness Reduction Act (main applicant aged 55 and over): </a:t>
            </a:r>
            <a:r>
              <a:rPr lang="en-GB" b="0" i="0">
                <a:solidFill>
                  <a:srgbClr val="0B0C0C"/>
                </a:solidFill>
                <a:effectLst/>
                <a:latin typeface="Arial" panose="020B0604020202020204" pitchFamily="34" charset="0"/>
              </a:rPr>
              <a:t>Households owed a prevention or relief duty under the Homelessness Reduction Act, where the main applicant is aged 55 years and over, crude rate per 1,000 estimated households where the household reference person is aged 55 years and over</a:t>
            </a:r>
            <a:endParaRPr lang="en-GB"/>
          </a:p>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13</a:t>
            </a:fld>
            <a:endParaRPr lang="en-GB"/>
          </a:p>
        </p:txBody>
      </p:sp>
    </p:spTree>
    <p:extLst>
      <p:ext uri="{BB962C8B-B14F-4D97-AF65-F5344CB8AC3E}">
        <p14:creationId xmlns:p14="http://schemas.microsoft.com/office/powerpoint/2010/main" val="371751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0B0C0C"/>
                </a:solidFill>
                <a:effectLst/>
                <a:latin typeface="Arial" panose="020B0604020202020204" pitchFamily="34" charset="0"/>
              </a:rPr>
              <a:t>Social Isolation: percentage of adult carers who have as much social contact as they would like</a:t>
            </a:r>
            <a:endParaRPr lang="en-GB" b="1" i="0">
              <a:solidFill>
                <a:srgbClr val="000000"/>
              </a:solidFill>
              <a:effectLst/>
              <a:latin typeface="Arial" panose="020B0604020202020204" pitchFamily="34" charset="0"/>
            </a:endParaRPr>
          </a:p>
          <a:p>
            <a:r>
              <a:rPr lang="en-GB" b="0" i="0">
                <a:solidFill>
                  <a:srgbClr val="000000"/>
                </a:solidFill>
                <a:effectLst/>
                <a:latin typeface="Arial" panose="020B0604020202020204" pitchFamily="34" charset="0"/>
              </a:rPr>
              <a:t>The percentage of respondents to the Personal Social Services Survey of Adult Carers in England who responded to the question "Thinking about how much contact you have had with people you like, which of the following best describes your social situation?" with the answer "I have as much social contact I want with people I like".</a:t>
            </a:r>
            <a:br>
              <a:rPr lang="en-GB"/>
            </a:br>
            <a:r>
              <a:rPr lang="en-GB" b="0" i="0">
                <a:solidFill>
                  <a:srgbClr val="000000"/>
                </a:solidFill>
                <a:effectLst/>
                <a:latin typeface="Arial" panose="020B0604020202020204" pitchFamily="34" charset="0"/>
              </a:rPr>
              <a:t>This measure applies to those people in receipt, at the point that data are extracted, of long-term support services funded or managed by social services following a full assessment of need</a:t>
            </a:r>
          </a:p>
          <a:p>
            <a:endParaRPr lang="en-GB" b="0" i="0">
              <a:solidFill>
                <a:srgbClr val="000000"/>
              </a:solidFill>
              <a:effectLst/>
              <a:latin typeface="Arial" panose="020B0604020202020204" pitchFamily="34" charset="0"/>
            </a:endParaRPr>
          </a:p>
          <a:p>
            <a:r>
              <a:rPr lang="en-GB" b="1" i="0">
                <a:solidFill>
                  <a:srgbClr val="0B0C0C"/>
                </a:solidFill>
                <a:effectLst/>
                <a:latin typeface="Arial" panose="020B0604020202020204" pitchFamily="34" charset="0"/>
              </a:rPr>
              <a:t>Social Isolation: percentage of adult social care users who have as much social contact as they would like</a:t>
            </a:r>
          </a:p>
          <a:p>
            <a:r>
              <a:rPr lang="en-GB" b="0" i="0">
                <a:solidFill>
                  <a:srgbClr val="000000"/>
                </a:solidFill>
                <a:effectLst/>
                <a:latin typeface="Arial" panose="020B0604020202020204" pitchFamily="34" charset="0"/>
              </a:rPr>
              <a:t>The percentage of respondents to the Adult Social Care Survey (service users) who responded to the question "Thinking about how much contact you've had with people you like, which of the following statements best describes your social situation?" with the answer "I have as much social contact as I want with people I like".</a:t>
            </a:r>
            <a:br>
              <a:rPr lang="en-GB"/>
            </a:br>
            <a:r>
              <a:rPr lang="en-GB" b="0" i="0">
                <a:solidFill>
                  <a:srgbClr val="000000"/>
                </a:solidFill>
                <a:effectLst/>
                <a:latin typeface="Arial" panose="020B0604020202020204" pitchFamily="34" charset="0"/>
              </a:rPr>
              <a:t>This measure applies to those people in receipt, at the point that data are extracted, of long-term support services funded or managed by social services following a full assessment of need.</a:t>
            </a:r>
          </a:p>
          <a:p>
            <a:endParaRPr lang="en-GB" b="0" i="0">
              <a:solidFill>
                <a:srgbClr val="000000"/>
              </a:solidFill>
              <a:effectLst/>
              <a:latin typeface="Arial" panose="020B0604020202020204" pitchFamily="34" charset="0"/>
            </a:endParaRPr>
          </a:p>
          <a:p>
            <a:r>
              <a:rPr lang="en-GB" b="1" i="0">
                <a:solidFill>
                  <a:srgbClr val="000000"/>
                </a:solidFill>
                <a:effectLst/>
                <a:latin typeface="Arial" panose="020B0604020202020204" pitchFamily="34" charset="0"/>
              </a:rPr>
              <a:t>Note</a:t>
            </a:r>
            <a:r>
              <a:rPr lang="en-GB" b="0" i="0">
                <a:solidFill>
                  <a:srgbClr val="000000"/>
                </a:solidFill>
                <a:effectLst/>
                <a:latin typeface="Arial" panose="020B0604020202020204" pitchFamily="34" charset="0"/>
              </a:rPr>
              <a:t>: </a:t>
            </a:r>
          </a:p>
          <a:p>
            <a:pPr algn="l"/>
            <a:r>
              <a:rPr lang="en-GB" b="0" i="0">
                <a:effectLst/>
                <a:latin typeface="Arial" panose="020B0604020202020204" pitchFamily="34" charset="0"/>
              </a:rPr>
              <a:t>The Covid19 impact from March 2020 onwards has had an effect on adult social care data collections, processing and quality assurance.</a:t>
            </a:r>
          </a:p>
          <a:p>
            <a:pPr algn="l"/>
            <a:r>
              <a:rPr lang="en-GB" b="0" i="0">
                <a:effectLst/>
                <a:latin typeface="Arial" panose="020B0604020202020204" pitchFamily="34" charset="0"/>
              </a:rPr>
              <a:t>The 2020 to 2021 Adult Social Care survey was voluntary for councils to participate. As only 18 councils participated, this indicator has not been updated for 2020 to 2021 in the Profile.</a:t>
            </a:r>
          </a:p>
          <a:p>
            <a:endParaRPr lang="en-GB" b="1"/>
          </a:p>
        </p:txBody>
      </p:sp>
      <p:sp>
        <p:nvSpPr>
          <p:cNvPr id="4" name="Slide Number Placeholder 3"/>
          <p:cNvSpPr>
            <a:spLocks noGrp="1"/>
          </p:cNvSpPr>
          <p:nvPr>
            <p:ph type="sldNum" sz="quarter" idx="5"/>
          </p:nvPr>
        </p:nvSpPr>
        <p:spPr/>
        <p:txBody>
          <a:bodyPr/>
          <a:lstStyle/>
          <a:p>
            <a:fld id="{B2E3BF92-FE1A-4295-9A3F-FF94A3C7773A}" type="slidenum">
              <a:rPr lang="en-GB" smtClean="0"/>
              <a:t>14</a:t>
            </a:fld>
            <a:endParaRPr lang="en-GB"/>
          </a:p>
        </p:txBody>
      </p:sp>
    </p:spTree>
    <p:extLst>
      <p:ext uri="{BB962C8B-B14F-4D97-AF65-F5344CB8AC3E}">
        <p14:creationId xmlns:p14="http://schemas.microsoft.com/office/powerpoint/2010/main" val="163280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E3BF92-FE1A-4295-9A3F-FF94A3C7773A}" type="slidenum">
              <a:rPr lang="en-GB" smtClean="0"/>
              <a:t>15</a:t>
            </a:fld>
            <a:endParaRPr lang="en-GB"/>
          </a:p>
        </p:txBody>
      </p:sp>
    </p:spTree>
    <p:extLst>
      <p:ext uri="{BB962C8B-B14F-4D97-AF65-F5344CB8AC3E}">
        <p14:creationId xmlns:p14="http://schemas.microsoft.com/office/powerpoint/2010/main" val="360139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014694"/>
          </a:xfrm>
          <a:solidFill>
            <a:schemeClr val="bg1"/>
          </a:solidFill>
        </p:spPr>
        <p:txBody>
          <a:bodyPr anchor="ctr">
            <a:normAutofit/>
          </a:bodyPr>
          <a:lstStyle>
            <a:lvl1pPr algn="ctr">
              <a:lnSpc>
                <a:spcPct val="100000"/>
              </a:lnSpc>
              <a:defRPr sz="5400"/>
            </a:lvl1pPr>
          </a:lstStyle>
          <a:p>
            <a:r>
              <a:rPr lang="en-US"/>
              <a:t>Click to edit Master title style</a:t>
            </a:r>
            <a:endParaRPr lang="en-GB"/>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3956859"/>
            <a:ext cx="11187404" cy="2219498"/>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338883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normAutofit/>
          </a:bodyPr>
          <a:lstStyle>
            <a:lvl1pPr>
              <a:defRPr sz="1200">
                <a:solidFill>
                  <a:schemeClr val="accent1">
                    <a:lumMod val="75000"/>
                  </a:schemeClr>
                </a:solidFill>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91993"/>
            <a:ext cx="12192000" cy="266008"/>
          </a:xfrm>
          <a:prstGeom prst="rect">
            <a:avLst/>
          </a:prstGeom>
          <a:solidFill>
            <a:schemeClr val="accent1">
              <a:lumMod val="75000"/>
            </a:schemeClr>
          </a:solidFill>
        </p:spPr>
        <p:txBody>
          <a:bodyPr/>
          <a:lstStyle>
            <a:lvl1pPr>
              <a:defRPr sz="1200">
                <a:solidFill>
                  <a:schemeClr val="bg1"/>
                </a:solidFill>
              </a:defRPr>
            </a:lvl1pPr>
          </a:lstStyle>
          <a:p>
            <a:endParaRPr lang="en-GB"/>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rgbClr val="4472C4"/>
          </a:solidFill>
          <a:ln>
            <a:solidFill>
              <a:schemeClr val="accent1">
                <a:lumMod val="75000"/>
              </a:schemeClr>
            </a:solidFill>
          </a:ln>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4">
            <a:extLst>
              <a:ext uri="{FF2B5EF4-FFF2-40B4-BE49-F238E27FC236}">
                <a16:creationId xmlns:a16="http://schemas.microsoft.com/office/drawing/2014/main" id="{07410E9E-D5CF-7D8D-822C-228AFC38E95B}"/>
              </a:ext>
            </a:extLst>
          </p:cNvPr>
          <p:cNvSpPr txBox="1">
            <a:spLocks/>
          </p:cNvSpPr>
          <p:nvPr userDrawn="1"/>
        </p:nvSpPr>
        <p:spPr>
          <a:xfrm>
            <a:off x="0" y="6565564"/>
            <a:ext cx="12192000" cy="284123"/>
          </a:xfrm>
          <a:prstGeom prst="rect">
            <a:avLst/>
          </a:prstGeom>
          <a:solidFill>
            <a:srgbClr val="4472C4"/>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281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02/01/2025</a:t>
            </a:fld>
            <a:endParaRPr lang="en-GB"/>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2420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5564"/>
            <a:ext cx="12192000" cy="28412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964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normAutofit/>
          </a:bodyPr>
          <a:lstStyle>
            <a:lvl1pPr>
              <a:defRPr sz="2800"/>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58742"/>
            <a:ext cx="12192000" cy="290945"/>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210608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500970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02/01/2025</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75366"/>
            <a:ext cx="12192000" cy="274321"/>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385694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02/01/2025</a:t>
            </a:fld>
            <a:endParaRPr lang="en-GB"/>
          </a:p>
        </p:txBody>
      </p:sp>
    </p:spTree>
    <p:extLst>
      <p:ext uri="{BB962C8B-B14F-4D97-AF65-F5344CB8AC3E}">
        <p14:creationId xmlns:p14="http://schemas.microsoft.com/office/powerpoint/2010/main" val="3321390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ons.gov.uk/censu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ns.gov.uk/censu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fingertips.phe.org.uk/healthy-ageing#page/6/gid/1938133252/pat/126/par/E47000008/ati/402/are/E10000003/iid/93522/age/27/sex/4/cat/-1/ctp/-1/yrr/1/cid/4/tbm/1/page-options/car-do-0_tre-ao-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healthy-ageing#page/1/gid/1938133252/pat/126/par/E47000008/ati/402/are/E10000003/iid/93522/age/27/sex/4/cat/-1/ctp/-1/yrr/1/cid/4/tbm/1/page-options/tre-ao-1_car-do-0"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ons.gov.uk/censu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fingertips.phe.org.uk/healthy-ageing#page/6/gid/1938133252/pat/126/par/E47000008/ati/402/are/E10000003/iid/93522/age/27/sex/4/cat/-1/ctp/-1/yrr/1/cid/4/tbm/1/page-options/car-do-0_tre-ao-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image" Target="../media/image18.png"/><Relationship Id="rId4" Type="http://schemas.openxmlformats.org/officeDocument/2006/relationships/hyperlink" Target="https://www.ons.gov.uk/peoplepopulationandcommunity/birthsdeathsandmarriages/ageing/articles/olderpeoplelivingincarehomesin2021andchangessince2011/2023-10-0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ingertips.phe.org.uk/healthy-ageing#page/0/gid/1938133252/pat/126/par/E47000008/ati/402/are/E10000003/iid/93522/age/27/sex/4/cat/-1/ctp/-1/yrr/1/cid/4/tbm/1/page-options/car-do-0_tre-ao-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cambridgeshire.gov.uk/asset-library/older-peoples-accommodation-demand-profiles.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ingertips.phe.org.uk/healthy-ageing#page/6/gid/1938133252/pat/126/par/E47000008/ati/402/are/E10000003/iid/93522/age/27/sex/4/cat/-1/ctp/-1/yrr/1/cid/4/tbm/1/page-options/car-do-0_tre-ao-1"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image" Target="../media/image25.png"/><Relationship Id="rId4" Type="http://schemas.openxmlformats.org/officeDocument/2006/relationships/hyperlink" Target="https://future.nhs.uk/MHRH/view?objectId=27645680"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future.nhs.uk/MHRH/view?objectId=27645680" TargetMode="Externa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hyperlink" Target="https://future.nhs.uk/MHRH/view?objectId=2764568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hyperlink" Target="https://future.nhs.uk/MHRH/view?objectId=27645680"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chart" Target="../charts/chart15.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abanalytics.data.england.nhs.uk/views/AcuteMentalHealthDashboard/CoverPage?%3Aembed=y&amp;%3AshowVizHome=n&amp;%3Ajsdebug=y&amp;%3Atabs=y&amp;%3Atoolbar=y&amp;customViews=true&amp;%3AapiID=host0#navType=1&amp;navSrc=Parse&amp;1" TargetMode="External"/><Relationship Id="rId5" Type="http://schemas.openxmlformats.org/officeDocument/2006/relationships/chart" Target="../charts/chart20.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1.xml"/><Relationship Id="rId3" Type="http://schemas.openxmlformats.org/officeDocument/2006/relationships/slide" Target="slide42.xml"/><Relationship Id="rId7" Type="http://schemas.openxmlformats.org/officeDocument/2006/relationships/slide" Target="slide29.xml"/><Relationship Id="rId12" Type="http://schemas.openxmlformats.org/officeDocument/2006/relationships/slide" Target="slide61.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56.xml"/><Relationship Id="rId5" Type="http://schemas.openxmlformats.org/officeDocument/2006/relationships/slide" Target="slide21.xml"/><Relationship Id="rId10" Type="http://schemas.openxmlformats.org/officeDocument/2006/relationships/slide" Target="slide52.xml"/><Relationship Id="rId4" Type="http://schemas.openxmlformats.org/officeDocument/2006/relationships/slide" Target="slide16.xml"/><Relationship Id="rId9" Type="http://schemas.openxmlformats.org/officeDocument/2006/relationships/slide" Target="slide38.xml"/></Relationships>
</file>

<file path=ppt/slides/_rels/slide30.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hyperlink" Target="https://future.nhs.uk/MHRH/view?objectID=33565328"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chart" Target="../charts/chart2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future.nhs.uk/MHRH/view?objectId=4364769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hyperlink" Target="https://future.nhs.uk/MHRH/view?objectId=43647728"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hyperlink" Target="https://digital.nhs.uk/data-and-information/publications/statistical/primary-care-dementia-data/january-202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46.xml.rels><?xml version="1.0" encoding="UTF-8" standalone="yes"?>
<Relationships xmlns="http://schemas.openxmlformats.org/package/2006/relationships"><Relationship Id="rId3" Type="http://schemas.openxmlformats.org/officeDocument/2006/relationships/hyperlink" Target="https://digital.nhs.uk/data-and-information/publications/statistical/primary-care-dementia-data/january-202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47.xml.rels><?xml version="1.0" encoding="UTF-8" standalone="yes"?>
<Relationships xmlns="http://schemas.openxmlformats.org/package/2006/relationships"><Relationship Id="rId3" Type="http://schemas.openxmlformats.org/officeDocument/2006/relationships/hyperlink" Target="https://fingertips.phe.org.uk/static-reports/Dementia-Surveillance-Factsheet-November-2023-onwards/nE54000056.html?area-name=NHS%20Cambridgeshire%20and%20Peterborough%20Integrated%20Care%20Board%20-%20QU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hyperlink" Target="https://digital.nhs.uk/data-and-information/publications/statistical/primary-care-dementia-data/january-202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chart" Target="../charts/chart38.xml"/><Relationship Id="rId4" Type="http://schemas.openxmlformats.org/officeDocument/2006/relationships/chart" Target="../charts/char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5.xml"/><Relationship Id="rId5" Type="http://schemas.openxmlformats.org/officeDocument/2006/relationships/hyperlink" Target="https://www.ons.gov.uk/census" TargetMode="External"/><Relationship Id="rId4" Type="http://schemas.openxmlformats.org/officeDocument/2006/relationships/hyperlink" Target="https://cambridgeshireinsight.org.uk/jsna-2023/demography/age-structure-and-population-change/"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hyperlink" Target="https://www.poppi.org.uk/index.php"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www.ndtms.net/ViewIt/Adult"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ww.ndtms.net/ViewIt/Adult"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fingertips.phe.org.uk/local-alcohol-profiles#page/1/gid/1938132982/ati/15/iid/93772/age/286/sex/4/cat/-1/ctp/-1/yrr/1/cid/4/tbm/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poppi.org.uk/index.ph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hyperlink" Target="https://www.poppi.org.uk/index.ph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hyperlink" Target="https://www.poppi.org.uk/index.ph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cens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8" Type="http://schemas.openxmlformats.org/officeDocument/2006/relationships/hyperlink" Target="https://www.ons.gov.uk/census" TargetMode="External"/><Relationship Id="rId3" Type="http://schemas.openxmlformats.org/officeDocument/2006/relationships/image" Target="../media/image4.png"/><Relationship Id="rId7" Type="http://schemas.openxmlformats.org/officeDocument/2006/relationships/hyperlink" Target="https://cambridgeshireinsight.org.uk/jsna-2023/demography/age-structure-and-population-change/"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cambridgeshireinsight.org.uk/jsna-2023/demography/predicted-future-change/" TargetMode="Externa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ons.gov.uk/census"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www.ons.gov.uk/census" TargetMode="Externa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1400781" y="1157591"/>
            <a:ext cx="9046725" cy="4542818"/>
          </a:xfrm>
          <a:solidFill>
            <a:schemeClr val="bg1"/>
          </a:solidFill>
        </p:spPr>
        <p:txBody>
          <a:bodyPr anchor="t">
            <a:normAutofit/>
          </a:bodyPr>
          <a:lstStyle/>
          <a:p>
            <a:pPr marL="0" lvl="0" indent="0">
              <a:buNone/>
            </a:pPr>
            <a:r>
              <a:rPr lang="en-GB" sz="4000" dirty="0"/>
              <a:t>Cambridgeshire and Peterborough</a:t>
            </a:r>
            <a:br>
              <a:rPr lang="en-GB" sz="4000" dirty="0"/>
            </a:br>
            <a:br>
              <a:rPr lang="en-GB" sz="4000" dirty="0"/>
            </a:br>
            <a:r>
              <a:rPr lang="en-GB" sz="4000" dirty="0"/>
              <a:t>Mental </a:t>
            </a:r>
            <a:r>
              <a:rPr lang="en-GB" sz="4000"/>
              <a:t>Health Needs </a:t>
            </a:r>
            <a:r>
              <a:rPr lang="en-GB" sz="4000" dirty="0"/>
              <a:t>Assessment</a:t>
            </a:r>
            <a:br>
              <a:rPr lang="en-GB" sz="4000" dirty="0"/>
            </a:br>
            <a:br>
              <a:rPr lang="en-GB" sz="4000" dirty="0"/>
            </a:br>
            <a:r>
              <a:rPr lang="en-GB" sz="4000" dirty="0"/>
              <a:t>Chapter 6: Older age adults</a:t>
            </a:r>
            <a:br>
              <a:rPr lang="en-GB" sz="4000" dirty="0"/>
            </a:br>
            <a:endParaRPr lang="en-GB" sz="4000"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p>
            <a:pPr marL="0" lvl="0" indent="0">
              <a:buNone/>
            </a:pPr>
            <a:r>
              <a:t>07-March-2023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Unpaid care, 65 years and over, Census 2021</a:t>
            </a:r>
          </a:p>
        </p:txBody>
      </p:sp>
      <p:graphicFrame>
        <p:nvGraphicFramePr>
          <p:cNvPr id="3" name="Chart 2">
            <a:extLst>
              <a:ext uri="{FF2B5EF4-FFF2-40B4-BE49-F238E27FC236}">
                <a16:creationId xmlns:a16="http://schemas.microsoft.com/office/drawing/2014/main" id="{E32F0260-4F8B-BACF-43FB-762D1DA87233}"/>
              </a:ext>
            </a:extLst>
          </p:cNvPr>
          <p:cNvGraphicFramePr>
            <a:graphicFrameLocks/>
          </p:cNvGraphicFramePr>
          <p:nvPr>
            <p:extLst>
              <p:ext uri="{D42A27DB-BD31-4B8C-83A1-F6EECF244321}">
                <p14:modId xmlns:p14="http://schemas.microsoft.com/office/powerpoint/2010/main" val="286608582"/>
              </p:ext>
            </p:extLst>
          </p:nvPr>
        </p:nvGraphicFramePr>
        <p:xfrm>
          <a:off x="136696" y="505298"/>
          <a:ext cx="7864304" cy="392232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BB3E110-48E7-F9D8-9783-419F82B5FC2B}"/>
              </a:ext>
            </a:extLst>
          </p:cNvPr>
          <p:cNvSpPr txBox="1"/>
          <p:nvPr/>
        </p:nvSpPr>
        <p:spPr>
          <a:xfrm>
            <a:off x="136696" y="4590880"/>
            <a:ext cx="10607504" cy="160043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Unpaid carers provide significant levels of support to family or friends. However, carers often need support with their own health and wellbeing.</a:t>
            </a:r>
          </a:p>
          <a:p>
            <a:pPr marL="285750" indent="-285750">
              <a:buFont typeface="Arial" panose="020B0604020202020204" pitchFamily="34" charset="0"/>
              <a:buChar char="•"/>
            </a:pPr>
            <a:r>
              <a:rPr lang="en-GB" sz="1400" dirty="0">
                <a:solidFill>
                  <a:schemeClr val="accent1">
                    <a:lumMod val="75000"/>
                  </a:schemeClr>
                </a:solidFill>
                <a:cs typeface="Calibri"/>
              </a:rPr>
              <a:t>The proportion of older people who are not providing unpaid care is similar to the national average in all areas across Cambridgeshire and Peterborough except Huntingdonshire (significantly higher than England).</a:t>
            </a:r>
          </a:p>
          <a:p>
            <a:pPr marL="285750" indent="-285750">
              <a:buFont typeface="Arial" panose="020B0604020202020204" pitchFamily="34" charset="0"/>
              <a:buChar char="•"/>
            </a:pPr>
            <a:r>
              <a:rPr lang="en-GB" sz="1400" dirty="0">
                <a:solidFill>
                  <a:schemeClr val="accent1">
                    <a:lumMod val="75000"/>
                  </a:schemeClr>
                </a:solidFill>
                <a:cs typeface="Calibri"/>
              </a:rPr>
              <a:t>In Fenland, the proportion of older people providing 50 or more hours of unpaid care a week is significantly higher than England average.</a:t>
            </a:r>
          </a:p>
          <a:p>
            <a:pPr marL="285750" indent="-285750">
              <a:buFont typeface="Arial" panose="020B0604020202020204" pitchFamily="34" charset="0"/>
              <a:buChar char="•"/>
            </a:pPr>
            <a:r>
              <a:rPr lang="en-GB" sz="1400" dirty="0">
                <a:solidFill>
                  <a:schemeClr val="accent1">
                    <a:lumMod val="75000"/>
                  </a:schemeClr>
                </a:solidFill>
                <a:cs typeface="Calibri"/>
              </a:rPr>
              <a:t>The proportion of older people providing less than 19 hours is significantly higher than England in Cambridge, East Cambridgeshire, and South Cambridgeshire.</a:t>
            </a:r>
          </a:p>
        </p:txBody>
      </p:sp>
      <p:sp>
        <p:nvSpPr>
          <p:cNvPr id="4" name="TextBox 3">
            <a:extLst>
              <a:ext uri="{FF2B5EF4-FFF2-40B4-BE49-F238E27FC236}">
                <a16:creationId xmlns:a16="http://schemas.microsoft.com/office/drawing/2014/main" id="{FD81F3C3-D79A-D917-D436-04A70BAAA7F5}"/>
              </a:ext>
            </a:extLst>
          </p:cNvPr>
          <p:cNvSpPr txBox="1"/>
          <p:nvPr/>
        </p:nvSpPr>
        <p:spPr>
          <a:xfrm>
            <a:off x="0" y="6546098"/>
            <a:ext cx="7741921"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spTree>
    <p:extLst>
      <p:ext uri="{BB962C8B-B14F-4D97-AF65-F5344CB8AC3E}">
        <p14:creationId xmlns:p14="http://schemas.microsoft.com/office/powerpoint/2010/main" val="4198480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General health and Disability, 65 years and over, Census 2021</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7741921"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graphicFrame>
        <p:nvGraphicFramePr>
          <p:cNvPr id="3" name="Chart 2">
            <a:extLst>
              <a:ext uri="{FF2B5EF4-FFF2-40B4-BE49-F238E27FC236}">
                <a16:creationId xmlns:a16="http://schemas.microsoft.com/office/drawing/2014/main" id="{5EF87D34-7184-D21D-EDE3-E265B8C5E9FA}"/>
              </a:ext>
            </a:extLst>
          </p:cNvPr>
          <p:cNvGraphicFramePr>
            <a:graphicFrameLocks/>
          </p:cNvGraphicFramePr>
          <p:nvPr>
            <p:extLst>
              <p:ext uri="{D42A27DB-BD31-4B8C-83A1-F6EECF244321}">
                <p14:modId xmlns:p14="http://schemas.microsoft.com/office/powerpoint/2010/main" val="1827743940"/>
              </p:ext>
            </p:extLst>
          </p:nvPr>
        </p:nvGraphicFramePr>
        <p:xfrm>
          <a:off x="66675" y="561544"/>
          <a:ext cx="6248400" cy="35853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1B418429-CC11-EC86-85C6-A4427EFC67D8}"/>
              </a:ext>
            </a:extLst>
          </p:cNvPr>
          <p:cNvGraphicFramePr>
            <a:graphicFrameLocks/>
          </p:cNvGraphicFramePr>
          <p:nvPr>
            <p:extLst>
              <p:ext uri="{D42A27DB-BD31-4B8C-83A1-F6EECF244321}">
                <p14:modId xmlns:p14="http://schemas.microsoft.com/office/powerpoint/2010/main" val="3331155330"/>
              </p:ext>
            </p:extLst>
          </p:nvPr>
        </p:nvGraphicFramePr>
        <p:xfrm>
          <a:off x="6562724" y="561544"/>
          <a:ext cx="5562601" cy="358538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BF5BA972-A2EB-160D-2A60-5CED5F58C197}"/>
              </a:ext>
            </a:extLst>
          </p:cNvPr>
          <p:cNvSpPr txBox="1"/>
          <p:nvPr/>
        </p:nvSpPr>
        <p:spPr>
          <a:xfrm>
            <a:off x="66675" y="4366432"/>
            <a:ext cx="12058650" cy="181588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Self-reported health captures subjective assessment, which can  be used to evaluate the general health status and health care needs at the population level.</a:t>
            </a:r>
          </a:p>
          <a:p>
            <a:pPr marL="285750" indent="-285750">
              <a:buFont typeface="Arial" panose="020B0604020202020204" pitchFamily="34" charset="0"/>
              <a:buChar char="•"/>
            </a:pPr>
            <a:r>
              <a:rPr lang="en-GB" sz="1400" dirty="0">
                <a:solidFill>
                  <a:schemeClr val="accent1">
                    <a:lumMod val="75000"/>
                  </a:schemeClr>
                </a:solidFill>
                <a:cs typeface="Calibri"/>
              </a:rPr>
              <a:t>The proportion of people who self-reported as being in good or very good health is significantly lower than the national average in Fenland and Peterborough. </a:t>
            </a:r>
          </a:p>
          <a:p>
            <a:pPr marL="285750" indent="-285750">
              <a:buFont typeface="Arial" panose="020B0604020202020204" pitchFamily="34" charset="0"/>
              <a:buChar char="•"/>
            </a:pPr>
            <a:r>
              <a:rPr lang="en-GB" sz="1400" dirty="0">
                <a:solidFill>
                  <a:schemeClr val="accent1">
                    <a:lumMod val="75000"/>
                  </a:schemeClr>
                </a:solidFill>
                <a:cs typeface="Calibri"/>
              </a:rPr>
              <a:t>Likewise, the proportion of people who self-reported as being in bad or very bad health is significantly higher in Fenland and Peterborough.</a:t>
            </a:r>
          </a:p>
          <a:p>
            <a:pPr marL="285750" indent="-285750">
              <a:buFont typeface="Arial" panose="020B0604020202020204" pitchFamily="34" charset="0"/>
              <a:buChar char="•"/>
            </a:pPr>
            <a:r>
              <a:rPr lang="en-GB" sz="1400" dirty="0">
                <a:solidFill>
                  <a:schemeClr val="accent1">
                    <a:lumMod val="75000"/>
                  </a:schemeClr>
                </a:solidFill>
                <a:cs typeface="Calibri"/>
              </a:rPr>
              <a:t>In Fenland and Peterborough, the proportion of older population whose day-to-day activities are limited a lot due to disability is significantly higher than the national average.</a:t>
            </a:r>
          </a:p>
          <a:p>
            <a:pPr marL="285750" indent="-285750">
              <a:buFont typeface="Arial" panose="020B0604020202020204" pitchFamily="34" charset="0"/>
              <a:buChar char="•"/>
            </a:pPr>
            <a:r>
              <a:rPr lang="en-GB" sz="1400" dirty="0">
                <a:solidFill>
                  <a:schemeClr val="accent1">
                    <a:lumMod val="75000"/>
                  </a:schemeClr>
                </a:solidFill>
                <a:cs typeface="Calibri"/>
              </a:rPr>
              <a:t>Similarly, the proportion of older population with no long-term physical or mental health conditions is significantly lower than the national average in Cambridge and Peterborough.</a:t>
            </a:r>
          </a:p>
          <a:p>
            <a:pPr marL="285750" indent="-285750">
              <a:buFont typeface="Arial" panose="020B0604020202020204" pitchFamily="34" charset="0"/>
              <a:buChar char="•"/>
            </a:pPr>
            <a:endParaRPr lang="en-GB" sz="1400" dirty="0">
              <a:solidFill>
                <a:schemeClr val="accent1">
                  <a:lumMod val="75000"/>
                </a:schemeClr>
              </a:solidFill>
              <a:cs typeface="Calibri"/>
            </a:endParaRPr>
          </a:p>
        </p:txBody>
      </p:sp>
    </p:spTree>
    <p:extLst>
      <p:ext uri="{BB962C8B-B14F-4D97-AF65-F5344CB8AC3E}">
        <p14:creationId xmlns:p14="http://schemas.microsoft.com/office/powerpoint/2010/main" val="406297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Healthy life expectancy and Disability free life expectancy at 65</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English indices of deprivation 2019 - GOV.UK (www.gov.uk)</a:t>
            </a:r>
            <a:endParaRPr lang="en-GB" sz="1000">
              <a:solidFill>
                <a:schemeClr val="bg1"/>
              </a:solidFill>
            </a:endParaRPr>
          </a:p>
        </p:txBody>
      </p:sp>
      <p:pic>
        <p:nvPicPr>
          <p:cNvPr id="12" name="Picture 11">
            <a:extLst>
              <a:ext uri="{FF2B5EF4-FFF2-40B4-BE49-F238E27FC236}">
                <a16:creationId xmlns:a16="http://schemas.microsoft.com/office/drawing/2014/main" id="{77582025-0AFA-EB68-A5B3-7F72065F1EA1}"/>
              </a:ext>
            </a:extLst>
          </p:cNvPr>
          <p:cNvPicPr>
            <a:picLocks noChangeAspect="1"/>
          </p:cNvPicPr>
          <p:nvPr/>
        </p:nvPicPr>
        <p:blipFill>
          <a:blip r:embed="rId4"/>
          <a:stretch>
            <a:fillRect/>
          </a:stretch>
        </p:blipFill>
        <p:spPr>
          <a:xfrm>
            <a:off x="81516" y="458472"/>
            <a:ext cx="5924550" cy="3600450"/>
          </a:xfrm>
          <a:prstGeom prst="rect">
            <a:avLst/>
          </a:prstGeom>
          <a:ln>
            <a:solidFill>
              <a:schemeClr val="bg1">
                <a:lumMod val="65000"/>
              </a:schemeClr>
            </a:solidFill>
          </a:ln>
        </p:spPr>
      </p:pic>
      <p:sp>
        <p:nvSpPr>
          <p:cNvPr id="13" name="TextBox 12">
            <a:extLst>
              <a:ext uri="{FF2B5EF4-FFF2-40B4-BE49-F238E27FC236}">
                <a16:creationId xmlns:a16="http://schemas.microsoft.com/office/drawing/2014/main" id="{334A857B-9BF2-7553-EF99-19F6CE9A4C52}"/>
              </a:ext>
            </a:extLst>
          </p:cNvPr>
          <p:cNvSpPr txBox="1"/>
          <p:nvPr/>
        </p:nvSpPr>
        <p:spPr>
          <a:xfrm>
            <a:off x="4482419" y="4042076"/>
            <a:ext cx="2410340" cy="276999"/>
          </a:xfrm>
          <a:prstGeom prst="rect">
            <a:avLst/>
          </a:prstGeom>
          <a:noFill/>
        </p:spPr>
        <p:txBody>
          <a:bodyPr wrap="none" rtlCol="0">
            <a:spAutoFit/>
          </a:bodyPr>
          <a:lstStyle/>
          <a:p>
            <a:r>
              <a:rPr lang="en-GB" sz="1200" dirty="0">
                <a:solidFill>
                  <a:srgbClr val="FF0000"/>
                </a:solidFill>
              </a:rPr>
              <a:t>Note: The Y-axes does not start at 0</a:t>
            </a:r>
          </a:p>
        </p:txBody>
      </p:sp>
      <p:pic>
        <p:nvPicPr>
          <p:cNvPr id="14" name="Picture 13">
            <a:extLst>
              <a:ext uri="{FF2B5EF4-FFF2-40B4-BE49-F238E27FC236}">
                <a16:creationId xmlns:a16="http://schemas.microsoft.com/office/drawing/2014/main" id="{0E1EEA8D-A352-6C3C-E6D8-97F3E2F82F80}"/>
              </a:ext>
            </a:extLst>
          </p:cNvPr>
          <p:cNvPicPr>
            <a:picLocks noChangeAspect="1"/>
          </p:cNvPicPr>
          <p:nvPr/>
        </p:nvPicPr>
        <p:blipFill>
          <a:blip r:embed="rId5"/>
          <a:stretch>
            <a:fillRect/>
          </a:stretch>
        </p:blipFill>
        <p:spPr>
          <a:xfrm>
            <a:off x="6185936" y="458472"/>
            <a:ext cx="5953125" cy="3600450"/>
          </a:xfrm>
          <a:prstGeom prst="rect">
            <a:avLst/>
          </a:prstGeom>
          <a:ln>
            <a:solidFill>
              <a:schemeClr val="bg1">
                <a:lumMod val="65000"/>
              </a:schemeClr>
            </a:solidFill>
          </a:ln>
        </p:spPr>
      </p:pic>
      <p:sp>
        <p:nvSpPr>
          <p:cNvPr id="2" name="TextBox 1">
            <a:extLst>
              <a:ext uri="{FF2B5EF4-FFF2-40B4-BE49-F238E27FC236}">
                <a16:creationId xmlns:a16="http://schemas.microsoft.com/office/drawing/2014/main" id="{7DEA4CE3-5AB4-1A94-CAEC-3870C0F378E3}"/>
              </a:ext>
            </a:extLst>
          </p:cNvPr>
          <p:cNvSpPr txBox="1"/>
          <p:nvPr/>
        </p:nvSpPr>
        <p:spPr>
          <a:xfrm>
            <a:off x="81516" y="4248540"/>
            <a:ext cx="12057544"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DFLE at age 65 years is an important summary measure of health and has implications for: quality of life; fitness for work given increases in the State Pension age; personal finances; social connections and contributions; health and care services; and the wider economy.</a:t>
            </a:r>
          </a:p>
          <a:p>
            <a:pPr marL="285750" indent="-285750">
              <a:buFont typeface="Arial" panose="020B0604020202020204" pitchFamily="34" charset="0"/>
              <a:buChar char="•"/>
            </a:pPr>
            <a:r>
              <a:rPr lang="en-GB" sz="1400" dirty="0">
                <a:solidFill>
                  <a:schemeClr val="accent1">
                    <a:lumMod val="75000"/>
                  </a:schemeClr>
                </a:solidFill>
                <a:cs typeface="Calibri"/>
              </a:rPr>
              <a:t>This indicator complements the proposed indicator of healthy life expectancy at age 65 to measure progress on the government's 'Ageing Grand Challenge' mission to "ensure that people can enjoy at least 5 extra healthy, independent years of life by 2035, while narrowing the gap between the experience of the richest and poorest.“</a:t>
            </a:r>
          </a:p>
          <a:p>
            <a:pPr marL="285750" indent="-285750">
              <a:buFont typeface="Arial" panose="020B0604020202020204" pitchFamily="34" charset="0"/>
              <a:buChar char="•"/>
            </a:pPr>
            <a:r>
              <a:rPr lang="en-GB" sz="1400" dirty="0">
                <a:solidFill>
                  <a:schemeClr val="accent1">
                    <a:lumMod val="75000"/>
                  </a:schemeClr>
                </a:solidFill>
                <a:cs typeface="Calibri"/>
              </a:rPr>
              <a:t>The average number of years a person aged 65 would expect to live in good health is higher for females than males. The average number of years for females in Cambridgeshire is </a:t>
            </a:r>
            <a:r>
              <a:rPr lang="en-GB" sz="1400" dirty="0">
                <a:solidFill>
                  <a:srgbClr val="00B050"/>
                </a:solidFill>
                <a:cs typeface="Calibri"/>
              </a:rPr>
              <a:t>significantly higher </a:t>
            </a:r>
            <a:r>
              <a:rPr lang="en-GB" sz="1400" dirty="0">
                <a:solidFill>
                  <a:schemeClr val="accent1">
                    <a:lumMod val="75000"/>
                  </a:schemeClr>
                </a:solidFill>
                <a:cs typeface="Calibri"/>
              </a:rPr>
              <a:t>than the national average.</a:t>
            </a:r>
          </a:p>
          <a:p>
            <a:pPr marL="285750" indent="-285750">
              <a:buFont typeface="Arial" panose="020B0604020202020204" pitchFamily="34" charset="0"/>
              <a:buChar char="•"/>
            </a:pPr>
            <a:r>
              <a:rPr lang="en-GB" sz="1400" dirty="0">
                <a:solidFill>
                  <a:schemeClr val="accent1">
                    <a:lumMod val="75000"/>
                  </a:schemeClr>
                </a:solidFill>
                <a:cs typeface="Calibri"/>
              </a:rPr>
              <a:t>The average number of years a person aged 65 years would expect to live without a long lasting physical or mental health condition or disability is increasing for Cambridgeshire females and was </a:t>
            </a:r>
            <a:r>
              <a:rPr lang="en-GB" sz="1400" dirty="0">
                <a:solidFill>
                  <a:srgbClr val="00B050"/>
                </a:solidFill>
                <a:cs typeface="Calibri"/>
              </a:rPr>
              <a:t>significantly higher </a:t>
            </a:r>
            <a:r>
              <a:rPr lang="en-GB" sz="1400" dirty="0">
                <a:solidFill>
                  <a:schemeClr val="accent1">
                    <a:lumMod val="75000"/>
                  </a:schemeClr>
                </a:solidFill>
                <a:cs typeface="Calibri"/>
              </a:rPr>
              <a:t>than the national average. However, this is </a:t>
            </a:r>
            <a:r>
              <a:rPr lang="en-GB" sz="1400" dirty="0">
                <a:solidFill>
                  <a:schemeClr val="accent2"/>
                </a:solidFill>
                <a:cs typeface="Calibri"/>
              </a:rPr>
              <a:t>similar to England for Peterborough males and females, and Cambridgeshire males.</a:t>
            </a:r>
          </a:p>
        </p:txBody>
      </p:sp>
    </p:spTree>
    <p:extLst>
      <p:ext uri="{BB962C8B-B14F-4D97-AF65-F5344CB8AC3E}">
        <p14:creationId xmlns:p14="http://schemas.microsoft.com/office/powerpoint/2010/main" val="453662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a:ea typeface="+mn-ea"/>
                <a:cs typeface="Arial"/>
              </a:rPr>
              <a:t>Income deprivation affecting older people       and         Homelessness</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English indices of deprivation 2019 - GOV.UK (www.gov.uk)</a:t>
            </a:r>
            <a:r>
              <a:rPr lang="en-GB" sz="1000">
                <a:solidFill>
                  <a:schemeClr val="bg1"/>
                </a:solidFill>
              </a:rPr>
              <a:t>, </a:t>
            </a:r>
            <a:r>
              <a:rPr lang="en-GB" sz="1000">
                <a:solidFill>
                  <a:schemeClr val="bg1"/>
                </a:solidFill>
                <a:hlinkClick r:id="rId4">
                  <a:extLst>
                    <a:ext uri="{A12FA001-AC4F-418D-AE19-62706E023703}">
                      <ahyp:hlinkClr xmlns:ahyp="http://schemas.microsoft.com/office/drawing/2018/hyperlinkcolor" val="tx"/>
                    </a:ext>
                  </a:extLst>
                </a:hlinkClick>
              </a:rPr>
              <a:t>Productive Healthy Ageing Profile - OHID (phe.org.uk)</a:t>
            </a:r>
            <a:endParaRPr lang="en-GB" sz="1000">
              <a:solidFill>
                <a:schemeClr val="bg1"/>
              </a:solidFill>
            </a:endParaRPr>
          </a:p>
        </p:txBody>
      </p:sp>
      <p:pic>
        <p:nvPicPr>
          <p:cNvPr id="4" name="Picture 3" descr="A map of a city&#10;&#10;Description automatically generated">
            <a:extLst>
              <a:ext uri="{FF2B5EF4-FFF2-40B4-BE49-F238E27FC236}">
                <a16:creationId xmlns:a16="http://schemas.microsoft.com/office/drawing/2014/main" id="{CBBFF575-DCD2-DB4E-AF29-8DE248E2EA2F}"/>
              </a:ext>
            </a:extLst>
          </p:cNvPr>
          <p:cNvPicPr>
            <a:picLocks noChangeAspect="1"/>
          </p:cNvPicPr>
          <p:nvPr/>
        </p:nvPicPr>
        <p:blipFill rotWithShape="1">
          <a:blip r:embed="rId5">
            <a:extLst>
              <a:ext uri="{28A0092B-C50C-407E-A947-70E740481C1C}">
                <a14:useLocalDpi xmlns:a14="http://schemas.microsoft.com/office/drawing/2010/main" val="0"/>
              </a:ext>
            </a:extLst>
          </a:blip>
          <a:srcRect l="2102" t="2313" r="4449" b="4688"/>
          <a:stretch/>
        </p:blipFill>
        <p:spPr>
          <a:xfrm>
            <a:off x="85725" y="400132"/>
            <a:ext cx="4340802" cy="6104677"/>
          </a:xfrm>
          <a:prstGeom prst="rect">
            <a:avLst/>
          </a:prstGeom>
        </p:spPr>
      </p:pic>
      <p:pic>
        <p:nvPicPr>
          <p:cNvPr id="5" name="Picture 4">
            <a:extLst>
              <a:ext uri="{FF2B5EF4-FFF2-40B4-BE49-F238E27FC236}">
                <a16:creationId xmlns:a16="http://schemas.microsoft.com/office/drawing/2014/main" id="{67999566-171B-4181-D435-BC474A40F6D2}"/>
              </a:ext>
            </a:extLst>
          </p:cNvPr>
          <p:cNvPicPr>
            <a:picLocks noChangeAspect="1"/>
          </p:cNvPicPr>
          <p:nvPr/>
        </p:nvPicPr>
        <p:blipFill rotWithShape="1">
          <a:blip r:embed="rId6"/>
          <a:srcRect t="14952" r="40536"/>
          <a:stretch/>
        </p:blipFill>
        <p:spPr>
          <a:xfrm>
            <a:off x="5779724" y="1059872"/>
            <a:ext cx="6326551" cy="2369128"/>
          </a:xfrm>
          <a:prstGeom prst="rect">
            <a:avLst/>
          </a:prstGeom>
        </p:spPr>
      </p:pic>
      <p:sp>
        <p:nvSpPr>
          <p:cNvPr id="6" name="TextBox 5">
            <a:extLst>
              <a:ext uri="{FF2B5EF4-FFF2-40B4-BE49-F238E27FC236}">
                <a16:creationId xmlns:a16="http://schemas.microsoft.com/office/drawing/2014/main" id="{F7E94B75-B811-9DB9-49B7-28A3892FDC9B}"/>
              </a:ext>
            </a:extLst>
          </p:cNvPr>
          <p:cNvSpPr txBox="1"/>
          <p:nvPr/>
        </p:nvSpPr>
        <p:spPr>
          <a:xfrm>
            <a:off x="5779725" y="529218"/>
            <a:ext cx="6139514" cy="523220"/>
          </a:xfrm>
          <a:prstGeom prst="rect">
            <a:avLst/>
          </a:prstGeom>
          <a:noFill/>
        </p:spPr>
        <p:txBody>
          <a:bodyPr wrap="square" rtlCol="0">
            <a:spAutoFit/>
          </a:bodyPr>
          <a:lstStyle/>
          <a:p>
            <a:r>
              <a:rPr lang="en-GB" sz="1400" b="1" i="0">
                <a:solidFill>
                  <a:srgbClr val="0B0C0C"/>
                </a:solidFill>
                <a:effectLst/>
                <a:latin typeface="Arial" panose="020B0604020202020204" pitchFamily="34" charset="0"/>
              </a:rPr>
              <a:t>Homelessness - households owed a duty under the Homelessness Reduction Act (main applicant aged 55 and over), crude rate per 1,000</a:t>
            </a:r>
            <a:endParaRPr lang="en-GB" sz="1400"/>
          </a:p>
        </p:txBody>
      </p:sp>
      <p:sp>
        <p:nvSpPr>
          <p:cNvPr id="3" name="TextBox 2">
            <a:extLst>
              <a:ext uri="{FF2B5EF4-FFF2-40B4-BE49-F238E27FC236}">
                <a16:creationId xmlns:a16="http://schemas.microsoft.com/office/drawing/2014/main" id="{E0770698-35AF-54AC-17B3-CB7B7F99DC28}"/>
              </a:ext>
            </a:extLst>
          </p:cNvPr>
          <p:cNvSpPr txBox="1"/>
          <p:nvPr/>
        </p:nvSpPr>
        <p:spPr>
          <a:xfrm>
            <a:off x="5882423" y="3470289"/>
            <a:ext cx="6121152" cy="2031325"/>
          </a:xfrm>
          <a:prstGeom prst="rect">
            <a:avLst/>
          </a:prstGeom>
          <a:noFill/>
        </p:spPr>
        <p:txBody>
          <a:bodyPr wrap="square">
            <a:spAutoFit/>
          </a:bodyPr>
          <a:lstStyle/>
          <a:p>
            <a:pPr marL="171450" indent="-171450">
              <a:buFont typeface="Arial" panose="020B0604020202020204" pitchFamily="34" charset="0"/>
              <a:buChar char="•"/>
            </a:pPr>
            <a:r>
              <a:rPr lang="en-GB" sz="1400">
                <a:solidFill>
                  <a:srgbClr val="FF0000"/>
                </a:solidFill>
              </a:rPr>
              <a:t>Peterborough has a significantly higher rate </a:t>
            </a:r>
            <a:r>
              <a:rPr lang="en-GB" sz="1400">
                <a:solidFill>
                  <a:schemeClr val="accent1">
                    <a:lumMod val="75000"/>
                  </a:schemeClr>
                </a:solidFill>
              </a:rPr>
              <a:t>of households owed a prevention or relief duty under the HRA during the financial year 21/22, where the main applicant is aged 55 and over. </a:t>
            </a:r>
          </a:p>
          <a:p>
            <a:pPr marL="171450" indent="-171450">
              <a:buFont typeface="Arial" panose="020B0604020202020204" pitchFamily="34" charset="0"/>
              <a:buChar char="•"/>
            </a:pPr>
            <a:endParaRPr lang="en-GB" sz="1400">
              <a:solidFill>
                <a:schemeClr val="accent1">
                  <a:lumMod val="75000"/>
                </a:schemeClr>
              </a:solidFill>
            </a:endParaRPr>
          </a:p>
          <a:p>
            <a:pPr marL="171450" indent="-171450">
              <a:buFont typeface="Arial" panose="020B0604020202020204" pitchFamily="34" charset="0"/>
              <a:buChar char="•"/>
            </a:pPr>
            <a:r>
              <a:rPr lang="en-GB" sz="1400">
                <a:solidFill>
                  <a:schemeClr val="accent1">
                    <a:lumMod val="75000"/>
                  </a:schemeClr>
                </a:solidFill>
                <a:cs typeface="Arial"/>
              </a:rPr>
              <a:t>The rate of income deprivation affecting older people is high in Peterborough and Fenland, with fewer deprived areas seen in other parts of Cambridgeshire.</a:t>
            </a:r>
          </a:p>
          <a:p>
            <a:pPr marL="171450" indent="-171450">
              <a:buFont typeface="Arial" panose="020B0604020202020204" pitchFamily="34" charset="0"/>
              <a:buChar char="•"/>
            </a:pPr>
            <a:endParaRPr lang="en-GB" sz="1400">
              <a:solidFill>
                <a:schemeClr val="accent1">
                  <a:lumMod val="75000"/>
                </a:schemeClr>
              </a:solidFill>
            </a:endParaRPr>
          </a:p>
          <a:p>
            <a:pPr marL="171450" indent="-171450">
              <a:buFont typeface="Arial" panose="020B0604020202020204" pitchFamily="34" charset="0"/>
              <a:buChar char="•"/>
            </a:pPr>
            <a:endParaRPr lang="en-GB" sz="1400">
              <a:solidFill>
                <a:schemeClr val="accent1">
                  <a:lumMod val="75000"/>
                </a:schemeClr>
              </a:solidFill>
            </a:endParaRPr>
          </a:p>
          <a:p>
            <a:pPr marL="171450" indent="-171450">
              <a:buFont typeface="Arial" panose="020B0604020202020204" pitchFamily="34" charset="0"/>
              <a:buChar char="•"/>
            </a:pPr>
            <a:endParaRPr lang="en-GB" sz="1400">
              <a:solidFill>
                <a:schemeClr val="accent1">
                  <a:lumMod val="75000"/>
                </a:schemeClr>
              </a:solidFill>
            </a:endParaRPr>
          </a:p>
        </p:txBody>
      </p:sp>
    </p:spTree>
    <p:extLst>
      <p:ext uri="{BB962C8B-B14F-4D97-AF65-F5344CB8AC3E}">
        <p14:creationId xmlns:p14="http://schemas.microsoft.com/office/powerpoint/2010/main" val="253670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Social isolation, 65 years and over</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Productive Healthy Ageing Profile - OHID (phe.org.uk)</a:t>
            </a:r>
            <a:endParaRPr lang="en-GB" sz="1000">
              <a:solidFill>
                <a:schemeClr val="bg1"/>
              </a:solidFill>
            </a:endParaRPr>
          </a:p>
        </p:txBody>
      </p:sp>
      <p:pic>
        <p:nvPicPr>
          <p:cNvPr id="3" name="Picture 2">
            <a:extLst>
              <a:ext uri="{FF2B5EF4-FFF2-40B4-BE49-F238E27FC236}">
                <a16:creationId xmlns:a16="http://schemas.microsoft.com/office/drawing/2014/main" id="{92EAD07E-AF15-5C82-77C5-9FE3CA9A9FEB}"/>
              </a:ext>
            </a:extLst>
          </p:cNvPr>
          <p:cNvPicPr>
            <a:picLocks noChangeAspect="1"/>
          </p:cNvPicPr>
          <p:nvPr/>
        </p:nvPicPr>
        <p:blipFill rotWithShape="1">
          <a:blip r:embed="rId4"/>
          <a:srcRect t="20123" r="37329"/>
          <a:stretch/>
        </p:blipFill>
        <p:spPr>
          <a:xfrm>
            <a:off x="0" y="1257300"/>
            <a:ext cx="6013645" cy="2239492"/>
          </a:xfrm>
          <a:prstGeom prst="rect">
            <a:avLst/>
          </a:prstGeom>
        </p:spPr>
      </p:pic>
      <p:sp>
        <p:nvSpPr>
          <p:cNvPr id="13" name="TextBox 12">
            <a:extLst>
              <a:ext uri="{FF2B5EF4-FFF2-40B4-BE49-F238E27FC236}">
                <a16:creationId xmlns:a16="http://schemas.microsoft.com/office/drawing/2014/main" id="{0507978F-7A6E-6326-3871-F6129957F292}"/>
              </a:ext>
            </a:extLst>
          </p:cNvPr>
          <p:cNvSpPr txBox="1"/>
          <p:nvPr/>
        </p:nvSpPr>
        <p:spPr>
          <a:xfrm>
            <a:off x="2858249" y="2142380"/>
            <a:ext cx="266691" cy="369332"/>
          </a:xfrm>
          <a:prstGeom prst="rect">
            <a:avLst/>
          </a:prstGeom>
          <a:noFill/>
        </p:spPr>
        <p:txBody>
          <a:bodyPr wrap="square" rtlCol="0">
            <a:spAutoFit/>
          </a:bodyPr>
          <a:lstStyle/>
          <a:p>
            <a:r>
              <a:rPr lang="en-GB"/>
              <a:t>%</a:t>
            </a:r>
          </a:p>
        </p:txBody>
      </p:sp>
      <p:sp>
        <p:nvSpPr>
          <p:cNvPr id="15" name="TextBox 14">
            <a:extLst>
              <a:ext uri="{FF2B5EF4-FFF2-40B4-BE49-F238E27FC236}">
                <a16:creationId xmlns:a16="http://schemas.microsoft.com/office/drawing/2014/main" id="{8F838B44-1991-E920-5E2E-62DDFB3550C0}"/>
              </a:ext>
            </a:extLst>
          </p:cNvPr>
          <p:cNvSpPr txBox="1"/>
          <p:nvPr/>
        </p:nvSpPr>
        <p:spPr>
          <a:xfrm>
            <a:off x="0" y="490546"/>
            <a:ext cx="5779363" cy="523220"/>
          </a:xfrm>
          <a:prstGeom prst="rect">
            <a:avLst/>
          </a:prstGeom>
          <a:noFill/>
        </p:spPr>
        <p:txBody>
          <a:bodyPr wrap="square" rtlCol="0">
            <a:spAutoFit/>
          </a:bodyPr>
          <a:lstStyle/>
          <a:p>
            <a:r>
              <a:rPr lang="en-GB" sz="1400" b="1" i="0">
                <a:solidFill>
                  <a:srgbClr val="0B0C0C"/>
                </a:solidFill>
                <a:effectLst/>
                <a:latin typeface="Arial" panose="020B0604020202020204" pitchFamily="34" charset="0"/>
              </a:rPr>
              <a:t>Social Isolation: percentage of adult carers who have as much social contact as they would like, 65+ years, %</a:t>
            </a:r>
            <a:endParaRPr lang="en-GB" sz="1400" b="1"/>
          </a:p>
        </p:txBody>
      </p:sp>
      <p:sp>
        <p:nvSpPr>
          <p:cNvPr id="2" name="TextBox 1">
            <a:extLst>
              <a:ext uri="{FF2B5EF4-FFF2-40B4-BE49-F238E27FC236}">
                <a16:creationId xmlns:a16="http://schemas.microsoft.com/office/drawing/2014/main" id="{A197817F-BF0C-C857-B605-1A660B7079B2}"/>
              </a:ext>
            </a:extLst>
          </p:cNvPr>
          <p:cNvSpPr txBox="1"/>
          <p:nvPr/>
        </p:nvSpPr>
        <p:spPr>
          <a:xfrm>
            <a:off x="147449" y="3740326"/>
            <a:ext cx="5598403" cy="1384995"/>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percentage of adult carers who have as much as social contact as they would like shows an overall decline over time. </a:t>
            </a:r>
          </a:p>
          <a:p>
            <a:pPr marL="171450" indent="-171450">
              <a:buFont typeface="Arial" panose="020B0604020202020204" pitchFamily="34" charset="0"/>
              <a:buChar char="•"/>
            </a:pPr>
            <a:r>
              <a:rPr lang="en-GB" sz="1400" dirty="0">
                <a:solidFill>
                  <a:schemeClr val="accent1">
                    <a:lumMod val="75000"/>
                  </a:schemeClr>
                </a:solidFill>
              </a:rPr>
              <a:t>The rate was </a:t>
            </a:r>
            <a:r>
              <a:rPr lang="en-GB" sz="1400" dirty="0">
                <a:solidFill>
                  <a:schemeClr val="accent2"/>
                </a:solidFill>
              </a:rPr>
              <a:t>similar to the national average in Cambridgeshire and Peterborough in 2021/22</a:t>
            </a:r>
            <a:r>
              <a:rPr lang="en-GB" sz="1400" dirty="0">
                <a:solidFill>
                  <a:schemeClr val="accent1">
                    <a:lumMod val="75000"/>
                  </a:schemeClr>
                </a:solidFill>
              </a:rPr>
              <a:t>.</a:t>
            </a:r>
          </a:p>
          <a:p>
            <a:pPr marL="171450" indent="-171450">
              <a:buFont typeface="Arial" panose="020B0604020202020204" pitchFamily="34" charset="0"/>
              <a:buChar char="•"/>
            </a:pPr>
            <a:endParaRPr lang="en-GB" sz="1400" dirty="0">
              <a:solidFill>
                <a:schemeClr val="accent1">
                  <a:lumMod val="75000"/>
                </a:schemeClr>
              </a:solidFill>
            </a:endParaRPr>
          </a:p>
          <a:p>
            <a:pPr marL="171450" indent="-171450">
              <a:buFont typeface="Arial" panose="020B0604020202020204" pitchFamily="34" charset="0"/>
              <a:buChar char="•"/>
            </a:pPr>
            <a:endParaRPr lang="en-GB" sz="1400" dirty="0">
              <a:solidFill>
                <a:schemeClr val="accent1">
                  <a:lumMod val="75000"/>
                </a:schemeClr>
              </a:solidFill>
            </a:endParaRPr>
          </a:p>
        </p:txBody>
      </p:sp>
      <p:pic>
        <p:nvPicPr>
          <p:cNvPr id="5" name="Picture 4">
            <a:extLst>
              <a:ext uri="{FF2B5EF4-FFF2-40B4-BE49-F238E27FC236}">
                <a16:creationId xmlns:a16="http://schemas.microsoft.com/office/drawing/2014/main" id="{EA1AEFDE-E5F0-FB0E-FF29-202693307B31}"/>
              </a:ext>
            </a:extLst>
          </p:cNvPr>
          <p:cNvPicPr>
            <a:picLocks noChangeAspect="1"/>
          </p:cNvPicPr>
          <p:nvPr/>
        </p:nvPicPr>
        <p:blipFill>
          <a:blip r:embed="rId5"/>
          <a:stretch>
            <a:fillRect/>
          </a:stretch>
        </p:blipFill>
        <p:spPr>
          <a:xfrm>
            <a:off x="6443060" y="1262747"/>
            <a:ext cx="5598403" cy="2128598"/>
          </a:xfrm>
          <a:prstGeom prst="rect">
            <a:avLst/>
          </a:prstGeom>
        </p:spPr>
      </p:pic>
      <p:sp>
        <p:nvSpPr>
          <p:cNvPr id="6" name="TextBox 5">
            <a:extLst>
              <a:ext uri="{FF2B5EF4-FFF2-40B4-BE49-F238E27FC236}">
                <a16:creationId xmlns:a16="http://schemas.microsoft.com/office/drawing/2014/main" id="{DE6CDD37-FB16-79DA-1922-0E45D83630A3}"/>
              </a:ext>
            </a:extLst>
          </p:cNvPr>
          <p:cNvSpPr txBox="1"/>
          <p:nvPr/>
        </p:nvSpPr>
        <p:spPr>
          <a:xfrm>
            <a:off x="8975570" y="2142380"/>
            <a:ext cx="266691" cy="369332"/>
          </a:xfrm>
          <a:prstGeom prst="rect">
            <a:avLst/>
          </a:prstGeom>
          <a:noFill/>
        </p:spPr>
        <p:txBody>
          <a:bodyPr wrap="square" rtlCol="0">
            <a:spAutoFit/>
          </a:bodyPr>
          <a:lstStyle/>
          <a:p>
            <a:r>
              <a:rPr lang="en-GB"/>
              <a:t>%</a:t>
            </a:r>
          </a:p>
        </p:txBody>
      </p:sp>
      <p:sp>
        <p:nvSpPr>
          <p:cNvPr id="8" name="TextBox 7">
            <a:extLst>
              <a:ext uri="{FF2B5EF4-FFF2-40B4-BE49-F238E27FC236}">
                <a16:creationId xmlns:a16="http://schemas.microsoft.com/office/drawing/2014/main" id="{A3989BDA-79F8-17E5-B880-489A41317E34}"/>
              </a:ext>
            </a:extLst>
          </p:cNvPr>
          <p:cNvSpPr txBox="1"/>
          <p:nvPr/>
        </p:nvSpPr>
        <p:spPr>
          <a:xfrm>
            <a:off x="6449561" y="520933"/>
            <a:ext cx="5598403" cy="523220"/>
          </a:xfrm>
          <a:prstGeom prst="rect">
            <a:avLst/>
          </a:prstGeom>
          <a:noFill/>
        </p:spPr>
        <p:txBody>
          <a:bodyPr wrap="square" rtlCol="0">
            <a:spAutoFit/>
          </a:bodyPr>
          <a:lstStyle/>
          <a:p>
            <a:r>
              <a:rPr lang="en-GB" sz="1400" b="1" i="0">
                <a:solidFill>
                  <a:srgbClr val="0B0C0C"/>
                </a:solidFill>
                <a:effectLst/>
                <a:latin typeface="Arial" panose="020B0604020202020204" pitchFamily="34" charset="0"/>
              </a:rPr>
              <a:t>Social Isolation: percentage of adult social care users who have as much social contact as they would like, 65+ years, %</a:t>
            </a:r>
            <a:endParaRPr lang="en-GB" sz="1400" b="1"/>
          </a:p>
        </p:txBody>
      </p:sp>
      <p:sp>
        <p:nvSpPr>
          <p:cNvPr id="9" name="TextBox 8">
            <a:extLst>
              <a:ext uri="{FF2B5EF4-FFF2-40B4-BE49-F238E27FC236}">
                <a16:creationId xmlns:a16="http://schemas.microsoft.com/office/drawing/2014/main" id="{FCE0B844-6015-1C7A-62C3-8F94CFDDFB6F}"/>
              </a:ext>
            </a:extLst>
          </p:cNvPr>
          <p:cNvSpPr txBox="1"/>
          <p:nvPr/>
        </p:nvSpPr>
        <p:spPr>
          <a:xfrm>
            <a:off x="6449561" y="3725398"/>
            <a:ext cx="5598403" cy="1600438"/>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percentage of adult social care users who have as much social contact as they would like shows an increase in the year 2022/23 compared to the previous year. </a:t>
            </a:r>
          </a:p>
          <a:p>
            <a:pPr marL="171450" indent="-171450">
              <a:buFont typeface="Arial" panose="020B0604020202020204" pitchFamily="34" charset="0"/>
              <a:buChar char="•"/>
            </a:pPr>
            <a:r>
              <a:rPr lang="en-GB" sz="1400" dirty="0">
                <a:solidFill>
                  <a:schemeClr val="accent1">
                    <a:lumMod val="75000"/>
                  </a:schemeClr>
                </a:solidFill>
              </a:rPr>
              <a:t>The rate was </a:t>
            </a:r>
            <a:r>
              <a:rPr lang="en-GB" sz="1400" dirty="0">
                <a:solidFill>
                  <a:schemeClr val="accent2"/>
                </a:solidFill>
              </a:rPr>
              <a:t>similar to the national average in Cambridgeshire and Peterborough</a:t>
            </a:r>
            <a:r>
              <a:rPr lang="en-GB" sz="1400" dirty="0">
                <a:solidFill>
                  <a:schemeClr val="accent1">
                    <a:lumMod val="75000"/>
                  </a:schemeClr>
                </a:solidFill>
              </a:rPr>
              <a:t>.</a:t>
            </a:r>
          </a:p>
          <a:p>
            <a:pPr marL="171450" indent="-171450">
              <a:buFont typeface="Arial" panose="020B0604020202020204" pitchFamily="34" charset="0"/>
              <a:buChar char="•"/>
            </a:pPr>
            <a:endParaRPr lang="en-GB" sz="1400" dirty="0">
              <a:solidFill>
                <a:schemeClr val="accent1">
                  <a:lumMod val="75000"/>
                </a:schemeClr>
              </a:solidFill>
            </a:endParaRPr>
          </a:p>
          <a:p>
            <a:pPr marL="171450" indent="-171450">
              <a:buFont typeface="Arial" panose="020B0604020202020204" pitchFamily="34" charset="0"/>
              <a:buChar char="•"/>
            </a:pPr>
            <a:endParaRPr lang="en-GB" sz="1400" dirty="0">
              <a:solidFill>
                <a:schemeClr val="accent1">
                  <a:lumMod val="75000"/>
                </a:schemeClr>
              </a:solidFill>
            </a:endParaRPr>
          </a:p>
        </p:txBody>
      </p:sp>
      <p:sp>
        <p:nvSpPr>
          <p:cNvPr id="4" name="TextBox 3">
            <a:extLst>
              <a:ext uri="{FF2B5EF4-FFF2-40B4-BE49-F238E27FC236}">
                <a16:creationId xmlns:a16="http://schemas.microsoft.com/office/drawing/2014/main" id="{E7FF1FD2-1E36-E465-4EF3-537238E48417}"/>
              </a:ext>
            </a:extLst>
          </p:cNvPr>
          <p:cNvSpPr txBox="1"/>
          <p:nvPr/>
        </p:nvSpPr>
        <p:spPr>
          <a:xfrm>
            <a:off x="4743192" y="3358292"/>
            <a:ext cx="2042226" cy="276999"/>
          </a:xfrm>
          <a:prstGeom prst="rect">
            <a:avLst/>
          </a:prstGeom>
          <a:noFill/>
        </p:spPr>
        <p:txBody>
          <a:bodyPr wrap="none" rtlCol="0">
            <a:spAutoFit/>
          </a:bodyPr>
          <a:lstStyle/>
          <a:p>
            <a:r>
              <a:rPr lang="en-GB" sz="1200" dirty="0">
                <a:solidFill>
                  <a:srgbClr val="FF0000"/>
                </a:solidFill>
              </a:rPr>
              <a:t>Note: The Y-axes are different</a:t>
            </a:r>
          </a:p>
        </p:txBody>
      </p:sp>
    </p:spTree>
    <p:extLst>
      <p:ext uri="{BB962C8B-B14F-4D97-AF65-F5344CB8AC3E}">
        <p14:creationId xmlns:p14="http://schemas.microsoft.com/office/powerpoint/2010/main" val="98053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D1C7D1-D7CE-BA5C-82AA-52A7C6BE11FE}"/>
              </a:ext>
            </a:extLst>
          </p:cNvPr>
          <p:cNvPicPr>
            <a:picLocks noChangeAspect="1"/>
          </p:cNvPicPr>
          <p:nvPr/>
        </p:nvPicPr>
        <p:blipFill>
          <a:blip r:embed="rId3"/>
          <a:stretch>
            <a:fillRect/>
          </a:stretch>
        </p:blipFill>
        <p:spPr>
          <a:xfrm>
            <a:off x="4334650" y="342039"/>
            <a:ext cx="4329134" cy="6119578"/>
          </a:xfrm>
          <a:prstGeom prst="rect">
            <a:avLst/>
          </a:prstGeom>
        </p:spPr>
      </p:pic>
      <p:sp>
        <p:nvSpPr>
          <p:cNvPr id="5" name="Title 1">
            <a:extLst>
              <a:ext uri="{FF2B5EF4-FFF2-40B4-BE49-F238E27FC236}">
                <a16:creationId xmlns:a16="http://schemas.microsoft.com/office/drawing/2014/main" id="{FC8D0D3A-1CA5-37DE-D2C1-DEA40CA15DFE}"/>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Older adults' population spread, Cambridgeshire and Peterborough</a:t>
            </a:r>
          </a:p>
        </p:txBody>
      </p:sp>
      <p:sp>
        <p:nvSpPr>
          <p:cNvPr id="3" name="TextBox 2">
            <a:extLst>
              <a:ext uri="{FF2B5EF4-FFF2-40B4-BE49-F238E27FC236}">
                <a16:creationId xmlns:a16="http://schemas.microsoft.com/office/drawing/2014/main" id="{E1D8B55C-87A5-7ABA-4ECB-97A355879660}"/>
              </a:ext>
            </a:extLst>
          </p:cNvPr>
          <p:cNvSpPr txBox="1"/>
          <p:nvPr/>
        </p:nvSpPr>
        <p:spPr>
          <a:xfrm>
            <a:off x="0" y="6546098"/>
            <a:ext cx="11896725"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sp>
        <p:nvSpPr>
          <p:cNvPr id="2" name="TextBox 1">
            <a:extLst>
              <a:ext uri="{FF2B5EF4-FFF2-40B4-BE49-F238E27FC236}">
                <a16:creationId xmlns:a16="http://schemas.microsoft.com/office/drawing/2014/main" id="{25BAEC59-50F5-D169-3693-990B6EE8772A}"/>
              </a:ext>
            </a:extLst>
          </p:cNvPr>
          <p:cNvSpPr txBox="1"/>
          <p:nvPr/>
        </p:nvSpPr>
        <p:spPr>
          <a:xfrm>
            <a:off x="0" y="451419"/>
            <a:ext cx="4216826" cy="954107"/>
          </a:xfrm>
          <a:prstGeom prst="rect">
            <a:avLst/>
          </a:prstGeom>
          <a:noFill/>
        </p:spPr>
        <p:txBody>
          <a:bodyPr wrap="square">
            <a:spAutoFit/>
          </a:bodyPr>
          <a:lstStyle/>
          <a:p>
            <a:pPr marL="285750" indent="-285750">
              <a:buFont typeface="Arial" panose="020B0604020202020204" pitchFamily="34" charset="0"/>
              <a:buChar char="•"/>
            </a:pPr>
            <a:r>
              <a:rPr lang="en-GB" sz="1400">
                <a:solidFill>
                  <a:schemeClr val="accent1">
                    <a:lumMod val="75000"/>
                  </a:schemeClr>
                </a:solidFill>
              </a:rPr>
              <a:t>The map shows the spread of older adults’ population (aged 65 years and over) by LSOA.</a:t>
            </a:r>
          </a:p>
          <a:p>
            <a:pPr marL="285750" indent="-285750">
              <a:buFont typeface="Arial" panose="020B0604020202020204" pitchFamily="34" charset="0"/>
              <a:buChar char="•"/>
            </a:pPr>
            <a:r>
              <a:rPr lang="en-GB" sz="1400">
                <a:solidFill>
                  <a:schemeClr val="accent1">
                    <a:lumMod val="75000"/>
                  </a:schemeClr>
                </a:solidFill>
              </a:rPr>
              <a:t>Most of the LSOAs with a higher number of older people are in rural areas.</a:t>
            </a:r>
          </a:p>
        </p:txBody>
      </p:sp>
      <p:sp>
        <p:nvSpPr>
          <p:cNvPr id="10" name="Callout: Bent Line 9">
            <a:extLst>
              <a:ext uri="{FF2B5EF4-FFF2-40B4-BE49-F238E27FC236}">
                <a16:creationId xmlns:a16="http://schemas.microsoft.com/office/drawing/2014/main" id="{E5088377-2068-7CD3-9929-F3CB36CECEE4}"/>
              </a:ext>
            </a:extLst>
          </p:cNvPr>
          <p:cNvSpPr/>
          <p:nvPr/>
        </p:nvSpPr>
        <p:spPr>
          <a:xfrm>
            <a:off x="9115124" y="3847066"/>
            <a:ext cx="2964479" cy="514984"/>
          </a:xfrm>
          <a:prstGeom prst="borderCallout2">
            <a:avLst>
              <a:gd name="adj1" fmla="val 51531"/>
              <a:gd name="adj2" fmla="val -344"/>
              <a:gd name="adj3" fmla="val 55017"/>
              <a:gd name="adj4" fmla="val -12585"/>
              <a:gd name="adj5" fmla="val 170385"/>
              <a:gd name="adj6" fmla="val -39943"/>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rPr>
              <a:t>There is a high number of older people in rural villages in East Cambridgeshire </a:t>
            </a:r>
          </a:p>
        </p:txBody>
      </p:sp>
      <p:sp>
        <p:nvSpPr>
          <p:cNvPr id="12" name="Callout: Bent Line 11">
            <a:extLst>
              <a:ext uri="{FF2B5EF4-FFF2-40B4-BE49-F238E27FC236}">
                <a16:creationId xmlns:a16="http://schemas.microsoft.com/office/drawing/2014/main" id="{4413B251-B152-CE1E-3A6F-EED695439421}"/>
              </a:ext>
            </a:extLst>
          </p:cNvPr>
          <p:cNvSpPr/>
          <p:nvPr/>
        </p:nvSpPr>
        <p:spPr>
          <a:xfrm>
            <a:off x="8781608" y="1020278"/>
            <a:ext cx="2964479" cy="642740"/>
          </a:xfrm>
          <a:prstGeom prst="borderCallout2">
            <a:avLst>
              <a:gd name="adj1" fmla="val 51531"/>
              <a:gd name="adj2" fmla="val -344"/>
              <a:gd name="adj3" fmla="val 55017"/>
              <a:gd name="adj4" fmla="val -12585"/>
              <a:gd name="adj5" fmla="val 316169"/>
              <a:gd name="adj6" fmla="val -66243"/>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rPr>
              <a:t>There are high numbers of older people in Fenland, which has a mix of urban and rural towns</a:t>
            </a:r>
          </a:p>
        </p:txBody>
      </p:sp>
      <p:sp>
        <p:nvSpPr>
          <p:cNvPr id="13" name="Callout: Bent Line 12">
            <a:extLst>
              <a:ext uri="{FF2B5EF4-FFF2-40B4-BE49-F238E27FC236}">
                <a16:creationId xmlns:a16="http://schemas.microsoft.com/office/drawing/2014/main" id="{DF130295-569B-3891-4FBE-128CE779B1CA}"/>
              </a:ext>
            </a:extLst>
          </p:cNvPr>
          <p:cNvSpPr/>
          <p:nvPr/>
        </p:nvSpPr>
        <p:spPr>
          <a:xfrm>
            <a:off x="9009245" y="5497893"/>
            <a:ext cx="2964479" cy="514984"/>
          </a:xfrm>
          <a:prstGeom prst="borderCallout2">
            <a:avLst>
              <a:gd name="adj1" fmla="val 51531"/>
              <a:gd name="adj2" fmla="val -344"/>
              <a:gd name="adj3" fmla="val 55017"/>
              <a:gd name="adj4" fmla="val -12585"/>
              <a:gd name="adj5" fmla="val -160437"/>
              <a:gd name="adj6" fmla="val -62672"/>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rPr>
              <a:t>There are smaller numbers of older people living in Cambridge City </a:t>
            </a:r>
          </a:p>
        </p:txBody>
      </p:sp>
      <p:sp>
        <p:nvSpPr>
          <p:cNvPr id="14" name="Callout: Bent Line 13">
            <a:extLst>
              <a:ext uri="{FF2B5EF4-FFF2-40B4-BE49-F238E27FC236}">
                <a16:creationId xmlns:a16="http://schemas.microsoft.com/office/drawing/2014/main" id="{DA78852E-C020-F79C-BD54-09B2AFF57842}"/>
              </a:ext>
            </a:extLst>
          </p:cNvPr>
          <p:cNvSpPr/>
          <p:nvPr/>
        </p:nvSpPr>
        <p:spPr>
          <a:xfrm>
            <a:off x="918831" y="4371540"/>
            <a:ext cx="2964479" cy="514984"/>
          </a:xfrm>
          <a:prstGeom prst="borderCallout2">
            <a:avLst>
              <a:gd name="adj1" fmla="val 55269"/>
              <a:gd name="adj2" fmla="val 100309"/>
              <a:gd name="adj3" fmla="val 53148"/>
              <a:gd name="adj4" fmla="val 110796"/>
              <a:gd name="adj5" fmla="val 140479"/>
              <a:gd name="adj6" fmla="val 187013"/>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rPr>
              <a:t>There is a high number of older people in some rural villages in South Cambridgeshire </a:t>
            </a:r>
          </a:p>
        </p:txBody>
      </p:sp>
      <p:sp>
        <p:nvSpPr>
          <p:cNvPr id="19" name="Callout: Bent Line 18">
            <a:extLst>
              <a:ext uri="{FF2B5EF4-FFF2-40B4-BE49-F238E27FC236}">
                <a16:creationId xmlns:a16="http://schemas.microsoft.com/office/drawing/2014/main" id="{82569494-6522-B8A9-721B-1B1E4B3E3C34}"/>
              </a:ext>
            </a:extLst>
          </p:cNvPr>
          <p:cNvSpPr/>
          <p:nvPr/>
        </p:nvSpPr>
        <p:spPr>
          <a:xfrm>
            <a:off x="378212" y="1567554"/>
            <a:ext cx="2964479" cy="514984"/>
          </a:xfrm>
          <a:prstGeom prst="borderCallout2">
            <a:avLst>
              <a:gd name="adj1" fmla="val 55269"/>
              <a:gd name="adj2" fmla="val 100309"/>
              <a:gd name="adj3" fmla="val 53148"/>
              <a:gd name="adj4" fmla="val 110796"/>
              <a:gd name="adj5" fmla="val 131134"/>
              <a:gd name="adj6" fmla="val 172077"/>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accent1"/>
                </a:solidFill>
              </a:rPr>
              <a:t>There are smaller numbers of older people living in the centre of Peterborough City</a:t>
            </a:r>
          </a:p>
        </p:txBody>
      </p:sp>
    </p:spTree>
    <p:extLst>
      <p:ext uri="{BB962C8B-B14F-4D97-AF65-F5344CB8AC3E}">
        <p14:creationId xmlns:p14="http://schemas.microsoft.com/office/powerpoint/2010/main" val="72535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a:t>Social Care Services</a:t>
            </a:r>
            <a:endParaRPr b="1"/>
          </a:p>
        </p:txBody>
      </p:sp>
    </p:spTree>
    <p:extLst>
      <p:ext uri="{BB962C8B-B14F-4D97-AF65-F5344CB8AC3E}">
        <p14:creationId xmlns:p14="http://schemas.microsoft.com/office/powerpoint/2010/main" val="2840169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Care home residents</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Productive Healthy Ageing Profile - OHID (phe.org.uk)</a:t>
            </a:r>
            <a:r>
              <a:rPr lang="en-GB" sz="1000">
                <a:solidFill>
                  <a:schemeClr val="bg1"/>
                </a:solidFill>
              </a:rPr>
              <a:t>, </a:t>
            </a:r>
            <a:r>
              <a:rPr lang="en-GB" sz="1000">
                <a:solidFill>
                  <a:schemeClr val="bg1"/>
                </a:solidFill>
                <a:hlinkClick r:id="rId4">
                  <a:extLst>
                    <a:ext uri="{A12FA001-AC4F-418D-AE19-62706E023703}">
                      <ahyp:hlinkClr xmlns:ahyp="http://schemas.microsoft.com/office/drawing/2018/hyperlinkcolor" val="tx"/>
                    </a:ext>
                  </a:extLst>
                </a:hlinkClick>
              </a:rPr>
              <a:t>Older people living in care homes in 2021 and changes since 2011 - Office for National Statistics (ons.gov.uk</a:t>
            </a:r>
            <a:endParaRPr lang="en-GB" sz="1000">
              <a:solidFill>
                <a:schemeClr val="bg1"/>
              </a:solidFill>
            </a:endParaRPr>
          </a:p>
        </p:txBody>
      </p:sp>
      <p:pic>
        <p:nvPicPr>
          <p:cNvPr id="3" name="Picture 2">
            <a:extLst>
              <a:ext uri="{FF2B5EF4-FFF2-40B4-BE49-F238E27FC236}">
                <a16:creationId xmlns:a16="http://schemas.microsoft.com/office/drawing/2014/main" id="{AADB4711-528F-5DE8-C61C-E4F471FCC87D}"/>
              </a:ext>
            </a:extLst>
          </p:cNvPr>
          <p:cNvPicPr>
            <a:picLocks noChangeAspect="1"/>
          </p:cNvPicPr>
          <p:nvPr/>
        </p:nvPicPr>
        <p:blipFill>
          <a:blip r:embed="rId5"/>
          <a:stretch>
            <a:fillRect/>
          </a:stretch>
        </p:blipFill>
        <p:spPr>
          <a:xfrm>
            <a:off x="180975" y="645319"/>
            <a:ext cx="5323609" cy="3244326"/>
          </a:xfrm>
          <a:prstGeom prst="rect">
            <a:avLst/>
          </a:prstGeom>
        </p:spPr>
      </p:pic>
      <p:sp>
        <p:nvSpPr>
          <p:cNvPr id="4" name="TextBox 3">
            <a:extLst>
              <a:ext uri="{FF2B5EF4-FFF2-40B4-BE49-F238E27FC236}">
                <a16:creationId xmlns:a16="http://schemas.microsoft.com/office/drawing/2014/main" id="{C0A2766B-DB24-752F-D160-991887F4654D}"/>
              </a:ext>
            </a:extLst>
          </p:cNvPr>
          <p:cNvSpPr txBox="1"/>
          <p:nvPr/>
        </p:nvSpPr>
        <p:spPr>
          <a:xfrm>
            <a:off x="180975" y="4377889"/>
            <a:ext cx="5323609" cy="1384995"/>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rate of permanent admissions of people aged 65 years and over to care homes was </a:t>
            </a:r>
            <a:r>
              <a:rPr lang="en-GB" sz="1400" dirty="0">
                <a:solidFill>
                  <a:srgbClr val="00B050"/>
                </a:solidFill>
              </a:rPr>
              <a:t>significantly lower </a:t>
            </a:r>
            <a:r>
              <a:rPr lang="en-GB" sz="1400" dirty="0">
                <a:solidFill>
                  <a:schemeClr val="accent1">
                    <a:lumMod val="75000"/>
                  </a:schemeClr>
                </a:solidFill>
              </a:rPr>
              <a:t>than the national rates in Cambridgeshire and Peterborough.</a:t>
            </a:r>
          </a:p>
          <a:p>
            <a:pPr marL="171450" indent="-171450">
              <a:buFont typeface="Arial" panose="020B0604020202020204" pitchFamily="34" charset="0"/>
              <a:buChar char="•"/>
            </a:pPr>
            <a:r>
              <a:rPr lang="en-GB" sz="1400" dirty="0">
                <a:solidFill>
                  <a:schemeClr val="accent1">
                    <a:lumMod val="75000"/>
                  </a:schemeClr>
                </a:solidFill>
              </a:rPr>
              <a:t>However, in 2021/22, a substantial increase is seen in Cambridgeshire compared to the previous year.</a:t>
            </a:r>
          </a:p>
          <a:p>
            <a:pPr marL="171450" indent="-171450">
              <a:buFont typeface="Arial" panose="020B0604020202020204" pitchFamily="34" charset="0"/>
              <a:buChar char="•"/>
            </a:pPr>
            <a:endParaRPr lang="en-GB" sz="1400" dirty="0">
              <a:solidFill>
                <a:schemeClr val="accent1">
                  <a:lumMod val="75000"/>
                </a:schemeClr>
              </a:solidFill>
            </a:endParaRPr>
          </a:p>
        </p:txBody>
      </p:sp>
      <p:sp>
        <p:nvSpPr>
          <p:cNvPr id="6" name="TextBox 5">
            <a:extLst>
              <a:ext uri="{FF2B5EF4-FFF2-40B4-BE49-F238E27FC236}">
                <a16:creationId xmlns:a16="http://schemas.microsoft.com/office/drawing/2014/main" id="{3DA247A9-3AB3-084B-5AB8-2933523970B7}"/>
              </a:ext>
            </a:extLst>
          </p:cNvPr>
          <p:cNvSpPr txBox="1"/>
          <p:nvPr/>
        </p:nvSpPr>
        <p:spPr>
          <a:xfrm>
            <a:off x="6429375" y="4377888"/>
            <a:ext cx="5323609" cy="1169551"/>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rate of care home residents per 1,000 population in Cambridge  is significantly higher for both 65+ and 85+ populations than other areas in Cambridgeshire and Peterborough.</a:t>
            </a:r>
          </a:p>
          <a:p>
            <a:pPr marL="171450" indent="-171450">
              <a:buFont typeface="Arial" panose="020B0604020202020204" pitchFamily="34" charset="0"/>
              <a:buChar char="•"/>
            </a:pPr>
            <a:endParaRPr lang="en-GB" sz="1400" dirty="0">
              <a:solidFill>
                <a:schemeClr val="accent1">
                  <a:lumMod val="75000"/>
                </a:schemeClr>
              </a:solidFill>
            </a:endParaRPr>
          </a:p>
          <a:p>
            <a:pPr marL="171450" indent="-171450">
              <a:buFont typeface="Arial" panose="020B0604020202020204" pitchFamily="34" charset="0"/>
              <a:buChar char="•"/>
            </a:pPr>
            <a:endParaRPr lang="en-GB" sz="1400" dirty="0">
              <a:solidFill>
                <a:schemeClr val="accent1">
                  <a:lumMod val="75000"/>
                </a:schemeClr>
              </a:solidFill>
            </a:endParaRPr>
          </a:p>
        </p:txBody>
      </p:sp>
      <p:graphicFrame>
        <p:nvGraphicFramePr>
          <p:cNvPr id="5" name="Chart 4">
            <a:extLst>
              <a:ext uri="{FF2B5EF4-FFF2-40B4-BE49-F238E27FC236}">
                <a16:creationId xmlns:a16="http://schemas.microsoft.com/office/drawing/2014/main" id="{54401C0A-92D4-C1C6-08A1-F1C943ED9C0B}"/>
              </a:ext>
            </a:extLst>
          </p:cNvPr>
          <p:cNvGraphicFramePr>
            <a:graphicFrameLocks/>
          </p:cNvGraphicFramePr>
          <p:nvPr>
            <p:extLst>
              <p:ext uri="{D42A27DB-BD31-4B8C-83A1-F6EECF244321}">
                <p14:modId xmlns:p14="http://schemas.microsoft.com/office/powerpoint/2010/main" val="1814675517"/>
              </p:ext>
            </p:extLst>
          </p:nvPr>
        </p:nvGraphicFramePr>
        <p:xfrm>
          <a:off x="6573116" y="645319"/>
          <a:ext cx="5323610" cy="32443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474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Care home beds</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Productive Healthy Ageing Profile - OHID (phe.org.uk)</a:t>
            </a:r>
            <a:endParaRPr lang="en-GB" sz="1000">
              <a:solidFill>
                <a:schemeClr val="bg1"/>
              </a:solidFill>
            </a:endParaRPr>
          </a:p>
        </p:txBody>
      </p:sp>
      <p:pic>
        <p:nvPicPr>
          <p:cNvPr id="5" name="Picture 4">
            <a:extLst>
              <a:ext uri="{FF2B5EF4-FFF2-40B4-BE49-F238E27FC236}">
                <a16:creationId xmlns:a16="http://schemas.microsoft.com/office/drawing/2014/main" id="{B320DB43-2BB1-FDB9-DDB6-9648FC129A79}"/>
              </a:ext>
            </a:extLst>
          </p:cNvPr>
          <p:cNvPicPr>
            <a:picLocks noChangeAspect="1"/>
          </p:cNvPicPr>
          <p:nvPr/>
        </p:nvPicPr>
        <p:blipFill>
          <a:blip r:embed="rId4"/>
          <a:stretch>
            <a:fillRect/>
          </a:stretch>
        </p:blipFill>
        <p:spPr>
          <a:xfrm>
            <a:off x="6629400" y="594014"/>
            <a:ext cx="5267325" cy="3200400"/>
          </a:xfrm>
          <a:prstGeom prst="rect">
            <a:avLst/>
          </a:prstGeom>
        </p:spPr>
      </p:pic>
      <p:pic>
        <p:nvPicPr>
          <p:cNvPr id="8" name="Picture 7">
            <a:extLst>
              <a:ext uri="{FF2B5EF4-FFF2-40B4-BE49-F238E27FC236}">
                <a16:creationId xmlns:a16="http://schemas.microsoft.com/office/drawing/2014/main" id="{FCAB80C3-E040-8D16-0274-9B2F02F5582A}"/>
              </a:ext>
            </a:extLst>
          </p:cNvPr>
          <p:cNvPicPr>
            <a:picLocks noChangeAspect="1"/>
          </p:cNvPicPr>
          <p:nvPr/>
        </p:nvPicPr>
        <p:blipFill>
          <a:blip r:embed="rId5"/>
          <a:stretch>
            <a:fillRect/>
          </a:stretch>
        </p:blipFill>
        <p:spPr>
          <a:xfrm>
            <a:off x="266701" y="594014"/>
            <a:ext cx="5295900" cy="3190875"/>
          </a:xfrm>
          <a:prstGeom prst="rect">
            <a:avLst/>
          </a:prstGeom>
        </p:spPr>
      </p:pic>
      <p:sp>
        <p:nvSpPr>
          <p:cNvPr id="2" name="TextBox 1">
            <a:extLst>
              <a:ext uri="{FF2B5EF4-FFF2-40B4-BE49-F238E27FC236}">
                <a16:creationId xmlns:a16="http://schemas.microsoft.com/office/drawing/2014/main" id="{9EE46EE3-D812-2369-501C-46C667BEA719}"/>
              </a:ext>
            </a:extLst>
          </p:cNvPr>
          <p:cNvSpPr txBox="1"/>
          <p:nvPr/>
        </p:nvSpPr>
        <p:spPr>
          <a:xfrm>
            <a:off x="180975" y="4377889"/>
            <a:ext cx="5323609" cy="1384995"/>
          </a:xfrm>
          <a:prstGeom prst="rect">
            <a:avLst/>
          </a:prstGeom>
          <a:noFill/>
        </p:spPr>
        <p:txBody>
          <a:bodyPr wrap="square">
            <a:spAutoFit/>
          </a:bodyPr>
          <a:lstStyle/>
          <a:p>
            <a:pPr marL="171450" indent="-171450">
              <a:buFont typeface="Arial" panose="020B0604020202020204" pitchFamily="34" charset="0"/>
              <a:buChar char="•"/>
            </a:pPr>
            <a:r>
              <a:rPr lang="en-GB" sz="1400">
                <a:solidFill>
                  <a:schemeClr val="accent1">
                    <a:lumMod val="75000"/>
                  </a:schemeClr>
                </a:solidFill>
              </a:rPr>
              <a:t>The rate of care home beds (includes nursing and residential beds)  per 100  people aged 75 years and over shows a declining trend in Cambridgeshire and England. </a:t>
            </a:r>
          </a:p>
          <a:p>
            <a:pPr marL="171450" indent="-171450">
              <a:buFont typeface="Arial" panose="020B0604020202020204" pitchFamily="34" charset="0"/>
              <a:buChar char="•"/>
            </a:pPr>
            <a:r>
              <a:rPr lang="en-GB" sz="1400">
                <a:solidFill>
                  <a:schemeClr val="accent1">
                    <a:lumMod val="75000"/>
                  </a:schemeClr>
                </a:solidFill>
              </a:rPr>
              <a:t>Although a relatively stable trend is seen for Peterborough, the rate is slightly higher than the national average in the last 3 years.</a:t>
            </a:r>
          </a:p>
          <a:p>
            <a:pPr marL="171450" indent="-171450">
              <a:buFont typeface="Arial" panose="020B0604020202020204" pitchFamily="34" charset="0"/>
              <a:buChar char="•"/>
            </a:pPr>
            <a:endParaRPr lang="en-GB" sz="1400">
              <a:solidFill>
                <a:schemeClr val="accent1">
                  <a:lumMod val="75000"/>
                </a:schemeClr>
              </a:solidFill>
            </a:endParaRPr>
          </a:p>
        </p:txBody>
      </p:sp>
      <p:sp>
        <p:nvSpPr>
          <p:cNvPr id="3" name="TextBox 2">
            <a:extLst>
              <a:ext uri="{FF2B5EF4-FFF2-40B4-BE49-F238E27FC236}">
                <a16:creationId xmlns:a16="http://schemas.microsoft.com/office/drawing/2014/main" id="{CF752603-01C0-A079-932D-615DBB59C1BA}"/>
              </a:ext>
            </a:extLst>
          </p:cNvPr>
          <p:cNvSpPr txBox="1"/>
          <p:nvPr/>
        </p:nvSpPr>
        <p:spPr>
          <a:xfrm>
            <a:off x="6629400" y="4292443"/>
            <a:ext cx="5323609" cy="954107"/>
          </a:xfrm>
          <a:prstGeom prst="rect">
            <a:avLst/>
          </a:prstGeom>
          <a:noFill/>
        </p:spPr>
        <p:txBody>
          <a:bodyPr wrap="square">
            <a:spAutoFit/>
          </a:bodyPr>
          <a:lstStyle/>
          <a:p>
            <a:pPr marL="171450" indent="-171450">
              <a:buFont typeface="Arial" panose="020B0604020202020204" pitchFamily="34" charset="0"/>
              <a:buChar char="•"/>
            </a:pPr>
            <a:r>
              <a:rPr lang="en-GB" sz="1400">
                <a:solidFill>
                  <a:schemeClr val="accent1">
                    <a:lumMod val="75000"/>
                  </a:schemeClr>
                </a:solidFill>
              </a:rPr>
              <a:t>The rate of nursing home beds per 100  people aged 75 years and over shows a declining trend in Cambridgeshire and England. </a:t>
            </a:r>
          </a:p>
          <a:p>
            <a:pPr marL="171450" indent="-171450">
              <a:buFont typeface="Arial" panose="020B0604020202020204" pitchFamily="34" charset="0"/>
              <a:buChar char="•"/>
            </a:pPr>
            <a:r>
              <a:rPr lang="en-GB" sz="1400">
                <a:solidFill>
                  <a:schemeClr val="accent1">
                    <a:lumMod val="75000"/>
                  </a:schemeClr>
                </a:solidFill>
              </a:rPr>
              <a:t>Although a relatively stable trend is seen for Peterborough, the rate is substantially higher than the national average.</a:t>
            </a:r>
          </a:p>
        </p:txBody>
      </p:sp>
      <p:sp>
        <p:nvSpPr>
          <p:cNvPr id="4" name="TextBox 3">
            <a:extLst>
              <a:ext uri="{FF2B5EF4-FFF2-40B4-BE49-F238E27FC236}">
                <a16:creationId xmlns:a16="http://schemas.microsoft.com/office/drawing/2014/main" id="{C15E8654-E4FF-E23E-91D6-AE391F80301B}"/>
              </a:ext>
            </a:extLst>
          </p:cNvPr>
          <p:cNvSpPr txBox="1"/>
          <p:nvPr/>
        </p:nvSpPr>
        <p:spPr>
          <a:xfrm>
            <a:off x="4743192" y="3847783"/>
            <a:ext cx="2410340" cy="276999"/>
          </a:xfrm>
          <a:prstGeom prst="rect">
            <a:avLst/>
          </a:prstGeom>
          <a:noFill/>
        </p:spPr>
        <p:txBody>
          <a:bodyPr wrap="none" rtlCol="0">
            <a:spAutoFit/>
          </a:bodyPr>
          <a:lstStyle/>
          <a:p>
            <a:r>
              <a:rPr lang="en-GB" sz="1200" dirty="0">
                <a:solidFill>
                  <a:srgbClr val="FF0000"/>
                </a:solidFill>
              </a:rPr>
              <a:t>Note: The Y-axes does not start at 0</a:t>
            </a:r>
          </a:p>
        </p:txBody>
      </p:sp>
    </p:spTree>
    <p:extLst>
      <p:ext uri="{BB962C8B-B14F-4D97-AF65-F5344CB8AC3E}">
        <p14:creationId xmlns:p14="http://schemas.microsoft.com/office/powerpoint/2010/main" val="14890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Residential and nursing care beds</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Older People's accommodation demand profiles (cambridgeshire.gov.uk)</a:t>
            </a:r>
            <a:endParaRPr lang="en-GB" sz="1000">
              <a:solidFill>
                <a:schemeClr val="bg1"/>
              </a:solidFill>
            </a:endParaRPr>
          </a:p>
        </p:txBody>
      </p:sp>
      <p:pic>
        <p:nvPicPr>
          <p:cNvPr id="5" name="Picture 4">
            <a:extLst>
              <a:ext uri="{FF2B5EF4-FFF2-40B4-BE49-F238E27FC236}">
                <a16:creationId xmlns:a16="http://schemas.microsoft.com/office/drawing/2014/main" id="{51063486-3F57-1701-4853-D4029E84E242}"/>
              </a:ext>
            </a:extLst>
          </p:cNvPr>
          <p:cNvPicPr>
            <a:picLocks noChangeAspect="1"/>
          </p:cNvPicPr>
          <p:nvPr/>
        </p:nvPicPr>
        <p:blipFill>
          <a:blip r:embed="rId4"/>
          <a:stretch>
            <a:fillRect/>
          </a:stretch>
        </p:blipFill>
        <p:spPr>
          <a:xfrm>
            <a:off x="111853" y="501024"/>
            <a:ext cx="6096000" cy="5419725"/>
          </a:xfrm>
          <a:prstGeom prst="rect">
            <a:avLst/>
          </a:prstGeom>
        </p:spPr>
      </p:pic>
      <p:pic>
        <p:nvPicPr>
          <p:cNvPr id="8" name="Picture 7">
            <a:extLst>
              <a:ext uri="{FF2B5EF4-FFF2-40B4-BE49-F238E27FC236}">
                <a16:creationId xmlns:a16="http://schemas.microsoft.com/office/drawing/2014/main" id="{BA9F4FCC-57B0-E713-52F8-7112C2BC9B9F}"/>
              </a:ext>
            </a:extLst>
          </p:cNvPr>
          <p:cNvPicPr>
            <a:picLocks noChangeAspect="1"/>
          </p:cNvPicPr>
          <p:nvPr/>
        </p:nvPicPr>
        <p:blipFill>
          <a:blip r:embed="rId5"/>
          <a:stretch>
            <a:fillRect/>
          </a:stretch>
        </p:blipFill>
        <p:spPr>
          <a:xfrm>
            <a:off x="6511648" y="598240"/>
            <a:ext cx="5057775" cy="4000500"/>
          </a:xfrm>
          <a:prstGeom prst="rect">
            <a:avLst/>
          </a:prstGeom>
        </p:spPr>
      </p:pic>
      <p:sp>
        <p:nvSpPr>
          <p:cNvPr id="2" name="TextBox 1">
            <a:extLst>
              <a:ext uri="{FF2B5EF4-FFF2-40B4-BE49-F238E27FC236}">
                <a16:creationId xmlns:a16="http://schemas.microsoft.com/office/drawing/2014/main" id="{C0FE6499-3B5A-0FC6-5B53-071D618B40C7}"/>
              </a:ext>
            </a:extLst>
          </p:cNvPr>
          <p:cNvSpPr txBox="1"/>
          <p:nvPr/>
        </p:nvSpPr>
        <p:spPr>
          <a:xfrm rot="16200000">
            <a:off x="-189738" y="2560766"/>
            <a:ext cx="901209" cy="276999"/>
          </a:xfrm>
          <a:prstGeom prst="rect">
            <a:avLst/>
          </a:prstGeom>
          <a:noFill/>
        </p:spPr>
        <p:txBody>
          <a:bodyPr wrap="none" rtlCol="0">
            <a:spAutoFit/>
          </a:bodyPr>
          <a:lstStyle/>
          <a:p>
            <a:r>
              <a:rPr lang="en-GB" sz="1200" dirty="0"/>
              <a:t>No. of beds</a:t>
            </a:r>
          </a:p>
        </p:txBody>
      </p:sp>
    </p:spTree>
    <p:extLst>
      <p:ext uri="{BB962C8B-B14F-4D97-AF65-F5344CB8AC3E}">
        <p14:creationId xmlns:p14="http://schemas.microsoft.com/office/powerpoint/2010/main" val="381040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646331"/>
          </a:xfrm>
          <a:prstGeom prst="rect">
            <a:avLst/>
          </a:prstGeom>
        </p:spPr>
        <p:txBody>
          <a:bodyPr wrap="square">
            <a:spAutoFit/>
          </a:bodyPr>
          <a:lstStyle/>
          <a:p>
            <a:pPr lvl="0">
              <a:defRPr/>
            </a:pPr>
            <a:r>
              <a:rPr lang="en-GB" sz="1200">
                <a:solidFill>
                  <a:schemeClr val="accent1">
                    <a:lumMod val="75000"/>
                  </a:schemeClr>
                </a:solidFill>
                <a:latin typeface="Arial" panose="020B0604020202020204" pitchFamily="34" charset="0"/>
                <a:cs typeface="Arial" panose="020B0604020202020204" pitchFamily="34" charset="0"/>
              </a:rPr>
              <a:t>This data pack has been produced on older adults (65 years and over) mental health to support the Cambridgeshire and Peterborough all age mental health and learning disabilities needs assessment. </a:t>
            </a:r>
            <a:endParaRPr lang="en-GB" sz="1200">
              <a:solidFill>
                <a:schemeClr val="accent5"/>
              </a:solidFill>
              <a:latin typeface="Arial" panose="020B0604020202020204" pitchFamily="34" charset="0"/>
              <a:cs typeface="Arial" panose="020B0604020202020204" pitchFamily="34" charset="0"/>
            </a:endParaRP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a:solidFill>
                            <a:schemeClr val="accent1">
                              <a:lumMod val="75000"/>
                            </a:schemeClr>
                          </a:solidFill>
                          <a:latin typeface="Arial" panose="020B0604020202020204" pitchFamily="34" charset="0"/>
                          <a:cs typeface="Arial" panose="020B0604020202020204" pitchFamily="34" charset="0"/>
                        </a:rPr>
                        <a:t> than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a:t>
                      </a:r>
                      <a:r>
                        <a:rPr lang="en-GB" sz="1100" b="0" baseline="0">
                          <a:solidFill>
                            <a:schemeClr val="accent1">
                              <a:lumMod val="75000"/>
                            </a:schemeClr>
                          </a:solidFill>
                          <a:latin typeface="Arial" panose="020B0604020202020204" pitchFamily="34" charset="0"/>
                          <a:cs typeface="Arial" panose="020B0604020202020204" pitchFamily="34" charset="0"/>
                        </a:rPr>
                        <a:t> similar to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a:solidFill>
                            <a:schemeClr val="accent1">
                              <a:lumMod val="75000"/>
                            </a:schemeClr>
                          </a:solidFill>
                          <a:latin typeface="Arial" panose="020B0604020202020204" pitchFamily="34" charset="0"/>
                          <a:cs typeface="Arial" panose="020B0604020202020204" pitchFamily="34" charset="0"/>
                        </a:rPr>
                        <a:t> better than England</a:t>
                      </a:r>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3127508465"/>
              </p:ext>
            </p:extLst>
          </p:nvPr>
        </p:nvGraphicFramePr>
        <p:xfrm>
          <a:off x="28691" y="3155705"/>
          <a:ext cx="5732060" cy="3393440"/>
        </p:xfrm>
        <a:graphic>
          <a:graphicData uri="http://schemas.openxmlformats.org/drawingml/2006/table">
            <a:tbl>
              <a:tblPr firstRow="1" bandRow="1">
                <a:tableStyleId>{5C22544A-7EE6-4342-B048-85BDC9FD1C3A}</a:tableStyleId>
              </a:tblPr>
              <a:tblGrid>
                <a:gridCol w="932362">
                  <a:extLst>
                    <a:ext uri="{9D8B030D-6E8A-4147-A177-3AD203B41FA5}">
                      <a16:colId xmlns:a16="http://schemas.microsoft.com/office/drawing/2014/main" val="231913739"/>
                    </a:ext>
                  </a:extLst>
                </a:gridCol>
                <a:gridCol w="4799698">
                  <a:extLst>
                    <a:ext uri="{9D8B030D-6E8A-4147-A177-3AD203B41FA5}">
                      <a16:colId xmlns:a16="http://schemas.microsoft.com/office/drawing/2014/main" val="2513781709"/>
                    </a:ext>
                  </a:extLst>
                </a:gridCol>
              </a:tblGrid>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Integrated Care Board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STP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Sustainability and Transformation Partnership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4964955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MH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Mental Health</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3843421351"/>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C&amp;PCCG</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Cambridgeshire and Peterborough Clinical Commissioning Group</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0155905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C&amp;PICB</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accent1">
                              <a:lumMod val="75000"/>
                            </a:schemeClr>
                          </a:solidFill>
                          <a:latin typeface="Arial" panose="020B0604020202020204" pitchFamily="34" charset="0"/>
                          <a:cs typeface="Arial" panose="020B0604020202020204" pitchFamily="34" charset="0"/>
                        </a:rPr>
                        <a:t>Cambridgeshire and Peterborough Integrated Care Board</a:t>
                      </a:r>
                    </a:p>
                    <a:p>
                      <a:endParaRPr lang="en-GB" sz="1100" b="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365771989"/>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CPICS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a:solidFill>
                            <a:schemeClr val="accent1">
                              <a:lumMod val="75000"/>
                            </a:schemeClr>
                          </a:solidFill>
                          <a:latin typeface="Arial" panose="020B0604020202020204" pitchFamily="34" charset="0"/>
                          <a:cs typeface="Arial" panose="020B0604020202020204" pitchFamily="34" charset="0"/>
                        </a:rPr>
                        <a:t>Cambridgeshire and Peterborough Integrated Care System</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4037018522"/>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83576754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PCC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Peterborough City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467798433"/>
                  </a:ext>
                </a:extLst>
              </a:tr>
            </a:tbl>
          </a:graphicData>
        </a:graphic>
      </p:graphicFrame>
      <p:sp>
        <p:nvSpPr>
          <p:cNvPr id="11" name="TextBox 10">
            <a:extLst>
              <a:ext uri="{FF2B5EF4-FFF2-40B4-BE49-F238E27FC236}">
                <a16:creationId xmlns:a16="http://schemas.microsoft.com/office/drawing/2014/main" id="{2DA925CB-0CA2-6E7A-6F09-159FFEFBFAEB}"/>
              </a:ext>
            </a:extLst>
          </p:cNvPr>
          <p:cNvSpPr txBox="1"/>
          <p:nvPr/>
        </p:nvSpPr>
        <p:spPr>
          <a:xfrm>
            <a:off x="-8189" y="1041"/>
            <a:ext cx="6107836" cy="369332"/>
          </a:xfrm>
          <a:prstGeom prst="rect">
            <a:avLst/>
          </a:prstGeom>
          <a:noFill/>
        </p:spPr>
        <p:txBody>
          <a:bodyPr wrap="square">
            <a:spAutoFit/>
          </a:bodyPr>
          <a:lstStyle/>
          <a:p>
            <a:r>
              <a:rPr lang="en-GB" sz="1800" b="1">
                <a:solidFill>
                  <a:schemeClr val="bg1"/>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val="1260468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Social care service users</a:t>
            </a:r>
          </a:p>
        </p:txBody>
      </p:sp>
      <p:sp>
        <p:nvSpPr>
          <p:cNvPr id="11" name="TextBox 10">
            <a:extLst>
              <a:ext uri="{FF2B5EF4-FFF2-40B4-BE49-F238E27FC236}">
                <a16:creationId xmlns:a16="http://schemas.microsoft.com/office/drawing/2014/main" id="{9F7BEB1A-AF2A-6238-48CC-127C74089EA7}"/>
              </a:ext>
            </a:extLst>
          </p:cNvPr>
          <p:cNvSpPr txBox="1"/>
          <p:nvPr/>
        </p:nvSpPr>
        <p:spPr>
          <a:xfrm>
            <a:off x="0" y="6546098"/>
            <a:ext cx="11896725" cy="246221"/>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Productive Healthy Ageing Profile - OHID (phe.org.uk)</a:t>
            </a:r>
            <a:endParaRPr lang="en-GB" sz="1000">
              <a:solidFill>
                <a:schemeClr val="bg1"/>
              </a:solidFill>
            </a:endParaRPr>
          </a:p>
        </p:txBody>
      </p:sp>
      <p:pic>
        <p:nvPicPr>
          <p:cNvPr id="4" name="Picture 3">
            <a:extLst>
              <a:ext uri="{FF2B5EF4-FFF2-40B4-BE49-F238E27FC236}">
                <a16:creationId xmlns:a16="http://schemas.microsoft.com/office/drawing/2014/main" id="{88C2E31C-F00C-D342-7EC5-4DCF6677B3D3}"/>
              </a:ext>
            </a:extLst>
          </p:cNvPr>
          <p:cNvPicPr>
            <a:picLocks noChangeAspect="1"/>
          </p:cNvPicPr>
          <p:nvPr/>
        </p:nvPicPr>
        <p:blipFill>
          <a:blip r:embed="rId4"/>
          <a:stretch>
            <a:fillRect/>
          </a:stretch>
        </p:blipFill>
        <p:spPr>
          <a:xfrm>
            <a:off x="74036" y="506990"/>
            <a:ext cx="6181292" cy="3568591"/>
          </a:xfrm>
          <a:prstGeom prst="rect">
            <a:avLst/>
          </a:prstGeom>
          <a:ln>
            <a:solidFill>
              <a:schemeClr val="bg1">
                <a:lumMod val="65000"/>
              </a:schemeClr>
            </a:solidFill>
          </a:ln>
        </p:spPr>
      </p:pic>
      <p:sp>
        <p:nvSpPr>
          <p:cNvPr id="5" name="TextBox 4">
            <a:extLst>
              <a:ext uri="{FF2B5EF4-FFF2-40B4-BE49-F238E27FC236}">
                <a16:creationId xmlns:a16="http://schemas.microsoft.com/office/drawing/2014/main" id="{14F61165-34FB-0309-4492-ADBA7E37F98F}"/>
              </a:ext>
            </a:extLst>
          </p:cNvPr>
          <p:cNvSpPr txBox="1"/>
          <p:nvPr/>
        </p:nvSpPr>
        <p:spPr>
          <a:xfrm>
            <a:off x="4232913" y="764700"/>
            <a:ext cx="1005403" cy="246221"/>
          </a:xfrm>
          <a:prstGeom prst="rect">
            <a:avLst/>
          </a:prstGeom>
          <a:noFill/>
        </p:spPr>
        <p:txBody>
          <a:bodyPr wrap="none" rtlCol="0">
            <a:spAutoFit/>
          </a:bodyPr>
          <a:lstStyle/>
          <a:p>
            <a:r>
              <a:rPr lang="en-GB" sz="1000"/>
              <a:t>Cambridgeshire</a:t>
            </a:r>
          </a:p>
        </p:txBody>
      </p:sp>
      <p:sp>
        <p:nvSpPr>
          <p:cNvPr id="6" name="TextBox 5">
            <a:extLst>
              <a:ext uri="{FF2B5EF4-FFF2-40B4-BE49-F238E27FC236}">
                <a16:creationId xmlns:a16="http://schemas.microsoft.com/office/drawing/2014/main" id="{03921291-5556-5178-273B-D50CAC6ABB99}"/>
              </a:ext>
            </a:extLst>
          </p:cNvPr>
          <p:cNvSpPr txBox="1"/>
          <p:nvPr/>
        </p:nvSpPr>
        <p:spPr>
          <a:xfrm>
            <a:off x="4232913" y="1514853"/>
            <a:ext cx="909223" cy="246221"/>
          </a:xfrm>
          <a:prstGeom prst="rect">
            <a:avLst/>
          </a:prstGeom>
          <a:noFill/>
        </p:spPr>
        <p:txBody>
          <a:bodyPr wrap="none" rtlCol="0">
            <a:spAutoFit/>
          </a:bodyPr>
          <a:lstStyle/>
          <a:p>
            <a:r>
              <a:rPr lang="en-GB" sz="1000"/>
              <a:t>Peterborough</a:t>
            </a:r>
          </a:p>
        </p:txBody>
      </p:sp>
      <p:pic>
        <p:nvPicPr>
          <p:cNvPr id="9" name="Picture 8">
            <a:extLst>
              <a:ext uri="{FF2B5EF4-FFF2-40B4-BE49-F238E27FC236}">
                <a16:creationId xmlns:a16="http://schemas.microsoft.com/office/drawing/2014/main" id="{DDC16BA2-FB10-AB57-FF24-2FF676418BC6}"/>
              </a:ext>
            </a:extLst>
          </p:cNvPr>
          <p:cNvPicPr>
            <a:picLocks noChangeAspect="1"/>
          </p:cNvPicPr>
          <p:nvPr/>
        </p:nvPicPr>
        <p:blipFill>
          <a:blip r:embed="rId5"/>
          <a:stretch>
            <a:fillRect/>
          </a:stretch>
        </p:blipFill>
        <p:spPr>
          <a:xfrm>
            <a:off x="6412490" y="506990"/>
            <a:ext cx="5705475" cy="3568591"/>
          </a:xfrm>
          <a:prstGeom prst="rect">
            <a:avLst/>
          </a:prstGeom>
          <a:ln>
            <a:solidFill>
              <a:schemeClr val="bg1">
                <a:lumMod val="65000"/>
              </a:schemeClr>
            </a:solidFill>
          </a:ln>
        </p:spPr>
      </p:pic>
      <p:sp>
        <p:nvSpPr>
          <p:cNvPr id="10" name="TextBox 9">
            <a:extLst>
              <a:ext uri="{FF2B5EF4-FFF2-40B4-BE49-F238E27FC236}">
                <a16:creationId xmlns:a16="http://schemas.microsoft.com/office/drawing/2014/main" id="{35E9B2A5-5113-DA94-7243-24D61DBCA013}"/>
              </a:ext>
            </a:extLst>
          </p:cNvPr>
          <p:cNvSpPr txBox="1"/>
          <p:nvPr/>
        </p:nvSpPr>
        <p:spPr>
          <a:xfrm>
            <a:off x="9927132" y="2045064"/>
            <a:ext cx="1005403" cy="246221"/>
          </a:xfrm>
          <a:prstGeom prst="rect">
            <a:avLst/>
          </a:prstGeom>
          <a:noFill/>
        </p:spPr>
        <p:txBody>
          <a:bodyPr wrap="none" rtlCol="0">
            <a:spAutoFit/>
          </a:bodyPr>
          <a:lstStyle/>
          <a:p>
            <a:r>
              <a:rPr lang="en-GB" sz="1000"/>
              <a:t>Cambridgeshire</a:t>
            </a:r>
          </a:p>
        </p:txBody>
      </p:sp>
      <p:sp>
        <p:nvSpPr>
          <p:cNvPr id="12" name="TextBox 11">
            <a:extLst>
              <a:ext uri="{FF2B5EF4-FFF2-40B4-BE49-F238E27FC236}">
                <a16:creationId xmlns:a16="http://schemas.microsoft.com/office/drawing/2014/main" id="{49EB584B-D2FC-A783-FE65-E7A361DC3087}"/>
              </a:ext>
            </a:extLst>
          </p:cNvPr>
          <p:cNvSpPr txBox="1"/>
          <p:nvPr/>
        </p:nvSpPr>
        <p:spPr>
          <a:xfrm>
            <a:off x="9927132" y="2814101"/>
            <a:ext cx="909223" cy="246221"/>
          </a:xfrm>
          <a:prstGeom prst="rect">
            <a:avLst/>
          </a:prstGeom>
          <a:noFill/>
        </p:spPr>
        <p:txBody>
          <a:bodyPr wrap="none" rtlCol="0">
            <a:spAutoFit/>
          </a:bodyPr>
          <a:lstStyle/>
          <a:p>
            <a:r>
              <a:rPr lang="en-GB" sz="1000"/>
              <a:t>Peterborough</a:t>
            </a:r>
          </a:p>
        </p:txBody>
      </p:sp>
      <p:cxnSp>
        <p:nvCxnSpPr>
          <p:cNvPr id="14" name="Straight Arrow Connector 13">
            <a:extLst>
              <a:ext uri="{FF2B5EF4-FFF2-40B4-BE49-F238E27FC236}">
                <a16:creationId xmlns:a16="http://schemas.microsoft.com/office/drawing/2014/main" id="{7B418225-8084-E5E9-F489-85E7E6FF7282}"/>
              </a:ext>
            </a:extLst>
          </p:cNvPr>
          <p:cNvCxnSpPr/>
          <p:nvPr/>
        </p:nvCxnSpPr>
        <p:spPr>
          <a:xfrm>
            <a:off x="10461006" y="2168174"/>
            <a:ext cx="0" cy="200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B0688E4-B24A-2483-6B98-69D3611D68A0}"/>
              </a:ext>
            </a:extLst>
          </p:cNvPr>
          <p:cNvCxnSpPr>
            <a:cxnSpLocks/>
          </p:cNvCxnSpPr>
          <p:nvPr/>
        </p:nvCxnSpPr>
        <p:spPr>
          <a:xfrm flipV="1">
            <a:off x="10481788" y="2732809"/>
            <a:ext cx="0" cy="20440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44CC5D-26A3-2487-CF57-992D946D8658}"/>
              </a:ext>
            </a:extLst>
          </p:cNvPr>
          <p:cNvSpPr txBox="1"/>
          <p:nvPr/>
        </p:nvSpPr>
        <p:spPr>
          <a:xfrm>
            <a:off x="180975" y="4377889"/>
            <a:ext cx="6074353" cy="1384995"/>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percentage of adult social care service users aged 65 years and over who are satisfied with the care and support services shows fluctuations, with a recent increase seen in 2021/22 compared to 2019/20.</a:t>
            </a:r>
          </a:p>
          <a:p>
            <a:pPr marL="171450" indent="-171450">
              <a:buFont typeface="Arial" panose="020B0604020202020204" pitchFamily="34" charset="0"/>
              <a:buChar char="•"/>
            </a:pPr>
            <a:r>
              <a:rPr lang="en-GB" sz="1400" dirty="0">
                <a:solidFill>
                  <a:schemeClr val="accent1">
                    <a:lumMod val="75000"/>
                  </a:schemeClr>
                </a:solidFill>
              </a:rPr>
              <a:t>Although both </a:t>
            </a:r>
            <a:r>
              <a:rPr lang="en-GB" sz="1400" dirty="0">
                <a:solidFill>
                  <a:schemeClr val="accent2"/>
                </a:solidFill>
              </a:rPr>
              <a:t>Cambridgeshire and Peterborough were similar to the national average</a:t>
            </a:r>
            <a:r>
              <a:rPr lang="en-GB" sz="1400" dirty="0">
                <a:solidFill>
                  <a:schemeClr val="accent1">
                    <a:lumMod val="75000"/>
                  </a:schemeClr>
                </a:solidFill>
              </a:rPr>
              <a:t>, over 3 in 10 older adults using social care were not satisfied with the care and support they received.</a:t>
            </a:r>
          </a:p>
        </p:txBody>
      </p:sp>
      <p:sp>
        <p:nvSpPr>
          <p:cNvPr id="3" name="TextBox 2">
            <a:extLst>
              <a:ext uri="{FF2B5EF4-FFF2-40B4-BE49-F238E27FC236}">
                <a16:creationId xmlns:a16="http://schemas.microsoft.com/office/drawing/2014/main" id="{58B36641-3ACE-F31F-D54D-04197E267CFA}"/>
              </a:ext>
            </a:extLst>
          </p:cNvPr>
          <p:cNvSpPr txBox="1"/>
          <p:nvPr/>
        </p:nvSpPr>
        <p:spPr>
          <a:xfrm>
            <a:off x="6412490" y="4402853"/>
            <a:ext cx="5705475" cy="954107"/>
          </a:xfrm>
          <a:prstGeom prst="rect">
            <a:avLst/>
          </a:prstGeom>
          <a:noFill/>
        </p:spPr>
        <p:txBody>
          <a:bodyPr wrap="square">
            <a:spAutoFit/>
          </a:bodyPr>
          <a:lstStyle/>
          <a:p>
            <a:pPr marL="171450" indent="-171450">
              <a:buFont typeface="Arial" panose="020B0604020202020204" pitchFamily="34" charset="0"/>
              <a:buChar char="•"/>
            </a:pPr>
            <a:r>
              <a:rPr lang="en-GB" sz="1400" dirty="0">
                <a:solidFill>
                  <a:schemeClr val="accent1">
                    <a:lumMod val="75000"/>
                  </a:schemeClr>
                </a:solidFill>
              </a:rPr>
              <a:t>The percentage of adult social care service users aged 65 years and over who have responded as having control over their daily lives was </a:t>
            </a:r>
            <a:r>
              <a:rPr lang="en-GB" sz="1400" dirty="0">
                <a:solidFill>
                  <a:schemeClr val="accent2"/>
                </a:solidFill>
              </a:rPr>
              <a:t>similar to England in Cambridgeshire and Peterborough.</a:t>
            </a:r>
          </a:p>
          <a:p>
            <a:pPr marL="171450" indent="-171450">
              <a:buFont typeface="Arial" panose="020B0604020202020204" pitchFamily="34" charset="0"/>
              <a:buChar char="•"/>
            </a:pPr>
            <a:endParaRPr lang="en-GB" sz="1400" dirty="0">
              <a:solidFill>
                <a:srgbClr val="FFC000"/>
              </a:solidFill>
            </a:endParaRPr>
          </a:p>
        </p:txBody>
      </p:sp>
      <p:sp>
        <p:nvSpPr>
          <p:cNvPr id="8" name="TextBox 7">
            <a:extLst>
              <a:ext uri="{FF2B5EF4-FFF2-40B4-BE49-F238E27FC236}">
                <a16:creationId xmlns:a16="http://schemas.microsoft.com/office/drawing/2014/main" id="{43109565-F990-B8AF-068A-E5C827C8425E}"/>
              </a:ext>
            </a:extLst>
          </p:cNvPr>
          <p:cNvSpPr txBox="1"/>
          <p:nvPr/>
        </p:nvSpPr>
        <p:spPr>
          <a:xfrm>
            <a:off x="5234215" y="4075581"/>
            <a:ext cx="2410340" cy="276999"/>
          </a:xfrm>
          <a:prstGeom prst="rect">
            <a:avLst/>
          </a:prstGeom>
          <a:noFill/>
        </p:spPr>
        <p:txBody>
          <a:bodyPr wrap="none" rtlCol="0">
            <a:spAutoFit/>
          </a:bodyPr>
          <a:lstStyle/>
          <a:p>
            <a:r>
              <a:rPr lang="en-GB" sz="1200" dirty="0">
                <a:solidFill>
                  <a:srgbClr val="FF0000"/>
                </a:solidFill>
              </a:rPr>
              <a:t>Note: The Y-axes does not start at 0</a:t>
            </a:r>
          </a:p>
        </p:txBody>
      </p:sp>
    </p:spTree>
    <p:extLst>
      <p:ext uri="{BB962C8B-B14F-4D97-AF65-F5344CB8AC3E}">
        <p14:creationId xmlns:p14="http://schemas.microsoft.com/office/powerpoint/2010/main" val="2163556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Crisis services</a:t>
            </a:r>
            <a:endParaRPr b="1"/>
          </a:p>
        </p:txBody>
      </p:sp>
    </p:spTree>
    <p:extLst>
      <p:ext uri="{BB962C8B-B14F-4D97-AF65-F5344CB8AC3E}">
        <p14:creationId xmlns:p14="http://schemas.microsoft.com/office/powerpoint/2010/main" val="42728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4B37221-57CE-1390-D935-526411E6DCC8}"/>
              </a:ext>
            </a:extLst>
          </p:cNvPr>
          <p:cNvGraphicFramePr>
            <a:graphicFrameLocks/>
          </p:cNvGraphicFramePr>
          <p:nvPr>
            <p:extLst>
              <p:ext uri="{D42A27DB-BD31-4B8C-83A1-F6EECF244321}">
                <p14:modId xmlns:p14="http://schemas.microsoft.com/office/powerpoint/2010/main" val="3937639199"/>
              </p:ext>
            </p:extLst>
          </p:nvPr>
        </p:nvGraphicFramePr>
        <p:xfrm>
          <a:off x="237596" y="3348082"/>
          <a:ext cx="5553075" cy="276583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Mental Health A&amp;E Attendances, 65+ years, Cambridgeshire and Peterborough ICB</a:t>
            </a:r>
          </a:p>
        </p:txBody>
      </p:sp>
      <p:sp>
        <p:nvSpPr>
          <p:cNvPr id="2" name="TextBox 1">
            <a:extLst>
              <a:ext uri="{FF2B5EF4-FFF2-40B4-BE49-F238E27FC236}">
                <a16:creationId xmlns:a16="http://schemas.microsoft.com/office/drawing/2014/main" id="{D71F2ACB-2D26-0BCD-4792-9825BBFA479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4">
                  <a:extLst>
                    <a:ext uri="{A12FA001-AC4F-418D-AE19-62706E023703}">
                      <ahyp:hlinkClr xmlns:ahyp="http://schemas.microsoft.com/office/drawing/2018/hyperlinkcolor" val="tx"/>
                    </a:ext>
                  </a:extLst>
                </a:hlinkClick>
              </a:rPr>
              <a:t>FutureNHS</a:t>
            </a:r>
            <a:r>
              <a:rPr lang="en-GB" sz="1000">
                <a:solidFill>
                  <a:schemeClr val="bg1"/>
                </a:solidFill>
                <a:hlinkClick r:id="rId4">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3" name="Rectangle 2">
            <a:extLst>
              <a:ext uri="{FF2B5EF4-FFF2-40B4-BE49-F238E27FC236}">
                <a16:creationId xmlns:a16="http://schemas.microsoft.com/office/drawing/2014/main" id="{8C8C64BA-FFFC-BFF4-1E26-4AE903C84481}"/>
              </a:ext>
            </a:extLst>
          </p:cNvPr>
          <p:cNvSpPr/>
          <p:nvPr/>
        </p:nvSpPr>
        <p:spPr>
          <a:xfrm>
            <a:off x="3530504" y="3968183"/>
            <a:ext cx="701964" cy="214573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0458F9E-ABA6-071D-4E03-2625E411E979}"/>
              </a:ext>
            </a:extLst>
          </p:cNvPr>
          <p:cNvPicPr>
            <a:picLocks noChangeAspect="1"/>
          </p:cNvPicPr>
          <p:nvPr/>
        </p:nvPicPr>
        <p:blipFill>
          <a:blip r:embed="rId5"/>
          <a:stretch>
            <a:fillRect/>
          </a:stretch>
        </p:blipFill>
        <p:spPr>
          <a:xfrm>
            <a:off x="39688" y="448288"/>
            <a:ext cx="6033428" cy="2174840"/>
          </a:xfrm>
          <a:prstGeom prst="rect">
            <a:avLst/>
          </a:prstGeom>
        </p:spPr>
      </p:pic>
      <p:sp>
        <p:nvSpPr>
          <p:cNvPr id="7" name="TextBox 6">
            <a:extLst>
              <a:ext uri="{FF2B5EF4-FFF2-40B4-BE49-F238E27FC236}">
                <a16:creationId xmlns:a16="http://schemas.microsoft.com/office/drawing/2014/main" id="{0C3C771D-17ED-7DFC-F184-8C5465CFF31D}"/>
              </a:ext>
            </a:extLst>
          </p:cNvPr>
          <p:cNvSpPr txBox="1"/>
          <p:nvPr/>
        </p:nvSpPr>
        <p:spPr>
          <a:xfrm>
            <a:off x="237596" y="6206898"/>
            <a:ext cx="5553074" cy="246221"/>
          </a:xfrm>
          <a:prstGeom prst="rect">
            <a:avLst/>
          </a:prstGeom>
          <a:noFill/>
        </p:spPr>
        <p:txBody>
          <a:bodyPr wrap="square" rtlCol="0">
            <a:spAutoFit/>
          </a:bodyPr>
          <a:lstStyle/>
          <a:p>
            <a:r>
              <a:rPr lang="en-GB" sz="1000" dirty="0">
                <a:solidFill>
                  <a:srgbClr val="FF0000"/>
                </a:solidFill>
              </a:rPr>
              <a:t>Note: The total attendances includes the data only for 65+ age group.</a:t>
            </a:r>
          </a:p>
        </p:txBody>
      </p:sp>
      <p:sp>
        <p:nvSpPr>
          <p:cNvPr id="9" name="TextBox 8">
            <a:extLst>
              <a:ext uri="{FF2B5EF4-FFF2-40B4-BE49-F238E27FC236}">
                <a16:creationId xmlns:a16="http://schemas.microsoft.com/office/drawing/2014/main" id="{915EF1B2-F303-5220-92E9-183E975A6C51}"/>
              </a:ext>
            </a:extLst>
          </p:cNvPr>
          <p:cNvSpPr txBox="1"/>
          <p:nvPr/>
        </p:nvSpPr>
        <p:spPr>
          <a:xfrm>
            <a:off x="6639418" y="3789819"/>
            <a:ext cx="5314986"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C&amp;P ICB, an overall increase has been seen in the number of A&amp;E attendances for mental health since Nov-20 with fluctuations seen over time.</a:t>
            </a:r>
          </a:p>
          <a:p>
            <a:pPr marL="285750" indent="-285750">
              <a:buFont typeface="Arial" panose="020B0604020202020204" pitchFamily="34" charset="0"/>
              <a:buChar char="•"/>
            </a:pPr>
            <a:r>
              <a:rPr lang="en-GB" sz="1400" dirty="0">
                <a:solidFill>
                  <a:schemeClr val="accent1">
                    <a:lumMod val="75000"/>
                  </a:schemeClr>
                </a:solidFill>
              </a:rPr>
              <a:t>For the 12-month period ending Nov-23, the rate of A&amp;E attendance for mental health was significantly higher than the regional rate. </a:t>
            </a:r>
          </a:p>
          <a:p>
            <a:pPr marL="285750" indent="-285750">
              <a:buFont typeface="Arial" panose="020B0604020202020204" pitchFamily="34" charset="0"/>
              <a:buChar char="•"/>
            </a:pPr>
            <a:r>
              <a:rPr lang="en-GB" sz="1400" dirty="0">
                <a:solidFill>
                  <a:schemeClr val="accent1">
                    <a:lumMod val="75000"/>
                  </a:schemeClr>
                </a:solidFill>
              </a:rPr>
              <a:t>However, the proportion of attendance to A&amp;E department where the primary complaint was mental health (including self-harm) was significantly lower than the regional rate. </a:t>
            </a:r>
          </a:p>
        </p:txBody>
      </p:sp>
      <p:graphicFrame>
        <p:nvGraphicFramePr>
          <p:cNvPr id="11" name="Chart 10">
            <a:extLst>
              <a:ext uri="{FF2B5EF4-FFF2-40B4-BE49-F238E27FC236}">
                <a16:creationId xmlns:a16="http://schemas.microsoft.com/office/drawing/2014/main" id="{5ECBB5D1-6704-75C2-3A87-6B2DA890F471}"/>
              </a:ext>
            </a:extLst>
          </p:cNvPr>
          <p:cNvGraphicFramePr>
            <a:graphicFrameLocks/>
          </p:cNvGraphicFramePr>
          <p:nvPr>
            <p:extLst>
              <p:ext uri="{D42A27DB-BD31-4B8C-83A1-F6EECF244321}">
                <p14:modId xmlns:p14="http://schemas.microsoft.com/office/powerpoint/2010/main" val="2293817712"/>
              </p:ext>
            </p:extLst>
          </p:nvPr>
        </p:nvGraphicFramePr>
        <p:xfrm>
          <a:off x="6680200" y="442568"/>
          <a:ext cx="5314986" cy="278351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5125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34B6FFB-CCDF-C627-A8A5-A032B61F3B76}"/>
              </a:ext>
            </a:extLst>
          </p:cNvPr>
          <p:cNvGraphicFramePr>
            <a:graphicFrameLocks/>
          </p:cNvGraphicFramePr>
          <p:nvPr>
            <p:extLst>
              <p:ext uri="{D42A27DB-BD31-4B8C-83A1-F6EECF244321}">
                <p14:modId xmlns:p14="http://schemas.microsoft.com/office/powerpoint/2010/main" val="2744175379"/>
              </p:ext>
            </p:extLst>
          </p:nvPr>
        </p:nvGraphicFramePr>
        <p:xfrm>
          <a:off x="6359263" y="2510804"/>
          <a:ext cx="5586413" cy="2947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9132DFD-6B1B-6A81-423A-DFFE49A9D3FB}"/>
              </a:ext>
            </a:extLst>
          </p:cNvPr>
          <p:cNvGraphicFramePr>
            <a:graphicFrameLocks/>
          </p:cNvGraphicFramePr>
          <p:nvPr>
            <p:extLst>
              <p:ext uri="{D42A27DB-BD31-4B8C-83A1-F6EECF244321}">
                <p14:modId xmlns:p14="http://schemas.microsoft.com/office/powerpoint/2010/main" val="1846431761"/>
              </p:ext>
            </p:extLst>
          </p:nvPr>
        </p:nvGraphicFramePr>
        <p:xfrm>
          <a:off x="214168" y="2545598"/>
          <a:ext cx="5981700" cy="2928938"/>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Total Time in A&amp;E for Mental Health Attendances, 65+ years, Cambridgeshire and Peterborough ICB</a:t>
            </a:r>
          </a:p>
        </p:txBody>
      </p:sp>
      <p:sp>
        <p:nvSpPr>
          <p:cNvPr id="2" name="TextBox 1">
            <a:extLst>
              <a:ext uri="{FF2B5EF4-FFF2-40B4-BE49-F238E27FC236}">
                <a16:creationId xmlns:a16="http://schemas.microsoft.com/office/drawing/2014/main" id="{EBBD7E73-C5AE-CD9D-8AEF-2BD8F0824F91}"/>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Urgent and Emergency Mental Health Dashboard - Mental Health, Learning Disability and Autism Resource Hub - FutureNHS Collaboration Platform</a:t>
            </a:r>
            <a:endParaRPr lang="en-GB" sz="1000">
              <a:solidFill>
                <a:schemeClr val="bg1"/>
              </a:solidFill>
            </a:endParaRPr>
          </a:p>
          <a:p>
            <a:endParaRPr lang="en-GB" sz="1000">
              <a:solidFill>
                <a:schemeClr val="bg1"/>
              </a:solidFill>
            </a:endParaRPr>
          </a:p>
        </p:txBody>
      </p:sp>
      <p:sp>
        <p:nvSpPr>
          <p:cNvPr id="3" name="Rectangle 2">
            <a:extLst>
              <a:ext uri="{FF2B5EF4-FFF2-40B4-BE49-F238E27FC236}">
                <a16:creationId xmlns:a16="http://schemas.microsoft.com/office/drawing/2014/main" id="{D66D24A5-2643-A2B3-40AB-1FE8517A49D1}"/>
              </a:ext>
            </a:extLst>
          </p:cNvPr>
          <p:cNvSpPr/>
          <p:nvPr/>
        </p:nvSpPr>
        <p:spPr>
          <a:xfrm>
            <a:off x="761076" y="3194928"/>
            <a:ext cx="707505" cy="187692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53B396C-3A1E-51E2-720A-2DF5D13CFECA}"/>
              </a:ext>
            </a:extLst>
          </p:cNvPr>
          <p:cNvSpPr/>
          <p:nvPr/>
        </p:nvSpPr>
        <p:spPr>
          <a:xfrm>
            <a:off x="6816436" y="3014827"/>
            <a:ext cx="674255" cy="2057027"/>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1C4E251-0A8F-B1BC-C2D3-4AA9A217A796}"/>
              </a:ext>
            </a:extLst>
          </p:cNvPr>
          <p:cNvPicPr>
            <a:picLocks noChangeAspect="1"/>
          </p:cNvPicPr>
          <p:nvPr/>
        </p:nvPicPr>
        <p:blipFill>
          <a:blip r:embed="rId6"/>
          <a:stretch>
            <a:fillRect/>
          </a:stretch>
        </p:blipFill>
        <p:spPr>
          <a:xfrm>
            <a:off x="601170" y="443693"/>
            <a:ext cx="4333875" cy="2000250"/>
          </a:xfrm>
          <a:prstGeom prst="rect">
            <a:avLst/>
          </a:prstGeom>
        </p:spPr>
      </p:pic>
      <p:pic>
        <p:nvPicPr>
          <p:cNvPr id="12" name="Picture 11">
            <a:extLst>
              <a:ext uri="{FF2B5EF4-FFF2-40B4-BE49-F238E27FC236}">
                <a16:creationId xmlns:a16="http://schemas.microsoft.com/office/drawing/2014/main" id="{BBD6A7D8-4528-4395-0548-F800765E90B6}"/>
              </a:ext>
            </a:extLst>
          </p:cNvPr>
          <p:cNvPicPr>
            <a:picLocks noChangeAspect="1"/>
          </p:cNvPicPr>
          <p:nvPr/>
        </p:nvPicPr>
        <p:blipFill>
          <a:blip r:embed="rId7"/>
          <a:stretch>
            <a:fillRect/>
          </a:stretch>
        </p:blipFill>
        <p:spPr>
          <a:xfrm>
            <a:off x="6576002" y="432330"/>
            <a:ext cx="4286250" cy="2057400"/>
          </a:xfrm>
          <a:prstGeom prst="rect">
            <a:avLst/>
          </a:prstGeom>
        </p:spPr>
      </p:pic>
      <p:sp>
        <p:nvSpPr>
          <p:cNvPr id="15" name="TextBox 14">
            <a:extLst>
              <a:ext uri="{FF2B5EF4-FFF2-40B4-BE49-F238E27FC236}">
                <a16:creationId xmlns:a16="http://schemas.microsoft.com/office/drawing/2014/main" id="{EA6B4897-2EDE-AAFD-076E-DF567509F4AE}"/>
              </a:ext>
            </a:extLst>
          </p:cNvPr>
          <p:cNvSpPr txBox="1"/>
          <p:nvPr/>
        </p:nvSpPr>
        <p:spPr>
          <a:xfrm>
            <a:off x="4103848" y="443693"/>
            <a:ext cx="1117614" cy="261610"/>
          </a:xfrm>
          <a:prstGeom prst="rect">
            <a:avLst/>
          </a:prstGeom>
          <a:noFill/>
        </p:spPr>
        <p:txBody>
          <a:bodyPr wrap="none" rtlCol="0">
            <a:spAutoFit/>
          </a:bodyPr>
          <a:lstStyle/>
          <a:p>
            <a:r>
              <a:rPr lang="en-GB" sz="1100"/>
              <a:t>Dec 20 – Nov 23</a:t>
            </a:r>
          </a:p>
        </p:txBody>
      </p:sp>
      <p:sp>
        <p:nvSpPr>
          <p:cNvPr id="16" name="TextBox 15">
            <a:extLst>
              <a:ext uri="{FF2B5EF4-FFF2-40B4-BE49-F238E27FC236}">
                <a16:creationId xmlns:a16="http://schemas.microsoft.com/office/drawing/2014/main" id="{325085DF-A283-C882-6D4F-22826813C588}"/>
              </a:ext>
            </a:extLst>
          </p:cNvPr>
          <p:cNvSpPr txBox="1"/>
          <p:nvPr/>
        </p:nvSpPr>
        <p:spPr>
          <a:xfrm>
            <a:off x="10303445" y="443693"/>
            <a:ext cx="1117614" cy="261610"/>
          </a:xfrm>
          <a:prstGeom prst="rect">
            <a:avLst/>
          </a:prstGeom>
          <a:noFill/>
        </p:spPr>
        <p:txBody>
          <a:bodyPr wrap="none" rtlCol="0">
            <a:spAutoFit/>
          </a:bodyPr>
          <a:lstStyle/>
          <a:p>
            <a:r>
              <a:rPr lang="en-GB" sz="1100"/>
              <a:t>Dec 20 – Nov 23</a:t>
            </a:r>
          </a:p>
        </p:txBody>
      </p:sp>
      <p:sp>
        <p:nvSpPr>
          <p:cNvPr id="7" name="TextBox 6">
            <a:extLst>
              <a:ext uri="{FF2B5EF4-FFF2-40B4-BE49-F238E27FC236}">
                <a16:creationId xmlns:a16="http://schemas.microsoft.com/office/drawing/2014/main" id="{669BC0F0-5EA5-F2DA-E048-662C0C3A9D5F}"/>
              </a:ext>
            </a:extLst>
          </p:cNvPr>
          <p:cNvSpPr txBox="1"/>
          <p:nvPr/>
        </p:nvSpPr>
        <p:spPr>
          <a:xfrm>
            <a:off x="63017" y="5560447"/>
            <a:ext cx="12128983" cy="954107"/>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C&amp;P ICB, the proportion of people attending the A&amp;E department for mental health issues spending over 6 hours and over 12 hours in this department shows an increasing trend. The average patient delay over 6 and 12 hours also shows an increasing trend since Apr-21.</a:t>
            </a:r>
          </a:p>
          <a:p>
            <a:pPr marL="285750" indent="-285750">
              <a:buFont typeface="Arial" panose="020B0604020202020204" pitchFamily="34" charset="0"/>
              <a:buChar char="•"/>
            </a:pPr>
            <a:r>
              <a:rPr lang="en-GB" sz="1400">
                <a:solidFill>
                  <a:schemeClr val="accent1">
                    <a:lumMod val="75000"/>
                  </a:schemeClr>
                </a:solidFill>
              </a:rPr>
              <a:t>C&amp;P ICB ranks highest in the East of England for the proportion of people attending A&amp;E for mental health-related issues (including self-harm), spending over 6 hours (74%) and 12 hours (50%) in this department. Average patient delays over 6 hours and 12 hours are also the highest in the region for C&amp;P ICB.</a:t>
            </a:r>
          </a:p>
        </p:txBody>
      </p:sp>
    </p:spTree>
    <p:extLst>
      <p:ext uri="{BB962C8B-B14F-4D97-AF65-F5344CB8AC3E}">
        <p14:creationId xmlns:p14="http://schemas.microsoft.com/office/powerpoint/2010/main" val="372439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Referrals to Liaison Psychiatry, 65+ years, Cambridgeshire and Peterborough ICB</a:t>
            </a:r>
          </a:p>
        </p:txBody>
      </p:sp>
      <p:sp>
        <p:nvSpPr>
          <p:cNvPr id="2" name="TextBox 1">
            <a:extLst>
              <a:ext uri="{FF2B5EF4-FFF2-40B4-BE49-F238E27FC236}">
                <a16:creationId xmlns:a16="http://schemas.microsoft.com/office/drawing/2014/main" id="{1995169F-4DC0-1B56-8713-8CA1FDEF3C66}"/>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6" name="TextBox 5">
            <a:extLst>
              <a:ext uri="{FF2B5EF4-FFF2-40B4-BE49-F238E27FC236}">
                <a16:creationId xmlns:a16="http://schemas.microsoft.com/office/drawing/2014/main" id="{492EAA7D-57D0-4F77-1BDA-770510CD6F67}"/>
              </a:ext>
            </a:extLst>
          </p:cNvPr>
          <p:cNvSpPr txBox="1"/>
          <p:nvPr/>
        </p:nvSpPr>
        <p:spPr>
          <a:xfrm>
            <a:off x="7938188" y="1359568"/>
            <a:ext cx="3893114" cy="523220"/>
          </a:xfrm>
          <a:prstGeom prst="rect">
            <a:avLst/>
          </a:prstGeom>
          <a:noFill/>
        </p:spPr>
        <p:txBody>
          <a:bodyPr wrap="square" rtlCol="0">
            <a:spAutoFit/>
          </a:bodyPr>
          <a:lstStyle/>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endParaRPr lang="en-GB" sz="1400">
              <a:solidFill>
                <a:schemeClr val="accent1">
                  <a:lumMod val="75000"/>
                </a:schemeClr>
              </a:solidFill>
            </a:endParaRPr>
          </a:p>
        </p:txBody>
      </p:sp>
      <p:graphicFrame>
        <p:nvGraphicFramePr>
          <p:cNvPr id="5" name="Chart 4">
            <a:extLst>
              <a:ext uri="{FF2B5EF4-FFF2-40B4-BE49-F238E27FC236}">
                <a16:creationId xmlns:a16="http://schemas.microsoft.com/office/drawing/2014/main" id="{478F8C0B-DB4D-1A98-1EDF-E5BCE2348301}"/>
              </a:ext>
            </a:extLst>
          </p:cNvPr>
          <p:cNvGraphicFramePr>
            <a:graphicFrameLocks/>
          </p:cNvGraphicFramePr>
          <p:nvPr>
            <p:extLst>
              <p:ext uri="{D42A27DB-BD31-4B8C-83A1-F6EECF244321}">
                <p14:modId xmlns:p14="http://schemas.microsoft.com/office/powerpoint/2010/main" val="2121905335"/>
              </p:ext>
            </p:extLst>
          </p:nvPr>
        </p:nvGraphicFramePr>
        <p:xfrm>
          <a:off x="65102" y="392852"/>
          <a:ext cx="5430175" cy="3235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72E09799-BE7C-4F68-4331-1F56C5257EC8}"/>
              </a:ext>
            </a:extLst>
          </p:cNvPr>
          <p:cNvGraphicFramePr>
            <a:graphicFrameLocks/>
          </p:cNvGraphicFramePr>
          <p:nvPr>
            <p:extLst>
              <p:ext uri="{D42A27DB-BD31-4B8C-83A1-F6EECF244321}">
                <p14:modId xmlns:p14="http://schemas.microsoft.com/office/powerpoint/2010/main" val="1096826691"/>
              </p:ext>
            </p:extLst>
          </p:nvPr>
        </p:nvGraphicFramePr>
        <p:xfrm>
          <a:off x="5645930" y="392852"/>
          <a:ext cx="6480967" cy="3235665"/>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D1F1EE15-25F1-13B1-86E6-17017C3E51CB}"/>
              </a:ext>
            </a:extLst>
          </p:cNvPr>
          <p:cNvSpPr/>
          <p:nvPr/>
        </p:nvSpPr>
        <p:spPr>
          <a:xfrm>
            <a:off x="6193386" y="792691"/>
            <a:ext cx="822037" cy="2435986"/>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F6AB468E-B40E-526A-2AEE-4BB8D7466E3C}"/>
              </a:ext>
            </a:extLst>
          </p:cNvPr>
          <p:cNvSpPr txBox="1"/>
          <p:nvPr/>
        </p:nvSpPr>
        <p:spPr>
          <a:xfrm>
            <a:off x="65101" y="3946521"/>
            <a:ext cx="1206179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ICB, the total number of referrals to liaison psychiatry has fluctuated over the years.</a:t>
            </a:r>
          </a:p>
          <a:p>
            <a:pPr marL="285750" indent="-285750">
              <a:buFont typeface="Arial" panose="020B0604020202020204" pitchFamily="34" charset="0"/>
              <a:buChar char="•"/>
            </a:pPr>
            <a:r>
              <a:rPr lang="en-GB" sz="1400" dirty="0">
                <a:solidFill>
                  <a:schemeClr val="accent1">
                    <a:lumMod val="75000"/>
                  </a:schemeClr>
                </a:solidFill>
              </a:rPr>
              <a:t>The number of referrals from the emergency department shows an increasing trend in the last two years, with a substantial increase seen in the most recent year ending Nov-23. However, a declining trend is seen in the number of referrals from acute wards in the last two years.</a:t>
            </a:r>
          </a:p>
          <a:p>
            <a:pPr marL="285750" indent="-285750">
              <a:buFont typeface="Arial" panose="020B0604020202020204" pitchFamily="34" charset="0"/>
              <a:buChar char="•"/>
            </a:pPr>
            <a:r>
              <a:rPr lang="en-GB" sz="1400" dirty="0">
                <a:solidFill>
                  <a:schemeClr val="accent1">
                    <a:lumMod val="75000"/>
                  </a:schemeClr>
                </a:solidFill>
              </a:rPr>
              <a:t>For the year ending Nov-23, 45% of the total referrals were from the emergency department, and 22% were from the acute wards. However, all the ICBs in the region have a higher percentage of referrals from acute wards, in contrast to the C&amp;P ICB.</a:t>
            </a:r>
          </a:p>
          <a:p>
            <a:pPr marL="285750" indent="-285750">
              <a:buFont typeface="Arial" panose="020B0604020202020204" pitchFamily="34" charset="0"/>
              <a:buChar char="•"/>
            </a:pPr>
            <a:r>
              <a:rPr lang="en-GB" sz="1400" b="1" dirty="0">
                <a:solidFill>
                  <a:schemeClr val="accent1">
                    <a:lumMod val="75000"/>
                  </a:schemeClr>
                </a:solidFill>
              </a:rPr>
              <a:t>Note</a:t>
            </a:r>
            <a:r>
              <a:rPr lang="en-GB" sz="1400" dirty="0">
                <a:solidFill>
                  <a:schemeClr val="accent1">
                    <a:lumMod val="75000"/>
                  </a:schemeClr>
                </a:solidFill>
              </a:rPr>
              <a:t>: For Cambridgeshire and Peterborough ICB, a higher proportion of referrals from “other” is seen due to some coding issues from one of the acute providers.</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Tree>
    <p:extLst>
      <p:ext uri="{BB962C8B-B14F-4D97-AF65-F5344CB8AC3E}">
        <p14:creationId xmlns:p14="http://schemas.microsoft.com/office/powerpoint/2010/main" val="374296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25167"/>
            <a:ext cx="12192000" cy="316871"/>
          </a:xfrm>
          <a:prstGeom prst="rect">
            <a:avLst/>
          </a:prstGeom>
        </p:spPr>
        <p:txBody>
          <a:bodyPr lIns="91440" tIns="45720" rIns="91440" bIns="45720" anchor="t">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a:ea typeface="+mn-ea"/>
                <a:cs typeface="Arial"/>
              </a:rPr>
              <a:t> Community Crisis Services, 65+ years, Cambridgeshire and Peterborough ICB</a:t>
            </a:r>
          </a:p>
        </p:txBody>
      </p:sp>
      <p:sp>
        <p:nvSpPr>
          <p:cNvPr id="2" name="TextBox 1">
            <a:extLst>
              <a:ext uri="{FF2B5EF4-FFF2-40B4-BE49-F238E27FC236}">
                <a16:creationId xmlns:a16="http://schemas.microsoft.com/office/drawing/2014/main" id="{B838644A-8AE9-3AB2-0042-FC0DEA60B7B7}"/>
              </a:ext>
            </a:extLst>
          </p:cNvPr>
          <p:cNvSpPr txBox="1"/>
          <p:nvPr/>
        </p:nvSpPr>
        <p:spPr>
          <a:xfrm>
            <a:off x="0" y="6546098"/>
            <a:ext cx="8207696"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Urgent and Emergency Mental Health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sp>
        <p:nvSpPr>
          <p:cNvPr id="6" name="TextBox 5">
            <a:extLst>
              <a:ext uri="{FF2B5EF4-FFF2-40B4-BE49-F238E27FC236}">
                <a16:creationId xmlns:a16="http://schemas.microsoft.com/office/drawing/2014/main" id="{C72973DE-5317-D3C7-85CC-1976E1DB296B}"/>
              </a:ext>
            </a:extLst>
          </p:cNvPr>
          <p:cNvSpPr txBox="1"/>
          <p:nvPr/>
        </p:nvSpPr>
        <p:spPr>
          <a:xfrm>
            <a:off x="7276699" y="3311091"/>
            <a:ext cx="473206" cy="307777"/>
          </a:xfrm>
          <a:prstGeom prst="rect">
            <a:avLst/>
          </a:prstGeom>
          <a:noFill/>
        </p:spPr>
        <p:txBody>
          <a:bodyPr wrap="none" rtlCol="0">
            <a:spAutoFit/>
          </a:bodyPr>
          <a:lstStyle/>
          <a:p>
            <a:pPr marL="285750" indent="-285750">
              <a:buFont typeface="Arial" panose="020B0604020202020204" pitchFamily="34" charset="0"/>
              <a:buChar char="•"/>
            </a:pPr>
            <a:endParaRPr lang="en-GB" sz="1400">
              <a:solidFill>
                <a:srgbClr val="0070C0"/>
              </a:solidFill>
            </a:endParaRPr>
          </a:p>
        </p:txBody>
      </p:sp>
      <p:graphicFrame>
        <p:nvGraphicFramePr>
          <p:cNvPr id="7" name="Chart 6">
            <a:extLst>
              <a:ext uri="{FF2B5EF4-FFF2-40B4-BE49-F238E27FC236}">
                <a16:creationId xmlns:a16="http://schemas.microsoft.com/office/drawing/2014/main" id="{4890A4BE-B5BF-3B8B-7760-BEA0915E94F8}"/>
              </a:ext>
            </a:extLst>
          </p:cNvPr>
          <p:cNvGraphicFramePr>
            <a:graphicFrameLocks/>
          </p:cNvGraphicFramePr>
          <p:nvPr/>
        </p:nvGraphicFramePr>
        <p:xfrm>
          <a:off x="149351" y="3531224"/>
          <a:ext cx="6437376"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E7247F9C-CB84-B209-045E-B034937D50D7}"/>
              </a:ext>
            </a:extLst>
          </p:cNvPr>
          <p:cNvGraphicFramePr>
            <a:graphicFrameLocks/>
          </p:cNvGraphicFramePr>
          <p:nvPr/>
        </p:nvGraphicFramePr>
        <p:xfrm>
          <a:off x="6912864" y="454964"/>
          <a:ext cx="5202936"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5" name="Picture 14">
            <a:extLst>
              <a:ext uri="{FF2B5EF4-FFF2-40B4-BE49-F238E27FC236}">
                <a16:creationId xmlns:a16="http://schemas.microsoft.com/office/drawing/2014/main" id="{AFCBBF5A-414E-F9BF-B05B-1199F00462DA}"/>
              </a:ext>
            </a:extLst>
          </p:cNvPr>
          <p:cNvPicPr>
            <a:picLocks noChangeAspect="1"/>
          </p:cNvPicPr>
          <p:nvPr/>
        </p:nvPicPr>
        <p:blipFill>
          <a:blip r:embed="rId6"/>
          <a:stretch>
            <a:fillRect/>
          </a:stretch>
        </p:blipFill>
        <p:spPr>
          <a:xfrm>
            <a:off x="0" y="487968"/>
            <a:ext cx="6836665" cy="2781300"/>
          </a:xfrm>
          <a:prstGeom prst="rect">
            <a:avLst/>
          </a:prstGeom>
        </p:spPr>
      </p:pic>
      <p:sp>
        <p:nvSpPr>
          <p:cNvPr id="16" name="Rectangle 15">
            <a:extLst>
              <a:ext uri="{FF2B5EF4-FFF2-40B4-BE49-F238E27FC236}">
                <a16:creationId xmlns:a16="http://schemas.microsoft.com/office/drawing/2014/main" id="{3BE9A307-7CC4-8B77-2883-1A8880D5130D}"/>
              </a:ext>
            </a:extLst>
          </p:cNvPr>
          <p:cNvSpPr/>
          <p:nvPr/>
        </p:nvSpPr>
        <p:spPr>
          <a:xfrm>
            <a:off x="3121890" y="4128655"/>
            <a:ext cx="785091" cy="1847272"/>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D5D9B9E-33C8-A6DA-C671-BD2CB5893D83}"/>
              </a:ext>
            </a:extLst>
          </p:cNvPr>
          <p:cNvSpPr txBox="1"/>
          <p:nvPr/>
        </p:nvSpPr>
        <p:spPr>
          <a:xfrm>
            <a:off x="6836665" y="3588733"/>
            <a:ext cx="5279135" cy="2462213"/>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C&amp;P ICB, an increasing trend is seen in the number of total referrals to community crisis services. There were 10,055 total referrals in the year ending Nov-23 an increase of about 5% compared to the previous year (9,615 total referrals).</a:t>
            </a:r>
          </a:p>
          <a:p>
            <a:pPr marL="285750" indent="-285750">
              <a:buFont typeface="Arial" panose="020B0604020202020204" pitchFamily="34" charset="0"/>
              <a:buChar char="•"/>
            </a:pPr>
            <a:r>
              <a:rPr lang="en-GB" sz="1400">
                <a:solidFill>
                  <a:schemeClr val="accent1">
                    <a:lumMod val="75000"/>
                  </a:schemeClr>
                </a:solidFill>
              </a:rPr>
              <a:t>During the period between Dec-22 and Nov-23, about 69% were routine referrals, and 28% were urgent or serious referrals. The proportion of urgent or serious referrals was the second highest in the region for C&amp;P ICB.</a:t>
            </a:r>
          </a:p>
          <a:p>
            <a:pPr marL="285750" indent="-285750">
              <a:buFont typeface="Arial" panose="020B0604020202020204" pitchFamily="34" charset="0"/>
              <a:buChar char="•"/>
            </a:pPr>
            <a:r>
              <a:rPr lang="en-GB" sz="1400">
                <a:solidFill>
                  <a:schemeClr val="accent1">
                    <a:lumMod val="75000"/>
                  </a:schemeClr>
                </a:solidFill>
              </a:rPr>
              <a:t>In the 12-month period ending Nov-23, the majority of all referrals to the community crisis services were to the single point of access service (66%) and 23% to the 24/7 crisis response line.</a:t>
            </a:r>
          </a:p>
        </p:txBody>
      </p:sp>
    </p:spTree>
    <p:extLst>
      <p:ext uri="{BB962C8B-B14F-4D97-AF65-F5344CB8AC3E}">
        <p14:creationId xmlns:p14="http://schemas.microsoft.com/office/powerpoint/2010/main" val="312275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Acute Older Adult Mental Health Care</a:t>
            </a:r>
            <a:endParaRPr b="1"/>
          </a:p>
        </p:txBody>
      </p:sp>
    </p:spTree>
    <p:extLst>
      <p:ext uri="{BB962C8B-B14F-4D97-AF65-F5344CB8AC3E}">
        <p14:creationId xmlns:p14="http://schemas.microsoft.com/office/powerpoint/2010/main" val="197420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4B48876-66A4-F565-7653-EC654983DE53}"/>
              </a:ext>
            </a:extLst>
          </p:cNvPr>
          <p:cNvGraphicFramePr>
            <a:graphicFrameLocks/>
          </p:cNvGraphicFramePr>
          <p:nvPr>
            <p:extLst>
              <p:ext uri="{D42A27DB-BD31-4B8C-83A1-F6EECF244321}">
                <p14:modId xmlns:p14="http://schemas.microsoft.com/office/powerpoint/2010/main" val="3807251208"/>
              </p:ext>
            </p:extLst>
          </p:nvPr>
        </p:nvGraphicFramePr>
        <p:xfrm>
          <a:off x="6636002" y="439293"/>
          <a:ext cx="5295900" cy="2767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2402E6D4-7B66-4C32-D209-80FE0137AF75}"/>
              </a:ext>
            </a:extLst>
          </p:cNvPr>
          <p:cNvGraphicFramePr>
            <a:graphicFrameLocks/>
          </p:cNvGraphicFramePr>
          <p:nvPr>
            <p:extLst>
              <p:ext uri="{D42A27DB-BD31-4B8C-83A1-F6EECF244321}">
                <p14:modId xmlns:p14="http://schemas.microsoft.com/office/powerpoint/2010/main" val="808480763"/>
              </p:ext>
            </p:extLst>
          </p:nvPr>
        </p:nvGraphicFramePr>
        <p:xfrm>
          <a:off x="216188" y="3303561"/>
          <a:ext cx="5130800" cy="291968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832104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Acute older adult mental health care admissions </a:t>
            </a:r>
          </a:p>
        </p:txBody>
      </p:sp>
      <p:sp>
        <p:nvSpPr>
          <p:cNvPr id="30" name="TextBox 29">
            <a:extLst>
              <a:ext uri="{FF2B5EF4-FFF2-40B4-BE49-F238E27FC236}">
                <a16:creationId xmlns:a16="http://schemas.microsoft.com/office/drawing/2014/main" id="{BB841F45-E790-67CB-23F2-38B53EF04DB6}"/>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5">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13" name="Rectangle 12">
            <a:extLst>
              <a:ext uri="{FF2B5EF4-FFF2-40B4-BE49-F238E27FC236}">
                <a16:creationId xmlns:a16="http://schemas.microsoft.com/office/drawing/2014/main" id="{D5F0BD10-2029-3111-5F08-E3068BEC8E9F}"/>
              </a:ext>
            </a:extLst>
          </p:cNvPr>
          <p:cNvSpPr/>
          <p:nvPr/>
        </p:nvSpPr>
        <p:spPr>
          <a:xfrm>
            <a:off x="8531257" y="1115870"/>
            <a:ext cx="593889" cy="2053923"/>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413B5C8-749D-8FAB-900F-6EB5B79A33DC}"/>
              </a:ext>
            </a:extLst>
          </p:cNvPr>
          <p:cNvSpPr/>
          <p:nvPr/>
        </p:nvSpPr>
        <p:spPr>
          <a:xfrm>
            <a:off x="2577455" y="4017266"/>
            <a:ext cx="654017" cy="185975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61EF08F-2BA6-5C93-7AD0-B39D27BF13D7}"/>
              </a:ext>
            </a:extLst>
          </p:cNvPr>
          <p:cNvSpPr txBox="1"/>
          <p:nvPr/>
        </p:nvSpPr>
        <p:spPr>
          <a:xfrm>
            <a:off x="6636002" y="3429000"/>
            <a:ext cx="5295900" cy="2462213"/>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During the period Dec-22 to Nov-23, the total number of admissions to the older adult acute care showed a slight decline compared to the previous year.</a:t>
            </a:r>
          </a:p>
          <a:p>
            <a:pPr marL="285750" indent="-285750">
              <a:buFont typeface="Arial" panose="020B0604020202020204" pitchFamily="34" charset="0"/>
              <a:buChar char="•"/>
            </a:pPr>
            <a:r>
              <a:rPr lang="en-GB" sz="1400">
                <a:solidFill>
                  <a:schemeClr val="accent1">
                    <a:lumMod val="75000"/>
                  </a:schemeClr>
                </a:solidFill>
              </a:rPr>
              <a:t>However, in year ending Nov-23, the number of admissions via the crisis resolution team shows a substantial increase (58%) from the previous year.</a:t>
            </a:r>
          </a:p>
          <a:p>
            <a:pPr marL="285750" indent="-285750">
              <a:buFont typeface="Arial" panose="020B0604020202020204" pitchFamily="34" charset="0"/>
              <a:buChar char="•"/>
            </a:pPr>
            <a:r>
              <a:rPr lang="en-GB" sz="1400">
                <a:solidFill>
                  <a:schemeClr val="accent1">
                    <a:lumMod val="75000"/>
                  </a:schemeClr>
                </a:solidFill>
              </a:rPr>
              <a:t>For the year ending Nov-23, the rate of admissions to acute older adult mental health care per 100,000 in Cambridgeshire and Peterborough ICB (149/100k) is similar to the regional average. </a:t>
            </a:r>
          </a:p>
          <a:p>
            <a:pPr marL="285750" indent="-285750">
              <a:buFont typeface="Arial" panose="020B0604020202020204" pitchFamily="34" charset="0"/>
              <a:buChar char="•"/>
            </a:pPr>
            <a:r>
              <a:rPr lang="en-GB" sz="1400">
                <a:solidFill>
                  <a:schemeClr val="accent1">
                    <a:lumMod val="75000"/>
                  </a:schemeClr>
                </a:solidFill>
              </a:rPr>
              <a:t>The proportion of admissions via the crisis resolution team in C&amp;P ICB is higher than the regional average.</a:t>
            </a:r>
          </a:p>
        </p:txBody>
      </p:sp>
      <p:graphicFrame>
        <p:nvGraphicFramePr>
          <p:cNvPr id="2" name="Table 1">
            <a:extLst>
              <a:ext uri="{FF2B5EF4-FFF2-40B4-BE49-F238E27FC236}">
                <a16:creationId xmlns:a16="http://schemas.microsoft.com/office/drawing/2014/main" id="{11F47ACA-A74C-9740-226F-2D7E983CA4FF}"/>
              </a:ext>
            </a:extLst>
          </p:cNvPr>
          <p:cNvGraphicFramePr>
            <a:graphicFrameLocks noGrp="1"/>
          </p:cNvGraphicFramePr>
          <p:nvPr>
            <p:extLst>
              <p:ext uri="{D42A27DB-BD31-4B8C-83A1-F6EECF244321}">
                <p14:modId xmlns:p14="http://schemas.microsoft.com/office/powerpoint/2010/main" val="953970610"/>
              </p:ext>
            </p:extLst>
          </p:nvPr>
        </p:nvGraphicFramePr>
        <p:xfrm>
          <a:off x="216188" y="971438"/>
          <a:ext cx="5130798" cy="1922935"/>
        </p:xfrm>
        <a:graphic>
          <a:graphicData uri="http://schemas.openxmlformats.org/drawingml/2006/table">
            <a:tbl>
              <a:tblPr>
                <a:tableStyleId>{5940675A-B579-460E-94D1-54222C63F5DA}</a:tableStyleId>
              </a:tblPr>
              <a:tblGrid>
                <a:gridCol w="1695990">
                  <a:extLst>
                    <a:ext uri="{9D8B030D-6E8A-4147-A177-3AD203B41FA5}">
                      <a16:colId xmlns:a16="http://schemas.microsoft.com/office/drawing/2014/main" val="555974905"/>
                    </a:ext>
                  </a:extLst>
                </a:gridCol>
                <a:gridCol w="1216316">
                  <a:extLst>
                    <a:ext uri="{9D8B030D-6E8A-4147-A177-3AD203B41FA5}">
                      <a16:colId xmlns:a16="http://schemas.microsoft.com/office/drawing/2014/main" val="363646661"/>
                    </a:ext>
                  </a:extLst>
                </a:gridCol>
                <a:gridCol w="1336235">
                  <a:extLst>
                    <a:ext uri="{9D8B030D-6E8A-4147-A177-3AD203B41FA5}">
                      <a16:colId xmlns:a16="http://schemas.microsoft.com/office/drawing/2014/main" val="261912227"/>
                    </a:ext>
                  </a:extLst>
                </a:gridCol>
                <a:gridCol w="882257">
                  <a:extLst>
                    <a:ext uri="{9D8B030D-6E8A-4147-A177-3AD203B41FA5}">
                      <a16:colId xmlns:a16="http://schemas.microsoft.com/office/drawing/2014/main" val="3856108874"/>
                    </a:ext>
                  </a:extLst>
                </a:gridCol>
              </a:tblGrid>
              <a:tr h="337445">
                <a:tc rowSpan="2">
                  <a:txBody>
                    <a:bodyPr/>
                    <a:lstStyle/>
                    <a:p>
                      <a:pPr algn="ctr" fontAlgn="ctr"/>
                      <a:r>
                        <a:rPr lang="en-GB" sz="1100" b="1" u="none" strike="noStrike">
                          <a:effectLst/>
                        </a:rPr>
                        <a:t>Time period</a:t>
                      </a:r>
                      <a:endParaRPr lang="en-GB" sz="1100" b="1" i="0" u="none" strike="noStrike">
                        <a:solidFill>
                          <a:srgbClr val="000000"/>
                        </a:solidFill>
                        <a:effectLst/>
                        <a:latin typeface="Calibri" panose="020F0502020204030204" pitchFamily="34" charset="0"/>
                      </a:endParaRPr>
                    </a:p>
                  </a:txBody>
                  <a:tcPr marL="6350" marR="6350" marT="6350" marB="0" anchor="ctr"/>
                </a:tc>
                <a:tc rowSpan="2">
                  <a:txBody>
                    <a:bodyPr/>
                    <a:lstStyle/>
                    <a:p>
                      <a:pPr algn="ctr" fontAlgn="ctr"/>
                      <a:r>
                        <a:rPr lang="en-GB" sz="1100" b="1" u="none" strike="noStrike">
                          <a:effectLst/>
                        </a:rPr>
                        <a:t>Total admissions</a:t>
                      </a:r>
                      <a:endParaRPr lang="en-GB" sz="1100" b="1" i="0" u="none" strike="noStrike">
                        <a:solidFill>
                          <a:srgbClr val="000000"/>
                        </a:solidFill>
                        <a:effectLst/>
                        <a:latin typeface="Calibri" panose="020F0502020204030204" pitchFamily="34" charset="0"/>
                      </a:endParaRPr>
                    </a:p>
                  </a:txBody>
                  <a:tcPr marL="6350" marR="6350" marT="6350" marB="0" anchor="ctr"/>
                </a:tc>
                <a:tc gridSpan="2">
                  <a:txBody>
                    <a:bodyPr/>
                    <a:lstStyle/>
                    <a:p>
                      <a:pPr algn="ctr" fontAlgn="ctr"/>
                      <a:r>
                        <a:rPr lang="en-GB" sz="1100" b="1" u="none" strike="noStrike">
                          <a:effectLst/>
                        </a:rPr>
                        <a:t>Out of which</a:t>
                      </a:r>
                      <a:endParaRPr lang="en-GB" sz="1100" b="1" i="0" u="none" strike="noStrike">
                        <a:solidFill>
                          <a:srgbClr val="000000"/>
                        </a:solidFill>
                        <a:effectLst/>
                        <a:latin typeface="Calibri" panose="020F0502020204030204" pitchFamily="34" charset="0"/>
                      </a:endParaRPr>
                    </a:p>
                  </a:txBody>
                  <a:tcPr marL="6350" marR="6350" marT="6350" marB="0" anchor="ctr"/>
                </a:tc>
                <a:tc hMerge="1">
                  <a:txBody>
                    <a:bodyPr/>
                    <a:lstStyle/>
                    <a:p>
                      <a:endParaRPr lang="en-GB"/>
                    </a:p>
                  </a:txBody>
                  <a:tcPr/>
                </a:tc>
                <a:extLst>
                  <a:ext uri="{0D108BD9-81ED-4DB2-BD59-A6C34878D82A}">
                    <a16:rowId xmlns:a16="http://schemas.microsoft.com/office/drawing/2014/main" val="1606508954"/>
                  </a:ext>
                </a:extLst>
              </a:tr>
              <a:tr h="627974">
                <a:tc vMerge="1">
                  <a:txBody>
                    <a:bodyPr/>
                    <a:lstStyle/>
                    <a:p>
                      <a:endParaRPr lang="en-GB"/>
                    </a:p>
                  </a:txBody>
                  <a:tcPr/>
                </a:tc>
                <a:tc vMerge="1">
                  <a:txBody>
                    <a:bodyPr/>
                    <a:lstStyle/>
                    <a:p>
                      <a:endParaRPr lang="en-GB"/>
                    </a:p>
                  </a:txBody>
                  <a:tcPr/>
                </a:tc>
                <a:tc>
                  <a:txBody>
                    <a:bodyPr/>
                    <a:lstStyle/>
                    <a:p>
                      <a:pPr algn="ctr" fontAlgn="ctr"/>
                      <a:r>
                        <a:rPr lang="en-GB" sz="1100" b="1" u="none" strike="noStrike">
                          <a:effectLst/>
                        </a:rPr>
                        <a:t>Admissions via CRHT</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b="1" u="none" strike="noStrike">
                          <a:effectLst/>
                        </a:rPr>
                        <a:t>Admissions  not known to MH service</a:t>
                      </a:r>
                      <a:endParaRPr lang="en-GB"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09357588"/>
                  </a:ext>
                </a:extLst>
              </a:tr>
              <a:tr h="239379">
                <a:tc>
                  <a:txBody>
                    <a:bodyPr/>
                    <a:lstStyle/>
                    <a:p>
                      <a:pPr algn="ctr" fontAlgn="ctr"/>
                      <a:r>
                        <a:rPr lang="en-GB" sz="1100" u="none" strike="noStrike">
                          <a:effectLst/>
                        </a:rPr>
                        <a:t>Dec 19 - Nov 20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260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77634352"/>
                  </a:ext>
                </a:extLst>
              </a:tr>
              <a:tr h="239379">
                <a:tc>
                  <a:txBody>
                    <a:bodyPr/>
                    <a:lstStyle/>
                    <a:p>
                      <a:pPr algn="ctr" fontAlgn="ctr"/>
                      <a:r>
                        <a:rPr lang="en-GB" sz="1100" u="none" strike="noStrike">
                          <a:effectLst/>
                        </a:rPr>
                        <a:t>Dec 20 - Nov 21</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235</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41127334"/>
                  </a:ext>
                </a:extLst>
              </a:tr>
              <a:tr h="239379">
                <a:tc>
                  <a:txBody>
                    <a:bodyPr/>
                    <a:lstStyle/>
                    <a:p>
                      <a:pPr algn="ctr" fontAlgn="ctr"/>
                      <a:r>
                        <a:rPr lang="en-GB" sz="1100" u="none" strike="noStrike">
                          <a:effectLst/>
                        </a:rPr>
                        <a:t>Dec 21 - Nov 22</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260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60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18380830"/>
                  </a:ext>
                </a:extLst>
              </a:tr>
              <a:tr h="239379">
                <a:tc>
                  <a:txBody>
                    <a:bodyPr/>
                    <a:lstStyle/>
                    <a:p>
                      <a:pPr algn="ctr" fontAlgn="ctr"/>
                      <a:r>
                        <a:rPr lang="en-GB" sz="1100" u="none" strike="noStrike">
                          <a:effectLst/>
                        </a:rPr>
                        <a:t>Dec 22 - Nov 23</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240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95</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07846826"/>
                  </a:ext>
                </a:extLst>
              </a:tr>
            </a:tbl>
          </a:graphicData>
        </a:graphic>
      </p:graphicFrame>
      <p:sp>
        <p:nvSpPr>
          <p:cNvPr id="4" name="TextBox 3">
            <a:extLst>
              <a:ext uri="{FF2B5EF4-FFF2-40B4-BE49-F238E27FC236}">
                <a16:creationId xmlns:a16="http://schemas.microsoft.com/office/drawing/2014/main" id="{84806383-B55F-D289-2924-F3193AFB41C2}"/>
              </a:ext>
            </a:extLst>
          </p:cNvPr>
          <p:cNvSpPr txBox="1"/>
          <p:nvPr/>
        </p:nvSpPr>
        <p:spPr>
          <a:xfrm>
            <a:off x="216188" y="563301"/>
            <a:ext cx="5130798" cy="338554"/>
          </a:xfrm>
          <a:prstGeom prst="rect">
            <a:avLst/>
          </a:prstGeom>
          <a:noFill/>
        </p:spPr>
        <p:txBody>
          <a:bodyPr wrap="square" rtlCol="0">
            <a:spAutoFit/>
          </a:bodyPr>
          <a:lstStyle/>
          <a:p>
            <a:r>
              <a:rPr lang="en-GB" sz="1600" b="1">
                <a:solidFill>
                  <a:schemeClr val="accent1">
                    <a:lumMod val="75000"/>
                  </a:schemeClr>
                </a:solidFill>
              </a:rPr>
              <a:t>Number of admissions to acute older mental health care </a:t>
            </a:r>
          </a:p>
        </p:txBody>
      </p:sp>
    </p:spTree>
    <p:extLst>
      <p:ext uri="{BB962C8B-B14F-4D97-AF65-F5344CB8AC3E}">
        <p14:creationId xmlns:p14="http://schemas.microsoft.com/office/powerpoint/2010/main" val="2839006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368CDB0-BAA4-D7A1-2EFB-FB6268CD1D1E}"/>
              </a:ext>
            </a:extLst>
          </p:cNvPr>
          <p:cNvGraphicFramePr>
            <a:graphicFrameLocks/>
          </p:cNvGraphicFramePr>
          <p:nvPr>
            <p:extLst>
              <p:ext uri="{D42A27DB-BD31-4B8C-83A1-F6EECF244321}">
                <p14:modId xmlns:p14="http://schemas.microsoft.com/office/powerpoint/2010/main" val="1951978856"/>
              </p:ext>
            </p:extLst>
          </p:nvPr>
        </p:nvGraphicFramePr>
        <p:xfrm>
          <a:off x="6268244" y="2963986"/>
          <a:ext cx="5602288" cy="28584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9530E48-B6A4-C9C9-BCC1-497FA9A523EF}"/>
              </a:ext>
            </a:extLst>
          </p:cNvPr>
          <p:cNvGraphicFramePr>
            <a:graphicFrameLocks/>
          </p:cNvGraphicFramePr>
          <p:nvPr>
            <p:extLst>
              <p:ext uri="{D42A27DB-BD31-4B8C-83A1-F6EECF244321}">
                <p14:modId xmlns:p14="http://schemas.microsoft.com/office/powerpoint/2010/main" val="2282145479"/>
              </p:ext>
            </p:extLst>
          </p:nvPr>
        </p:nvGraphicFramePr>
        <p:xfrm>
          <a:off x="6268244" y="437276"/>
          <a:ext cx="5602288" cy="24617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656E872D-DF28-BEE2-AA82-9C1F800AD807}"/>
              </a:ext>
            </a:extLst>
          </p:cNvPr>
          <p:cNvGraphicFramePr>
            <a:graphicFrameLocks/>
          </p:cNvGraphicFramePr>
          <p:nvPr>
            <p:extLst>
              <p:ext uri="{D42A27DB-BD31-4B8C-83A1-F6EECF244321}">
                <p14:modId xmlns:p14="http://schemas.microsoft.com/office/powerpoint/2010/main" val="434032867"/>
              </p:ext>
            </p:extLst>
          </p:nvPr>
        </p:nvGraphicFramePr>
        <p:xfrm>
          <a:off x="187488" y="437276"/>
          <a:ext cx="5584825" cy="2535595"/>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1">
            <a:extLst>
              <a:ext uri="{FF2B5EF4-FFF2-40B4-BE49-F238E27FC236}">
                <a16:creationId xmlns:a16="http://schemas.microsoft.com/office/drawing/2014/main" id="{53F58DE6-A4F5-002A-9E7D-90DFE301E1B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Length of stay (LOS), Acute older adult mental health care</a:t>
            </a:r>
          </a:p>
        </p:txBody>
      </p:sp>
      <p:sp>
        <p:nvSpPr>
          <p:cNvPr id="13" name="TextBox 12">
            <a:extLst>
              <a:ext uri="{FF2B5EF4-FFF2-40B4-BE49-F238E27FC236}">
                <a16:creationId xmlns:a16="http://schemas.microsoft.com/office/drawing/2014/main" id="{752D2EFE-F52B-AA16-F9B5-1436CFF33C27}"/>
              </a:ext>
            </a:extLst>
          </p:cNvPr>
          <p:cNvSpPr txBox="1"/>
          <p:nvPr/>
        </p:nvSpPr>
        <p:spPr>
          <a:xfrm>
            <a:off x="0" y="6546098"/>
            <a:ext cx="3749744" cy="400110"/>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6">
                  <a:extLst>
                    <a:ext uri="{A12FA001-AC4F-418D-AE19-62706E023703}">
                      <ahyp:hlinkClr xmlns:ahyp="http://schemas.microsoft.com/office/drawing/2018/hyperlinkcolor" val="tx"/>
                    </a:ext>
                  </a:extLst>
                </a:hlinkClick>
              </a:rPr>
              <a:t>Workbook: Acute Mental Health Dashboard (england.nhs.uk)</a:t>
            </a:r>
            <a:endParaRPr lang="en-GB" sz="1000">
              <a:solidFill>
                <a:schemeClr val="bg1"/>
              </a:solidFill>
            </a:endParaRPr>
          </a:p>
          <a:p>
            <a:endParaRPr lang="en-GB" sz="1000">
              <a:solidFill>
                <a:schemeClr val="bg1"/>
              </a:solidFill>
            </a:endParaRPr>
          </a:p>
        </p:txBody>
      </p:sp>
      <p:sp>
        <p:nvSpPr>
          <p:cNvPr id="2" name="Rectangle 1">
            <a:extLst>
              <a:ext uri="{FF2B5EF4-FFF2-40B4-BE49-F238E27FC236}">
                <a16:creationId xmlns:a16="http://schemas.microsoft.com/office/drawing/2014/main" id="{6ECFA154-E8E9-05FA-B7F9-E9F4660E4D28}"/>
              </a:ext>
            </a:extLst>
          </p:cNvPr>
          <p:cNvSpPr/>
          <p:nvPr/>
        </p:nvSpPr>
        <p:spPr>
          <a:xfrm>
            <a:off x="4276966" y="931448"/>
            <a:ext cx="782428" cy="2059484"/>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D1156D-88AD-7517-0B73-247DB9968C4F}"/>
              </a:ext>
            </a:extLst>
          </p:cNvPr>
          <p:cNvSpPr/>
          <p:nvPr/>
        </p:nvSpPr>
        <p:spPr>
          <a:xfrm>
            <a:off x="10400657" y="976242"/>
            <a:ext cx="650449" cy="1880375"/>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95BD3CA-98FA-7C95-C583-D38A913DDBEC}"/>
              </a:ext>
            </a:extLst>
          </p:cNvPr>
          <p:cNvSpPr txBox="1"/>
          <p:nvPr/>
        </p:nvSpPr>
        <p:spPr>
          <a:xfrm>
            <a:off x="187486" y="5974714"/>
            <a:ext cx="11683045" cy="523220"/>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C&amp;P ICB has the lowest average length of stay for discharged hospital spells and closed ward stays.</a:t>
            </a:r>
          </a:p>
          <a:p>
            <a:pPr marL="285750" indent="-285750">
              <a:buFont typeface="Arial" panose="020B0604020202020204" pitchFamily="34" charset="0"/>
              <a:buChar char="•"/>
            </a:pPr>
            <a:r>
              <a:rPr lang="en-GB" sz="1400">
                <a:solidFill>
                  <a:schemeClr val="accent1">
                    <a:lumMod val="75000"/>
                  </a:schemeClr>
                </a:solidFill>
              </a:rPr>
              <a:t>The percentages of discharged hospital spells with a length of stay over 60 days and 90 days are lower than the regional averages.</a:t>
            </a:r>
          </a:p>
        </p:txBody>
      </p:sp>
      <p:graphicFrame>
        <p:nvGraphicFramePr>
          <p:cNvPr id="7" name="Chart 6">
            <a:extLst>
              <a:ext uri="{FF2B5EF4-FFF2-40B4-BE49-F238E27FC236}">
                <a16:creationId xmlns:a16="http://schemas.microsoft.com/office/drawing/2014/main" id="{88959C40-7D0F-5A8C-B420-F948BDFB286C}"/>
              </a:ext>
            </a:extLst>
          </p:cNvPr>
          <p:cNvGraphicFramePr>
            <a:graphicFrameLocks/>
          </p:cNvGraphicFramePr>
          <p:nvPr>
            <p:extLst>
              <p:ext uri="{D42A27DB-BD31-4B8C-83A1-F6EECF244321}">
                <p14:modId xmlns:p14="http://schemas.microsoft.com/office/powerpoint/2010/main" val="3146607166"/>
              </p:ext>
            </p:extLst>
          </p:nvPr>
        </p:nvGraphicFramePr>
        <p:xfrm>
          <a:off x="187487" y="3068107"/>
          <a:ext cx="5584825" cy="2858443"/>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a:extLst>
              <a:ext uri="{FF2B5EF4-FFF2-40B4-BE49-F238E27FC236}">
                <a16:creationId xmlns:a16="http://schemas.microsoft.com/office/drawing/2014/main" id="{07A7B343-B8A2-C66B-5085-258F0E4ADFE8}"/>
              </a:ext>
            </a:extLst>
          </p:cNvPr>
          <p:cNvSpPr/>
          <p:nvPr/>
        </p:nvSpPr>
        <p:spPr>
          <a:xfrm>
            <a:off x="3480954" y="3588838"/>
            <a:ext cx="704763" cy="2059484"/>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545EDC7-A2FE-CECB-4363-3AE36D476D8A}"/>
              </a:ext>
            </a:extLst>
          </p:cNvPr>
          <p:cNvSpPr/>
          <p:nvPr/>
        </p:nvSpPr>
        <p:spPr>
          <a:xfrm>
            <a:off x="8146473" y="3490821"/>
            <a:ext cx="665018" cy="2275228"/>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111686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Mental Health Act (MHA) episodes and detentions</a:t>
            </a:r>
            <a:endParaRPr b="1"/>
          </a:p>
        </p:txBody>
      </p:sp>
    </p:spTree>
    <p:extLst>
      <p:ext uri="{BB962C8B-B14F-4D97-AF65-F5344CB8AC3E}">
        <p14:creationId xmlns:p14="http://schemas.microsoft.com/office/powerpoint/2010/main" val="1080953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dirty="0">
                <a:hlinkClick r:id="rId2" action="ppaction://hlinksldjump">
                  <a:extLst>
                    <a:ext uri="{A12FA001-AC4F-418D-AE19-62706E023703}">
                      <ahyp:hlinkClr xmlns:ahyp="http://schemas.microsoft.com/office/drawing/2018/hyperlinkcolor" val="tx"/>
                    </a:ext>
                  </a:extLst>
                </a:hlinkClick>
              </a:rPr>
              <a:t>Demographics and population factors</a:t>
            </a:r>
            <a:endParaRPr lang="en-GB" dirty="0">
              <a:hlinkClick r:id="rId3"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4" action="ppaction://hlinksldjump">
                  <a:extLst>
                    <a:ext uri="{A12FA001-AC4F-418D-AE19-62706E023703}">
                      <ahyp:hlinkClr xmlns:ahyp="http://schemas.microsoft.com/office/drawing/2018/hyperlinkcolor" val="tx"/>
                    </a:ext>
                  </a:extLst>
                </a:hlinkClick>
              </a:rPr>
              <a:t>Social care services</a:t>
            </a:r>
            <a:endParaRPr lang="en-GB" dirty="0">
              <a:hlinkClick r:id="rId3"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5" action="ppaction://hlinksldjump">
                  <a:extLst>
                    <a:ext uri="{A12FA001-AC4F-418D-AE19-62706E023703}">
                      <ahyp:hlinkClr xmlns:ahyp="http://schemas.microsoft.com/office/drawing/2018/hyperlinkcolor" val="tx"/>
                    </a:ext>
                  </a:extLst>
                </a:hlinkClick>
              </a:rPr>
              <a:t>Crisis services</a:t>
            </a:r>
            <a:endParaRPr lang="en-GB" dirty="0"/>
          </a:p>
          <a:p>
            <a:pPr lvl="1">
              <a:lnSpc>
                <a:spcPct val="200000"/>
              </a:lnSpc>
            </a:pPr>
            <a:r>
              <a:rPr lang="en-GB" dirty="0">
                <a:hlinkClick r:id="rId6" action="ppaction://hlinksldjump">
                  <a:extLst>
                    <a:ext uri="{A12FA001-AC4F-418D-AE19-62706E023703}">
                      <ahyp:hlinkClr xmlns:ahyp="http://schemas.microsoft.com/office/drawing/2018/hyperlinkcolor" val="tx"/>
                    </a:ext>
                  </a:extLst>
                </a:hlinkClick>
              </a:rPr>
              <a:t>Acute older adult mental health care</a:t>
            </a:r>
            <a:endParaRPr lang="en-GB" dirty="0">
              <a:hlinkClick r:id="rId3"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7" action="ppaction://hlinksldjump">
                  <a:extLst>
                    <a:ext uri="{A12FA001-AC4F-418D-AE19-62706E023703}">
                      <ahyp:hlinkClr xmlns:ahyp="http://schemas.microsoft.com/office/drawing/2018/hyperlinkcolor" val="tx"/>
                    </a:ext>
                  </a:extLst>
                </a:hlinkClick>
              </a:rPr>
              <a:t>Mental Health Act</a:t>
            </a:r>
            <a:endParaRPr lang="en-GB" dirty="0">
              <a:hlinkClick r:id="rId3"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8" action="ppaction://hlinksldjump">
                  <a:extLst>
                    <a:ext uri="{A12FA001-AC4F-418D-AE19-62706E023703}">
                      <ahyp:hlinkClr xmlns:ahyp="http://schemas.microsoft.com/office/drawing/2018/hyperlinkcolor" val="tx"/>
                    </a:ext>
                  </a:extLst>
                </a:hlinkClick>
              </a:rPr>
              <a:t>Older Peoples Mental Health (OPMH) services</a:t>
            </a:r>
            <a:endParaRPr lang="en-GB" dirty="0"/>
          </a:p>
          <a:p>
            <a:pPr lvl="1">
              <a:lnSpc>
                <a:spcPct val="200000"/>
              </a:lnSpc>
            </a:pPr>
            <a:r>
              <a:rPr lang="en-GB" dirty="0">
                <a:hlinkClick r:id="rId9" action="ppaction://hlinksldjump">
                  <a:extLst>
                    <a:ext uri="{A12FA001-AC4F-418D-AE19-62706E023703}">
                      <ahyp:hlinkClr xmlns:ahyp="http://schemas.microsoft.com/office/drawing/2018/hyperlinkcolor" val="tx"/>
                    </a:ext>
                  </a:extLst>
                </a:hlinkClick>
              </a:rPr>
              <a:t>NHS Talking Therapies</a:t>
            </a:r>
            <a:endParaRPr lang="en-GB" dirty="0">
              <a:hlinkClick r:id="rId3"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3" action="ppaction://hlinksldjump">
                  <a:extLst>
                    <a:ext uri="{A12FA001-AC4F-418D-AE19-62706E023703}">
                      <ahyp:hlinkClr xmlns:ahyp="http://schemas.microsoft.com/office/drawing/2018/hyperlinkcolor" val="tx"/>
                    </a:ext>
                  </a:extLst>
                </a:hlinkClick>
              </a:rPr>
              <a:t>Dementia</a:t>
            </a:r>
            <a:endParaRPr lang="en-GB" dirty="0"/>
          </a:p>
          <a:p>
            <a:pPr lvl="1">
              <a:lnSpc>
                <a:spcPct val="200000"/>
              </a:lnSpc>
            </a:pPr>
            <a:r>
              <a:rPr lang="en-GB" dirty="0">
                <a:hlinkClick r:id="rId10" action="ppaction://hlinksldjump"/>
              </a:rPr>
              <a:t>Drug and alcohol </a:t>
            </a:r>
            <a:endParaRPr lang="en-GB" dirty="0"/>
          </a:p>
          <a:p>
            <a:pPr lvl="1">
              <a:lnSpc>
                <a:spcPct val="200000"/>
              </a:lnSpc>
            </a:pPr>
            <a:r>
              <a:rPr lang="en-GB" dirty="0">
                <a:hlinkClick r:id="rId11" action="ppaction://hlinksldjump">
                  <a:extLst>
                    <a:ext uri="{A12FA001-AC4F-418D-AE19-62706E023703}">
                      <ahyp:hlinkClr xmlns:ahyp="http://schemas.microsoft.com/office/drawing/2018/hyperlinkcolor" val="tx"/>
                    </a:ext>
                  </a:extLst>
                </a:hlinkClick>
              </a:rPr>
              <a:t>POPPI projections</a:t>
            </a:r>
            <a:endParaRPr lang="en-GB" dirty="0"/>
          </a:p>
          <a:p>
            <a:pPr lvl="1">
              <a:lnSpc>
                <a:spcPct val="200000"/>
              </a:lnSpc>
            </a:pPr>
            <a:r>
              <a:rPr lang="en-GB" dirty="0">
                <a:hlinkClick r:id="rId12" action="ppaction://hlinksldjump"/>
              </a:rPr>
              <a:t>Comorbidities</a:t>
            </a:r>
            <a:endParaRPr lang="en-GB" dirty="0"/>
          </a:p>
          <a:p>
            <a:pPr lvl="1">
              <a:lnSpc>
                <a:spcPct val="200000"/>
              </a:lnSpc>
            </a:pPr>
            <a:endParaRPr lang="en-GB" dirty="0">
              <a:hlinkClick r:id="rId13" action="ppaction://hlinksldjump">
                <a:extLst>
                  <a:ext uri="{A12FA001-AC4F-418D-AE19-62706E023703}">
                    <ahyp:hlinkClr xmlns:ahyp="http://schemas.microsoft.com/office/drawing/2018/hyperlinkcolor" val="tx"/>
                  </a:ext>
                </a:extLst>
              </a:hlinkClick>
            </a:endParaRPr>
          </a:p>
          <a:p>
            <a:pPr lvl="1">
              <a:lnSpc>
                <a:spcPct val="200000"/>
              </a:lnSpc>
            </a:pPr>
            <a:endParaRPr lang="en-GB" dirty="0">
              <a:hlinkClick r:id="rId2" action="ppaction://hlinksldjump">
                <a:extLst>
                  <a:ext uri="{A12FA001-AC4F-418D-AE19-62706E023703}">
                    <ahyp:hlinkClr xmlns:ahyp="http://schemas.microsoft.com/office/drawing/2018/hyperlinkcolor" val="tx"/>
                  </a:ext>
                </a:extLst>
              </a:hlinkClick>
            </a:endParaRPr>
          </a:p>
          <a:p>
            <a:pPr lvl="1">
              <a:lnSpc>
                <a:spcPct val="200000"/>
              </a:lnSpc>
            </a:pPr>
            <a:endParaRPr lang="en-GB" dirty="0">
              <a:hlinkClick r:id="" action="ppaction://noaction">
                <a:extLst>
                  <a:ext uri="{A12FA001-AC4F-418D-AE19-62706E023703}">
                    <ahyp:hlinkClr xmlns:ahyp="http://schemas.microsoft.com/office/drawing/2018/hyperlinkcolor" val="tx"/>
                  </a:ext>
                </a:extLst>
              </a:hlinkClick>
            </a:endParaRPr>
          </a:p>
          <a:p>
            <a:pPr lvl="1">
              <a:lnSpc>
                <a:spcPct val="200000"/>
              </a:lnSpc>
            </a:pPr>
            <a:endParaRPr lang="en-GB" dirty="0">
              <a:hlinkClick r:id="" action="ppaction://noaction">
                <a:extLst>
                  <a:ext uri="{A12FA001-AC4F-418D-AE19-62706E023703}">
                    <ahyp:hlinkClr xmlns:ahyp="http://schemas.microsoft.com/office/drawing/2018/hyperlinkcolor" val="tx"/>
                  </a:ext>
                </a:extLst>
              </a:hlinkClic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Uses of Act and duration of episodes, 65 years and over,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27" name="Picture 26">
            <a:extLst>
              <a:ext uri="{FF2B5EF4-FFF2-40B4-BE49-F238E27FC236}">
                <a16:creationId xmlns:a16="http://schemas.microsoft.com/office/drawing/2014/main" id="{52908162-7768-A270-8779-00E6B03FFC49}"/>
              </a:ext>
            </a:extLst>
          </p:cNvPr>
          <p:cNvPicPr>
            <a:picLocks noGrp="1" noRot="1" noChangeAspect="1" noMove="1" noResize="1" noEditPoints="1" noAdjustHandles="1" noChangeArrowheads="1" noChangeShapeType="1" noCrop="1"/>
          </p:cNvPicPr>
          <p:nvPr/>
        </p:nvPicPr>
        <p:blipFill>
          <a:blip r:embed="rId4"/>
          <a:stretch>
            <a:fillRect/>
          </a:stretch>
        </p:blipFill>
        <p:spPr>
          <a:xfrm>
            <a:off x="300037" y="494869"/>
            <a:ext cx="2352675" cy="2438400"/>
          </a:xfrm>
          <a:prstGeom prst="rect">
            <a:avLst/>
          </a:prstGeom>
        </p:spPr>
      </p:pic>
      <p:sp>
        <p:nvSpPr>
          <p:cNvPr id="28" name="TextBox 27">
            <a:extLst>
              <a:ext uri="{FF2B5EF4-FFF2-40B4-BE49-F238E27FC236}">
                <a16:creationId xmlns:a16="http://schemas.microsoft.com/office/drawing/2014/main" id="{B5BB7CA5-C340-29A1-2BD9-895490D73DB2}"/>
              </a:ext>
            </a:extLst>
          </p:cNvPr>
          <p:cNvSpPr txBox="1">
            <a:spLocks noGrp="1" noRot="1" noMove="1" noResize="1" noEditPoints="1" noAdjustHandles="1" noChangeArrowheads="1" noChangeShapeType="1"/>
          </p:cNvSpPr>
          <p:nvPr/>
        </p:nvSpPr>
        <p:spPr>
          <a:xfrm>
            <a:off x="1704975" y="1986312"/>
            <a:ext cx="401072" cy="261610"/>
          </a:xfrm>
          <a:prstGeom prst="rect">
            <a:avLst/>
          </a:prstGeom>
          <a:noFill/>
        </p:spPr>
        <p:txBody>
          <a:bodyPr wrap="none" rtlCol="0">
            <a:spAutoFit/>
          </a:bodyPr>
          <a:lstStyle/>
          <a:p>
            <a:r>
              <a:rPr lang="en-GB" sz="1100"/>
              <a:t>220</a:t>
            </a:r>
            <a:endParaRPr lang="en-GB" sz="1200"/>
          </a:p>
        </p:txBody>
      </p:sp>
      <p:sp>
        <p:nvSpPr>
          <p:cNvPr id="29" name="TextBox 28">
            <a:extLst>
              <a:ext uri="{FF2B5EF4-FFF2-40B4-BE49-F238E27FC236}">
                <a16:creationId xmlns:a16="http://schemas.microsoft.com/office/drawing/2014/main" id="{632AB04D-20A4-3AF9-250E-0ABD44E046A2}"/>
              </a:ext>
            </a:extLst>
          </p:cNvPr>
          <p:cNvSpPr txBox="1">
            <a:spLocks noGrp="1" noRot="1" noMove="1" noResize="1" noEditPoints="1" noAdjustHandles="1" noChangeArrowheads="1" noChangeShapeType="1"/>
          </p:cNvSpPr>
          <p:nvPr/>
        </p:nvSpPr>
        <p:spPr>
          <a:xfrm>
            <a:off x="300037" y="1073878"/>
            <a:ext cx="401072" cy="261610"/>
          </a:xfrm>
          <a:prstGeom prst="rect">
            <a:avLst/>
          </a:prstGeom>
          <a:noFill/>
        </p:spPr>
        <p:txBody>
          <a:bodyPr wrap="none" rtlCol="0">
            <a:spAutoFit/>
          </a:bodyPr>
          <a:lstStyle/>
          <a:p>
            <a:r>
              <a:rPr lang="en-GB" sz="1100"/>
              <a:t>240</a:t>
            </a:r>
          </a:p>
        </p:txBody>
      </p:sp>
      <p:sp>
        <p:nvSpPr>
          <p:cNvPr id="30" name="TextBox 29">
            <a:extLst>
              <a:ext uri="{FF2B5EF4-FFF2-40B4-BE49-F238E27FC236}">
                <a16:creationId xmlns:a16="http://schemas.microsoft.com/office/drawing/2014/main" id="{303AC20D-DAE0-0420-02AC-B8A58E57A3A4}"/>
              </a:ext>
            </a:extLst>
          </p:cNvPr>
          <p:cNvSpPr txBox="1">
            <a:spLocks noGrp="1" noRot="1" noMove="1" noResize="1" noEditPoints="1" noAdjustHandles="1" noChangeArrowheads="1" noChangeShapeType="1"/>
          </p:cNvSpPr>
          <p:nvPr/>
        </p:nvSpPr>
        <p:spPr>
          <a:xfrm>
            <a:off x="795337" y="1398121"/>
            <a:ext cx="401072" cy="261610"/>
          </a:xfrm>
          <a:prstGeom prst="rect">
            <a:avLst/>
          </a:prstGeom>
          <a:noFill/>
        </p:spPr>
        <p:txBody>
          <a:bodyPr wrap="none" rtlCol="0">
            <a:spAutoFit/>
          </a:bodyPr>
          <a:lstStyle/>
          <a:p>
            <a:r>
              <a:rPr lang="en-GB" sz="1100"/>
              <a:t>185</a:t>
            </a:r>
          </a:p>
        </p:txBody>
      </p:sp>
      <p:sp>
        <p:nvSpPr>
          <p:cNvPr id="31" name="TextBox 30">
            <a:extLst>
              <a:ext uri="{FF2B5EF4-FFF2-40B4-BE49-F238E27FC236}">
                <a16:creationId xmlns:a16="http://schemas.microsoft.com/office/drawing/2014/main" id="{45661051-EACF-A4A3-0F1D-3D38EDDFCDFF}"/>
              </a:ext>
            </a:extLst>
          </p:cNvPr>
          <p:cNvSpPr txBox="1">
            <a:spLocks noGrp="1" noRot="1" noMove="1" noResize="1" noEditPoints="1" noAdjustHandles="1" noChangeArrowheads="1" noChangeShapeType="1"/>
          </p:cNvSpPr>
          <p:nvPr/>
        </p:nvSpPr>
        <p:spPr>
          <a:xfrm>
            <a:off x="1215645" y="865876"/>
            <a:ext cx="401072" cy="261610"/>
          </a:xfrm>
          <a:prstGeom prst="rect">
            <a:avLst/>
          </a:prstGeom>
          <a:noFill/>
        </p:spPr>
        <p:txBody>
          <a:bodyPr wrap="none" rtlCol="0">
            <a:spAutoFit/>
          </a:bodyPr>
          <a:lstStyle/>
          <a:p>
            <a:r>
              <a:rPr lang="en-GB" sz="1100"/>
              <a:t>270</a:t>
            </a:r>
            <a:endParaRPr lang="en-GB" sz="1200"/>
          </a:p>
        </p:txBody>
      </p:sp>
      <p:sp>
        <p:nvSpPr>
          <p:cNvPr id="32" name="TextBox 31">
            <a:extLst>
              <a:ext uri="{FF2B5EF4-FFF2-40B4-BE49-F238E27FC236}">
                <a16:creationId xmlns:a16="http://schemas.microsoft.com/office/drawing/2014/main" id="{B8CD217F-0451-62A3-B718-0819208E05D1}"/>
              </a:ext>
            </a:extLst>
          </p:cNvPr>
          <p:cNvSpPr txBox="1">
            <a:spLocks noGrp="1" noRot="1" noMove="1" noResize="1" noEditPoints="1" noAdjustHandles="1" noChangeArrowheads="1" noChangeShapeType="1"/>
          </p:cNvSpPr>
          <p:nvPr/>
        </p:nvSpPr>
        <p:spPr>
          <a:xfrm>
            <a:off x="1695450" y="945905"/>
            <a:ext cx="401072" cy="261610"/>
          </a:xfrm>
          <a:prstGeom prst="rect">
            <a:avLst/>
          </a:prstGeom>
          <a:noFill/>
        </p:spPr>
        <p:txBody>
          <a:bodyPr wrap="none" rtlCol="0">
            <a:spAutoFit/>
          </a:bodyPr>
          <a:lstStyle/>
          <a:p>
            <a:r>
              <a:rPr lang="en-GB" sz="1100"/>
              <a:t>250</a:t>
            </a:r>
            <a:endParaRPr lang="en-GB" sz="1200"/>
          </a:p>
        </p:txBody>
      </p:sp>
      <p:sp>
        <p:nvSpPr>
          <p:cNvPr id="33" name="TextBox 32">
            <a:extLst>
              <a:ext uri="{FF2B5EF4-FFF2-40B4-BE49-F238E27FC236}">
                <a16:creationId xmlns:a16="http://schemas.microsoft.com/office/drawing/2014/main" id="{9EB358BE-02CB-13EA-86BB-148AE9D037A7}"/>
              </a:ext>
            </a:extLst>
          </p:cNvPr>
          <p:cNvSpPr txBox="1">
            <a:spLocks noGrp="1" noRot="1" noMove="1" noResize="1" noEditPoints="1" noAdjustHandles="1" noChangeArrowheads="1" noChangeShapeType="1"/>
          </p:cNvSpPr>
          <p:nvPr/>
        </p:nvSpPr>
        <p:spPr>
          <a:xfrm>
            <a:off x="2125283" y="2001701"/>
            <a:ext cx="527429" cy="400110"/>
          </a:xfrm>
          <a:prstGeom prst="rect">
            <a:avLst/>
          </a:prstGeom>
          <a:noFill/>
        </p:spPr>
        <p:txBody>
          <a:bodyPr wrap="square" rtlCol="0">
            <a:spAutoFit/>
          </a:bodyPr>
          <a:lstStyle/>
          <a:p>
            <a:r>
              <a:rPr lang="en-GB" sz="1000" dirty="0"/>
              <a:t>Upto Jun-23</a:t>
            </a:r>
          </a:p>
        </p:txBody>
      </p:sp>
      <p:pic>
        <p:nvPicPr>
          <p:cNvPr id="36" name="Picture 35">
            <a:extLst>
              <a:ext uri="{FF2B5EF4-FFF2-40B4-BE49-F238E27FC236}">
                <a16:creationId xmlns:a16="http://schemas.microsoft.com/office/drawing/2014/main" id="{9339203D-3DF1-058C-80A7-F8780E61CAFE}"/>
              </a:ext>
            </a:extLst>
          </p:cNvPr>
          <p:cNvPicPr>
            <a:picLocks noChangeAspect="1"/>
          </p:cNvPicPr>
          <p:nvPr/>
        </p:nvPicPr>
        <p:blipFill>
          <a:blip r:embed="rId5"/>
          <a:stretch>
            <a:fillRect/>
          </a:stretch>
        </p:blipFill>
        <p:spPr>
          <a:xfrm>
            <a:off x="6310313" y="527401"/>
            <a:ext cx="5581650" cy="2324100"/>
          </a:xfrm>
          <a:prstGeom prst="rect">
            <a:avLst/>
          </a:prstGeom>
        </p:spPr>
      </p:pic>
      <p:pic>
        <p:nvPicPr>
          <p:cNvPr id="37" name="Picture 36">
            <a:extLst>
              <a:ext uri="{FF2B5EF4-FFF2-40B4-BE49-F238E27FC236}">
                <a16:creationId xmlns:a16="http://schemas.microsoft.com/office/drawing/2014/main" id="{F90AFD13-F312-7927-2961-6E25B5D056E9}"/>
              </a:ext>
            </a:extLst>
          </p:cNvPr>
          <p:cNvPicPr>
            <a:picLocks noChangeAspect="1"/>
          </p:cNvPicPr>
          <p:nvPr/>
        </p:nvPicPr>
        <p:blipFill>
          <a:blip r:embed="rId6"/>
          <a:stretch>
            <a:fillRect/>
          </a:stretch>
        </p:blipFill>
        <p:spPr>
          <a:xfrm>
            <a:off x="6416059" y="3086100"/>
            <a:ext cx="5572125" cy="2286000"/>
          </a:xfrm>
          <a:prstGeom prst="rect">
            <a:avLst/>
          </a:prstGeom>
        </p:spPr>
      </p:pic>
      <p:pic>
        <p:nvPicPr>
          <p:cNvPr id="38" name="Picture 37">
            <a:extLst>
              <a:ext uri="{FF2B5EF4-FFF2-40B4-BE49-F238E27FC236}">
                <a16:creationId xmlns:a16="http://schemas.microsoft.com/office/drawing/2014/main" id="{7A7C3158-E7E8-0578-137B-5AC404503D8E}"/>
              </a:ext>
            </a:extLst>
          </p:cNvPr>
          <p:cNvPicPr>
            <a:picLocks noChangeAspect="1"/>
          </p:cNvPicPr>
          <p:nvPr/>
        </p:nvPicPr>
        <p:blipFill rotWithShape="1">
          <a:blip r:embed="rId7"/>
          <a:srcRect l="-1" r="8653"/>
          <a:stretch/>
        </p:blipFill>
        <p:spPr>
          <a:xfrm>
            <a:off x="118093" y="3179550"/>
            <a:ext cx="5168282" cy="2390775"/>
          </a:xfrm>
          <a:prstGeom prst="rect">
            <a:avLst/>
          </a:prstGeom>
        </p:spPr>
      </p:pic>
      <p:sp>
        <p:nvSpPr>
          <p:cNvPr id="2" name="TextBox 1">
            <a:extLst>
              <a:ext uri="{FF2B5EF4-FFF2-40B4-BE49-F238E27FC236}">
                <a16:creationId xmlns:a16="http://schemas.microsoft.com/office/drawing/2014/main" id="{3633171E-5707-5CD3-1999-A6DCE26AC8B9}"/>
              </a:ext>
            </a:extLst>
          </p:cNvPr>
          <p:cNvSpPr txBox="1"/>
          <p:nvPr/>
        </p:nvSpPr>
        <p:spPr>
          <a:xfrm>
            <a:off x="11472080" y="627349"/>
            <a:ext cx="606080" cy="369332"/>
          </a:xfrm>
          <a:prstGeom prst="rect">
            <a:avLst/>
          </a:prstGeom>
          <a:noFill/>
        </p:spPr>
        <p:txBody>
          <a:bodyPr wrap="square" rtlCol="0">
            <a:spAutoFit/>
          </a:bodyPr>
          <a:lstStyle/>
          <a:p>
            <a:r>
              <a:rPr lang="en-GB" sz="900"/>
              <a:t>Upto May-23</a:t>
            </a:r>
          </a:p>
        </p:txBody>
      </p:sp>
      <p:sp>
        <p:nvSpPr>
          <p:cNvPr id="3" name="TextBox 2">
            <a:extLst>
              <a:ext uri="{FF2B5EF4-FFF2-40B4-BE49-F238E27FC236}">
                <a16:creationId xmlns:a16="http://schemas.microsoft.com/office/drawing/2014/main" id="{8A93003F-FC61-ECBE-4563-0878AAAE155F}"/>
              </a:ext>
            </a:extLst>
          </p:cNvPr>
          <p:cNvSpPr txBox="1"/>
          <p:nvPr/>
        </p:nvSpPr>
        <p:spPr>
          <a:xfrm>
            <a:off x="11555172" y="3429000"/>
            <a:ext cx="606080" cy="369332"/>
          </a:xfrm>
          <a:prstGeom prst="rect">
            <a:avLst/>
          </a:prstGeom>
          <a:noFill/>
        </p:spPr>
        <p:txBody>
          <a:bodyPr wrap="square" rtlCol="0">
            <a:spAutoFit/>
          </a:bodyPr>
          <a:lstStyle/>
          <a:p>
            <a:r>
              <a:rPr lang="en-GB" sz="900" dirty="0"/>
              <a:t>Up to Jun-23</a:t>
            </a:r>
          </a:p>
        </p:txBody>
      </p:sp>
      <p:sp>
        <p:nvSpPr>
          <p:cNvPr id="5" name="Content Placeholder 6">
            <a:extLst>
              <a:ext uri="{FF2B5EF4-FFF2-40B4-BE49-F238E27FC236}">
                <a16:creationId xmlns:a16="http://schemas.microsoft.com/office/drawing/2014/main" id="{68324AC0-FED6-1695-5758-ACC02E80C754}"/>
              </a:ext>
            </a:extLst>
          </p:cNvPr>
          <p:cNvSpPr txBox="1">
            <a:spLocks/>
          </p:cNvSpPr>
          <p:nvPr/>
        </p:nvSpPr>
        <p:spPr>
          <a:xfrm>
            <a:off x="88346" y="5506592"/>
            <a:ext cx="11803549" cy="1061177"/>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500" dirty="0"/>
              <a:t>A 7% decline has been seen in the financial year 2023 compared to the previous year for the total number of Mental Health Act episodes in Cambridgeshire and Peterborough.</a:t>
            </a:r>
          </a:p>
          <a:p>
            <a:pPr marL="285750" indent="-285750">
              <a:lnSpc>
                <a:spcPct val="120000"/>
              </a:lnSpc>
              <a:spcBef>
                <a:spcPts val="0"/>
              </a:spcBef>
            </a:pPr>
            <a:r>
              <a:rPr lang="en-GB" sz="1500" dirty="0"/>
              <a:t>In FY-2023, the average length of MHA episodes for Section 2 shows an overall increase compared to FY-2020, while a substantial decline is seen for episodes detained under Section 3 during the period.</a:t>
            </a:r>
          </a:p>
          <a:p>
            <a:pPr marL="285750" indent="-285750">
              <a:lnSpc>
                <a:spcPct val="120000"/>
              </a:lnSpc>
              <a:spcBef>
                <a:spcPts val="0"/>
              </a:spcBef>
            </a:pPr>
            <a:r>
              <a:rPr lang="en-GB" sz="1500" dirty="0"/>
              <a:t>The proportion of people detained in the given month who had been detained in the preceding six months under all sections shows a decline in the financial years 2022 and 2023 compared to 2021.</a:t>
            </a:r>
          </a:p>
          <a:p>
            <a:pPr marL="285750" indent="-285750">
              <a:lnSpc>
                <a:spcPct val="120000"/>
              </a:lnSpc>
              <a:spcBef>
                <a:spcPts val="0"/>
              </a:spcBef>
            </a:pPr>
            <a:endParaRPr lang="en-GB" sz="1700" dirty="0"/>
          </a:p>
        </p:txBody>
      </p:sp>
    </p:spTree>
    <p:extLst>
      <p:ext uri="{BB962C8B-B14F-4D97-AF65-F5344CB8AC3E}">
        <p14:creationId xmlns:p14="http://schemas.microsoft.com/office/powerpoint/2010/main" val="642442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Characteristics of people detained under the Act, CPFT</a:t>
            </a:r>
          </a:p>
        </p:txBody>
      </p:sp>
      <p:sp>
        <p:nvSpPr>
          <p:cNvPr id="12" name="TextBox 11">
            <a:extLst>
              <a:ext uri="{FF2B5EF4-FFF2-40B4-BE49-F238E27FC236}">
                <a16:creationId xmlns:a16="http://schemas.microsoft.com/office/drawing/2014/main" id="{475A5826-392C-FA51-5215-9D9328ABDA5E}"/>
              </a:ext>
            </a:extLst>
          </p:cNvPr>
          <p:cNvSpPr txBox="1"/>
          <p:nvPr/>
        </p:nvSpPr>
        <p:spPr>
          <a:xfrm>
            <a:off x="-1" y="6546098"/>
            <a:ext cx="7741921" cy="400110"/>
          </a:xfrm>
          <a:prstGeom prst="rect">
            <a:avLst/>
          </a:prstGeom>
          <a:noFill/>
        </p:spPr>
        <p:txBody>
          <a:bodyPr wrap="squar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MHA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a:p>
            <a:endParaRPr lang="en-GB" sz="1000">
              <a:solidFill>
                <a:schemeClr val="bg1"/>
              </a:solidFill>
            </a:endParaRPr>
          </a:p>
        </p:txBody>
      </p:sp>
      <p:pic>
        <p:nvPicPr>
          <p:cNvPr id="4" name="Picture 3">
            <a:extLst>
              <a:ext uri="{FF2B5EF4-FFF2-40B4-BE49-F238E27FC236}">
                <a16:creationId xmlns:a16="http://schemas.microsoft.com/office/drawing/2014/main" id="{5BE7BEA1-FD62-73D4-E455-90C343EE14B6}"/>
              </a:ext>
            </a:extLst>
          </p:cNvPr>
          <p:cNvPicPr>
            <a:picLocks noChangeAspect="1"/>
          </p:cNvPicPr>
          <p:nvPr/>
        </p:nvPicPr>
        <p:blipFill rotWithShape="1">
          <a:blip r:embed="rId4"/>
          <a:srcRect b="8122"/>
          <a:stretch/>
        </p:blipFill>
        <p:spPr>
          <a:xfrm>
            <a:off x="180975" y="552450"/>
            <a:ext cx="8380369" cy="3114675"/>
          </a:xfrm>
          <a:prstGeom prst="rect">
            <a:avLst/>
          </a:prstGeom>
          <a:solidFill>
            <a:srgbClr val="CE69BE"/>
          </a:solidFill>
          <a:ln>
            <a:solidFill>
              <a:schemeClr val="bg1">
                <a:lumMod val="65000"/>
              </a:schemeClr>
            </a:solidFill>
          </a:ln>
        </p:spPr>
      </p:pic>
      <p:graphicFrame>
        <p:nvGraphicFramePr>
          <p:cNvPr id="3" name="Chart 2">
            <a:extLst>
              <a:ext uri="{FF2B5EF4-FFF2-40B4-BE49-F238E27FC236}">
                <a16:creationId xmlns:a16="http://schemas.microsoft.com/office/drawing/2014/main" id="{C002351C-1ADB-6A7E-DAD5-A4968E436EB5}"/>
              </a:ext>
            </a:extLst>
          </p:cNvPr>
          <p:cNvGraphicFramePr>
            <a:graphicFrameLocks/>
          </p:cNvGraphicFramePr>
          <p:nvPr/>
        </p:nvGraphicFramePr>
        <p:xfrm>
          <a:off x="1946246" y="3785257"/>
          <a:ext cx="6821241" cy="1499807"/>
        </p:xfrm>
        <a:graphic>
          <a:graphicData uri="http://schemas.openxmlformats.org/drawingml/2006/chart">
            <c:chart xmlns:c="http://schemas.openxmlformats.org/drawingml/2006/chart" xmlns:r="http://schemas.openxmlformats.org/officeDocument/2006/relationships" r:id="rId5"/>
          </a:graphicData>
        </a:graphic>
      </p:graphicFrame>
      <p:sp>
        <p:nvSpPr>
          <p:cNvPr id="2" name="Content Placeholder 6">
            <a:extLst>
              <a:ext uri="{FF2B5EF4-FFF2-40B4-BE49-F238E27FC236}">
                <a16:creationId xmlns:a16="http://schemas.microsoft.com/office/drawing/2014/main" id="{4FB3B57D-4F4A-06D1-6435-D933046C21F1}"/>
              </a:ext>
            </a:extLst>
          </p:cNvPr>
          <p:cNvSpPr txBox="1">
            <a:spLocks/>
          </p:cNvSpPr>
          <p:nvPr/>
        </p:nvSpPr>
        <p:spPr>
          <a:xfrm>
            <a:off x="8767488" y="552450"/>
            <a:ext cx="3243537" cy="517525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12-month period ending June 2023, the highest proportion of all people under active episodes (all sections) were aged 65 years and over (23%) in Cambridgeshire and Peterborough.</a:t>
            </a:r>
          </a:p>
          <a:p>
            <a:pPr marL="285750" indent="-285750">
              <a:lnSpc>
                <a:spcPct val="120000"/>
              </a:lnSpc>
              <a:spcBef>
                <a:spcPts val="0"/>
              </a:spcBef>
            </a:pPr>
            <a:r>
              <a:rPr lang="en-GB" sz="1400"/>
              <a:t>About 31% of all people detained under “other short-term orders” were over 65 years old.</a:t>
            </a:r>
          </a:p>
          <a:p>
            <a:pPr marL="285750" indent="-285750">
              <a:lnSpc>
                <a:spcPct val="120000"/>
              </a:lnSpc>
              <a:spcBef>
                <a:spcPts val="0"/>
              </a:spcBef>
            </a:pPr>
            <a:r>
              <a:rPr lang="en-GB" sz="1400"/>
              <a:t>All the people detained under Section 136 were aged between 18 and 54 years, with a higher proportion among the 35–44 age band.</a:t>
            </a:r>
          </a:p>
          <a:p>
            <a:pPr marL="285750" indent="-285750">
              <a:lnSpc>
                <a:spcPct val="120000"/>
              </a:lnSpc>
              <a:spcBef>
                <a:spcPts val="0"/>
              </a:spcBef>
            </a:pPr>
            <a:r>
              <a:rPr lang="en-GB" sz="1400"/>
              <a:t>Over one-third of the people detained via the criminal justice system were aged 25–34.</a:t>
            </a:r>
          </a:p>
          <a:p>
            <a:pPr marL="285750" indent="-285750">
              <a:lnSpc>
                <a:spcPct val="120000"/>
              </a:lnSpc>
              <a:spcBef>
                <a:spcPts val="0"/>
              </a:spcBef>
            </a:pPr>
            <a:r>
              <a:rPr lang="en-GB" sz="1400"/>
              <a:t>Of the people detained under the Community Treatment Order, a higher proportion were seen among the 35–44 and 45–54 age bands. </a:t>
            </a:r>
            <a:endParaRPr lang="en-GB" sz="1600"/>
          </a:p>
        </p:txBody>
      </p:sp>
    </p:spTree>
    <p:extLst>
      <p:ext uri="{BB962C8B-B14F-4D97-AF65-F5344CB8AC3E}">
        <p14:creationId xmlns:p14="http://schemas.microsoft.com/office/powerpoint/2010/main" val="3600445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Older Peoples Mental Health (OPMH) Services</a:t>
            </a:r>
            <a:endParaRPr b="1"/>
          </a:p>
        </p:txBody>
      </p:sp>
    </p:spTree>
    <p:extLst>
      <p:ext uri="{BB962C8B-B14F-4D97-AF65-F5344CB8AC3E}">
        <p14:creationId xmlns:p14="http://schemas.microsoft.com/office/powerpoint/2010/main" val="83310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Referral trend for OPMH Pathways, CPFT, Jan 21 to Dec 23</a:t>
            </a:r>
          </a:p>
        </p:txBody>
      </p:sp>
      <p:pic>
        <p:nvPicPr>
          <p:cNvPr id="7" name="Picture 6">
            <a:extLst>
              <a:ext uri="{FF2B5EF4-FFF2-40B4-BE49-F238E27FC236}">
                <a16:creationId xmlns:a16="http://schemas.microsoft.com/office/drawing/2014/main" id="{03C5FF9E-D7AE-23EE-265D-98EDBFACF4C7}"/>
              </a:ext>
            </a:extLst>
          </p:cNvPr>
          <p:cNvPicPr>
            <a:picLocks noChangeAspect="1"/>
          </p:cNvPicPr>
          <p:nvPr/>
        </p:nvPicPr>
        <p:blipFill>
          <a:blip r:embed="rId3"/>
          <a:stretch>
            <a:fillRect/>
          </a:stretch>
        </p:blipFill>
        <p:spPr>
          <a:xfrm>
            <a:off x="136077" y="443839"/>
            <a:ext cx="6607623" cy="4111600"/>
          </a:xfrm>
          <a:prstGeom prst="rect">
            <a:avLst/>
          </a:prstGeom>
        </p:spPr>
      </p:pic>
      <p:sp>
        <p:nvSpPr>
          <p:cNvPr id="2" name="Content Placeholder 6">
            <a:extLst>
              <a:ext uri="{FF2B5EF4-FFF2-40B4-BE49-F238E27FC236}">
                <a16:creationId xmlns:a16="http://schemas.microsoft.com/office/drawing/2014/main" id="{7886D07C-1305-A41C-0BCA-9D246C5E6C4F}"/>
              </a:ext>
            </a:extLst>
          </p:cNvPr>
          <p:cNvSpPr txBox="1">
            <a:spLocks/>
          </p:cNvSpPr>
          <p:nvPr/>
        </p:nvSpPr>
        <p:spPr>
          <a:xfrm>
            <a:off x="8021762" y="570204"/>
            <a:ext cx="3751137" cy="58115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people referred to the Triage Hub (OPMH referral admin team) and memory assessment service shows a fairly stable trend over time. However, a shift is seen in the more recent reporting periods, with numbers above the mean.</a:t>
            </a:r>
          </a:p>
          <a:p>
            <a:pPr marL="285750" indent="-285750">
              <a:lnSpc>
                <a:spcPct val="120000"/>
              </a:lnSpc>
              <a:spcBef>
                <a:spcPts val="0"/>
              </a:spcBef>
            </a:pPr>
            <a:r>
              <a:rPr lang="en-GB" sz="1400" dirty="0"/>
              <a:t>The number of referrals to the neighbourhood team shows fluctuations over time, but they are within the control limits.</a:t>
            </a:r>
          </a:p>
          <a:p>
            <a:pPr marL="285750" indent="-285750">
              <a:lnSpc>
                <a:spcPct val="120000"/>
              </a:lnSpc>
              <a:spcBef>
                <a:spcPts val="0"/>
              </a:spcBef>
            </a:pPr>
            <a:r>
              <a:rPr lang="en-GB" sz="1400" dirty="0"/>
              <a:t>The number of referrals to the crisis response and home treatment teams shows fluctuations with recent declines.</a:t>
            </a:r>
          </a:p>
          <a:p>
            <a:pPr marL="285750" indent="-285750">
              <a:lnSpc>
                <a:spcPct val="120000"/>
              </a:lnSpc>
              <a:spcBef>
                <a:spcPts val="0"/>
              </a:spcBef>
            </a:pPr>
            <a:r>
              <a:rPr lang="en-GB" sz="1400" dirty="0"/>
              <a:t>The number of referrals to psychiatry outpatients shows a relatively stable trend.</a:t>
            </a:r>
          </a:p>
          <a:p>
            <a:pPr marL="285750" indent="-285750">
              <a:lnSpc>
                <a:spcPct val="120000"/>
              </a:lnSpc>
              <a:spcBef>
                <a:spcPts val="0"/>
              </a:spcBef>
            </a:pPr>
            <a:r>
              <a:rPr lang="en-GB" sz="1400" dirty="0"/>
              <a:t>The number of referrals to stepped care therapy shows some increases in the recent reporting months compared to the 2021 levels.</a:t>
            </a:r>
          </a:p>
          <a:p>
            <a:pPr marL="285750" indent="-285750">
              <a:lnSpc>
                <a:spcPct val="120000"/>
              </a:lnSpc>
              <a:spcBef>
                <a:spcPts val="0"/>
              </a:spcBef>
            </a:pPr>
            <a:endParaRPr lang="en-GB" sz="1400" dirty="0"/>
          </a:p>
        </p:txBody>
      </p:sp>
      <p:pic>
        <p:nvPicPr>
          <p:cNvPr id="3" name="Picture 2">
            <a:extLst>
              <a:ext uri="{FF2B5EF4-FFF2-40B4-BE49-F238E27FC236}">
                <a16:creationId xmlns:a16="http://schemas.microsoft.com/office/drawing/2014/main" id="{9422EDF8-09A2-BAE6-4728-633F14339BEF}"/>
              </a:ext>
            </a:extLst>
          </p:cNvPr>
          <p:cNvPicPr>
            <a:picLocks noChangeAspect="1"/>
          </p:cNvPicPr>
          <p:nvPr/>
        </p:nvPicPr>
        <p:blipFill rotWithShape="1">
          <a:blip r:embed="rId4"/>
          <a:srcRect b="49747"/>
          <a:stretch/>
        </p:blipFill>
        <p:spPr>
          <a:xfrm>
            <a:off x="136077" y="4519819"/>
            <a:ext cx="6607623" cy="2061899"/>
          </a:xfrm>
          <a:prstGeom prst="rect">
            <a:avLst/>
          </a:prstGeom>
        </p:spPr>
      </p:pic>
      <p:sp>
        <p:nvSpPr>
          <p:cNvPr id="6" name="TextBox 5">
            <a:extLst>
              <a:ext uri="{FF2B5EF4-FFF2-40B4-BE49-F238E27FC236}">
                <a16:creationId xmlns:a16="http://schemas.microsoft.com/office/drawing/2014/main" id="{767323EA-C7C3-605D-82AB-969ACAC42B23}"/>
              </a:ext>
            </a:extLst>
          </p:cNvPr>
          <p:cNvSpPr txBox="1"/>
          <p:nvPr/>
        </p:nvSpPr>
        <p:spPr>
          <a:xfrm>
            <a:off x="7259239" y="6234734"/>
            <a:ext cx="4440639" cy="261610"/>
          </a:xfrm>
          <a:prstGeom prst="rect">
            <a:avLst/>
          </a:prstGeom>
          <a:noFill/>
        </p:spPr>
        <p:txBody>
          <a:bodyPr wrap="none" rtlCol="0">
            <a:spAutoFit/>
          </a:bodyPr>
          <a:lstStyle/>
          <a:p>
            <a:r>
              <a:rPr lang="en-GB" sz="1100" dirty="0">
                <a:solidFill>
                  <a:schemeClr val="accent1">
                    <a:lumMod val="75000"/>
                  </a:schemeClr>
                </a:solidFill>
              </a:rPr>
              <a:t>Shift: a run of 6 or more consecutive data points above or below the mean</a:t>
            </a:r>
            <a:endParaRPr lang="en-GB" sz="1100" dirty="0"/>
          </a:p>
        </p:txBody>
      </p:sp>
    </p:spTree>
    <p:extLst>
      <p:ext uri="{BB962C8B-B14F-4D97-AF65-F5344CB8AC3E}">
        <p14:creationId xmlns:p14="http://schemas.microsoft.com/office/powerpoint/2010/main" val="393570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Demographics data for the referrals by OPMH pathways, 65 years and over, CPFT, Jan 21 – Dec 23</a:t>
            </a:r>
          </a:p>
        </p:txBody>
      </p:sp>
      <p:graphicFrame>
        <p:nvGraphicFramePr>
          <p:cNvPr id="6" name="Chart 5">
            <a:extLst>
              <a:ext uri="{FF2B5EF4-FFF2-40B4-BE49-F238E27FC236}">
                <a16:creationId xmlns:a16="http://schemas.microsoft.com/office/drawing/2014/main" id="{BCBFE5DA-0FA0-9753-A99F-0888CA3AEFDE}"/>
              </a:ext>
            </a:extLst>
          </p:cNvPr>
          <p:cNvGraphicFramePr>
            <a:graphicFrameLocks/>
          </p:cNvGraphicFramePr>
          <p:nvPr>
            <p:extLst>
              <p:ext uri="{D42A27DB-BD31-4B8C-83A1-F6EECF244321}">
                <p14:modId xmlns:p14="http://schemas.microsoft.com/office/powerpoint/2010/main" val="422624683"/>
              </p:ext>
            </p:extLst>
          </p:nvPr>
        </p:nvGraphicFramePr>
        <p:xfrm>
          <a:off x="6881674" y="581034"/>
          <a:ext cx="4572000" cy="2709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ACED0F9-1E2B-C665-D0DE-2530115F2970}"/>
              </a:ext>
            </a:extLst>
          </p:cNvPr>
          <p:cNvGraphicFramePr>
            <a:graphicFrameLocks noGrp="1"/>
          </p:cNvGraphicFramePr>
          <p:nvPr>
            <p:extLst>
              <p:ext uri="{D42A27DB-BD31-4B8C-83A1-F6EECF244321}">
                <p14:modId xmlns:p14="http://schemas.microsoft.com/office/powerpoint/2010/main" val="3859494897"/>
              </p:ext>
            </p:extLst>
          </p:nvPr>
        </p:nvGraphicFramePr>
        <p:xfrm>
          <a:off x="146480" y="3533064"/>
          <a:ext cx="5721659" cy="2338880"/>
        </p:xfrm>
        <a:graphic>
          <a:graphicData uri="http://schemas.openxmlformats.org/drawingml/2006/table">
            <a:tbl>
              <a:tblPr>
                <a:tableStyleId>{69012ECD-51FC-41F1-AA8D-1B2483CD663E}</a:tableStyleId>
              </a:tblPr>
              <a:tblGrid>
                <a:gridCol w="1222883">
                  <a:extLst>
                    <a:ext uri="{9D8B030D-6E8A-4147-A177-3AD203B41FA5}">
                      <a16:colId xmlns:a16="http://schemas.microsoft.com/office/drawing/2014/main" val="3785616128"/>
                    </a:ext>
                  </a:extLst>
                </a:gridCol>
                <a:gridCol w="821205">
                  <a:extLst>
                    <a:ext uri="{9D8B030D-6E8A-4147-A177-3AD203B41FA5}">
                      <a16:colId xmlns:a16="http://schemas.microsoft.com/office/drawing/2014/main" val="1528263363"/>
                    </a:ext>
                  </a:extLst>
                </a:gridCol>
                <a:gridCol w="571274">
                  <a:extLst>
                    <a:ext uri="{9D8B030D-6E8A-4147-A177-3AD203B41FA5}">
                      <a16:colId xmlns:a16="http://schemas.microsoft.com/office/drawing/2014/main" val="4180807726"/>
                    </a:ext>
                  </a:extLst>
                </a:gridCol>
                <a:gridCol w="1178251">
                  <a:extLst>
                    <a:ext uri="{9D8B030D-6E8A-4147-A177-3AD203B41FA5}">
                      <a16:colId xmlns:a16="http://schemas.microsoft.com/office/drawing/2014/main" val="3759573325"/>
                    </a:ext>
                  </a:extLst>
                </a:gridCol>
                <a:gridCol w="964023">
                  <a:extLst>
                    <a:ext uri="{9D8B030D-6E8A-4147-A177-3AD203B41FA5}">
                      <a16:colId xmlns:a16="http://schemas.microsoft.com/office/drawing/2014/main" val="2251965454"/>
                    </a:ext>
                  </a:extLst>
                </a:gridCol>
                <a:gridCol w="964023">
                  <a:extLst>
                    <a:ext uri="{9D8B030D-6E8A-4147-A177-3AD203B41FA5}">
                      <a16:colId xmlns:a16="http://schemas.microsoft.com/office/drawing/2014/main" val="999321112"/>
                    </a:ext>
                  </a:extLst>
                </a:gridCol>
              </a:tblGrid>
              <a:tr h="220663">
                <a:tc gridSpan="5">
                  <a:txBody>
                    <a:bodyPr/>
                    <a:lstStyle/>
                    <a:p>
                      <a:pPr algn="ctr" fontAlgn="b"/>
                      <a:r>
                        <a:rPr lang="en-GB" sz="1100" b="1" u="none" strike="noStrike" dirty="0">
                          <a:effectLst/>
                        </a:rPr>
                        <a:t>Proportion of referrals by ethnic group for OPMH services</a:t>
                      </a:r>
                      <a:endParaRPr lang="en-GB"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rowSpan="2">
                  <a:txBody>
                    <a:bodyPr/>
                    <a:lstStyle/>
                    <a:p>
                      <a:pPr algn="ctr" fontAlgn="b"/>
                      <a:r>
                        <a:rPr lang="en-GB" sz="1100" b="1" i="0" u="none" strike="noStrike" dirty="0">
                          <a:solidFill>
                            <a:srgbClr val="000000"/>
                          </a:solidFill>
                          <a:effectLst/>
                          <a:latin typeface="Calibri" panose="020F0502020204030204" pitchFamily="34" charset="0"/>
                        </a:rPr>
                        <a:t>% in the general population for 65+ (Census 2021)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113650"/>
                  </a:ext>
                </a:extLst>
              </a:tr>
              <a:tr h="359960">
                <a:tc>
                  <a:txBody>
                    <a:bodyPr/>
                    <a:lstStyle/>
                    <a:p>
                      <a:pPr algn="l" fontAlgn="b"/>
                      <a:r>
                        <a:rPr lang="en-GB" sz="1100" b="1" u="none" strike="noStrike">
                          <a:effectLst/>
                        </a:rPr>
                        <a:t>Ethnic group</a:t>
                      </a:r>
                      <a:endParaRPr lang="en-GB" sz="11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rPr>
                        <a:t>Triage Hub</a:t>
                      </a:r>
                      <a:endParaRPr lang="en-GB" sz="11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rPr>
                        <a:t>CRHT</a:t>
                      </a:r>
                      <a:endParaRPr lang="en-GB" sz="11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rPr>
                        <a:t>NT and Psychiatry Outpatient</a:t>
                      </a:r>
                      <a:endParaRPr lang="en-GB" sz="11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a:effectLst/>
                        </a:rPr>
                        <a:t>Stepped Care Therapy</a:t>
                      </a:r>
                      <a:endParaRPr lang="en-GB" sz="11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GB" sz="11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680669"/>
                  </a:ext>
                </a:extLst>
              </a:tr>
              <a:tr h="194030">
                <a:tc>
                  <a:txBody>
                    <a:bodyPr/>
                    <a:lstStyle/>
                    <a:p>
                      <a:pPr algn="l" fontAlgn="b"/>
                      <a:r>
                        <a:rPr lang="en-GB" sz="1100" u="none" strike="noStrike">
                          <a:effectLst/>
                        </a:rPr>
                        <a:t>White</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81.8%</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85.3%</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82.5%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85.7%</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96.1%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785338"/>
                  </a:ext>
                </a:extLst>
              </a:tr>
              <a:tr h="359960">
                <a:tc>
                  <a:txBody>
                    <a:bodyPr/>
                    <a:lstStyle/>
                    <a:p>
                      <a:pPr algn="l" fontAlgn="b"/>
                      <a:r>
                        <a:rPr lang="en-GB" sz="1100" u="none" strike="noStrike">
                          <a:effectLst/>
                        </a:rPr>
                        <a:t>Asian or Asian British</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1.7%</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0.9%</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2.1%</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1.3%</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065990"/>
                  </a:ext>
                </a:extLst>
              </a:tr>
              <a:tr h="359960">
                <a:tc>
                  <a:txBody>
                    <a:bodyPr/>
                    <a:lstStyle/>
                    <a:p>
                      <a:pPr algn="l" fontAlgn="b"/>
                      <a:r>
                        <a:rPr lang="en-GB" sz="1100" u="none" strike="noStrike">
                          <a:effectLst/>
                        </a:rPr>
                        <a:t>Black or Black British</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5563093"/>
                  </a:ext>
                </a:extLst>
              </a:tr>
              <a:tr h="194030">
                <a:tc>
                  <a:txBody>
                    <a:bodyPr/>
                    <a:lstStyle/>
                    <a:p>
                      <a:pPr algn="l" fontAlgn="b"/>
                      <a:r>
                        <a:rPr lang="en-GB" sz="1100" u="none" strike="noStrike">
                          <a:effectLst/>
                        </a:rPr>
                        <a:t>Mixed</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0.3%</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0.2%</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7327396"/>
                  </a:ext>
                </a:extLst>
              </a:tr>
              <a:tr h="194030">
                <a:tc>
                  <a:txBody>
                    <a:bodyPr/>
                    <a:lstStyle/>
                    <a:p>
                      <a:pPr algn="l" fontAlgn="b"/>
                      <a:r>
                        <a:rPr lang="en-GB" sz="1100" u="none" strike="noStrike">
                          <a:effectLst/>
                        </a:rPr>
                        <a:t>Other</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0.6%</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0.4%</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985330"/>
                  </a:ext>
                </a:extLst>
              </a:tr>
              <a:tr h="359960">
                <a:tc>
                  <a:txBody>
                    <a:bodyPr/>
                    <a:lstStyle/>
                    <a:p>
                      <a:pPr algn="l" fontAlgn="b"/>
                      <a:r>
                        <a:rPr lang="en-GB" sz="1100" u="none" strike="noStrike">
                          <a:effectLst/>
                        </a:rPr>
                        <a:t>Not stated/</a:t>
                      </a:r>
                    </a:p>
                    <a:p>
                      <a:pPr algn="l" fontAlgn="b"/>
                      <a:r>
                        <a:rPr lang="en-GB" sz="1100" u="none" strike="noStrike">
                          <a:effectLst/>
                        </a:rPr>
                        <a:t>Not known/Null</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15.2%</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12.5%</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14.0%</a:t>
                      </a:r>
                      <a:endParaRPr lang="en-GB" sz="11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11.6%</a:t>
                      </a:r>
                      <a:endParaRPr lang="en-GB" sz="11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290461"/>
                  </a:ext>
                </a:extLst>
              </a:tr>
            </a:tbl>
          </a:graphicData>
        </a:graphic>
      </p:graphicFrame>
      <p:graphicFrame>
        <p:nvGraphicFramePr>
          <p:cNvPr id="3" name="Chart 2">
            <a:extLst>
              <a:ext uri="{FF2B5EF4-FFF2-40B4-BE49-F238E27FC236}">
                <a16:creationId xmlns:a16="http://schemas.microsoft.com/office/drawing/2014/main" id="{C9EABA52-0DB4-9788-F62B-62736F0BA339}"/>
              </a:ext>
            </a:extLst>
          </p:cNvPr>
          <p:cNvGraphicFramePr>
            <a:graphicFrameLocks/>
          </p:cNvGraphicFramePr>
          <p:nvPr>
            <p:extLst>
              <p:ext uri="{D42A27DB-BD31-4B8C-83A1-F6EECF244321}">
                <p14:modId xmlns:p14="http://schemas.microsoft.com/office/powerpoint/2010/main" val="2754216649"/>
              </p:ext>
            </p:extLst>
          </p:nvPr>
        </p:nvGraphicFramePr>
        <p:xfrm>
          <a:off x="189050" y="615075"/>
          <a:ext cx="5679089" cy="2709862"/>
        </p:xfrm>
        <a:graphic>
          <a:graphicData uri="http://schemas.openxmlformats.org/drawingml/2006/chart">
            <c:chart xmlns:c="http://schemas.openxmlformats.org/drawingml/2006/chart" xmlns:r="http://schemas.openxmlformats.org/officeDocument/2006/relationships" r:id="rId4"/>
          </a:graphicData>
        </a:graphic>
      </p:graphicFrame>
      <p:sp>
        <p:nvSpPr>
          <p:cNvPr id="2" name="Content Placeholder 6">
            <a:extLst>
              <a:ext uri="{FF2B5EF4-FFF2-40B4-BE49-F238E27FC236}">
                <a16:creationId xmlns:a16="http://schemas.microsoft.com/office/drawing/2014/main" id="{5A9AD105-1CC1-164A-5CFB-6C307B37FFCC}"/>
              </a:ext>
            </a:extLst>
          </p:cNvPr>
          <p:cNvSpPr txBox="1">
            <a:spLocks/>
          </p:cNvSpPr>
          <p:nvPr/>
        </p:nvSpPr>
        <p:spPr>
          <a:xfrm>
            <a:off x="6572250" y="3710216"/>
            <a:ext cx="5473270" cy="256256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to the Triage Hub was higher among 75- to 84-year-olds. However, the proportion of referrals to the other pathways was higher among the 70–79 age group.</a:t>
            </a:r>
          </a:p>
          <a:p>
            <a:pPr marL="285750" indent="-285750">
              <a:lnSpc>
                <a:spcPct val="120000"/>
              </a:lnSpc>
              <a:spcBef>
                <a:spcPts val="0"/>
              </a:spcBef>
            </a:pPr>
            <a:r>
              <a:rPr lang="en-GB" sz="1400" dirty="0"/>
              <a:t>Females had a substantially higher number of referrals to OPMH services compared to males. This might be due to a higher female population than males in this age group.</a:t>
            </a:r>
          </a:p>
          <a:p>
            <a:pPr marL="285750" indent="-285750">
              <a:lnSpc>
                <a:spcPct val="120000"/>
              </a:lnSpc>
              <a:spcBef>
                <a:spcPts val="0"/>
              </a:spcBef>
            </a:pPr>
            <a:r>
              <a:rPr lang="en-GB" sz="1400" dirty="0"/>
              <a:t>More than 80% of the referrals to the OPMH services were "white,” and about 12–15% of the referrals did not have any coding for the ethnic group.</a:t>
            </a:r>
          </a:p>
        </p:txBody>
      </p:sp>
    </p:spTree>
    <p:extLst>
      <p:ext uri="{BB962C8B-B14F-4D97-AF65-F5344CB8AC3E}">
        <p14:creationId xmlns:p14="http://schemas.microsoft.com/office/powerpoint/2010/main" val="3323732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Demographics data for the referrals by OPMH pathways, 65 years and over, CPFT, Jan 21 – Dec 23</a:t>
            </a:r>
          </a:p>
        </p:txBody>
      </p:sp>
      <p:graphicFrame>
        <p:nvGraphicFramePr>
          <p:cNvPr id="2" name="Chart 1">
            <a:extLst>
              <a:ext uri="{FF2B5EF4-FFF2-40B4-BE49-F238E27FC236}">
                <a16:creationId xmlns:a16="http://schemas.microsoft.com/office/drawing/2014/main" id="{FF1DCB4F-2980-9F4B-9AAB-7AF32C79B5C9}"/>
              </a:ext>
            </a:extLst>
          </p:cNvPr>
          <p:cNvGraphicFramePr>
            <a:graphicFrameLocks/>
          </p:cNvGraphicFramePr>
          <p:nvPr>
            <p:extLst>
              <p:ext uri="{D42A27DB-BD31-4B8C-83A1-F6EECF244321}">
                <p14:modId xmlns:p14="http://schemas.microsoft.com/office/powerpoint/2010/main" val="4070569637"/>
              </p:ext>
            </p:extLst>
          </p:nvPr>
        </p:nvGraphicFramePr>
        <p:xfrm>
          <a:off x="253999" y="691356"/>
          <a:ext cx="7108825" cy="339487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6">
            <a:extLst>
              <a:ext uri="{FF2B5EF4-FFF2-40B4-BE49-F238E27FC236}">
                <a16:creationId xmlns:a16="http://schemas.microsoft.com/office/drawing/2014/main" id="{5B935F3A-6134-1550-9A8B-FA39C2F75117}"/>
              </a:ext>
            </a:extLst>
          </p:cNvPr>
          <p:cNvSpPr txBox="1">
            <a:spLocks/>
          </p:cNvSpPr>
          <p:nvPr/>
        </p:nvSpPr>
        <p:spPr>
          <a:xfrm>
            <a:off x="347372" y="4295440"/>
            <a:ext cx="7509365"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During the period between Jan-21 and Dec-23, less than 3% of referrals to the OPMH services were from the most deprived areas of Cambridgeshire and Peterborough.</a:t>
            </a:r>
          </a:p>
          <a:p>
            <a:pPr marL="285750" indent="-285750">
              <a:lnSpc>
                <a:spcPct val="120000"/>
              </a:lnSpc>
              <a:spcBef>
                <a:spcPts val="0"/>
              </a:spcBef>
            </a:pPr>
            <a:r>
              <a:rPr lang="en-GB" sz="1400" dirty="0"/>
              <a:t>A higher proportion of referrals were from the least deprived areas. This includes referrals for dementia services also, and it is expected that a higher proportion of people in the dementia services are from the least deprived areas.</a:t>
            </a:r>
          </a:p>
          <a:p>
            <a:pPr marL="0" indent="0">
              <a:lnSpc>
                <a:spcPct val="120000"/>
              </a:lnSpc>
              <a:spcBef>
                <a:spcPts val="0"/>
              </a:spcBef>
              <a:buNone/>
            </a:pPr>
            <a:endParaRPr lang="en-GB" sz="1400" dirty="0"/>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2975760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Primary diagnosis for the patients registered for OPMH services, CPFT, Jan 21 – Dec 23</a:t>
            </a:r>
          </a:p>
        </p:txBody>
      </p:sp>
      <p:graphicFrame>
        <p:nvGraphicFramePr>
          <p:cNvPr id="2" name="Chart 1">
            <a:extLst>
              <a:ext uri="{FF2B5EF4-FFF2-40B4-BE49-F238E27FC236}">
                <a16:creationId xmlns:a16="http://schemas.microsoft.com/office/drawing/2014/main" id="{BB8AB831-619A-8DF5-B4C9-A5AD63DCF1E7}"/>
              </a:ext>
            </a:extLst>
          </p:cNvPr>
          <p:cNvGraphicFramePr>
            <a:graphicFrameLocks/>
          </p:cNvGraphicFramePr>
          <p:nvPr>
            <p:extLst>
              <p:ext uri="{D42A27DB-BD31-4B8C-83A1-F6EECF244321}">
                <p14:modId xmlns:p14="http://schemas.microsoft.com/office/powerpoint/2010/main" val="1549308939"/>
              </p:ext>
            </p:extLst>
          </p:nvPr>
        </p:nvGraphicFramePr>
        <p:xfrm>
          <a:off x="225424" y="616743"/>
          <a:ext cx="6978651" cy="3929064"/>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6">
            <a:extLst>
              <a:ext uri="{FF2B5EF4-FFF2-40B4-BE49-F238E27FC236}">
                <a16:creationId xmlns:a16="http://schemas.microsoft.com/office/drawing/2014/main" id="{0DA09E3B-8C9B-F791-A3E9-2D1828801C33}"/>
              </a:ext>
            </a:extLst>
          </p:cNvPr>
          <p:cNvSpPr txBox="1">
            <a:spLocks/>
          </p:cNvSpPr>
          <p:nvPr/>
        </p:nvSpPr>
        <p:spPr>
          <a:xfrm>
            <a:off x="8185211" y="616743"/>
            <a:ext cx="3107184" cy="30827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period between Jan-21 and Dec-23, about 42% of all the patients registered for the OPMH services had a primary diagnosis of organic, including symptomatic, mental disorders (including types of dementia, delirium, and mild cognitive disorder), and 31% had other degenerative diseases of the nervous system (including Alzheimer).</a:t>
            </a:r>
          </a:p>
        </p:txBody>
      </p:sp>
    </p:spTree>
    <p:extLst>
      <p:ext uri="{BB962C8B-B14F-4D97-AF65-F5344CB8AC3E}">
        <p14:creationId xmlns:p14="http://schemas.microsoft.com/office/powerpoint/2010/main" val="1262054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5DDD4F-6A85-2EA2-6182-12BF2455FA46}"/>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pic>
        <p:nvPicPr>
          <p:cNvPr id="1026" name="Picture 4">
            <a:extLst>
              <a:ext uri="{FF2B5EF4-FFF2-40B4-BE49-F238E27FC236}">
                <a16:creationId xmlns:a16="http://schemas.microsoft.com/office/drawing/2014/main" id="{034A15F7-2476-9529-7B8A-55C504FA3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532605"/>
            <a:ext cx="5727862" cy="318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a:extLst>
              <a:ext uri="{FF2B5EF4-FFF2-40B4-BE49-F238E27FC236}">
                <a16:creationId xmlns:a16="http://schemas.microsoft.com/office/drawing/2014/main" id="{4D634EDB-C431-FB9D-E533-F24FEC912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7159" y="532605"/>
            <a:ext cx="5727862" cy="313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2D109224-2EAA-D24A-F3BA-0852CDD42430}"/>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Total waiting per week over the last 12 months to 17/03/24, 65 years and over, CPFT</a:t>
            </a:r>
          </a:p>
        </p:txBody>
      </p:sp>
      <p:sp>
        <p:nvSpPr>
          <p:cNvPr id="6" name="Content Placeholder 6">
            <a:extLst>
              <a:ext uri="{FF2B5EF4-FFF2-40B4-BE49-F238E27FC236}">
                <a16:creationId xmlns:a16="http://schemas.microsoft.com/office/drawing/2014/main" id="{DC2F98EC-A829-D1C8-5B26-D12441310A25}"/>
              </a:ext>
            </a:extLst>
          </p:cNvPr>
          <p:cNvSpPr txBox="1">
            <a:spLocks/>
          </p:cNvSpPr>
          <p:nvPr/>
        </p:nvSpPr>
        <p:spPr>
          <a:xfrm>
            <a:off x="175922" y="4000165"/>
            <a:ext cx="11759099"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number of people waiting per week shows a declining trend in the last 12 months for the memory assessment service.</a:t>
            </a:r>
          </a:p>
          <a:p>
            <a:pPr marL="285750" indent="-285750">
              <a:lnSpc>
                <a:spcPct val="120000"/>
              </a:lnSpc>
              <a:spcBef>
                <a:spcPts val="0"/>
              </a:spcBef>
            </a:pPr>
            <a:r>
              <a:rPr lang="en-GB" sz="1400"/>
              <a:t>However, the total number of people waiting at the end of reporting week shows an increasing trend for the stepped care therapy teams.</a:t>
            </a:r>
          </a:p>
          <a:p>
            <a:pPr marL="285750" indent="-285750">
              <a:lnSpc>
                <a:spcPct val="120000"/>
              </a:lnSpc>
              <a:spcBef>
                <a:spcPts val="0"/>
              </a:spcBef>
            </a:pPr>
            <a:r>
              <a:rPr lang="en-GB" sz="1400"/>
              <a:t>There were 1,525 cases waiting to access the memory assessment service and 305 cases for stepped care therapy in the reporting week ending 17</a:t>
            </a:r>
            <a:r>
              <a:rPr lang="en-GB" sz="1400" baseline="30000"/>
              <a:t>th</a:t>
            </a:r>
            <a:r>
              <a:rPr lang="en-GB" sz="1400"/>
              <a:t> March 2024.</a:t>
            </a:r>
          </a:p>
        </p:txBody>
      </p:sp>
      <p:sp>
        <p:nvSpPr>
          <p:cNvPr id="2" name="TextBox 1">
            <a:extLst>
              <a:ext uri="{FF2B5EF4-FFF2-40B4-BE49-F238E27FC236}">
                <a16:creationId xmlns:a16="http://schemas.microsoft.com/office/drawing/2014/main" id="{C4E857DA-74B4-DD80-E93C-D2CADB003E74}"/>
              </a:ext>
            </a:extLst>
          </p:cNvPr>
          <p:cNvSpPr txBox="1"/>
          <p:nvPr/>
        </p:nvSpPr>
        <p:spPr>
          <a:xfrm>
            <a:off x="4991642" y="3696414"/>
            <a:ext cx="2410340" cy="276999"/>
          </a:xfrm>
          <a:prstGeom prst="rect">
            <a:avLst/>
          </a:prstGeom>
          <a:noFill/>
        </p:spPr>
        <p:txBody>
          <a:bodyPr wrap="none" rtlCol="0">
            <a:spAutoFit/>
          </a:bodyPr>
          <a:lstStyle/>
          <a:p>
            <a:r>
              <a:rPr lang="en-GB" sz="1200" dirty="0">
                <a:solidFill>
                  <a:srgbClr val="FF0000"/>
                </a:solidFill>
              </a:rPr>
              <a:t>Note: The Y-axes does not start at 0</a:t>
            </a:r>
          </a:p>
        </p:txBody>
      </p:sp>
    </p:spTree>
    <p:extLst>
      <p:ext uri="{BB962C8B-B14F-4D97-AF65-F5344CB8AC3E}">
        <p14:creationId xmlns:p14="http://schemas.microsoft.com/office/powerpoint/2010/main" val="774300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NHS Talking Therapies</a:t>
            </a:r>
            <a:endParaRPr b="1" dirty="0"/>
          </a:p>
        </p:txBody>
      </p:sp>
    </p:spTree>
    <p:extLst>
      <p:ext uri="{BB962C8B-B14F-4D97-AF65-F5344CB8AC3E}">
        <p14:creationId xmlns:p14="http://schemas.microsoft.com/office/powerpoint/2010/main" val="2242738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Referrals, 65+ years, CPFT</a:t>
            </a:r>
          </a:p>
        </p:txBody>
      </p:sp>
      <p:graphicFrame>
        <p:nvGraphicFramePr>
          <p:cNvPr id="2" name="Chart 1">
            <a:extLst>
              <a:ext uri="{FF2B5EF4-FFF2-40B4-BE49-F238E27FC236}">
                <a16:creationId xmlns:a16="http://schemas.microsoft.com/office/drawing/2014/main" id="{7FEFA1CC-2B3D-1680-4D6A-30F4E4934399}"/>
              </a:ext>
            </a:extLst>
          </p:cNvPr>
          <p:cNvGraphicFramePr>
            <a:graphicFrameLocks/>
          </p:cNvGraphicFramePr>
          <p:nvPr>
            <p:extLst>
              <p:ext uri="{D42A27DB-BD31-4B8C-83A1-F6EECF244321}">
                <p14:modId xmlns:p14="http://schemas.microsoft.com/office/powerpoint/2010/main" val="1454838105"/>
              </p:ext>
            </p:extLst>
          </p:nvPr>
        </p:nvGraphicFramePr>
        <p:xfrm>
          <a:off x="123290" y="557373"/>
          <a:ext cx="505488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51ECC9E-4498-349D-FA8A-6405EF55C0D1}"/>
              </a:ext>
            </a:extLst>
          </p:cNvPr>
          <p:cNvGraphicFramePr>
            <a:graphicFrameLocks/>
          </p:cNvGraphicFramePr>
          <p:nvPr>
            <p:extLst>
              <p:ext uri="{D42A27DB-BD31-4B8C-83A1-F6EECF244321}">
                <p14:modId xmlns:p14="http://schemas.microsoft.com/office/powerpoint/2010/main" val="2421486368"/>
              </p:ext>
            </p:extLst>
          </p:nvPr>
        </p:nvGraphicFramePr>
        <p:xfrm>
          <a:off x="6534364" y="557373"/>
          <a:ext cx="505488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Content Placeholder 6">
            <a:extLst>
              <a:ext uri="{FF2B5EF4-FFF2-40B4-BE49-F238E27FC236}">
                <a16:creationId xmlns:a16="http://schemas.microsoft.com/office/drawing/2014/main" id="{616AE265-2FE1-1AB2-3F99-F6F51FC2F9FA}"/>
              </a:ext>
            </a:extLst>
          </p:cNvPr>
          <p:cNvSpPr txBox="1">
            <a:spLocks/>
          </p:cNvSpPr>
          <p:nvPr/>
        </p:nvSpPr>
        <p:spPr>
          <a:xfrm>
            <a:off x="123291" y="3733036"/>
            <a:ext cx="5054884"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number of referrals to NHS Talking Therapies for adults aged 65 and over has seen an overall increase from 2018 to 2023.</a:t>
            </a:r>
          </a:p>
          <a:p>
            <a:pPr marL="285750" indent="-285750">
              <a:lnSpc>
                <a:spcPct val="120000"/>
              </a:lnSpc>
              <a:spcBef>
                <a:spcPts val="0"/>
              </a:spcBef>
            </a:pPr>
            <a:endParaRPr lang="en-GB" sz="1400" dirty="0"/>
          </a:p>
          <a:p>
            <a:pPr marL="285750" indent="-285750">
              <a:lnSpc>
                <a:spcPct val="120000"/>
              </a:lnSpc>
              <a:spcBef>
                <a:spcPts val="0"/>
              </a:spcBef>
            </a:pPr>
            <a:r>
              <a:rPr lang="en-GB" sz="1400" dirty="0"/>
              <a:t>The number of referrals for 65+ has increased by 35% in 2023 compared to the previous year.</a:t>
            </a:r>
          </a:p>
        </p:txBody>
      </p:sp>
      <p:sp>
        <p:nvSpPr>
          <p:cNvPr id="9" name="Content Placeholder 6">
            <a:extLst>
              <a:ext uri="{FF2B5EF4-FFF2-40B4-BE49-F238E27FC236}">
                <a16:creationId xmlns:a16="http://schemas.microsoft.com/office/drawing/2014/main" id="{DA0D09BF-A869-4C2B-AF55-4A18421DCB13}"/>
              </a:ext>
            </a:extLst>
          </p:cNvPr>
          <p:cNvSpPr txBox="1">
            <a:spLocks/>
          </p:cNvSpPr>
          <p:nvPr/>
        </p:nvSpPr>
        <p:spPr>
          <a:xfrm>
            <a:off x="6534364" y="3629383"/>
            <a:ext cx="5352836"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aged 65 and older among total referrals to Talking Therapies has been growing since 2021, following a decline.</a:t>
            </a:r>
          </a:p>
          <a:p>
            <a:pPr marL="285750" indent="-285750">
              <a:lnSpc>
                <a:spcPct val="120000"/>
              </a:lnSpc>
              <a:spcBef>
                <a:spcPts val="0"/>
              </a:spcBef>
            </a:pPr>
            <a:endParaRPr lang="en-GB" sz="1400" dirty="0"/>
          </a:p>
          <a:p>
            <a:pPr marL="285750" indent="-285750">
              <a:lnSpc>
                <a:spcPct val="120000"/>
              </a:lnSpc>
              <a:spcBef>
                <a:spcPts val="0"/>
              </a:spcBef>
            </a:pPr>
            <a:r>
              <a:rPr lang="en-GB" sz="1400" dirty="0"/>
              <a:t> It has increased from 4.4% in 2021 to 6.5% in 2023.  </a:t>
            </a:r>
          </a:p>
        </p:txBody>
      </p:sp>
    </p:spTree>
    <p:extLst>
      <p:ext uri="{BB962C8B-B14F-4D97-AF65-F5344CB8AC3E}">
        <p14:creationId xmlns:p14="http://schemas.microsoft.com/office/powerpoint/2010/main" val="2317303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a:t>Demographics and Population </a:t>
            </a:r>
            <a:r>
              <a:rPr lang="en-GB"/>
              <a:t>F</a:t>
            </a:r>
            <a:r>
              <a:rPr lang="en-GB" b="1"/>
              <a:t>actors</a:t>
            </a:r>
            <a:endParaRPr b="1"/>
          </a:p>
        </p:txBody>
      </p:sp>
    </p:spTree>
    <p:extLst>
      <p:ext uri="{BB962C8B-B14F-4D97-AF65-F5344CB8AC3E}">
        <p14:creationId xmlns:p14="http://schemas.microsoft.com/office/powerpoint/2010/main" val="607512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Referrals, 65+ years, CPFT</a:t>
            </a:r>
          </a:p>
        </p:txBody>
      </p:sp>
      <p:graphicFrame>
        <p:nvGraphicFramePr>
          <p:cNvPr id="7" name="Chart 6">
            <a:extLst>
              <a:ext uri="{FF2B5EF4-FFF2-40B4-BE49-F238E27FC236}">
                <a16:creationId xmlns:a16="http://schemas.microsoft.com/office/drawing/2014/main" id="{D26CA512-AD4D-7625-7BFE-B10909D38450}"/>
              </a:ext>
            </a:extLst>
          </p:cNvPr>
          <p:cNvGraphicFramePr>
            <a:graphicFrameLocks/>
          </p:cNvGraphicFramePr>
          <p:nvPr>
            <p:extLst>
              <p:ext uri="{D42A27DB-BD31-4B8C-83A1-F6EECF244321}">
                <p14:modId xmlns:p14="http://schemas.microsoft.com/office/powerpoint/2010/main" val="3541045324"/>
              </p:ext>
            </p:extLst>
          </p:nvPr>
        </p:nvGraphicFramePr>
        <p:xfrm>
          <a:off x="362770" y="527877"/>
          <a:ext cx="5051710" cy="295751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6">
            <a:extLst>
              <a:ext uri="{FF2B5EF4-FFF2-40B4-BE49-F238E27FC236}">
                <a16:creationId xmlns:a16="http://schemas.microsoft.com/office/drawing/2014/main" id="{05FF4459-3AC4-FC4E-3016-FD9A4DE1BA79}"/>
              </a:ext>
            </a:extLst>
          </p:cNvPr>
          <p:cNvSpPr txBox="1">
            <a:spLocks/>
          </p:cNvSpPr>
          <p:nvPr/>
        </p:nvSpPr>
        <p:spPr>
          <a:xfrm>
            <a:off x="123291" y="3733036"/>
            <a:ext cx="5054884"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referrals to talking therapies is higher among women than in men in the 65+ age group. </a:t>
            </a:r>
          </a:p>
          <a:p>
            <a:pPr marL="285750" indent="-285750">
              <a:lnSpc>
                <a:spcPct val="120000"/>
              </a:lnSpc>
              <a:spcBef>
                <a:spcPts val="0"/>
              </a:spcBef>
            </a:pPr>
            <a:endParaRPr lang="en-GB" sz="1400" dirty="0"/>
          </a:p>
          <a:p>
            <a:pPr marL="285750" indent="-285750">
              <a:lnSpc>
                <a:spcPct val="120000"/>
              </a:lnSpc>
              <a:spcBef>
                <a:spcPts val="0"/>
              </a:spcBef>
            </a:pPr>
            <a:r>
              <a:rPr lang="en-GB" sz="1400" dirty="0"/>
              <a:t>Over 60% of all the referrals to talking therapies for this age group are women. This is higher than the proportion of females (54%) in the population for this age group.</a:t>
            </a:r>
          </a:p>
        </p:txBody>
      </p:sp>
      <p:sp>
        <p:nvSpPr>
          <p:cNvPr id="9" name="Content Placeholder 6">
            <a:extLst>
              <a:ext uri="{FF2B5EF4-FFF2-40B4-BE49-F238E27FC236}">
                <a16:creationId xmlns:a16="http://schemas.microsoft.com/office/drawing/2014/main" id="{24CA7FD5-2BCB-D44B-4370-DDF0B7E9595E}"/>
              </a:ext>
            </a:extLst>
          </p:cNvPr>
          <p:cNvSpPr txBox="1">
            <a:spLocks/>
          </p:cNvSpPr>
          <p:nvPr/>
        </p:nvSpPr>
        <p:spPr>
          <a:xfrm>
            <a:off x="6596010" y="3733036"/>
            <a:ext cx="5054884"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For the 65+ age group, the proportion of referrals to talking therapies for white ethnic group has increased from 73% in 2018 to 83% in 2023 (an increase of about 11%).</a:t>
            </a:r>
          </a:p>
          <a:p>
            <a:pPr marL="285750" indent="-285750">
              <a:lnSpc>
                <a:spcPct val="120000"/>
              </a:lnSpc>
              <a:spcBef>
                <a:spcPts val="0"/>
              </a:spcBef>
            </a:pPr>
            <a:endParaRPr lang="en-GB" sz="1400" dirty="0"/>
          </a:p>
          <a:p>
            <a:pPr marL="285750" indent="-285750">
              <a:lnSpc>
                <a:spcPct val="120000"/>
              </a:lnSpc>
              <a:spcBef>
                <a:spcPts val="0"/>
              </a:spcBef>
            </a:pPr>
            <a:r>
              <a:rPr lang="en-GB" sz="1400" dirty="0"/>
              <a:t>The proportion of black, Asian, mixed, and other ethnic groups also increased from 1.8% in 2018 to 4.6% in 2023.</a:t>
            </a:r>
          </a:p>
        </p:txBody>
      </p:sp>
      <p:graphicFrame>
        <p:nvGraphicFramePr>
          <p:cNvPr id="10" name="Chart 9">
            <a:extLst>
              <a:ext uri="{FF2B5EF4-FFF2-40B4-BE49-F238E27FC236}">
                <a16:creationId xmlns:a16="http://schemas.microsoft.com/office/drawing/2014/main" id="{97F16659-77BE-42CA-9700-24C7CA7B63EB}"/>
              </a:ext>
            </a:extLst>
          </p:cNvPr>
          <p:cNvGraphicFramePr>
            <a:graphicFrameLocks/>
          </p:cNvGraphicFramePr>
          <p:nvPr>
            <p:extLst>
              <p:ext uri="{D42A27DB-BD31-4B8C-83A1-F6EECF244321}">
                <p14:modId xmlns:p14="http://schemas.microsoft.com/office/powerpoint/2010/main" val="236012568"/>
              </p:ext>
            </p:extLst>
          </p:nvPr>
        </p:nvGraphicFramePr>
        <p:xfrm>
          <a:off x="6774345" y="527877"/>
          <a:ext cx="5054885" cy="2957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3571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EA848-9A4F-B48D-E018-8F44CB98C3A0}"/>
              </a:ext>
            </a:extLst>
          </p:cNvPr>
          <p:cNvSpPr txBox="1"/>
          <p:nvPr/>
        </p:nvSpPr>
        <p:spPr>
          <a:xfrm>
            <a:off x="3032" y="6565565"/>
            <a:ext cx="12188968" cy="246221"/>
          </a:xfrm>
          <a:prstGeom prst="rect">
            <a:avLst/>
          </a:prstGeom>
          <a:noFill/>
        </p:spPr>
        <p:txBody>
          <a:bodyPr wrap="square">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FDA8D9A9-2B52-482D-9361-DFDB304F11AF}"/>
              </a:ext>
            </a:extLst>
          </p:cNvPr>
          <p:cNvSpPr txBox="1">
            <a:spLocks/>
          </p:cNvSpPr>
          <p:nvPr/>
        </p:nvSpPr>
        <p:spPr>
          <a:xfrm>
            <a:off x="0" y="25167"/>
            <a:ext cx="1219200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Attendance rate, 65+ years, CPFT</a:t>
            </a:r>
          </a:p>
        </p:txBody>
      </p:sp>
      <p:graphicFrame>
        <p:nvGraphicFramePr>
          <p:cNvPr id="7" name="Chart 6">
            <a:extLst>
              <a:ext uri="{FF2B5EF4-FFF2-40B4-BE49-F238E27FC236}">
                <a16:creationId xmlns:a16="http://schemas.microsoft.com/office/drawing/2014/main" id="{1166D467-797C-14DF-B4FF-A35A23BA4D77}"/>
              </a:ext>
            </a:extLst>
          </p:cNvPr>
          <p:cNvGraphicFramePr>
            <a:graphicFrameLocks/>
          </p:cNvGraphicFramePr>
          <p:nvPr>
            <p:extLst>
              <p:ext uri="{D42A27DB-BD31-4B8C-83A1-F6EECF244321}">
                <p14:modId xmlns:p14="http://schemas.microsoft.com/office/powerpoint/2010/main" val="787560072"/>
              </p:ext>
            </p:extLst>
          </p:nvPr>
        </p:nvGraphicFramePr>
        <p:xfrm>
          <a:off x="393050" y="507464"/>
          <a:ext cx="4972050" cy="3105150"/>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6">
            <a:extLst>
              <a:ext uri="{FF2B5EF4-FFF2-40B4-BE49-F238E27FC236}">
                <a16:creationId xmlns:a16="http://schemas.microsoft.com/office/drawing/2014/main" id="{88F3EE5B-867E-92D2-C4F5-8BF60BAD91F4}"/>
              </a:ext>
            </a:extLst>
          </p:cNvPr>
          <p:cNvSpPr txBox="1">
            <a:spLocks/>
          </p:cNvSpPr>
          <p:nvPr/>
        </p:nvSpPr>
        <p:spPr>
          <a:xfrm>
            <a:off x="393050" y="4098552"/>
            <a:ext cx="5054884"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rate of attendance for both men and women show an overall decline since 2018.</a:t>
            </a:r>
          </a:p>
          <a:p>
            <a:pPr marL="285750" indent="-285750">
              <a:lnSpc>
                <a:spcPct val="120000"/>
              </a:lnSpc>
              <a:spcBef>
                <a:spcPts val="0"/>
              </a:spcBef>
            </a:pPr>
            <a:endParaRPr lang="en-GB" sz="1400" dirty="0"/>
          </a:p>
          <a:p>
            <a:pPr marL="285750" indent="-285750">
              <a:lnSpc>
                <a:spcPct val="120000"/>
              </a:lnSpc>
              <a:spcBef>
                <a:spcPts val="0"/>
              </a:spcBef>
            </a:pPr>
            <a:r>
              <a:rPr lang="en-GB" sz="1400" dirty="0"/>
              <a:t>The attendance rates for men and women have remained similar in the last two years.</a:t>
            </a:r>
          </a:p>
        </p:txBody>
      </p:sp>
      <p:sp>
        <p:nvSpPr>
          <p:cNvPr id="4" name="Content Placeholder 6">
            <a:extLst>
              <a:ext uri="{FF2B5EF4-FFF2-40B4-BE49-F238E27FC236}">
                <a16:creationId xmlns:a16="http://schemas.microsoft.com/office/drawing/2014/main" id="{0044445D-CA3D-E61E-9D84-204E1B50EF99}"/>
              </a:ext>
            </a:extLst>
          </p:cNvPr>
          <p:cNvSpPr txBox="1">
            <a:spLocks/>
          </p:cNvSpPr>
          <p:nvPr/>
        </p:nvSpPr>
        <p:spPr>
          <a:xfrm>
            <a:off x="6476999" y="4098552"/>
            <a:ext cx="5054884" cy="19810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rate of attendance by ethnic groups shows a declining trend since 2018.</a:t>
            </a:r>
          </a:p>
          <a:p>
            <a:pPr marL="285750" indent="-285750">
              <a:lnSpc>
                <a:spcPct val="120000"/>
              </a:lnSpc>
              <a:spcBef>
                <a:spcPts val="0"/>
              </a:spcBef>
            </a:pPr>
            <a:endParaRPr lang="en-GB" sz="1400" dirty="0"/>
          </a:p>
          <a:p>
            <a:pPr marL="285750" indent="-285750">
              <a:lnSpc>
                <a:spcPct val="120000"/>
              </a:lnSpc>
              <a:spcBef>
                <a:spcPts val="0"/>
              </a:spcBef>
            </a:pPr>
            <a:r>
              <a:rPr lang="en-GB" sz="1400" dirty="0"/>
              <a:t>The attendance rates for the White ethnic group (69.9%) is similar to the Black, Asian, Mixed and Other ethnic groups (70.2%) in 2023.</a:t>
            </a:r>
          </a:p>
        </p:txBody>
      </p:sp>
      <p:graphicFrame>
        <p:nvGraphicFramePr>
          <p:cNvPr id="8" name="Chart 7">
            <a:extLst>
              <a:ext uri="{FF2B5EF4-FFF2-40B4-BE49-F238E27FC236}">
                <a16:creationId xmlns:a16="http://schemas.microsoft.com/office/drawing/2014/main" id="{AEB8A22F-E3CF-064F-E204-F8789ED88535}"/>
              </a:ext>
            </a:extLst>
          </p:cNvPr>
          <p:cNvGraphicFramePr>
            <a:graphicFrameLocks/>
          </p:cNvGraphicFramePr>
          <p:nvPr>
            <p:extLst>
              <p:ext uri="{D42A27DB-BD31-4B8C-83A1-F6EECF244321}">
                <p14:modId xmlns:p14="http://schemas.microsoft.com/office/powerpoint/2010/main" val="714749714"/>
              </p:ext>
            </p:extLst>
          </p:nvPr>
        </p:nvGraphicFramePr>
        <p:xfrm>
          <a:off x="6542864" y="507463"/>
          <a:ext cx="4972050" cy="3105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5121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a:t>Dementia</a:t>
            </a:r>
            <a:endParaRPr b="1"/>
          </a:p>
        </p:txBody>
      </p:sp>
    </p:spTree>
    <p:extLst>
      <p:ext uri="{BB962C8B-B14F-4D97-AF65-F5344CB8AC3E}">
        <p14:creationId xmlns:p14="http://schemas.microsoft.com/office/powerpoint/2010/main" val="3016694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7598555"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Dementia Diagnosis Rate Dashboard - Mental Health, Learning Disability and Autism Resource Hub - </a:t>
            </a:r>
            <a:r>
              <a:rPr lang="en-GB" sz="1000" err="1">
                <a:solidFill>
                  <a:schemeClr val="bg1"/>
                </a:solidFill>
                <a:hlinkClick r:id="rId3">
                  <a:extLst>
                    <a:ext uri="{A12FA001-AC4F-418D-AE19-62706E023703}">
                      <ahyp:hlinkClr xmlns:ahyp="http://schemas.microsoft.com/office/drawing/2018/hyperlinkcolor" val="tx"/>
                    </a:ext>
                  </a:extLst>
                </a:hlinkClick>
              </a:rPr>
              <a:t>FutureNHS</a:t>
            </a:r>
            <a:r>
              <a:rPr lang="en-GB" sz="1000">
                <a:solidFill>
                  <a:schemeClr val="bg1"/>
                </a:solidFill>
                <a:hlinkClick r:id="rId3">
                  <a:extLst>
                    <a:ext uri="{A12FA001-AC4F-418D-AE19-62706E023703}">
                      <ahyp:hlinkClr xmlns:ahyp="http://schemas.microsoft.com/office/drawing/2018/hyperlinkcolor" val="tx"/>
                    </a:ext>
                  </a:extLst>
                </a:hlinkClick>
              </a:rPr>
              <a:t> Collaboration Platform</a:t>
            </a:r>
            <a:endParaRPr lang="en-GB" sz="100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Dementia diagnosis rate, Cambridgeshire and Peterborough ICB</a:t>
            </a:r>
          </a:p>
        </p:txBody>
      </p:sp>
      <p:sp>
        <p:nvSpPr>
          <p:cNvPr id="2" name="Content Placeholder 6">
            <a:extLst>
              <a:ext uri="{FF2B5EF4-FFF2-40B4-BE49-F238E27FC236}">
                <a16:creationId xmlns:a16="http://schemas.microsoft.com/office/drawing/2014/main" id="{682C5C03-725E-C892-703F-1D41C7C5A904}"/>
              </a:ext>
            </a:extLst>
          </p:cNvPr>
          <p:cNvSpPr txBox="1">
            <a:spLocks/>
          </p:cNvSpPr>
          <p:nvPr/>
        </p:nvSpPr>
        <p:spPr>
          <a:xfrm>
            <a:off x="247666" y="4307829"/>
            <a:ext cx="11696667"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diagnosis rate for dementia in Cambridgeshire and Peterborough for 65 years and over shows an increasing trend since October 2022</a:t>
            </a:r>
            <a:r>
              <a:rPr lang="en-GB" sz="1400"/>
              <a:t>. </a:t>
            </a:r>
            <a:endParaRPr lang="en-GB" sz="1400" dirty="0"/>
          </a:p>
          <a:p>
            <a:pPr marL="285750" indent="-285750">
              <a:lnSpc>
                <a:spcPct val="120000"/>
              </a:lnSpc>
              <a:spcBef>
                <a:spcPts val="0"/>
              </a:spcBef>
            </a:pPr>
            <a:endParaRPr lang="en-GB" sz="1400" dirty="0"/>
          </a:p>
          <a:p>
            <a:pPr marL="285750" indent="-285750">
              <a:lnSpc>
                <a:spcPct val="120000"/>
              </a:lnSpc>
              <a:spcBef>
                <a:spcPts val="0"/>
              </a:spcBef>
            </a:pPr>
            <a:r>
              <a:rPr lang="en-GB" sz="1400" dirty="0"/>
              <a:t>In February 2024, there were 10,946 people aged 65 and overestimated to have dementia in Cambridgeshire and Peterborough ICB. Of these, 6,473 have been formally diagnosed and added to the dementia register making the estimated dementia diagnosis rate for the ICB 59.1%. This was significantly below the 66.7% aspiration, significantly below the England value of 64.5%. </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pic>
        <p:nvPicPr>
          <p:cNvPr id="12" name="Picture 11">
            <a:extLst>
              <a:ext uri="{FF2B5EF4-FFF2-40B4-BE49-F238E27FC236}">
                <a16:creationId xmlns:a16="http://schemas.microsoft.com/office/drawing/2014/main" id="{38E51FB1-64C4-F1C8-74A9-840D131BAF5F}"/>
              </a:ext>
            </a:extLst>
          </p:cNvPr>
          <p:cNvPicPr>
            <a:picLocks noChangeAspect="1"/>
          </p:cNvPicPr>
          <p:nvPr/>
        </p:nvPicPr>
        <p:blipFill>
          <a:blip r:embed="rId4"/>
          <a:stretch>
            <a:fillRect/>
          </a:stretch>
        </p:blipFill>
        <p:spPr>
          <a:xfrm>
            <a:off x="247666" y="590613"/>
            <a:ext cx="3057525" cy="342900"/>
          </a:xfrm>
          <a:prstGeom prst="rect">
            <a:avLst/>
          </a:prstGeom>
        </p:spPr>
      </p:pic>
      <p:pic>
        <p:nvPicPr>
          <p:cNvPr id="6" name="Picture 5">
            <a:extLst>
              <a:ext uri="{FF2B5EF4-FFF2-40B4-BE49-F238E27FC236}">
                <a16:creationId xmlns:a16="http://schemas.microsoft.com/office/drawing/2014/main" id="{E112B347-002B-39B5-51BB-2D30EEC11F9A}"/>
              </a:ext>
            </a:extLst>
          </p:cNvPr>
          <p:cNvPicPr>
            <a:picLocks noChangeAspect="1"/>
          </p:cNvPicPr>
          <p:nvPr/>
        </p:nvPicPr>
        <p:blipFill>
          <a:blip r:embed="rId5"/>
          <a:stretch>
            <a:fillRect/>
          </a:stretch>
        </p:blipFill>
        <p:spPr>
          <a:xfrm>
            <a:off x="0" y="1024403"/>
            <a:ext cx="12192000" cy="2829662"/>
          </a:xfrm>
          <a:prstGeom prst="rect">
            <a:avLst/>
          </a:prstGeom>
        </p:spPr>
      </p:pic>
    </p:spTree>
    <p:extLst>
      <p:ext uri="{BB962C8B-B14F-4D97-AF65-F5344CB8AC3E}">
        <p14:creationId xmlns:p14="http://schemas.microsoft.com/office/powerpoint/2010/main" val="3899527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7648248"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Anti-Psychotic Prescribing Dashboard - Mental Health, Learning Disability and Autism Resource Hub - FutureNHS Collaboration Platform</a:t>
            </a:r>
            <a:endParaRPr lang="en-GB" sz="100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Anti-Psychotic prescription, Cambridgeshire and Peterborough ICB</a:t>
            </a:r>
          </a:p>
        </p:txBody>
      </p:sp>
      <p:sp>
        <p:nvSpPr>
          <p:cNvPr id="6" name="Content Placeholder 6">
            <a:extLst>
              <a:ext uri="{FF2B5EF4-FFF2-40B4-BE49-F238E27FC236}">
                <a16:creationId xmlns:a16="http://schemas.microsoft.com/office/drawing/2014/main" id="{EDB9B4E5-3A41-CBF5-3B9D-4E4BCC034ADC}"/>
              </a:ext>
            </a:extLst>
          </p:cNvPr>
          <p:cNvSpPr txBox="1">
            <a:spLocks/>
          </p:cNvSpPr>
          <p:nvPr/>
        </p:nvSpPr>
        <p:spPr>
          <a:xfrm>
            <a:off x="333391" y="3952423"/>
            <a:ext cx="11696667"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The above chart displays the percentage breakdown of the dementia register for those with "no psychosis diagnosis and anti-psychotic drug prescription" and those with "psychosis diagnosis and anti-psychotic drug prescription" for each month in the time period.</a:t>
            </a:r>
          </a:p>
          <a:p>
            <a:pPr marL="285750" indent="-285750">
              <a:lnSpc>
                <a:spcPct val="120000"/>
              </a:lnSpc>
              <a:spcBef>
                <a:spcPts val="0"/>
              </a:spcBef>
            </a:pPr>
            <a:r>
              <a:rPr lang="en-GB" sz="1400"/>
              <a:t>The percentage of those prescribed anti-psychotic drugs without a psychosis diagnosis is substantially higher than that of those being prescribed the drug with a psychosis diagnosis.</a:t>
            </a:r>
          </a:p>
          <a:p>
            <a:pPr marL="285750" indent="-285750">
              <a:lnSpc>
                <a:spcPct val="120000"/>
              </a:lnSpc>
              <a:spcBef>
                <a:spcPts val="0"/>
              </a:spcBef>
            </a:pPr>
            <a:r>
              <a:rPr lang="en-GB" sz="1400"/>
              <a:t>In the reporting period of February 2024, 7.7% of people on the dementia register were prescribed antipsychotic drugs without a psychosis diagnosis, and 1.6% were prescribed a psychosis diagnosis.</a:t>
            </a:r>
          </a:p>
        </p:txBody>
      </p:sp>
      <p:pic>
        <p:nvPicPr>
          <p:cNvPr id="8" name="Picture 7">
            <a:extLst>
              <a:ext uri="{FF2B5EF4-FFF2-40B4-BE49-F238E27FC236}">
                <a16:creationId xmlns:a16="http://schemas.microsoft.com/office/drawing/2014/main" id="{2D796C2B-69A6-E8C0-2B35-4E4AF2658319}"/>
              </a:ext>
            </a:extLst>
          </p:cNvPr>
          <p:cNvPicPr>
            <a:picLocks noChangeAspect="1"/>
          </p:cNvPicPr>
          <p:nvPr/>
        </p:nvPicPr>
        <p:blipFill>
          <a:blip r:embed="rId4"/>
          <a:stretch>
            <a:fillRect/>
          </a:stretch>
        </p:blipFill>
        <p:spPr>
          <a:xfrm>
            <a:off x="-1" y="1014006"/>
            <a:ext cx="12192000" cy="2334437"/>
          </a:xfrm>
          <a:prstGeom prst="rect">
            <a:avLst/>
          </a:prstGeom>
        </p:spPr>
      </p:pic>
      <p:pic>
        <p:nvPicPr>
          <p:cNvPr id="10" name="Picture 9">
            <a:extLst>
              <a:ext uri="{FF2B5EF4-FFF2-40B4-BE49-F238E27FC236}">
                <a16:creationId xmlns:a16="http://schemas.microsoft.com/office/drawing/2014/main" id="{D5A4AB47-0AA2-F3CB-2EC1-A26AB095AFBE}"/>
              </a:ext>
            </a:extLst>
          </p:cNvPr>
          <p:cNvPicPr>
            <a:picLocks noChangeAspect="1"/>
          </p:cNvPicPr>
          <p:nvPr/>
        </p:nvPicPr>
        <p:blipFill>
          <a:blip r:embed="rId5"/>
          <a:stretch>
            <a:fillRect/>
          </a:stretch>
        </p:blipFill>
        <p:spPr>
          <a:xfrm>
            <a:off x="204624" y="608269"/>
            <a:ext cx="3619500" cy="314325"/>
          </a:xfrm>
          <a:prstGeom prst="rect">
            <a:avLst/>
          </a:prstGeom>
        </p:spPr>
      </p:pic>
    </p:spTree>
    <p:extLst>
      <p:ext uri="{BB962C8B-B14F-4D97-AF65-F5344CB8AC3E}">
        <p14:creationId xmlns:p14="http://schemas.microsoft.com/office/powerpoint/2010/main" val="371282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3549370"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Primary Care Dementia Data, January 2024 - NHS Digital</a:t>
            </a:r>
            <a:r>
              <a:rPr lang="en-GB" sz="1000">
                <a:solidFill>
                  <a:schemeClr val="bg1"/>
                </a:solidFill>
              </a:rPr>
              <a:t> </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Primary care dementia data, 65 years and over, Cambridgeshire and Peterborough ICB, Apr 23 – Jan 24</a:t>
            </a:r>
          </a:p>
        </p:txBody>
      </p:sp>
      <p:graphicFrame>
        <p:nvGraphicFramePr>
          <p:cNvPr id="2" name="Chart 1">
            <a:extLst>
              <a:ext uri="{FF2B5EF4-FFF2-40B4-BE49-F238E27FC236}">
                <a16:creationId xmlns:a16="http://schemas.microsoft.com/office/drawing/2014/main" id="{C5EFD3C5-0371-30BE-7DEE-529991A639B5}"/>
              </a:ext>
            </a:extLst>
          </p:cNvPr>
          <p:cNvGraphicFramePr>
            <a:graphicFrameLocks/>
          </p:cNvGraphicFramePr>
          <p:nvPr>
            <p:extLst>
              <p:ext uri="{D42A27DB-BD31-4B8C-83A1-F6EECF244321}">
                <p14:modId xmlns:p14="http://schemas.microsoft.com/office/powerpoint/2010/main" val="546017957"/>
              </p:ext>
            </p:extLst>
          </p:nvPr>
        </p:nvGraphicFramePr>
        <p:xfrm>
          <a:off x="158750" y="525488"/>
          <a:ext cx="5807043" cy="3034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D4EBC50-1630-82B3-880C-3A388A507AAC}"/>
              </a:ext>
            </a:extLst>
          </p:cNvPr>
          <p:cNvGraphicFramePr>
            <a:graphicFrameLocks/>
          </p:cNvGraphicFramePr>
          <p:nvPr>
            <p:extLst>
              <p:ext uri="{D42A27DB-BD31-4B8C-83A1-F6EECF244321}">
                <p14:modId xmlns:p14="http://schemas.microsoft.com/office/powerpoint/2010/main" val="1284670682"/>
              </p:ext>
            </p:extLst>
          </p:nvPr>
        </p:nvGraphicFramePr>
        <p:xfrm>
          <a:off x="6752947" y="525488"/>
          <a:ext cx="4983333" cy="3034458"/>
        </p:xfrm>
        <a:graphic>
          <a:graphicData uri="http://schemas.openxmlformats.org/drawingml/2006/chart">
            <c:chart xmlns:c="http://schemas.openxmlformats.org/drawingml/2006/chart" xmlns:r="http://schemas.openxmlformats.org/officeDocument/2006/relationships" r:id="rId5"/>
          </a:graphicData>
        </a:graphic>
      </p:graphicFrame>
      <p:sp>
        <p:nvSpPr>
          <p:cNvPr id="6" name="Content Placeholder 6">
            <a:extLst>
              <a:ext uri="{FF2B5EF4-FFF2-40B4-BE49-F238E27FC236}">
                <a16:creationId xmlns:a16="http://schemas.microsoft.com/office/drawing/2014/main" id="{256F4159-A219-1F82-31E5-B2E38C204AF2}"/>
              </a:ext>
            </a:extLst>
          </p:cNvPr>
          <p:cNvSpPr txBox="1">
            <a:spLocks/>
          </p:cNvSpPr>
          <p:nvPr/>
        </p:nvSpPr>
        <p:spPr>
          <a:xfrm>
            <a:off x="158751" y="3952423"/>
            <a:ext cx="5708650"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From April 2023, more than 65% of the patients with a recorded dementia diagnosis are 75 years and over.</a:t>
            </a:r>
          </a:p>
          <a:p>
            <a:pPr marL="285750" indent="-285750">
              <a:lnSpc>
                <a:spcPct val="120000"/>
              </a:lnSpc>
              <a:spcBef>
                <a:spcPts val="0"/>
              </a:spcBef>
            </a:pPr>
            <a:r>
              <a:rPr lang="en-GB" sz="1400" dirty="0"/>
              <a:t>A slight increase is seen in the proportion of people aged 90 years and over since April 2023.</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
        <p:nvSpPr>
          <p:cNvPr id="7" name="Content Placeholder 6">
            <a:extLst>
              <a:ext uri="{FF2B5EF4-FFF2-40B4-BE49-F238E27FC236}">
                <a16:creationId xmlns:a16="http://schemas.microsoft.com/office/drawing/2014/main" id="{DA990E66-4409-E5E6-BDFC-4D441714B3B2}"/>
              </a:ext>
            </a:extLst>
          </p:cNvPr>
          <p:cNvSpPr txBox="1">
            <a:spLocks/>
          </p:cNvSpPr>
          <p:nvPr/>
        </p:nvSpPr>
        <p:spPr>
          <a:xfrm>
            <a:off x="6752946" y="4028623"/>
            <a:ext cx="4983334"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About 62% of all the patients with a recorded dementia diagnosis were women.</a:t>
            </a:r>
          </a:p>
          <a:p>
            <a:pPr marL="285750" indent="-285750">
              <a:lnSpc>
                <a:spcPct val="120000"/>
              </a:lnSpc>
              <a:spcBef>
                <a:spcPts val="0"/>
              </a:spcBef>
            </a:pPr>
            <a:r>
              <a:rPr lang="en-GB" sz="1400" dirty="0"/>
              <a:t>This is higher than the proportion of females (54%) in the population for this age group.</a:t>
            </a:r>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1585264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3520516"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Primary Care Dementia Data, January 2024 - NHS Digital</a:t>
            </a:r>
            <a:endParaRPr lang="en-GB" sz="100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Primary care dementia data, 65 years and over, Cambridgeshire and Peterborough ICB, Apr 23 – Jan 24</a:t>
            </a:r>
          </a:p>
        </p:txBody>
      </p:sp>
      <p:graphicFrame>
        <p:nvGraphicFramePr>
          <p:cNvPr id="2" name="Chart 1">
            <a:extLst>
              <a:ext uri="{FF2B5EF4-FFF2-40B4-BE49-F238E27FC236}">
                <a16:creationId xmlns:a16="http://schemas.microsoft.com/office/drawing/2014/main" id="{F3CE745C-92CB-A28F-6A10-5FC9D88AB881}"/>
              </a:ext>
            </a:extLst>
          </p:cNvPr>
          <p:cNvGraphicFramePr>
            <a:graphicFrameLocks/>
          </p:cNvGraphicFramePr>
          <p:nvPr>
            <p:extLst>
              <p:ext uri="{D42A27DB-BD31-4B8C-83A1-F6EECF244321}">
                <p14:modId xmlns:p14="http://schemas.microsoft.com/office/powerpoint/2010/main" val="1080085755"/>
              </p:ext>
            </p:extLst>
          </p:nvPr>
        </p:nvGraphicFramePr>
        <p:xfrm>
          <a:off x="6324600" y="437934"/>
          <a:ext cx="5400675" cy="3372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D3D853AF-6C46-36E1-E8D6-347868847298}"/>
              </a:ext>
            </a:extLst>
          </p:cNvPr>
          <p:cNvGraphicFramePr>
            <a:graphicFrameLocks/>
          </p:cNvGraphicFramePr>
          <p:nvPr>
            <p:extLst>
              <p:ext uri="{D42A27DB-BD31-4B8C-83A1-F6EECF244321}">
                <p14:modId xmlns:p14="http://schemas.microsoft.com/office/powerpoint/2010/main" val="3238782632"/>
              </p:ext>
            </p:extLst>
          </p:nvPr>
        </p:nvGraphicFramePr>
        <p:xfrm>
          <a:off x="209549" y="437934"/>
          <a:ext cx="5819775" cy="3372066"/>
        </p:xfrm>
        <a:graphic>
          <a:graphicData uri="http://schemas.openxmlformats.org/drawingml/2006/chart">
            <c:chart xmlns:c="http://schemas.openxmlformats.org/drawingml/2006/chart" xmlns:r="http://schemas.openxmlformats.org/officeDocument/2006/relationships" r:id="rId5"/>
          </a:graphicData>
        </a:graphic>
      </p:graphicFrame>
      <p:sp>
        <p:nvSpPr>
          <p:cNvPr id="3" name="Content Placeholder 6">
            <a:extLst>
              <a:ext uri="{FF2B5EF4-FFF2-40B4-BE49-F238E27FC236}">
                <a16:creationId xmlns:a16="http://schemas.microsoft.com/office/drawing/2014/main" id="{023A767C-C9B0-41EE-923A-54BC83F886AA}"/>
              </a:ext>
            </a:extLst>
          </p:cNvPr>
          <p:cNvSpPr txBox="1">
            <a:spLocks/>
          </p:cNvSpPr>
          <p:nvPr/>
        </p:nvSpPr>
        <p:spPr>
          <a:xfrm>
            <a:off x="209550" y="4371974"/>
            <a:ext cx="11982450" cy="142875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proportion of patients aged 65 years and over who are recorded as having dementia and one or more of the comorbidities (diabetes, stroke, hypertension, and coronary heart disease) shows an increasing trend since April 2023.</a:t>
            </a:r>
          </a:p>
          <a:p>
            <a:pPr marL="285750" indent="-285750">
              <a:lnSpc>
                <a:spcPct val="120000"/>
              </a:lnSpc>
              <a:spcBef>
                <a:spcPts val="0"/>
              </a:spcBef>
            </a:pPr>
            <a:r>
              <a:rPr lang="en-GB" sz="1400" dirty="0"/>
              <a:t>About 14–15% of the patients who are recorded as having dementia are receiving palliative care.</a:t>
            </a:r>
          </a:p>
          <a:p>
            <a:pPr marL="285750" indent="-285750">
              <a:lnSpc>
                <a:spcPct val="120000"/>
              </a:lnSpc>
              <a:spcBef>
                <a:spcPts val="0"/>
              </a:spcBef>
            </a:pPr>
            <a:r>
              <a:rPr lang="en-GB" sz="1400" dirty="0"/>
              <a:t>The recorded prevalence of dementia shows slight increases, while the prevalence of mild cognitive impairment shows a stable trend since Apr-23.</a:t>
            </a:r>
          </a:p>
          <a:p>
            <a:pPr marL="285750" indent="-285750">
              <a:lnSpc>
                <a:spcPct val="120000"/>
              </a:lnSpc>
              <a:spcBef>
                <a:spcPts val="0"/>
              </a:spcBef>
            </a:pPr>
            <a:endParaRPr lang="en-GB" sz="1400" dirty="0"/>
          </a:p>
        </p:txBody>
      </p:sp>
    </p:spTree>
    <p:extLst>
      <p:ext uri="{BB962C8B-B14F-4D97-AF65-F5344CB8AC3E}">
        <p14:creationId xmlns:p14="http://schemas.microsoft.com/office/powerpoint/2010/main" val="3868626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23DF-210E-1DC6-F0E4-0D98144064A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16236B-9DB8-5B1E-4340-222C5510853A}"/>
              </a:ext>
            </a:extLst>
          </p:cNvPr>
          <p:cNvSpPr txBox="1"/>
          <p:nvPr/>
        </p:nvSpPr>
        <p:spPr>
          <a:xfrm>
            <a:off x="0" y="6546098"/>
            <a:ext cx="2941831" cy="246221"/>
          </a:xfrm>
          <a:prstGeom prst="rect">
            <a:avLst/>
          </a:prstGeom>
          <a:noFill/>
        </p:spPr>
        <p:txBody>
          <a:bodyPr wrap="none" rtlCol="0">
            <a:spAutoFit/>
          </a:bodyPr>
          <a:lstStyle/>
          <a:p>
            <a:r>
              <a:rPr lang="en-GB" sz="1000" dirty="0">
                <a:solidFill>
                  <a:schemeClr val="bg1"/>
                </a:solidFill>
              </a:rPr>
              <a:t>Source: </a:t>
            </a:r>
            <a:r>
              <a:rPr lang="fr-FR" sz="1000" dirty="0" err="1">
                <a:solidFill>
                  <a:schemeClr val="bg1"/>
                </a:solidFill>
                <a:hlinkClick r:id="rId3">
                  <a:extLst>
                    <a:ext uri="{A12FA001-AC4F-418D-AE19-62706E023703}">
                      <ahyp:hlinkClr xmlns:ahyp="http://schemas.microsoft.com/office/drawing/2018/hyperlinkcolor" val="tx"/>
                    </a:ext>
                  </a:extLst>
                </a:hlinkClick>
              </a:rPr>
              <a:t>Dementia</a:t>
            </a:r>
            <a:r>
              <a:rPr lang="fr-FR" sz="1000" dirty="0">
                <a:solidFill>
                  <a:schemeClr val="bg1"/>
                </a:solidFill>
                <a:hlinkClick r:id="rId3">
                  <a:extLst>
                    <a:ext uri="{A12FA001-AC4F-418D-AE19-62706E023703}">
                      <ahyp:hlinkClr xmlns:ahyp="http://schemas.microsoft.com/office/drawing/2018/hyperlinkcolor" val="tx"/>
                    </a:ext>
                  </a:extLst>
                </a:hlinkClick>
              </a:rPr>
              <a:t> surveillance </a:t>
            </a:r>
            <a:r>
              <a:rPr lang="fr-FR" sz="1000" dirty="0" err="1">
                <a:solidFill>
                  <a:schemeClr val="bg1"/>
                </a:solidFill>
                <a:hlinkClick r:id="rId3">
                  <a:extLst>
                    <a:ext uri="{A12FA001-AC4F-418D-AE19-62706E023703}">
                      <ahyp:hlinkClr xmlns:ahyp="http://schemas.microsoft.com/office/drawing/2018/hyperlinkcolor" val="tx"/>
                    </a:ext>
                  </a:extLst>
                </a:hlinkClick>
              </a:rPr>
              <a:t>factsheet</a:t>
            </a:r>
            <a:r>
              <a:rPr lang="fr-FR" sz="1000" dirty="0">
                <a:solidFill>
                  <a:schemeClr val="bg1"/>
                </a:solidFill>
                <a:hlinkClick r:id="rId3">
                  <a:extLst>
                    <a:ext uri="{A12FA001-AC4F-418D-AE19-62706E023703}">
                      <ahyp:hlinkClr xmlns:ahyp="http://schemas.microsoft.com/office/drawing/2018/hyperlinkcolor" val="tx"/>
                    </a:ext>
                  </a:extLst>
                </a:hlinkClick>
              </a:rPr>
              <a:t> (phe.org.uk)</a:t>
            </a:r>
            <a:endParaRPr lang="en-GB" sz="1000" dirty="0">
              <a:solidFill>
                <a:schemeClr val="bg1"/>
              </a:solidFill>
            </a:endParaRPr>
          </a:p>
        </p:txBody>
      </p:sp>
      <p:sp>
        <p:nvSpPr>
          <p:cNvPr id="5" name="Title 1">
            <a:extLst>
              <a:ext uri="{FF2B5EF4-FFF2-40B4-BE49-F238E27FC236}">
                <a16:creationId xmlns:a16="http://schemas.microsoft.com/office/drawing/2014/main" id="{1DFA1D57-BDF2-B6DB-5CA2-DCB5189E960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Memory assessments received, Cambridgeshire and Peterborough ICB</a:t>
            </a:r>
          </a:p>
        </p:txBody>
      </p:sp>
      <p:sp>
        <p:nvSpPr>
          <p:cNvPr id="6" name="Content Placeholder 6">
            <a:extLst>
              <a:ext uri="{FF2B5EF4-FFF2-40B4-BE49-F238E27FC236}">
                <a16:creationId xmlns:a16="http://schemas.microsoft.com/office/drawing/2014/main" id="{0059F21C-A641-8192-5385-8DF5AF77E0A1}"/>
              </a:ext>
            </a:extLst>
          </p:cNvPr>
          <p:cNvSpPr txBox="1">
            <a:spLocks/>
          </p:cNvSpPr>
          <p:nvPr/>
        </p:nvSpPr>
        <p:spPr>
          <a:xfrm>
            <a:off x="8367801" y="1118640"/>
            <a:ext cx="3448018" cy="404350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There were 449 patients who were both referred to memory assessment services and received an assessment in Cambridgeshire and Peterborough between April 2023 and February 2024.</a:t>
            </a:r>
          </a:p>
          <a:p>
            <a:pPr marL="285750" indent="-285750">
              <a:lnSpc>
                <a:spcPct val="120000"/>
              </a:lnSpc>
              <a:spcBef>
                <a:spcPts val="0"/>
              </a:spcBef>
            </a:pPr>
            <a:r>
              <a:rPr lang="en-GB" sz="1400" dirty="0"/>
              <a:t>This was 13.5% of the dementia assessments provided in the ICB. This percentage was not significantly different from the national England value of 13.2% but significantly below the East of England regional value of 18.3%.</a:t>
            </a:r>
          </a:p>
          <a:p>
            <a:pPr marL="285750" indent="-285750">
              <a:lnSpc>
                <a:spcPct val="120000"/>
              </a:lnSpc>
              <a:spcBef>
                <a:spcPts val="0"/>
              </a:spcBef>
            </a:pPr>
            <a:r>
              <a:rPr lang="en-GB" sz="1400" b="1" dirty="0"/>
              <a:t>Note</a:t>
            </a:r>
            <a:r>
              <a:rPr lang="en-GB" sz="1400" dirty="0"/>
              <a:t>: The total number of referrals received by memory assessment services in Cambridgeshire and Peterborough  over this time period is substantially greater.</a:t>
            </a:r>
          </a:p>
          <a:p>
            <a:pPr marL="285750" indent="-285750">
              <a:lnSpc>
                <a:spcPct val="120000"/>
              </a:lnSpc>
              <a:spcBef>
                <a:spcPts val="0"/>
              </a:spcBef>
            </a:pPr>
            <a:endParaRPr lang="en-GB" sz="1400" dirty="0"/>
          </a:p>
        </p:txBody>
      </p:sp>
      <p:sp>
        <p:nvSpPr>
          <p:cNvPr id="3" name="TextBox 2">
            <a:extLst>
              <a:ext uri="{FF2B5EF4-FFF2-40B4-BE49-F238E27FC236}">
                <a16:creationId xmlns:a16="http://schemas.microsoft.com/office/drawing/2014/main" id="{F3EA9F60-4637-F230-945F-3A214FFE9591}"/>
              </a:ext>
            </a:extLst>
          </p:cNvPr>
          <p:cNvSpPr txBox="1"/>
          <p:nvPr/>
        </p:nvSpPr>
        <p:spPr>
          <a:xfrm>
            <a:off x="180649" y="540571"/>
            <a:ext cx="7648248" cy="646331"/>
          </a:xfrm>
          <a:prstGeom prst="rect">
            <a:avLst/>
          </a:prstGeom>
          <a:noFill/>
        </p:spPr>
        <p:txBody>
          <a:bodyPr wrap="square" rtlCol="0">
            <a:spAutoFit/>
          </a:bodyPr>
          <a:lstStyle/>
          <a:p>
            <a:r>
              <a:rPr lang="en-GB" dirty="0"/>
              <a:t>Memory assessments received: cumulative from 1</a:t>
            </a:r>
            <a:r>
              <a:rPr lang="en-GB" baseline="30000" dirty="0"/>
              <a:t>st</a:t>
            </a:r>
            <a:r>
              <a:rPr lang="en-GB" dirty="0"/>
              <a:t> April 2023 to February 2024, all ages</a:t>
            </a:r>
          </a:p>
        </p:txBody>
      </p:sp>
      <p:pic>
        <p:nvPicPr>
          <p:cNvPr id="9" name="Picture 8">
            <a:extLst>
              <a:ext uri="{FF2B5EF4-FFF2-40B4-BE49-F238E27FC236}">
                <a16:creationId xmlns:a16="http://schemas.microsoft.com/office/drawing/2014/main" id="{F63090D0-31F2-20D9-B350-74A2AD5779C7}"/>
              </a:ext>
            </a:extLst>
          </p:cNvPr>
          <p:cNvPicPr>
            <a:picLocks noChangeAspect="1"/>
          </p:cNvPicPr>
          <p:nvPr/>
        </p:nvPicPr>
        <p:blipFill>
          <a:blip r:embed="rId4"/>
          <a:stretch>
            <a:fillRect/>
          </a:stretch>
        </p:blipFill>
        <p:spPr>
          <a:xfrm>
            <a:off x="180648" y="1460763"/>
            <a:ext cx="7648248" cy="4210335"/>
          </a:xfrm>
          <a:prstGeom prst="rect">
            <a:avLst/>
          </a:prstGeom>
        </p:spPr>
      </p:pic>
    </p:spTree>
    <p:extLst>
      <p:ext uri="{BB962C8B-B14F-4D97-AF65-F5344CB8AC3E}">
        <p14:creationId xmlns:p14="http://schemas.microsoft.com/office/powerpoint/2010/main" val="3020732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3520516"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Primary Care Dementia Data, January 2024 - NHS Digital</a:t>
            </a:r>
            <a:endParaRPr lang="en-GB" sz="100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Primary care dementia data, Cambridgeshire and Peterborough ICB, Apr 23 – Jan 24</a:t>
            </a:r>
          </a:p>
        </p:txBody>
      </p:sp>
      <p:graphicFrame>
        <p:nvGraphicFramePr>
          <p:cNvPr id="3" name="Chart 2">
            <a:extLst>
              <a:ext uri="{FF2B5EF4-FFF2-40B4-BE49-F238E27FC236}">
                <a16:creationId xmlns:a16="http://schemas.microsoft.com/office/drawing/2014/main" id="{2E2B002C-CDE1-3CA0-9AD2-23AE8C3C7971}"/>
              </a:ext>
            </a:extLst>
          </p:cNvPr>
          <p:cNvGraphicFramePr>
            <a:graphicFrameLocks/>
          </p:cNvGraphicFramePr>
          <p:nvPr>
            <p:extLst>
              <p:ext uri="{D42A27DB-BD31-4B8C-83A1-F6EECF244321}">
                <p14:modId xmlns:p14="http://schemas.microsoft.com/office/powerpoint/2010/main" val="18309143"/>
              </p:ext>
            </p:extLst>
          </p:nvPr>
        </p:nvGraphicFramePr>
        <p:xfrm>
          <a:off x="6231754" y="554830"/>
          <a:ext cx="5410200" cy="3176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C22E7DD-5FBB-5792-6196-B1254E30A570}"/>
              </a:ext>
            </a:extLst>
          </p:cNvPr>
          <p:cNvGraphicFramePr>
            <a:graphicFrameLocks/>
          </p:cNvGraphicFramePr>
          <p:nvPr>
            <p:extLst>
              <p:ext uri="{D42A27DB-BD31-4B8C-83A1-F6EECF244321}">
                <p14:modId xmlns:p14="http://schemas.microsoft.com/office/powerpoint/2010/main" val="1496591459"/>
              </p:ext>
            </p:extLst>
          </p:nvPr>
        </p:nvGraphicFramePr>
        <p:xfrm>
          <a:off x="262082" y="554830"/>
          <a:ext cx="5410200" cy="3176588"/>
        </p:xfrm>
        <a:graphic>
          <a:graphicData uri="http://schemas.openxmlformats.org/drawingml/2006/chart">
            <c:chart xmlns:c="http://schemas.openxmlformats.org/drawingml/2006/chart" xmlns:r="http://schemas.openxmlformats.org/officeDocument/2006/relationships" r:id="rId5"/>
          </a:graphicData>
        </a:graphic>
      </p:graphicFrame>
      <p:sp>
        <p:nvSpPr>
          <p:cNvPr id="2" name="Content Placeholder 6">
            <a:extLst>
              <a:ext uri="{FF2B5EF4-FFF2-40B4-BE49-F238E27FC236}">
                <a16:creationId xmlns:a16="http://schemas.microsoft.com/office/drawing/2014/main" id="{14F3A70B-CA86-E227-8417-CC4C51B4131C}"/>
              </a:ext>
            </a:extLst>
          </p:cNvPr>
          <p:cNvSpPr txBox="1">
            <a:spLocks/>
          </p:cNvSpPr>
          <p:nvPr/>
        </p:nvSpPr>
        <p:spPr>
          <a:xfrm>
            <a:off x="158751" y="3952423"/>
            <a:ext cx="5513531"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During the period between Apr-23 and Jan-24, nearly half of the patients on the dementia register had Alzheimer’s disease, around 13% had vascular dementia, and less than 5% had mixed dementia.</a:t>
            </a:r>
          </a:p>
          <a:p>
            <a:pPr marL="285750" indent="-285750">
              <a:lnSpc>
                <a:spcPct val="120000"/>
              </a:lnSpc>
              <a:spcBef>
                <a:spcPts val="0"/>
              </a:spcBef>
            </a:pPr>
            <a:r>
              <a:rPr lang="en-GB" sz="1400"/>
              <a:t>Around one-third of the patients had other types of dementia.</a:t>
            </a:r>
          </a:p>
        </p:txBody>
      </p:sp>
      <p:sp>
        <p:nvSpPr>
          <p:cNvPr id="7" name="Content Placeholder 6">
            <a:extLst>
              <a:ext uri="{FF2B5EF4-FFF2-40B4-BE49-F238E27FC236}">
                <a16:creationId xmlns:a16="http://schemas.microsoft.com/office/drawing/2014/main" id="{7B57E2C1-CC71-4769-A314-E58CA6E1A690}"/>
              </a:ext>
            </a:extLst>
          </p:cNvPr>
          <p:cNvSpPr txBox="1">
            <a:spLocks/>
          </p:cNvSpPr>
          <p:nvPr/>
        </p:nvSpPr>
        <p:spPr>
          <a:xfrm>
            <a:off x="6180088" y="3971021"/>
            <a:ext cx="5513531" cy="1989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33–34% of the patients on the dementia register live in a residential care home; around 7% are in a nursing home; and about a quarter of the patients live in a private residence.</a:t>
            </a:r>
          </a:p>
        </p:txBody>
      </p:sp>
    </p:spTree>
    <p:extLst>
      <p:ext uri="{BB962C8B-B14F-4D97-AF65-F5344CB8AC3E}">
        <p14:creationId xmlns:p14="http://schemas.microsoft.com/office/powerpoint/2010/main" val="727855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861133" cy="246221"/>
          </a:xfrm>
          <a:prstGeom prst="rect">
            <a:avLst/>
          </a:prstGeom>
          <a:noFill/>
        </p:spPr>
        <p:txBody>
          <a:bodyPr wrap="none" rtlCol="0">
            <a:spAutoFit/>
          </a:bodyPr>
          <a:lstStyle/>
          <a:p>
            <a:r>
              <a:rPr lang="en-GB" sz="1000">
                <a:solidFill>
                  <a:schemeClr val="bg1"/>
                </a:solidFill>
              </a:rPr>
              <a:t>Source: CPFT</a:t>
            </a: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Dementia in patients registered for OPMH services, C&amp;P ICB, Jan 21 – Dec 23</a:t>
            </a:r>
          </a:p>
        </p:txBody>
      </p:sp>
      <p:sp>
        <p:nvSpPr>
          <p:cNvPr id="2" name="TextBox 1">
            <a:extLst>
              <a:ext uri="{FF2B5EF4-FFF2-40B4-BE49-F238E27FC236}">
                <a16:creationId xmlns:a16="http://schemas.microsoft.com/office/drawing/2014/main" id="{335A0C99-EDBC-2A04-5CB7-B386EACAB925}"/>
              </a:ext>
            </a:extLst>
          </p:cNvPr>
          <p:cNvSpPr txBox="1"/>
          <p:nvPr/>
        </p:nvSpPr>
        <p:spPr>
          <a:xfrm>
            <a:off x="6384924" y="1471494"/>
            <a:ext cx="4324350"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2,150 patients were registered in the Older People Mental Health Service from January 2021 to December 2023 with dementia as a primary diagnosis.  This is about 29.4% of all the patients registered in the service during this time period.</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Of this, about 32% were classified as dementia in Alzheimer diseases, 19% had unspecified vascular dementia, and 15% had unspecified dementia.</a:t>
            </a:r>
          </a:p>
        </p:txBody>
      </p:sp>
      <p:graphicFrame>
        <p:nvGraphicFramePr>
          <p:cNvPr id="3" name="Table 2">
            <a:extLst>
              <a:ext uri="{FF2B5EF4-FFF2-40B4-BE49-F238E27FC236}">
                <a16:creationId xmlns:a16="http://schemas.microsoft.com/office/drawing/2014/main" id="{33897E39-06D4-F0AC-7280-A5A731D82D64}"/>
              </a:ext>
            </a:extLst>
          </p:cNvPr>
          <p:cNvGraphicFramePr>
            <a:graphicFrameLocks noGrp="1"/>
          </p:cNvGraphicFramePr>
          <p:nvPr>
            <p:extLst>
              <p:ext uri="{D42A27DB-BD31-4B8C-83A1-F6EECF244321}">
                <p14:modId xmlns:p14="http://schemas.microsoft.com/office/powerpoint/2010/main" val="1896176289"/>
              </p:ext>
            </p:extLst>
          </p:nvPr>
        </p:nvGraphicFramePr>
        <p:xfrm>
          <a:off x="317499" y="938212"/>
          <a:ext cx="4597401" cy="4141546"/>
        </p:xfrm>
        <a:graphic>
          <a:graphicData uri="http://schemas.openxmlformats.org/drawingml/2006/table">
            <a:tbl>
              <a:tblPr>
                <a:tableStyleId>{5940675A-B579-460E-94D1-54222C63F5DA}</a:tableStyleId>
              </a:tblPr>
              <a:tblGrid>
                <a:gridCol w="3026502">
                  <a:extLst>
                    <a:ext uri="{9D8B030D-6E8A-4147-A177-3AD203B41FA5}">
                      <a16:colId xmlns:a16="http://schemas.microsoft.com/office/drawing/2014/main" val="598105753"/>
                    </a:ext>
                  </a:extLst>
                </a:gridCol>
                <a:gridCol w="1570899">
                  <a:extLst>
                    <a:ext uri="{9D8B030D-6E8A-4147-A177-3AD203B41FA5}">
                      <a16:colId xmlns:a16="http://schemas.microsoft.com/office/drawing/2014/main" val="278237393"/>
                    </a:ext>
                  </a:extLst>
                </a:gridCol>
              </a:tblGrid>
              <a:tr h="360576">
                <a:tc>
                  <a:txBody>
                    <a:bodyPr/>
                    <a:lstStyle/>
                    <a:p>
                      <a:pPr algn="ctr" fontAlgn="b"/>
                      <a:r>
                        <a:rPr lang="en-GB" sz="1100" b="1" u="none" strike="noStrike" dirty="0">
                          <a:effectLst/>
                        </a:rPr>
                        <a:t>Primary diagnosis</a:t>
                      </a:r>
                      <a:endParaRPr lang="en-GB"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dirty="0">
                          <a:effectLst/>
                        </a:rPr>
                        <a:t>Number of patients</a:t>
                      </a:r>
                      <a:endParaRPr lang="en-GB"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86869323"/>
                  </a:ext>
                </a:extLst>
              </a:tr>
              <a:tr h="270775">
                <a:tc>
                  <a:txBody>
                    <a:bodyPr/>
                    <a:lstStyle/>
                    <a:p>
                      <a:pPr algn="l" fontAlgn="b"/>
                      <a:r>
                        <a:rPr lang="en-GB" sz="1100" b="0" i="0" u="none" strike="noStrike" dirty="0">
                          <a:solidFill>
                            <a:srgbClr val="000000"/>
                          </a:solidFill>
                          <a:effectLst/>
                          <a:latin typeface="Calibri" panose="020F0502020204030204" pitchFamily="34" charset="0"/>
                        </a:rPr>
                        <a:t>Dementia in Alzheimer disease</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688</a:t>
                      </a:r>
                    </a:p>
                  </a:txBody>
                  <a:tcPr marL="6350" marR="6350" marT="6350" marB="0" anchor="b"/>
                </a:tc>
                <a:extLst>
                  <a:ext uri="{0D108BD9-81ED-4DB2-BD59-A6C34878D82A}">
                    <a16:rowId xmlns:a16="http://schemas.microsoft.com/office/drawing/2014/main" val="1362408366"/>
                  </a:ext>
                </a:extLst>
              </a:tr>
              <a:tr h="270775">
                <a:tc>
                  <a:txBody>
                    <a:bodyPr/>
                    <a:lstStyle/>
                    <a:p>
                      <a:pPr algn="l" fontAlgn="b"/>
                      <a:r>
                        <a:rPr lang="en-GB" sz="1100" b="0" i="0" u="none" strike="noStrike" dirty="0">
                          <a:solidFill>
                            <a:srgbClr val="000000"/>
                          </a:solidFill>
                          <a:effectLst/>
                          <a:latin typeface="Calibri" panose="020F0502020204030204" pitchFamily="34" charset="0"/>
                        </a:rPr>
                        <a:t>Vascular dementia, unspecified</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416</a:t>
                      </a:r>
                    </a:p>
                  </a:txBody>
                  <a:tcPr marL="6350" marR="6350" marT="6350" marB="0" anchor="b"/>
                </a:tc>
                <a:extLst>
                  <a:ext uri="{0D108BD9-81ED-4DB2-BD59-A6C34878D82A}">
                    <a16:rowId xmlns:a16="http://schemas.microsoft.com/office/drawing/2014/main" val="3377245579"/>
                  </a:ext>
                </a:extLst>
              </a:tr>
              <a:tr h="270775">
                <a:tc>
                  <a:txBody>
                    <a:bodyPr/>
                    <a:lstStyle/>
                    <a:p>
                      <a:pPr algn="l" fontAlgn="b"/>
                      <a:r>
                        <a:rPr lang="en-GB" sz="1100" b="0" i="0" u="none" strike="noStrike" dirty="0">
                          <a:solidFill>
                            <a:srgbClr val="000000"/>
                          </a:solidFill>
                          <a:effectLst/>
                          <a:latin typeface="Calibri" panose="020F0502020204030204" pitchFamily="34" charset="0"/>
                        </a:rPr>
                        <a:t>Unspecified dementia</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330</a:t>
                      </a:r>
                    </a:p>
                  </a:txBody>
                  <a:tcPr marL="6350" marR="6350" marT="6350" marB="0" anchor="b"/>
                </a:tc>
                <a:extLst>
                  <a:ext uri="{0D108BD9-81ED-4DB2-BD59-A6C34878D82A}">
                    <a16:rowId xmlns:a16="http://schemas.microsoft.com/office/drawing/2014/main" val="1780840705"/>
                  </a:ext>
                </a:extLst>
              </a:tr>
              <a:tr h="270775">
                <a:tc>
                  <a:txBody>
                    <a:bodyPr/>
                    <a:lstStyle/>
                    <a:p>
                      <a:pPr algn="l" fontAlgn="b"/>
                      <a:r>
                        <a:rPr lang="en-GB" sz="1100" b="0" i="0" u="none" strike="noStrike" dirty="0">
                          <a:solidFill>
                            <a:srgbClr val="000000"/>
                          </a:solidFill>
                          <a:effectLst/>
                          <a:latin typeface="Calibri" panose="020F0502020204030204" pitchFamily="34" charset="0"/>
                        </a:rPr>
                        <a:t>Mixed cortical and subcortical vascular dementia</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180</a:t>
                      </a:r>
                    </a:p>
                  </a:txBody>
                  <a:tcPr marL="6350" marR="6350" marT="6350" marB="0" anchor="b"/>
                </a:tc>
                <a:extLst>
                  <a:ext uri="{0D108BD9-81ED-4DB2-BD59-A6C34878D82A}">
                    <a16:rowId xmlns:a16="http://schemas.microsoft.com/office/drawing/2014/main" val="1294825372"/>
                  </a:ext>
                </a:extLst>
              </a:tr>
              <a:tr h="270775">
                <a:tc>
                  <a:txBody>
                    <a:bodyPr/>
                    <a:lstStyle/>
                    <a:p>
                      <a:pPr algn="l" fontAlgn="b"/>
                      <a:r>
                        <a:rPr lang="en-GB" sz="1100" b="0" i="0" u="none" strike="noStrike" dirty="0">
                          <a:solidFill>
                            <a:srgbClr val="000000"/>
                          </a:solidFill>
                          <a:effectLst/>
                          <a:latin typeface="Calibri" panose="020F0502020204030204" pitchFamily="34" charset="0"/>
                        </a:rPr>
                        <a:t>Other vascular dementia</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143</a:t>
                      </a:r>
                    </a:p>
                  </a:txBody>
                  <a:tcPr marL="6350" marR="6350" marT="6350" marB="0" anchor="b"/>
                </a:tc>
                <a:extLst>
                  <a:ext uri="{0D108BD9-81ED-4DB2-BD59-A6C34878D82A}">
                    <a16:rowId xmlns:a16="http://schemas.microsoft.com/office/drawing/2014/main" val="3425897249"/>
                  </a:ext>
                </a:extLst>
              </a:tr>
              <a:tr h="270775">
                <a:tc>
                  <a:txBody>
                    <a:bodyPr/>
                    <a:lstStyle/>
                    <a:p>
                      <a:pPr algn="l" fontAlgn="b"/>
                      <a:r>
                        <a:rPr lang="en-GB" sz="1100" b="0" i="0" u="none" strike="noStrike" dirty="0">
                          <a:solidFill>
                            <a:srgbClr val="000000"/>
                          </a:solidFill>
                          <a:effectLst/>
                          <a:latin typeface="Calibri" panose="020F0502020204030204" pitchFamily="34" charset="0"/>
                        </a:rPr>
                        <a:t>Subcortical vascular dementia</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115</a:t>
                      </a:r>
                    </a:p>
                  </a:txBody>
                  <a:tcPr marL="6350" marR="6350" marT="6350" marB="0" anchor="b"/>
                </a:tc>
                <a:extLst>
                  <a:ext uri="{0D108BD9-81ED-4DB2-BD59-A6C34878D82A}">
                    <a16:rowId xmlns:a16="http://schemas.microsoft.com/office/drawing/2014/main" val="407047826"/>
                  </a:ext>
                </a:extLst>
              </a:tr>
              <a:tr h="531670">
                <a:tc>
                  <a:txBody>
                    <a:bodyPr/>
                    <a:lstStyle/>
                    <a:p>
                      <a:pPr algn="l" fontAlgn="b"/>
                      <a:r>
                        <a:rPr lang="en-GB" sz="1100" b="0" i="0" u="none" strike="noStrike">
                          <a:solidFill>
                            <a:srgbClr val="000000"/>
                          </a:solidFill>
                          <a:effectLst/>
                          <a:latin typeface="Calibri" panose="020F0502020204030204" pitchFamily="34" charset="0"/>
                        </a:rPr>
                        <a:t>Delirium not superimposed on dementia, so described</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83</a:t>
                      </a:r>
                    </a:p>
                  </a:txBody>
                  <a:tcPr marL="6350" marR="6350" marT="6350" marB="0" anchor="b"/>
                </a:tc>
                <a:extLst>
                  <a:ext uri="{0D108BD9-81ED-4DB2-BD59-A6C34878D82A}">
                    <a16:rowId xmlns:a16="http://schemas.microsoft.com/office/drawing/2014/main" val="1627643794"/>
                  </a:ext>
                </a:extLst>
              </a:tr>
              <a:tr h="270775">
                <a:tc>
                  <a:txBody>
                    <a:bodyPr/>
                    <a:lstStyle/>
                    <a:p>
                      <a:pPr algn="l" fontAlgn="b"/>
                      <a:r>
                        <a:rPr lang="en-GB" sz="1100" b="0" i="0" u="none" strike="noStrike">
                          <a:solidFill>
                            <a:srgbClr val="000000"/>
                          </a:solidFill>
                          <a:effectLst/>
                          <a:latin typeface="Calibri" panose="020F0502020204030204" pitchFamily="34" charset="0"/>
                        </a:rPr>
                        <a:t>Multi-infarct dementia</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57</a:t>
                      </a:r>
                    </a:p>
                  </a:txBody>
                  <a:tcPr marL="6350" marR="6350" marT="6350" marB="0" anchor="b"/>
                </a:tc>
                <a:extLst>
                  <a:ext uri="{0D108BD9-81ED-4DB2-BD59-A6C34878D82A}">
                    <a16:rowId xmlns:a16="http://schemas.microsoft.com/office/drawing/2014/main" val="365785151"/>
                  </a:ext>
                </a:extLst>
              </a:tr>
              <a:tr h="270775">
                <a:tc>
                  <a:txBody>
                    <a:bodyPr/>
                    <a:lstStyle/>
                    <a:p>
                      <a:pPr algn="l" fontAlgn="b"/>
                      <a:r>
                        <a:rPr lang="en-GB" sz="1100" b="0" i="0" u="none" strike="noStrike">
                          <a:solidFill>
                            <a:srgbClr val="000000"/>
                          </a:solidFill>
                          <a:effectLst/>
                          <a:latin typeface="Calibri" panose="020F0502020204030204" pitchFamily="34" charset="0"/>
                        </a:rPr>
                        <a:t>Vascular dementia of acute onset</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43</a:t>
                      </a:r>
                    </a:p>
                  </a:txBody>
                  <a:tcPr marL="6350" marR="6350" marT="6350" marB="0" anchor="b"/>
                </a:tc>
                <a:extLst>
                  <a:ext uri="{0D108BD9-81ED-4DB2-BD59-A6C34878D82A}">
                    <a16:rowId xmlns:a16="http://schemas.microsoft.com/office/drawing/2014/main" val="1032028496"/>
                  </a:ext>
                </a:extLst>
              </a:tr>
              <a:tr h="270775">
                <a:tc>
                  <a:txBody>
                    <a:bodyPr/>
                    <a:lstStyle/>
                    <a:p>
                      <a:pPr algn="l" fontAlgn="b"/>
                      <a:r>
                        <a:rPr lang="en-GB" sz="1100" b="0" i="0" u="none" strike="noStrike">
                          <a:solidFill>
                            <a:srgbClr val="000000"/>
                          </a:solidFill>
                          <a:effectLst/>
                          <a:latin typeface="Calibri" panose="020F0502020204030204" pitchFamily="34" charset="0"/>
                        </a:rPr>
                        <a:t>Delirium superimposed on dementia</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36</a:t>
                      </a:r>
                    </a:p>
                  </a:txBody>
                  <a:tcPr marL="6350" marR="6350" marT="6350" marB="0" anchor="b"/>
                </a:tc>
                <a:extLst>
                  <a:ext uri="{0D108BD9-81ED-4DB2-BD59-A6C34878D82A}">
                    <a16:rowId xmlns:a16="http://schemas.microsoft.com/office/drawing/2014/main" val="736588535"/>
                  </a:ext>
                </a:extLst>
              </a:tr>
              <a:tr h="270775">
                <a:tc>
                  <a:txBody>
                    <a:bodyPr/>
                    <a:lstStyle/>
                    <a:p>
                      <a:pPr algn="l" fontAlgn="b"/>
                      <a:r>
                        <a:rPr lang="en-GB" sz="1100" b="0" i="0" u="none" strike="noStrike" dirty="0">
                          <a:solidFill>
                            <a:srgbClr val="000000"/>
                          </a:solidFill>
                          <a:effectLst/>
                          <a:latin typeface="Calibri" panose="020F0502020204030204" pitchFamily="34" charset="0"/>
                        </a:rPr>
                        <a:t>Dementia in Parkinson disease</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6350" marR="6350" marT="6350" marB="0" anchor="b"/>
                </a:tc>
                <a:extLst>
                  <a:ext uri="{0D108BD9-81ED-4DB2-BD59-A6C34878D82A}">
                    <a16:rowId xmlns:a16="http://schemas.microsoft.com/office/drawing/2014/main" val="3259820496"/>
                  </a:ext>
                </a:extLst>
              </a:tr>
              <a:tr h="270775">
                <a:tc>
                  <a:txBody>
                    <a:bodyPr/>
                    <a:lstStyle/>
                    <a:p>
                      <a:pPr algn="l" fontAlgn="b"/>
                      <a:r>
                        <a:rPr lang="en-GB" sz="1100" b="0" i="0" u="none" strike="noStrike" dirty="0">
                          <a:solidFill>
                            <a:srgbClr val="000000"/>
                          </a:solidFill>
                          <a:effectLst/>
                          <a:latin typeface="Calibri" panose="020F0502020204030204" pitchFamily="34" charset="0"/>
                        </a:rPr>
                        <a:t>Dementia in other diseases</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28</a:t>
                      </a:r>
                    </a:p>
                  </a:txBody>
                  <a:tcPr marL="6350" marR="6350" marT="6350" marB="0" anchor="b"/>
                </a:tc>
                <a:extLst>
                  <a:ext uri="{0D108BD9-81ED-4DB2-BD59-A6C34878D82A}">
                    <a16:rowId xmlns:a16="http://schemas.microsoft.com/office/drawing/2014/main" val="1147045808"/>
                  </a:ext>
                </a:extLst>
              </a:tr>
              <a:tr h="270775">
                <a:tc>
                  <a:txBody>
                    <a:bodyPr/>
                    <a:lstStyle/>
                    <a:p>
                      <a:pPr algn="l" fontAlgn="b"/>
                      <a:r>
                        <a:rPr lang="en-GB" sz="1100" b="1" i="0" u="none" strike="noStrike" dirty="0">
                          <a:solidFill>
                            <a:srgbClr val="000000"/>
                          </a:solidFill>
                          <a:effectLst/>
                          <a:latin typeface="Calibri" panose="020F0502020204030204" pitchFamily="34" charset="0"/>
                        </a:rPr>
                        <a:t>Total</a:t>
                      </a:r>
                    </a:p>
                  </a:txBody>
                  <a:tcPr marL="6350" marR="6350" marT="6350" marB="0" anchor="b"/>
                </a:tc>
                <a:tc>
                  <a:txBody>
                    <a:bodyPr/>
                    <a:lstStyle/>
                    <a:p>
                      <a:pPr algn="ctr" fontAlgn="b"/>
                      <a:r>
                        <a:rPr lang="en-GB" sz="1100" b="1" i="0" u="none" strike="noStrike" dirty="0">
                          <a:solidFill>
                            <a:srgbClr val="000000"/>
                          </a:solidFill>
                          <a:effectLst/>
                          <a:latin typeface="Calibri" panose="020F0502020204030204" pitchFamily="34" charset="0"/>
                        </a:rPr>
                        <a:t>2150</a:t>
                      </a:r>
                    </a:p>
                  </a:txBody>
                  <a:tcPr marL="6350" marR="6350" marT="6350" marB="0" anchor="b"/>
                </a:tc>
                <a:extLst>
                  <a:ext uri="{0D108BD9-81ED-4DB2-BD59-A6C34878D82A}">
                    <a16:rowId xmlns:a16="http://schemas.microsoft.com/office/drawing/2014/main" val="1060576429"/>
                  </a:ext>
                </a:extLst>
              </a:tr>
            </a:tbl>
          </a:graphicData>
        </a:graphic>
      </p:graphicFrame>
    </p:spTree>
    <p:extLst>
      <p:ext uri="{BB962C8B-B14F-4D97-AF65-F5344CB8AC3E}">
        <p14:creationId xmlns:p14="http://schemas.microsoft.com/office/powerpoint/2010/main" val="90899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922B693-9A2C-65E2-DDE5-F333A09DF351}"/>
              </a:ext>
            </a:extLst>
          </p:cNvPr>
          <p:cNvGraphicFramePr>
            <a:graphicFrameLocks/>
          </p:cNvGraphicFramePr>
          <p:nvPr>
            <p:extLst>
              <p:ext uri="{D42A27DB-BD31-4B8C-83A1-F6EECF244321}">
                <p14:modId xmlns:p14="http://schemas.microsoft.com/office/powerpoint/2010/main" val="868772429"/>
              </p:ext>
            </p:extLst>
          </p:nvPr>
        </p:nvGraphicFramePr>
        <p:xfrm>
          <a:off x="322562" y="876300"/>
          <a:ext cx="5233988" cy="3695700"/>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a:extLst>
              <a:ext uri="{FF2B5EF4-FFF2-40B4-BE49-F238E27FC236}">
                <a16:creationId xmlns:a16="http://schemas.microsoft.com/office/drawing/2014/main" id="{B8DD5D8B-888D-47F4-A7D0-00F933FEB4A0}"/>
              </a:ext>
            </a:extLst>
          </p:cNvPr>
          <p:cNvPicPr>
            <a:picLocks noChangeAspect="1"/>
          </p:cNvPicPr>
          <p:nvPr/>
        </p:nvPicPr>
        <p:blipFill>
          <a:blip r:embed="rId3"/>
          <a:stretch>
            <a:fillRect/>
          </a:stretch>
        </p:blipFill>
        <p:spPr>
          <a:xfrm>
            <a:off x="7929562" y="1219200"/>
            <a:ext cx="3305175" cy="3009900"/>
          </a:xfrm>
          <a:prstGeom prst="rect">
            <a:avLst/>
          </a:prstGeom>
        </p:spPr>
      </p:pic>
      <p:sp>
        <p:nvSpPr>
          <p:cNvPr id="12" name="TextBox 11">
            <a:extLst>
              <a:ext uri="{FF2B5EF4-FFF2-40B4-BE49-F238E27FC236}">
                <a16:creationId xmlns:a16="http://schemas.microsoft.com/office/drawing/2014/main" id="{3ECB2EF0-4995-4477-2906-B0620920B8F5}"/>
              </a:ext>
            </a:extLst>
          </p:cNvPr>
          <p:cNvSpPr txBox="1"/>
          <p:nvPr/>
        </p:nvSpPr>
        <p:spPr>
          <a:xfrm>
            <a:off x="7293354" y="505480"/>
            <a:ext cx="4436683" cy="523220"/>
          </a:xfrm>
          <a:prstGeom prst="rect">
            <a:avLst/>
          </a:prstGeom>
          <a:noFill/>
        </p:spPr>
        <p:txBody>
          <a:bodyPr wrap="square" rtlCol="0">
            <a:spAutoFit/>
          </a:bodyPr>
          <a:lstStyle/>
          <a:p>
            <a:r>
              <a:rPr lang="en-GB" sz="1400">
                <a:solidFill>
                  <a:schemeClr val="accent1">
                    <a:lumMod val="75000"/>
                  </a:schemeClr>
                </a:solidFill>
              </a:rPr>
              <a:t>Census 2021 population for Cambridgeshire and Peterborough combined, by age band, 65 years and over</a:t>
            </a:r>
          </a:p>
        </p:txBody>
      </p:sp>
      <p:sp>
        <p:nvSpPr>
          <p:cNvPr id="13" name="TextBox 12">
            <a:extLst>
              <a:ext uri="{FF2B5EF4-FFF2-40B4-BE49-F238E27FC236}">
                <a16:creationId xmlns:a16="http://schemas.microsoft.com/office/drawing/2014/main" id="{F8E90A43-2B27-B57B-A220-4947A512E053}"/>
              </a:ext>
            </a:extLst>
          </p:cNvPr>
          <p:cNvSpPr txBox="1"/>
          <p:nvPr/>
        </p:nvSpPr>
        <p:spPr>
          <a:xfrm>
            <a:off x="185863" y="451072"/>
            <a:ext cx="5370687" cy="307777"/>
          </a:xfrm>
          <a:prstGeom prst="rect">
            <a:avLst/>
          </a:prstGeom>
          <a:noFill/>
        </p:spPr>
        <p:txBody>
          <a:bodyPr wrap="square" rtlCol="0">
            <a:spAutoFit/>
          </a:bodyPr>
          <a:lstStyle/>
          <a:p>
            <a:r>
              <a:rPr lang="en-GB" sz="1400">
                <a:solidFill>
                  <a:schemeClr val="accent1">
                    <a:lumMod val="75000"/>
                  </a:schemeClr>
                </a:solidFill>
              </a:rPr>
              <a:t>Census 2021 population by districts, 65 years and over</a:t>
            </a:r>
          </a:p>
        </p:txBody>
      </p:sp>
      <p:sp>
        <p:nvSpPr>
          <p:cNvPr id="14" name="Title 1">
            <a:extLst>
              <a:ext uri="{FF2B5EF4-FFF2-40B4-BE49-F238E27FC236}">
                <a16:creationId xmlns:a16="http://schemas.microsoft.com/office/drawing/2014/main" id="{FE8A11DB-40C5-37AD-EE50-88E065C9F7DE}"/>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Census population for Cambridgeshire and Peterborough, 65 years and over, Census 2021</a:t>
            </a:r>
          </a:p>
        </p:txBody>
      </p:sp>
      <p:sp>
        <p:nvSpPr>
          <p:cNvPr id="17" name="TextBox 16">
            <a:extLst>
              <a:ext uri="{FF2B5EF4-FFF2-40B4-BE49-F238E27FC236}">
                <a16:creationId xmlns:a16="http://schemas.microsoft.com/office/drawing/2014/main" id="{882A3FCD-3855-BF7B-FD67-796B843C29F5}"/>
              </a:ext>
            </a:extLst>
          </p:cNvPr>
          <p:cNvSpPr txBox="1"/>
          <p:nvPr/>
        </p:nvSpPr>
        <p:spPr>
          <a:xfrm>
            <a:off x="-1" y="6546098"/>
            <a:ext cx="12020366" cy="400110"/>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4">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r>
              <a:rPr lang="en-GB" sz="1000" dirty="0">
                <a:solidFill>
                  <a:schemeClr val="bg1"/>
                </a:solidFill>
              </a:rPr>
              <a:t>, </a:t>
            </a:r>
            <a:r>
              <a:rPr lang="en-GB" sz="1000" dirty="0">
                <a:solidFill>
                  <a:schemeClr val="bg1"/>
                </a:solidFill>
                <a:hlinkClick r:id="rId5">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a:p>
            <a:endParaRPr lang="en-GB" sz="1000" dirty="0">
              <a:solidFill>
                <a:schemeClr val="bg1"/>
              </a:solidFill>
            </a:endParaRPr>
          </a:p>
        </p:txBody>
      </p:sp>
      <p:sp>
        <p:nvSpPr>
          <p:cNvPr id="2" name="TextBox 1">
            <a:extLst>
              <a:ext uri="{FF2B5EF4-FFF2-40B4-BE49-F238E27FC236}">
                <a16:creationId xmlns:a16="http://schemas.microsoft.com/office/drawing/2014/main" id="{3F3D27C6-72B5-8DF1-9A8E-AF200722AE0E}"/>
              </a:ext>
            </a:extLst>
          </p:cNvPr>
          <p:cNvSpPr txBox="1"/>
          <p:nvPr/>
        </p:nvSpPr>
        <p:spPr>
          <a:xfrm>
            <a:off x="0" y="5064209"/>
            <a:ext cx="12152313"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Census 2021 estimates show that on Census Day there were around 157,170 people aged 65 years and over (17.6% of the total population), which is similar to England (18.4%).</a:t>
            </a:r>
          </a:p>
          <a:p>
            <a:pPr marL="285750" indent="-285750">
              <a:buFont typeface="Arial" panose="020B0604020202020204" pitchFamily="34" charset="0"/>
              <a:buChar char="•"/>
            </a:pPr>
            <a:r>
              <a:rPr lang="en-GB" sz="1400" dirty="0">
                <a:solidFill>
                  <a:schemeClr val="accent1">
                    <a:lumMod val="75000"/>
                  </a:schemeClr>
                </a:solidFill>
              </a:rPr>
              <a:t>At a district level, the number of people in the older adults is the highest in Huntingdonshire, followed by South Cambridgeshire and Peterborough.</a:t>
            </a:r>
          </a:p>
          <a:p>
            <a:pPr marL="285750" indent="-285750">
              <a:buFont typeface="Arial" panose="020B0604020202020204" pitchFamily="34" charset="0"/>
              <a:buChar char="•"/>
            </a:pPr>
            <a:r>
              <a:rPr lang="en-GB" sz="1400" dirty="0">
                <a:solidFill>
                  <a:schemeClr val="accent1">
                    <a:lumMod val="75000"/>
                  </a:schemeClr>
                </a:solidFill>
              </a:rPr>
              <a:t>Overall, the female population is slightly higher than the male population for this age group. </a:t>
            </a:r>
          </a:p>
          <a:p>
            <a:endParaRPr lang="en-GB" sz="1400" dirty="0">
              <a:solidFill>
                <a:schemeClr val="accent1">
                  <a:lumMod val="75000"/>
                </a:schemeClr>
              </a:solidFill>
              <a:cs typeface="Calibri"/>
            </a:endParaRPr>
          </a:p>
        </p:txBody>
      </p:sp>
    </p:spTree>
    <p:extLst>
      <p:ext uri="{BB962C8B-B14F-4D97-AF65-F5344CB8AC3E}">
        <p14:creationId xmlns:p14="http://schemas.microsoft.com/office/powerpoint/2010/main" val="3223233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8BD381-1F66-B2C6-8FF8-F7F43A3C34DB}"/>
              </a:ext>
            </a:extLst>
          </p:cNvPr>
          <p:cNvSpPr txBox="1"/>
          <p:nvPr/>
        </p:nvSpPr>
        <p:spPr>
          <a:xfrm>
            <a:off x="0" y="0"/>
            <a:ext cx="119634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Arial" panose="020B0604020202020204" pitchFamily="34" charset="0"/>
                <a:cs typeface="Arial" panose="020B0604020202020204" pitchFamily="34" charset="0"/>
              </a:rPr>
              <a:t>Emergency hospital admissions – patients aged 65+, dementia and Alzheimer’s disease, C&amp;P ICB registered patients</a:t>
            </a:r>
            <a:endParaRPr lang="en-ID" sz="1600" b="1">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3B156B6-A79C-3E87-F3BA-0AD420F3F3E2}"/>
              </a:ext>
            </a:extLst>
          </p:cNvPr>
          <p:cNvPicPr>
            <a:picLocks noChangeAspect="1"/>
          </p:cNvPicPr>
          <p:nvPr/>
        </p:nvPicPr>
        <p:blipFill>
          <a:blip r:embed="rId3"/>
          <a:stretch>
            <a:fillRect/>
          </a:stretch>
        </p:blipFill>
        <p:spPr>
          <a:xfrm>
            <a:off x="58903" y="421596"/>
            <a:ext cx="5545365" cy="3851316"/>
          </a:xfrm>
          <a:prstGeom prst="rect">
            <a:avLst/>
          </a:prstGeom>
        </p:spPr>
      </p:pic>
      <p:pic>
        <p:nvPicPr>
          <p:cNvPr id="6" name="Picture 5">
            <a:extLst>
              <a:ext uri="{FF2B5EF4-FFF2-40B4-BE49-F238E27FC236}">
                <a16:creationId xmlns:a16="http://schemas.microsoft.com/office/drawing/2014/main" id="{E46383E8-3BE4-608B-371D-9E9E7A632A81}"/>
              </a:ext>
            </a:extLst>
          </p:cNvPr>
          <p:cNvPicPr>
            <a:picLocks noChangeAspect="1"/>
          </p:cNvPicPr>
          <p:nvPr/>
        </p:nvPicPr>
        <p:blipFill>
          <a:blip r:embed="rId4"/>
          <a:stretch>
            <a:fillRect/>
          </a:stretch>
        </p:blipFill>
        <p:spPr>
          <a:xfrm>
            <a:off x="5930509" y="421596"/>
            <a:ext cx="6151397" cy="3938357"/>
          </a:xfrm>
          <a:prstGeom prst="rect">
            <a:avLst/>
          </a:prstGeom>
        </p:spPr>
      </p:pic>
      <p:sp>
        <p:nvSpPr>
          <p:cNvPr id="7" name="TextBox 6">
            <a:extLst>
              <a:ext uri="{FF2B5EF4-FFF2-40B4-BE49-F238E27FC236}">
                <a16:creationId xmlns:a16="http://schemas.microsoft.com/office/drawing/2014/main" id="{AFF4671C-9C58-C1BE-5FE2-376704D8E763}"/>
              </a:ext>
            </a:extLst>
          </p:cNvPr>
          <p:cNvSpPr txBox="1"/>
          <p:nvPr/>
        </p:nvSpPr>
        <p:spPr>
          <a:xfrm>
            <a:off x="0" y="6546098"/>
            <a:ext cx="2379177" cy="246221"/>
          </a:xfrm>
          <a:prstGeom prst="rect">
            <a:avLst/>
          </a:prstGeom>
          <a:noFill/>
        </p:spPr>
        <p:txBody>
          <a:bodyPr wrap="none" rtlCol="0">
            <a:spAutoFit/>
          </a:bodyPr>
          <a:lstStyle/>
          <a:p>
            <a:r>
              <a:rPr lang="en-GB" sz="1000">
                <a:solidFill>
                  <a:schemeClr val="bg1"/>
                </a:solidFill>
              </a:rPr>
              <a:t>Source: Healthcare Evaluation Data (HED)</a:t>
            </a:r>
          </a:p>
        </p:txBody>
      </p:sp>
      <p:sp>
        <p:nvSpPr>
          <p:cNvPr id="9" name="Content Placeholder 6">
            <a:extLst>
              <a:ext uri="{FF2B5EF4-FFF2-40B4-BE49-F238E27FC236}">
                <a16:creationId xmlns:a16="http://schemas.microsoft.com/office/drawing/2014/main" id="{6E44C8D6-AA70-1EEB-F6EB-8EFF38F22111}"/>
              </a:ext>
            </a:extLst>
          </p:cNvPr>
          <p:cNvSpPr txBox="1">
            <a:spLocks/>
          </p:cNvSpPr>
          <p:nvPr/>
        </p:nvSpPr>
        <p:spPr>
          <a:xfrm>
            <a:off x="90737" y="4802625"/>
            <a:ext cx="11963400" cy="16337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The directly age-standardised rate of emergency hospital admissions per 1,000 population aged 65+ for dementia and Alzheimer’s disease shows a declining trend in Cambridgeshire and Peterborough ICB. This is also true for the East of England and England.</a:t>
            </a:r>
          </a:p>
          <a:p>
            <a:pPr marL="285750" indent="-285750">
              <a:lnSpc>
                <a:spcPct val="120000"/>
              </a:lnSpc>
              <a:spcBef>
                <a:spcPts val="0"/>
              </a:spcBef>
            </a:pPr>
            <a:r>
              <a:rPr lang="en-GB" sz="1400" dirty="0"/>
              <a:t>The rate of admissions in C&amp;P ICB has been </a:t>
            </a:r>
            <a:r>
              <a:rPr lang="en-GB" sz="1400" dirty="0">
                <a:solidFill>
                  <a:schemeClr val="accent2"/>
                </a:solidFill>
              </a:rPr>
              <a:t>statistically similar to the national rates </a:t>
            </a:r>
            <a:r>
              <a:rPr lang="en-GB" sz="1400" dirty="0"/>
              <a:t>since 2020/21.</a:t>
            </a:r>
          </a:p>
          <a:p>
            <a:pPr marL="285750" indent="-285750">
              <a:lnSpc>
                <a:spcPct val="120000"/>
              </a:lnSpc>
              <a:spcBef>
                <a:spcPts val="0"/>
              </a:spcBef>
            </a:pPr>
            <a:r>
              <a:rPr lang="en-GB" sz="1400" b="1" dirty="0"/>
              <a:t>Note</a:t>
            </a:r>
            <a:r>
              <a:rPr lang="en-GB" sz="1400" dirty="0"/>
              <a:t>: The number of emergency admissions includes only the patients who were admitted because of dementia or Alzheimer's disease, and the rates are based on the Cambridgeshire and Peterborough ICB registered population. </a:t>
            </a:r>
          </a:p>
        </p:txBody>
      </p:sp>
      <p:graphicFrame>
        <p:nvGraphicFramePr>
          <p:cNvPr id="15" name="Table 14">
            <a:extLst>
              <a:ext uri="{FF2B5EF4-FFF2-40B4-BE49-F238E27FC236}">
                <a16:creationId xmlns:a16="http://schemas.microsoft.com/office/drawing/2014/main" id="{B728F7C5-9538-039F-6B3D-BEFBE0AED2B5}"/>
              </a:ext>
            </a:extLst>
          </p:cNvPr>
          <p:cNvGraphicFramePr>
            <a:graphicFrameLocks noGrp="1"/>
          </p:cNvGraphicFramePr>
          <p:nvPr>
            <p:extLst>
              <p:ext uri="{D42A27DB-BD31-4B8C-83A1-F6EECF244321}">
                <p14:modId xmlns:p14="http://schemas.microsoft.com/office/powerpoint/2010/main" val="1142772462"/>
              </p:ext>
            </p:extLst>
          </p:nvPr>
        </p:nvGraphicFramePr>
        <p:xfrm>
          <a:off x="90734" y="4355954"/>
          <a:ext cx="5440053" cy="280670"/>
        </p:xfrm>
        <a:graphic>
          <a:graphicData uri="http://schemas.openxmlformats.org/drawingml/2006/table">
            <a:tbl>
              <a:tblPr>
                <a:tableStyleId>{5940675A-B579-460E-94D1-54222C63F5DA}</a:tableStyleId>
              </a:tblPr>
              <a:tblGrid>
                <a:gridCol w="2050693">
                  <a:extLst>
                    <a:ext uri="{9D8B030D-6E8A-4147-A177-3AD203B41FA5}">
                      <a16:colId xmlns:a16="http://schemas.microsoft.com/office/drawing/2014/main" val="1660097052"/>
                    </a:ext>
                  </a:extLst>
                </a:gridCol>
                <a:gridCol w="1694680">
                  <a:extLst>
                    <a:ext uri="{9D8B030D-6E8A-4147-A177-3AD203B41FA5}">
                      <a16:colId xmlns:a16="http://schemas.microsoft.com/office/drawing/2014/main" val="1289245842"/>
                    </a:ext>
                  </a:extLst>
                </a:gridCol>
                <a:gridCol w="1694680">
                  <a:extLst>
                    <a:ext uri="{9D8B030D-6E8A-4147-A177-3AD203B41FA5}">
                      <a16:colId xmlns:a16="http://schemas.microsoft.com/office/drawing/2014/main" val="720558679"/>
                    </a:ext>
                  </a:extLst>
                </a:gridCol>
              </a:tblGrid>
              <a:tr h="246221">
                <a:tc>
                  <a:txBody>
                    <a:bodyPr/>
                    <a:lstStyle/>
                    <a:p>
                      <a:pPr algn="ctr" fontAlgn="b"/>
                      <a:r>
                        <a:rPr lang="en-GB" sz="900" b="0" i="0" u="none" strike="noStrike">
                          <a:solidFill>
                            <a:srgbClr val="000000"/>
                          </a:solidFill>
                          <a:effectLst/>
                          <a:latin typeface="Calibri" panose="020F0502020204030204" pitchFamily="34" charset="0"/>
                        </a:rPr>
                        <a:t>Statistically significantly better than England</a:t>
                      </a:r>
                    </a:p>
                  </a:txBody>
                  <a:tcPr marL="6350" marR="6350" marT="6350" marB="0" anchor="ctr">
                    <a:solidFill>
                      <a:srgbClr val="92D050"/>
                    </a:solidFill>
                  </a:tcPr>
                </a:tc>
                <a:tc>
                  <a:txBody>
                    <a:bodyPr/>
                    <a:lstStyle/>
                    <a:p>
                      <a:pPr algn="ctr" fontAlgn="b"/>
                      <a:r>
                        <a:rPr lang="en-GB" sz="900" b="0" i="0" u="none" strike="noStrike" dirty="0">
                          <a:solidFill>
                            <a:srgbClr val="000000"/>
                          </a:solidFill>
                          <a:effectLst/>
                          <a:latin typeface="Calibri" panose="020F0502020204030204" pitchFamily="34" charset="0"/>
                        </a:rPr>
                        <a:t>Statistically similar to England</a:t>
                      </a:r>
                    </a:p>
                  </a:txBody>
                  <a:tcPr marL="6350" marR="6350" marT="6350" marB="0" anchor="ctr">
                    <a:solidFill>
                      <a:srgbClr val="FFC000"/>
                    </a:solidFill>
                  </a:tcPr>
                </a:tc>
                <a:tc>
                  <a:txBody>
                    <a:bodyPr/>
                    <a:lstStyle/>
                    <a:p>
                      <a:pPr algn="ctr" fontAlgn="b"/>
                      <a:r>
                        <a:rPr lang="en-GB" sz="900" b="0" i="0" u="none" strike="noStrike" dirty="0">
                          <a:solidFill>
                            <a:srgbClr val="000000"/>
                          </a:solidFill>
                          <a:effectLst/>
                          <a:latin typeface="Calibri" panose="020F0502020204030204" pitchFamily="34" charset="0"/>
                        </a:rPr>
                        <a:t>Statistically significantly worse than England</a:t>
                      </a:r>
                    </a:p>
                  </a:txBody>
                  <a:tcPr marL="6350" marR="6350" marT="6350" marB="0" anchor="ctr">
                    <a:solidFill>
                      <a:srgbClr val="FF0000"/>
                    </a:solidFill>
                  </a:tcPr>
                </a:tc>
                <a:extLst>
                  <a:ext uri="{0D108BD9-81ED-4DB2-BD59-A6C34878D82A}">
                    <a16:rowId xmlns:a16="http://schemas.microsoft.com/office/drawing/2014/main" val="2041362922"/>
                  </a:ext>
                </a:extLst>
              </a:tr>
            </a:tbl>
          </a:graphicData>
        </a:graphic>
      </p:graphicFrame>
    </p:spTree>
    <p:extLst>
      <p:ext uri="{BB962C8B-B14F-4D97-AF65-F5344CB8AC3E}">
        <p14:creationId xmlns:p14="http://schemas.microsoft.com/office/powerpoint/2010/main" val="2466457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493A88-B9E1-7BB2-9104-95EA2C7F7922}"/>
              </a:ext>
            </a:extLst>
          </p:cNvPr>
          <p:cNvSpPr txBox="1"/>
          <p:nvPr/>
        </p:nvSpPr>
        <p:spPr>
          <a:xfrm>
            <a:off x="0" y="6546098"/>
            <a:ext cx="4280339"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Projecting Older People Population Information System (poppi.org.uk)</a:t>
            </a:r>
            <a:endParaRPr lang="en-GB" sz="1000">
              <a:solidFill>
                <a:schemeClr val="bg1"/>
              </a:solidFill>
            </a:endParaRPr>
          </a:p>
        </p:txBody>
      </p:sp>
      <p:sp>
        <p:nvSpPr>
          <p:cNvPr id="5" name="Title 1">
            <a:extLst>
              <a:ext uri="{FF2B5EF4-FFF2-40B4-BE49-F238E27FC236}">
                <a16:creationId xmlns:a16="http://schemas.microsoft.com/office/drawing/2014/main" id="{7D521203-10FB-4CFA-EA31-AB4E4C7B6B29}"/>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Dementia – POPPI projections</a:t>
            </a:r>
          </a:p>
        </p:txBody>
      </p:sp>
      <p:pic>
        <p:nvPicPr>
          <p:cNvPr id="8" name="Picture 7">
            <a:extLst>
              <a:ext uri="{FF2B5EF4-FFF2-40B4-BE49-F238E27FC236}">
                <a16:creationId xmlns:a16="http://schemas.microsoft.com/office/drawing/2014/main" id="{8845EBC8-5763-AC22-B6D2-C8570D95BADD}"/>
              </a:ext>
            </a:extLst>
          </p:cNvPr>
          <p:cNvPicPr>
            <a:picLocks noChangeAspect="1"/>
          </p:cNvPicPr>
          <p:nvPr/>
        </p:nvPicPr>
        <p:blipFill>
          <a:blip r:embed="rId4"/>
          <a:stretch>
            <a:fillRect/>
          </a:stretch>
        </p:blipFill>
        <p:spPr>
          <a:xfrm>
            <a:off x="256309" y="592714"/>
            <a:ext cx="6218816" cy="3760211"/>
          </a:xfrm>
          <a:prstGeom prst="rect">
            <a:avLst/>
          </a:prstGeom>
          <a:ln>
            <a:solidFill>
              <a:schemeClr val="bg1">
                <a:lumMod val="65000"/>
              </a:schemeClr>
            </a:solidFill>
          </a:ln>
        </p:spPr>
      </p:pic>
      <p:sp>
        <p:nvSpPr>
          <p:cNvPr id="2" name="TextBox 1">
            <a:extLst>
              <a:ext uri="{FF2B5EF4-FFF2-40B4-BE49-F238E27FC236}">
                <a16:creationId xmlns:a16="http://schemas.microsoft.com/office/drawing/2014/main" id="{F772C30D-00A8-75F4-94D6-E20CFA1D2CA8}"/>
              </a:ext>
            </a:extLst>
          </p:cNvPr>
          <p:cNvSpPr txBox="1"/>
          <p:nvPr/>
        </p:nvSpPr>
        <p:spPr>
          <a:xfrm>
            <a:off x="7315199" y="802264"/>
            <a:ext cx="4314826" cy="440120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In Cambridgeshire and Peterborough, the number of people predicted to have dementia shows a substantial increase in people aged 80 years and over.</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In 2040, the number of people aged 90 years and over predicted to have dementia will increase by about 88% in Cambridgeshire and 81% in Peterborough compared to 2023.</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The overall 65+ population predicted to have dementia will have an increase of about 49% in Cambridgeshire and 54% in Peterborough between 2023 and 2040.</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b="1" dirty="0">
                <a:solidFill>
                  <a:schemeClr val="accent1">
                    <a:lumMod val="75000"/>
                  </a:schemeClr>
                </a:solidFill>
              </a:rPr>
              <a:t>Note</a:t>
            </a:r>
            <a:r>
              <a:rPr lang="en-GB" sz="1400" dirty="0">
                <a:solidFill>
                  <a:schemeClr val="accent1">
                    <a:lumMod val="75000"/>
                  </a:schemeClr>
                </a:solidFill>
              </a:rPr>
              <a:t>: The prevalence rates have been applied to ONS population projections of the 65 and over population to give estimated numbers of people predicted to have dementia to 2040.</a:t>
            </a:r>
          </a:p>
          <a:p>
            <a:pPr marL="285750" indent="-285750">
              <a:buFont typeface="Arial" panose="020B0604020202020204" pitchFamily="34" charset="0"/>
              <a:buChar char="•"/>
            </a:pPr>
            <a:endParaRPr lang="en-GB" sz="1400" dirty="0">
              <a:solidFill>
                <a:schemeClr val="accent1">
                  <a:lumMod val="75000"/>
                </a:schemeClr>
              </a:solidFill>
            </a:endParaRPr>
          </a:p>
        </p:txBody>
      </p:sp>
      <p:graphicFrame>
        <p:nvGraphicFramePr>
          <p:cNvPr id="3" name="Table 2">
            <a:extLst>
              <a:ext uri="{FF2B5EF4-FFF2-40B4-BE49-F238E27FC236}">
                <a16:creationId xmlns:a16="http://schemas.microsoft.com/office/drawing/2014/main" id="{755F5FDD-73FE-8A2D-94EF-841550C287DF}"/>
              </a:ext>
            </a:extLst>
          </p:cNvPr>
          <p:cNvGraphicFramePr>
            <a:graphicFrameLocks noGrp="1"/>
          </p:cNvGraphicFramePr>
          <p:nvPr>
            <p:extLst>
              <p:ext uri="{D42A27DB-BD31-4B8C-83A1-F6EECF244321}">
                <p14:modId xmlns:p14="http://schemas.microsoft.com/office/powerpoint/2010/main" val="1229219314"/>
              </p:ext>
            </p:extLst>
          </p:nvPr>
        </p:nvGraphicFramePr>
        <p:xfrm>
          <a:off x="256310" y="4664143"/>
          <a:ext cx="6218815" cy="736600"/>
        </p:xfrm>
        <a:graphic>
          <a:graphicData uri="http://schemas.openxmlformats.org/drawingml/2006/table">
            <a:tbl>
              <a:tblPr>
                <a:tableStyleId>{5940675A-B579-460E-94D1-54222C63F5DA}</a:tableStyleId>
              </a:tblPr>
              <a:tblGrid>
                <a:gridCol w="1211780">
                  <a:extLst>
                    <a:ext uri="{9D8B030D-6E8A-4147-A177-3AD203B41FA5}">
                      <a16:colId xmlns:a16="http://schemas.microsoft.com/office/drawing/2014/main" val="1531580967"/>
                    </a:ext>
                  </a:extLst>
                </a:gridCol>
                <a:gridCol w="1001407">
                  <a:extLst>
                    <a:ext uri="{9D8B030D-6E8A-4147-A177-3AD203B41FA5}">
                      <a16:colId xmlns:a16="http://schemas.microsoft.com/office/drawing/2014/main" val="2861747501"/>
                    </a:ext>
                  </a:extLst>
                </a:gridCol>
                <a:gridCol w="1001407">
                  <a:extLst>
                    <a:ext uri="{9D8B030D-6E8A-4147-A177-3AD203B41FA5}">
                      <a16:colId xmlns:a16="http://schemas.microsoft.com/office/drawing/2014/main" val="4109355742"/>
                    </a:ext>
                  </a:extLst>
                </a:gridCol>
                <a:gridCol w="1001407">
                  <a:extLst>
                    <a:ext uri="{9D8B030D-6E8A-4147-A177-3AD203B41FA5}">
                      <a16:colId xmlns:a16="http://schemas.microsoft.com/office/drawing/2014/main" val="464547989"/>
                    </a:ext>
                  </a:extLst>
                </a:gridCol>
                <a:gridCol w="1001407">
                  <a:extLst>
                    <a:ext uri="{9D8B030D-6E8A-4147-A177-3AD203B41FA5}">
                      <a16:colId xmlns:a16="http://schemas.microsoft.com/office/drawing/2014/main" val="1275352656"/>
                    </a:ext>
                  </a:extLst>
                </a:gridCol>
                <a:gridCol w="1001407">
                  <a:extLst>
                    <a:ext uri="{9D8B030D-6E8A-4147-A177-3AD203B41FA5}">
                      <a16:colId xmlns:a16="http://schemas.microsoft.com/office/drawing/2014/main" val="854369033"/>
                    </a:ext>
                  </a:extLst>
                </a:gridCol>
              </a:tblGrid>
              <a:tr h="184150">
                <a:tc gridSpan="6">
                  <a:txBody>
                    <a:bodyPr/>
                    <a:lstStyle/>
                    <a:p>
                      <a:pPr algn="l" fontAlgn="b"/>
                      <a:r>
                        <a:rPr lang="en-GB" sz="1100" b="1" i="0" u="none" strike="noStrike">
                          <a:solidFill>
                            <a:srgbClr val="000000"/>
                          </a:solidFill>
                          <a:effectLst/>
                          <a:latin typeface="Calibri" panose="020F0502020204030204" pitchFamily="34" charset="0"/>
                        </a:rPr>
                        <a:t>Number of people aged 65 and over predicted to have dementia</a:t>
                      </a: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18415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7496820"/>
                  </a:ext>
                </a:extLst>
              </a:tr>
              <a:tr h="18415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9,783</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10,274</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11,753</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13,181</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14,531</a:t>
                      </a:r>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0297230"/>
                  </a:ext>
                </a:extLst>
              </a:tr>
              <a:tr h="18415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2,287</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2,392</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2,713</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3,101</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u="none" strike="noStrike">
                          <a:effectLst/>
                        </a:rPr>
                        <a:t>3,511</a:t>
                      </a:r>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4808778"/>
                  </a:ext>
                </a:extLst>
              </a:tr>
            </a:tbl>
          </a:graphicData>
        </a:graphic>
      </p:graphicFrame>
    </p:spTree>
    <p:extLst>
      <p:ext uri="{BB962C8B-B14F-4D97-AF65-F5344CB8AC3E}">
        <p14:creationId xmlns:p14="http://schemas.microsoft.com/office/powerpoint/2010/main" val="1229613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7F626-FA53-CA46-E207-8060EA12D3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15403-27AB-D9E4-57CA-1F3D153926AE}"/>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a:t>Drug and alcohol</a:t>
            </a:r>
            <a:endParaRPr b="1"/>
          </a:p>
        </p:txBody>
      </p:sp>
    </p:spTree>
    <p:extLst>
      <p:ext uri="{BB962C8B-B14F-4D97-AF65-F5344CB8AC3E}">
        <p14:creationId xmlns:p14="http://schemas.microsoft.com/office/powerpoint/2010/main" val="1859956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C16EF-9221-5EBE-6953-F656B18C19C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090DB4-D949-E3AF-52E7-EDA9D3F9A972}"/>
              </a:ext>
            </a:extLst>
          </p:cNvPr>
          <p:cNvSpPr txBox="1"/>
          <p:nvPr/>
        </p:nvSpPr>
        <p:spPr>
          <a:xfrm>
            <a:off x="0" y="6546098"/>
            <a:ext cx="1802096"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NDTMS - </a:t>
            </a:r>
            <a:r>
              <a:rPr lang="en-GB" sz="1000" err="1">
                <a:solidFill>
                  <a:schemeClr val="bg1"/>
                </a:solidFill>
                <a:hlinkClick r:id="rId3">
                  <a:extLst>
                    <a:ext uri="{A12FA001-AC4F-418D-AE19-62706E023703}">
                      <ahyp:hlinkClr xmlns:ahyp="http://schemas.microsoft.com/office/drawing/2018/hyperlinkcolor" val="tx"/>
                    </a:ext>
                  </a:extLst>
                </a:hlinkClick>
              </a:rPr>
              <a:t>ViewIt</a:t>
            </a:r>
            <a:r>
              <a:rPr lang="en-GB" sz="1000">
                <a:solidFill>
                  <a:schemeClr val="bg1"/>
                </a:solidFill>
                <a:hlinkClick r:id="rId3">
                  <a:extLst>
                    <a:ext uri="{A12FA001-AC4F-418D-AE19-62706E023703}">
                      <ahyp:hlinkClr xmlns:ahyp="http://schemas.microsoft.com/office/drawing/2018/hyperlinkcolor" val="tx"/>
                    </a:ext>
                  </a:extLst>
                </a:hlinkClick>
              </a:rPr>
              <a:t> - Adult</a:t>
            </a:r>
            <a:endParaRPr lang="en-GB" sz="1000">
              <a:solidFill>
                <a:schemeClr val="bg1"/>
              </a:solidFill>
            </a:endParaRPr>
          </a:p>
        </p:txBody>
      </p:sp>
      <p:sp>
        <p:nvSpPr>
          <p:cNvPr id="5" name="Title 1">
            <a:extLst>
              <a:ext uri="{FF2B5EF4-FFF2-40B4-BE49-F238E27FC236}">
                <a16:creationId xmlns:a16="http://schemas.microsoft.com/office/drawing/2014/main" id="{662B92BA-3456-5B45-74BD-3CD52B2AEEC6}"/>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Adults in treatment for drug and alcohol use, 50 years and over</a:t>
            </a:r>
          </a:p>
        </p:txBody>
      </p:sp>
      <p:graphicFrame>
        <p:nvGraphicFramePr>
          <p:cNvPr id="13" name="Chart 12">
            <a:extLst>
              <a:ext uri="{FF2B5EF4-FFF2-40B4-BE49-F238E27FC236}">
                <a16:creationId xmlns:a16="http://schemas.microsoft.com/office/drawing/2014/main" id="{D3F4D2EE-A4C3-C5CD-002B-D02C6B244DBA}"/>
              </a:ext>
            </a:extLst>
          </p:cNvPr>
          <p:cNvGraphicFramePr>
            <a:graphicFrameLocks/>
          </p:cNvGraphicFramePr>
          <p:nvPr>
            <p:extLst>
              <p:ext uri="{D42A27DB-BD31-4B8C-83A1-F6EECF244321}">
                <p14:modId xmlns:p14="http://schemas.microsoft.com/office/powerpoint/2010/main" val="2548266850"/>
              </p:ext>
            </p:extLst>
          </p:nvPr>
        </p:nvGraphicFramePr>
        <p:xfrm>
          <a:off x="228600" y="511968"/>
          <a:ext cx="6905625" cy="35933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F58920FE-2810-CC56-6BD0-6D2E26043E72}"/>
              </a:ext>
            </a:extLst>
          </p:cNvPr>
          <p:cNvSpPr txBox="1"/>
          <p:nvPr/>
        </p:nvSpPr>
        <p:spPr>
          <a:xfrm>
            <a:off x="7600949" y="744824"/>
            <a:ext cx="4010026" cy="2677656"/>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The number of adults aged 50 and over in contact with the specialist substance misuse services shows an increasing trend for Cambridgeshire and Peterborough since 2013/14.</a:t>
            </a:r>
          </a:p>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r>
              <a:rPr lang="en-GB" sz="1400">
                <a:solidFill>
                  <a:schemeClr val="accent1">
                    <a:lumMod val="75000"/>
                  </a:schemeClr>
                </a:solidFill>
              </a:rPr>
              <a:t>In 2022/23, the number of people in contact with the service increased by 122% in Cambridgeshire and 118% in Peterborough compared to 2013/14.</a:t>
            </a:r>
          </a:p>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endParaRPr lang="en-GB" sz="1400">
              <a:solidFill>
                <a:schemeClr val="accent1">
                  <a:lumMod val="75000"/>
                </a:schemeClr>
              </a:solidFill>
            </a:endParaRPr>
          </a:p>
        </p:txBody>
      </p:sp>
    </p:spTree>
    <p:extLst>
      <p:ext uri="{BB962C8B-B14F-4D97-AF65-F5344CB8AC3E}">
        <p14:creationId xmlns:p14="http://schemas.microsoft.com/office/powerpoint/2010/main" val="1744843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273B-DC23-FC1A-3D6C-375055FF224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CED70C8-E6F9-15EE-131D-5B3404E3DE65}"/>
              </a:ext>
            </a:extLst>
          </p:cNvPr>
          <p:cNvPicPr>
            <a:picLocks noChangeAspect="1"/>
          </p:cNvPicPr>
          <p:nvPr/>
        </p:nvPicPr>
        <p:blipFill>
          <a:blip r:embed="rId2"/>
          <a:stretch>
            <a:fillRect/>
          </a:stretch>
        </p:blipFill>
        <p:spPr>
          <a:xfrm>
            <a:off x="0" y="3915126"/>
            <a:ext cx="7119052" cy="2587209"/>
          </a:xfrm>
          <a:prstGeom prst="rect">
            <a:avLst/>
          </a:prstGeom>
        </p:spPr>
      </p:pic>
      <p:pic>
        <p:nvPicPr>
          <p:cNvPr id="7" name="Picture 6">
            <a:extLst>
              <a:ext uri="{FF2B5EF4-FFF2-40B4-BE49-F238E27FC236}">
                <a16:creationId xmlns:a16="http://schemas.microsoft.com/office/drawing/2014/main" id="{C3199BF9-B5E8-6E7F-2B77-347BBAB011FA}"/>
              </a:ext>
            </a:extLst>
          </p:cNvPr>
          <p:cNvPicPr>
            <a:picLocks noChangeAspect="1"/>
          </p:cNvPicPr>
          <p:nvPr/>
        </p:nvPicPr>
        <p:blipFill>
          <a:blip r:embed="rId3"/>
          <a:stretch>
            <a:fillRect/>
          </a:stretch>
        </p:blipFill>
        <p:spPr>
          <a:xfrm>
            <a:off x="0" y="413820"/>
            <a:ext cx="7119052" cy="2559191"/>
          </a:xfrm>
          <a:prstGeom prst="rect">
            <a:avLst/>
          </a:prstGeom>
        </p:spPr>
      </p:pic>
      <p:sp>
        <p:nvSpPr>
          <p:cNvPr id="4" name="TextBox 3">
            <a:extLst>
              <a:ext uri="{FF2B5EF4-FFF2-40B4-BE49-F238E27FC236}">
                <a16:creationId xmlns:a16="http://schemas.microsoft.com/office/drawing/2014/main" id="{F94DB985-BA9D-D27B-0E01-8FBD6408A98F}"/>
              </a:ext>
            </a:extLst>
          </p:cNvPr>
          <p:cNvSpPr txBox="1"/>
          <p:nvPr/>
        </p:nvSpPr>
        <p:spPr>
          <a:xfrm>
            <a:off x="0" y="6546098"/>
            <a:ext cx="1802096"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4">
                  <a:extLst>
                    <a:ext uri="{A12FA001-AC4F-418D-AE19-62706E023703}">
                      <ahyp:hlinkClr xmlns:ahyp="http://schemas.microsoft.com/office/drawing/2018/hyperlinkcolor" val="tx"/>
                    </a:ext>
                  </a:extLst>
                </a:hlinkClick>
              </a:rPr>
              <a:t>NDTMS - </a:t>
            </a:r>
            <a:r>
              <a:rPr lang="en-GB" sz="1000" err="1">
                <a:solidFill>
                  <a:schemeClr val="bg1"/>
                </a:solidFill>
                <a:hlinkClick r:id="rId4">
                  <a:extLst>
                    <a:ext uri="{A12FA001-AC4F-418D-AE19-62706E023703}">
                      <ahyp:hlinkClr xmlns:ahyp="http://schemas.microsoft.com/office/drawing/2018/hyperlinkcolor" val="tx"/>
                    </a:ext>
                  </a:extLst>
                </a:hlinkClick>
              </a:rPr>
              <a:t>ViewIt</a:t>
            </a:r>
            <a:r>
              <a:rPr lang="en-GB" sz="1000">
                <a:solidFill>
                  <a:schemeClr val="bg1"/>
                </a:solidFill>
                <a:hlinkClick r:id="rId4">
                  <a:extLst>
                    <a:ext uri="{A12FA001-AC4F-418D-AE19-62706E023703}">
                      <ahyp:hlinkClr xmlns:ahyp="http://schemas.microsoft.com/office/drawing/2018/hyperlinkcolor" val="tx"/>
                    </a:ext>
                  </a:extLst>
                </a:hlinkClick>
              </a:rPr>
              <a:t> - Adult</a:t>
            </a:r>
            <a:endParaRPr lang="en-GB" sz="1000">
              <a:solidFill>
                <a:schemeClr val="bg1"/>
              </a:solidFill>
            </a:endParaRPr>
          </a:p>
        </p:txBody>
      </p:sp>
      <p:sp>
        <p:nvSpPr>
          <p:cNvPr id="5" name="Title 1">
            <a:extLst>
              <a:ext uri="{FF2B5EF4-FFF2-40B4-BE49-F238E27FC236}">
                <a16:creationId xmlns:a16="http://schemas.microsoft.com/office/drawing/2014/main" id="{AC339BB0-BB94-B303-A3B0-6C4EE44B8B4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Source of referral for adults in treatment for drug and alcohol use, 50 years and over</a:t>
            </a:r>
          </a:p>
        </p:txBody>
      </p:sp>
      <p:sp>
        <p:nvSpPr>
          <p:cNvPr id="6" name="Content Placeholder 6">
            <a:extLst>
              <a:ext uri="{FF2B5EF4-FFF2-40B4-BE49-F238E27FC236}">
                <a16:creationId xmlns:a16="http://schemas.microsoft.com/office/drawing/2014/main" id="{F8107FC2-5399-69CF-8A6B-7EA7826132F3}"/>
              </a:ext>
            </a:extLst>
          </p:cNvPr>
          <p:cNvSpPr txBox="1">
            <a:spLocks/>
          </p:cNvSpPr>
          <p:nvPr/>
        </p:nvSpPr>
        <p:spPr>
          <a:xfrm>
            <a:off x="8505825" y="1018840"/>
            <a:ext cx="3457771" cy="47152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t>In Cambridgeshire and Peterborough, for the adults aged 50 and over, a  higher proportion of referrals to the specialist substance misuse services were from “self,  family or friends”.</a:t>
            </a:r>
          </a:p>
          <a:p>
            <a:pPr marL="285750" indent="-285750">
              <a:lnSpc>
                <a:spcPct val="120000"/>
              </a:lnSpc>
              <a:spcBef>
                <a:spcPts val="0"/>
              </a:spcBef>
            </a:pPr>
            <a:r>
              <a:rPr lang="en-GB" sz="1400"/>
              <a:t>In Cambridgeshire, from April 2022 to March 2023, about 78% of the referrals were from “self, family or friends”, 10% from “health services and social care”, 8% from “criminal justice” and 2% from “substance misuse services”.</a:t>
            </a:r>
          </a:p>
          <a:p>
            <a:pPr marL="285750" indent="-285750">
              <a:lnSpc>
                <a:spcPct val="120000"/>
              </a:lnSpc>
              <a:spcBef>
                <a:spcPts val="0"/>
              </a:spcBef>
            </a:pPr>
            <a:r>
              <a:rPr lang="en-GB" sz="1400"/>
              <a:t>In Peterborough, during the same period, about 50% of the referrals were from “self, family or friends”, 34% from “health services and social care”, 8% from “criminal justice” and 8% from “other”.</a:t>
            </a:r>
          </a:p>
          <a:p>
            <a:pPr marL="285750" indent="-285750">
              <a:lnSpc>
                <a:spcPct val="120000"/>
              </a:lnSpc>
              <a:spcBef>
                <a:spcPts val="0"/>
              </a:spcBef>
            </a:pPr>
            <a:endParaRPr lang="en-GB" sz="1400"/>
          </a:p>
          <a:p>
            <a:pPr marL="285750" indent="-285750">
              <a:lnSpc>
                <a:spcPct val="120000"/>
              </a:lnSpc>
              <a:spcBef>
                <a:spcPts val="0"/>
              </a:spcBef>
            </a:pPr>
            <a:endParaRPr lang="en-GB" sz="1400"/>
          </a:p>
        </p:txBody>
      </p:sp>
      <p:sp>
        <p:nvSpPr>
          <p:cNvPr id="11" name="TextBox 10">
            <a:extLst>
              <a:ext uri="{FF2B5EF4-FFF2-40B4-BE49-F238E27FC236}">
                <a16:creationId xmlns:a16="http://schemas.microsoft.com/office/drawing/2014/main" id="{06B90E4D-D17F-8E1F-45A4-EAE56A43C9DC}"/>
              </a:ext>
            </a:extLst>
          </p:cNvPr>
          <p:cNvSpPr txBox="1"/>
          <p:nvPr/>
        </p:nvSpPr>
        <p:spPr>
          <a:xfrm>
            <a:off x="1764756" y="443957"/>
            <a:ext cx="1659300" cy="369332"/>
          </a:xfrm>
          <a:prstGeom prst="rect">
            <a:avLst/>
          </a:prstGeom>
          <a:noFill/>
        </p:spPr>
        <p:txBody>
          <a:bodyPr wrap="none" rtlCol="0">
            <a:spAutoFit/>
          </a:bodyPr>
          <a:lstStyle/>
          <a:p>
            <a:r>
              <a:rPr lang="en-GB"/>
              <a:t>Cambridgeshire</a:t>
            </a:r>
          </a:p>
        </p:txBody>
      </p:sp>
      <p:sp>
        <p:nvSpPr>
          <p:cNvPr id="12" name="TextBox 11">
            <a:extLst>
              <a:ext uri="{FF2B5EF4-FFF2-40B4-BE49-F238E27FC236}">
                <a16:creationId xmlns:a16="http://schemas.microsoft.com/office/drawing/2014/main" id="{60E9E1A4-F704-CE70-D96F-98327CFF22E0}"/>
              </a:ext>
            </a:extLst>
          </p:cNvPr>
          <p:cNvSpPr txBox="1"/>
          <p:nvPr/>
        </p:nvSpPr>
        <p:spPr>
          <a:xfrm>
            <a:off x="1957831" y="3924579"/>
            <a:ext cx="1477456" cy="369332"/>
          </a:xfrm>
          <a:prstGeom prst="rect">
            <a:avLst/>
          </a:prstGeom>
          <a:noFill/>
        </p:spPr>
        <p:txBody>
          <a:bodyPr wrap="none" rtlCol="0">
            <a:spAutoFit/>
          </a:bodyPr>
          <a:lstStyle/>
          <a:p>
            <a:r>
              <a:rPr lang="en-GB"/>
              <a:t>Peterborough</a:t>
            </a:r>
          </a:p>
        </p:txBody>
      </p:sp>
      <p:pic>
        <p:nvPicPr>
          <p:cNvPr id="13" name="Picture 12">
            <a:extLst>
              <a:ext uri="{FF2B5EF4-FFF2-40B4-BE49-F238E27FC236}">
                <a16:creationId xmlns:a16="http://schemas.microsoft.com/office/drawing/2014/main" id="{AD8D30D3-3E0B-1999-BA27-EE9ECC8E76E0}"/>
              </a:ext>
            </a:extLst>
          </p:cNvPr>
          <p:cNvPicPr>
            <a:picLocks noChangeAspect="1"/>
          </p:cNvPicPr>
          <p:nvPr/>
        </p:nvPicPr>
        <p:blipFill>
          <a:blip r:embed="rId5"/>
          <a:stretch>
            <a:fillRect/>
          </a:stretch>
        </p:blipFill>
        <p:spPr>
          <a:xfrm>
            <a:off x="5507389" y="2814637"/>
            <a:ext cx="2305050" cy="1228725"/>
          </a:xfrm>
          <a:prstGeom prst="rect">
            <a:avLst/>
          </a:prstGeom>
        </p:spPr>
      </p:pic>
    </p:spTree>
    <p:extLst>
      <p:ext uri="{BB962C8B-B14F-4D97-AF65-F5344CB8AC3E}">
        <p14:creationId xmlns:p14="http://schemas.microsoft.com/office/powerpoint/2010/main" val="3465159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30D2D-79D6-4143-645E-95E2647484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D34AEB-207A-A944-7862-A688A561F804}"/>
              </a:ext>
            </a:extLst>
          </p:cNvPr>
          <p:cNvSpPr txBox="1"/>
          <p:nvPr/>
        </p:nvSpPr>
        <p:spPr>
          <a:xfrm>
            <a:off x="0" y="6546098"/>
            <a:ext cx="2398413"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Alcohol Profile - OHID (phe.org.uk)</a:t>
            </a:r>
            <a:endParaRPr lang="en-GB" sz="1000">
              <a:solidFill>
                <a:schemeClr val="bg1"/>
              </a:solidFill>
            </a:endParaRPr>
          </a:p>
        </p:txBody>
      </p:sp>
      <p:sp>
        <p:nvSpPr>
          <p:cNvPr id="5" name="Title 1">
            <a:extLst>
              <a:ext uri="{FF2B5EF4-FFF2-40B4-BE49-F238E27FC236}">
                <a16:creationId xmlns:a16="http://schemas.microsoft.com/office/drawing/2014/main" id="{1632A10A-00FF-CBB0-1F2A-43A68DB3A92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Admission episodes for alcohol-related conditions, 65 years and over</a:t>
            </a:r>
          </a:p>
        </p:txBody>
      </p:sp>
      <p:graphicFrame>
        <p:nvGraphicFramePr>
          <p:cNvPr id="2" name="Table 1">
            <a:extLst>
              <a:ext uri="{FF2B5EF4-FFF2-40B4-BE49-F238E27FC236}">
                <a16:creationId xmlns:a16="http://schemas.microsoft.com/office/drawing/2014/main" id="{60E1D8C3-7D46-192D-5D30-EB8F2C2D7B84}"/>
              </a:ext>
            </a:extLst>
          </p:cNvPr>
          <p:cNvGraphicFramePr>
            <a:graphicFrameLocks noGrp="1"/>
          </p:cNvGraphicFramePr>
          <p:nvPr>
            <p:extLst>
              <p:ext uri="{D42A27DB-BD31-4B8C-83A1-F6EECF244321}">
                <p14:modId xmlns:p14="http://schemas.microsoft.com/office/powerpoint/2010/main" val="3208309972"/>
              </p:ext>
            </p:extLst>
          </p:nvPr>
        </p:nvGraphicFramePr>
        <p:xfrm>
          <a:off x="173320" y="1170146"/>
          <a:ext cx="5141629" cy="3754278"/>
        </p:xfrm>
        <a:graphic>
          <a:graphicData uri="http://schemas.openxmlformats.org/drawingml/2006/table">
            <a:tbl>
              <a:tblPr>
                <a:tableStyleId>{5940675A-B579-460E-94D1-54222C63F5DA}</a:tableStyleId>
              </a:tblPr>
              <a:tblGrid>
                <a:gridCol w="1620391">
                  <a:extLst>
                    <a:ext uri="{9D8B030D-6E8A-4147-A177-3AD203B41FA5}">
                      <a16:colId xmlns:a16="http://schemas.microsoft.com/office/drawing/2014/main" val="2386619609"/>
                    </a:ext>
                  </a:extLst>
                </a:gridCol>
                <a:gridCol w="747874">
                  <a:extLst>
                    <a:ext uri="{9D8B030D-6E8A-4147-A177-3AD203B41FA5}">
                      <a16:colId xmlns:a16="http://schemas.microsoft.com/office/drawing/2014/main" val="2563209688"/>
                    </a:ext>
                  </a:extLst>
                </a:gridCol>
                <a:gridCol w="747874">
                  <a:extLst>
                    <a:ext uri="{9D8B030D-6E8A-4147-A177-3AD203B41FA5}">
                      <a16:colId xmlns:a16="http://schemas.microsoft.com/office/drawing/2014/main" val="109746985"/>
                    </a:ext>
                  </a:extLst>
                </a:gridCol>
                <a:gridCol w="997164">
                  <a:extLst>
                    <a:ext uri="{9D8B030D-6E8A-4147-A177-3AD203B41FA5}">
                      <a16:colId xmlns:a16="http://schemas.microsoft.com/office/drawing/2014/main" val="3938236419"/>
                    </a:ext>
                  </a:extLst>
                </a:gridCol>
                <a:gridCol w="1028326">
                  <a:extLst>
                    <a:ext uri="{9D8B030D-6E8A-4147-A177-3AD203B41FA5}">
                      <a16:colId xmlns:a16="http://schemas.microsoft.com/office/drawing/2014/main" val="969627541"/>
                    </a:ext>
                  </a:extLst>
                </a:gridCol>
              </a:tblGrid>
              <a:tr h="396558">
                <a:tc>
                  <a:txBody>
                    <a:bodyPr/>
                    <a:lstStyle/>
                    <a:p>
                      <a:pPr algn="l" fontAlgn="b"/>
                      <a:r>
                        <a:rPr lang="en-GB" sz="1100" b="1" u="none" strike="noStrike">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effectLst/>
                        </a:rPr>
                        <a:t>Count</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effectLst/>
                        </a:rPr>
                        <a:t>Value</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effectLst/>
                        </a:rPr>
                        <a:t>95% lower CI</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effectLst/>
                        </a:rPr>
                        <a:t>95% Upper CI</a:t>
                      </a:r>
                      <a:endParaRPr lang="en-GB"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43202343"/>
                  </a:ext>
                </a:extLst>
              </a:tr>
              <a:tr h="419715">
                <a:tc>
                  <a:txBody>
                    <a:bodyPr/>
                    <a:lstStyle/>
                    <a:p>
                      <a:pPr algn="l" fontAlgn="b"/>
                      <a:r>
                        <a:rPr lang="en-GB" sz="1100" b="0" i="0" u="none" strike="noStrike">
                          <a:solidFill>
                            <a:srgbClr val="000000"/>
                          </a:solidFill>
                          <a:effectLst/>
                          <a:latin typeface="Calibri" panose="020F0502020204030204" pitchFamily="34" charset="0"/>
                        </a:rPr>
                        <a:t>Cambridge</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157</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960</a:t>
                      </a:r>
                    </a:p>
                  </a:txBody>
                  <a:tcPr marL="6350" marR="6350" marT="6350" marB="0" anchor="ctr">
                    <a:solidFill>
                      <a:srgbClr val="FF0000"/>
                    </a:solidFill>
                  </a:tcPr>
                </a:tc>
                <a:tc>
                  <a:txBody>
                    <a:bodyPr/>
                    <a:lstStyle/>
                    <a:p>
                      <a:pPr algn="ctr" fontAlgn="b"/>
                      <a:r>
                        <a:rPr lang="en-GB" sz="1100" b="0" i="0" u="none" strike="noStrike">
                          <a:solidFill>
                            <a:srgbClr val="000000"/>
                          </a:solidFill>
                          <a:effectLst/>
                          <a:latin typeface="Calibri" panose="020F0502020204030204" pitchFamily="34" charset="0"/>
                        </a:rPr>
                        <a:t>815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1,123</a:t>
                      </a:r>
                    </a:p>
                  </a:txBody>
                  <a:tcPr marL="6350" marR="6350" marT="6350" marB="0" anchor="ctr"/>
                </a:tc>
                <a:extLst>
                  <a:ext uri="{0D108BD9-81ED-4DB2-BD59-A6C34878D82A}">
                    <a16:rowId xmlns:a16="http://schemas.microsoft.com/office/drawing/2014/main" val="144321065"/>
                  </a:ext>
                </a:extLst>
              </a:tr>
              <a:tr h="419715">
                <a:tc>
                  <a:txBody>
                    <a:bodyPr/>
                    <a:lstStyle/>
                    <a:p>
                      <a:pPr algn="l" fontAlgn="b"/>
                      <a:r>
                        <a:rPr lang="en-GB" sz="1100" b="0" i="0" u="none" strike="noStrike">
                          <a:solidFill>
                            <a:srgbClr val="000000"/>
                          </a:solidFill>
                          <a:effectLst/>
                          <a:latin typeface="Calibri" panose="020F0502020204030204" pitchFamily="34" charset="0"/>
                        </a:rPr>
                        <a:t>East Cambridgeshire</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120</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651</a:t>
                      </a:r>
                    </a:p>
                  </a:txBody>
                  <a:tcPr marL="6350" marR="6350" marT="6350" marB="0" anchor="ctr">
                    <a:solidFill>
                      <a:srgbClr val="92D050"/>
                    </a:solidFill>
                  </a:tcPr>
                </a:tc>
                <a:tc>
                  <a:txBody>
                    <a:bodyPr/>
                    <a:lstStyle/>
                    <a:p>
                      <a:pPr algn="ctr" fontAlgn="b"/>
                      <a:r>
                        <a:rPr lang="en-GB" sz="1100" b="0" i="0" u="none" strike="noStrike">
                          <a:solidFill>
                            <a:srgbClr val="000000"/>
                          </a:solidFill>
                          <a:effectLst/>
                          <a:latin typeface="Calibri" panose="020F0502020204030204" pitchFamily="34" charset="0"/>
                        </a:rPr>
                        <a:t>539</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779</a:t>
                      </a:r>
                    </a:p>
                  </a:txBody>
                  <a:tcPr marL="6350" marR="6350" marT="6350" marB="0" anchor="ctr"/>
                </a:tc>
                <a:extLst>
                  <a:ext uri="{0D108BD9-81ED-4DB2-BD59-A6C34878D82A}">
                    <a16:rowId xmlns:a16="http://schemas.microsoft.com/office/drawing/2014/main" val="3060272542"/>
                  </a:ext>
                </a:extLst>
              </a:tr>
              <a:tr h="419715">
                <a:tc>
                  <a:txBody>
                    <a:bodyPr/>
                    <a:lstStyle/>
                    <a:p>
                      <a:pPr algn="l" fontAlgn="b"/>
                      <a:r>
                        <a:rPr lang="en-GB" sz="1100" b="0" i="0" u="none" strike="noStrike">
                          <a:solidFill>
                            <a:srgbClr val="000000"/>
                          </a:solidFill>
                          <a:effectLst/>
                          <a:latin typeface="Calibri" panose="020F0502020204030204" pitchFamily="34" charset="0"/>
                        </a:rPr>
                        <a:t>Fenland</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183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778</a:t>
                      </a:r>
                    </a:p>
                  </a:txBody>
                  <a:tcPr marL="6350" marR="6350" marT="6350" marB="0" anchor="ctr">
                    <a:solidFill>
                      <a:srgbClr val="FFC000"/>
                    </a:solidFill>
                  </a:tcPr>
                </a:tc>
                <a:tc>
                  <a:txBody>
                    <a:bodyPr/>
                    <a:lstStyle/>
                    <a:p>
                      <a:pPr algn="ctr" fontAlgn="b"/>
                      <a:r>
                        <a:rPr lang="en-GB" sz="1100" b="0" i="0" u="none" strike="noStrike">
                          <a:solidFill>
                            <a:srgbClr val="000000"/>
                          </a:solidFill>
                          <a:effectLst/>
                          <a:latin typeface="Calibri" panose="020F0502020204030204" pitchFamily="34" charset="0"/>
                        </a:rPr>
                        <a:t>669</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899</a:t>
                      </a:r>
                    </a:p>
                  </a:txBody>
                  <a:tcPr marL="6350" marR="6350" marT="6350" marB="0" anchor="ctr"/>
                </a:tc>
                <a:extLst>
                  <a:ext uri="{0D108BD9-81ED-4DB2-BD59-A6C34878D82A}">
                    <a16:rowId xmlns:a16="http://schemas.microsoft.com/office/drawing/2014/main" val="1845953596"/>
                  </a:ext>
                </a:extLst>
              </a:tr>
              <a:tr h="419715">
                <a:tc>
                  <a:txBody>
                    <a:bodyPr/>
                    <a:lstStyle/>
                    <a:p>
                      <a:pPr algn="l" fontAlgn="b"/>
                      <a:r>
                        <a:rPr lang="en-GB" sz="1100" b="0" i="0" u="none" strike="noStrike">
                          <a:solidFill>
                            <a:srgbClr val="000000"/>
                          </a:solidFill>
                          <a:effectLst/>
                          <a:latin typeface="Calibri" panose="020F0502020204030204" pitchFamily="34" charset="0"/>
                        </a:rPr>
                        <a:t>Huntingdonshire</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251</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681</a:t>
                      </a:r>
                    </a:p>
                  </a:txBody>
                  <a:tcPr marL="6350" marR="6350" marT="6350" marB="0" anchor="ctr">
                    <a:solidFill>
                      <a:srgbClr val="92D050"/>
                    </a:solidFill>
                  </a:tcPr>
                </a:tc>
                <a:tc>
                  <a:txBody>
                    <a:bodyPr/>
                    <a:lstStyle/>
                    <a:p>
                      <a:pPr algn="ctr" fontAlgn="b"/>
                      <a:r>
                        <a:rPr lang="en-GB" sz="1100" b="0" i="0" u="none" strike="noStrike">
                          <a:solidFill>
                            <a:srgbClr val="000000"/>
                          </a:solidFill>
                          <a:effectLst/>
                          <a:latin typeface="Calibri" panose="020F0502020204030204" pitchFamily="34" charset="0"/>
                        </a:rPr>
                        <a:t>599</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771</a:t>
                      </a:r>
                    </a:p>
                  </a:txBody>
                  <a:tcPr marL="6350" marR="6350" marT="6350" marB="0" anchor="ctr"/>
                </a:tc>
                <a:extLst>
                  <a:ext uri="{0D108BD9-81ED-4DB2-BD59-A6C34878D82A}">
                    <a16:rowId xmlns:a16="http://schemas.microsoft.com/office/drawing/2014/main" val="1822479760"/>
                  </a:ext>
                </a:extLst>
              </a:tr>
              <a:tr h="419715">
                <a:tc>
                  <a:txBody>
                    <a:bodyPr/>
                    <a:lstStyle/>
                    <a:p>
                      <a:pPr algn="l" fontAlgn="b"/>
                      <a:r>
                        <a:rPr lang="en-GB" sz="1100" b="0" i="0" u="none" strike="noStrike">
                          <a:solidFill>
                            <a:srgbClr val="000000"/>
                          </a:solidFill>
                          <a:effectLst/>
                          <a:latin typeface="Calibri" panose="020F0502020204030204" pitchFamily="34" charset="0"/>
                        </a:rPr>
                        <a:t>South Cambridgeshire</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201</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630</a:t>
                      </a:r>
                    </a:p>
                  </a:txBody>
                  <a:tcPr marL="6350" marR="6350" marT="6350" marB="0" anchor="ctr">
                    <a:solidFill>
                      <a:srgbClr val="92D050"/>
                    </a:solidFill>
                  </a:tcPr>
                </a:tc>
                <a:tc>
                  <a:txBody>
                    <a:bodyPr/>
                    <a:lstStyle/>
                    <a:p>
                      <a:pPr algn="ctr" fontAlgn="b"/>
                      <a:r>
                        <a:rPr lang="en-GB" sz="1100" b="0" i="0" u="none" strike="noStrike">
                          <a:solidFill>
                            <a:srgbClr val="000000"/>
                          </a:solidFill>
                          <a:effectLst/>
                          <a:latin typeface="Calibri" panose="020F0502020204030204" pitchFamily="34" charset="0"/>
                        </a:rPr>
                        <a:t>546</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724</a:t>
                      </a:r>
                    </a:p>
                  </a:txBody>
                  <a:tcPr marL="6350" marR="6350" marT="6350" marB="0" anchor="ctr"/>
                </a:tc>
                <a:extLst>
                  <a:ext uri="{0D108BD9-81ED-4DB2-BD59-A6C34878D82A}">
                    <a16:rowId xmlns:a16="http://schemas.microsoft.com/office/drawing/2014/main" val="1947343129"/>
                  </a:ext>
                </a:extLst>
              </a:tr>
              <a:tr h="419715">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911</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718</a:t>
                      </a:r>
                      <a:endParaRPr lang="en-GB" sz="1100" b="0" i="0" u="none" strike="noStrike">
                        <a:solidFill>
                          <a:srgbClr val="000000"/>
                        </a:solidFill>
                        <a:effectLst/>
                        <a:latin typeface="Calibri" panose="020F0502020204030204" pitchFamily="34" charset="0"/>
                      </a:endParaRPr>
                    </a:p>
                  </a:txBody>
                  <a:tcPr marL="6350" marR="6350" marT="6350" marB="0" anchor="ctr">
                    <a:solidFill>
                      <a:srgbClr val="92D050"/>
                    </a:solidFill>
                  </a:tcPr>
                </a:tc>
                <a:tc>
                  <a:txBody>
                    <a:bodyPr/>
                    <a:lstStyle/>
                    <a:p>
                      <a:pPr algn="ctr" fontAlgn="b"/>
                      <a:r>
                        <a:rPr lang="en-GB" sz="1100" u="none" strike="noStrike">
                          <a:effectLst/>
                        </a:rPr>
                        <a:t>672</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766</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140126573"/>
                  </a:ext>
                </a:extLst>
              </a:tr>
              <a:tr h="419715">
                <a:tc>
                  <a:txBody>
                    <a:bodyPr/>
                    <a:lstStyle/>
                    <a:p>
                      <a:pPr algn="l" fontAlgn="b"/>
                      <a:r>
                        <a:rPr lang="en-GB" sz="1100" u="none" strike="noStrike">
                          <a:effectLst/>
                        </a:rPr>
                        <a:t>Peterborough </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228</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739</a:t>
                      </a:r>
                      <a:endParaRPr lang="en-GB" sz="1100" b="0" i="0" u="none" strike="noStrike">
                        <a:solidFill>
                          <a:srgbClr val="000000"/>
                        </a:solidFill>
                        <a:effectLst/>
                        <a:latin typeface="Calibri" panose="020F0502020204030204" pitchFamily="34" charset="0"/>
                      </a:endParaRPr>
                    </a:p>
                  </a:txBody>
                  <a:tcPr marL="6350" marR="6350" marT="6350" marB="0" anchor="ctr">
                    <a:solidFill>
                      <a:srgbClr val="FFC000"/>
                    </a:solidFill>
                  </a:tcPr>
                </a:tc>
                <a:tc>
                  <a:txBody>
                    <a:bodyPr/>
                    <a:lstStyle/>
                    <a:p>
                      <a:pPr algn="ctr" fontAlgn="b"/>
                      <a:r>
                        <a:rPr lang="en-GB" sz="1100" u="none" strike="noStrike">
                          <a:effectLst/>
                        </a:rPr>
                        <a:t>646</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842</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788921"/>
                  </a:ext>
                </a:extLst>
              </a:tr>
              <a:tr h="419715">
                <a:tc>
                  <a:txBody>
                    <a:bodyPr/>
                    <a:lstStyle/>
                    <a:p>
                      <a:pPr algn="l" fontAlgn="b"/>
                      <a:r>
                        <a:rPr lang="en-GB" sz="1100" u="none" strike="noStrike">
                          <a:effectLst/>
                        </a:rPr>
                        <a:t>England</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84,509</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810</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804</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u="none" strike="noStrike">
                          <a:effectLst/>
                        </a:rPr>
                        <a:t>815</a:t>
                      </a:r>
                      <a:endParaRPr lang="en-GB" sz="11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34308582"/>
                  </a:ext>
                </a:extLst>
              </a:tr>
            </a:tbl>
          </a:graphicData>
        </a:graphic>
      </p:graphicFrame>
      <p:sp>
        <p:nvSpPr>
          <p:cNvPr id="6" name="TextBox 5">
            <a:extLst>
              <a:ext uri="{FF2B5EF4-FFF2-40B4-BE49-F238E27FC236}">
                <a16:creationId xmlns:a16="http://schemas.microsoft.com/office/drawing/2014/main" id="{C40509D6-E2DC-163F-B72C-EEB26782629A}"/>
              </a:ext>
            </a:extLst>
          </p:cNvPr>
          <p:cNvSpPr txBox="1"/>
          <p:nvPr/>
        </p:nvSpPr>
        <p:spPr>
          <a:xfrm>
            <a:off x="173321" y="494482"/>
            <a:ext cx="5141628" cy="523220"/>
          </a:xfrm>
          <a:prstGeom prst="rect">
            <a:avLst/>
          </a:prstGeom>
          <a:noFill/>
        </p:spPr>
        <p:txBody>
          <a:bodyPr wrap="square">
            <a:spAutoFit/>
          </a:bodyPr>
          <a:lstStyle/>
          <a:p>
            <a:r>
              <a:rPr lang="en-GB" sz="1400" b="1" i="0">
                <a:solidFill>
                  <a:schemeClr val="accent1">
                    <a:lumMod val="75000"/>
                  </a:schemeClr>
                </a:solidFill>
                <a:effectLst/>
              </a:rPr>
              <a:t>Admission episodes for alcohol-related conditions (Narrow) – 65+ years, 2021/22, Directly standardised rate per 100,000</a:t>
            </a:r>
            <a:endParaRPr lang="en-GB" sz="1400" b="1">
              <a:solidFill>
                <a:schemeClr val="accent1">
                  <a:lumMod val="75000"/>
                </a:schemeClr>
              </a:solidFill>
            </a:endParaRPr>
          </a:p>
        </p:txBody>
      </p:sp>
      <p:sp>
        <p:nvSpPr>
          <p:cNvPr id="8" name="TextBox 7">
            <a:extLst>
              <a:ext uri="{FF2B5EF4-FFF2-40B4-BE49-F238E27FC236}">
                <a16:creationId xmlns:a16="http://schemas.microsoft.com/office/drawing/2014/main" id="{40D480C5-55BF-CEF2-B558-40A465D75209}"/>
              </a:ext>
            </a:extLst>
          </p:cNvPr>
          <p:cNvSpPr txBox="1"/>
          <p:nvPr/>
        </p:nvSpPr>
        <p:spPr>
          <a:xfrm>
            <a:off x="6135970" y="1284446"/>
            <a:ext cx="5048251" cy="203132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The rate of admissions for 65 years and over where the main reason for admission is an alcohol-related condition in </a:t>
            </a:r>
            <a:r>
              <a:rPr lang="en-GB" sz="1400" dirty="0">
                <a:solidFill>
                  <a:srgbClr val="FF0000"/>
                </a:solidFill>
              </a:rPr>
              <a:t>Cambridge was significantly higher </a:t>
            </a:r>
            <a:r>
              <a:rPr lang="en-GB" sz="1400" dirty="0">
                <a:solidFill>
                  <a:schemeClr val="accent1">
                    <a:lumMod val="75000"/>
                  </a:schemeClr>
                </a:solidFill>
              </a:rPr>
              <a:t>than the national rate in 2021/22.</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The  rates in</a:t>
            </a:r>
            <a:r>
              <a:rPr lang="en-GB" sz="1400" dirty="0">
                <a:solidFill>
                  <a:schemeClr val="accent2"/>
                </a:solidFill>
              </a:rPr>
              <a:t> Fenland and Peterborough were statistically similar</a:t>
            </a:r>
            <a:r>
              <a:rPr lang="en-GB" sz="1400" dirty="0">
                <a:solidFill>
                  <a:schemeClr val="accent1">
                    <a:lumMod val="75000"/>
                  </a:schemeClr>
                </a:solidFill>
              </a:rPr>
              <a:t> to England.</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graphicFrame>
        <p:nvGraphicFramePr>
          <p:cNvPr id="3" name="Table 2">
            <a:extLst>
              <a:ext uri="{FF2B5EF4-FFF2-40B4-BE49-F238E27FC236}">
                <a16:creationId xmlns:a16="http://schemas.microsoft.com/office/drawing/2014/main" id="{63F2370B-D58E-64F3-1A72-E22E3CD52DF2}"/>
              </a:ext>
            </a:extLst>
          </p:cNvPr>
          <p:cNvGraphicFramePr>
            <a:graphicFrameLocks noGrp="1"/>
          </p:cNvGraphicFramePr>
          <p:nvPr>
            <p:extLst>
              <p:ext uri="{D42A27DB-BD31-4B8C-83A1-F6EECF244321}">
                <p14:modId xmlns:p14="http://schemas.microsoft.com/office/powerpoint/2010/main" val="3115154512"/>
              </p:ext>
            </p:extLst>
          </p:nvPr>
        </p:nvGraphicFramePr>
        <p:xfrm>
          <a:off x="173320" y="5076868"/>
          <a:ext cx="5141629" cy="280670"/>
        </p:xfrm>
        <a:graphic>
          <a:graphicData uri="http://schemas.openxmlformats.org/drawingml/2006/table">
            <a:tbl>
              <a:tblPr>
                <a:tableStyleId>{5940675A-B579-460E-94D1-54222C63F5DA}</a:tableStyleId>
              </a:tblPr>
              <a:tblGrid>
                <a:gridCol w="1938199">
                  <a:extLst>
                    <a:ext uri="{9D8B030D-6E8A-4147-A177-3AD203B41FA5}">
                      <a16:colId xmlns:a16="http://schemas.microsoft.com/office/drawing/2014/main" val="1660097052"/>
                    </a:ext>
                  </a:extLst>
                </a:gridCol>
                <a:gridCol w="1601715">
                  <a:extLst>
                    <a:ext uri="{9D8B030D-6E8A-4147-A177-3AD203B41FA5}">
                      <a16:colId xmlns:a16="http://schemas.microsoft.com/office/drawing/2014/main" val="1289245842"/>
                    </a:ext>
                  </a:extLst>
                </a:gridCol>
                <a:gridCol w="1601715">
                  <a:extLst>
                    <a:ext uri="{9D8B030D-6E8A-4147-A177-3AD203B41FA5}">
                      <a16:colId xmlns:a16="http://schemas.microsoft.com/office/drawing/2014/main" val="720558679"/>
                    </a:ext>
                  </a:extLst>
                </a:gridCol>
              </a:tblGrid>
              <a:tr h="246221">
                <a:tc>
                  <a:txBody>
                    <a:bodyPr/>
                    <a:lstStyle/>
                    <a:p>
                      <a:pPr algn="ctr" fontAlgn="b"/>
                      <a:r>
                        <a:rPr lang="en-GB" sz="900" b="0" i="0" u="none" strike="noStrike">
                          <a:solidFill>
                            <a:srgbClr val="000000"/>
                          </a:solidFill>
                          <a:effectLst/>
                          <a:latin typeface="Calibri" panose="020F0502020204030204" pitchFamily="34" charset="0"/>
                        </a:rPr>
                        <a:t>Statistically significantly better than England</a:t>
                      </a:r>
                    </a:p>
                  </a:txBody>
                  <a:tcPr marL="6350" marR="6350" marT="6350" marB="0" anchor="ctr">
                    <a:solidFill>
                      <a:srgbClr val="92D050"/>
                    </a:solidFill>
                  </a:tcPr>
                </a:tc>
                <a:tc>
                  <a:txBody>
                    <a:bodyPr/>
                    <a:lstStyle/>
                    <a:p>
                      <a:pPr algn="ctr" fontAlgn="b"/>
                      <a:r>
                        <a:rPr lang="en-GB" sz="900" b="0" i="0" u="none" strike="noStrike">
                          <a:solidFill>
                            <a:srgbClr val="000000"/>
                          </a:solidFill>
                          <a:effectLst/>
                          <a:latin typeface="Calibri" panose="020F0502020204030204" pitchFamily="34" charset="0"/>
                        </a:rPr>
                        <a:t>Statistically similar to England</a:t>
                      </a:r>
                    </a:p>
                  </a:txBody>
                  <a:tcPr marL="6350" marR="6350" marT="6350" marB="0" anchor="ctr">
                    <a:solidFill>
                      <a:srgbClr val="FFC000"/>
                    </a:solidFill>
                  </a:tcPr>
                </a:tc>
                <a:tc>
                  <a:txBody>
                    <a:bodyPr/>
                    <a:lstStyle/>
                    <a:p>
                      <a:pPr algn="ctr" fontAlgn="b"/>
                      <a:r>
                        <a:rPr lang="en-GB" sz="900" b="0" i="0" u="none" strike="noStrike">
                          <a:solidFill>
                            <a:srgbClr val="000000"/>
                          </a:solidFill>
                          <a:effectLst/>
                          <a:latin typeface="Calibri" panose="020F0502020204030204" pitchFamily="34" charset="0"/>
                        </a:rPr>
                        <a:t>Statistically significantly worse than England</a:t>
                      </a:r>
                    </a:p>
                  </a:txBody>
                  <a:tcPr marL="6350" marR="6350" marT="6350" marB="0" anchor="ctr">
                    <a:solidFill>
                      <a:srgbClr val="FF0000"/>
                    </a:solidFill>
                  </a:tcPr>
                </a:tc>
                <a:extLst>
                  <a:ext uri="{0D108BD9-81ED-4DB2-BD59-A6C34878D82A}">
                    <a16:rowId xmlns:a16="http://schemas.microsoft.com/office/drawing/2014/main" val="2041362922"/>
                  </a:ext>
                </a:extLst>
              </a:tr>
            </a:tbl>
          </a:graphicData>
        </a:graphic>
      </p:graphicFrame>
    </p:spTree>
    <p:extLst>
      <p:ext uri="{BB962C8B-B14F-4D97-AF65-F5344CB8AC3E}">
        <p14:creationId xmlns:p14="http://schemas.microsoft.com/office/powerpoint/2010/main" val="1791163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B8AC-C0FF-8D6A-6F83-89042120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FD255-A536-0DE1-A7A1-3CCFE1AABE86}"/>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a:t>POPPI projections</a:t>
            </a:r>
            <a:endParaRPr b="1"/>
          </a:p>
        </p:txBody>
      </p:sp>
    </p:spTree>
    <p:extLst>
      <p:ext uri="{BB962C8B-B14F-4D97-AF65-F5344CB8AC3E}">
        <p14:creationId xmlns:p14="http://schemas.microsoft.com/office/powerpoint/2010/main" val="697441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53F2-4C23-1EE3-46A2-734A8130A2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E9C9AE-D9C3-80CA-8AEC-A2117284FF93}"/>
              </a:ext>
            </a:extLst>
          </p:cNvPr>
          <p:cNvSpPr txBox="1"/>
          <p:nvPr/>
        </p:nvSpPr>
        <p:spPr>
          <a:xfrm>
            <a:off x="0" y="6546098"/>
            <a:ext cx="4280339"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Projecting Older People Population Information System (poppi.org.uk)</a:t>
            </a:r>
            <a:endParaRPr lang="en-GB" sz="1000">
              <a:solidFill>
                <a:schemeClr val="bg1"/>
              </a:solidFill>
            </a:endParaRPr>
          </a:p>
        </p:txBody>
      </p:sp>
      <p:sp>
        <p:nvSpPr>
          <p:cNvPr id="5" name="Title 1">
            <a:extLst>
              <a:ext uri="{FF2B5EF4-FFF2-40B4-BE49-F238E27FC236}">
                <a16:creationId xmlns:a16="http://schemas.microsoft.com/office/drawing/2014/main" id="{D95DAA43-96B3-C34B-1CF4-AD750075FC7C}"/>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Depression, 65 years and over</a:t>
            </a:r>
          </a:p>
        </p:txBody>
      </p:sp>
      <p:pic>
        <p:nvPicPr>
          <p:cNvPr id="12" name="Picture 11">
            <a:extLst>
              <a:ext uri="{FF2B5EF4-FFF2-40B4-BE49-F238E27FC236}">
                <a16:creationId xmlns:a16="http://schemas.microsoft.com/office/drawing/2014/main" id="{5A0B10E1-CDFB-EDA1-85D2-67F5CD6F74CE}"/>
              </a:ext>
            </a:extLst>
          </p:cNvPr>
          <p:cNvPicPr>
            <a:picLocks noChangeAspect="1"/>
          </p:cNvPicPr>
          <p:nvPr/>
        </p:nvPicPr>
        <p:blipFill>
          <a:blip r:embed="rId4"/>
          <a:stretch>
            <a:fillRect/>
          </a:stretch>
        </p:blipFill>
        <p:spPr>
          <a:xfrm>
            <a:off x="86158" y="558078"/>
            <a:ext cx="5829649" cy="3698379"/>
          </a:xfrm>
          <a:prstGeom prst="rect">
            <a:avLst/>
          </a:prstGeom>
          <a:ln>
            <a:solidFill>
              <a:schemeClr val="bg1">
                <a:lumMod val="65000"/>
              </a:schemeClr>
            </a:solidFill>
          </a:ln>
        </p:spPr>
      </p:pic>
      <p:pic>
        <p:nvPicPr>
          <p:cNvPr id="14" name="Picture 13">
            <a:extLst>
              <a:ext uri="{FF2B5EF4-FFF2-40B4-BE49-F238E27FC236}">
                <a16:creationId xmlns:a16="http://schemas.microsoft.com/office/drawing/2014/main" id="{F3137874-3EA8-6438-798C-C88B11A2C404}"/>
              </a:ext>
            </a:extLst>
          </p:cNvPr>
          <p:cNvPicPr>
            <a:picLocks noChangeAspect="1"/>
          </p:cNvPicPr>
          <p:nvPr/>
        </p:nvPicPr>
        <p:blipFill>
          <a:blip r:embed="rId5"/>
          <a:stretch>
            <a:fillRect/>
          </a:stretch>
        </p:blipFill>
        <p:spPr>
          <a:xfrm>
            <a:off x="6265718" y="558078"/>
            <a:ext cx="5863936" cy="3698379"/>
          </a:xfrm>
          <a:prstGeom prst="rect">
            <a:avLst/>
          </a:prstGeom>
          <a:ln>
            <a:solidFill>
              <a:schemeClr val="bg1">
                <a:lumMod val="65000"/>
              </a:schemeClr>
            </a:solidFill>
          </a:ln>
        </p:spPr>
      </p:pic>
      <p:graphicFrame>
        <p:nvGraphicFramePr>
          <p:cNvPr id="2" name="Table 1">
            <a:extLst>
              <a:ext uri="{FF2B5EF4-FFF2-40B4-BE49-F238E27FC236}">
                <a16:creationId xmlns:a16="http://schemas.microsoft.com/office/drawing/2014/main" id="{A0CEFBDA-8DDA-A987-3589-367D0CB667A3}"/>
              </a:ext>
            </a:extLst>
          </p:cNvPr>
          <p:cNvGraphicFramePr>
            <a:graphicFrameLocks noGrp="1"/>
          </p:cNvGraphicFramePr>
          <p:nvPr/>
        </p:nvGraphicFramePr>
        <p:xfrm>
          <a:off x="86158" y="4472496"/>
          <a:ext cx="5829648" cy="736600"/>
        </p:xfrm>
        <a:graphic>
          <a:graphicData uri="http://schemas.openxmlformats.org/drawingml/2006/table">
            <a:tbl>
              <a:tblPr>
                <a:tableStyleId>{5940675A-B579-460E-94D1-54222C63F5DA}</a:tableStyleId>
              </a:tblPr>
              <a:tblGrid>
                <a:gridCol w="1135948">
                  <a:extLst>
                    <a:ext uri="{9D8B030D-6E8A-4147-A177-3AD203B41FA5}">
                      <a16:colId xmlns:a16="http://schemas.microsoft.com/office/drawing/2014/main" val="1531580967"/>
                    </a:ext>
                  </a:extLst>
                </a:gridCol>
                <a:gridCol w="938740">
                  <a:extLst>
                    <a:ext uri="{9D8B030D-6E8A-4147-A177-3AD203B41FA5}">
                      <a16:colId xmlns:a16="http://schemas.microsoft.com/office/drawing/2014/main" val="2861747501"/>
                    </a:ext>
                  </a:extLst>
                </a:gridCol>
                <a:gridCol w="938740">
                  <a:extLst>
                    <a:ext uri="{9D8B030D-6E8A-4147-A177-3AD203B41FA5}">
                      <a16:colId xmlns:a16="http://schemas.microsoft.com/office/drawing/2014/main" val="4109355742"/>
                    </a:ext>
                  </a:extLst>
                </a:gridCol>
                <a:gridCol w="938740">
                  <a:extLst>
                    <a:ext uri="{9D8B030D-6E8A-4147-A177-3AD203B41FA5}">
                      <a16:colId xmlns:a16="http://schemas.microsoft.com/office/drawing/2014/main" val="464547989"/>
                    </a:ext>
                  </a:extLst>
                </a:gridCol>
                <a:gridCol w="938740">
                  <a:extLst>
                    <a:ext uri="{9D8B030D-6E8A-4147-A177-3AD203B41FA5}">
                      <a16:colId xmlns:a16="http://schemas.microsoft.com/office/drawing/2014/main" val="1275352656"/>
                    </a:ext>
                  </a:extLst>
                </a:gridCol>
                <a:gridCol w="938740">
                  <a:extLst>
                    <a:ext uri="{9D8B030D-6E8A-4147-A177-3AD203B41FA5}">
                      <a16:colId xmlns:a16="http://schemas.microsoft.com/office/drawing/2014/main" val="854369033"/>
                    </a:ext>
                  </a:extLst>
                </a:gridCol>
              </a:tblGrid>
              <a:tr h="184150">
                <a:tc gridSpan="6">
                  <a:txBody>
                    <a:bodyPr/>
                    <a:lstStyle/>
                    <a:p>
                      <a:pPr algn="l" fontAlgn="b"/>
                      <a:r>
                        <a:rPr lang="en-GB" sz="1100" b="1" i="0" u="none" strike="noStrike">
                          <a:solidFill>
                            <a:srgbClr val="000000"/>
                          </a:solidFill>
                          <a:effectLst/>
                          <a:latin typeface="Calibri" panose="020F0502020204030204" pitchFamily="34" charset="0"/>
                        </a:rPr>
                        <a:t>Number of people aged 65 and over predicted to have depression</a:t>
                      </a: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18415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7496820"/>
                  </a:ext>
                </a:extLst>
              </a:tr>
              <a:tr h="18415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11,440</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11,856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13,139</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14,211</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14,996</a:t>
                      </a:r>
                    </a:p>
                  </a:txBody>
                  <a:tcPr marL="6350" marR="6350" marT="6350" marB="0" anchor="b"/>
                </a:tc>
                <a:extLst>
                  <a:ext uri="{0D108BD9-81ED-4DB2-BD59-A6C34878D82A}">
                    <a16:rowId xmlns:a16="http://schemas.microsoft.com/office/drawing/2014/main" val="790297230"/>
                  </a:ext>
                </a:extLst>
              </a:tr>
              <a:tr h="18415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2,790</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2,910</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3,273</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3,584</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3,862</a:t>
                      </a:r>
                    </a:p>
                  </a:txBody>
                  <a:tcPr marL="6350" marR="6350" marT="6350" marB="0" anchor="b"/>
                </a:tc>
                <a:extLst>
                  <a:ext uri="{0D108BD9-81ED-4DB2-BD59-A6C34878D82A}">
                    <a16:rowId xmlns:a16="http://schemas.microsoft.com/office/drawing/2014/main" val="1774808778"/>
                  </a:ext>
                </a:extLst>
              </a:tr>
            </a:tbl>
          </a:graphicData>
        </a:graphic>
      </p:graphicFrame>
      <p:graphicFrame>
        <p:nvGraphicFramePr>
          <p:cNvPr id="3" name="Table 2">
            <a:extLst>
              <a:ext uri="{FF2B5EF4-FFF2-40B4-BE49-F238E27FC236}">
                <a16:creationId xmlns:a16="http://schemas.microsoft.com/office/drawing/2014/main" id="{7F2AD82B-4331-D69A-73E1-55A5E8B78C94}"/>
              </a:ext>
            </a:extLst>
          </p:cNvPr>
          <p:cNvGraphicFramePr>
            <a:graphicFrameLocks noGrp="1"/>
          </p:cNvGraphicFramePr>
          <p:nvPr/>
        </p:nvGraphicFramePr>
        <p:xfrm>
          <a:off x="6300006" y="4472496"/>
          <a:ext cx="5829648" cy="736600"/>
        </p:xfrm>
        <a:graphic>
          <a:graphicData uri="http://schemas.openxmlformats.org/drawingml/2006/table">
            <a:tbl>
              <a:tblPr>
                <a:tableStyleId>{5940675A-B579-460E-94D1-54222C63F5DA}</a:tableStyleId>
              </a:tblPr>
              <a:tblGrid>
                <a:gridCol w="1135948">
                  <a:extLst>
                    <a:ext uri="{9D8B030D-6E8A-4147-A177-3AD203B41FA5}">
                      <a16:colId xmlns:a16="http://schemas.microsoft.com/office/drawing/2014/main" val="1531580967"/>
                    </a:ext>
                  </a:extLst>
                </a:gridCol>
                <a:gridCol w="938740">
                  <a:extLst>
                    <a:ext uri="{9D8B030D-6E8A-4147-A177-3AD203B41FA5}">
                      <a16:colId xmlns:a16="http://schemas.microsoft.com/office/drawing/2014/main" val="2861747501"/>
                    </a:ext>
                  </a:extLst>
                </a:gridCol>
                <a:gridCol w="938740">
                  <a:extLst>
                    <a:ext uri="{9D8B030D-6E8A-4147-A177-3AD203B41FA5}">
                      <a16:colId xmlns:a16="http://schemas.microsoft.com/office/drawing/2014/main" val="4109355742"/>
                    </a:ext>
                  </a:extLst>
                </a:gridCol>
                <a:gridCol w="938740">
                  <a:extLst>
                    <a:ext uri="{9D8B030D-6E8A-4147-A177-3AD203B41FA5}">
                      <a16:colId xmlns:a16="http://schemas.microsoft.com/office/drawing/2014/main" val="464547989"/>
                    </a:ext>
                  </a:extLst>
                </a:gridCol>
                <a:gridCol w="938740">
                  <a:extLst>
                    <a:ext uri="{9D8B030D-6E8A-4147-A177-3AD203B41FA5}">
                      <a16:colId xmlns:a16="http://schemas.microsoft.com/office/drawing/2014/main" val="1275352656"/>
                    </a:ext>
                  </a:extLst>
                </a:gridCol>
                <a:gridCol w="938740">
                  <a:extLst>
                    <a:ext uri="{9D8B030D-6E8A-4147-A177-3AD203B41FA5}">
                      <a16:colId xmlns:a16="http://schemas.microsoft.com/office/drawing/2014/main" val="854369033"/>
                    </a:ext>
                  </a:extLst>
                </a:gridCol>
              </a:tblGrid>
              <a:tr h="184150">
                <a:tc gridSpan="6">
                  <a:txBody>
                    <a:bodyPr/>
                    <a:lstStyle/>
                    <a:p>
                      <a:pPr algn="l" fontAlgn="b"/>
                      <a:r>
                        <a:rPr lang="en-GB" sz="1100" b="1" i="0" u="none" strike="noStrike">
                          <a:solidFill>
                            <a:srgbClr val="000000"/>
                          </a:solidFill>
                          <a:effectLst/>
                          <a:latin typeface="Calibri" panose="020F0502020204030204" pitchFamily="34" charset="0"/>
                        </a:rPr>
                        <a:t>Number of people aged 65 and over predicted to have severe depression</a:t>
                      </a: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18415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7496820"/>
                  </a:ext>
                </a:extLst>
              </a:tr>
              <a:tr h="18415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3,720</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3,876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4,273</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4,659</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4,964</a:t>
                      </a:r>
                    </a:p>
                  </a:txBody>
                  <a:tcPr marL="6350" marR="6350" marT="6350" marB="0" anchor="b"/>
                </a:tc>
                <a:extLst>
                  <a:ext uri="{0D108BD9-81ED-4DB2-BD59-A6C34878D82A}">
                    <a16:rowId xmlns:a16="http://schemas.microsoft.com/office/drawing/2014/main" val="790297230"/>
                  </a:ext>
                </a:extLst>
              </a:tr>
              <a:tr h="18415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893</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935</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1,046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1,165</a:t>
                      </a:r>
                    </a:p>
                  </a:txBody>
                  <a:tcPr marL="6350" marR="6350" marT="6350" marB="0" anchor="b"/>
                </a:tc>
                <a:tc>
                  <a:txBody>
                    <a:bodyPr/>
                    <a:lstStyle/>
                    <a:p>
                      <a:pPr algn="ctr" fontAlgn="b"/>
                      <a:r>
                        <a:rPr lang="en-GB" sz="1100" b="0" i="0" u="none" strike="noStrike" dirty="0">
                          <a:solidFill>
                            <a:srgbClr val="000000"/>
                          </a:solidFill>
                          <a:effectLst/>
                          <a:latin typeface="Calibri" panose="020F0502020204030204" pitchFamily="34" charset="0"/>
                        </a:rPr>
                        <a:t>1,262</a:t>
                      </a:r>
                    </a:p>
                  </a:txBody>
                  <a:tcPr marL="6350" marR="6350" marT="6350" marB="0" anchor="b"/>
                </a:tc>
                <a:extLst>
                  <a:ext uri="{0D108BD9-81ED-4DB2-BD59-A6C34878D82A}">
                    <a16:rowId xmlns:a16="http://schemas.microsoft.com/office/drawing/2014/main" val="1774808778"/>
                  </a:ext>
                </a:extLst>
              </a:tr>
            </a:tbl>
          </a:graphicData>
        </a:graphic>
      </p:graphicFrame>
      <p:sp>
        <p:nvSpPr>
          <p:cNvPr id="6" name="Content Placeholder 6">
            <a:extLst>
              <a:ext uri="{FF2B5EF4-FFF2-40B4-BE49-F238E27FC236}">
                <a16:creationId xmlns:a16="http://schemas.microsoft.com/office/drawing/2014/main" id="{C41C9A6D-900C-6969-5F33-881C1706CA38}"/>
              </a:ext>
            </a:extLst>
          </p:cNvPr>
          <p:cNvSpPr txBox="1">
            <a:spLocks/>
          </p:cNvSpPr>
          <p:nvPr/>
        </p:nvSpPr>
        <p:spPr>
          <a:xfrm>
            <a:off x="86158" y="5271565"/>
            <a:ext cx="5513531" cy="12082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solidFill>
                  <a:schemeClr val="accent1">
                    <a:lumMod val="75000"/>
                  </a:schemeClr>
                </a:solidFill>
              </a:rPr>
              <a:t>In 2040, the number of people aged 65 years and over predicted to have depression will increase by about 31% in Cambridgeshire and 38% in Peterborough compared to 2023.</a:t>
            </a:r>
          </a:p>
        </p:txBody>
      </p:sp>
      <p:sp>
        <p:nvSpPr>
          <p:cNvPr id="7" name="Content Placeholder 6">
            <a:extLst>
              <a:ext uri="{FF2B5EF4-FFF2-40B4-BE49-F238E27FC236}">
                <a16:creationId xmlns:a16="http://schemas.microsoft.com/office/drawing/2014/main" id="{EAB8FC50-FDDF-B897-04D6-6139D4FD3977}"/>
              </a:ext>
            </a:extLst>
          </p:cNvPr>
          <p:cNvSpPr txBox="1">
            <a:spLocks/>
          </p:cNvSpPr>
          <p:nvPr/>
        </p:nvSpPr>
        <p:spPr>
          <a:xfrm>
            <a:off x="6300006" y="5322584"/>
            <a:ext cx="5513531" cy="12082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solidFill>
                  <a:schemeClr val="accent1">
                    <a:lumMod val="75000"/>
                  </a:schemeClr>
                </a:solidFill>
              </a:rPr>
              <a:t>In 2040, the number of people aged 65 years and over predicted to have severe depression </a:t>
            </a:r>
            <a:r>
              <a:rPr lang="en-GB" sz="1400" dirty="0"/>
              <a:t>will </a:t>
            </a:r>
            <a:r>
              <a:rPr lang="en-GB" sz="1400" dirty="0">
                <a:solidFill>
                  <a:schemeClr val="accent1">
                    <a:lumMod val="75000"/>
                  </a:schemeClr>
                </a:solidFill>
              </a:rPr>
              <a:t>increase by about 33% in Cambridgeshire and 41% in Peterborough compared to 2023.</a:t>
            </a:r>
          </a:p>
          <a:p>
            <a:pPr marL="285750" indent="-285750">
              <a:lnSpc>
                <a:spcPct val="120000"/>
              </a:lnSpc>
              <a:spcBef>
                <a:spcPts val="0"/>
              </a:spcBef>
            </a:pPr>
            <a:r>
              <a:rPr lang="en-GB" sz="1400" dirty="0"/>
              <a:t>The projection shows a sharp increase in the 85+ population.</a:t>
            </a:r>
          </a:p>
        </p:txBody>
      </p:sp>
      <p:sp>
        <p:nvSpPr>
          <p:cNvPr id="8" name="TextBox 7">
            <a:extLst>
              <a:ext uri="{FF2B5EF4-FFF2-40B4-BE49-F238E27FC236}">
                <a16:creationId xmlns:a16="http://schemas.microsoft.com/office/drawing/2014/main" id="{BB72FB7B-6773-3D04-A5E5-484A36C353ED}"/>
              </a:ext>
            </a:extLst>
          </p:cNvPr>
          <p:cNvSpPr txBox="1"/>
          <p:nvPr/>
        </p:nvSpPr>
        <p:spPr>
          <a:xfrm>
            <a:off x="5060547" y="4225977"/>
            <a:ext cx="2080698" cy="276999"/>
          </a:xfrm>
          <a:prstGeom prst="rect">
            <a:avLst/>
          </a:prstGeom>
          <a:noFill/>
        </p:spPr>
        <p:txBody>
          <a:bodyPr wrap="none" rtlCol="0">
            <a:spAutoFit/>
          </a:bodyPr>
          <a:lstStyle/>
          <a:p>
            <a:r>
              <a:rPr lang="en-GB" sz="1200" dirty="0">
                <a:solidFill>
                  <a:srgbClr val="FF0000"/>
                </a:solidFill>
              </a:rPr>
              <a:t>Note: The Y-axes are different.</a:t>
            </a:r>
          </a:p>
        </p:txBody>
      </p:sp>
    </p:spTree>
    <p:extLst>
      <p:ext uri="{BB962C8B-B14F-4D97-AF65-F5344CB8AC3E}">
        <p14:creationId xmlns:p14="http://schemas.microsoft.com/office/powerpoint/2010/main" val="3331357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4A1C-7079-B04E-1C13-AA94A22F687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9D354C7-DC95-B9DB-2D79-7428529185BB}"/>
              </a:ext>
            </a:extLst>
          </p:cNvPr>
          <p:cNvSpPr txBox="1"/>
          <p:nvPr/>
        </p:nvSpPr>
        <p:spPr>
          <a:xfrm>
            <a:off x="0" y="6546098"/>
            <a:ext cx="4280339"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Projecting Older People Population Information System (poppi.org.uk)</a:t>
            </a:r>
            <a:endParaRPr lang="en-GB" sz="1000">
              <a:solidFill>
                <a:schemeClr val="bg1"/>
              </a:solidFill>
            </a:endParaRPr>
          </a:p>
        </p:txBody>
      </p:sp>
      <p:sp>
        <p:nvSpPr>
          <p:cNvPr id="5" name="Title 1">
            <a:extLst>
              <a:ext uri="{FF2B5EF4-FFF2-40B4-BE49-F238E27FC236}">
                <a16:creationId xmlns:a16="http://schemas.microsoft.com/office/drawing/2014/main" id="{B362002A-E9AF-7ED2-2C1C-05F3C6E7C861}"/>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Limiting long term illness, 65 years and over</a:t>
            </a:r>
          </a:p>
        </p:txBody>
      </p:sp>
      <p:graphicFrame>
        <p:nvGraphicFramePr>
          <p:cNvPr id="2" name="Table 1">
            <a:extLst>
              <a:ext uri="{FF2B5EF4-FFF2-40B4-BE49-F238E27FC236}">
                <a16:creationId xmlns:a16="http://schemas.microsoft.com/office/drawing/2014/main" id="{B948454A-FAB4-DB54-8F72-78751595AFFF}"/>
              </a:ext>
            </a:extLst>
          </p:cNvPr>
          <p:cNvGraphicFramePr>
            <a:graphicFrameLocks noGrp="1"/>
          </p:cNvGraphicFramePr>
          <p:nvPr/>
        </p:nvGraphicFramePr>
        <p:xfrm>
          <a:off x="86157" y="3732659"/>
          <a:ext cx="5705477" cy="736600"/>
        </p:xfrm>
        <a:graphic>
          <a:graphicData uri="http://schemas.openxmlformats.org/drawingml/2006/table">
            <a:tbl>
              <a:tblPr>
                <a:tableStyleId>{5940675A-B579-460E-94D1-54222C63F5DA}</a:tableStyleId>
              </a:tblPr>
              <a:tblGrid>
                <a:gridCol w="1111752">
                  <a:extLst>
                    <a:ext uri="{9D8B030D-6E8A-4147-A177-3AD203B41FA5}">
                      <a16:colId xmlns:a16="http://schemas.microsoft.com/office/drawing/2014/main" val="1531580967"/>
                    </a:ext>
                  </a:extLst>
                </a:gridCol>
                <a:gridCol w="918745">
                  <a:extLst>
                    <a:ext uri="{9D8B030D-6E8A-4147-A177-3AD203B41FA5}">
                      <a16:colId xmlns:a16="http://schemas.microsoft.com/office/drawing/2014/main" val="2861747501"/>
                    </a:ext>
                  </a:extLst>
                </a:gridCol>
                <a:gridCol w="918745">
                  <a:extLst>
                    <a:ext uri="{9D8B030D-6E8A-4147-A177-3AD203B41FA5}">
                      <a16:colId xmlns:a16="http://schemas.microsoft.com/office/drawing/2014/main" val="4109355742"/>
                    </a:ext>
                  </a:extLst>
                </a:gridCol>
                <a:gridCol w="918745">
                  <a:extLst>
                    <a:ext uri="{9D8B030D-6E8A-4147-A177-3AD203B41FA5}">
                      <a16:colId xmlns:a16="http://schemas.microsoft.com/office/drawing/2014/main" val="464547989"/>
                    </a:ext>
                  </a:extLst>
                </a:gridCol>
                <a:gridCol w="918745">
                  <a:extLst>
                    <a:ext uri="{9D8B030D-6E8A-4147-A177-3AD203B41FA5}">
                      <a16:colId xmlns:a16="http://schemas.microsoft.com/office/drawing/2014/main" val="1275352656"/>
                    </a:ext>
                  </a:extLst>
                </a:gridCol>
                <a:gridCol w="918745">
                  <a:extLst>
                    <a:ext uri="{9D8B030D-6E8A-4147-A177-3AD203B41FA5}">
                      <a16:colId xmlns:a16="http://schemas.microsoft.com/office/drawing/2014/main" val="854369033"/>
                    </a:ext>
                  </a:extLst>
                </a:gridCol>
              </a:tblGrid>
              <a:tr h="184150">
                <a:tc gridSpan="6">
                  <a:txBody>
                    <a:bodyPr/>
                    <a:lstStyle/>
                    <a:p>
                      <a:pPr algn="l" fontAlgn="b"/>
                      <a:r>
                        <a:rPr lang="en-GB" sz="1100" b="1" i="0" u="none" strike="noStrike">
                          <a:solidFill>
                            <a:srgbClr val="000000"/>
                          </a:solidFill>
                          <a:effectLst/>
                          <a:latin typeface="Calibri" panose="020F0502020204030204" pitchFamily="34" charset="0"/>
                        </a:rPr>
                        <a:t>Number of people aged 65 and over whose daily activities are limited a lot</a:t>
                      </a: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18415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7496820"/>
                  </a:ext>
                </a:extLst>
              </a:tr>
              <a:tr h="18415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28,030</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29,262</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32,538</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36,135</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38,800</a:t>
                      </a:r>
                    </a:p>
                  </a:txBody>
                  <a:tcPr marL="6350" marR="6350" marT="6350" marB="0" anchor="b"/>
                </a:tc>
                <a:extLst>
                  <a:ext uri="{0D108BD9-81ED-4DB2-BD59-A6C34878D82A}">
                    <a16:rowId xmlns:a16="http://schemas.microsoft.com/office/drawing/2014/main" val="790297230"/>
                  </a:ext>
                </a:extLst>
              </a:tr>
              <a:tr h="18415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8,143</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8,526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9,567</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10,782</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11,756</a:t>
                      </a:r>
                    </a:p>
                  </a:txBody>
                  <a:tcPr marL="6350" marR="6350" marT="6350" marB="0" anchor="b"/>
                </a:tc>
                <a:extLst>
                  <a:ext uri="{0D108BD9-81ED-4DB2-BD59-A6C34878D82A}">
                    <a16:rowId xmlns:a16="http://schemas.microsoft.com/office/drawing/2014/main" val="1774808778"/>
                  </a:ext>
                </a:extLst>
              </a:tr>
            </a:tbl>
          </a:graphicData>
        </a:graphic>
      </p:graphicFrame>
      <p:graphicFrame>
        <p:nvGraphicFramePr>
          <p:cNvPr id="6" name="Table 5">
            <a:extLst>
              <a:ext uri="{FF2B5EF4-FFF2-40B4-BE49-F238E27FC236}">
                <a16:creationId xmlns:a16="http://schemas.microsoft.com/office/drawing/2014/main" id="{108B9C8B-767D-FC92-3EED-D383D11745DE}"/>
              </a:ext>
            </a:extLst>
          </p:cNvPr>
          <p:cNvGraphicFramePr>
            <a:graphicFrameLocks noGrp="1"/>
          </p:cNvGraphicFramePr>
          <p:nvPr/>
        </p:nvGraphicFramePr>
        <p:xfrm>
          <a:off x="6223031" y="3733676"/>
          <a:ext cx="5882812" cy="736600"/>
        </p:xfrm>
        <a:graphic>
          <a:graphicData uri="http://schemas.openxmlformats.org/drawingml/2006/table">
            <a:tbl>
              <a:tblPr>
                <a:tableStyleId>{5940675A-B579-460E-94D1-54222C63F5DA}</a:tableStyleId>
              </a:tblPr>
              <a:tblGrid>
                <a:gridCol w="1146307">
                  <a:extLst>
                    <a:ext uri="{9D8B030D-6E8A-4147-A177-3AD203B41FA5}">
                      <a16:colId xmlns:a16="http://schemas.microsoft.com/office/drawing/2014/main" val="1531580967"/>
                    </a:ext>
                  </a:extLst>
                </a:gridCol>
                <a:gridCol w="947301">
                  <a:extLst>
                    <a:ext uri="{9D8B030D-6E8A-4147-A177-3AD203B41FA5}">
                      <a16:colId xmlns:a16="http://schemas.microsoft.com/office/drawing/2014/main" val="2861747501"/>
                    </a:ext>
                  </a:extLst>
                </a:gridCol>
                <a:gridCol w="947301">
                  <a:extLst>
                    <a:ext uri="{9D8B030D-6E8A-4147-A177-3AD203B41FA5}">
                      <a16:colId xmlns:a16="http://schemas.microsoft.com/office/drawing/2014/main" val="4109355742"/>
                    </a:ext>
                  </a:extLst>
                </a:gridCol>
                <a:gridCol w="947301">
                  <a:extLst>
                    <a:ext uri="{9D8B030D-6E8A-4147-A177-3AD203B41FA5}">
                      <a16:colId xmlns:a16="http://schemas.microsoft.com/office/drawing/2014/main" val="464547989"/>
                    </a:ext>
                  </a:extLst>
                </a:gridCol>
                <a:gridCol w="947301">
                  <a:extLst>
                    <a:ext uri="{9D8B030D-6E8A-4147-A177-3AD203B41FA5}">
                      <a16:colId xmlns:a16="http://schemas.microsoft.com/office/drawing/2014/main" val="1275352656"/>
                    </a:ext>
                  </a:extLst>
                </a:gridCol>
                <a:gridCol w="947301">
                  <a:extLst>
                    <a:ext uri="{9D8B030D-6E8A-4147-A177-3AD203B41FA5}">
                      <a16:colId xmlns:a16="http://schemas.microsoft.com/office/drawing/2014/main" val="854369033"/>
                    </a:ext>
                  </a:extLst>
                </a:gridCol>
              </a:tblGrid>
              <a:tr h="184150">
                <a:tc gridSpan="6">
                  <a:txBody>
                    <a:bodyPr/>
                    <a:lstStyle/>
                    <a:p>
                      <a:pPr algn="l" fontAlgn="b"/>
                      <a:r>
                        <a:rPr lang="en-GB" sz="1100" b="1" i="0" u="none" strike="noStrike">
                          <a:solidFill>
                            <a:srgbClr val="000000"/>
                          </a:solidFill>
                          <a:effectLst/>
                          <a:latin typeface="Calibri" panose="020F0502020204030204" pitchFamily="34" charset="0"/>
                        </a:rPr>
                        <a:t>Number of people aged 65 and over whose daily activities are limited a little</a:t>
                      </a: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18415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7496820"/>
                  </a:ext>
                </a:extLst>
              </a:tr>
              <a:tr h="18415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34,294</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35,667</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39,267</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42,495</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45,311</a:t>
                      </a:r>
                    </a:p>
                  </a:txBody>
                  <a:tcPr marL="6350" marR="6350" marT="6350" marB="0" anchor="b"/>
                </a:tc>
                <a:extLst>
                  <a:ext uri="{0D108BD9-81ED-4DB2-BD59-A6C34878D82A}">
                    <a16:rowId xmlns:a16="http://schemas.microsoft.com/office/drawing/2014/main" val="790297230"/>
                  </a:ext>
                </a:extLst>
              </a:tr>
              <a:tr h="18415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8,376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8,756</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9,814</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10,863</a:t>
                      </a:r>
                    </a:p>
                  </a:txBody>
                  <a:tcPr marL="6350" marR="6350" marT="6350" marB="0" anchor="b"/>
                </a:tc>
                <a:tc>
                  <a:txBody>
                    <a:bodyPr/>
                    <a:lstStyle/>
                    <a:p>
                      <a:pPr algn="ctr" fontAlgn="b"/>
                      <a:r>
                        <a:rPr lang="en-GB" sz="1100" b="0" i="0" u="none" strike="noStrike">
                          <a:solidFill>
                            <a:srgbClr val="000000"/>
                          </a:solidFill>
                          <a:effectLst/>
                          <a:latin typeface="Calibri" panose="020F0502020204030204" pitchFamily="34" charset="0"/>
                        </a:rPr>
                        <a:t>11,745</a:t>
                      </a:r>
                    </a:p>
                  </a:txBody>
                  <a:tcPr marL="6350" marR="6350" marT="6350" marB="0" anchor="b"/>
                </a:tc>
                <a:extLst>
                  <a:ext uri="{0D108BD9-81ED-4DB2-BD59-A6C34878D82A}">
                    <a16:rowId xmlns:a16="http://schemas.microsoft.com/office/drawing/2014/main" val="1774808778"/>
                  </a:ext>
                </a:extLst>
              </a:tr>
            </a:tbl>
          </a:graphicData>
        </a:graphic>
      </p:graphicFrame>
      <p:sp>
        <p:nvSpPr>
          <p:cNvPr id="8" name="Content Placeholder 6">
            <a:extLst>
              <a:ext uri="{FF2B5EF4-FFF2-40B4-BE49-F238E27FC236}">
                <a16:creationId xmlns:a16="http://schemas.microsoft.com/office/drawing/2014/main" id="{DD8000EC-A876-09C0-C787-422FD89E3FFC}"/>
              </a:ext>
            </a:extLst>
          </p:cNvPr>
          <p:cNvSpPr txBox="1">
            <a:spLocks/>
          </p:cNvSpPr>
          <p:nvPr/>
        </p:nvSpPr>
        <p:spPr>
          <a:xfrm>
            <a:off x="86157" y="4815000"/>
            <a:ext cx="5513531" cy="15233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solidFill>
                  <a:schemeClr val="accent1">
                    <a:lumMod val="75000"/>
                  </a:schemeClr>
                </a:solidFill>
              </a:rPr>
              <a:t>In 2040, the number of people aged 65 years and over whose daily activities are limited a lot is predicted to increase by about 38% in Cambridgeshire and 44% in Peterborough compared to 2023.</a:t>
            </a:r>
          </a:p>
          <a:p>
            <a:pPr marL="285750" indent="-285750">
              <a:lnSpc>
                <a:spcPct val="120000"/>
              </a:lnSpc>
              <a:spcBef>
                <a:spcPts val="0"/>
              </a:spcBef>
            </a:pPr>
            <a:r>
              <a:rPr lang="en-GB" sz="1400">
                <a:solidFill>
                  <a:schemeClr val="accent1">
                    <a:lumMod val="75000"/>
                  </a:schemeClr>
                </a:solidFill>
              </a:rPr>
              <a:t>The projection shows a sharp increase in the 85+ population in Cambridgeshire.</a:t>
            </a:r>
          </a:p>
        </p:txBody>
      </p:sp>
      <p:pic>
        <p:nvPicPr>
          <p:cNvPr id="14" name="Picture 13">
            <a:extLst>
              <a:ext uri="{FF2B5EF4-FFF2-40B4-BE49-F238E27FC236}">
                <a16:creationId xmlns:a16="http://schemas.microsoft.com/office/drawing/2014/main" id="{17747EBE-9783-D805-A1D5-A37B7E9C79EE}"/>
              </a:ext>
            </a:extLst>
          </p:cNvPr>
          <p:cNvPicPr>
            <a:picLocks noChangeAspect="1"/>
          </p:cNvPicPr>
          <p:nvPr/>
        </p:nvPicPr>
        <p:blipFill>
          <a:blip r:embed="rId4"/>
          <a:stretch>
            <a:fillRect/>
          </a:stretch>
        </p:blipFill>
        <p:spPr>
          <a:xfrm>
            <a:off x="6258011" y="517563"/>
            <a:ext cx="5715000" cy="2886075"/>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E24CF17B-3F7C-1386-E688-4B87A6BD3A88}"/>
              </a:ext>
            </a:extLst>
          </p:cNvPr>
          <p:cNvPicPr>
            <a:picLocks noChangeAspect="1"/>
          </p:cNvPicPr>
          <p:nvPr/>
        </p:nvPicPr>
        <p:blipFill>
          <a:blip r:embed="rId5"/>
          <a:stretch>
            <a:fillRect/>
          </a:stretch>
        </p:blipFill>
        <p:spPr>
          <a:xfrm>
            <a:off x="86157" y="519616"/>
            <a:ext cx="5705475" cy="2828925"/>
          </a:xfrm>
          <a:prstGeom prst="rect">
            <a:avLst/>
          </a:prstGeom>
          <a:ln>
            <a:solidFill>
              <a:schemeClr val="bg1">
                <a:lumMod val="65000"/>
              </a:schemeClr>
            </a:solidFill>
          </a:ln>
        </p:spPr>
      </p:pic>
      <p:sp>
        <p:nvSpPr>
          <p:cNvPr id="17" name="Content Placeholder 6">
            <a:extLst>
              <a:ext uri="{FF2B5EF4-FFF2-40B4-BE49-F238E27FC236}">
                <a16:creationId xmlns:a16="http://schemas.microsoft.com/office/drawing/2014/main" id="{587818DB-739F-57DA-5638-411BBF94D0B8}"/>
              </a:ext>
            </a:extLst>
          </p:cNvPr>
          <p:cNvSpPr txBox="1">
            <a:spLocks/>
          </p:cNvSpPr>
          <p:nvPr/>
        </p:nvSpPr>
        <p:spPr>
          <a:xfrm>
            <a:off x="6258011" y="4776623"/>
            <a:ext cx="5513531" cy="15233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a:solidFill>
                  <a:schemeClr val="accent1">
                    <a:lumMod val="75000"/>
                  </a:schemeClr>
                </a:solidFill>
              </a:rPr>
              <a:t>The number of people aged 65 years and over whose daily activities are limited a little is predicted to increase by about 32% in Cambridgeshire and 40% in Peterborough in 2040 compared to 2023.</a:t>
            </a:r>
          </a:p>
        </p:txBody>
      </p:sp>
      <p:sp>
        <p:nvSpPr>
          <p:cNvPr id="3" name="TextBox 2">
            <a:extLst>
              <a:ext uri="{FF2B5EF4-FFF2-40B4-BE49-F238E27FC236}">
                <a16:creationId xmlns:a16="http://schemas.microsoft.com/office/drawing/2014/main" id="{487B8BA3-EA66-94DD-622F-FD728D57EE6A}"/>
              </a:ext>
            </a:extLst>
          </p:cNvPr>
          <p:cNvSpPr txBox="1"/>
          <p:nvPr/>
        </p:nvSpPr>
        <p:spPr>
          <a:xfrm>
            <a:off x="5074887" y="3377889"/>
            <a:ext cx="2042226" cy="276999"/>
          </a:xfrm>
          <a:prstGeom prst="rect">
            <a:avLst/>
          </a:prstGeom>
          <a:noFill/>
        </p:spPr>
        <p:txBody>
          <a:bodyPr wrap="none" rtlCol="0">
            <a:spAutoFit/>
          </a:bodyPr>
          <a:lstStyle/>
          <a:p>
            <a:r>
              <a:rPr lang="en-GB" sz="1200" dirty="0">
                <a:solidFill>
                  <a:srgbClr val="FF0000"/>
                </a:solidFill>
              </a:rPr>
              <a:t>Note: The Y-axes are different</a:t>
            </a:r>
          </a:p>
        </p:txBody>
      </p:sp>
    </p:spTree>
    <p:extLst>
      <p:ext uri="{BB962C8B-B14F-4D97-AF65-F5344CB8AC3E}">
        <p14:creationId xmlns:p14="http://schemas.microsoft.com/office/powerpoint/2010/main" val="24798765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9E99-6A82-31B9-7823-64F44980C6E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86A437-226A-1562-8EAA-205ECE6C92BC}"/>
              </a:ext>
            </a:extLst>
          </p:cNvPr>
          <p:cNvSpPr txBox="1"/>
          <p:nvPr/>
        </p:nvSpPr>
        <p:spPr>
          <a:xfrm>
            <a:off x="0" y="6546098"/>
            <a:ext cx="4280339" cy="246221"/>
          </a:xfrm>
          <a:prstGeom prst="rect">
            <a:avLst/>
          </a:prstGeom>
          <a:noFill/>
        </p:spPr>
        <p:txBody>
          <a:bodyPr wrap="none" rtlCol="0">
            <a:spAutoFit/>
          </a:bodyPr>
          <a:lstStyle/>
          <a:p>
            <a:r>
              <a:rPr lang="en-GB" sz="1000">
                <a:solidFill>
                  <a:schemeClr val="bg1"/>
                </a:solidFill>
              </a:rPr>
              <a:t>Source:  </a:t>
            </a:r>
            <a:r>
              <a:rPr lang="en-GB" sz="1000">
                <a:solidFill>
                  <a:schemeClr val="bg1"/>
                </a:solidFill>
                <a:hlinkClick r:id="rId3">
                  <a:extLst>
                    <a:ext uri="{A12FA001-AC4F-418D-AE19-62706E023703}">
                      <ahyp:hlinkClr xmlns:ahyp="http://schemas.microsoft.com/office/drawing/2018/hyperlinkcolor" val="tx"/>
                    </a:ext>
                  </a:extLst>
                </a:hlinkClick>
              </a:rPr>
              <a:t>Projecting Older People Population Information System (poppi.org.uk)</a:t>
            </a:r>
            <a:endParaRPr lang="en-GB" sz="1000">
              <a:solidFill>
                <a:schemeClr val="bg1"/>
              </a:solidFill>
            </a:endParaRPr>
          </a:p>
        </p:txBody>
      </p:sp>
      <p:sp>
        <p:nvSpPr>
          <p:cNvPr id="5" name="Title 1">
            <a:extLst>
              <a:ext uri="{FF2B5EF4-FFF2-40B4-BE49-F238E27FC236}">
                <a16:creationId xmlns:a16="http://schemas.microsoft.com/office/drawing/2014/main" id="{545C234C-EDD6-8EC1-9B8B-05D53B24287E}"/>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Visual impairment and hearing loss, 65 years and over</a:t>
            </a:r>
          </a:p>
        </p:txBody>
      </p:sp>
      <p:pic>
        <p:nvPicPr>
          <p:cNvPr id="3" name="Picture 2">
            <a:extLst>
              <a:ext uri="{FF2B5EF4-FFF2-40B4-BE49-F238E27FC236}">
                <a16:creationId xmlns:a16="http://schemas.microsoft.com/office/drawing/2014/main" id="{45191B3B-1765-6DB7-646B-8EE026E17390}"/>
              </a:ext>
            </a:extLst>
          </p:cNvPr>
          <p:cNvPicPr>
            <a:picLocks noChangeAspect="1"/>
          </p:cNvPicPr>
          <p:nvPr/>
        </p:nvPicPr>
        <p:blipFill>
          <a:blip r:embed="rId4"/>
          <a:stretch>
            <a:fillRect/>
          </a:stretch>
        </p:blipFill>
        <p:spPr>
          <a:xfrm>
            <a:off x="169336" y="542059"/>
            <a:ext cx="4850339" cy="3039844"/>
          </a:xfrm>
          <a:prstGeom prst="rect">
            <a:avLst/>
          </a:prstGeom>
          <a:ln>
            <a:solidFill>
              <a:schemeClr val="bg1">
                <a:lumMod val="65000"/>
              </a:schemeClr>
            </a:solidFill>
          </a:ln>
        </p:spPr>
      </p:pic>
      <p:sp>
        <p:nvSpPr>
          <p:cNvPr id="2" name="Content Placeholder 6">
            <a:extLst>
              <a:ext uri="{FF2B5EF4-FFF2-40B4-BE49-F238E27FC236}">
                <a16:creationId xmlns:a16="http://schemas.microsoft.com/office/drawing/2014/main" id="{F134FEA3-22E9-58A7-75F4-64C5A5FD8465}"/>
              </a:ext>
            </a:extLst>
          </p:cNvPr>
          <p:cNvSpPr txBox="1">
            <a:spLocks/>
          </p:cNvSpPr>
          <p:nvPr/>
        </p:nvSpPr>
        <p:spPr>
          <a:xfrm>
            <a:off x="1" y="5274009"/>
            <a:ext cx="12022665" cy="12720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spcBef>
                <a:spcPts val="0"/>
              </a:spcBef>
            </a:pPr>
            <a:r>
              <a:rPr lang="en-GB" sz="1400" dirty="0"/>
              <a:t>Prevention of sight loss will help people maintain independent lives and reduce the need for social care support, which might be required for permanent sight loss.</a:t>
            </a:r>
          </a:p>
          <a:p>
            <a:pPr marL="285750" indent="-285750">
              <a:lnSpc>
                <a:spcPct val="120000"/>
              </a:lnSpc>
              <a:spcBef>
                <a:spcPts val="0"/>
              </a:spcBef>
            </a:pPr>
            <a:r>
              <a:rPr lang="en-GB" sz="1400" dirty="0"/>
              <a:t>In 2040, the number of people aged 65 and over predicted to have a moderate or severe visual impairment will increase sharply in the 75+ population.</a:t>
            </a:r>
          </a:p>
          <a:p>
            <a:pPr marL="285750" indent="-285750">
              <a:lnSpc>
                <a:spcPct val="120000"/>
              </a:lnSpc>
              <a:spcBef>
                <a:spcPts val="0"/>
              </a:spcBef>
            </a:pPr>
            <a:r>
              <a:rPr lang="en-GB" sz="1400" dirty="0"/>
              <a:t>The projection for people aged 65+ to have some hearing loss shows an increase of 36% in Cambridgeshire and 44% in Peterborough between 2023 and 2040.</a:t>
            </a:r>
          </a:p>
        </p:txBody>
      </p:sp>
      <p:pic>
        <p:nvPicPr>
          <p:cNvPr id="7" name="Picture 6">
            <a:extLst>
              <a:ext uri="{FF2B5EF4-FFF2-40B4-BE49-F238E27FC236}">
                <a16:creationId xmlns:a16="http://schemas.microsoft.com/office/drawing/2014/main" id="{00889020-2579-AB28-52CA-0329E764A2D1}"/>
              </a:ext>
            </a:extLst>
          </p:cNvPr>
          <p:cNvPicPr>
            <a:picLocks noChangeAspect="1"/>
          </p:cNvPicPr>
          <p:nvPr/>
        </p:nvPicPr>
        <p:blipFill>
          <a:blip r:embed="rId5"/>
          <a:stretch>
            <a:fillRect/>
          </a:stretch>
        </p:blipFill>
        <p:spPr>
          <a:xfrm>
            <a:off x="6667501" y="542057"/>
            <a:ext cx="4850339" cy="3067672"/>
          </a:xfrm>
          <a:prstGeom prst="rect">
            <a:avLst/>
          </a:prstGeom>
          <a:ln>
            <a:solidFill>
              <a:schemeClr val="bg1">
                <a:lumMod val="65000"/>
              </a:schemeClr>
            </a:solidFill>
          </a:ln>
        </p:spPr>
      </p:pic>
      <p:graphicFrame>
        <p:nvGraphicFramePr>
          <p:cNvPr id="6" name="Table 5">
            <a:extLst>
              <a:ext uri="{FF2B5EF4-FFF2-40B4-BE49-F238E27FC236}">
                <a16:creationId xmlns:a16="http://schemas.microsoft.com/office/drawing/2014/main" id="{1D2B85BE-E08D-039D-1359-11EE0A6D2301}"/>
              </a:ext>
            </a:extLst>
          </p:cNvPr>
          <p:cNvGraphicFramePr>
            <a:graphicFrameLocks noGrp="1"/>
          </p:cNvGraphicFramePr>
          <p:nvPr>
            <p:extLst>
              <p:ext uri="{D42A27DB-BD31-4B8C-83A1-F6EECF244321}">
                <p14:modId xmlns:p14="http://schemas.microsoft.com/office/powerpoint/2010/main" val="2146373003"/>
              </p:ext>
            </p:extLst>
          </p:nvPr>
        </p:nvGraphicFramePr>
        <p:xfrm>
          <a:off x="169335" y="3686577"/>
          <a:ext cx="5512273" cy="1394610"/>
        </p:xfrm>
        <a:graphic>
          <a:graphicData uri="http://schemas.openxmlformats.org/drawingml/2006/table">
            <a:tbl>
              <a:tblPr>
                <a:tableStyleId>{5940675A-B579-460E-94D1-54222C63F5DA}</a:tableStyleId>
              </a:tblPr>
              <a:tblGrid>
                <a:gridCol w="1342386">
                  <a:extLst>
                    <a:ext uri="{9D8B030D-6E8A-4147-A177-3AD203B41FA5}">
                      <a16:colId xmlns:a16="http://schemas.microsoft.com/office/drawing/2014/main" val="1531580967"/>
                    </a:ext>
                  </a:extLst>
                </a:gridCol>
                <a:gridCol w="921200">
                  <a:extLst>
                    <a:ext uri="{9D8B030D-6E8A-4147-A177-3AD203B41FA5}">
                      <a16:colId xmlns:a16="http://schemas.microsoft.com/office/drawing/2014/main" val="437801493"/>
                    </a:ext>
                  </a:extLst>
                </a:gridCol>
                <a:gridCol w="650641">
                  <a:extLst>
                    <a:ext uri="{9D8B030D-6E8A-4147-A177-3AD203B41FA5}">
                      <a16:colId xmlns:a16="http://schemas.microsoft.com/office/drawing/2014/main" val="2861747501"/>
                    </a:ext>
                  </a:extLst>
                </a:gridCol>
                <a:gridCol w="659316">
                  <a:extLst>
                    <a:ext uri="{9D8B030D-6E8A-4147-A177-3AD203B41FA5}">
                      <a16:colId xmlns:a16="http://schemas.microsoft.com/office/drawing/2014/main" val="4109355742"/>
                    </a:ext>
                  </a:extLst>
                </a:gridCol>
                <a:gridCol w="563889">
                  <a:extLst>
                    <a:ext uri="{9D8B030D-6E8A-4147-A177-3AD203B41FA5}">
                      <a16:colId xmlns:a16="http://schemas.microsoft.com/office/drawing/2014/main" val="464547989"/>
                    </a:ext>
                  </a:extLst>
                </a:gridCol>
                <a:gridCol w="658142">
                  <a:extLst>
                    <a:ext uri="{9D8B030D-6E8A-4147-A177-3AD203B41FA5}">
                      <a16:colId xmlns:a16="http://schemas.microsoft.com/office/drawing/2014/main" val="1275352656"/>
                    </a:ext>
                  </a:extLst>
                </a:gridCol>
                <a:gridCol w="716699">
                  <a:extLst>
                    <a:ext uri="{9D8B030D-6E8A-4147-A177-3AD203B41FA5}">
                      <a16:colId xmlns:a16="http://schemas.microsoft.com/office/drawing/2014/main" val="854369033"/>
                    </a:ext>
                  </a:extLst>
                </a:gridCol>
              </a:tblGrid>
              <a:tr h="232435">
                <a:tc gridSpan="7">
                  <a:txBody>
                    <a:bodyPr/>
                    <a:lstStyle/>
                    <a:p>
                      <a:pPr algn="l" fontAlgn="b"/>
                      <a:r>
                        <a:rPr lang="en-GB" sz="1100" b="1" i="0" u="none" strike="noStrike">
                          <a:solidFill>
                            <a:srgbClr val="000000"/>
                          </a:solidFill>
                          <a:effectLst/>
                          <a:latin typeface="Calibri" panose="020F0502020204030204" pitchFamily="34" charset="0"/>
                        </a:rPr>
                        <a:t>Number of people aged 65 and over predicted to have a moderate or severe visual impairment</a:t>
                      </a:r>
                    </a:p>
                  </a:txBody>
                  <a:tcPr marL="6350" marR="6350" marT="6350" marB="0" anchor="ctr"/>
                </a:tc>
                <a:tc hMerge="1">
                  <a:txBody>
                    <a:bodyPr/>
                    <a:lstStyle/>
                    <a:p>
                      <a:endParaRPr lang="en-GB"/>
                    </a:p>
                  </a:txBody>
                  <a:tcPr/>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232435">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i="0" u="none" strike="noStrike">
                          <a:solidFill>
                            <a:srgbClr val="000000"/>
                          </a:solidFill>
                          <a:effectLst/>
                          <a:latin typeface="Calibri" panose="020F0502020204030204" pitchFamily="34" charset="0"/>
                        </a:rPr>
                        <a:t>Measure</a:t>
                      </a:r>
                    </a:p>
                  </a:txBody>
                  <a:tcPr marL="6350" marR="6350" marT="6350" marB="0" anchor="ctr"/>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dirty="0">
                          <a:solidFill>
                            <a:srgbClr val="000000"/>
                          </a:solidFill>
                          <a:effectLst/>
                        </a:rPr>
                        <a:t>2030</a:t>
                      </a:r>
                      <a:endParaRPr lang="en-GB"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dirty="0">
                          <a:solidFill>
                            <a:srgbClr val="000000"/>
                          </a:solidFill>
                          <a:effectLst/>
                        </a:rPr>
                        <a:t>2035</a:t>
                      </a:r>
                      <a:endParaRPr lang="en-GB"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dirty="0">
                          <a:solidFill>
                            <a:srgbClr val="000000"/>
                          </a:solidFill>
                          <a:effectLst/>
                        </a:rPr>
                        <a:t>2040</a:t>
                      </a:r>
                      <a:endParaRPr lang="en-GB"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57496820"/>
                  </a:ext>
                </a:extLst>
              </a:tr>
              <a:tr h="232435">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65-74</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3,702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3,741</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4,183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4,553</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4,525</a:t>
                      </a:r>
                    </a:p>
                  </a:txBody>
                  <a:tcPr marL="6350" marR="6350" marT="6350" marB="0" anchor="ctr"/>
                </a:tc>
                <a:extLst>
                  <a:ext uri="{0D108BD9-81ED-4DB2-BD59-A6C34878D82A}">
                    <a16:rowId xmlns:a16="http://schemas.microsoft.com/office/drawing/2014/main" val="790297230"/>
                  </a:ext>
                </a:extLst>
              </a:tr>
              <a:tr h="232435">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65-74</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952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980</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1,098</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1,215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1,243</a:t>
                      </a:r>
                    </a:p>
                  </a:txBody>
                  <a:tcPr marL="6350" marR="6350" marT="6350" marB="0" anchor="ctr"/>
                </a:tc>
                <a:extLst>
                  <a:ext uri="{0D108BD9-81ED-4DB2-BD59-A6C34878D82A}">
                    <a16:rowId xmlns:a16="http://schemas.microsoft.com/office/drawing/2014/main" val="1774808778"/>
                  </a:ext>
                </a:extLst>
              </a:tr>
              <a:tr h="232435">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75+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8,395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8,891</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9,722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10,552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11,730</a:t>
                      </a:r>
                    </a:p>
                  </a:txBody>
                  <a:tcPr marL="6350" marR="6350" marT="6350" marB="0" anchor="ctr"/>
                </a:tc>
                <a:extLst>
                  <a:ext uri="{0D108BD9-81ED-4DB2-BD59-A6C34878D82A}">
                    <a16:rowId xmlns:a16="http://schemas.microsoft.com/office/drawing/2014/main" val="3037019200"/>
                  </a:ext>
                </a:extLst>
              </a:tr>
              <a:tr h="232435">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75+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1,922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2,034</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2,282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2,542</a:t>
                      </a:r>
                    </a:p>
                  </a:txBody>
                  <a:tcPr marL="6350" marR="6350" marT="6350" marB="0" anchor="ctr"/>
                </a:tc>
                <a:tc>
                  <a:txBody>
                    <a:bodyPr/>
                    <a:lstStyle/>
                    <a:p>
                      <a:pPr algn="ctr" fontAlgn="b"/>
                      <a:r>
                        <a:rPr lang="en-GB" sz="1100" b="0" i="0" u="none" strike="noStrike" dirty="0">
                          <a:solidFill>
                            <a:srgbClr val="000000"/>
                          </a:solidFill>
                          <a:effectLst/>
                          <a:latin typeface="Calibri" panose="020F0502020204030204" pitchFamily="34" charset="0"/>
                        </a:rPr>
                        <a:t>2,864</a:t>
                      </a:r>
                    </a:p>
                  </a:txBody>
                  <a:tcPr marL="6350" marR="6350" marT="6350" marB="0" anchor="ctr"/>
                </a:tc>
                <a:extLst>
                  <a:ext uri="{0D108BD9-81ED-4DB2-BD59-A6C34878D82A}">
                    <a16:rowId xmlns:a16="http://schemas.microsoft.com/office/drawing/2014/main" val="3227999377"/>
                  </a:ext>
                </a:extLst>
              </a:tr>
            </a:tbl>
          </a:graphicData>
        </a:graphic>
      </p:graphicFrame>
      <p:graphicFrame>
        <p:nvGraphicFramePr>
          <p:cNvPr id="8" name="Table 7">
            <a:extLst>
              <a:ext uri="{FF2B5EF4-FFF2-40B4-BE49-F238E27FC236}">
                <a16:creationId xmlns:a16="http://schemas.microsoft.com/office/drawing/2014/main" id="{059BC8B5-C8F2-3EC3-0F1A-C054833B64A1}"/>
              </a:ext>
            </a:extLst>
          </p:cNvPr>
          <p:cNvGraphicFramePr>
            <a:graphicFrameLocks noGrp="1"/>
          </p:cNvGraphicFramePr>
          <p:nvPr>
            <p:extLst>
              <p:ext uri="{D42A27DB-BD31-4B8C-83A1-F6EECF244321}">
                <p14:modId xmlns:p14="http://schemas.microsoft.com/office/powerpoint/2010/main" val="496965977"/>
              </p:ext>
            </p:extLst>
          </p:nvPr>
        </p:nvGraphicFramePr>
        <p:xfrm>
          <a:off x="6381752" y="3685829"/>
          <a:ext cx="5640914" cy="1395360"/>
        </p:xfrm>
        <a:graphic>
          <a:graphicData uri="http://schemas.openxmlformats.org/drawingml/2006/table">
            <a:tbl>
              <a:tblPr>
                <a:tableStyleId>{5940675A-B579-460E-94D1-54222C63F5DA}</a:tableStyleId>
              </a:tblPr>
              <a:tblGrid>
                <a:gridCol w="1009648">
                  <a:extLst>
                    <a:ext uri="{9D8B030D-6E8A-4147-A177-3AD203B41FA5}">
                      <a16:colId xmlns:a16="http://schemas.microsoft.com/office/drawing/2014/main" val="1531580967"/>
                    </a:ext>
                  </a:extLst>
                </a:gridCol>
                <a:gridCol w="1304925">
                  <a:extLst>
                    <a:ext uri="{9D8B030D-6E8A-4147-A177-3AD203B41FA5}">
                      <a16:colId xmlns:a16="http://schemas.microsoft.com/office/drawing/2014/main" val="437801493"/>
                    </a:ext>
                  </a:extLst>
                </a:gridCol>
                <a:gridCol w="619125">
                  <a:extLst>
                    <a:ext uri="{9D8B030D-6E8A-4147-A177-3AD203B41FA5}">
                      <a16:colId xmlns:a16="http://schemas.microsoft.com/office/drawing/2014/main" val="2861747501"/>
                    </a:ext>
                  </a:extLst>
                </a:gridCol>
                <a:gridCol w="657225">
                  <a:extLst>
                    <a:ext uri="{9D8B030D-6E8A-4147-A177-3AD203B41FA5}">
                      <a16:colId xmlns:a16="http://schemas.microsoft.com/office/drawing/2014/main" val="4109355742"/>
                    </a:ext>
                  </a:extLst>
                </a:gridCol>
                <a:gridCol w="581025">
                  <a:extLst>
                    <a:ext uri="{9D8B030D-6E8A-4147-A177-3AD203B41FA5}">
                      <a16:colId xmlns:a16="http://schemas.microsoft.com/office/drawing/2014/main" val="464547989"/>
                    </a:ext>
                  </a:extLst>
                </a:gridCol>
                <a:gridCol w="657225">
                  <a:extLst>
                    <a:ext uri="{9D8B030D-6E8A-4147-A177-3AD203B41FA5}">
                      <a16:colId xmlns:a16="http://schemas.microsoft.com/office/drawing/2014/main" val="1275352656"/>
                    </a:ext>
                  </a:extLst>
                </a:gridCol>
                <a:gridCol w="811741">
                  <a:extLst>
                    <a:ext uri="{9D8B030D-6E8A-4147-A177-3AD203B41FA5}">
                      <a16:colId xmlns:a16="http://schemas.microsoft.com/office/drawing/2014/main" val="854369033"/>
                    </a:ext>
                  </a:extLst>
                </a:gridCol>
              </a:tblGrid>
              <a:tr h="210000">
                <a:tc gridSpan="7">
                  <a:txBody>
                    <a:bodyPr/>
                    <a:lstStyle/>
                    <a:p>
                      <a:pPr marL="0" algn="ctr" defTabSz="914400" rtl="0" eaLnBrk="1" fontAlgn="b" latinLnBrk="0" hangingPunct="1"/>
                      <a:r>
                        <a:rPr lang="en-GB" sz="1100" b="1" i="0" u="none" strike="noStrike" kern="1200">
                          <a:solidFill>
                            <a:srgbClr val="000000"/>
                          </a:solidFill>
                          <a:effectLst/>
                          <a:latin typeface="Calibri" panose="020F0502020204030204" pitchFamily="34" charset="0"/>
                          <a:ea typeface="+mn-ea"/>
                          <a:cs typeface="+mn-cs"/>
                        </a:rPr>
                        <a:t>Number of people aged 65 and over predicted to have hearing loss</a:t>
                      </a:r>
                    </a:p>
                  </a:txBody>
                  <a:tcPr marL="6350" marR="6350" marT="6350" marB="0" anchor="ctr"/>
                </a:tc>
                <a:tc hMerge="1">
                  <a:txBody>
                    <a:bodyPr/>
                    <a:lstStyle/>
                    <a:p>
                      <a:endParaRPr lang="en-GB"/>
                    </a:p>
                  </a:txBody>
                  <a:tcPr/>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21000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i="0" u="none" strike="noStrike">
                          <a:solidFill>
                            <a:srgbClr val="000000"/>
                          </a:solidFill>
                          <a:effectLst/>
                          <a:latin typeface="Calibri" panose="020F0502020204030204" pitchFamily="34" charset="0"/>
                        </a:rPr>
                        <a:t>Measure</a:t>
                      </a:r>
                    </a:p>
                  </a:txBody>
                  <a:tcPr marL="6350" marR="6350" marT="6350" marB="0" anchor="ctr"/>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marL="0" algn="ctr" defTabSz="914400" rtl="0" eaLnBrk="1" fontAlgn="b" latinLnBrk="0" hangingPunct="1"/>
                      <a:r>
                        <a:rPr lang="en-GB" sz="1100" b="1" i="0" u="none" strike="noStrike" kern="1200" dirty="0">
                          <a:solidFill>
                            <a:srgbClr val="000000"/>
                          </a:solidFill>
                          <a:effectLst/>
                          <a:latin typeface="Calibri" panose="020F0502020204030204" pitchFamily="34" charset="0"/>
                          <a:ea typeface="+mn-ea"/>
                          <a:cs typeface="+mn-cs"/>
                        </a:rPr>
                        <a:t>2030</a:t>
                      </a:r>
                    </a:p>
                  </a:txBody>
                  <a:tcPr marL="6350" marR="6350" marT="6350" marB="0" anchor="ctr"/>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57496820"/>
                  </a:ext>
                </a:extLst>
              </a:tr>
              <a:tr h="21000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Severe hearing loss</a:t>
                      </a:r>
                    </a:p>
                  </a:txBody>
                  <a:tcPr marL="6350" marR="6350" marT="635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10,694</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11,327</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13,461</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14,749</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15,825</a:t>
                      </a:r>
                    </a:p>
                  </a:txBody>
                  <a:tcPr marT="38100" marB="38100"/>
                </a:tc>
                <a:extLst>
                  <a:ext uri="{0D108BD9-81ED-4DB2-BD59-A6C34878D82A}">
                    <a16:rowId xmlns:a16="http://schemas.microsoft.com/office/drawing/2014/main" val="790297230"/>
                  </a:ext>
                </a:extLst>
              </a:tr>
              <a:tr h="21000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Severe hearing loss</a:t>
                      </a:r>
                    </a:p>
                  </a:txBody>
                  <a:tcPr marL="6350" marR="6350" marT="635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2,530</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2,655</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3,133</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3,529</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3,880</a:t>
                      </a:r>
                    </a:p>
                  </a:txBody>
                  <a:tcPr marT="38100" marB="38100"/>
                </a:tc>
                <a:extLst>
                  <a:ext uri="{0D108BD9-81ED-4DB2-BD59-A6C34878D82A}">
                    <a16:rowId xmlns:a16="http://schemas.microsoft.com/office/drawing/2014/main" val="1774808778"/>
                  </a:ext>
                </a:extLst>
              </a:tr>
              <a:tr h="21000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Some hearing loss</a:t>
                      </a:r>
                    </a:p>
                  </a:txBody>
                  <a:tcPr marL="6350" marR="6350" marT="635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82,070</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85,421</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95,731</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104,618</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111,765</a:t>
                      </a:r>
                    </a:p>
                  </a:txBody>
                  <a:tcPr marT="38100" marB="38100"/>
                </a:tc>
                <a:extLst>
                  <a:ext uri="{0D108BD9-81ED-4DB2-BD59-A6C34878D82A}">
                    <a16:rowId xmlns:a16="http://schemas.microsoft.com/office/drawing/2014/main" val="3037019200"/>
                  </a:ext>
                </a:extLst>
              </a:tr>
              <a:tr h="21000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Some hearing loss</a:t>
                      </a:r>
                    </a:p>
                  </a:txBody>
                  <a:tcPr marL="6350" marR="6350" marT="6350" marB="0" anchor="ctr"/>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19,651</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20,515</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23,250</a:t>
                      </a:r>
                    </a:p>
                  </a:txBody>
                  <a:tcPr marT="38100" marB="38100"/>
                </a:tc>
                <a:tc>
                  <a:txBody>
                    <a:bodyPr/>
                    <a:lstStyle/>
                    <a:p>
                      <a:pPr marL="0" algn="ct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mn-cs"/>
                        </a:rPr>
                        <a:t>25,982</a:t>
                      </a:r>
                    </a:p>
                  </a:txBody>
                  <a:tcPr marT="38100" marB="38100"/>
                </a:tc>
                <a:tc>
                  <a:txBody>
                    <a:bodyPr/>
                    <a:lstStyle/>
                    <a:p>
                      <a:pPr marL="0" algn="ct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mn-cs"/>
                        </a:rPr>
                        <a:t>28,308</a:t>
                      </a:r>
                    </a:p>
                  </a:txBody>
                  <a:tcPr marT="38100" marB="38100"/>
                </a:tc>
                <a:extLst>
                  <a:ext uri="{0D108BD9-81ED-4DB2-BD59-A6C34878D82A}">
                    <a16:rowId xmlns:a16="http://schemas.microsoft.com/office/drawing/2014/main" val="3227999377"/>
                  </a:ext>
                </a:extLst>
              </a:tr>
            </a:tbl>
          </a:graphicData>
        </a:graphic>
      </p:graphicFrame>
    </p:spTree>
    <p:extLst>
      <p:ext uri="{BB962C8B-B14F-4D97-AF65-F5344CB8AC3E}">
        <p14:creationId xmlns:p14="http://schemas.microsoft.com/office/powerpoint/2010/main" val="164144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58A66E-2D42-CF43-51B1-B042473F6432}"/>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Census population for Cambridgeshire and Peterborough, 65 years and over, Census 2021</a:t>
            </a:r>
          </a:p>
        </p:txBody>
      </p:sp>
      <p:graphicFrame>
        <p:nvGraphicFramePr>
          <p:cNvPr id="15" name="Table 14">
            <a:extLst>
              <a:ext uri="{FF2B5EF4-FFF2-40B4-BE49-F238E27FC236}">
                <a16:creationId xmlns:a16="http://schemas.microsoft.com/office/drawing/2014/main" id="{2D0C79AE-B7B7-6960-8F5E-F27AAC8A0936}"/>
              </a:ext>
            </a:extLst>
          </p:cNvPr>
          <p:cNvGraphicFramePr>
            <a:graphicFrameLocks noGrp="1"/>
          </p:cNvGraphicFramePr>
          <p:nvPr>
            <p:extLst>
              <p:ext uri="{D42A27DB-BD31-4B8C-83A1-F6EECF244321}">
                <p14:modId xmlns:p14="http://schemas.microsoft.com/office/powerpoint/2010/main" val="3046444615"/>
              </p:ext>
            </p:extLst>
          </p:nvPr>
        </p:nvGraphicFramePr>
        <p:xfrm>
          <a:off x="573741" y="784147"/>
          <a:ext cx="10914576" cy="3196183"/>
        </p:xfrm>
        <a:graphic>
          <a:graphicData uri="http://schemas.openxmlformats.org/drawingml/2006/table">
            <a:tbl>
              <a:tblPr/>
              <a:tblGrid>
                <a:gridCol w="2573664">
                  <a:extLst>
                    <a:ext uri="{9D8B030D-6E8A-4147-A177-3AD203B41FA5}">
                      <a16:colId xmlns:a16="http://schemas.microsoft.com/office/drawing/2014/main" val="3142907927"/>
                    </a:ext>
                  </a:extLst>
                </a:gridCol>
                <a:gridCol w="1042614">
                  <a:extLst>
                    <a:ext uri="{9D8B030D-6E8A-4147-A177-3AD203B41FA5}">
                      <a16:colId xmlns:a16="http://schemas.microsoft.com/office/drawing/2014/main" val="2371097586"/>
                    </a:ext>
                  </a:extLst>
                </a:gridCol>
                <a:gridCol w="1042614">
                  <a:extLst>
                    <a:ext uri="{9D8B030D-6E8A-4147-A177-3AD203B41FA5}">
                      <a16:colId xmlns:a16="http://schemas.microsoft.com/office/drawing/2014/main" val="2481884299"/>
                    </a:ext>
                  </a:extLst>
                </a:gridCol>
                <a:gridCol w="1042614">
                  <a:extLst>
                    <a:ext uri="{9D8B030D-6E8A-4147-A177-3AD203B41FA5}">
                      <a16:colId xmlns:a16="http://schemas.microsoft.com/office/drawing/2014/main" val="3681243061"/>
                    </a:ext>
                  </a:extLst>
                </a:gridCol>
                <a:gridCol w="1042614">
                  <a:extLst>
                    <a:ext uri="{9D8B030D-6E8A-4147-A177-3AD203B41FA5}">
                      <a16:colId xmlns:a16="http://schemas.microsoft.com/office/drawing/2014/main" val="1910753369"/>
                    </a:ext>
                  </a:extLst>
                </a:gridCol>
                <a:gridCol w="1042614">
                  <a:extLst>
                    <a:ext uri="{9D8B030D-6E8A-4147-A177-3AD203B41FA5}">
                      <a16:colId xmlns:a16="http://schemas.microsoft.com/office/drawing/2014/main" val="1816493375"/>
                    </a:ext>
                  </a:extLst>
                </a:gridCol>
                <a:gridCol w="1042614">
                  <a:extLst>
                    <a:ext uri="{9D8B030D-6E8A-4147-A177-3AD203B41FA5}">
                      <a16:colId xmlns:a16="http://schemas.microsoft.com/office/drawing/2014/main" val="3640030702"/>
                    </a:ext>
                  </a:extLst>
                </a:gridCol>
                <a:gridCol w="1042614">
                  <a:extLst>
                    <a:ext uri="{9D8B030D-6E8A-4147-A177-3AD203B41FA5}">
                      <a16:colId xmlns:a16="http://schemas.microsoft.com/office/drawing/2014/main" val="3803193584"/>
                    </a:ext>
                  </a:extLst>
                </a:gridCol>
                <a:gridCol w="1042614">
                  <a:extLst>
                    <a:ext uri="{9D8B030D-6E8A-4147-A177-3AD203B41FA5}">
                      <a16:colId xmlns:a16="http://schemas.microsoft.com/office/drawing/2014/main" val="2497033254"/>
                    </a:ext>
                  </a:extLst>
                </a:gridCol>
              </a:tblGrid>
              <a:tr h="1058740">
                <a:tc>
                  <a:txBody>
                    <a:bodyPr/>
                    <a:lstStyle/>
                    <a:p>
                      <a:pPr algn="l" fontAlgn="ctr"/>
                      <a:r>
                        <a:rPr lang="en-GB" sz="1100" b="1" i="0" u="none" strike="noStrike">
                          <a:solidFill>
                            <a:srgbClr val="000000"/>
                          </a:solidFill>
                          <a:effectLst/>
                          <a:latin typeface="Aerial"/>
                        </a:rPr>
                        <a:t>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East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Fenland</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Huntingdonshire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South 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Aerial"/>
                        </a:rPr>
                        <a:t>Cambridgeshire and Peterborough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948422"/>
                  </a:ext>
                </a:extLst>
              </a:tr>
              <a:tr h="352912">
                <a:tc>
                  <a:txBody>
                    <a:bodyPr/>
                    <a:lstStyle/>
                    <a:p>
                      <a:pPr algn="l" fontAlgn="b"/>
                      <a:r>
                        <a:rPr lang="en-GB" sz="1100" b="0" i="0" u="none" strike="noStrike">
                          <a:solidFill>
                            <a:srgbClr val="000000"/>
                          </a:solidFill>
                          <a:effectLst/>
                          <a:latin typeface="Aerial"/>
                        </a:rPr>
                        <a:t>Asian, Asian British or Asian Welsh</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5.1%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5.9%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2.4%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378516"/>
                  </a:ext>
                </a:extLst>
              </a:tr>
              <a:tr h="372883">
                <a:tc>
                  <a:txBody>
                    <a:bodyPr/>
                    <a:lstStyle/>
                    <a:p>
                      <a:pPr algn="l" fontAlgn="b"/>
                      <a:r>
                        <a:rPr lang="en-GB" sz="1100" b="0" i="0" u="none" strike="noStrike">
                          <a:solidFill>
                            <a:srgbClr val="000000"/>
                          </a:solidFill>
                          <a:effectLst/>
                          <a:latin typeface="Aerial"/>
                        </a:rPr>
                        <a:t>Black, Black British, Black Welsh, Caribbean or African</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175853"/>
                  </a:ext>
                </a:extLst>
              </a:tr>
              <a:tr h="352912">
                <a:tc>
                  <a:txBody>
                    <a:bodyPr/>
                    <a:lstStyle/>
                    <a:p>
                      <a:pPr algn="l" fontAlgn="b"/>
                      <a:r>
                        <a:rPr lang="en-GB" sz="1100" b="0" i="0" u="none" strike="noStrike">
                          <a:solidFill>
                            <a:srgbClr val="000000"/>
                          </a:solidFill>
                          <a:effectLst/>
                          <a:latin typeface="Aerial"/>
                        </a:rPr>
                        <a:t>Mixed or Multiple ethnic groups</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0.8%</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070996"/>
                  </a:ext>
                </a:extLst>
              </a:tr>
              <a:tr h="352912">
                <a:tc>
                  <a:txBody>
                    <a:bodyPr/>
                    <a:lstStyle/>
                    <a:p>
                      <a:pPr algn="l" fontAlgn="b"/>
                      <a:r>
                        <a:rPr lang="en-GB" sz="1100" b="0" i="0" u="none" strike="noStrike">
                          <a:solidFill>
                            <a:srgbClr val="000000"/>
                          </a:solidFill>
                          <a:effectLst/>
                          <a:latin typeface="Aerial"/>
                        </a:rPr>
                        <a:t>Other ethnic group</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0.2%</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0.7%</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0.5%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785311"/>
                  </a:ext>
                </a:extLst>
              </a:tr>
              <a:tr h="352912">
                <a:tc>
                  <a:txBody>
                    <a:bodyPr/>
                    <a:lstStyle/>
                    <a:p>
                      <a:pPr algn="l" fontAlgn="b"/>
                      <a:r>
                        <a:rPr lang="en-GB" sz="1100" b="0" i="0" u="none" strike="noStrike">
                          <a:solidFill>
                            <a:srgbClr val="000000"/>
                          </a:solidFill>
                          <a:effectLst/>
                          <a:latin typeface="Aerial"/>
                        </a:rPr>
                        <a:t>White</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92.0%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Aerial"/>
                        </a:rPr>
                        <a:t>98.4%</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98.6%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97.9%</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97.6%</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97.3%</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91.5%</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erial"/>
                        </a:rPr>
                        <a:t>96.1%</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732582"/>
                  </a:ext>
                </a:extLst>
              </a:tr>
              <a:tr h="352912">
                <a:tc>
                  <a:txBody>
                    <a:bodyPr/>
                    <a:lstStyle/>
                    <a:p>
                      <a:pPr algn="l" fontAlgn="b"/>
                      <a:r>
                        <a:rPr lang="en-GB" sz="1100" b="0" i="0" u="none" strike="noStrike">
                          <a:solidFill>
                            <a:srgbClr val="000000"/>
                          </a:solidFill>
                          <a:effectLst/>
                          <a:latin typeface="Aerial"/>
                        </a:rPr>
                        <a:t>Grand Total</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Aerial"/>
                        </a:rPr>
                        <a:t>100.0%</a:t>
                      </a:r>
                    </a:p>
                  </a:txBody>
                  <a:tcPr marL="5266" marR="5266" marT="5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718097"/>
                  </a:ext>
                </a:extLst>
              </a:tr>
            </a:tbl>
          </a:graphicData>
        </a:graphic>
      </p:graphicFrame>
      <p:sp>
        <p:nvSpPr>
          <p:cNvPr id="16" name="TextBox 15">
            <a:extLst>
              <a:ext uri="{FF2B5EF4-FFF2-40B4-BE49-F238E27FC236}">
                <a16:creationId xmlns:a16="http://schemas.microsoft.com/office/drawing/2014/main" id="{99EE8208-AC7E-C776-A6A7-C9312C6CC7F5}"/>
              </a:ext>
            </a:extLst>
          </p:cNvPr>
          <p:cNvSpPr txBox="1"/>
          <p:nvPr/>
        </p:nvSpPr>
        <p:spPr>
          <a:xfrm>
            <a:off x="573741" y="409204"/>
            <a:ext cx="5316899" cy="307777"/>
          </a:xfrm>
          <a:prstGeom prst="rect">
            <a:avLst/>
          </a:prstGeom>
          <a:noFill/>
        </p:spPr>
        <p:txBody>
          <a:bodyPr wrap="square" rtlCol="0">
            <a:spAutoFit/>
          </a:bodyPr>
          <a:lstStyle/>
          <a:p>
            <a:r>
              <a:rPr lang="en-GB" sz="1400">
                <a:solidFill>
                  <a:schemeClr val="accent1">
                    <a:lumMod val="75000"/>
                  </a:schemeClr>
                </a:solidFill>
              </a:rPr>
              <a:t>Census 2021 population by Ethnic group, 65 years and over</a:t>
            </a:r>
          </a:p>
        </p:txBody>
      </p:sp>
      <p:sp>
        <p:nvSpPr>
          <p:cNvPr id="2" name="TextBox 1">
            <a:extLst>
              <a:ext uri="{FF2B5EF4-FFF2-40B4-BE49-F238E27FC236}">
                <a16:creationId xmlns:a16="http://schemas.microsoft.com/office/drawing/2014/main" id="{2EAA3AFB-D40E-B354-580B-A4F1ACB76D10}"/>
              </a:ext>
            </a:extLst>
          </p:cNvPr>
          <p:cNvSpPr txBox="1"/>
          <p:nvPr/>
        </p:nvSpPr>
        <p:spPr>
          <a:xfrm>
            <a:off x="427838" y="4355274"/>
            <a:ext cx="11199385" cy="1815882"/>
          </a:xfrm>
          <a:prstGeom prst="rect">
            <a:avLst/>
          </a:prstGeom>
          <a:noFill/>
        </p:spPr>
        <p:txBody>
          <a:bodyPr wrap="square" rtlCol="0">
            <a:spAutoFit/>
          </a:bodyPr>
          <a:lstStyle/>
          <a:p>
            <a:pPr marL="171450" indent="-171450">
              <a:buFont typeface="Arial" panose="020B0604020202020204" pitchFamily="34" charset="0"/>
              <a:buChar char="•"/>
            </a:pPr>
            <a:r>
              <a:rPr lang="en-GB" sz="1400">
                <a:solidFill>
                  <a:schemeClr val="accent1">
                    <a:lumMod val="75000"/>
                  </a:schemeClr>
                </a:solidFill>
              </a:rPr>
              <a:t>There have been several researches highlighting ethnic inequalities in the prevalence of mental health conditions and across all aspects of the mental health system. </a:t>
            </a:r>
          </a:p>
          <a:p>
            <a:pPr marL="171450" indent="-171450">
              <a:buFont typeface="Arial" panose="020B0604020202020204" pitchFamily="34" charset="0"/>
              <a:buChar char="•"/>
            </a:pPr>
            <a:r>
              <a:rPr lang="en-GB" sz="1400">
                <a:solidFill>
                  <a:schemeClr val="accent1">
                    <a:lumMod val="75000"/>
                  </a:schemeClr>
                </a:solidFill>
              </a:rPr>
              <a:t>Cambridgeshire and Peterborough's population are a diverse mix of ethnic backgrounds, but this varies across our areas.</a:t>
            </a:r>
          </a:p>
          <a:p>
            <a:pPr marL="171450" indent="-171450">
              <a:buFont typeface="Arial" panose="020B0604020202020204" pitchFamily="34" charset="0"/>
              <a:buChar char="•"/>
            </a:pPr>
            <a:r>
              <a:rPr lang="en-GB" sz="1400">
                <a:solidFill>
                  <a:schemeClr val="accent1">
                    <a:lumMod val="75000"/>
                  </a:schemeClr>
                </a:solidFill>
              </a:rPr>
              <a:t>In Peterborough and Cambridge, the proportion of the older adult population who identify as "Asian, Asian British, or Asian Welsh" is substantially higher than the combined average of Cambridgeshire and Peterborough.</a:t>
            </a:r>
          </a:p>
          <a:p>
            <a:pPr marL="171450" indent="-171450">
              <a:buFont typeface="Arial" panose="020B0604020202020204" pitchFamily="34" charset="0"/>
              <a:buChar char="•"/>
            </a:pPr>
            <a:r>
              <a:rPr lang="en-GB" sz="1400">
                <a:solidFill>
                  <a:schemeClr val="accent1">
                    <a:lumMod val="75000"/>
                  </a:schemeClr>
                </a:solidFill>
              </a:rPr>
              <a:t>The proportion of people from a "white" ethnic group in East Cambridgeshire and Fenland is substantially higher than the C&amp;P average, whereas the proportions of people from "Asian, Asian British, or Asian Welsh" ethnic groups are notably lower than the combined average of Cambridgeshire and Peterborough.</a:t>
            </a:r>
          </a:p>
        </p:txBody>
      </p:sp>
      <p:sp>
        <p:nvSpPr>
          <p:cNvPr id="3" name="TextBox 2">
            <a:extLst>
              <a:ext uri="{FF2B5EF4-FFF2-40B4-BE49-F238E27FC236}">
                <a16:creationId xmlns:a16="http://schemas.microsoft.com/office/drawing/2014/main" id="{4D248C17-10EE-7EE7-5945-5112A8D96A6E}"/>
              </a:ext>
            </a:extLst>
          </p:cNvPr>
          <p:cNvSpPr txBox="1"/>
          <p:nvPr/>
        </p:nvSpPr>
        <p:spPr>
          <a:xfrm>
            <a:off x="0" y="6546098"/>
            <a:ext cx="7741921"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spTree>
    <p:extLst>
      <p:ext uri="{BB962C8B-B14F-4D97-AF65-F5344CB8AC3E}">
        <p14:creationId xmlns:p14="http://schemas.microsoft.com/office/powerpoint/2010/main" val="2221111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ACD7E-8CBE-1B5A-1589-36D8713312B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59B7CDF-40EE-220E-31E4-6E63A342E94D}"/>
              </a:ext>
            </a:extLst>
          </p:cNvPr>
          <p:cNvPicPr>
            <a:picLocks noChangeAspect="1"/>
          </p:cNvPicPr>
          <p:nvPr/>
        </p:nvPicPr>
        <p:blipFill>
          <a:blip r:embed="rId2"/>
          <a:stretch>
            <a:fillRect/>
          </a:stretch>
        </p:blipFill>
        <p:spPr>
          <a:xfrm>
            <a:off x="153125" y="482353"/>
            <a:ext cx="7336786" cy="3806303"/>
          </a:xfrm>
          <a:prstGeom prst="rect">
            <a:avLst/>
          </a:prstGeom>
          <a:ln>
            <a:solidFill>
              <a:schemeClr val="bg1">
                <a:lumMod val="65000"/>
              </a:schemeClr>
            </a:solidFill>
          </a:ln>
        </p:spPr>
      </p:pic>
      <p:sp>
        <p:nvSpPr>
          <p:cNvPr id="10" name="Title 1">
            <a:extLst>
              <a:ext uri="{FF2B5EF4-FFF2-40B4-BE49-F238E27FC236}">
                <a16:creationId xmlns:a16="http://schemas.microsoft.com/office/drawing/2014/main" id="{E4A9BE34-509D-0B40-DEFB-B36672258D35}"/>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Continence, 65 years and over</a:t>
            </a:r>
          </a:p>
        </p:txBody>
      </p:sp>
      <p:graphicFrame>
        <p:nvGraphicFramePr>
          <p:cNvPr id="2" name="Table 1">
            <a:extLst>
              <a:ext uri="{FF2B5EF4-FFF2-40B4-BE49-F238E27FC236}">
                <a16:creationId xmlns:a16="http://schemas.microsoft.com/office/drawing/2014/main" id="{A0080F96-F759-DEA5-56C9-A619D64FB7AC}"/>
              </a:ext>
            </a:extLst>
          </p:cNvPr>
          <p:cNvGraphicFramePr>
            <a:graphicFrameLocks noGrp="1"/>
          </p:cNvGraphicFramePr>
          <p:nvPr/>
        </p:nvGraphicFramePr>
        <p:xfrm>
          <a:off x="86157" y="4472495"/>
          <a:ext cx="7470722" cy="1728000"/>
        </p:xfrm>
        <a:graphic>
          <a:graphicData uri="http://schemas.openxmlformats.org/drawingml/2006/table">
            <a:tbl>
              <a:tblPr>
                <a:tableStyleId>{5940675A-B579-460E-94D1-54222C63F5DA}</a:tableStyleId>
              </a:tblPr>
              <a:tblGrid>
                <a:gridCol w="933018">
                  <a:extLst>
                    <a:ext uri="{9D8B030D-6E8A-4147-A177-3AD203B41FA5}">
                      <a16:colId xmlns:a16="http://schemas.microsoft.com/office/drawing/2014/main" val="1531580967"/>
                    </a:ext>
                  </a:extLst>
                </a:gridCol>
                <a:gridCol w="3095625">
                  <a:extLst>
                    <a:ext uri="{9D8B030D-6E8A-4147-A177-3AD203B41FA5}">
                      <a16:colId xmlns:a16="http://schemas.microsoft.com/office/drawing/2014/main" val="437801493"/>
                    </a:ext>
                  </a:extLst>
                </a:gridCol>
                <a:gridCol w="657225">
                  <a:extLst>
                    <a:ext uri="{9D8B030D-6E8A-4147-A177-3AD203B41FA5}">
                      <a16:colId xmlns:a16="http://schemas.microsoft.com/office/drawing/2014/main" val="2861747501"/>
                    </a:ext>
                  </a:extLst>
                </a:gridCol>
                <a:gridCol w="723900">
                  <a:extLst>
                    <a:ext uri="{9D8B030D-6E8A-4147-A177-3AD203B41FA5}">
                      <a16:colId xmlns:a16="http://schemas.microsoft.com/office/drawing/2014/main" val="4109355742"/>
                    </a:ext>
                  </a:extLst>
                </a:gridCol>
                <a:gridCol w="647700">
                  <a:extLst>
                    <a:ext uri="{9D8B030D-6E8A-4147-A177-3AD203B41FA5}">
                      <a16:colId xmlns:a16="http://schemas.microsoft.com/office/drawing/2014/main" val="464547989"/>
                    </a:ext>
                  </a:extLst>
                </a:gridCol>
                <a:gridCol w="695325">
                  <a:extLst>
                    <a:ext uri="{9D8B030D-6E8A-4147-A177-3AD203B41FA5}">
                      <a16:colId xmlns:a16="http://schemas.microsoft.com/office/drawing/2014/main" val="1275352656"/>
                    </a:ext>
                  </a:extLst>
                </a:gridCol>
                <a:gridCol w="717929">
                  <a:extLst>
                    <a:ext uri="{9D8B030D-6E8A-4147-A177-3AD203B41FA5}">
                      <a16:colId xmlns:a16="http://schemas.microsoft.com/office/drawing/2014/main" val="854369033"/>
                    </a:ext>
                  </a:extLst>
                </a:gridCol>
              </a:tblGrid>
              <a:tr h="288000">
                <a:tc gridSpan="7">
                  <a:txBody>
                    <a:bodyPr/>
                    <a:lstStyle/>
                    <a:p>
                      <a:pPr algn="l" fontAlgn="b"/>
                      <a:r>
                        <a:rPr lang="en-GB" sz="1100" b="1" i="0" u="none" strike="noStrike">
                          <a:solidFill>
                            <a:srgbClr val="000000"/>
                          </a:solidFill>
                          <a:effectLst/>
                          <a:latin typeface="Calibri" panose="020F0502020204030204" pitchFamily="34" charset="0"/>
                        </a:rPr>
                        <a:t>Number of people aged 65 and over predicted to have a bladder problem</a:t>
                      </a:r>
                    </a:p>
                  </a:txBody>
                  <a:tcPr marL="6350" marR="6350" marT="6350" marB="0" anchor="ctr"/>
                </a:tc>
                <a:tc hMerge="1">
                  <a:txBody>
                    <a:bodyPr/>
                    <a:lstStyle/>
                    <a:p>
                      <a:endParaRPr lang="en-GB"/>
                    </a:p>
                  </a:txBody>
                  <a:tcPr/>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GB"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282064"/>
                  </a:ext>
                </a:extLst>
              </a:tr>
              <a:tr h="288000">
                <a:tc>
                  <a:txBody>
                    <a:bodyPr/>
                    <a:lstStyle/>
                    <a:p>
                      <a:pPr algn="l" fontAlgn="b"/>
                      <a:r>
                        <a:rPr lang="en-GB" sz="1100" b="1" u="none" strike="noStrike">
                          <a:solidFill>
                            <a:srgbClr val="000000"/>
                          </a:solidFill>
                          <a:effectLst/>
                        </a:rPr>
                        <a:t>Area Name</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i="0" u="none" strike="noStrike">
                          <a:solidFill>
                            <a:srgbClr val="000000"/>
                          </a:solidFill>
                          <a:effectLst/>
                          <a:latin typeface="Calibri" panose="020F0502020204030204" pitchFamily="34" charset="0"/>
                        </a:rPr>
                        <a:t>Measure</a:t>
                      </a:r>
                    </a:p>
                  </a:txBody>
                  <a:tcPr marL="6350" marR="6350" marT="6350" marB="0" anchor="ctr"/>
                </a:tc>
                <a:tc>
                  <a:txBody>
                    <a:bodyPr/>
                    <a:lstStyle/>
                    <a:p>
                      <a:pPr algn="ctr" fontAlgn="b"/>
                      <a:r>
                        <a:rPr lang="en-GB" sz="1100" b="1" u="none" strike="noStrike">
                          <a:solidFill>
                            <a:srgbClr val="000000"/>
                          </a:solidFill>
                          <a:effectLst/>
                        </a:rPr>
                        <a:t>2023</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2025</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2030</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2035</a:t>
                      </a:r>
                      <a:endParaRPr lang="en-GB"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b"/>
                      <a:r>
                        <a:rPr lang="en-GB" sz="1100" b="1" u="none" strike="noStrike">
                          <a:solidFill>
                            <a:srgbClr val="000000"/>
                          </a:solidFill>
                          <a:effectLst/>
                        </a:rPr>
                        <a:t>2040</a:t>
                      </a:r>
                      <a:endParaRPr lang="en-GB"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457496820"/>
                  </a:ext>
                </a:extLst>
              </a:tr>
              <a:tr h="28800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Bladder problem at least once a week</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22,135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23,013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25,533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27,976</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29,762</a:t>
                      </a:r>
                    </a:p>
                  </a:txBody>
                  <a:tcPr marL="6350" marR="6350" marT="6350" marB="0" anchor="ctr"/>
                </a:tc>
                <a:extLst>
                  <a:ext uri="{0D108BD9-81ED-4DB2-BD59-A6C34878D82A}">
                    <a16:rowId xmlns:a16="http://schemas.microsoft.com/office/drawing/2014/main" val="790297230"/>
                  </a:ext>
                </a:extLst>
              </a:tr>
              <a:tr h="28800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Bladder problem at least once a week</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5,324</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5,575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6,248</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6,925</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7,542</a:t>
                      </a:r>
                    </a:p>
                  </a:txBody>
                  <a:tcPr marL="6350" marR="6350" marT="6350" marB="0" anchor="ctr"/>
                </a:tc>
                <a:extLst>
                  <a:ext uri="{0D108BD9-81ED-4DB2-BD59-A6C34878D82A}">
                    <a16:rowId xmlns:a16="http://schemas.microsoft.com/office/drawing/2014/main" val="1774808778"/>
                  </a:ext>
                </a:extLst>
              </a:tr>
              <a:tr h="288000">
                <a:tc>
                  <a:txBody>
                    <a:bodyPr/>
                    <a:lstStyle/>
                    <a:p>
                      <a:pPr algn="l" fontAlgn="b"/>
                      <a:r>
                        <a:rPr lang="en-GB" sz="1100" u="none" strike="noStrike">
                          <a:effectLst/>
                        </a:rPr>
                        <a:t>Cambridgeshire</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Bladder problem less than once a week</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4,339</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4,511</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5,052</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5,547</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5,871</a:t>
                      </a:r>
                    </a:p>
                  </a:txBody>
                  <a:tcPr marL="6350" marR="6350" marT="6350" marB="0" anchor="ctr"/>
                </a:tc>
                <a:extLst>
                  <a:ext uri="{0D108BD9-81ED-4DB2-BD59-A6C34878D82A}">
                    <a16:rowId xmlns:a16="http://schemas.microsoft.com/office/drawing/2014/main" val="3037019200"/>
                  </a:ext>
                </a:extLst>
              </a:tr>
              <a:tr h="288000">
                <a:tc>
                  <a:txBody>
                    <a:bodyPr/>
                    <a:lstStyle/>
                    <a:p>
                      <a:pPr algn="l" fontAlgn="b"/>
                      <a:r>
                        <a:rPr lang="en-GB" sz="1100" u="none" strike="noStrike">
                          <a:effectLst/>
                        </a:rPr>
                        <a:t>Peterborough</a:t>
                      </a:r>
                      <a:endParaRPr lang="en-GB" sz="1100" b="0" i="0" u="none" strike="noStrike">
                        <a:solidFill>
                          <a:srgbClr val="000000"/>
                        </a:solidFill>
                        <a:effectLst/>
                        <a:latin typeface="Calibri" panose="020F050202020403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Bladder problem less than once a week</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1,043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1,093</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1,234</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1,379</a:t>
                      </a:r>
                    </a:p>
                  </a:txBody>
                  <a:tcPr marL="6350" marR="6350" marT="6350" marB="0" anchor="ctr"/>
                </a:tc>
                <a:tc>
                  <a:txBody>
                    <a:bodyPr/>
                    <a:lstStyle/>
                    <a:p>
                      <a:pPr algn="ctr" fontAlgn="b"/>
                      <a:r>
                        <a:rPr lang="en-GB" sz="1100" b="0" i="0" u="none" strike="noStrike">
                          <a:solidFill>
                            <a:srgbClr val="000000"/>
                          </a:solidFill>
                          <a:effectLst/>
                          <a:latin typeface="Calibri" panose="020F0502020204030204" pitchFamily="34" charset="0"/>
                        </a:rPr>
                        <a:t>1,494</a:t>
                      </a:r>
                    </a:p>
                  </a:txBody>
                  <a:tcPr marL="6350" marR="6350" marT="6350" marB="0" anchor="ctr"/>
                </a:tc>
                <a:extLst>
                  <a:ext uri="{0D108BD9-81ED-4DB2-BD59-A6C34878D82A}">
                    <a16:rowId xmlns:a16="http://schemas.microsoft.com/office/drawing/2014/main" val="3227999377"/>
                  </a:ext>
                </a:extLst>
              </a:tr>
            </a:tbl>
          </a:graphicData>
        </a:graphic>
      </p:graphicFrame>
      <p:sp>
        <p:nvSpPr>
          <p:cNvPr id="3" name="TextBox 2">
            <a:extLst>
              <a:ext uri="{FF2B5EF4-FFF2-40B4-BE49-F238E27FC236}">
                <a16:creationId xmlns:a16="http://schemas.microsoft.com/office/drawing/2014/main" id="{A50F9FEE-3F4C-BB06-97AC-8B388BD82967}"/>
              </a:ext>
            </a:extLst>
          </p:cNvPr>
          <p:cNvSpPr txBox="1"/>
          <p:nvPr/>
        </p:nvSpPr>
        <p:spPr>
          <a:xfrm>
            <a:off x="8162924" y="1030864"/>
            <a:ext cx="3114675" cy="3108543"/>
          </a:xfrm>
          <a:prstGeom prst="rect">
            <a:avLst/>
          </a:prstGeom>
          <a:noFill/>
        </p:spPr>
        <p:txBody>
          <a:bodyPr wrap="square" rtlCol="0">
            <a:spAutoFit/>
          </a:bodyPr>
          <a:lstStyle/>
          <a:p>
            <a:pPr marL="285750" indent="-285750">
              <a:buFont typeface="Arial" panose="020B0604020202020204" pitchFamily="34" charset="0"/>
              <a:buChar char="•"/>
            </a:pPr>
            <a:r>
              <a:rPr lang="en-GB" sz="1400">
                <a:solidFill>
                  <a:schemeClr val="accent1">
                    <a:lumMod val="75000"/>
                  </a:schemeClr>
                </a:solidFill>
              </a:rPr>
              <a:t>In 2040, the number of people aged 65+ predicted to have a bladder problem at  least once a week will increase by 34% and 42% in Cambridgeshire and Peterborough, respectively, compared to 2023.</a:t>
            </a:r>
          </a:p>
          <a:p>
            <a:pPr marL="285750" indent="-285750">
              <a:buFont typeface="Arial" panose="020B0604020202020204" pitchFamily="34" charset="0"/>
              <a:buChar char="•"/>
            </a:pPr>
            <a:endParaRPr lang="en-GB" sz="1400">
              <a:solidFill>
                <a:schemeClr val="accent1">
                  <a:lumMod val="75000"/>
                </a:schemeClr>
              </a:solidFill>
            </a:endParaRPr>
          </a:p>
          <a:p>
            <a:pPr marL="285750" indent="-285750">
              <a:buFont typeface="Arial" panose="020B0604020202020204" pitchFamily="34" charset="0"/>
              <a:buChar char="•"/>
            </a:pPr>
            <a:r>
              <a:rPr lang="en-GB" sz="1400">
                <a:solidFill>
                  <a:schemeClr val="accent1">
                    <a:lumMod val="75000"/>
                  </a:schemeClr>
                </a:solidFill>
              </a:rPr>
              <a:t>Between 2023 and 2040, the predicted number of people to have a bladder problem less than once a week will increase by 35% in Cambridgeshire and 43% in Peterborough.</a:t>
            </a:r>
          </a:p>
          <a:p>
            <a:pPr marL="285750" indent="-285750">
              <a:buFont typeface="Arial" panose="020B0604020202020204" pitchFamily="34" charset="0"/>
              <a:buChar char="•"/>
            </a:pPr>
            <a:endParaRPr lang="en-GB" sz="1400">
              <a:solidFill>
                <a:schemeClr val="accent1">
                  <a:lumMod val="75000"/>
                </a:schemeClr>
              </a:solidFill>
            </a:endParaRPr>
          </a:p>
        </p:txBody>
      </p:sp>
    </p:spTree>
    <p:extLst>
      <p:ext uri="{BB962C8B-B14F-4D97-AF65-F5344CB8AC3E}">
        <p14:creationId xmlns:p14="http://schemas.microsoft.com/office/powerpoint/2010/main" val="1194846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1B8AC-C0FF-8D6A-6F83-89042120CB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FD255-A536-0DE1-A7A1-3CCFE1AABE86}"/>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Comorbidities</a:t>
            </a:r>
            <a:endParaRPr b="1" dirty="0"/>
          </a:p>
        </p:txBody>
      </p:sp>
    </p:spTree>
    <p:extLst>
      <p:ext uri="{BB962C8B-B14F-4D97-AF65-F5344CB8AC3E}">
        <p14:creationId xmlns:p14="http://schemas.microsoft.com/office/powerpoint/2010/main" val="33945239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FD903-8467-5E67-2FD2-14AD8B2467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E5E2AD9-2AE1-9477-E976-695C38634EF6}"/>
              </a:ext>
            </a:extLst>
          </p:cNvPr>
          <p:cNvSpPr txBox="1"/>
          <p:nvPr/>
        </p:nvSpPr>
        <p:spPr>
          <a:xfrm>
            <a:off x="0" y="6546098"/>
            <a:ext cx="3071675" cy="246221"/>
          </a:xfrm>
          <a:prstGeom prst="rect">
            <a:avLst/>
          </a:prstGeom>
          <a:noFill/>
        </p:spPr>
        <p:txBody>
          <a:bodyPr wrap="none" rtlCol="0">
            <a:spAutoFit/>
          </a:bodyPr>
          <a:lstStyle/>
          <a:p>
            <a:r>
              <a:rPr lang="en-GB" sz="1000" dirty="0">
                <a:solidFill>
                  <a:schemeClr val="bg1"/>
                </a:solidFill>
              </a:rPr>
              <a:t>Source: Population and Person Insight (</a:t>
            </a:r>
            <a:r>
              <a:rPr lang="en-GB" sz="1000" dirty="0" err="1">
                <a:solidFill>
                  <a:schemeClr val="bg1"/>
                </a:solidFill>
              </a:rPr>
              <a:t>PaPI</a:t>
            </a:r>
            <a:r>
              <a:rPr lang="en-GB" sz="1000" dirty="0">
                <a:solidFill>
                  <a:schemeClr val="bg1"/>
                </a:solidFill>
              </a:rPr>
              <a:t>) dashboard</a:t>
            </a:r>
          </a:p>
        </p:txBody>
      </p:sp>
      <p:sp>
        <p:nvSpPr>
          <p:cNvPr id="5" name="Title 1">
            <a:extLst>
              <a:ext uri="{FF2B5EF4-FFF2-40B4-BE49-F238E27FC236}">
                <a16:creationId xmlns:a16="http://schemas.microsoft.com/office/drawing/2014/main" id="{448DC874-F70B-5E7B-8C0C-4917FAC59F43}"/>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Depression, 65 years and over, Cambridgeshire and Peterborough ICB</a:t>
            </a:r>
          </a:p>
        </p:txBody>
      </p:sp>
      <p:pic>
        <p:nvPicPr>
          <p:cNvPr id="3" name="Picture 2">
            <a:extLst>
              <a:ext uri="{FF2B5EF4-FFF2-40B4-BE49-F238E27FC236}">
                <a16:creationId xmlns:a16="http://schemas.microsoft.com/office/drawing/2014/main" id="{B97D5814-641B-ADDB-617F-0CCCE1FC8BE5}"/>
              </a:ext>
            </a:extLst>
          </p:cNvPr>
          <p:cNvPicPr>
            <a:picLocks noChangeAspect="1"/>
          </p:cNvPicPr>
          <p:nvPr/>
        </p:nvPicPr>
        <p:blipFill>
          <a:blip r:embed="rId3"/>
          <a:stretch>
            <a:fillRect/>
          </a:stretch>
        </p:blipFill>
        <p:spPr>
          <a:xfrm>
            <a:off x="69011" y="449593"/>
            <a:ext cx="3545457" cy="6071912"/>
          </a:xfrm>
          <a:prstGeom prst="rect">
            <a:avLst/>
          </a:prstGeom>
        </p:spPr>
      </p:pic>
      <p:pic>
        <p:nvPicPr>
          <p:cNvPr id="7" name="Picture 6">
            <a:extLst>
              <a:ext uri="{FF2B5EF4-FFF2-40B4-BE49-F238E27FC236}">
                <a16:creationId xmlns:a16="http://schemas.microsoft.com/office/drawing/2014/main" id="{BB45C6A2-577A-493F-45F1-619D9E9E105C}"/>
              </a:ext>
            </a:extLst>
          </p:cNvPr>
          <p:cNvPicPr>
            <a:picLocks noChangeAspect="1"/>
          </p:cNvPicPr>
          <p:nvPr/>
        </p:nvPicPr>
        <p:blipFill>
          <a:blip r:embed="rId4"/>
          <a:stretch>
            <a:fillRect/>
          </a:stretch>
        </p:blipFill>
        <p:spPr>
          <a:xfrm>
            <a:off x="3934242" y="562194"/>
            <a:ext cx="4323516" cy="1246127"/>
          </a:xfrm>
          <a:prstGeom prst="rect">
            <a:avLst/>
          </a:prstGeom>
        </p:spPr>
      </p:pic>
      <p:pic>
        <p:nvPicPr>
          <p:cNvPr id="13" name="Picture 12">
            <a:extLst>
              <a:ext uri="{FF2B5EF4-FFF2-40B4-BE49-F238E27FC236}">
                <a16:creationId xmlns:a16="http://schemas.microsoft.com/office/drawing/2014/main" id="{23807169-02E8-963B-B4F4-D76B9289ACFB}"/>
              </a:ext>
            </a:extLst>
          </p:cNvPr>
          <p:cNvPicPr>
            <a:picLocks noChangeAspect="1"/>
          </p:cNvPicPr>
          <p:nvPr/>
        </p:nvPicPr>
        <p:blipFill>
          <a:blip r:embed="rId5"/>
          <a:stretch>
            <a:fillRect/>
          </a:stretch>
        </p:blipFill>
        <p:spPr>
          <a:xfrm>
            <a:off x="3998830" y="2182872"/>
            <a:ext cx="4194339" cy="2216599"/>
          </a:xfrm>
          <a:prstGeom prst="rect">
            <a:avLst/>
          </a:prstGeom>
        </p:spPr>
      </p:pic>
      <p:sp>
        <p:nvSpPr>
          <p:cNvPr id="15" name="TextBox 14">
            <a:extLst>
              <a:ext uri="{FF2B5EF4-FFF2-40B4-BE49-F238E27FC236}">
                <a16:creationId xmlns:a16="http://schemas.microsoft.com/office/drawing/2014/main" id="{925A2946-134B-7F2D-6AEC-E27C106A791A}"/>
              </a:ext>
            </a:extLst>
          </p:cNvPr>
          <p:cNvSpPr txBox="1"/>
          <p:nvPr/>
        </p:nvSpPr>
        <p:spPr>
          <a:xfrm>
            <a:off x="1535837" y="5943599"/>
            <a:ext cx="410690" cy="230832"/>
          </a:xfrm>
          <a:prstGeom prst="rect">
            <a:avLst/>
          </a:prstGeom>
          <a:noFill/>
        </p:spPr>
        <p:txBody>
          <a:bodyPr wrap="none" rtlCol="0">
            <a:spAutoFit/>
          </a:bodyPr>
          <a:lstStyle/>
          <a:p>
            <a:r>
              <a:rPr lang="en-GB" sz="900" dirty="0"/>
              <a:t>7.1%</a:t>
            </a:r>
          </a:p>
        </p:txBody>
      </p:sp>
      <p:sp>
        <p:nvSpPr>
          <p:cNvPr id="16" name="TextBox 15">
            <a:extLst>
              <a:ext uri="{FF2B5EF4-FFF2-40B4-BE49-F238E27FC236}">
                <a16:creationId xmlns:a16="http://schemas.microsoft.com/office/drawing/2014/main" id="{38B0D387-780A-A7DB-D8EF-D7EFEAFE1C39}"/>
              </a:ext>
            </a:extLst>
          </p:cNvPr>
          <p:cNvSpPr txBox="1"/>
          <p:nvPr/>
        </p:nvSpPr>
        <p:spPr>
          <a:xfrm rot="16200000">
            <a:off x="1994398" y="4966236"/>
            <a:ext cx="770784" cy="338554"/>
          </a:xfrm>
          <a:prstGeom prst="rect">
            <a:avLst/>
          </a:prstGeom>
          <a:noFill/>
        </p:spPr>
        <p:txBody>
          <a:bodyPr wrap="square" rtlCol="0">
            <a:spAutoFit/>
          </a:bodyPr>
          <a:lstStyle/>
          <a:p>
            <a:r>
              <a:rPr lang="en-GB" sz="800" dirty="0"/>
              <a:t>Severe Heart Failure (4.6%)</a:t>
            </a:r>
          </a:p>
        </p:txBody>
      </p:sp>
      <p:sp>
        <p:nvSpPr>
          <p:cNvPr id="17" name="TextBox 16">
            <a:extLst>
              <a:ext uri="{FF2B5EF4-FFF2-40B4-BE49-F238E27FC236}">
                <a16:creationId xmlns:a16="http://schemas.microsoft.com/office/drawing/2014/main" id="{FBEB60DE-8ECB-5363-AAB7-DFF3BB3A0A2C}"/>
              </a:ext>
            </a:extLst>
          </p:cNvPr>
          <p:cNvSpPr txBox="1"/>
          <p:nvPr/>
        </p:nvSpPr>
        <p:spPr>
          <a:xfrm rot="16200000">
            <a:off x="2262598" y="5003127"/>
            <a:ext cx="770784" cy="338554"/>
          </a:xfrm>
          <a:prstGeom prst="rect">
            <a:avLst/>
          </a:prstGeom>
          <a:noFill/>
        </p:spPr>
        <p:txBody>
          <a:bodyPr wrap="square" rtlCol="0">
            <a:spAutoFit/>
          </a:bodyPr>
          <a:lstStyle/>
          <a:p>
            <a:r>
              <a:rPr lang="en-GB" sz="800" dirty="0"/>
              <a:t>Severe COPD (4.5%)</a:t>
            </a:r>
          </a:p>
        </p:txBody>
      </p:sp>
      <p:sp>
        <p:nvSpPr>
          <p:cNvPr id="18" name="TextBox 17">
            <a:extLst>
              <a:ext uri="{FF2B5EF4-FFF2-40B4-BE49-F238E27FC236}">
                <a16:creationId xmlns:a16="http://schemas.microsoft.com/office/drawing/2014/main" id="{9F2DBB46-F3C3-15B1-E434-07BD285048ED}"/>
              </a:ext>
            </a:extLst>
          </p:cNvPr>
          <p:cNvSpPr txBox="1"/>
          <p:nvPr/>
        </p:nvSpPr>
        <p:spPr>
          <a:xfrm rot="16200000">
            <a:off x="2619856" y="4929274"/>
            <a:ext cx="770784" cy="461665"/>
          </a:xfrm>
          <a:prstGeom prst="rect">
            <a:avLst/>
          </a:prstGeom>
          <a:noFill/>
        </p:spPr>
        <p:txBody>
          <a:bodyPr wrap="square" rtlCol="0">
            <a:spAutoFit/>
          </a:bodyPr>
          <a:lstStyle/>
          <a:p>
            <a:r>
              <a:rPr lang="en-GB" sz="800" dirty="0"/>
              <a:t>Physical Disability (4.3%)</a:t>
            </a:r>
          </a:p>
        </p:txBody>
      </p:sp>
      <p:sp>
        <p:nvSpPr>
          <p:cNvPr id="19" name="TextBox 18">
            <a:extLst>
              <a:ext uri="{FF2B5EF4-FFF2-40B4-BE49-F238E27FC236}">
                <a16:creationId xmlns:a16="http://schemas.microsoft.com/office/drawing/2014/main" id="{80480DEF-9553-1C90-611D-F23AD595F69F}"/>
              </a:ext>
            </a:extLst>
          </p:cNvPr>
          <p:cNvSpPr txBox="1"/>
          <p:nvPr/>
        </p:nvSpPr>
        <p:spPr>
          <a:xfrm rot="16200000">
            <a:off x="3003968" y="4904680"/>
            <a:ext cx="770784" cy="461665"/>
          </a:xfrm>
          <a:prstGeom prst="rect">
            <a:avLst/>
          </a:prstGeom>
          <a:noFill/>
        </p:spPr>
        <p:txBody>
          <a:bodyPr wrap="square" rtlCol="0">
            <a:spAutoFit/>
          </a:bodyPr>
          <a:lstStyle/>
          <a:p>
            <a:r>
              <a:rPr lang="en-GB" sz="800" dirty="0"/>
              <a:t>Alcohol Dependence (3.9%)</a:t>
            </a:r>
          </a:p>
        </p:txBody>
      </p:sp>
      <p:sp>
        <p:nvSpPr>
          <p:cNvPr id="2" name="TextBox 1">
            <a:extLst>
              <a:ext uri="{FF2B5EF4-FFF2-40B4-BE49-F238E27FC236}">
                <a16:creationId xmlns:a16="http://schemas.microsoft.com/office/drawing/2014/main" id="{2D8E69B0-67DC-EEE5-AF62-437E366075E5}"/>
              </a:ext>
            </a:extLst>
          </p:cNvPr>
          <p:cNvSpPr txBox="1"/>
          <p:nvPr/>
        </p:nvSpPr>
        <p:spPr>
          <a:xfrm>
            <a:off x="8559739" y="746192"/>
            <a:ext cx="3114675" cy="397031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For people aged 65 and over, about 34% of the Cambridgeshire and Peterborough ICB registered population with depression had 5+ comorbidities.</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Hypertension, osteoarthritis, coronary  heart disease, diabetes, and cancer are the top five comorbidities for depression.</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The prevalence of depression in the 65+ population is lower than the national average.</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
        <p:nvSpPr>
          <p:cNvPr id="6" name="Rectangle 5">
            <a:extLst>
              <a:ext uri="{FF2B5EF4-FFF2-40B4-BE49-F238E27FC236}">
                <a16:creationId xmlns:a16="http://schemas.microsoft.com/office/drawing/2014/main" id="{2DCF4A2E-3C8C-3FA6-E3BF-6ED42781289B}"/>
              </a:ext>
            </a:extLst>
          </p:cNvPr>
          <p:cNvSpPr/>
          <p:nvPr/>
        </p:nvSpPr>
        <p:spPr>
          <a:xfrm>
            <a:off x="5342562" y="2702103"/>
            <a:ext cx="113016" cy="1246127"/>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43497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0EA8-4CFB-E153-FB80-C2A4B4BA349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6F83815-9642-29E5-BD46-973A88CD5FB0}"/>
              </a:ext>
            </a:extLst>
          </p:cNvPr>
          <p:cNvPicPr>
            <a:picLocks noChangeAspect="1"/>
          </p:cNvPicPr>
          <p:nvPr/>
        </p:nvPicPr>
        <p:blipFill>
          <a:blip r:embed="rId3"/>
          <a:stretch>
            <a:fillRect/>
          </a:stretch>
        </p:blipFill>
        <p:spPr>
          <a:xfrm>
            <a:off x="89859" y="503151"/>
            <a:ext cx="3421092" cy="6039706"/>
          </a:xfrm>
          <a:prstGeom prst="rect">
            <a:avLst/>
          </a:prstGeom>
        </p:spPr>
      </p:pic>
      <p:sp>
        <p:nvSpPr>
          <p:cNvPr id="4" name="TextBox 3">
            <a:extLst>
              <a:ext uri="{FF2B5EF4-FFF2-40B4-BE49-F238E27FC236}">
                <a16:creationId xmlns:a16="http://schemas.microsoft.com/office/drawing/2014/main" id="{D47FCCB5-339C-8C15-389E-2F230A4A7299}"/>
              </a:ext>
            </a:extLst>
          </p:cNvPr>
          <p:cNvSpPr txBox="1"/>
          <p:nvPr/>
        </p:nvSpPr>
        <p:spPr>
          <a:xfrm>
            <a:off x="0" y="6546098"/>
            <a:ext cx="3071675" cy="246221"/>
          </a:xfrm>
          <a:prstGeom prst="rect">
            <a:avLst/>
          </a:prstGeom>
          <a:noFill/>
        </p:spPr>
        <p:txBody>
          <a:bodyPr wrap="none" rtlCol="0">
            <a:spAutoFit/>
          </a:bodyPr>
          <a:lstStyle/>
          <a:p>
            <a:r>
              <a:rPr lang="en-GB" sz="1000" dirty="0">
                <a:solidFill>
                  <a:schemeClr val="bg1"/>
                </a:solidFill>
              </a:rPr>
              <a:t>Source: Population and Person Insight (</a:t>
            </a:r>
            <a:r>
              <a:rPr lang="en-GB" sz="1000" dirty="0" err="1">
                <a:solidFill>
                  <a:schemeClr val="bg1"/>
                </a:solidFill>
              </a:rPr>
              <a:t>PaPI</a:t>
            </a:r>
            <a:r>
              <a:rPr lang="en-GB" sz="1000" dirty="0">
                <a:solidFill>
                  <a:schemeClr val="bg1"/>
                </a:solidFill>
              </a:rPr>
              <a:t>) dashboard</a:t>
            </a:r>
          </a:p>
        </p:txBody>
      </p:sp>
      <p:sp>
        <p:nvSpPr>
          <p:cNvPr id="5" name="Title 1">
            <a:extLst>
              <a:ext uri="{FF2B5EF4-FFF2-40B4-BE49-F238E27FC236}">
                <a16:creationId xmlns:a16="http://schemas.microsoft.com/office/drawing/2014/main" id="{7CCFDBBC-7263-2735-5294-D6979B5943E0}"/>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Serious Mental Illness (SMI), 65 years and over, Cambridgeshire and Peterborough ICB</a:t>
            </a:r>
          </a:p>
        </p:txBody>
      </p:sp>
      <p:sp>
        <p:nvSpPr>
          <p:cNvPr id="16" name="TextBox 15">
            <a:extLst>
              <a:ext uri="{FF2B5EF4-FFF2-40B4-BE49-F238E27FC236}">
                <a16:creationId xmlns:a16="http://schemas.microsoft.com/office/drawing/2014/main" id="{53E5A7C1-B68D-4F6A-FC65-58D1589D748E}"/>
              </a:ext>
            </a:extLst>
          </p:cNvPr>
          <p:cNvSpPr txBox="1"/>
          <p:nvPr/>
        </p:nvSpPr>
        <p:spPr>
          <a:xfrm>
            <a:off x="1172990" y="4966235"/>
            <a:ext cx="770784" cy="215444"/>
          </a:xfrm>
          <a:prstGeom prst="rect">
            <a:avLst/>
          </a:prstGeom>
          <a:noFill/>
        </p:spPr>
        <p:txBody>
          <a:bodyPr wrap="square" rtlCol="0">
            <a:spAutoFit/>
          </a:bodyPr>
          <a:lstStyle/>
          <a:p>
            <a:r>
              <a:rPr lang="en-GB" sz="800" dirty="0"/>
              <a:t>HFRS (8.5%)</a:t>
            </a:r>
          </a:p>
        </p:txBody>
      </p:sp>
      <p:pic>
        <p:nvPicPr>
          <p:cNvPr id="11" name="Picture 10">
            <a:extLst>
              <a:ext uri="{FF2B5EF4-FFF2-40B4-BE49-F238E27FC236}">
                <a16:creationId xmlns:a16="http://schemas.microsoft.com/office/drawing/2014/main" id="{4CB2B4D9-2868-E63B-B097-D37D176DB146}"/>
              </a:ext>
            </a:extLst>
          </p:cNvPr>
          <p:cNvPicPr>
            <a:picLocks noChangeAspect="1"/>
          </p:cNvPicPr>
          <p:nvPr/>
        </p:nvPicPr>
        <p:blipFill>
          <a:blip r:embed="rId4"/>
          <a:stretch>
            <a:fillRect/>
          </a:stretch>
        </p:blipFill>
        <p:spPr>
          <a:xfrm>
            <a:off x="4201714" y="2066617"/>
            <a:ext cx="4012373" cy="2125821"/>
          </a:xfrm>
          <a:prstGeom prst="rect">
            <a:avLst/>
          </a:prstGeom>
        </p:spPr>
      </p:pic>
      <p:pic>
        <p:nvPicPr>
          <p:cNvPr id="14" name="Picture 13">
            <a:extLst>
              <a:ext uri="{FF2B5EF4-FFF2-40B4-BE49-F238E27FC236}">
                <a16:creationId xmlns:a16="http://schemas.microsoft.com/office/drawing/2014/main" id="{DBAB0CDB-8405-1B3E-9EB6-2FAB1A0C6ACA}"/>
              </a:ext>
            </a:extLst>
          </p:cNvPr>
          <p:cNvPicPr>
            <a:picLocks noChangeAspect="1"/>
          </p:cNvPicPr>
          <p:nvPr/>
        </p:nvPicPr>
        <p:blipFill>
          <a:blip r:embed="rId5"/>
          <a:stretch>
            <a:fillRect/>
          </a:stretch>
        </p:blipFill>
        <p:spPr>
          <a:xfrm>
            <a:off x="4201714" y="698898"/>
            <a:ext cx="4071956" cy="1250672"/>
          </a:xfrm>
          <a:prstGeom prst="rect">
            <a:avLst/>
          </a:prstGeom>
        </p:spPr>
      </p:pic>
      <p:sp>
        <p:nvSpPr>
          <p:cNvPr id="20" name="TextBox 19">
            <a:extLst>
              <a:ext uri="{FF2B5EF4-FFF2-40B4-BE49-F238E27FC236}">
                <a16:creationId xmlns:a16="http://schemas.microsoft.com/office/drawing/2014/main" id="{DFDEAC28-E40A-A0BB-7DB2-8C5A186DC522}"/>
              </a:ext>
            </a:extLst>
          </p:cNvPr>
          <p:cNvSpPr txBox="1"/>
          <p:nvPr/>
        </p:nvSpPr>
        <p:spPr>
          <a:xfrm>
            <a:off x="1883389" y="2960250"/>
            <a:ext cx="687283" cy="584775"/>
          </a:xfrm>
          <a:prstGeom prst="rect">
            <a:avLst/>
          </a:prstGeom>
          <a:noFill/>
        </p:spPr>
        <p:txBody>
          <a:bodyPr wrap="square" rtlCol="0">
            <a:spAutoFit/>
          </a:bodyPr>
          <a:lstStyle/>
          <a:p>
            <a:r>
              <a:rPr lang="en-GB" sz="800" dirty="0"/>
              <a:t>Cerebrovascular Disease (19.7%)</a:t>
            </a:r>
          </a:p>
        </p:txBody>
      </p:sp>
      <p:sp>
        <p:nvSpPr>
          <p:cNvPr id="21" name="TextBox 20">
            <a:extLst>
              <a:ext uri="{FF2B5EF4-FFF2-40B4-BE49-F238E27FC236}">
                <a16:creationId xmlns:a16="http://schemas.microsoft.com/office/drawing/2014/main" id="{47A4B567-643C-794F-D5FC-5FD41554117E}"/>
              </a:ext>
            </a:extLst>
          </p:cNvPr>
          <p:cNvSpPr txBox="1"/>
          <p:nvPr/>
        </p:nvSpPr>
        <p:spPr>
          <a:xfrm rot="16200000">
            <a:off x="2676259" y="4116653"/>
            <a:ext cx="946110" cy="338554"/>
          </a:xfrm>
          <a:prstGeom prst="rect">
            <a:avLst/>
          </a:prstGeom>
          <a:noFill/>
        </p:spPr>
        <p:txBody>
          <a:bodyPr wrap="square" rtlCol="0">
            <a:spAutoFit/>
          </a:bodyPr>
          <a:lstStyle/>
          <a:p>
            <a:r>
              <a:rPr lang="en-GB" sz="800" dirty="0"/>
              <a:t>Chronic Kidney Disease (9.7%)</a:t>
            </a:r>
          </a:p>
        </p:txBody>
      </p:sp>
      <p:sp>
        <p:nvSpPr>
          <p:cNvPr id="2" name="TextBox 1">
            <a:extLst>
              <a:ext uri="{FF2B5EF4-FFF2-40B4-BE49-F238E27FC236}">
                <a16:creationId xmlns:a16="http://schemas.microsoft.com/office/drawing/2014/main" id="{188E8662-FF29-3EB9-3583-832B8FA139C8}"/>
              </a:ext>
            </a:extLst>
          </p:cNvPr>
          <p:cNvSpPr txBox="1"/>
          <p:nvPr/>
        </p:nvSpPr>
        <p:spPr>
          <a:xfrm>
            <a:off x="8559739" y="746192"/>
            <a:ext cx="3114675" cy="4185761"/>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For people aged 65 and over, over  37% of the Cambridgeshire and Peterborough ICB registered population with serious mental illness (SMI) had 5 or more  comorbidities.</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Hypertension, depression, diabetes, osteoarthritis, and coronary  heart disease are the top five comorbidities for SMI.</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The prevalence of SMI in the 65+ population is lower than the national average.</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
        <p:nvSpPr>
          <p:cNvPr id="3" name="Rectangle 2">
            <a:extLst>
              <a:ext uri="{FF2B5EF4-FFF2-40B4-BE49-F238E27FC236}">
                <a16:creationId xmlns:a16="http://schemas.microsoft.com/office/drawing/2014/main" id="{5E5F77ED-8790-C769-26A6-A3059C779B89}"/>
              </a:ext>
            </a:extLst>
          </p:cNvPr>
          <p:cNvSpPr/>
          <p:nvPr/>
        </p:nvSpPr>
        <p:spPr>
          <a:xfrm>
            <a:off x="6096000" y="2518914"/>
            <a:ext cx="112769" cy="129396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6470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C820F-97F6-C55A-7E15-260D4C634E2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54973E-5B31-03E3-7096-2A75E3656311}"/>
              </a:ext>
            </a:extLst>
          </p:cNvPr>
          <p:cNvSpPr txBox="1"/>
          <p:nvPr/>
        </p:nvSpPr>
        <p:spPr>
          <a:xfrm>
            <a:off x="0" y="6546098"/>
            <a:ext cx="3071675" cy="246221"/>
          </a:xfrm>
          <a:prstGeom prst="rect">
            <a:avLst/>
          </a:prstGeom>
          <a:noFill/>
        </p:spPr>
        <p:txBody>
          <a:bodyPr wrap="none" rtlCol="0">
            <a:spAutoFit/>
          </a:bodyPr>
          <a:lstStyle/>
          <a:p>
            <a:r>
              <a:rPr lang="en-GB" sz="1000" dirty="0">
                <a:solidFill>
                  <a:schemeClr val="bg1"/>
                </a:solidFill>
              </a:rPr>
              <a:t>Source: Population and Person Insight (</a:t>
            </a:r>
            <a:r>
              <a:rPr lang="en-GB" sz="1000" dirty="0" err="1">
                <a:solidFill>
                  <a:schemeClr val="bg1"/>
                </a:solidFill>
              </a:rPr>
              <a:t>PaPI</a:t>
            </a:r>
            <a:r>
              <a:rPr lang="en-GB" sz="1000" dirty="0">
                <a:solidFill>
                  <a:schemeClr val="bg1"/>
                </a:solidFill>
              </a:rPr>
              <a:t>) dashboard</a:t>
            </a:r>
          </a:p>
        </p:txBody>
      </p:sp>
      <p:sp>
        <p:nvSpPr>
          <p:cNvPr id="5" name="Title 1">
            <a:extLst>
              <a:ext uri="{FF2B5EF4-FFF2-40B4-BE49-F238E27FC236}">
                <a16:creationId xmlns:a16="http://schemas.microsoft.com/office/drawing/2014/main" id="{5C52A9D9-7698-D584-4EC7-5BFB9252D96C}"/>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Dementia, 65 years and over, Cambridgeshire and Peterborough ICB</a:t>
            </a:r>
          </a:p>
        </p:txBody>
      </p:sp>
      <p:pic>
        <p:nvPicPr>
          <p:cNvPr id="6" name="Picture 5">
            <a:extLst>
              <a:ext uri="{FF2B5EF4-FFF2-40B4-BE49-F238E27FC236}">
                <a16:creationId xmlns:a16="http://schemas.microsoft.com/office/drawing/2014/main" id="{91F8D28E-60A2-7D85-6799-EA5693467DB7}"/>
              </a:ext>
            </a:extLst>
          </p:cNvPr>
          <p:cNvPicPr>
            <a:picLocks noChangeAspect="1"/>
          </p:cNvPicPr>
          <p:nvPr/>
        </p:nvPicPr>
        <p:blipFill>
          <a:blip r:embed="rId3"/>
          <a:stretch>
            <a:fillRect/>
          </a:stretch>
        </p:blipFill>
        <p:spPr>
          <a:xfrm>
            <a:off x="4286180" y="687574"/>
            <a:ext cx="3549543" cy="1149852"/>
          </a:xfrm>
          <a:prstGeom prst="rect">
            <a:avLst/>
          </a:prstGeom>
        </p:spPr>
      </p:pic>
      <p:pic>
        <p:nvPicPr>
          <p:cNvPr id="9" name="Picture 8">
            <a:extLst>
              <a:ext uri="{FF2B5EF4-FFF2-40B4-BE49-F238E27FC236}">
                <a16:creationId xmlns:a16="http://schemas.microsoft.com/office/drawing/2014/main" id="{B71F240D-2ED5-4526-A95B-9E1D37BFF379}"/>
              </a:ext>
            </a:extLst>
          </p:cNvPr>
          <p:cNvPicPr>
            <a:picLocks noChangeAspect="1"/>
          </p:cNvPicPr>
          <p:nvPr/>
        </p:nvPicPr>
        <p:blipFill>
          <a:blip r:embed="rId4"/>
          <a:stretch>
            <a:fillRect/>
          </a:stretch>
        </p:blipFill>
        <p:spPr>
          <a:xfrm>
            <a:off x="90932" y="427789"/>
            <a:ext cx="3402766" cy="6145549"/>
          </a:xfrm>
          <a:prstGeom prst="rect">
            <a:avLst/>
          </a:prstGeom>
        </p:spPr>
      </p:pic>
      <p:pic>
        <p:nvPicPr>
          <p:cNvPr id="11" name="Picture 10">
            <a:extLst>
              <a:ext uri="{FF2B5EF4-FFF2-40B4-BE49-F238E27FC236}">
                <a16:creationId xmlns:a16="http://schemas.microsoft.com/office/drawing/2014/main" id="{DF40B753-004A-CCAF-6FBC-080A127EF28A}"/>
              </a:ext>
            </a:extLst>
          </p:cNvPr>
          <p:cNvPicPr>
            <a:picLocks noChangeAspect="1"/>
          </p:cNvPicPr>
          <p:nvPr/>
        </p:nvPicPr>
        <p:blipFill>
          <a:blip r:embed="rId5"/>
          <a:stretch>
            <a:fillRect/>
          </a:stretch>
        </p:blipFill>
        <p:spPr>
          <a:xfrm>
            <a:off x="4286179" y="2066854"/>
            <a:ext cx="3600101" cy="1892671"/>
          </a:xfrm>
          <a:prstGeom prst="rect">
            <a:avLst/>
          </a:prstGeom>
        </p:spPr>
      </p:pic>
      <p:sp>
        <p:nvSpPr>
          <p:cNvPr id="12" name="TextBox 11">
            <a:extLst>
              <a:ext uri="{FF2B5EF4-FFF2-40B4-BE49-F238E27FC236}">
                <a16:creationId xmlns:a16="http://schemas.microsoft.com/office/drawing/2014/main" id="{665255A0-8714-DB63-1D37-FB7863046662}"/>
              </a:ext>
            </a:extLst>
          </p:cNvPr>
          <p:cNvSpPr txBox="1"/>
          <p:nvPr/>
        </p:nvSpPr>
        <p:spPr>
          <a:xfrm>
            <a:off x="1923690" y="5693433"/>
            <a:ext cx="410690" cy="230832"/>
          </a:xfrm>
          <a:prstGeom prst="rect">
            <a:avLst/>
          </a:prstGeom>
          <a:noFill/>
        </p:spPr>
        <p:txBody>
          <a:bodyPr wrap="none" rtlCol="0">
            <a:spAutoFit/>
          </a:bodyPr>
          <a:lstStyle/>
          <a:p>
            <a:r>
              <a:rPr lang="en-GB" sz="900" dirty="0"/>
              <a:t>5.2%</a:t>
            </a:r>
          </a:p>
        </p:txBody>
      </p:sp>
      <p:sp>
        <p:nvSpPr>
          <p:cNvPr id="14" name="TextBox 13">
            <a:extLst>
              <a:ext uri="{FF2B5EF4-FFF2-40B4-BE49-F238E27FC236}">
                <a16:creationId xmlns:a16="http://schemas.microsoft.com/office/drawing/2014/main" id="{75442DFE-ACD4-87AB-3884-9095D940569A}"/>
              </a:ext>
            </a:extLst>
          </p:cNvPr>
          <p:cNvSpPr txBox="1"/>
          <p:nvPr/>
        </p:nvSpPr>
        <p:spPr>
          <a:xfrm rot="16200000">
            <a:off x="2119223" y="4978262"/>
            <a:ext cx="797177" cy="461665"/>
          </a:xfrm>
          <a:prstGeom prst="rect">
            <a:avLst/>
          </a:prstGeom>
          <a:noFill/>
        </p:spPr>
        <p:txBody>
          <a:bodyPr wrap="square" rtlCol="0">
            <a:spAutoFit/>
          </a:bodyPr>
          <a:lstStyle/>
          <a:p>
            <a:r>
              <a:rPr lang="en-GB" sz="800" dirty="0"/>
              <a:t>Neurological organ failure (6.3%)</a:t>
            </a:r>
          </a:p>
        </p:txBody>
      </p:sp>
      <p:sp>
        <p:nvSpPr>
          <p:cNvPr id="15" name="TextBox 14">
            <a:extLst>
              <a:ext uri="{FF2B5EF4-FFF2-40B4-BE49-F238E27FC236}">
                <a16:creationId xmlns:a16="http://schemas.microsoft.com/office/drawing/2014/main" id="{E803224A-B0FF-ADD4-8A3D-7239A1EE8D81}"/>
              </a:ext>
            </a:extLst>
          </p:cNvPr>
          <p:cNvSpPr txBox="1"/>
          <p:nvPr/>
        </p:nvSpPr>
        <p:spPr>
          <a:xfrm rot="16200000">
            <a:off x="2515463" y="5039816"/>
            <a:ext cx="797177" cy="338554"/>
          </a:xfrm>
          <a:prstGeom prst="rect">
            <a:avLst/>
          </a:prstGeom>
          <a:noFill/>
        </p:spPr>
        <p:txBody>
          <a:bodyPr wrap="square" rtlCol="0">
            <a:spAutoFit/>
          </a:bodyPr>
          <a:lstStyle/>
          <a:p>
            <a:r>
              <a:rPr lang="en-GB" sz="800" dirty="0"/>
              <a:t>Parkinson's disease(5.7%)</a:t>
            </a:r>
          </a:p>
        </p:txBody>
      </p:sp>
      <p:sp>
        <p:nvSpPr>
          <p:cNvPr id="16" name="TextBox 15">
            <a:extLst>
              <a:ext uri="{FF2B5EF4-FFF2-40B4-BE49-F238E27FC236}">
                <a16:creationId xmlns:a16="http://schemas.microsoft.com/office/drawing/2014/main" id="{E5E19A3E-CF21-4FAA-FD8E-49EEF90DD2A2}"/>
              </a:ext>
            </a:extLst>
          </p:cNvPr>
          <p:cNvSpPr txBox="1"/>
          <p:nvPr/>
        </p:nvSpPr>
        <p:spPr>
          <a:xfrm rot="16200000">
            <a:off x="2854018" y="4978259"/>
            <a:ext cx="797177" cy="461665"/>
          </a:xfrm>
          <a:prstGeom prst="rect">
            <a:avLst/>
          </a:prstGeom>
          <a:noFill/>
        </p:spPr>
        <p:txBody>
          <a:bodyPr wrap="square" rtlCol="0">
            <a:spAutoFit/>
          </a:bodyPr>
          <a:lstStyle/>
          <a:p>
            <a:r>
              <a:rPr lang="en-GB" sz="800" dirty="0"/>
              <a:t>Serious Mental Illness (5.5%)</a:t>
            </a:r>
          </a:p>
        </p:txBody>
      </p:sp>
      <p:sp>
        <p:nvSpPr>
          <p:cNvPr id="2" name="TextBox 1">
            <a:extLst>
              <a:ext uri="{FF2B5EF4-FFF2-40B4-BE49-F238E27FC236}">
                <a16:creationId xmlns:a16="http://schemas.microsoft.com/office/drawing/2014/main" id="{A3C881A1-DB5C-FBE9-2FAA-834BFDA6617E}"/>
              </a:ext>
            </a:extLst>
          </p:cNvPr>
          <p:cNvSpPr txBox="1"/>
          <p:nvPr/>
        </p:nvSpPr>
        <p:spPr>
          <a:xfrm>
            <a:off x="8559739" y="746192"/>
            <a:ext cx="3114675" cy="397031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lumMod val="75000"/>
                  </a:schemeClr>
                </a:solidFill>
              </a:rPr>
              <a:t>For people aged 65 and over, about 43% of the Cambridgeshire and Peterborough ICB </a:t>
            </a:r>
            <a:r>
              <a:rPr lang="en-GB" sz="1400">
                <a:solidFill>
                  <a:schemeClr val="accent1">
                    <a:lumMod val="75000"/>
                  </a:schemeClr>
                </a:solidFill>
              </a:rPr>
              <a:t>registered population</a:t>
            </a:r>
            <a:r>
              <a:rPr lang="en-GB" sz="1400" dirty="0">
                <a:solidFill>
                  <a:schemeClr val="accent1">
                    <a:lumMod val="75000"/>
                  </a:schemeClr>
                </a:solidFill>
              </a:rPr>
              <a:t> with dementia had 5 or more comorbidities.</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Hypertension, osteoarthritis, cerebrovascular disease, coronary  heart disease, and osteoporosis are the top five comorbidities for SMI.</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r>
              <a:rPr lang="en-GB" sz="1400" dirty="0">
                <a:solidFill>
                  <a:schemeClr val="accent1">
                    <a:lumMod val="75000"/>
                  </a:schemeClr>
                </a:solidFill>
              </a:rPr>
              <a:t>The prevalence of dementia in the 65+ population is substantially  lower than the national average.</a:t>
            </a: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a:p>
            <a:pPr marL="285750" indent="-285750">
              <a:buFont typeface="Arial" panose="020B0604020202020204" pitchFamily="34" charset="0"/>
              <a:buChar char="•"/>
            </a:pPr>
            <a:endParaRPr lang="en-GB" sz="1400" dirty="0">
              <a:solidFill>
                <a:schemeClr val="accent1">
                  <a:lumMod val="75000"/>
                </a:schemeClr>
              </a:solidFill>
            </a:endParaRPr>
          </a:p>
        </p:txBody>
      </p:sp>
      <p:sp>
        <p:nvSpPr>
          <p:cNvPr id="3" name="TextBox 2">
            <a:extLst>
              <a:ext uri="{FF2B5EF4-FFF2-40B4-BE49-F238E27FC236}">
                <a16:creationId xmlns:a16="http://schemas.microsoft.com/office/drawing/2014/main" id="{17F99FE4-ED1F-AD76-355A-391153C3826B}"/>
              </a:ext>
            </a:extLst>
          </p:cNvPr>
          <p:cNvSpPr txBox="1"/>
          <p:nvPr/>
        </p:nvSpPr>
        <p:spPr>
          <a:xfrm>
            <a:off x="2678132" y="1166572"/>
            <a:ext cx="539521" cy="584775"/>
          </a:xfrm>
          <a:prstGeom prst="rect">
            <a:avLst/>
          </a:prstGeom>
          <a:noFill/>
        </p:spPr>
        <p:txBody>
          <a:bodyPr wrap="square" rtlCol="0">
            <a:spAutoFit/>
          </a:bodyPr>
          <a:lstStyle/>
          <a:p>
            <a:r>
              <a:rPr lang="en-GB" sz="800" dirty="0"/>
              <a:t>Cerebrovascular Disease (31.3%)</a:t>
            </a:r>
          </a:p>
        </p:txBody>
      </p:sp>
      <p:sp>
        <p:nvSpPr>
          <p:cNvPr id="7" name="Rectangle 6">
            <a:extLst>
              <a:ext uri="{FF2B5EF4-FFF2-40B4-BE49-F238E27FC236}">
                <a16:creationId xmlns:a16="http://schemas.microsoft.com/office/drawing/2014/main" id="{E28F039F-F988-AC1B-C436-2EF7A585FADC}"/>
              </a:ext>
            </a:extLst>
          </p:cNvPr>
          <p:cNvSpPr/>
          <p:nvPr/>
        </p:nvSpPr>
        <p:spPr>
          <a:xfrm>
            <a:off x="4911047" y="2546730"/>
            <a:ext cx="113016" cy="1066882"/>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386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03B7D-6113-4930-4D09-7FD6C5F958CC}"/>
              </a:ext>
            </a:extLst>
          </p:cNvPr>
          <p:cNvPicPr>
            <a:picLocks noChangeAspect="1"/>
          </p:cNvPicPr>
          <p:nvPr/>
        </p:nvPicPr>
        <p:blipFill>
          <a:blip r:embed="rId2"/>
          <a:stretch>
            <a:fillRect/>
          </a:stretch>
        </p:blipFill>
        <p:spPr>
          <a:xfrm>
            <a:off x="193739" y="1199947"/>
            <a:ext cx="4548948" cy="2121089"/>
          </a:xfrm>
          <a:prstGeom prst="rect">
            <a:avLst/>
          </a:prstGeom>
        </p:spPr>
      </p:pic>
      <p:pic>
        <p:nvPicPr>
          <p:cNvPr id="4" name="Picture 3">
            <a:extLst>
              <a:ext uri="{FF2B5EF4-FFF2-40B4-BE49-F238E27FC236}">
                <a16:creationId xmlns:a16="http://schemas.microsoft.com/office/drawing/2014/main" id="{C9A32265-B2B7-84F5-2A9B-A4BBFEFD0E02}"/>
              </a:ext>
            </a:extLst>
          </p:cNvPr>
          <p:cNvPicPr>
            <a:picLocks noGrp="1" noRot="1" noChangeAspect="1" noMove="1" noResize="1" noEditPoints="1" noAdjustHandles="1" noChangeArrowheads="1" noChangeShapeType="1" noCrop="1"/>
          </p:cNvPicPr>
          <p:nvPr/>
        </p:nvPicPr>
        <p:blipFill rotWithShape="1">
          <a:blip r:embed="rId3"/>
          <a:srcRect b="15789"/>
          <a:stretch/>
        </p:blipFill>
        <p:spPr>
          <a:xfrm>
            <a:off x="5119687" y="1455367"/>
            <a:ext cx="3248025" cy="1524000"/>
          </a:xfrm>
          <a:prstGeom prst="rect">
            <a:avLst/>
          </a:prstGeom>
        </p:spPr>
      </p:pic>
      <p:pic>
        <p:nvPicPr>
          <p:cNvPr id="6" name="Picture 5">
            <a:extLst>
              <a:ext uri="{FF2B5EF4-FFF2-40B4-BE49-F238E27FC236}">
                <a16:creationId xmlns:a16="http://schemas.microsoft.com/office/drawing/2014/main" id="{11A2D2E2-5F35-7A1A-8945-9E60FA74F4BB}"/>
              </a:ext>
            </a:extLst>
          </p:cNvPr>
          <p:cNvPicPr>
            <a:picLocks noGrp="1" noRot="1" noChangeAspect="1" noMove="1" noResize="1" noEditPoints="1" noAdjustHandles="1" noChangeArrowheads="1" noChangeShapeType="1" noCrop="1"/>
          </p:cNvPicPr>
          <p:nvPr/>
        </p:nvPicPr>
        <p:blipFill rotWithShape="1">
          <a:blip r:embed="rId4"/>
          <a:srcRect b="17365"/>
          <a:stretch/>
        </p:blipFill>
        <p:spPr>
          <a:xfrm>
            <a:off x="8643937" y="1455367"/>
            <a:ext cx="3343275" cy="1464002"/>
          </a:xfrm>
          <a:prstGeom prst="rect">
            <a:avLst/>
          </a:prstGeom>
        </p:spPr>
      </p:pic>
      <p:pic>
        <p:nvPicPr>
          <p:cNvPr id="8" name="Picture 7">
            <a:extLst>
              <a:ext uri="{FF2B5EF4-FFF2-40B4-BE49-F238E27FC236}">
                <a16:creationId xmlns:a16="http://schemas.microsoft.com/office/drawing/2014/main" id="{9E25D878-1DFE-FB54-8CED-F4E736D5EA7E}"/>
              </a:ext>
            </a:extLst>
          </p:cNvPr>
          <p:cNvPicPr>
            <a:picLocks noGrp="1" noRot="1" noMove="1" noResize="1" noEditPoints="1" noAdjustHandles="1" noChangeArrowheads="1" noChangeShapeType="1" noCrop="1"/>
          </p:cNvPicPr>
          <p:nvPr/>
        </p:nvPicPr>
        <p:blipFill>
          <a:blip r:embed="rId5"/>
          <a:stretch>
            <a:fillRect/>
          </a:stretch>
        </p:blipFill>
        <p:spPr>
          <a:xfrm>
            <a:off x="6611112" y="3008903"/>
            <a:ext cx="2133600" cy="285750"/>
          </a:xfrm>
          <a:prstGeom prst="rect">
            <a:avLst/>
          </a:prstGeom>
        </p:spPr>
      </p:pic>
      <p:pic>
        <p:nvPicPr>
          <p:cNvPr id="9" name="Picture 8">
            <a:extLst>
              <a:ext uri="{FF2B5EF4-FFF2-40B4-BE49-F238E27FC236}">
                <a16:creationId xmlns:a16="http://schemas.microsoft.com/office/drawing/2014/main" id="{7F9E173E-6044-1589-B772-1F1C43C804FD}"/>
              </a:ext>
            </a:extLst>
          </p:cNvPr>
          <p:cNvPicPr>
            <a:picLocks noGrp="1" noRot="1" noMove="1" noResize="1" noEditPoints="1" noAdjustHandles="1" noChangeArrowheads="1" noChangeShapeType="1" noCrop="1"/>
          </p:cNvPicPr>
          <p:nvPr/>
        </p:nvPicPr>
        <p:blipFill>
          <a:blip r:embed="rId6"/>
          <a:stretch>
            <a:fillRect/>
          </a:stretch>
        </p:blipFill>
        <p:spPr>
          <a:xfrm>
            <a:off x="9906762" y="2931552"/>
            <a:ext cx="1828800" cy="342900"/>
          </a:xfrm>
          <a:prstGeom prst="rect">
            <a:avLst/>
          </a:prstGeom>
        </p:spPr>
      </p:pic>
      <p:sp>
        <p:nvSpPr>
          <p:cNvPr id="10" name="TextBox 9">
            <a:extLst>
              <a:ext uri="{FF2B5EF4-FFF2-40B4-BE49-F238E27FC236}">
                <a16:creationId xmlns:a16="http://schemas.microsoft.com/office/drawing/2014/main" id="{E055BDD5-FF3C-CA90-DA4B-ED360F887544}"/>
              </a:ext>
            </a:extLst>
          </p:cNvPr>
          <p:cNvSpPr txBox="1"/>
          <p:nvPr/>
        </p:nvSpPr>
        <p:spPr>
          <a:xfrm>
            <a:off x="5359527" y="684497"/>
            <a:ext cx="3008185" cy="523220"/>
          </a:xfrm>
          <a:prstGeom prst="rect">
            <a:avLst/>
          </a:prstGeom>
          <a:noFill/>
        </p:spPr>
        <p:txBody>
          <a:bodyPr wrap="square" rtlCol="0">
            <a:spAutoFit/>
          </a:bodyPr>
          <a:lstStyle/>
          <a:p>
            <a:r>
              <a:rPr lang="en-GB" sz="1400">
                <a:solidFill>
                  <a:schemeClr val="accent1">
                    <a:lumMod val="75000"/>
                  </a:schemeClr>
                </a:solidFill>
              </a:rPr>
              <a:t>Percentage change between Census 2011 and 2021, by age group</a:t>
            </a:r>
          </a:p>
        </p:txBody>
      </p:sp>
      <p:sp>
        <p:nvSpPr>
          <p:cNvPr id="12" name="TextBox 11">
            <a:extLst>
              <a:ext uri="{FF2B5EF4-FFF2-40B4-BE49-F238E27FC236}">
                <a16:creationId xmlns:a16="http://schemas.microsoft.com/office/drawing/2014/main" id="{20298779-FB0D-8BD5-5769-5A35678CA0B3}"/>
              </a:ext>
            </a:extLst>
          </p:cNvPr>
          <p:cNvSpPr txBox="1"/>
          <p:nvPr/>
        </p:nvSpPr>
        <p:spPr>
          <a:xfrm>
            <a:off x="8546260" y="676727"/>
            <a:ext cx="3192686" cy="523220"/>
          </a:xfrm>
          <a:prstGeom prst="rect">
            <a:avLst/>
          </a:prstGeom>
          <a:noFill/>
        </p:spPr>
        <p:txBody>
          <a:bodyPr wrap="square" rtlCol="0">
            <a:spAutoFit/>
          </a:bodyPr>
          <a:lstStyle/>
          <a:p>
            <a:r>
              <a:rPr lang="en-GB" sz="1400">
                <a:solidFill>
                  <a:schemeClr val="accent1">
                    <a:lumMod val="75000"/>
                  </a:schemeClr>
                </a:solidFill>
              </a:rPr>
              <a:t>Change in population number between Census 2011 and 2021, by age band</a:t>
            </a:r>
          </a:p>
        </p:txBody>
      </p:sp>
      <p:sp>
        <p:nvSpPr>
          <p:cNvPr id="13" name="Title 1">
            <a:extLst>
              <a:ext uri="{FF2B5EF4-FFF2-40B4-BE49-F238E27FC236}">
                <a16:creationId xmlns:a16="http://schemas.microsoft.com/office/drawing/2014/main" id="{9790FCAB-35B4-EDD5-4D8D-D6B7E5B7360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Population change for Cambridgeshire and Peterborough, 65 years and over</a:t>
            </a:r>
          </a:p>
        </p:txBody>
      </p:sp>
      <p:sp>
        <p:nvSpPr>
          <p:cNvPr id="14" name="TextBox 13">
            <a:extLst>
              <a:ext uri="{FF2B5EF4-FFF2-40B4-BE49-F238E27FC236}">
                <a16:creationId xmlns:a16="http://schemas.microsoft.com/office/drawing/2014/main" id="{B3794229-21FC-9D87-DC50-F079F3117DF3}"/>
              </a:ext>
            </a:extLst>
          </p:cNvPr>
          <p:cNvSpPr txBox="1"/>
          <p:nvPr/>
        </p:nvSpPr>
        <p:spPr>
          <a:xfrm>
            <a:off x="-1" y="6546098"/>
            <a:ext cx="12152313" cy="400110"/>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7">
                  <a:extLst>
                    <a:ext uri="{A12FA001-AC4F-418D-AE19-62706E023703}">
                      <ahyp:hlinkClr xmlns:ahyp="http://schemas.microsoft.com/office/drawing/2018/hyperlinkcolor" val="tx"/>
                    </a:ext>
                  </a:extLst>
                </a:hlinkClick>
              </a:rPr>
              <a:t>Cambridgeshire &amp; Peterborough Insight – JSNA 2023 – Demography – Age structure and population change (cambridgeshireinsight.org.uk)</a:t>
            </a:r>
            <a:r>
              <a:rPr lang="en-GB" sz="1000" dirty="0">
                <a:solidFill>
                  <a:schemeClr val="bg1"/>
                </a:solidFill>
              </a:rPr>
              <a:t>, </a:t>
            </a:r>
            <a:r>
              <a:rPr lang="en-GB" sz="1000" dirty="0">
                <a:solidFill>
                  <a:schemeClr val="bg1"/>
                </a:solidFill>
                <a:hlinkClick r:id="rId8">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a:p>
            <a:endParaRPr lang="en-GB" sz="1000" dirty="0">
              <a:solidFill>
                <a:schemeClr val="bg1"/>
              </a:solidFill>
            </a:endParaRPr>
          </a:p>
        </p:txBody>
      </p:sp>
      <p:sp>
        <p:nvSpPr>
          <p:cNvPr id="3" name="TextBox 2">
            <a:extLst>
              <a:ext uri="{FF2B5EF4-FFF2-40B4-BE49-F238E27FC236}">
                <a16:creationId xmlns:a16="http://schemas.microsoft.com/office/drawing/2014/main" id="{491AF695-C3C6-E546-B389-8B4EB0CD6638}"/>
              </a:ext>
            </a:extLst>
          </p:cNvPr>
          <p:cNvSpPr txBox="1"/>
          <p:nvPr/>
        </p:nvSpPr>
        <p:spPr>
          <a:xfrm>
            <a:off x="39687" y="4378445"/>
            <a:ext cx="12152313" cy="9541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Overall, there is a substantial increase in the size of our older adult population in the last ten years (between 2011 and 2021);</a:t>
            </a:r>
            <a:r>
              <a:rPr lang="en-GB" sz="1400">
                <a:solidFill>
                  <a:schemeClr val="accent1">
                    <a:lumMod val="75000"/>
                  </a:schemeClr>
                </a:solidFill>
                <a:cs typeface="Calibri"/>
              </a:rPr>
              <a:t> </a:t>
            </a:r>
            <a:endParaRPr lang="en-US">
              <a:solidFill>
                <a:schemeClr val="accent1">
                  <a:lumMod val="75000"/>
                </a:schemeClr>
              </a:solidFill>
              <a:cs typeface="Calibri"/>
            </a:endParaRPr>
          </a:p>
          <a:p>
            <a:pPr marL="285750" indent="-285750">
              <a:buFont typeface="Arial" panose="020B0604020202020204" pitchFamily="34" charset="0"/>
              <a:buChar char="•"/>
            </a:pPr>
            <a:r>
              <a:rPr lang="en-GB" sz="1400" dirty="0">
                <a:solidFill>
                  <a:schemeClr val="accent1">
                    <a:lumMod val="75000"/>
                  </a:schemeClr>
                </a:solidFill>
                <a:cs typeface="Calibri"/>
              </a:rPr>
              <a:t>The highest percentage increase in the older age group population from Census 2011 is seen in Huntingdonshire (+34%), followed by South Cambridgeshire (+29%). Overall, an increase of 26% is seen in Cambridgeshire and Peterborough as a whole.</a:t>
            </a:r>
            <a:endParaRPr lang="en-US">
              <a:solidFill>
                <a:schemeClr val="accent1">
                  <a:lumMod val="75000"/>
                </a:schemeClr>
              </a:solidFill>
              <a:ea typeface="Calibri" panose="020F0502020204030204"/>
              <a:cs typeface="Calibri"/>
            </a:endParaRPr>
          </a:p>
          <a:p>
            <a:pPr marL="285750" indent="-285750">
              <a:buFont typeface="Arial" panose="020B0604020202020204" pitchFamily="34" charset="0"/>
              <a:buChar char="•"/>
            </a:pPr>
            <a:r>
              <a:rPr lang="en-GB" sz="1400" dirty="0">
                <a:solidFill>
                  <a:schemeClr val="accent1">
                    <a:lumMod val="75000"/>
                  </a:schemeClr>
                </a:solidFill>
                <a:cs typeface="Calibri"/>
              </a:rPr>
              <a:t>In Cambridgeshire and Peterborough, the highest absolute and percentage increase from 2011 is seen among 70 – 74 years. </a:t>
            </a:r>
          </a:p>
        </p:txBody>
      </p:sp>
    </p:spTree>
    <p:extLst>
      <p:ext uri="{BB962C8B-B14F-4D97-AF65-F5344CB8AC3E}">
        <p14:creationId xmlns:p14="http://schemas.microsoft.com/office/powerpoint/2010/main" val="361937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B1A6A7-5936-2663-DD9C-57DA04CB45E3}"/>
              </a:ext>
            </a:extLst>
          </p:cNvPr>
          <p:cNvPicPr>
            <a:picLocks noChangeAspect="1"/>
          </p:cNvPicPr>
          <p:nvPr/>
        </p:nvPicPr>
        <p:blipFill>
          <a:blip r:embed="rId2"/>
          <a:stretch>
            <a:fillRect/>
          </a:stretch>
        </p:blipFill>
        <p:spPr>
          <a:xfrm>
            <a:off x="267574" y="640534"/>
            <a:ext cx="6438900" cy="3009900"/>
          </a:xfrm>
          <a:prstGeom prst="rect">
            <a:avLst/>
          </a:prstGeom>
        </p:spPr>
      </p:pic>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a:solidFill>
                  <a:schemeClr val="bg1"/>
                </a:solidFill>
                <a:latin typeface="Arial" panose="020B0604020202020204" pitchFamily="34" charset="0"/>
                <a:ea typeface="+mn-ea"/>
                <a:cs typeface="Arial" panose="020B0604020202020204" pitchFamily="34" charset="0"/>
              </a:rPr>
              <a:t>Forecasted population growth for Cambridgeshire and Peterborough, 65 years and over</a:t>
            </a:r>
          </a:p>
        </p:txBody>
      </p:sp>
      <p:sp>
        <p:nvSpPr>
          <p:cNvPr id="11" name="TextBox 10">
            <a:extLst>
              <a:ext uri="{FF2B5EF4-FFF2-40B4-BE49-F238E27FC236}">
                <a16:creationId xmlns:a16="http://schemas.microsoft.com/office/drawing/2014/main" id="{9F7BEB1A-AF2A-6238-48CC-127C74089EA7}"/>
              </a:ext>
            </a:extLst>
          </p:cNvPr>
          <p:cNvSpPr txBox="1"/>
          <p:nvPr/>
        </p:nvSpPr>
        <p:spPr>
          <a:xfrm>
            <a:off x="-1" y="6546098"/>
            <a:ext cx="11390051"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3">
                  <a:extLst>
                    <a:ext uri="{A12FA001-AC4F-418D-AE19-62706E023703}">
                      <ahyp:hlinkClr xmlns:ahyp="http://schemas.microsoft.com/office/drawing/2018/hyperlinkcolor" val="tx"/>
                    </a:ext>
                  </a:extLst>
                </a:hlinkClick>
              </a:rPr>
              <a:t>Cambridgeshire &amp; Peterborough Insight – JSNA 2023 – Demography – Predicted future change (cambridgeshireinsight.org.uk)</a:t>
            </a:r>
            <a:r>
              <a:rPr lang="en-GB" sz="1000" dirty="0">
                <a:solidFill>
                  <a:schemeClr val="bg1"/>
                </a:solidFill>
              </a:rPr>
              <a:t>, </a:t>
            </a:r>
            <a:r>
              <a:rPr lang="en-GB" sz="1000" dirty="0">
                <a:solidFill>
                  <a:schemeClr val="bg1"/>
                </a:solidFill>
                <a:hlinkClick r:id="rId4">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sp>
        <p:nvSpPr>
          <p:cNvPr id="2" name="TextBox 1">
            <a:extLst>
              <a:ext uri="{FF2B5EF4-FFF2-40B4-BE49-F238E27FC236}">
                <a16:creationId xmlns:a16="http://schemas.microsoft.com/office/drawing/2014/main" id="{CCAD8570-DDE5-8380-9E0F-BB5DDB4608B3}"/>
              </a:ext>
            </a:extLst>
          </p:cNvPr>
          <p:cNvSpPr txBox="1"/>
          <p:nvPr/>
        </p:nvSpPr>
        <p:spPr>
          <a:xfrm>
            <a:off x="352530" y="4813920"/>
            <a:ext cx="10614917" cy="11695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a:solidFill>
                  <a:schemeClr val="accent1">
                    <a:lumMod val="75000"/>
                  </a:schemeClr>
                </a:solidFill>
                <a:cs typeface="Calibri"/>
              </a:rPr>
              <a:t>Based on the Cambridgeshire County Council population forecast, an overall increase of 46.4% will be seen in Cambridgeshire and Peterborough in the older adult's group in 2041 compared to 2021.</a:t>
            </a:r>
            <a:endParaRPr lang="en-US">
              <a:solidFill>
                <a:schemeClr val="accent1">
                  <a:lumMod val="75000"/>
                </a:schemeClr>
              </a:solidFill>
            </a:endParaRPr>
          </a:p>
          <a:p>
            <a:pPr marL="285750" indent="-285750">
              <a:buFont typeface="Arial" panose="020B0604020202020204" pitchFamily="34" charset="0"/>
              <a:buChar char="•"/>
            </a:pPr>
            <a:r>
              <a:rPr lang="en-GB" sz="1400">
                <a:solidFill>
                  <a:schemeClr val="accent1">
                    <a:lumMod val="75000"/>
                  </a:schemeClr>
                </a:solidFill>
                <a:cs typeface="Calibri"/>
              </a:rPr>
              <a:t>The forecasting predicts an increase of 46.6%  (58,955) from 2021 to 2041 in Cambridgeshire and 45.7% (13,985) in Peterborough.</a:t>
            </a:r>
          </a:p>
          <a:p>
            <a:pPr marL="285750" indent="-285750">
              <a:buFont typeface="Arial" panose="020B0604020202020204" pitchFamily="34" charset="0"/>
              <a:buChar char="•"/>
            </a:pPr>
            <a:r>
              <a:rPr lang="en-GB" sz="1400">
                <a:solidFill>
                  <a:schemeClr val="accent1">
                    <a:lumMod val="75000"/>
                  </a:schemeClr>
                </a:solidFill>
                <a:cs typeface="Calibri"/>
              </a:rPr>
              <a:t>These are locally produced estimates based on what is currently known about our population and local plans for development; they are subject to change. </a:t>
            </a:r>
          </a:p>
        </p:txBody>
      </p:sp>
      <p:pic>
        <p:nvPicPr>
          <p:cNvPr id="4" name="Picture 3">
            <a:extLst>
              <a:ext uri="{FF2B5EF4-FFF2-40B4-BE49-F238E27FC236}">
                <a16:creationId xmlns:a16="http://schemas.microsoft.com/office/drawing/2014/main" id="{F1E641DB-2078-AEDA-142C-D375F69BD426}"/>
              </a:ext>
            </a:extLst>
          </p:cNvPr>
          <p:cNvPicPr>
            <a:picLocks noChangeAspect="1"/>
          </p:cNvPicPr>
          <p:nvPr/>
        </p:nvPicPr>
        <p:blipFill>
          <a:blip r:embed="rId5"/>
          <a:stretch>
            <a:fillRect/>
          </a:stretch>
        </p:blipFill>
        <p:spPr>
          <a:xfrm>
            <a:off x="7254773" y="473629"/>
            <a:ext cx="1687891" cy="3985505"/>
          </a:xfrm>
          <a:prstGeom prst="rect">
            <a:avLst/>
          </a:prstGeom>
        </p:spPr>
      </p:pic>
      <p:pic>
        <p:nvPicPr>
          <p:cNvPr id="8" name="Picture 7">
            <a:extLst>
              <a:ext uri="{FF2B5EF4-FFF2-40B4-BE49-F238E27FC236}">
                <a16:creationId xmlns:a16="http://schemas.microsoft.com/office/drawing/2014/main" id="{4E2681CC-F8B6-02C8-35EC-7345714580B0}"/>
              </a:ext>
            </a:extLst>
          </p:cNvPr>
          <p:cNvPicPr>
            <a:picLocks noChangeAspect="1"/>
          </p:cNvPicPr>
          <p:nvPr/>
        </p:nvPicPr>
        <p:blipFill>
          <a:blip r:embed="rId6"/>
          <a:stretch>
            <a:fillRect/>
          </a:stretch>
        </p:blipFill>
        <p:spPr>
          <a:xfrm>
            <a:off x="9291275" y="473629"/>
            <a:ext cx="1676172" cy="4019778"/>
          </a:xfrm>
          <a:prstGeom prst="rect">
            <a:avLst/>
          </a:prstGeom>
        </p:spPr>
      </p:pic>
    </p:spTree>
    <p:extLst>
      <p:ext uri="{BB962C8B-B14F-4D97-AF65-F5344CB8AC3E}">
        <p14:creationId xmlns:p14="http://schemas.microsoft.com/office/powerpoint/2010/main" val="413898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D2831-4027-88BB-C4CB-3610D2CA1FD4}"/>
              </a:ext>
            </a:extLst>
          </p:cNvPr>
          <p:cNvSpPr txBox="1">
            <a:spLocks/>
          </p:cNvSpPr>
          <p:nvPr/>
        </p:nvSpPr>
        <p:spPr>
          <a:xfrm>
            <a:off x="0" y="1"/>
            <a:ext cx="12192000" cy="342038"/>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Household living arrangements, 65 years and over, Census 2021</a:t>
            </a:r>
          </a:p>
        </p:txBody>
      </p:sp>
      <p:graphicFrame>
        <p:nvGraphicFramePr>
          <p:cNvPr id="4" name="Chart 3">
            <a:extLst>
              <a:ext uri="{FF2B5EF4-FFF2-40B4-BE49-F238E27FC236}">
                <a16:creationId xmlns:a16="http://schemas.microsoft.com/office/drawing/2014/main" id="{CEF127D3-DFD5-6427-002E-51DAC2E2A8B6}"/>
              </a:ext>
            </a:extLst>
          </p:cNvPr>
          <p:cNvGraphicFramePr>
            <a:graphicFrameLocks/>
          </p:cNvGraphicFramePr>
          <p:nvPr>
            <p:extLst>
              <p:ext uri="{D42A27DB-BD31-4B8C-83A1-F6EECF244321}">
                <p14:modId xmlns:p14="http://schemas.microsoft.com/office/powerpoint/2010/main" val="2869236186"/>
              </p:ext>
            </p:extLst>
          </p:nvPr>
        </p:nvGraphicFramePr>
        <p:xfrm>
          <a:off x="83343" y="532537"/>
          <a:ext cx="6012657" cy="40727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2A55F38-C25B-640F-66D1-CCBF3C3D81E3}"/>
              </a:ext>
            </a:extLst>
          </p:cNvPr>
          <p:cNvGraphicFramePr>
            <a:graphicFrameLocks/>
          </p:cNvGraphicFramePr>
          <p:nvPr>
            <p:extLst>
              <p:ext uri="{D42A27DB-BD31-4B8C-83A1-F6EECF244321}">
                <p14:modId xmlns:p14="http://schemas.microsoft.com/office/powerpoint/2010/main" val="2360637345"/>
              </p:ext>
            </p:extLst>
          </p:nvPr>
        </p:nvGraphicFramePr>
        <p:xfrm>
          <a:off x="6179344" y="532538"/>
          <a:ext cx="5929314" cy="4072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9E4DD25-294C-2BF6-D7CF-C5A15974FF29}"/>
              </a:ext>
            </a:extLst>
          </p:cNvPr>
          <p:cNvSpPr txBox="1"/>
          <p:nvPr/>
        </p:nvSpPr>
        <p:spPr>
          <a:xfrm>
            <a:off x="352530" y="4813920"/>
            <a:ext cx="10614917"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400" dirty="0">
                <a:solidFill>
                  <a:schemeClr val="accent1">
                    <a:lumMod val="75000"/>
                  </a:schemeClr>
                </a:solidFill>
                <a:cs typeface="Calibri"/>
              </a:rPr>
              <a:t>Living arrangements can be an indicator of the level of social support. They can play an important part in day-to-day wellbeing and practical, social, and economic support in the home.</a:t>
            </a:r>
          </a:p>
          <a:p>
            <a:pPr marL="285750" indent="-285750">
              <a:buFont typeface="Arial" panose="020B0604020202020204" pitchFamily="34" charset="0"/>
              <a:buChar char="•"/>
            </a:pPr>
            <a:r>
              <a:rPr lang="en-GB" sz="1400" dirty="0">
                <a:solidFill>
                  <a:schemeClr val="accent1">
                    <a:lumMod val="75000"/>
                  </a:schemeClr>
                </a:solidFill>
                <a:cs typeface="Calibri"/>
              </a:rPr>
              <a:t>The percentage of older people that are not living as a couple is significantly higher than the national average in Cambridge and Peterborough.</a:t>
            </a:r>
          </a:p>
          <a:p>
            <a:pPr marL="285750" indent="-285750">
              <a:buFont typeface="Arial" panose="020B0604020202020204" pitchFamily="34" charset="0"/>
              <a:buChar char="•"/>
            </a:pPr>
            <a:r>
              <a:rPr lang="en-GB" sz="1400" dirty="0">
                <a:solidFill>
                  <a:schemeClr val="accent1">
                    <a:lumMod val="75000"/>
                  </a:schemeClr>
                </a:solidFill>
                <a:cs typeface="Calibri"/>
              </a:rPr>
              <a:t>Of the people who are not living as a couple, a higher proportion of people were widowed or surviving partner from a civil partnership. The proportion is significantly higher than the national average in all areas except Cambridge and Peterborough.</a:t>
            </a:r>
          </a:p>
        </p:txBody>
      </p:sp>
      <p:sp>
        <p:nvSpPr>
          <p:cNvPr id="3" name="TextBox 2">
            <a:extLst>
              <a:ext uri="{FF2B5EF4-FFF2-40B4-BE49-F238E27FC236}">
                <a16:creationId xmlns:a16="http://schemas.microsoft.com/office/drawing/2014/main" id="{CAE667B6-5F52-50F0-9705-11D53405EA2C}"/>
              </a:ext>
            </a:extLst>
          </p:cNvPr>
          <p:cNvSpPr txBox="1"/>
          <p:nvPr/>
        </p:nvSpPr>
        <p:spPr>
          <a:xfrm>
            <a:off x="0" y="6546098"/>
            <a:ext cx="7741921" cy="246221"/>
          </a:xfrm>
          <a:prstGeom prst="rect">
            <a:avLst/>
          </a:prstGeom>
          <a:noFill/>
        </p:spPr>
        <p:txBody>
          <a:bodyPr wrap="square" rtlCol="0">
            <a:spAutoFit/>
          </a:bodyPr>
          <a:lstStyle/>
          <a:p>
            <a:r>
              <a:rPr lang="en-GB" sz="1000" dirty="0">
                <a:solidFill>
                  <a:schemeClr val="bg1"/>
                </a:solidFill>
              </a:rPr>
              <a:t>Source: </a:t>
            </a:r>
            <a:r>
              <a:rPr lang="en-GB" sz="1000" dirty="0">
                <a:solidFill>
                  <a:schemeClr val="bg1"/>
                </a:solidFill>
                <a:hlinkClick r:id="rId5">
                  <a:extLst>
                    <a:ext uri="{A12FA001-AC4F-418D-AE19-62706E023703}">
                      <ahyp:hlinkClr xmlns:ahyp="http://schemas.microsoft.com/office/drawing/2018/hyperlinkcolor" val="tx"/>
                    </a:ext>
                  </a:extLst>
                </a:hlinkClick>
              </a:rPr>
              <a:t>Census - Office for National Statistics (ons.gov.uk)</a:t>
            </a:r>
            <a:endParaRPr lang="en-GB" sz="1000" dirty="0">
              <a:solidFill>
                <a:schemeClr val="bg1"/>
              </a:solidFill>
            </a:endParaRPr>
          </a:p>
        </p:txBody>
      </p:sp>
    </p:spTree>
    <p:extLst>
      <p:ext uri="{BB962C8B-B14F-4D97-AF65-F5344CB8AC3E}">
        <p14:creationId xmlns:p14="http://schemas.microsoft.com/office/powerpoint/2010/main" val="203752277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7" ma:contentTypeDescription="Create a new document." ma:contentTypeScope="" ma:versionID="af77703fd1bef2c0f95ecf2348553865">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d741a8e4db2de092fc46520857b0818a"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SharedWithUsers xmlns="1a0a4445-d8cb-47c0-9e0e-9bb5fa4c8e9f">
      <UserInfo>
        <DisplayName>Kathryn Faulkner</DisplayName>
        <AccountId>23</AccountId>
        <AccountType/>
      </UserInfo>
      <UserInfo>
        <DisplayName>Vicki Peacey</DisplayName>
        <AccountId>29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A8E836-A778-4C8C-BA59-73BD012F2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631F78-BD39-49E4-B673-921E3FB9A587}">
  <ds:schemaRef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purl.org/dc/terms/"/>
    <ds:schemaRef ds:uri="9aff4abe-fb3d-4c82-91fa-d95d4bf3fc8d"/>
    <ds:schemaRef ds:uri="1a0a4445-d8cb-47c0-9e0e-9bb5fa4c8e9f"/>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B036B17-0F53-463F-BB3A-59C383A4B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2101</TotalTime>
  <Words>14838</Words>
  <Application>Microsoft Office PowerPoint</Application>
  <PresentationFormat>Widescreen</PresentationFormat>
  <Paragraphs>1202</Paragraphs>
  <Slides>64</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Abadi Extra Light</vt:lpstr>
      <vt:lpstr>Aerial</vt:lpstr>
      <vt:lpstr>Arial</vt:lpstr>
      <vt:lpstr>Calibri</vt:lpstr>
      <vt:lpstr>Calibri Light</vt:lpstr>
      <vt:lpstr>Frutiger W01</vt:lpstr>
      <vt:lpstr>Source Sans Pro</vt:lpstr>
      <vt:lpstr>Symbol</vt:lpstr>
      <vt:lpstr>Verdana</vt:lpstr>
      <vt:lpstr>Wingdings</vt:lpstr>
      <vt:lpstr>Custom Design</vt:lpstr>
      <vt:lpstr>Cambridgeshire and Peterborough  Mental Health Needs Assessment  Chapter 6: Older age adults </vt:lpstr>
      <vt:lpstr>PowerPoint Presentation</vt:lpstr>
      <vt:lpstr>Table of Contents</vt:lpstr>
      <vt:lpstr>Demographics and Population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Care Services</vt:lpstr>
      <vt:lpstr>PowerPoint Presentation</vt:lpstr>
      <vt:lpstr>PowerPoint Presentation</vt:lpstr>
      <vt:lpstr>PowerPoint Presentation</vt:lpstr>
      <vt:lpstr>PowerPoint Presentation</vt:lpstr>
      <vt:lpstr>Crisis services</vt:lpstr>
      <vt:lpstr>PowerPoint Presentation</vt:lpstr>
      <vt:lpstr>PowerPoint Presentation</vt:lpstr>
      <vt:lpstr>PowerPoint Presentation</vt:lpstr>
      <vt:lpstr>PowerPoint Presentation</vt:lpstr>
      <vt:lpstr>Acute Older Adult Mental Health Care</vt:lpstr>
      <vt:lpstr>PowerPoint Presentation</vt:lpstr>
      <vt:lpstr>PowerPoint Presentation</vt:lpstr>
      <vt:lpstr>Mental Health Act (MHA) episodes and detentions</vt:lpstr>
      <vt:lpstr>PowerPoint Presentation</vt:lpstr>
      <vt:lpstr>PowerPoint Presentation</vt:lpstr>
      <vt:lpstr>Older Peoples Mental Health (OPMH) Services</vt:lpstr>
      <vt:lpstr>PowerPoint Presentation</vt:lpstr>
      <vt:lpstr>PowerPoint Presentation</vt:lpstr>
      <vt:lpstr>PowerPoint Presentation</vt:lpstr>
      <vt:lpstr>PowerPoint Presentation</vt:lpstr>
      <vt:lpstr>PowerPoint Presentation</vt:lpstr>
      <vt:lpstr>NHS Talking Therapies</vt:lpstr>
      <vt:lpstr>PowerPoint Presentation</vt:lpstr>
      <vt:lpstr>PowerPoint Presentation</vt:lpstr>
      <vt:lpstr>PowerPoint Presentation</vt:lpstr>
      <vt:lpstr>Dementia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and alcohol</vt:lpstr>
      <vt:lpstr>PowerPoint Presentation</vt:lpstr>
      <vt:lpstr>PowerPoint Presentation</vt:lpstr>
      <vt:lpstr>PowerPoint Presentation</vt:lpstr>
      <vt:lpstr>POPPI projections</vt:lpstr>
      <vt:lpstr>PowerPoint Presentation</vt:lpstr>
      <vt:lpstr>PowerPoint Presentation</vt:lpstr>
      <vt:lpstr>PowerPoint Presentation</vt:lpstr>
      <vt:lpstr>PowerPoint Presentation</vt:lpstr>
      <vt:lpstr>Comorbidities</vt:lpstr>
      <vt:lpstr>PowerPoint Presentation</vt:lpstr>
      <vt:lpstr>PowerPoint Presentation</vt:lpstr>
      <vt:lpstr>PowerPoint Presentation</vt:lpstr>
    </vt:vector>
  </TitlesOfParts>
  <Company>Peterborough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Cambridgeshire and Peterborough  All Age Mental Health and Learning Disabilities Needs Assessment  Chapter 6: Living well in older days </dc:title>
  <dc:creator>Saranya Palaniswamy</dc:creator>
  <cp:lastModifiedBy>Eleanor Tovey</cp:lastModifiedBy>
  <cp:revision>1</cp:revision>
  <dcterms:created xsi:type="dcterms:W3CDTF">2024-01-02T14:54:49Z</dcterms:created>
  <dcterms:modified xsi:type="dcterms:W3CDTF">2025-01-02T10:44:11Z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0x010100FB216CD31AF435469081CB8E3CA55143</vt:lpwstr>
  </property>
  <property fmtid="{D5CDD505-2E9C-101B-9397-08002B2CF9AE}" pid="3" name="MediaServiceImageTags">
    <vt:lpwstr/>
  </property>
</Properties>
</file>