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6.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7.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8.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4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5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9.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2.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2.xml" ContentType="application/vnd.openxmlformats-officedocument.drawingml.chartshapes+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3.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7.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6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85"/>
  </p:notesMasterIdLst>
  <p:sldIdLst>
    <p:sldId id="256" r:id="rId5"/>
    <p:sldId id="310" r:id="rId6"/>
    <p:sldId id="395" r:id="rId7"/>
    <p:sldId id="536" r:id="rId8"/>
    <p:sldId id="350" r:id="rId9"/>
    <p:sldId id="530" r:id="rId10"/>
    <p:sldId id="532" r:id="rId11"/>
    <p:sldId id="531" r:id="rId12"/>
    <p:sldId id="535" r:id="rId13"/>
    <p:sldId id="485" r:id="rId14"/>
    <p:sldId id="351" r:id="rId15"/>
    <p:sldId id="561" r:id="rId16"/>
    <p:sldId id="550" r:id="rId17"/>
    <p:sldId id="523" r:id="rId18"/>
    <p:sldId id="526" r:id="rId19"/>
    <p:sldId id="549" r:id="rId20"/>
    <p:sldId id="525" r:id="rId21"/>
    <p:sldId id="505" r:id="rId22"/>
    <p:sldId id="528" r:id="rId23"/>
    <p:sldId id="486" r:id="rId24"/>
    <p:sldId id="352" r:id="rId25"/>
    <p:sldId id="487" r:id="rId26"/>
    <p:sldId id="494" r:id="rId27"/>
    <p:sldId id="492" r:id="rId28"/>
    <p:sldId id="553" r:id="rId29"/>
    <p:sldId id="499" r:id="rId30"/>
    <p:sldId id="502" r:id="rId31"/>
    <p:sldId id="563" r:id="rId32"/>
    <p:sldId id="503" r:id="rId33"/>
    <p:sldId id="507" r:id="rId34"/>
    <p:sldId id="508" r:id="rId35"/>
    <p:sldId id="498" r:id="rId36"/>
    <p:sldId id="511" r:id="rId37"/>
    <p:sldId id="541" r:id="rId38"/>
    <p:sldId id="542" r:id="rId39"/>
    <p:sldId id="543" r:id="rId40"/>
    <p:sldId id="562" r:id="rId41"/>
    <p:sldId id="539" r:id="rId42"/>
    <p:sldId id="544" r:id="rId43"/>
    <p:sldId id="545" r:id="rId44"/>
    <p:sldId id="396" r:id="rId45"/>
    <p:sldId id="353" r:id="rId46"/>
    <p:sldId id="282" r:id="rId47"/>
    <p:sldId id="397" r:id="rId48"/>
    <p:sldId id="398" r:id="rId49"/>
    <p:sldId id="399" r:id="rId50"/>
    <p:sldId id="558" r:id="rId51"/>
    <p:sldId id="402" r:id="rId52"/>
    <p:sldId id="354" r:id="rId53"/>
    <p:sldId id="429" r:id="rId54"/>
    <p:sldId id="414" r:id="rId55"/>
    <p:sldId id="418" r:id="rId56"/>
    <p:sldId id="422" r:id="rId57"/>
    <p:sldId id="425" r:id="rId58"/>
    <p:sldId id="423" r:id="rId59"/>
    <p:sldId id="424" r:id="rId60"/>
    <p:sldId id="426" r:id="rId61"/>
    <p:sldId id="428" r:id="rId62"/>
    <p:sldId id="419" r:id="rId63"/>
    <p:sldId id="403" r:id="rId64"/>
    <p:sldId id="404" r:id="rId65"/>
    <p:sldId id="514" r:id="rId66"/>
    <p:sldId id="515" r:id="rId67"/>
    <p:sldId id="551" r:id="rId68"/>
    <p:sldId id="547" r:id="rId69"/>
    <p:sldId id="406" r:id="rId70"/>
    <p:sldId id="355" r:id="rId71"/>
    <p:sldId id="559" r:id="rId72"/>
    <p:sldId id="407" r:id="rId73"/>
    <p:sldId id="554" r:id="rId74"/>
    <p:sldId id="420" r:id="rId75"/>
    <p:sldId id="427" r:id="rId76"/>
    <p:sldId id="555" r:id="rId77"/>
    <p:sldId id="412" r:id="rId78"/>
    <p:sldId id="552" r:id="rId79"/>
    <p:sldId id="556" r:id="rId80"/>
    <p:sldId id="410" r:id="rId81"/>
    <p:sldId id="413" r:id="rId82"/>
    <p:sldId id="557" r:id="rId83"/>
    <p:sldId id="54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5C7E17-0E12-E74E-A672-48B9F83B856C}" name="Kathy Hartley" initials="KH" userId="S::kathy.hartley@peterborough.gov.uk::a5376a07-ef1e-407e-86a1-ddc7fb7d8e00" providerId="AD"/>
  <p188:author id="{5085733B-C231-7851-0535-A7CF194FDFCA}" name="Eleanor Tovey" initials="ET" userId="S::eleanor.tovey@cambridgeshire.gov.uk::c9579d0c-b657-4534-af58-7dbcd0caa908" providerId="AD"/>
  <p188:author id="{BB88C748-AAEC-8579-8AEB-F16741692CA4}" name="Kathryn Faulkner" initials="KF" userId="S::kathryn.faulkner_cpft.nhs.uk#ext#@cccandpcc.onmicrosoft.com::6871fa4a-f516-4760-9f57-ec7af4ae3ebb" providerId="AD"/>
  <p188:author id="{7B9E354E-0CEE-07ED-EBD1-F6071870E8BD}" name="Vicki Peacey" initials="VP" userId="S::Vicki.Peacey@cambridgeshire.gov.uk::43e8b465-cd6c-4fb6-8110-303c45833bdd" providerId="AD"/>
  <p188:author id="{0776265C-B19A-870D-7AC7-46947FEA3AC5}" name="Vicki Peacey" initials="VP" userId="S::vicki.peacey@cambridgeshire.gov.uk::43e8b465-cd6c-4fb6-8110-303c45833bdd" providerId="AD"/>
  <p188:author id="{B2752578-E845-B81B-E8F1-D23DA4A3D041}" name="Kathryn Faulkner" initials="KF" userId="S::Kathryn.Faulkner@cpft.nhs.uk::c46c80b4-471c-4cdc-b6e9-f9e7e0f3fdff" providerId="AD"/>
  <p188:author id="{794EFB7F-976F-5171-ED0B-47752EA896EB}" name="Eleanor Tovey" initials="ET" userId="S::Eleanor.Tovey@cambridgeshire.gov.uk::c9579d0c-b657-4534-af58-7dbcd0caa908" providerId="AD"/>
  <p188:author id="{5302A89B-2B87-0D01-867D-E47D8DDB85C4}" name="Saranya Palaniswamy" initials="SP" userId="S::Saranya.Palaniswamy@peterborough.gov.uk::973be20e-c43f-434f-97ed-92fa4baa28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9639"/>
    <a:srgbClr val="CE69BE"/>
    <a:srgbClr val="425563"/>
    <a:srgbClr val="00A9CE"/>
    <a:srgbClr val="41B6E6"/>
    <a:srgbClr val="0072CE"/>
    <a:srgbClr val="003087"/>
    <a:srgbClr val="F4B183"/>
    <a:srgbClr val="254B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16" autoAdjust="0"/>
  </p:normalViewPr>
  <p:slideViewPr>
    <p:cSldViewPr snapToGrid="0">
      <p:cViewPr varScale="1">
        <p:scale>
          <a:sx n="32" d="100"/>
          <a:sy n="32" d="100"/>
        </p:scale>
        <p:origin x="1104"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Tovey" userId="c9579d0c-b657-4534-af58-7dbcd0caa908" providerId="ADAL" clId="{A2B89ED4-00FC-48A1-A698-E3C5726ECB36}"/>
    <pc:docChg chg="undo custSel modSld">
      <pc:chgData name="Eleanor Tovey" userId="c9579d0c-b657-4534-af58-7dbcd0caa908" providerId="ADAL" clId="{A2B89ED4-00FC-48A1-A698-E3C5726ECB36}" dt="2023-12-06T09:28:29.211" v="16" actId="2056"/>
      <pc:docMkLst>
        <pc:docMk/>
      </pc:docMkLst>
      <pc:sldChg chg="modCm">
        <pc:chgData name="Eleanor Tovey" userId="c9579d0c-b657-4534-af58-7dbcd0caa908" providerId="ADAL" clId="{A2B89ED4-00FC-48A1-A698-E3C5726ECB36}" dt="2023-11-16T14:06:25.856" v="0" actId="2056"/>
        <pc:sldMkLst>
          <pc:docMk/>
          <pc:sldMk cId="3122753274" sldId="282"/>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1-16T14:06:25.856" v="0" actId="2056"/>
              <pc2:cmMkLst xmlns:pc2="http://schemas.microsoft.com/office/powerpoint/2019/9/main/command">
                <pc:docMk/>
                <pc:sldMk cId="3122753274" sldId="282"/>
                <pc2:cmMk id="{EA5B3EA8-593C-4E7A-BE23-17A55B1E230D}"/>
              </pc2:cmMkLst>
            </pc226:cmChg>
          </p:ext>
        </pc:extLst>
      </pc:sldChg>
      <pc:sldChg chg="modCm">
        <pc:chgData name="Eleanor Tovey" userId="c9579d0c-b657-4534-af58-7dbcd0caa908" providerId="ADAL" clId="{A2B89ED4-00FC-48A1-A698-E3C5726ECB36}" dt="2023-12-06T09:28:29.211" v="16" actId="2056"/>
        <pc:sldMkLst>
          <pc:docMk/>
          <pc:sldMk cId="263470549" sldId="398"/>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2-06T09:28:29.211" v="16" actId="2056"/>
              <pc2:cmMkLst xmlns:pc2="http://schemas.microsoft.com/office/powerpoint/2019/9/main/command">
                <pc:docMk/>
                <pc:sldMk cId="263470549" sldId="398"/>
                <pc2:cmMk id="{7C0EA25F-9E9C-4929-B039-302F5ED4CFB4}"/>
              </pc2:cmMkLst>
            </pc226:cmChg>
          </p:ext>
        </pc:extLst>
      </pc:sldChg>
      <pc:sldChg chg="modCm">
        <pc:chgData name="Eleanor Tovey" userId="c9579d0c-b657-4534-af58-7dbcd0caa908" providerId="ADAL" clId="{A2B89ED4-00FC-48A1-A698-E3C5726ECB36}" dt="2023-12-06T09:28:29.211" v="16" actId="2056"/>
        <pc:sldMkLst>
          <pc:docMk/>
          <pc:sldMk cId="1961109490" sldId="404"/>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2-06T09:28:29.211" v="16" actId="2056"/>
              <pc2:cmMkLst xmlns:pc2="http://schemas.microsoft.com/office/powerpoint/2019/9/main/command">
                <pc:docMk/>
                <pc:sldMk cId="1961109490" sldId="404"/>
                <pc2:cmMk id="{6D28C127-ADF0-4AFD-A925-212C94575D91}"/>
              </pc2:cmMkLst>
            </pc226:cmChg>
          </p:ext>
        </pc:extLst>
      </pc:sldChg>
      <pc:sldChg chg="modCm">
        <pc:chgData name="Eleanor Tovey" userId="c9579d0c-b657-4534-af58-7dbcd0caa908" providerId="ADAL" clId="{A2B89ED4-00FC-48A1-A698-E3C5726ECB36}" dt="2023-11-16T14:27:18.724" v="1" actId="2056"/>
        <pc:sldMkLst>
          <pc:docMk/>
          <pc:sldMk cId="1393212705" sldId="409"/>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1-16T14:27:18.724" v="1" actId="2056"/>
              <pc2:cmMkLst xmlns:pc2="http://schemas.microsoft.com/office/powerpoint/2019/9/main/command">
                <pc:docMk/>
                <pc:sldMk cId="1393212705" sldId="409"/>
                <pc2:cmMk id="{673EF0B4-8E1A-4AEC-AB06-EB82CF5CCD35}"/>
              </pc2:cmMkLst>
            </pc226:cmChg>
          </p:ext>
        </pc:extLst>
      </pc:sldChg>
      <pc:sldChg chg="modCm">
        <pc:chgData name="Eleanor Tovey" userId="c9579d0c-b657-4534-af58-7dbcd0caa908" providerId="ADAL" clId="{A2B89ED4-00FC-48A1-A698-E3C5726ECB36}" dt="2023-12-06T09:28:29.211" v="16" actId="2056"/>
        <pc:sldMkLst>
          <pc:docMk/>
          <pc:sldMk cId="1184244950" sldId="419"/>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2-06T09:28:29.211" v="16" actId="2056"/>
              <pc2:cmMkLst xmlns:pc2="http://schemas.microsoft.com/office/powerpoint/2019/9/main/command">
                <pc:docMk/>
                <pc:sldMk cId="1184244950" sldId="419"/>
                <pc2:cmMk id="{7C0B905B-9148-4950-998C-D344E52E2A8D}"/>
              </pc2:cmMkLst>
            </pc226:cmChg>
          </p:ext>
        </pc:extLst>
      </pc:sldChg>
      <pc:sldChg chg="addCm modCm">
        <pc:chgData name="Eleanor Tovey" userId="c9579d0c-b657-4534-af58-7dbcd0caa908" providerId="ADAL" clId="{A2B89ED4-00FC-48A1-A698-E3C5726ECB36}" dt="2023-11-20T14:19:16.644" v="10"/>
        <pc:sldMkLst>
          <pc:docMk/>
          <pc:sldMk cId="1521010084" sldId="494"/>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A2B89ED4-00FC-48A1-A698-E3C5726ECB36}" dt="2023-11-20T14:19:16.644" v="10"/>
              <pc2:cmMkLst xmlns:pc2="http://schemas.microsoft.com/office/powerpoint/2019/9/main/command">
                <pc:docMk/>
                <pc:sldMk cId="1521010084" sldId="494"/>
                <pc2:cmMk id="{40B3A67B-DB56-4EA3-BD39-96CC1B5E8E65}"/>
              </pc2:cmMkLst>
            </pc226:cmChg>
          </p:ext>
        </pc:extLst>
      </pc:sldChg>
      <pc:sldChg chg="modCm">
        <pc:chgData name="Eleanor Tovey" userId="c9579d0c-b657-4534-af58-7dbcd0caa908" providerId="ADAL" clId="{A2B89ED4-00FC-48A1-A698-E3C5726ECB36}" dt="2023-11-16T16:22:14.402" v="8"/>
        <pc:sldMkLst>
          <pc:docMk/>
          <pc:sldMk cId="2129178444" sldId="505"/>
        </pc:sldMkLst>
        <pc:extLst>
          <p:ext xmlns:p="http://schemas.openxmlformats.org/presentationml/2006/main" uri="{D6D511B9-2390-475A-947B-AFAB55BFBCF1}">
            <pc226:cmChg xmlns:pc226="http://schemas.microsoft.com/office/powerpoint/2022/06/main/command" chg="">
              <pc226:chgData name="Eleanor Tovey" userId="c9579d0c-b657-4534-af58-7dbcd0caa908" providerId="ADAL" clId="{A2B89ED4-00FC-48A1-A698-E3C5726ECB36}" dt="2023-11-16T16:22:14.402" v="8"/>
              <pc2:cmMkLst xmlns:pc2="http://schemas.microsoft.com/office/powerpoint/2019/9/main/command">
                <pc:docMk/>
                <pc:sldMk cId="2129178444" sldId="505"/>
                <pc2:cmMk id="{29843F19-BB28-4419-B284-672DBD914FAB}"/>
              </pc2:cmMkLst>
              <pc226:cmRplyChg chg="add">
                <pc226:chgData name="Eleanor Tovey" userId="c9579d0c-b657-4534-af58-7dbcd0caa908" providerId="ADAL" clId="{A2B89ED4-00FC-48A1-A698-E3C5726ECB36}" dt="2023-11-16T16:22:14.402" v="8"/>
                <pc2:cmRplyMkLst xmlns:pc2="http://schemas.microsoft.com/office/powerpoint/2019/9/main/command">
                  <pc:docMk/>
                  <pc:sldMk cId="2129178444" sldId="505"/>
                  <pc2:cmMk id="{29843F19-BB28-4419-B284-672DBD914FAB}"/>
                  <pc2:cmRplyMk id="{6758775C-ED19-451A-A97A-439FF0D34130}"/>
                </pc2:cmRplyMkLst>
              </pc226:cmRplyChg>
            </pc226:cmChg>
          </p:ext>
        </pc:extLst>
      </pc:sldChg>
      <pc:sldChg chg="modCm">
        <pc:chgData name="Eleanor Tovey" userId="c9579d0c-b657-4534-af58-7dbcd0caa908" providerId="ADAL" clId="{A2B89ED4-00FC-48A1-A698-E3C5726ECB36}" dt="2023-11-23T09:49:11.610" v="11"/>
        <pc:sldMkLst>
          <pc:docMk/>
          <pc:sldMk cId="1653562881" sldId="506"/>
        </pc:sldMkLst>
        <pc:extLst>
          <p:ext xmlns:p="http://schemas.openxmlformats.org/presentationml/2006/main" uri="{D6D511B9-2390-475A-947B-AFAB55BFBCF1}">
            <pc226:cmChg xmlns:pc226="http://schemas.microsoft.com/office/powerpoint/2022/06/main/command" chg="">
              <pc226:chgData name="Eleanor Tovey" userId="c9579d0c-b657-4534-af58-7dbcd0caa908" providerId="ADAL" clId="{A2B89ED4-00FC-48A1-A698-E3C5726ECB36}" dt="2023-11-23T09:49:11.610" v="11"/>
              <pc2:cmMkLst xmlns:pc2="http://schemas.microsoft.com/office/powerpoint/2019/9/main/command">
                <pc:docMk/>
                <pc:sldMk cId="1653562881" sldId="506"/>
                <pc2:cmMk id="{C61228E3-E42B-4384-A974-7E3973EE6949}"/>
              </pc2:cmMkLst>
              <pc226:cmRplyChg chg="add">
                <pc226:chgData name="Eleanor Tovey" userId="c9579d0c-b657-4534-af58-7dbcd0caa908" providerId="ADAL" clId="{A2B89ED4-00FC-48A1-A698-E3C5726ECB36}" dt="2023-11-23T09:49:11.610" v="11"/>
                <pc2:cmRplyMkLst xmlns:pc2="http://schemas.microsoft.com/office/powerpoint/2019/9/main/command">
                  <pc:docMk/>
                  <pc:sldMk cId="1653562881" sldId="506"/>
                  <pc2:cmMk id="{C61228E3-E42B-4384-A974-7E3973EE6949}"/>
                  <pc2:cmRplyMk id="{603D0638-C258-45EB-B8BE-14B88253544F}"/>
                </pc2:cmRplyMkLst>
              </pc226:cmRplyChg>
            </pc226:cmChg>
          </p:ext>
        </pc:extLst>
      </pc:sldChg>
      <pc:sldChg chg="modCm">
        <pc:chgData name="Eleanor Tovey" userId="c9579d0c-b657-4534-af58-7dbcd0caa908" providerId="ADAL" clId="{A2B89ED4-00FC-48A1-A698-E3C5726ECB36}" dt="2023-12-06T09:28:29.211" v="16" actId="2056"/>
        <pc:sldMkLst>
          <pc:docMk/>
          <pc:sldMk cId="1855757091" sldId="515"/>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2-06T09:28:29.211" v="16" actId="2056"/>
              <pc2:cmMkLst xmlns:pc2="http://schemas.microsoft.com/office/powerpoint/2019/9/main/command">
                <pc:docMk/>
                <pc:sldMk cId="1855757091" sldId="515"/>
                <pc2:cmMk id="{8E90081B-220B-4A25-9484-BF5D3601F346}"/>
              </pc2:cmMkLst>
            </pc226:cmChg>
          </p:ext>
        </pc:extLst>
      </pc:sldChg>
      <pc:sldChg chg="addCm modNotesTx">
        <pc:chgData name="Eleanor Tovey" userId="c9579d0c-b657-4534-af58-7dbcd0caa908" providerId="ADAL" clId="{A2B89ED4-00FC-48A1-A698-E3C5726ECB36}" dt="2023-11-16T16:10:34.113" v="7"/>
        <pc:sldMkLst>
          <pc:docMk/>
          <pc:sldMk cId="579475422" sldId="525"/>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A2B89ED4-00FC-48A1-A698-E3C5726ECB36}" dt="2023-11-16T16:10:34.113" v="7"/>
              <pc2:cmMkLst xmlns:pc2="http://schemas.microsoft.com/office/powerpoint/2019/9/main/command">
                <pc:docMk/>
                <pc:sldMk cId="579475422" sldId="525"/>
                <pc2:cmMk id="{3B3FE6ED-6006-4229-9CEA-A0AFA7F19BC9}"/>
              </pc2:cmMkLst>
            </pc226:cmChg>
          </p:ext>
        </pc:extLst>
      </pc:sldChg>
    </pc:docChg>
  </pc:docChgLst>
  <pc:docChgLst>
    <pc:chgData name="Eleanor Tovey" userId="S::eleanor.tovey@cambridgeshire.gov.uk::c9579d0c-b657-4534-af58-7dbcd0caa908" providerId="AD" clId="Web-{8C74ED76-2956-9D41-CC59-7B71AA27AA31}"/>
    <pc:docChg chg="">
      <pc:chgData name="Eleanor Tovey" userId="S::eleanor.tovey@cambridgeshire.gov.uk::c9579d0c-b657-4534-af58-7dbcd0caa908" providerId="AD" clId="Web-{8C74ED76-2956-9D41-CC59-7B71AA27AA31}" dt="2023-12-05T15:45:40.125" v="1"/>
      <pc:docMkLst>
        <pc:docMk/>
      </pc:docMkLst>
      <pc:sldChg chg="addCm modCm">
        <pc:chgData name="Eleanor Tovey" userId="S::eleanor.tovey@cambridgeshire.gov.uk::c9579d0c-b657-4534-af58-7dbcd0caa908" providerId="AD" clId="Web-{8C74ED76-2956-9D41-CC59-7B71AA27AA31}" dt="2023-12-05T15:45:40.125" v="1"/>
        <pc:sldMkLst>
          <pc:docMk/>
          <pc:sldMk cId="3287645908" sldId="549"/>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8C74ED76-2956-9D41-CC59-7B71AA27AA31}" dt="2023-12-05T15:45:40.125" v="1"/>
              <pc2:cmMkLst xmlns:pc2="http://schemas.microsoft.com/office/powerpoint/2019/9/main/command">
                <pc:docMk/>
                <pc:sldMk cId="3287645908" sldId="549"/>
                <pc2:cmMk id="{35932728-2500-4AC8-BB0F-A04E256AAED3}"/>
              </pc2:cmMkLst>
              <pc226:cmRplyChg chg="mod modRxn">
                <pc226:chgData name="Eleanor Tovey" userId="S::eleanor.tovey@cambridgeshire.gov.uk::c9579d0c-b657-4534-af58-7dbcd0caa908" providerId="AD" clId="Web-{8C74ED76-2956-9D41-CC59-7B71AA27AA31}" dt="2023-12-05T15:45:40.125" v="1"/>
                <pc2:cmRplyMkLst xmlns:pc2="http://schemas.microsoft.com/office/powerpoint/2019/9/main/command">
                  <pc:docMk/>
                  <pc:sldMk cId="3287645908" sldId="549"/>
                  <pc2:cmMk id="{35932728-2500-4AC8-BB0F-A04E256AAED3}"/>
                  <pc2:cmRplyMk id="{820214BE-7F5F-4185-9340-843CF709A972}"/>
                </pc2:cmRplyMkLst>
              </pc226:cmRplyChg>
            </pc226:cmChg>
          </p:ext>
        </pc:extLst>
      </pc:sldChg>
    </pc:docChg>
  </pc:docChgLst>
  <pc:docChgLst>
    <pc:chgData name="Vicki Peacey" userId="43e8b465-cd6c-4fb6-8110-303c45833bdd" providerId="ADAL" clId="{C8479E35-529F-4027-A4D8-6B481E9098B4}"/>
    <pc:docChg chg="undo custSel modSld">
      <pc:chgData name="Vicki Peacey" userId="43e8b465-cd6c-4fb6-8110-303c45833bdd" providerId="ADAL" clId="{C8479E35-529F-4027-A4D8-6B481E9098B4}" dt="2024-01-12T13:03:03.453" v="1278"/>
      <pc:docMkLst>
        <pc:docMk/>
      </pc:docMkLst>
      <pc:sldChg chg="modSp mod addCm">
        <pc:chgData name="Vicki Peacey" userId="43e8b465-cd6c-4fb6-8110-303c45833bdd" providerId="ADAL" clId="{C8479E35-529F-4027-A4D8-6B481E9098B4}" dt="2024-01-04T13:15:26.162" v="3"/>
        <pc:sldMkLst>
          <pc:docMk/>
          <pc:sldMk cId="1260468889" sldId="310"/>
        </pc:sldMkLst>
        <pc:spChg chg="mod">
          <ac:chgData name="Vicki Peacey" userId="43e8b465-cd6c-4fb6-8110-303c45833bdd" providerId="ADAL" clId="{C8479E35-529F-4027-A4D8-6B481E9098B4}" dt="2024-01-04T13:14:34.015" v="2" actId="313"/>
          <ac:spMkLst>
            <pc:docMk/>
            <pc:sldMk cId="1260468889" sldId="310"/>
            <ac:spMk id="2" creationId="{00000000-0000-0000-0000-000000000000}"/>
          </ac:spMkLst>
        </pc:spChg>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04T13:15:26.162" v="3"/>
              <pc2:cmMkLst xmlns:pc2="http://schemas.microsoft.com/office/powerpoint/2019/9/main/command">
                <pc:docMk/>
                <pc:sldMk cId="1260468889" sldId="310"/>
                <pc2:cmMk id="{2BF68478-CF8D-424B-BDD7-B531CC3E3A62}"/>
              </pc2:cmMkLst>
            </pc226:cmChg>
          </p:ext>
        </pc:extLst>
      </pc:sldChg>
      <pc:sldChg chg="addCm">
        <pc:chgData name="Vicki Peacey" userId="43e8b465-cd6c-4fb6-8110-303c45833bdd" providerId="ADAL" clId="{C8479E35-529F-4027-A4D8-6B481E9098B4}" dt="2024-01-04T16:44:55.067" v="79"/>
        <pc:sldMkLst>
          <pc:docMk/>
          <pc:sldMk cId="3414734850" sldId="350"/>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04T16:44:55.067" v="79"/>
              <pc2:cmMkLst xmlns:pc2="http://schemas.microsoft.com/office/powerpoint/2019/9/main/command">
                <pc:docMk/>
                <pc:sldMk cId="3414734850" sldId="350"/>
                <pc2:cmMk id="{21E72203-C77D-4EF0-899D-BE20B3D513D3}"/>
              </pc2:cmMkLst>
            </pc226:cmChg>
            <pc226:cmChg xmlns:pc226="http://schemas.microsoft.com/office/powerpoint/2022/06/main/command" chg="add">
              <pc226:chgData name="Vicki Peacey" userId="43e8b465-cd6c-4fb6-8110-303c45833bdd" providerId="ADAL" clId="{C8479E35-529F-4027-A4D8-6B481E9098B4}" dt="2024-01-04T16:44:22.144" v="78"/>
              <pc2:cmMkLst xmlns:pc2="http://schemas.microsoft.com/office/powerpoint/2019/9/main/command">
                <pc:docMk/>
                <pc:sldMk cId="3414734850" sldId="350"/>
                <pc2:cmMk id="{ECEC58E4-A066-4FC1-915E-7DA27671AF73}"/>
              </pc2:cmMkLst>
            </pc226:cmChg>
          </p:ext>
        </pc:extLst>
      </pc:sldChg>
      <pc:sldChg chg="addCm">
        <pc:chgData name="Vicki Peacey" userId="43e8b465-cd6c-4fb6-8110-303c45833bdd" providerId="ADAL" clId="{C8479E35-529F-4027-A4D8-6B481E9098B4}" dt="2024-01-12T10:55:03.606" v="1242"/>
        <pc:sldMkLst>
          <pc:docMk/>
          <pc:sldMk cId="2389457425" sldId="351"/>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0:54:07.414" v="1241"/>
              <pc2:cmMkLst xmlns:pc2="http://schemas.microsoft.com/office/powerpoint/2019/9/main/command">
                <pc:docMk/>
                <pc:sldMk cId="2389457425" sldId="351"/>
                <pc2:cmMk id="{469C6947-06EF-43FC-8E2A-E98912AE000E}"/>
              </pc2:cmMkLst>
            </pc226:cmChg>
            <pc226:cmChg xmlns:pc226="http://schemas.microsoft.com/office/powerpoint/2022/06/main/command" chg="add">
              <pc226:chgData name="Vicki Peacey" userId="43e8b465-cd6c-4fb6-8110-303c45833bdd" providerId="ADAL" clId="{C8479E35-529F-4027-A4D8-6B481E9098B4}" dt="2024-01-12T09:42:51.821" v="1200"/>
              <pc2:cmMkLst xmlns:pc2="http://schemas.microsoft.com/office/powerpoint/2019/9/main/command">
                <pc:docMk/>
                <pc:sldMk cId="2389457425" sldId="351"/>
                <pc2:cmMk id="{EF53A16B-FC17-4D2F-9C4F-88588B018F00}"/>
              </pc2:cmMkLst>
            </pc226:cmChg>
            <pc226:cmChg xmlns:pc226="http://schemas.microsoft.com/office/powerpoint/2022/06/main/command" chg="add">
              <pc226:chgData name="Vicki Peacey" userId="43e8b465-cd6c-4fb6-8110-303c45833bdd" providerId="ADAL" clId="{C8479E35-529F-4027-A4D8-6B481E9098B4}" dt="2024-01-12T10:53:02.598" v="1240"/>
              <pc2:cmMkLst xmlns:pc2="http://schemas.microsoft.com/office/powerpoint/2019/9/main/command">
                <pc:docMk/>
                <pc:sldMk cId="2389457425" sldId="351"/>
                <pc2:cmMk id="{C73DDD72-5F83-4406-B8DE-02E4C0E41742}"/>
              </pc2:cmMkLst>
            </pc226:cmChg>
            <pc226:cmChg xmlns:pc226="http://schemas.microsoft.com/office/powerpoint/2022/06/main/command" chg="add">
              <pc226:chgData name="Vicki Peacey" userId="43e8b465-cd6c-4fb6-8110-303c45833bdd" providerId="ADAL" clId="{C8479E35-529F-4027-A4D8-6B481E9098B4}" dt="2024-01-12T10:55:03.606" v="1242"/>
              <pc2:cmMkLst xmlns:pc2="http://schemas.microsoft.com/office/powerpoint/2019/9/main/command">
                <pc:docMk/>
                <pc:sldMk cId="2389457425" sldId="351"/>
                <pc2:cmMk id="{5637F873-8C12-44D7-8444-5D6F11993533}"/>
              </pc2:cmMkLst>
            </pc226:cmChg>
            <pc226:cmChg xmlns:pc226="http://schemas.microsoft.com/office/powerpoint/2022/06/main/command" chg="add">
              <pc226:chgData name="Vicki Peacey" userId="43e8b465-cd6c-4fb6-8110-303c45833bdd" providerId="ADAL" clId="{C8479E35-529F-4027-A4D8-6B481E9098B4}" dt="2024-01-12T09:44:03.528" v="1201"/>
              <pc2:cmMkLst xmlns:pc2="http://schemas.microsoft.com/office/powerpoint/2019/9/main/command">
                <pc:docMk/>
                <pc:sldMk cId="2389457425" sldId="351"/>
                <pc2:cmMk id="{57DFBDDD-A30D-4C9F-AE2F-495F3797FCE5}"/>
              </pc2:cmMkLst>
            </pc226:cmChg>
          </p:ext>
        </pc:extLst>
      </pc:sldChg>
      <pc:sldChg chg="modSp mod">
        <pc:chgData name="Vicki Peacey" userId="43e8b465-cd6c-4fb6-8110-303c45833bdd" providerId="ADAL" clId="{C8479E35-529F-4027-A4D8-6B481E9098B4}" dt="2024-01-04T13:16:55.801" v="77" actId="20577"/>
        <pc:sldMkLst>
          <pc:docMk/>
          <pc:sldMk cId="0" sldId="395"/>
        </pc:sldMkLst>
        <pc:spChg chg="mod">
          <ac:chgData name="Vicki Peacey" userId="43e8b465-cd6c-4fb6-8110-303c45833bdd" providerId="ADAL" clId="{C8479E35-529F-4027-A4D8-6B481E9098B4}" dt="2024-01-04T13:16:55.801" v="77" actId="20577"/>
          <ac:spMkLst>
            <pc:docMk/>
            <pc:sldMk cId="0" sldId="395"/>
            <ac:spMk id="3" creationId="{3E200D61-5C7B-46B5-93AD-DA89C584FC54}"/>
          </ac:spMkLst>
        </pc:spChg>
      </pc:sldChg>
      <pc:sldChg chg="addCm">
        <pc:chgData name="Vicki Peacey" userId="43e8b465-cd6c-4fb6-8110-303c45833bdd" providerId="ADAL" clId="{C8479E35-529F-4027-A4D8-6B481E9098B4}" dt="2024-01-12T10:56:14.351" v="1243"/>
        <pc:sldMkLst>
          <pc:docMk/>
          <pc:sldMk cId="3079362900" sldId="485"/>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0:56:14.351" v="1243"/>
              <pc2:cmMkLst xmlns:pc2="http://schemas.microsoft.com/office/powerpoint/2019/9/main/command">
                <pc:docMk/>
                <pc:sldMk cId="3079362900" sldId="485"/>
                <pc2:cmMk id="{C815F0C3-0C5D-4566-99E1-720480765FB6}"/>
              </pc2:cmMkLst>
            </pc226:cmChg>
          </p:ext>
        </pc:extLst>
      </pc:sldChg>
      <pc:sldChg chg="addCm">
        <pc:chgData name="Vicki Peacey" userId="43e8b465-cd6c-4fb6-8110-303c45833bdd" providerId="ADAL" clId="{C8479E35-529F-4027-A4D8-6B481E9098B4}" dt="2024-01-12T12:30:44.960" v="1245"/>
        <pc:sldMkLst>
          <pc:docMk/>
          <pc:sldMk cId="1603560865" sldId="486"/>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30:44.960" v="1245"/>
              <pc2:cmMkLst xmlns:pc2="http://schemas.microsoft.com/office/powerpoint/2019/9/main/command">
                <pc:docMk/>
                <pc:sldMk cId="1603560865" sldId="486"/>
                <pc2:cmMk id="{C6721907-FA34-4598-94A9-85275EF77875}"/>
              </pc2:cmMkLst>
            </pc226:cmChg>
          </p:ext>
        </pc:extLst>
      </pc:sldChg>
      <pc:sldChg chg="addCm">
        <pc:chgData name="Vicki Peacey" userId="43e8b465-cd6c-4fb6-8110-303c45833bdd" providerId="ADAL" clId="{C8479E35-529F-4027-A4D8-6B481E9098B4}" dt="2024-01-12T12:35:49.921" v="1249"/>
        <pc:sldMkLst>
          <pc:docMk/>
          <pc:sldMk cId="1086402030" sldId="487"/>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35:49.921" v="1249"/>
              <pc2:cmMkLst xmlns:pc2="http://schemas.microsoft.com/office/powerpoint/2019/9/main/command">
                <pc:docMk/>
                <pc:sldMk cId="1086402030" sldId="487"/>
                <pc2:cmMk id="{837732B8-7FCF-42A5-9EDF-0C8783DDA1AA}"/>
              </pc2:cmMkLst>
            </pc226:cmChg>
            <pc226:cmChg xmlns:pc226="http://schemas.microsoft.com/office/powerpoint/2022/06/main/command" chg="add">
              <pc226:chgData name="Vicki Peacey" userId="43e8b465-cd6c-4fb6-8110-303c45833bdd" providerId="ADAL" clId="{C8479E35-529F-4027-A4D8-6B481E9098B4}" dt="2024-01-12T12:34:21.890" v="1248"/>
              <pc2:cmMkLst xmlns:pc2="http://schemas.microsoft.com/office/powerpoint/2019/9/main/command">
                <pc:docMk/>
                <pc:sldMk cId="1086402030" sldId="487"/>
                <pc2:cmMk id="{861AD4F9-2A38-492B-92EC-D4F7179D589E}"/>
              </pc2:cmMkLst>
            </pc226:cmChg>
          </p:ext>
        </pc:extLst>
      </pc:sldChg>
      <pc:sldChg chg="addCm modCm">
        <pc:chgData name="Vicki Peacey" userId="43e8b465-cd6c-4fb6-8110-303c45833bdd" providerId="ADAL" clId="{C8479E35-529F-4027-A4D8-6B481E9098B4}" dt="2024-01-12T12:49:02.117" v="1264"/>
        <pc:sldMkLst>
          <pc:docMk/>
          <pc:sldMk cId="2534893504" sldId="492"/>
        </pc:sldMkLst>
        <pc:extLst>
          <p:ext xmlns:p="http://schemas.openxmlformats.org/presentationml/2006/main" uri="{D6D511B9-2390-475A-947B-AFAB55BFBCF1}">
            <pc226:cmChg xmlns:pc226="http://schemas.microsoft.com/office/powerpoint/2022/06/main/command" chg="add mod">
              <pc226:chgData name="Vicki Peacey" userId="43e8b465-cd6c-4fb6-8110-303c45833bdd" providerId="ADAL" clId="{C8479E35-529F-4027-A4D8-6B481E9098B4}" dt="2024-01-12T12:47:04.294" v="1260"/>
              <pc2:cmMkLst xmlns:pc2="http://schemas.microsoft.com/office/powerpoint/2019/9/main/command">
                <pc:docMk/>
                <pc:sldMk cId="2534893504" sldId="492"/>
                <pc2:cmMk id="{00102A72-DD67-4790-AEEE-CD50C3474C4E}"/>
              </pc2:cmMkLst>
              <pc226:cmRplyChg chg="add mod">
                <pc226:chgData name="Vicki Peacey" userId="43e8b465-cd6c-4fb6-8110-303c45833bdd" providerId="ADAL" clId="{C8479E35-529F-4027-A4D8-6B481E9098B4}" dt="2024-01-12T12:47:04.294" v="1260"/>
                <pc2:cmRplyMkLst xmlns:pc2="http://schemas.microsoft.com/office/powerpoint/2019/9/main/command">
                  <pc:docMk/>
                  <pc:sldMk cId="2534893504" sldId="492"/>
                  <pc2:cmMk id="{00102A72-DD67-4790-AEEE-CD50C3474C4E}"/>
                  <pc2:cmRplyMk id="{56747435-8B96-48AA-BCB6-BA9AC4C0D0CB}"/>
                </pc2:cmRplyMkLst>
              </pc226:cmRplyChg>
            </pc226:cmChg>
            <pc226:cmChg xmlns:pc226="http://schemas.microsoft.com/office/powerpoint/2022/06/main/command" chg="add">
              <pc226:chgData name="Vicki Peacey" userId="43e8b465-cd6c-4fb6-8110-303c45833bdd" providerId="ADAL" clId="{C8479E35-529F-4027-A4D8-6B481E9098B4}" dt="2024-01-12T12:49:02.117" v="1264"/>
              <pc2:cmMkLst xmlns:pc2="http://schemas.microsoft.com/office/powerpoint/2019/9/main/command">
                <pc:docMk/>
                <pc:sldMk cId="2534893504" sldId="492"/>
                <pc2:cmMk id="{09926E87-07C5-496F-8A58-FD03F0FED494}"/>
              </pc2:cmMkLst>
              <pc226:cmRplyChg chg="add">
                <pc226:chgData name="Vicki Peacey" userId="43e8b465-cd6c-4fb6-8110-303c45833bdd" providerId="ADAL" clId="{C8479E35-529F-4027-A4D8-6B481E9098B4}" dt="2024-01-12T12:47:48.521" v="1262"/>
                <pc2:cmRplyMkLst xmlns:pc2="http://schemas.microsoft.com/office/powerpoint/2019/9/main/command">
                  <pc:docMk/>
                  <pc:sldMk cId="2534893504" sldId="492"/>
                  <pc2:cmMk id="{09926E87-07C5-496F-8A58-FD03F0FED494}"/>
                  <pc2:cmRplyMk id="{4B8DBB76-B479-4D88-99D2-B0523FABE9E2}"/>
                </pc2:cmRplyMkLst>
              </pc226:cmRplyChg>
              <pc226:cmRplyChg chg="add mod">
                <pc226:chgData name="Vicki Peacey" userId="43e8b465-cd6c-4fb6-8110-303c45833bdd" providerId="ADAL" clId="{C8479E35-529F-4027-A4D8-6B481E9098B4}" dt="2024-01-12T12:49:02.117" v="1264"/>
                <pc2:cmRplyMkLst xmlns:pc2="http://schemas.microsoft.com/office/powerpoint/2019/9/main/command">
                  <pc:docMk/>
                  <pc:sldMk cId="2534893504" sldId="492"/>
                  <pc2:cmMk id="{09926E87-07C5-496F-8A58-FD03F0FED494}"/>
                  <pc2:cmRplyMk id="{E2B21AE4-3D08-49F2-A8EE-C37B59E55E9D}"/>
                </pc2:cmRplyMkLst>
              </pc226:cmRplyChg>
            </pc226:cmChg>
          </p:ext>
        </pc:extLst>
      </pc:sldChg>
      <pc:sldChg chg="addCm modCm">
        <pc:chgData name="Vicki Peacey" userId="43e8b465-cd6c-4fb6-8110-303c45833bdd" providerId="ADAL" clId="{C8479E35-529F-4027-A4D8-6B481E9098B4}" dt="2024-01-12T12:41:21.541" v="1254"/>
        <pc:sldMkLst>
          <pc:docMk/>
          <pc:sldMk cId="1521010084" sldId="494"/>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37:22.559" v="1250"/>
              <pc2:cmMkLst xmlns:pc2="http://schemas.microsoft.com/office/powerpoint/2019/9/main/command">
                <pc:docMk/>
                <pc:sldMk cId="1521010084" sldId="494"/>
                <pc2:cmMk id="{424E1908-ADB8-4C4F-B0A3-0E8794948965}"/>
              </pc2:cmMkLst>
            </pc226:cmChg>
            <pc226:cmChg xmlns:pc226="http://schemas.microsoft.com/office/powerpoint/2022/06/main/command" chg="add mod">
              <pc226:chgData name="Vicki Peacey" userId="43e8b465-cd6c-4fb6-8110-303c45833bdd" providerId="ADAL" clId="{C8479E35-529F-4027-A4D8-6B481E9098B4}" dt="2024-01-12T12:41:21.541" v="1254"/>
              <pc2:cmMkLst xmlns:pc2="http://schemas.microsoft.com/office/powerpoint/2019/9/main/command">
                <pc:docMk/>
                <pc:sldMk cId="1521010084" sldId="494"/>
                <pc2:cmMk id="{EA757A4C-9C18-4CCD-ABB7-EDB51BF4B477}"/>
              </pc2:cmMkLst>
              <pc226:cmRplyChg chg="add">
                <pc226:chgData name="Vicki Peacey" userId="43e8b465-cd6c-4fb6-8110-303c45833bdd" providerId="ADAL" clId="{C8479E35-529F-4027-A4D8-6B481E9098B4}" dt="2024-01-12T12:39:07.789" v="1252"/>
                <pc2:cmRplyMkLst xmlns:pc2="http://schemas.microsoft.com/office/powerpoint/2019/9/main/command">
                  <pc:docMk/>
                  <pc:sldMk cId="1521010084" sldId="494"/>
                  <pc2:cmMk id="{EA757A4C-9C18-4CCD-ABB7-EDB51BF4B477}"/>
                  <pc2:cmRplyMk id="{4A4CA497-5759-4C49-8341-3C661AC7AB14}"/>
                </pc2:cmRplyMkLst>
              </pc226:cmRplyChg>
            </pc226:cmChg>
            <pc226:cmChg xmlns:pc226="http://schemas.microsoft.com/office/powerpoint/2022/06/main/command" chg="add">
              <pc226:chgData name="Vicki Peacey" userId="43e8b465-cd6c-4fb6-8110-303c45833bdd" providerId="ADAL" clId="{C8479E35-529F-4027-A4D8-6B481E9098B4}" dt="2024-01-12T12:39:59.843" v="1253"/>
              <pc2:cmMkLst xmlns:pc2="http://schemas.microsoft.com/office/powerpoint/2019/9/main/command">
                <pc:docMk/>
                <pc:sldMk cId="1521010084" sldId="494"/>
                <pc2:cmMk id="{2B6B0557-6D0A-4A26-BCC7-9BD92760DD9F}"/>
              </pc2:cmMkLst>
            </pc226:cmChg>
          </p:ext>
        </pc:extLst>
      </pc:sldChg>
      <pc:sldChg chg="addCm">
        <pc:chgData name="Vicki Peacey" userId="43e8b465-cd6c-4fb6-8110-303c45833bdd" providerId="ADAL" clId="{C8479E35-529F-4027-A4D8-6B481E9098B4}" dt="2024-01-12T11:03:27.670" v="1244"/>
        <pc:sldMkLst>
          <pc:docMk/>
          <pc:sldMk cId="3082812733" sldId="498"/>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1:03:27.670" v="1244"/>
              <pc2:cmMkLst xmlns:pc2="http://schemas.microsoft.com/office/powerpoint/2019/9/main/command">
                <pc:docMk/>
                <pc:sldMk cId="3082812733" sldId="498"/>
                <pc2:cmMk id="{96F88D62-2074-4D2F-A31A-9D2DA80395A0}"/>
              </pc2:cmMkLst>
            </pc226:cmChg>
          </p:ext>
        </pc:extLst>
      </pc:sldChg>
      <pc:sldChg chg="addCm modCm">
        <pc:chgData name="Vicki Peacey" userId="43e8b465-cd6c-4fb6-8110-303c45833bdd" providerId="ADAL" clId="{C8479E35-529F-4027-A4D8-6B481E9098B4}" dt="2024-01-12T13:01:52.986" v="1277"/>
        <pc:sldMkLst>
          <pc:docMk/>
          <pc:sldMk cId="1077482975" sldId="499"/>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57:32.055" v="1272"/>
              <pc2:cmMkLst xmlns:pc2="http://schemas.microsoft.com/office/powerpoint/2019/9/main/command">
                <pc:docMk/>
                <pc:sldMk cId="1077482975" sldId="499"/>
                <pc2:cmMk id="{D595A241-9279-48BC-BD81-8BFF83C46CCE}"/>
              </pc2:cmMkLst>
            </pc226:cmChg>
            <pc226:cmChg xmlns:pc226="http://schemas.microsoft.com/office/powerpoint/2022/06/main/command" chg="add mod">
              <pc226:chgData name="Vicki Peacey" userId="43e8b465-cd6c-4fb6-8110-303c45833bdd" providerId="ADAL" clId="{C8479E35-529F-4027-A4D8-6B481E9098B4}" dt="2024-01-12T13:01:52.986" v="1277"/>
              <pc2:cmMkLst xmlns:pc2="http://schemas.microsoft.com/office/powerpoint/2019/9/main/command">
                <pc:docMk/>
                <pc:sldMk cId="1077482975" sldId="499"/>
                <pc2:cmMk id="{1919194C-52DA-47EF-95E4-78AE599BE2BE}"/>
              </pc2:cmMkLst>
            </pc226:cmChg>
            <pc226:cmChg xmlns:pc226="http://schemas.microsoft.com/office/powerpoint/2022/06/main/command" chg="add mod">
              <pc226:chgData name="Vicki Peacey" userId="43e8b465-cd6c-4fb6-8110-303c45833bdd" providerId="ADAL" clId="{C8479E35-529F-4027-A4D8-6B481E9098B4}" dt="2024-01-12T12:52:21.602" v="1270"/>
              <pc2:cmMkLst xmlns:pc2="http://schemas.microsoft.com/office/powerpoint/2019/9/main/command">
                <pc:docMk/>
                <pc:sldMk cId="1077482975" sldId="499"/>
                <pc2:cmMk id="{1762BF69-EAD7-4015-BCC5-29681BC61531}"/>
              </pc2:cmMkLst>
              <pc226:cmRplyChg chg="add">
                <pc226:chgData name="Vicki Peacey" userId="43e8b465-cd6c-4fb6-8110-303c45833bdd" providerId="ADAL" clId="{C8479E35-529F-4027-A4D8-6B481E9098B4}" dt="2024-01-12T12:52:07.978" v="1269"/>
                <pc2:cmRplyMkLst xmlns:pc2="http://schemas.microsoft.com/office/powerpoint/2019/9/main/command">
                  <pc:docMk/>
                  <pc:sldMk cId="1077482975" sldId="499"/>
                  <pc2:cmMk id="{1762BF69-EAD7-4015-BCC5-29681BC61531}"/>
                  <pc2:cmRplyMk id="{2BD939CD-EB4E-4E21-B09C-7BCF7449C3CB}"/>
                </pc2:cmRplyMkLst>
              </pc226:cmRplyChg>
            </pc226:cmChg>
          </p:ext>
        </pc:extLst>
      </pc:sldChg>
      <pc:sldChg chg="addCm">
        <pc:chgData name="Vicki Peacey" userId="43e8b465-cd6c-4fb6-8110-303c45833bdd" providerId="ADAL" clId="{C8479E35-529F-4027-A4D8-6B481E9098B4}" dt="2024-01-12T13:03:03.453" v="1278"/>
        <pc:sldMkLst>
          <pc:docMk/>
          <pc:sldMk cId="2799610356" sldId="502"/>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58:36.041" v="1273"/>
              <pc2:cmMkLst xmlns:pc2="http://schemas.microsoft.com/office/powerpoint/2019/9/main/command">
                <pc:docMk/>
                <pc:sldMk cId="2799610356" sldId="502"/>
                <pc2:cmMk id="{1714E523-2A0B-4E39-8F06-F6AAE8050946}"/>
              </pc2:cmMkLst>
            </pc226:cmChg>
            <pc226:cmChg xmlns:pc226="http://schemas.microsoft.com/office/powerpoint/2022/06/main/command" chg="add">
              <pc226:chgData name="Vicki Peacey" userId="43e8b465-cd6c-4fb6-8110-303c45833bdd" providerId="ADAL" clId="{C8479E35-529F-4027-A4D8-6B481E9098B4}" dt="2024-01-12T12:59:02.585" v="1274"/>
              <pc2:cmMkLst xmlns:pc2="http://schemas.microsoft.com/office/powerpoint/2019/9/main/command">
                <pc:docMk/>
                <pc:sldMk cId="2799610356" sldId="502"/>
                <pc2:cmMk id="{EDB65524-3AB9-4F42-AE26-78CFA2B006C4}"/>
              </pc2:cmMkLst>
            </pc226:cmChg>
            <pc226:cmChg xmlns:pc226="http://schemas.microsoft.com/office/powerpoint/2022/06/main/command" chg="add">
              <pc226:chgData name="Vicki Peacey" userId="43e8b465-cd6c-4fb6-8110-303c45833bdd" providerId="ADAL" clId="{C8479E35-529F-4027-A4D8-6B481E9098B4}" dt="2024-01-12T13:03:03.453" v="1278"/>
              <pc2:cmMkLst xmlns:pc2="http://schemas.microsoft.com/office/powerpoint/2019/9/main/command">
                <pc:docMk/>
                <pc:sldMk cId="2799610356" sldId="502"/>
                <pc2:cmMk id="{4127785C-4873-41A5-8971-FDE397ECA9E2}"/>
              </pc2:cmMkLst>
            </pc226:cmChg>
            <pc226:cmChg xmlns:pc226="http://schemas.microsoft.com/office/powerpoint/2022/06/main/command" chg="add">
              <pc226:chgData name="Vicki Peacey" userId="43e8b465-cd6c-4fb6-8110-303c45833bdd" providerId="ADAL" clId="{C8479E35-529F-4027-A4D8-6B481E9098B4}" dt="2024-01-12T13:00:39.261" v="1275"/>
              <pc2:cmMkLst xmlns:pc2="http://schemas.microsoft.com/office/powerpoint/2019/9/main/command">
                <pc:docMk/>
                <pc:sldMk cId="2799610356" sldId="502"/>
                <pc2:cmMk id="{CB021B90-DB24-465C-A1F2-5630ECACFEA4}"/>
              </pc2:cmMkLst>
            </pc226:cmChg>
            <pc226:cmChg xmlns:pc226="http://schemas.microsoft.com/office/powerpoint/2022/06/main/command" chg="add">
              <pc226:chgData name="Vicki Peacey" userId="43e8b465-cd6c-4fb6-8110-303c45833bdd" providerId="ADAL" clId="{C8479E35-529F-4027-A4D8-6B481E9098B4}" dt="2024-01-12T13:01:17.452" v="1276"/>
              <pc2:cmMkLst xmlns:pc2="http://schemas.microsoft.com/office/powerpoint/2019/9/main/command">
                <pc:docMk/>
                <pc:sldMk cId="2799610356" sldId="502"/>
                <pc2:cmMk id="{192C67AB-3B42-4519-A4C8-554073F17496}"/>
              </pc2:cmMkLst>
            </pc226:cmChg>
          </p:ext>
        </pc:extLst>
      </pc:sldChg>
      <pc:sldChg chg="addSp delSp modSp mod addCm modCm">
        <pc:chgData name="Vicki Peacey" userId="43e8b465-cd6c-4fb6-8110-303c45833bdd" providerId="ADAL" clId="{C8479E35-529F-4027-A4D8-6B481E9098B4}" dt="2024-01-12T10:51:17.122" v="1238" actId="478"/>
        <pc:sldMkLst>
          <pc:docMk/>
          <pc:sldMk cId="2129178444" sldId="505"/>
        </pc:sldMkLst>
        <pc:spChg chg="add del mod">
          <ac:chgData name="Vicki Peacey" userId="43e8b465-cd6c-4fb6-8110-303c45833bdd" providerId="ADAL" clId="{C8479E35-529F-4027-A4D8-6B481E9098B4}" dt="2024-01-12T10:51:17.122" v="1238" actId="478"/>
          <ac:spMkLst>
            <pc:docMk/>
            <pc:sldMk cId="2129178444" sldId="505"/>
            <ac:spMk id="3" creationId="{A052CD16-1C75-F3F3-49AC-9C4A66413369}"/>
          </ac:spMkLst>
        </pc:spChg>
        <pc:extLst>
          <p:ext xmlns:p="http://schemas.openxmlformats.org/presentationml/2006/main" uri="{D6D511B9-2390-475A-947B-AFAB55BFBCF1}">
            <pc226:cmChg xmlns:pc226="http://schemas.microsoft.com/office/powerpoint/2022/06/main/command" chg="add mod">
              <pc226:chgData name="Vicki Peacey" userId="43e8b465-cd6c-4fb6-8110-303c45833bdd" providerId="ADAL" clId="{C8479E35-529F-4027-A4D8-6B481E9098B4}" dt="2024-01-12T10:48:34.545" v="1233"/>
              <pc2:cmMkLst xmlns:pc2="http://schemas.microsoft.com/office/powerpoint/2019/9/main/command">
                <pc:docMk/>
                <pc:sldMk cId="2129178444" sldId="505"/>
                <pc2:cmMk id="{79B853B6-C5BF-4E25-8806-8A56D64A1D86}"/>
              </pc2:cmMkLst>
              <pc226:cmRplyChg chg="add">
                <pc226:chgData name="Vicki Peacey" userId="43e8b465-cd6c-4fb6-8110-303c45833bdd" providerId="ADAL" clId="{C8479E35-529F-4027-A4D8-6B481E9098B4}" dt="2024-01-12T10:48:34.545" v="1233"/>
                <pc2:cmRplyMkLst xmlns:pc2="http://schemas.microsoft.com/office/powerpoint/2019/9/main/command">
                  <pc:docMk/>
                  <pc:sldMk cId="2129178444" sldId="505"/>
                  <pc2:cmMk id="{79B853B6-C5BF-4E25-8806-8A56D64A1D86}"/>
                  <pc2:cmRplyMk id="{33DB57BC-213E-4979-B2F4-CDC7FE5D2F86}"/>
                </pc2:cmRplyMkLst>
              </pc226:cmRplyChg>
              <pc226:cmRplyChg chg="add">
                <pc226:chgData name="Vicki Peacey" userId="43e8b465-cd6c-4fb6-8110-303c45833bdd" providerId="ADAL" clId="{C8479E35-529F-4027-A4D8-6B481E9098B4}" dt="2024-01-12T10:45:30.483" v="1231"/>
                <pc2:cmRplyMkLst xmlns:pc2="http://schemas.microsoft.com/office/powerpoint/2019/9/main/command">
                  <pc:docMk/>
                  <pc:sldMk cId="2129178444" sldId="505"/>
                  <pc2:cmMk id="{79B853B6-C5BF-4E25-8806-8A56D64A1D86}"/>
                  <pc2:cmRplyMk id="{795125C8-4CEF-4A26-87BF-1C4526614F2C}"/>
                </pc2:cmRplyMkLst>
              </pc226:cmRplyChg>
              <pc226:cmRplyChg chg="add">
                <pc226:chgData name="Vicki Peacey" userId="43e8b465-cd6c-4fb6-8110-303c45833bdd" providerId="ADAL" clId="{C8479E35-529F-4027-A4D8-6B481E9098B4}" dt="2024-01-12T10:46:33.499" v="1232"/>
                <pc2:cmRplyMkLst xmlns:pc2="http://schemas.microsoft.com/office/powerpoint/2019/9/main/command">
                  <pc:docMk/>
                  <pc:sldMk cId="2129178444" sldId="505"/>
                  <pc2:cmMk id="{79B853B6-C5BF-4E25-8806-8A56D64A1D86}"/>
                  <pc2:cmRplyMk id="{8F21B0EF-BC08-4087-900C-10AD82DB5023}"/>
                </pc2:cmRplyMkLst>
              </pc226:cmRplyChg>
            </pc226:cmChg>
          </p:ext>
        </pc:extLst>
      </pc:sldChg>
      <pc:sldChg chg="addCm">
        <pc:chgData name="Vicki Peacey" userId="43e8b465-cd6c-4fb6-8110-303c45833bdd" providerId="ADAL" clId="{C8479E35-529F-4027-A4D8-6B481E9098B4}" dt="2024-01-12T09:47:07.330" v="1203"/>
        <pc:sldMkLst>
          <pc:docMk/>
          <pc:sldMk cId="392476643" sldId="523"/>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09:47:07.330" v="1203"/>
              <pc2:cmMkLst xmlns:pc2="http://schemas.microsoft.com/office/powerpoint/2019/9/main/command">
                <pc:docMk/>
                <pc:sldMk cId="392476643" sldId="523"/>
                <pc2:cmMk id="{57DC803B-7A8C-4D6C-A228-94F9B2F5C8D4}"/>
              </pc2:cmMkLst>
            </pc226:cmChg>
            <pc226:cmChg xmlns:pc226="http://schemas.microsoft.com/office/powerpoint/2022/06/main/command" chg="add">
              <pc226:chgData name="Vicki Peacey" userId="43e8b465-cd6c-4fb6-8110-303c45833bdd" providerId="ADAL" clId="{C8479E35-529F-4027-A4D8-6B481E9098B4}" dt="2024-01-12T09:46:37.036" v="1202"/>
              <pc2:cmMkLst xmlns:pc2="http://schemas.microsoft.com/office/powerpoint/2019/9/main/command">
                <pc:docMk/>
                <pc:sldMk cId="392476643" sldId="523"/>
                <pc2:cmMk id="{0ED3874E-45F2-481E-A0A9-A01472B9C0E5}"/>
              </pc2:cmMkLst>
            </pc226:cmChg>
          </p:ext>
        </pc:extLst>
      </pc:sldChg>
      <pc:sldChg chg="addCm">
        <pc:chgData name="Vicki Peacey" userId="43e8b465-cd6c-4fb6-8110-303c45833bdd" providerId="ADAL" clId="{C8479E35-529F-4027-A4D8-6B481E9098B4}" dt="2024-01-12T09:48:58.072" v="1205"/>
        <pc:sldMkLst>
          <pc:docMk/>
          <pc:sldMk cId="579475422" sldId="525"/>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09:48:58.072" v="1205"/>
              <pc2:cmMkLst xmlns:pc2="http://schemas.microsoft.com/office/powerpoint/2019/9/main/command">
                <pc:docMk/>
                <pc:sldMk cId="579475422" sldId="525"/>
                <pc2:cmMk id="{3975E27D-C4A1-4ECA-8F92-C63EE69D37DE}"/>
              </pc2:cmMkLst>
            </pc226:cmChg>
          </p:ext>
        </pc:extLst>
      </pc:sldChg>
      <pc:sldChg chg="addCm">
        <pc:chgData name="Vicki Peacey" userId="43e8b465-cd6c-4fb6-8110-303c45833bdd" providerId="ADAL" clId="{C8479E35-529F-4027-A4D8-6B481E9098B4}" dt="2024-01-12T09:47:41.294" v="1204"/>
        <pc:sldMkLst>
          <pc:docMk/>
          <pc:sldMk cId="4022664970" sldId="526"/>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09:47:41.294" v="1204"/>
              <pc2:cmMkLst xmlns:pc2="http://schemas.microsoft.com/office/powerpoint/2019/9/main/command">
                <pc:docMk/>
                <pc:sldMk cId="4022664970" sldId="526"/>
                <pc2:cmMk id="{2ED6EE7F-3D9F-485B-B3E0-49A03D748103}"/>
              </pc2:cmMkLst>
            </pc226:cmChg>
          </p:ext>
        </pc:extLst>
      </pc:sldChg>
      <pc:sldChg chg="addCm modCm">
        <pc:chgData name="Vicki Peacey" userId="43e8b465-cd6c-4fb6-8110-303c45833bdd" providerId="ADAL" clId="{C8479E35-529F-4027-A4D8-6B481E9098B4}" dt="2024-01-12T10:52:34.052" v="1239"/>
        <pc:sldMkLst>
          <pc:docMk/>
          <pc:sldMk cId="4038299183" sldId="528"/>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0:52:34.052" v="1239"/>
              <pc2:cmMkLst xmlns:pc2="http://schemas.microsoft.com/office/powerpoint/2019/9/main/command">
                <pc:docMk/>
                <pc:sldMk cId="4038299183" sldId="528"/>
                <pc2:cmMk id="{60439014-9D1D-49D5-A5D6-6829D891E3BD}"/>
              </pc2:cmMkLst>
              <pc226:cmRplyChg chg="add">
                <pc226:chgData name="Vicki Peacey" userId="43e8b465-cd6c-4fb6-8110-303c45833bdd" providerId="ADAL" clId="{C8479E35-529F-4027-A4D8-6B481E9098B4}" dt="2024-01-12T10:50:09.535" v="1235"/>
                <pc2:cmRplyMkLst xmlns:pc2="http://schemas.microsoft.com/office/powerpoint/2019/9/main/command">
                  <pc:docMk/>
                  <pc:sldMk cId="4038299183" sldId="528"/>
                  <pc2:cmMk id="{60439014-9D1D-49D5-A5D6-6829D891E3BD}"/>
                  <pc2:cmRplyMk id="{BC84BF01-ADF1-4DF6-B296-5D2C0AEC740B}"/>
                </pc2:cmRplyMkLst>
              </pc226:cmRplyChg>
              <pc226:cmRplyChg chg="add">
                <pc226:chgData name="Vicki Peacey" userId="43e8b465-cd6c-4fb6-8110-303c45833bdd" providerId="ADAL" clId="{C8479E35-529F-4027-A4D8-6B481E9098B4}" dt="2024-01-12T10:52:34.052" v="1239"/>
                <pc2:cmRplyMkLst xmlns:pc2="http://schemas.microsoft.com/office/powerpoint/2019/9/main/command">
                  <pc:docMk/>
                  <pc:sldMk cId="4038299183" sldId="528"/>
                  <pc2:cmMk id="{60439014-9D1D-49D5-A5D6-6829D891E3BD}"/>
                  <pc2:cmRplyMk id="{FC45BCCE-A44D-4E85-BADF-3061F29E5F7F}"/>
                </pc2:cmRplyMkLst>
              </pc226:cmRplyChg>
            </pc226:cmChg>
          </p:ext>
        </pc:extLst>
      </pc:sldChg>
      <pc:sldChg chg="modSp mod addCm modCm">
        <pc:chgData name="Vicki Peacey" userId="43e8b465-cd6c-4fb6-8110-303c45833bdd" providerId="ADAL" clId="{C8479E35-529F-4027-A4D8-6B481E9098B4}" dt="2024-01-12T09:41:33.249" v="1199"/>
        <pc:sldMkLst>
          <pc:docMk/>
          <pc:sldMk cId="2273338444" sldId="530"/>
        </pc:sldMkLst>
        <pc:spChg chg="mod">
          <ac:chgData name="Vicki Peacey" userId="43e8b465-cd6c-4fb6-8110-303c45833bdd" providerId="ADAL" clId="{C8479E35-529F-4027-A4D8-6B481E9098B4}" dt="2024-01-04T16:46:25.352" v="180" actId="20577"/>
          <ac:spMkLst>
            <pc:docMk/>
            <pc:sldMk cId="2273338444" sldId="530"/>
            <ac:spMk id="2" creationId="{58053BFC-0C62-BE2D-262F-625F6A2A1866}"/>
          </ac:spMkLst>
        </pc:spChg>
        <pc:spChg chg="mod">
          <ac:chgData name="Vicki Peacey" userId="43e8b465-cd6c-4fb6-8110-303c45833bdd" providerId="ADAL" clId="{C8479E35-529F-4027-A4D8-6B481E9098B4}" dt="2024-01-04T16:45:28.525" v="126" actId="1076"/>
          <ac:spMkLst>
            <pc:docMk/>
            <pc:sldMk cId="2273338444" sldId="530"/>
            <ac:spMk id="14" creationId="{CE44835C-BE3A-BF05-212F-30091D33BC4B}"/>
          </ac:spMkLst>
        </pc:spChg>
        <pc:picChg chg="mod">
          <ac:chgData name="Vicki Peacey" userId="43e8b465-cd6c-4fb6-8110-303c45833bdd" providerId="ADAL" clId="{C8479E35-529F-4027-A4D8-6B481E9098B4}" dt="2024-01-04T16:47:09.662" v="181" actId="1076"/>
          <ac:picMkLst>
            <pc:docMk/>
            <pc:sldMk cId="2273338444" sldId="530"/>
            <ac:picMk id="11" creationId="{601B95DB-C5B2-91B8-7653-2F85275B64C8}"/>
          </ac:picMkLst>
        </pc:picChg>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04T16:55:31.441" v="225"/>
              <pc2:cmMkLst xmlns:pc2="http://schemas.microsoft.com/office/powerpoint/2019/9/main/command">
                <pc:docMk/>
                <pc:sldMk cId="2273338444" sldId="530"/>
                <pc2:cmMk id="{1C79A747-6E6C-4080-ACBC-E755E3E23D82}"/>
              </pc2:cmMkLst>
            </pc226:cmChg>
            <pc226:cmChg xmlns:pc226="http://schemas.microsoft.com/office/powerpoint/2022/06/main/command" chg="add mod">
              <pc226:chgData name="Vicki Peacey" userId="43e8b465-cd6c-4fb6-8110-303c45833bdd" providerId="ADAL" clId="{C8479E35-529F-4027-A4D8-6B481E9098B4}" dt="2024-01-04T16:48:19.769" v="184"/>
              <pc2:cmMkLst xmlns:pc2="http://schemas.microsoft.com/office/powerpoint/2019/9/main/command">
                <pc:docMk/>
                <pc:sldMk cId="2273338444" sldId="530"/>
                <pc2:cmMk id="{908DA560-C1DE-4EEA-826C-C0AEF8519074}"/>
              </pc2:cmMkLst>
            </pc226:cmChg>
            <pc226:cmChg xmlns:pc226="http://schemas.microsoft.com/office/powerpoint/2022/06/main/command" chg="add">
              <pc226:chgData name="Vicki Peacey" userId="43e8b465-cd6c-4fb6-8110-303c45833bdd" providerId="ADAL" clId="{C8479E35-529F-4027-A4D8-6B481E9098B4}" dt="2024-01-12T09:41:33.249" v="1199"/>
              <pc2:cmMkLst xmlns:pc2="http://schemas.microsoft.com/office/powerpoint/2019/9/main/command">
                <pc:docMk/>
                <pc:sldMk cId="2273338444" sldId="530"/>
                <pc2:cmMk id="{5E98A4A6-D1DE-4E01-B442-99940AF98A45}"/>
              </pc2:cmMkLst>
              <pc226:cmRplyChg chg="add">
                <pc226:chgData name="Vicki Peacey" userId="43e8b465-cd6c-4fb6-8110-303c45833bdd" providerId="ADAL" clId="{C8479E35-529F-4027-A4D8-6B481E9098B4}" dt="2024-01-12T09:41:33.249" v="1199"/>
                <pc2:cmRplyMkLst xmlns:pc2="http://schemas.microsoft.com/office/powerpoint/2019/9/main/command">
                  <pc:docMk/>
                  <pc:sldMk cId="2273338444" sldId="530"/>
                  <pc2:cmMk id="{5E98A4A6-D1DE-4E01-B442-99940AF98A45}"/>
                  <pc2:cmRplyMk id="{CF42CC19-B1E5-4787-92C4-F94D44513993}"/>
                </pc2:cmRplyMkLst>
              </pc226:cmRplyChg>
            </pc226:cmChg>
            <pc226:cmChg xmlns:pc226="http://schemas.microsoft.com/office/powerpoint/2022/06/main/command" chg="add">
              <pc226:chgData name="Vicki Peacey" userId="43e8b465-cd6c-4fb6-8110-303c45833bdd" providerId="ADAL" clId="{C8479E35-529F-4027-A4D8-6B481E9098B4}" dt="2024-01-04T16:47:26.405" v="182"/>
              <pc2:cmMkLst xmlns:pc2="http://schemas.microsoft.com/office/powerpoint/2019/9/main/command">
                <pc:docMk/>
                <pc:sldMk cId="2273338444" sldId="530"/>
                <pc2:cmMk id="{2767BDCB-F5C1-4C89-9BA4-AD8A476F62BC}"/>
              </pc2:cmMkLst>
            </pc226:cmChg>
          </p:ext>
        </pc:extLst>
      </pc:sldChg>
      <pc:sldChg chg="modSp mod addCm">
        <pc:chgData name="Vicki Peacey" userId="43e8b465-cd6c-4fb6-8110-303c45833bdd" providerId="ADAL" clId="{C8479E35-529F-4027-A4D8-6B481E9098B4}" dt="2024-01-04T16:59:48.955" v="876"/>
        <pc:sldMkLst>
          <pc:docMk/>
          <pc:sldMk cId="414453694" sldId="531"/>
        </pc:sldMkLst>
        <pc:spChg chg="mod">
          <ac:chgData name="Vicki Peacey" userId="43e8b465-cd6c-4fb6-8110-303c45833bdd" providerId="ADAL" clId="{C8479E35-529F-4027-A4D8-6B481E9098B4}" dt="2024-01-04T16:59:30.234" v="875" actId="20577"/>
          <ac:spMkLst>
            <pc:docMk/>
            <pc:sldMk cId="414453694" sldId="531"/>
            <ac:spMk id="2" creationId="{73187C2B-63B8-D1D5-EBC1-7737EB148CD5}"/>
          </ac:spMkLst>
        </pc:spChg>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04T16:59:48.955" v="876"/>
              <pc2:cmMkLst xmlns:pc2="http://schemas.microsoft.com/office/powerpoint/2019/9/main/command">
                <pc:docMk/>
                <pc:sldMk cId="414453694" sldId="531"/>
                <pc2:cmMk id="{5DC8B6ED-EDDD-4261-86A8-11521C246598}"/>
              </pc2:cmMkLst>
            </pc226:cmChg>
          </p:ext>
        </pc:extLst>
      </pc:sldChg>
      <pc:sldChg chg="modSp mod addCm modCm">
        <pc:chgData name="Vicki Peacey" userId="43e8b465-cd6c-4fb6-8110-303c45833bdd" providerId="ADAL" clId="{C8479E35-529F-4027-A4D8-6B481E9098B4}" dt="2024-01-04T16:53:50.593" v="224"/>
        <pc:sldMkLst>
          <pc:docMk/>
          <pc:sldMk cId="222111110" sldId="532"/>
        </pc:sldMkLst>
        <pc:spChg chg="mod">
          <ac:chgData name="Vicki Peacey" userId="43e8b465-cd6c-4fb6-8110-303c45833bdd" providerId="ADAL" clId="{C8479E35-529F-4027-A4D8-6B481E9098B4}" dt="2024-01-04T16:50:01.112" v="222" actId="20577"/>
          <ac:spMkLst>
            <pc:docMk/>
            <pc:sldMk cId="222111110" sldId="532"/>
            <ac:spMk id="14" creationId="{3C9C61B0-826F-4455-707F-29F29D51559A}"/>
          </ac:spMkLst>
        </pc:spChg>
        <pc:extLst>
          <p:ext xmlns:p="http://schemas.openxmlformats.org/presentationml/2006/main" uri="{D6D511B9-2390-475A-947B-AFAB55BFBCF1}">
            <pc226:cmChg xmlns:pc226="http://schemas.microsoft.com/office/powerpoint/2022/06/main/command" chg="add mod">
              <pc226:chgData name="Vicki Peacey" userId="43e8b465-cd6c-4fb6-8110-303c45833bdd" providerId="ADAL" clId="{C8479E35-529F-4027-A4D8-6B481E9098B4}" dt="2024-01-04T16:53:50.593" v="224"/>
              <pc2:cmMkLst xmlns:pc2="http://schemas.microsoft.com/office/powerpoint/2019/9/main/command">
                <pc:docMk/>
                <pc:sldMk cId="222111110" sldId="532"/>
                <pc2:cmMk id="{861C6F92-C6AF-4C46-8132-8421C90A592B}"/>
              </pc2:cmMkLst>
            </pc226:cmChg>
          </p:ext>
        </pc:extLst>
      </pc:sldChg>
      <pc:sldChg chg="modSp mod addCm">
        <pc:chgData name="Vicki Peacey" userId="43e8b465-cd6c-4fb6-8110-303c45833bdd" providerId="ADAL" clId="{C8479E35-529F-4027-A4D8-6B481E9098B4}" dt="2024-01-05T13:21:29.272" v="1198"/>
        <pc:sldMkLst>
          <pc:docMk/>
          <pc:sldMk cId="106046545" sldId="535"/>
        </pc:sldMkLst>
        <pc:spChg chg="mod">
          <ac:chgData name="Vicki Peacey" userId="43e8b465-cd6c-4fb6-8110-303c45833bdd" providerId="ADAL" clId="{C8479E35-529F-4027-A4D8-6B481E9098B4}" dt="2024-01-04T17:02:09.690" v="1197" actId="20577"/>
          <ac:spMkLst>
            <pc:docMk/>
            <pc:sldMk cId="106046545" sldId="535"/>
            <ac:spMk id="3" creationId="{BBD5CE2C-227C-6D53-810D-57B0141E621E}"/>
          </ac:spMkLst>
        </pc:spChg>
        <pc:spChg chg="mod">
          <ac:chgData name="Vicki Peacey" userId="43e8b465-cd6c-4fb6-8110-303c45833bdd" providerId="ADAL" clId="{C8479E35-529F-4027-A4D8-6B481E9098B4}" dt="2024-01-04T17:00:05.457" v="891" actId="6549"/>
          <ac:spMkLst>
            <pc:docMk/>
            <pc:sldMk cId="106046545" sldId="535"/>
            <ac:spMk id="8" creationId="{0158A66E-2D42-CF43-51B1-B042473F6432}"/>
          </ac:spMkLst>
        </pc:spChg>
        <pc:picChg chg="mod">
          <ac:chgData name="Vicki Peacey" userId="43e8b465-cd6c-4fb6-8110-303c45833bdd" providerId="ADAL" clId="{C8479E35-529F-4027-A4D8-6B481E9098B4}" dt="2024-01-04T17:00:11.121" v="893" actId="1076"/>
          <ac:picMkLst>
            <pc:docMk/>
            <pc:sldMk cId="106046545" sldId="535"/>
            <ac:picMk id="11" creationId="{A0DDFC98-3E33-1740-7893-6A8C2092DAF6}"/>
          </ac:picMkLst>
        </pc:picChg>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05T13:21:29.272" v="1198"/>
              <pc2:cmMkLst xmlns:pc2="http://schemas.microsoft.com/office/powerpoint/2019/9/main/command">
                <pc:docMk/>
                <pc:sldMk cId="106046545" sldId="535"/>
                <pc2:cmMk id="{BC71494D-A1C6-4BB4-BF03-7B560EB12350}"/>
              </pc2:cmMkLst>
            </pc226:cmChg>
          </p:ext>
        </pc:extLst>
      </pc:sldChg>
      <pc:sldChg chg="addCm modCm">
        <pc:chgData name="Vicki Peacey" userId="43e8b465-cd6c-4fb6-8110-303c45833bdd" providerId="ADAL" clId="{C8479E35-529F-4027-A4D8-6B481E9098B4}" dt="2024-01-12T12:50:49.397" v="1267"/>
        <pc:sldMkLst>
          <pc:docMk/>
          <pc:sldMk cId="1751700984" sldId="537"/>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50:49.397" v="1267"/>
              <pc2:cmMkLst xmlns:pc2="http://schemas.microsoft.com/office/powerpoint/2019/9/main/command">
                <pc:docMk/>
                <pc:sldMk cId="1751700984" sldId="537"/>
                <pc2:cmMk id="{3F118A2E-E587-4844-9D4D-581CC80EE46E}"/>
              </pc2:cmMkLst>
              <pc226:cmRplyChg chg="add">
                <pc226:chgData name="Vicki Peacey" userId="43e8b465-cd6c-4fb6-8110-303c45833bdd" providerId="ADAL" clId="{C8479E35-529F-4027-A4D8-6B481E9098B4}" dt="2024-01-12T12:50:49.397" v="1267"/>
                <pc2:cmRplyMkLst xmlns:pc2="http://schemas.microsoft.com/office/powerpoint/2019/9/main/command">
                  <pc:docMk/>
                  <pc:sldMk cId="1751700984" sldId="537"/>
                  <pc2:cmMk id="{3F118A2E-E587-4844-9D4D-581CC80EE46E}"/>
                  <pc2:cmRplyMk id="{8B72CE10-2DA6-4847-A739-07948A982BC1}"/>
                </pc2:cmRplyMkLst>
              </pc226:cmRplyChg>
              <pc226:cmRplyChg chg="add">
                <pc226:chgData name="Vicki Peacey" userId="43e8b465-cd6c-4fb6-8110-303c45833bdd" providerId="ADAL" clId="{C8479E35-529F-4027-A4D8-6B481E9098B4}" dt="2024-01-12T12:32:54.104" v="1247"/>
                <pc2:cmRplyMkLst xmlns:pc2="http://schemas.microsoft.com/office/powerpoint/2019/9/main/command">
                  <pc:docMk/>
                  <pc:sldMk cId="1751700984" sldId="537"/>
                  <pc2:cmMk id="{3F118A2E-E587-4844-9D4D-581CC80EE46E}"/>
                  <pc2:cmRplyMk id="{7D4E9750-9305-4B00-98B2-7F9B19EB01D7}"/>
                </pc2:cmRplyMkLst>
              </pc226:cmRplyChg>
            </pc226:cmChg>
          </p:ext>
        </pc:extLst>
      </pc:sldChg>
      <pc:sldChg chg="modSp mod addCm">
        <pc:chgData name="Vicki Peacey" userId="43e8b465-cd6c-4fb6-8110-303c45833bdd" providerId="ADAL" clId="{C8479E35-529F-4027-A4D8-6B481E9098B4}" dt="2024-01-12T10:42:38.356" v="1228"/>
        <pc:sldMkLst>
          <pc:docMk/>
          <pc:sldMk cId="3287645908" sldId="549"/>
        </pc:sldMkLst>
        <pc:spChg chg="mod">
          <ac:chgData name="Vicki Peacey" userId="43e8b465-cd6c-4fb6-8110-303c45833bdd" providerId="ADAL" clId="{C8479E35-529F-4027-A4D8-6B481E9098B4}" dt="2024-01-12T10:42:30.387" v="1227" actId="20577"/>
          <ac:spMkLst>
            <pc:docMk/>
            <pc:sldMk cId="3287645908" sldId="549"/>
            <ac:spMk id="2" creationId="{D11FEFCF-C4AF-B5AD-012B-1A7246CF4B87}"/>
          </ac:spMkLst>
        </pc:spChg>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0:42:12.243" v="1218"/>
              <pc2:cmMkLst xmlns:pc2="http://schemas.microsoft.com/office/powerpoint/2019/9/main/command">
                <pc:docMk/>
                <pc:sldMk cId="3287645908" sldId="549"/>
                <pc2:cmMk id="{2111787F-0B36-4E10-8D0F-0A6D2F225321}"/>
              </pc2:cmMkLst>
            </pc226:cmChg>
            <pc226:cmChg xmlns:pc226="http://schemas.microsoft.com/office/powerpoint/2022/06/main/command" chg="add">
              <pc226:chgData name="Vicki Peacey" userId="43e8b465-cd6c-4fb6-8110-303c45833bdd" providerId="ADAL" clId="{C8479E35-529F-4027-A4D8-6B481E9098B4}" dt="2024-01-12T10:42:38.356" v="1228"/>
              <pc2:cmMkLst xmlns:pc2="http://schemas.microsoft.com/office/powerpoint/2019/9/main/command">
                <pc:docMk/>
                <pc:sldMk cId="3287645908" sldId="549"/>
                <pc2:cmMk id="{71AEE5DC-85B2-4562-B6E6-D0024070577A}"/>
              </pc2:cmMkLst>
            </pc226:cmChg>
          </p:ext>
        </pc:extLst>
      </pc:sldChg>
      <pc:sldChg chg="addCm modCm">
        <pc:chgData name="Vicki Peacey" userId="43e8b465-cd6c-4fb6-8110-303c45833bdd" providerId="ADAL" clId="{C8479E35-529F-4027-A4D8-6B481E9098B4}" dt="2024-01-12T09:56:36.554" v="1210"/>
        <pc:sldMkLst>
          <pc:docMk/>
          <pc:sldMk cId="3093571764" sldId="550"/>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09:50:06.693" v="1206"/>
              <pc2:cmMkLst xmlns:pc2="http://schemas.microsoft.com/office/powerpoint/2019/9/main/command">
                <pc:docMk/>
                <pc:sldMk cId="3093571764" sldId="550"/>
                <pc2:cmMk id="{3D904736-E774-4934-A5BD-923094FDC89E}"/>
              </pc2:cmMkLst>
            </pc226:cmChg>
            <pc226:cmChg xmlns:pc226="http://schemas.microsoft.com/office/powerpoint/2022/06/main/command" chg="add mod">
              <pc226:chgData name="Vicki Peacey" userId="43e8b465-cd6c-4fb6-8110-303c45833bdd" providerId="ADAL" clId="{C8479E35-529F-4027-A4D8-6B481E9098B4}" dt="2024-01-12T09:56:36.554" v="1210"/>
              <pc2:cmMkLst xmlns:pc2="http://schemas.microsoft.com/office/powerpoint/2019/9/main/command">
                <pc:docMk/>
                <pc:sldMk cId="3093571764" sldId="550"/>
                <pc2:cmMk id="{2F437E47-C906-49B6-8FEC-5AA4550877ED}"/>
              </pc2:cmMkLst>
            </pc226:cmChg>
            <pc226:cmChg xmlns:pc226="http://schemas.microsoft.com/office/powerpoint/2022/06/main/command" chg="add">
              <pc226:chgData name="Vicki Peacey" userId="43e8b465-cd6c-4fb6-8110-303c45833bdd" providerId="ADAL" clId="{C8479E35-529F-4027-A4D8-6B481E9098B4}" dt="2024-01-12T09:53:54.374" v="1208"/>
              <pc2:cmMkLst xmlns:pc2="http://schemas.microsoft.com/office/powerpoint/2019/9/main/command">
                <pc:docMk/>
                <pc:sldMk cId="3093571764" sldId="550"/>
                <pc2:cmMk id="{DDE85190-C5BE-4F4D-877C-5E3D17EC52E0}"/>
              </pc2:cmMkLst>
            </pc226:cmChg>
            <pc226:cmChg xmlns:pc226="http://schemas.microsoft.com/office/powerpoint/2022/06/main/command" chg="add">
              <pc226:chgData name="Vicki Peacey" userId="43e8b465-cd6c-4fb6-8110-303c45833bdd" providerId="ADAL" clId="{C8479E35-529F-4027-A4D8-6B481E9098B4}" dt="2024-01-12T09:52:28.296" v="1207"/>
              <pc2:cmMkLst xmlns:pc2="http://schemas.microsoft.com/office/powerpoint/2019/9/main/command">
                <pc:docMk/>
                <pc:sldMk cId="3093571764" sldId="550"/>
                <pc2:cmMk id="{061999F7-E9E5-40F5-96F8-C1FAE863543C}"/>
              </pc2:cmMkLst>
            </pc226:cmChg>
          </p:ext>
        </pc:extLst>
      </pc:sldChg>
      <pc:sldChg chg="addCm">
        <pc:chgData name="Vicki Peacey" userId="43e8b465-cd6c-4fb6-8110-303c45833bdd" providerId="ADAL" clId="{C8479E35-529F-4027-A4D8-6B481E9098B4}" dt="2024-01-12T12:50:15.503" v="1266"/>
        <pc:sldMkLst>
          <pc:docMk/>
          <pc:sldMk cId="4268919843" sldId="553"/>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49:56.608" v="1265"/>
              <pc2:cmMkLst xmlns:pc2="http://schemas.microsoft.com/office/powerpoint/2019/9/main/command">
                <pc:docMk/>
                <pc:sldMk cId="4268919843" sldId="553"/>
                <pc2:cmMk id="{75FB6956-51AE-4052-85EA-521D48D61A39}"/>
              </pc2:cmMkLst>
            </pc226:cmChg>
            <pc226:cmChg xmlns:pc226="http://schemas.microsoft.com/office/powerpoint/2022/06/main/command" chg="add">
              <pc226:chgData name="Vicki Peacey" userId="43e8b465-cd6c-4fb6-8110-303c45833bdd" providerId="ADAL" clId="{C8479E35-529F-4027-A4D8-6B481E9098B4}" dt="2024-01-12T12:50:15.503" v="1266"/>
              <pc2:cmMkLst xmlns:pc2="http://schemas.microsoft.com/office/powerpoint/2019/9/main/command">
                <pc:docMk/>
                <pc:sldMk cId="4268919843" sldId="553"/>
                <pc2:cmMk id="{08FD9DDE-E1FF-4891-96FE-476481DFDB9B}"/>
              </pc2:cmMkLst>
            </pc226:cmChg>
          </p:ext>
        </pc:extLst>
      </pc:sldChg>
      <pc:sldChg chg="addCm">
        <pc:chgData name="Vicki Peacey" userId="43e8b465-cd6c-4fb6-8110-303c45833bdd" providerId="ADAL" clId="{C8479E35-529F-4027-A4D8-6B481E9098B4}" dt="2024-01-12T10:02:14.465" v="1213"/>
        <pc:sldMkLst>
          <pc:docMk/>
          <pc:sldMk cId="2874596774" sldId="560"/>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09:57:42.650" v="1211"/>
              <pc2:cmMkLst xmlns:pc2="http://schemas.microsoft.com/office/powerpoint/2019/9/main/command">
                <pc:docMk/>
                <pc:sldMk cId="2874596774" sldId="560"/>
                <pc2:cmMk id="{A3F2EE0F-4433-41E5-8979-F2CD44E4A3F1}"/>
              </pc2:cmMkLst>
            </pc226:cmChg>
            <pc226:cmChg xmlns:pc226="http://schemas.microsoft.com/office/powerpoint/2022/06/main/command" chg="add">
              <pc226:chgData name="Vicki Peacey" userId="43e8b465-cd6c-4fb6-8110-303c45833bdd" providerId="ADAL" clId="{C8479E35-529F-4027-A4D8-6B481E9098B4}" dt="2024-01-12T10:00:16.250" v="1212"/>
              <pc2:cmMkLst xmlns:pc2="http://schemas.microsoft.com/office/powerpoint/2019/9/main/command">
                <pc:docMk/>
                <pc:sldMk cId="2874596774" sldId="560"/>
                <pc2:cmMk id="{494601A5-5E7C-45F2-9E6A-0DD1E852A817}"/>
              </pc2:cmMkLst>
            </pc226:cmChg>
            <pc226:cmChg xmlns:pc226="http://schemas.microsoft.com/office/powerpoint/2022/06/main/command" chg="add">
              <pc226:chgData name="Vicki Peacey" userId="43e8b465-cd6c-4fb6-8110-303c45833bdd" providerId="ADAL" clId="{C8479E35-529F-4027-A4D8-6B481E9098B4}" dt="2024-01-12T10:02:14.465" v="1213"/>
              <pc2:cmMkLst xmlns:pc2="http://schemas.microsoft.com/office/powerpoint/2019/9/main/command">
                <pc:docMk/>
                <pc:sldMk cId="2874596774" sldId="560"/>
                <pc2:cmMk id="{36DAACD1-909B-4DC9-8B90-840B9176D6FA}"/>
              </pc2:cmMkLst>
            </pc226:cmChg>
          </p:ext>
        </pc:extLst>
      </pc:sldChg>
      <pc:sldChg chg="addCm modCm">
        <pc:chgData name="Vicki Peacey" userId="43e8b465-cd6c-4fb6-8110-303c45833bdd" providerId="ADAL" clId="{C8479E35-529F-4027-A4D8-6B481E9098B4}" dt="2024-01-12T10:40:32.730" v="1217"/>
        <pc:sldMkLst>
          <pc:docMk/>
          <pc:sldMk cId="4005915972" sldId="561"/>
        </pc:sldMkLst>
        <pc:extLst>
          <p:ext xmlns:p="http://schemas.openxmlformats.org/presentationml/2006/main" uri="{D6D511B9-2390-475A-947B-AFAB55BFBCF1}">
            <pc226:cmChg xmlns:pc226="http://schemas.microsoft.com/office/powerpoint/2022/06/main/command" chg="add mod">
              <pc226:chgData name="Vicki Peacey" userId="43e8b465-cd6c-4fb6-8110-303c45833bdd" providerId="ADAL" clId="{C8479E35-529F-4027-A4D8-6B481E9098B4}" dt="2024-01-12T10:40:32.730" v="1217"/>
              <pc2:cmMkLst xmlns:pc2="http://schemas.microsoft.com/office/powerpoint/2019/9/main/command">
                <pc:docMk/>
                <pc:sldMk cId="4005915972" sldId="561"/>
                <pc2:cmMk id="{91D29E6F-65A0-4836-9D78-9F0B483CBD54}"/>
              </pc2:cmMkLst>
            </pc226:cmChg>
            <pc226:cmChg xmlns:pc226="http://schemas.microsoft.com/office/powerpoint/2022/06/main/command" chg="add">
              <pc226:chgData name="Vicki Peacey" userId="43e8b465-cd6c-4fb6-8110-303c45833bdd" providerId="ADAL" clId="{C8479E35-529F-4027-A4D8-6B481E9098B4}" dt="2024-01-12T10:40:10.933" v="1216"/>
              <pc2:cmMkLst xmlns:pc2="http://schemas.microsoft.com/office/powerpoint/2019/9/main/command">
                <pc:docMk/>
                <pc:sldMk cId="4005915972" sldId="561"/>
                <pc2:cmMk id="{ED240F9B-DD1A-4AC7-8C96-D460AFAC33E3}"/>
              </pc2:cmMkLst>
            </pc226:cmChg>
            <pc226:cmChg xmlns:pc226="http://schemas.microsoft.com/office/powerpoint/2022/06/main/command" chg="add">
              <pc226:chgData name="Vicki Peacey" userId="43e8b465-cd6c-4fb6-8110-303c45833bdd" providerId="ADAL" clId="{C8479E35-529F-4027-A4D8-6B481E9098B4}" dt="2024-01-12T10:37:00.713" v="1214"/>
              <pc2:cmMkLst xmlns:pc2="http://schemas.microsoft.com/office/powerpoint/2019/9/main/command">
                <pc:docMk/>
                <pc:sldMk cId="4005915972" sldId="561"/>
                <pc2:cmMk id="{7645CED0-D330-4E46-A595-8D57659E46C9}"/>
              </pc2:cmMkLst>
            </pc226:cmChg>
          </p:ext>
        </pc:extLst>
      </pc:sldChg>
    </pc:docChg>
  </pc:docChgLst>
  <pc:docChgLst>
    <pc:chgData name="Kathryn Faulkner" userId="S::kathryn.faulkner_cpft.nhs.uk#ext#@cccandpcc.onmicrosoft.com::6871fa4a-f516-4760-9f57-ec7af4ae3ebb" providerId="AD" clId="Web-{E5FD67D7-04A8-101C-CC8B-991A8DEC9754}"/>
    <pc:docChg chg="modSld">
      <pc:chgData name="Kathryn Faulkner" userId="S::kathryn.faulkner_cpft.nhs.uk#ext#@cccandpcc.onmicrosoft.com::6871fa4a-f516-4760-9f57-ec7af4ae3ebb" providerId="AD" clId="Web-{E5FD67D7-04A8-101C-CC8B-991A8DEC9754}" dt="2023-10-17T13:20:27.897" v="63"/>
      <pc:docMkLst>
        <pc:docMk/>
      </pc:docMkLst>
      <pc:sldChg chg="modSp addCm">
        <pc:chgData name="Kathryn Faulkner" userId="S::kathryn.faulkner_cpft.nhs.uk#ext#@cccandpcc.onmicrosoft.com::6871fa4a-f516-4760-9f57-ec7af4ae3ebb" providerId="AD" clId="Web-{E5FD67D7-04A8-101C-CC8B-991A8DEC9754}" dt="2023-10-17T13:13:59.499" v="1"/>
        <pc:sldMkLst>
          <pc:docMk/>
          <pc:sldMk cId="3122753274" sldId="282"/>
        </pc:sldMkLst>
        <pc:spChg chg="mod">
          <ac:chgData name="Kathryn Faulkner" userId="S::kathryn.faulkner_cpft.nhs.uk#ext#@cccandpcc.onmicrosoft.com::6871fa4a-f516-4760-9f57-ec7af4ae3ebb" providerId="AD" clId="Web-{E5FD67D7-04A8-101C-CC8B-991A8DEC9754}" dt="2023-10-17T13:12:43.854" v="0" actId="20577"/>
          <ac:spMkLst>
            <pc:docMk/>
            <pc:sldMk cId="3122753274" sldId="282"/>
            <ac:spMk id="8" creationId="{0158A66E-2D42-CF43-51B1-B042473F6432}"/>
          </ac:spMkLst>
        </pc:spChg>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E5FD67D7-04A8-101C-CC8B-991A8DEC9754}" dt="2023-10-17T13:13:59.499" v="1"/>
              <pc2:cmMkLst xmlns:pc2="http://schemas.microsoft.com/office/powerpoint/2019/9/main/command">
                <pc:docMk/>
                <pc:sldMk cId="3122753274" sldId="282"/>
                <pc2:cmMk id="{7BDEC55F-C66F-4D38-A7E3-3B6C1B7C3810}"/>
              </pc2:cmMkLst>
            </pc226:cmChg>
          </p:ext>
        </pc:extLst>
      </pc:sldChg>
      <pc:sldChg chg="modSp">
        <pc:chgData name="Kathryn Faulkner" userId="S::kathryn.faulkner_cpft.nhs.uk#ext#@cccandpcc.onmicrosoft.com::6871fa4a-f516-4760-9f57-ec7af4ae3ebb" providerId="AD" clId="Web-{E5FD67D7-04A8-101C-CC8B-991A8DEC9754}" dt="2023-10-17T13:16:21.429" v="62" actId="20577"/>
        <pc:sldMkLst>
          <pc:docMk/>
          <pc:sldMk cId="263470549" sldId="398"/>
        </pc:sldMkLst>
        <pc:spChg chg="mod">
          <ac:chgData name="Kathryn Faulkner" userId="S::kathryn.faulkner_cpft.nhs.uk#ext#@cccandpcc.onmicrosoft.com::6871fa4a-f516-4760-9f57-ec7af4ae3ebb" providerId="AD" clId="Web-{E5FD67D7-04A8-101C-CC8B-991A8DEC9754}" dt="2023-10-17T13:16:21.429" v="62" actId="20577"/>
          <ac:spMkLst>
            <pc:docMk/>
            <pc:sldMk cId="263470549" sldId="398"/>
            <ac:spMk id="4" creationId="{CA317DFD-B765-C8B3-1FAC-B2DB81661C02}"/>
          </ac:spMkLst>
        </pc:spChg>
      </pc:sldChg>
      <pc:sldChg chg="addCm">
        <pc:chgData name="Kathryn Faulkner" userId="S::kathryn.faulkner_cpft.nhs.uk#ext#@cccandpcc.onmicrosoft.com::6871fa4a-f516-4760-9f57-ec7af4ae3ebb" providerId="AD" clId="Web-{E5FD67D7-04A8-101C-CC8B-991A8DEC9754}" dt="2023-10-17T13:20:27.897" v="63"/>
        <pc:sldMkLst>
          <pc:docMk/>
          <pc:sldMk cId="3600445952" sldId="423"/>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E5FD67D7-04A8-101C-CC8B-991A8DEC9754}" dt="2023-10-17T13:20:27.897" v="63"/>
              <pc2:cmMkLst xmlns:pc2="http://schemas.microsoft.com/office/powerpoint/2019/9/main/command">
                <pc:docMk/>
                <pc:sldMk cId="3600445952" sldId="423"/>
                <pc2:cmMk id="{2280E235-8BDE-46C9-A06F-E27A63A3356C}"/>
              </pc2:cmMkLst>
            </pc226:cmChg>
          </p:ext>
        </pc:extLst>
      </pc:sldChg>
    </pc:docChg>
  </pc:docChgLst>
  <pc:docChgLst>
    <pc:chgData name="Eleanor Tovey" userId="c9579d0c-b657-4534-af58-7dbcd0caa908" providerId="ADAL" clId="{5E4EB3C3-AEBF-4A34-93DA-2CD35A33323C}"/>
    <pc:docChg chg="undo custSel modSld">
      <pc:chgData name="Eleanor Tovey" userId="c9579d0c-b657-4534-af58-7dbcd0caa908" providerId="ADAL" clId="{5E4EB3C3-AEBF-4A34-93DA-2CD35A33323C}" dt="2024-01-12T15:00:35.094" v="15" actId="2056"/>
      <pc:docMkLst>
        <pc:docMk/>
      </pc:docMkLst>
      <pc:sldChg chg="addCm">
        <pc:chgData name="Eleanor Tovey" userId="c9579d0c-b657-4534-af58-7dbcd0caa908" providerId="ADAL" clId="{5E4EB3C3-AEBF-4A34-93DA-2CD35A33323C}" dt="2024-01-03T10:44:41.096" v="0"/>
        <pc:sldMkLst>
          <pc:docMk/>
          <pc:sldMk cId="3414734850" sldId="350"/>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5E4EB3C3-AEBF-4A34-93DA-2CD35A33323C}" dt="2024-01-03T10:44:41.096" v="0"/>
              <pc2:cmMkLst xmlns:pc2="http://schemas.microsoft.com/office/powerpoint/2019/9/main/command">
                <pc:docMk/>
                <pc:sldMk cId="3414734850" sldId="350"/>
                <pc2:cmMk id="{4D32846D-97CA-49FF-AAE6-AA4E9DE8A398}"/>
              </pc2:cmMkLst>
            </pc226:cmChg>
          </p:ext>
        </pc:extLst>
      </pc:sldChg>
      <pc:sldChg chg="addCm">
        <pc:chgData name="Eleanor Tovey" userId="c9579d0c-b657-4534-af58-7dbcd0caa908" providerId="ADAL" clId="{5E4EB3C3-AEBF-4A34-93DA-2CD35A33323C}" dt="2024-01-03T10:45:54.413" v="1"/>
        <pc:sldMkLst>
          <pc:docMk/>
          <pc:sldMk cId="2389457425" sldId="351"/>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5E4EB3C3-AEBF-4A34-93DA-2CD35A33323C}" dt="2024-01-03T10:45:54.413" v="1"/>
              <pc2:cmMkLst xmlns:pc2="http://schemas.microsoft.com/office/powerpoint/2019/9/main/command">
                <pc:docMk/>
                <pc:sldMk cId="2389457425" sldId="351"/>
                <pc2:cmMk id="{816B84CF-069D-45F0-97EF-437516B20EED}"/>
              </pc2:cmMkLst>
            </pc226:cmChg>
          </p:ext>
        </pc:extLst>
      </pc:sldChg>
      <pc:sldChg chg="modSp mod">
        <pc:chgData name="Eleanor Tovey" userId="c9579d0c-b657-4534-af58-7dbcd0caa908" providerId="ADAL" clId="{5E4EB3C3-AEBF-4A34-93DA-2CD35A33323C}" dt="2024-01-11T09:42:52.832" v="10" actId="14100"/>
        <pc:sldMkLst>
          <pc:docMk/>
          <pc:sldMk cId="3174721189" sldId="410"/>
        </pc:sldMkLst>
        <pc:spChg chg="mod">
          <ac:chgData name="Eleanor Tovey" userId="c9579d0c-b657-4534-af58-7dbcd0caa908" providerId="ADAL" clId="{5E4EB3C3-AEBF-4A34-93DA-2CD35A33323C}" dt="2024-01-11T09:42:52.299" v="9" actId="1076"/>
          <ac:spMkLst>
            <pc:docMk/>
            <pc:sldMk cId="3174721189" sldId="410"/>
            <ac:spMk id="3" creationId="{3027DC28-974A-517B-C77A-F3CCB2443E9E}"/>
          </ac:spMkLst>
        </pc:spChg>
        <pc:graphicFrameChg chg="mod">
          <ac:chgData name="Eleanor Tovey" userId="c9579d0c-b657-4534-af58-7dbcd0caa908" providerId="ADAL" clId="{5E4EB3C3-AEBF-4A34-93DA-2CD35A33323C}" dt="2024-01-11T09:42:52.832" v="10" actId="14100"/>
          <ac:graphicFrameMkLst>
            <pc:docMk/>
            <pc:sldMk cId="3174721189" sldId="410"/>
            <ac:graphicFrameMk id="2" creationId="{DCC5C236-CF4E-5557-0426-B8E52E296176}"/>
          </ac:graphicFrameMkLst>
        </pc:graphicFrameChg>
        <pc:cxnChg chg="mod">
          <ac:chgData name="Eleanor Tovey" userId="c9579d0c-b657-4534-af58-7dbcd0caa908" providerId="ADAL" clId="{5E4EB3C3-AEBF-4A34-93DA-2CD35A33323C}" dt="2024-01-11T09:42:51.953" v="8" actId="14100"/>
          <ac:cxnSpMkLst>
            <pc:docMk/>
            <pc:sldMk cId="3174721189" sldId="410"/>
            <ac:cxnSpMk id="5" creationId="{145EFE63-5017-66E8-6E40-BE2E7DB0D2FA}"/>
          </ac:cxnSpMkLst>
        </pc:cxnChg>
      </pc:sldChg>
      <pc:sldChg chg="addCm">
        <pc:chgData name="Eleanor Tovey" userId="c9579d0c-b657-4534-af58-7dbcd0caa908" providerId="ADAL" clId="{5E4EB3C3-AEBF-4A34-93DA-2CD35A33323C}" dt="2024-01-11T09:29:06.446" v="2"/>
        <pc:sldMkLst>
          <pc:docMk/>
          <pc:sldMk cId="3111686475" sldId="420"/>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5E4EB3C3-AEBF-4A34-93DA-2CD35A33323C}" dt="2024-01-11T09:29:06.446" v="2"/>
              <pc2:cmMkLst xmlns:pc2="http://schemas.microsoft.com/office/powerpoint/2019/9/main/command">
                <pc:docMk/>
                <pc:sldMk cId="3111686475" sldId="420"/>
                <pc2:cmMk id="{99D6AFAD-33E3-4429-ADAA-20911A8F54FF}"/>
              </pc2:cmMkLst>
            </pc226:cmChg>
          </p:ext>
        </pc:extLst>
      </pc:sldChg>
      <pc:sldChg chg="addSp delSp mod">
        <pc:chgData name="Eleanor Tovey" userId="c9579d0c-b657-4534-af58-7dbcd0caa908" providerId="ADAL" clId="{5E4EB3C3-AEBF-4A34-93DA-2CD35A33323C}" dt="2024-01-12T13:54:21.570" v="12" actId="21"/>
        <pc:sldMkLst>
          <pc:docMk/>
          <pc:sldMk cId="3600445952" sldId="423"/>
        </pc:sldMkLst>
        <pc:picChg chg="add del">
          <ac:chgData name="Eleanor Tovey" userId="c9579d0c-b657-4534-af58-7dbcd0caa908" providerId="ADAL" clId="{5E4EB3C3-AEBF-4A34-93DA-2CD35A33323C}" dt="2024-01-12T13:54:21.570" v="12" actId="21"/>
          <ac:picMkLst>
            <pc:docMk/>
            <pc:sldMk cId="3600445952" sldId="423"/>
            <ac:picMk id="4" creationId="{5BE7BEA1-FD62-73D4-E455-90C343EE14B6}"/>
          </ac:picMkLst>
        </pc:picChg>
      </pc:sldChg>
      <pc:sldChg chg="modCm">
        <pc:chgData name="Eleanor Tovey" userId="c9579d0c-b657-4534-af58-7dbcd0caa908" providerId="ADAL" clId="{5E4EB3C3-AEBF-4A34-93DA-2CD35A33323C}" dt="2024-01-12T15:00:35.094" v="15" actId="2056"/>
        <pc:sldMkLst>
          <pc:docMk/>
          <pc:sldMk cId="3093571764" sldId="550"/>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5E4EB3C3-AEBF-4A34-93DA-2CD35A33323C}" dt="2024-01-12T14:58:31.587" v="14" actId="2056"/>
              <pc2:cmMkLst xmlns:pc2="http://schemas.microsoft.com/office/powerpoint/2019/9/main/command">
                <pc:docMk/>
                <pc:sldMk cId="3093571764" sldId="550"/>
                <pc2:cmMk id="{3D904736-E774-4934-A5BD-923094FDC89E}"/>
              </pc2:cmMkLst>
            </pc226:cmChg>
            <pc226:cmChg xmlns:pc226="http://schemas.microsoft.com/office/powerpoint/2022/06/main/command" chg="mod">
              <pc226:chgData name="Eleanor Tovey" userId="c9579d0c-b657-4534-af58-7dbcd0caa908" providerId="ADAL" clId="{5E4EB3C3-AEBF-4A34-93DA-2CD35A33323C}" dt="2024-01-12T15:00:35.094" v="15" actId="2056"/>
              <pc2:cmMkLst xmlns:pc2="http://schemas.microsoft.com/office/powerpoint/2019/9/main/command">
                <pc:docMk/>
                <pc:sldMk cId="3093571764" sldId="550"/>
                <pc2:cmMk id="{061999F7-E9E5-40F5-96F8-C1FAE863543C}"/>
              </pc2:cmMkLst>
            </pc226:cmChg>
          </p:ext>
        </pc:extLst>
      </pc:sldChg>
      <pc:sldChg chg="modCm">
        <pc:chgData name="Eleanor Tovey" userId="c9579d0c-b657-4534-af58-7dbcd0caa908" providerId="ADAL" clId="{5E4EB3C3-AEBF-4A34-93DA-2CD35A33323C}" dt="2024-01-12T14:54:27.736" v="13" actId="2056"/>
        <pc:sldMkLst>
          <pc:docMk/>
          <pc:sldMk cId="2874596774" sldId="560"/>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5E4EB3C3-AEBF-4A34-93DA-2CD35A33323C}" dt="2024-01-12T14:54:27.736" v="13" actId="2056"/>
              <pc2:cmMkLst xmlns:pc2="http://schemas.microsoft.com/office/powerpoint/2019/9/main/command">
                <pc:docMk/>
                <pc:sldMk cId="2874596774" sldId="560"/>
                <pc2:cmMk id="{494601A5-5E7C-45F2-9E6A-0DD1E852A817}"/>
              </pc2:cmMkLst>
            </pc226:cmChg>
          </p:ext>
        </pc:extLst>
      </pc:sldChg>
    </pc:docChg>
  </pc:docChgLst>
  <pc:docChgLst>
    <pc:chgData name="Kathryn Faulkner" userId="S::kathryn.faulkner_cpft.nhs.uk#ext#@cccandpcc.onmicrosoft.com::6871fa4a-f516-4760-9f57-ec7af4ae3ebb" providerId="AD" clId="Web-{DC5A3D6B-148E-C4FC-3814-9626AFF4D42D}"/>
    <pc:docChg chg="modSld sldOrd">
      <pc:chgData name="Kathryn Faulkner" userId="S::kathryn.faulkner_cpft.nhs.uk#ext#@cccandpcc.onmicrosoft.com::6871fa4a-f516-4760-9f57-ec7af4ae3ebb" providerId="AD" clId="Web-{DC5A3D6B-148E-C4FC-3814-9626AFF4D42D}" dt="2023-11-16T14:06:38.319" v="390"/>
      <pc:docMkLst>
        <pc:docMk/>
      </pc:docMkLst>
      <pc:sldChg chg="addCm">
        <pc:chgData name="Kathryn Faulkner" userId="S::kathryn.faulkner_cpft.nhs.uk#ext#@cccandpcc.onmicrosoft.com::6871fa4a-f516-4760-9f57-ec7af4ae3ebb" providerId="AD" clId="Web-{DC5A3D6B-148E-C4FC-3814-9626AFF4D42D}" dt="2023-11-16T13:11:10.597" v="0"/>
        <pc:sldMkLst>
          <pc:docMk/>
          <pc:sldMk cId="3122753274" sldId="28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11:10.597" v="0"/>
              <pc2:cmMkLst xmlns:pc2="http://schemas.microsoft.com/office/powerpoint/2019/9/main/command">
                <pc:docMk/>
                <pc:sldMk cId="3122753274" sldId="282"/>
                <pc2:cmMk id="{EA5B3EA8-593C-4E7A-BE23-17A55B1E230D}"/>
              </pc2:cmMkLst>
            </pc226:cmChg>
          </p:ext>
        </pc:extLst>
      </pc:sldChg>
      <pc:sldChg chg="modSp addCm">
        <pc:chgData name="Kathryn Faulkner" userId="S::kathryn.faulkner_cpft.nhs.uk#ext#@cccandpcc.onmicrosoft.com::6871fa4a-f516-4760-9f57-ec7af4ae3ebb" providerId="AD" clId="Web-{DC5A3D6B-148E-C4FC-3814-9626AFF4D42D}" dt="2023-11-16T13:24:05.220" v="364"/>
        <pc:sldMkLst>
          <pc:docMk/>
          <pc:sldMk cId="263470549" sldId="398"/>
        </pc:sldMkLst>
        <pc:spChg chg="mod">
          <ac:chgData name="Kathryn Faulkner" userId="S::kathryn.faulkner_cpft.nhs.uk#ext#@cccandpcc.onmicrosoft.com::6871fa4a-f516-4760-9f57-ec7af4ae3ebb" providerId="AD" clId="Web-{DC5A3D6B-148E-C4FC-3814-9626AFF4D42D}" dt="2023-11-16T13:19:32.480" v="322" actId="20577"/>
          <ac:spMkLst>
            <pc:docMk/>
            <pc:sldMk cId="263470549" sldId="398"/>
            <ac:spMk id="4" creationId="{CA317DFD-B765-C8B3-1FAC-B2DB81661C02}"/>
          </ac:spMkLst>
        </pc:spChg>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24:05.220" v="364"/>
              <pc2:cmMkLst xmlns:pc2="http://schemas.microsoft.com/office/powerpoint/2019/9/main/command">
                <pc:docMk/>
                <pc:sldMk cId="263470549" sldId="398"/>
                <pc2:cmMk id="{7C0EA25F-9E9C-4929-B039-302F5ED4CFB4}"/>
              </pc2:cmMkLst>
            </pc226:cmChg>
          </p:ext>
        </pc:extLst>
      </pc:sldChg>
      <pc:sldChg chg="addCm">
        <pc:chgData name="Kathryn Faulkner" userId="S::kathryn.faulkner_cpft.nhs.uk#ext#@cccandpcc.onmicrosoft.com::6871fa4a-f516-4760-9f57-ec7af4ae3ebb" providerId="AD" clId="Web-{DC5A3D6B-148E-C4FC-3814-9626AFF4D42D}" dt="2023-11-16T13:24:51.380" v="365"/>
        <pc:sldMkLst>
          <pc:docMk/>
          <pc:sldMk cId="3724396714" sldId="399"/>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24:51.380" v="365"/>
              <pc2:cmMkLst xmlns:pc2="http://schemas.microsoft.com/office/powerpoint/2019/9/main/command">
                <pc:docMk/>
                <pc:sldMk cId="3724396714" sldId="399"/>
                <pc2:cmMk id="{A0382ADB-8C18-498A-B93B-4764AB9C11B9}"/>
              </pc2:cmMkLst>
            </pc226:cmChg>
          </p:ext>
        </pc:extLst>
      </pc:sldChg>
      <pc:sldChg chg="addCm">
        <pc:chgData name="Kathryn Faulkner" userId="S::kathryn.faulkner_cpft.nhs.uk#ext#@cccandpcc.onmicrosoft.com::6871fa4a-f516-4760-9f57-ec7af4ae3ebb" providerId="AD" clId="Web-{DC5A3D6B-148E-C4FC-3814-9626AFF4D42D}" dt="2023-11-16T13:25:25.492" v="367"/>
        <pc:sldMkLst>
          <pc:docMk/>
          <pc:sldMk cId="1961109490" sldId="404"/>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25:25.492" v="367"/>
              <pc2:cmMkLst xmlns:pc2="http://schemas.microsoft.com/office/powerpoint/2019/9/main/command">
                <pc:docMk/>
                <pc:sldMk cId="1961109490" sldId="404"/>
                <pc2:cmMk id="{6D28C127-ADF0-4AFD-A925-212C94575D91}"/>
              </pc2:cmMkLst>
            </pc226:cmChg>
          </p:ext>
        </pc:extLst>
      </pc:sldChg>
      <pc:sldChg chg="addCm">
        <pc:chgData name="Kathryn Faulkner" userId="S::kathryn.faulkner_cpft.nhs.uk#ext#@cccandpcc.onmicrosoft.com::6871fa4a-f516-4760-9f57-ec7af4ae3ebb" providerId="AD" clId="Web-{DC5A3D6B-148E-C4FC-3814-9626AFF4D42D}" dt="2023-11-16T13:32:49.573" v="370"/>
        <pc:sldMkLst>
          <pc:docMk/>
          <pc:sldMk cId="1393212705" sldId="409"/>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32:49.573" v="370"/>
              <pc2:cmMkLst xmlns:pc2="http://schemas.microsoft.com/office/powerpoint/2019/9/main/command">
                <pc:docMk/>
                <pc:sldMk cId="1393212705" sldId="409"/>
                <pc2:cmMk id="{673EF0B4-8E1A-4AEC-AB06-EB82CF5CCD35}"/>
              </pc2:cmMkLst>
            </pc226:cmChg>
          </p:ext>
        </pc:extLst>
      </pc:sldChg>
      <pc:sldChg chg="addCm">
        <pc:chgData name="Kathryn Faulkner" userId="S::kathryn.faulkner_cpft.nhs.uk#ext#@cccandpcc.onmicrosoft.com::6871fa4a-f516-4760-9f57-ec7af4ae3ebb" providerId="AD" clId="Web-{DC5A3D6B-148E-C4FC-3814-9626AFF4D42D}" dt="2023-11-16T13:57:28.731" v="374"/>
        <pc:sldMkLst>
          <pc:docMk/>
          <pc:sldMk cId="3174721189" sldId="410"/>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7:28.731" v="374"/>
              <pc2:cmMkLst xmlns:pc2="http://schemas.microsoft.com/office/powerpoint/2019/9/main/command">
                <pc:docMk/>
                <pc:sldMk cId="3174721189" sldId="410"/>
                <pc2:cmMk id="{D99A2C3D-57B3-4B55-963C-9BBFC70A23C6}"/>
              </pc2:cmMkLst>
            </pc226:cmChg>
          </p:ext>
        </pc:extLst>
      </pc:sldChg>
      <pc:sldChg chg="modSp addCm">
        <pc:chgData name="Kathryn Faulkner" userId="S::kathryn.faulkner_cpft.nhs.uk#ext#@cccandpcc.onmicrosoft.com::6871fa4a-f516-4760-9f57-ec7af4ae3ebb" providerId="AD" clId="Web-{DC5A3D6B-148E-C4FC-3814-9626AFF4D42D}" dt="2023-11-16T13:14:38.738" v="7"/>
        <pc:sldMkLst>
          <pc:docMk/>
          <pc:sldMk cId="148265045" sldId="411"/>
        </pc:sldMkLst>
        <pc:spChg chg="mod">
          <ac:chgData name="Kathryn Faulkner" userId="S::kathryn.faulkner_cpft.nhs.uk#ext#@cccandpcc.onmicrosoft.com::6871fa4a-f516-4760-9f57-ec7af4ae3ebb" providerId="AD" clId="Web-{DC5A3D6B-148E-C4FC-3814-9626AFF4D42D}" dt="2023-11-16T13:13:12.419" v="6" actId="20577"/>
          <ac:spMkLst>
            <pc:docMk/>
            <pc:sldMk cId="148265045" sldId="411"/>
            <ac:spMk id="9" creationId="{9CB94AAF-F684-BDE9-B282-F751E63B3309}"/>
          </ac:spMkLst>
        </pc:spChg>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14:38.738" v="7"/>
              <pc2:cmMkLst xmlns:pc2="http://schemas.microsoft.com/office/powerpoint/2019/9/main/command">
                <pc:docMk/>
                <pc:sldMk cId="148265045" sldId="411"/>
                <pc2:cmMk id="{0BC76929-38EC-46E5-96AD-51DBBB417267}"/>
              </pc2:cmMkLst>
            </pc226:cmChg>
            <pc226:cmChg xmlns:pc226="http://schemas.microsoft.com/office/powerpoint/2022/06/main/command" chg="add">
              <pc226:chgData name="Kathryn Faulkner" userId="S::kathryn.faulkner_cpft.nhs.uk#ext#@cccandpcc.onmicrosoft.com::6871fa4a-f516-4760-9f57-ec7af4ae3ebb" providerId="AD" clId="Web-{DC5A3D6B-148E-C4FC-3814-9626AFF4D42D}" dt="2023-11-16T13:12:30.947" v="1"/>
              <pc2:cmMkLst xmlns:pc2="http://schemas.microsoft.com/office/powerpoint/2019/9/main/command">
                <pc:docMk/>
                <pc:sldMk cId="148265045" sldId="411"/>
                <pc2:cmMk id="{D552A488-6F8E-4884-B135-7C694F156CD4}"/>
              </pc2:cmMkLst>
            </pc226:cmChg>
          </p:ext>
        </pc:extLst>
      </pc:sldChg>
      <pc:sldChg chg="addCm modCm">
        <pc:chgData name="Kathryn Faulkner" userId="S::kathryn.faulkner_cpft.nhs.uk#ext#@cccandpcc.onmicrosoft.com::6871fa4a-f516-4760-9f57-ec7af4ae3ebb" providerId="AD" clId="Web-{DC5A3D6B-148E-C4FC-3814-9626AFF4D42D}" dt="2023-11-16T13:56:37.555" v="373"/>
        <pc:sldMkLst>
          <pc:docMk/>
          <pc:sldMk cId="493747646" sldId="41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6:37.555" v="373"/>
              <pc2:cmMkLst xmlns:pc2="http://schemas.microsoft.com/office/powerpoint/2019/9/main/command">
                <pc:docMk/>
                <pc:sldMk cId="493747646" sldId="412"/>
                <pc2:cmMk id="{3D5B457F-FEC4-4737-A63A-D09951970EAD}"/>
              </pc2:cmMkLst>
              <pc226:cmRplyChg chg="add">
                <pc226:chgData name="Kathryn Faulkner" userId="S::kathryn.faulkner_cpft.nhs.uk#ext#@cccandpcc.onmicrosoft.com::6871fa4a-f516-4760-9f57-ec7af4ae3ebb" providerId="AD" clId="Web-{DC5A3D6B-148E-C4FC-3814-9626AFF4D42D}" dt="2023-11-16T13:53:32.854" v="372"/>
                <pc2:cmRplyMkLst xmlns:pc2="http://schemas.microsoft.com/office/powerpoint/2019/9/main/command">
                  <pc:docMk/>
                  <pc:sldMk cId="493747646" sldId="412"/>
                  <pc2:cmMk id="{3D5B457F-FEC4-4737-A63A-D09951970EAD}"/>
                  <pc2:cmRplyMk id="{10F86A4C-CCC9-4D9F-955E-98E87805B69B}"/>
                </pc2:cmRplyMkLst>
              </pc226:cmRplyChg>
              <pc226:cmRplyChg chg="add">
                <pc226:chgData name="Kathryn Faulkner" userId="S::kathryn.faulkner_cpft.nhs.uk#ext#@cccandpcc.onmicrosoft.com::6871fa4a-f516-4760-9f57-ec7af4ae3ebb" providerId="AD" clId="Web-{DC5A3D6B-148E-C4FC-3814-9626AFF4D42D}" dt="2023-11-16T13:56:37.555" v="373"/>
                <pc2:cmRplyMkLst xmlns:pc2="http://schemas.microsoft.com/office/powerpoint/2019/9/main/command">
                  <pc:docMk/>
                  <pc:sldMk cId="493747646" sldId="412"/>
                  <pc2:cmMk id="{3D5B457F-FEC4-4737-A63A-D09951970EAD}"/>
                  <pc2:cmRplyMk id="{AA0004CF-67C2-4B45-953C-1A4B7C5A2FCC}"/>
                </pc2:cmRplyMkLst>
              </pc226:cmRplyChg>
            </pc226:cmChg>
          </p:ext>
        </pc:extLst>
      </pc:sldChg>
      <pc:sldChg chg="modSp">
        <pc:chgData name="Kathryn Faulkner" userId="S::kathryn.faulkner_cpft.nhs.uk#ext#@cccandpcc.onmicrosoft.com::6871fa4a-f516-4760-9f57-ec7af4ae3ebb" providerId="AD" clId="Web-{DC5A3D6B-148E-C4FC-3814-9626AFF4D42D}" dt="2023-11-16T13:22:58.074" v="360" actId="20577"/>
        <pc:sldMkLst>
          <pc:docMk/>
          <pc:sldMk cId="3095793298" sldId="418"/>
        </pc:sldMkLst>
        <pc:spChg chg="mod">
          <ac:chgData name="Kathryn Faulkner" userId="S::kathryn.faulkner_cpft.nhs.uk#ext#@cccandpcc.onmicrosoft.com::6871fa4a-f516-4760-9f57-ec7af4ae3ebb" providerId="AD" clId="Web-{DC5A3D6B-148E-C4FC-3814-9626AFF4D42D}" dt="2023-11-16T13:22:58.074" v="360" actId="20577"/>
          <ac:spMkLst>
            <pc:docMk/>
            <pc:sldMk cId="3095793298" sldId="418"/>
            <ac:spMk id="9" creationId="{E95732A8-BF68-A771-B98D-567963B76D2C}"/>
          </ac:spMkLst>
        </pc:spChg>
      </pc:sldChg>
      <pc:sldChg chg="ord addCm">
        <pc:chgData name="Kathryn Faulkner" userId="S::kathryn.faulkner_cpft.nhs.uk#ext#@cccandpcc.onmicrosoft.com::6871fa4a-f516-4760-9f57-ec7af4ae3ebb" providerId="AD" clId="Web-{DC5A3D6B-148E-C4FC-3814-9626AFF4D42D}" dt="2023-11-16T13:24:55.724" v="366"/>
        <pc:sldMkLst>
          <pc:docMk/>
          <pc:sldMk cId="1184244950" sldId="419"/>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23:40.296" v="363"/>
              <pc2:cmMkLst xmlns:pc2="http://schemas.microsoft.com/office/powerpoint/2019/9/main/command">
                <pc:docMk/>
                <pc:sldMk cId="1184244950" sldId="419"/>
                <pc2:cmMk id="{7C0B905B-9148-4950-998C-D344E52E2A8D}"/>
              </pc2:cmMkLst>
            </pc226:cmChg>
          </p:ext>
        </pc:extLst>
      </pc:sldChg>
      <pc:sldChg chg="modSp">
        <pc:chgData name="Kathryn Faulkner" userId="S::kathryn.faulkner_cpft.nhs.uk#ext#@cccandpcc.onmicrosoft.com::6871fa4a-f516-4760-9f57-ec7af4ae3ebb" providerId="AD" clId="Web-{DC5A3D6B-148E-C4FC-3814-9626AFF4D42D}" dt="2023-11-16T13:23:16.013" v="362" actId="20577"/>
        <pc:sldMkLst>
          <pc:docMk/>
          <pc:sldMk cId="1081823753" sldId="422"/>
        </pc:sldMkLst>
        <pc:spChg chg="mod">
          <ac:chgData name="Kathryn Faulkner" userId="S::kathryn.faulkner_cpft.nhs.uk#ext#@cccandpcc.onmicrosoft.com::6871fa4a-f516-4760-9f57-ec7af4ae3ebb" providerId="AD" clId="Web-{DC5A3D6B-148E-C4FC-3814-9626AFF4D42D}" dt="2023-11-16T13:23:16.013" v="362" actId="20577"/>
          <ac:spMkLst>
            <pc:docMk/>
            <pc:sldMk cId="1081823753" sldId="422"/>
            <ac:spMk id="2" creationId="{3DC67499-B1AF-9EB7-06C0-E2348C49018E}"/>
          </ac:spMkLst>
        </pc:spChg>
      </pc:sldChg>
      <pc:sldChg chg="ord">
        <pc:chgData name="Kathryn Faulkner" userId="S::kathryn.faulkner_cpft.nhs.uk#ext#@cccandpcc.onmicrosoft.com::6871fa4a-f516-4760-9f57-ec7af4ae3ebb" providerId="AD" clId="Web-{DC5A3D6B-148E-C4FC-3814-9626AFF4D42D}" dt="2023-11-16T13:26:54.686" v="368"/>
        <pc:sldMkLst>
          <pc:docMk/>
          <pc:sldMk cId="3366615571" sldId="428"/>
        </pc:sldMkLst>
      </pc:sldChg>
      <pc:sldChg chg="addCm">
        <pc:chgData name="Kathryn Faulkner" userId="S::kathryn.faulkner_cpft.nhs.uk#ext#@cccandpcc.onmicrosoft.com::6871fa4a-f516-4760-9f57-ec7af4ae3ebb" providerId="AD" clId="Web-{DC5A3D6B-148E-C4FC-3814-9626AFF4D42D}" dt="2023-11-16T14:01:26.374" v="382"/>
        <pc:sldMkLst>
          <pc:docMk/>
          <pc:sldMk cId="1086402030" sldId="48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1:26.374" v="382"/>
              <pc2:cmMkLst xmlns:pc2="http://schemas.microsoft.com/office/powerpoint/2019/9/main/command">
                <pc:docMk/>
                <pc:sldMk cId="1086402030" sldId="487"/>
                <pc2:cmMk id="{4015B777-11D6-49C8-9341-22FB895B2E3A}"/>
              </pc2:cmMkLst>
            </pc226:cmChg>
          </p:ext>
        </pc:extLst>
      </pc:sldChg>
      <pc:sldChg chg="addCm">
        <pc:chgData name="Kathryn Faulkner" userId="S::kathryn.faulkner_cpft.nhs.uk#ext#@cccandpcc.onmicrosoft.com::6871fa4a-f516-4760-9f57-ec7af4ae3ebb" providerId="AD" clId="Web-{DC5A3D6B-148E-C4FC-3814-9626AFF4D42D}" dt="2023-11-16T14:01:50.032" v="384"/>
        <pc:sldMkLst>
          <pc:docMk/>
          <pc:sldMk cId="2534893504" sldId="49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1:50.032" v="384"/>
              <pc2:cmMkLst xmlns:pc2="http://schemas.microsoft.com/office/powerpoint/2019/9/main/command">
                <pc:docMk/>
                <pc:sldMk cId="2534893504" sldId="492"/>
                <pc2:cmMk id="{6E23D767-B3ED-48E8-84FF-37BE926DB090}"/>
              </pc2:cmMkLst>
            </pc226:cmChg>
          </p:ext>
        </pc:extLst>
      </pc:sldChg>
      <pc:sldChg chg="addCm">
        <pc:chgData name="Kathryn Faulkner" userId="S::kathryn.faulkner_cpft.nhs.uk#ext#@cccandpcc.onmicrosoft.com::6871fa4a-f516-4760-9f57-ec7af4ae3ebb" providerId="AD" clId="Web-{DC5A3D6B-148E-C4FC-3814-9626AFF4D42D}" dt="2023-11-16T14:01:40.687" v="383"/>
        <pc:sldMkLst>
          <pc:docMk/>
          <pc:sldMk cId="1521010084" sldId="494"/>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1:40.687" v="383"/>
              <pc2:cmMkLst xmlns:pc2="http://schemas.microsoft.com/office/powerpoint/2019/9/main/command">
                <pc:docMk/>
                <pc:sldMk cId="1521010084" sldId="494"/>
                <pc2:cmMk id="{087FA041-B22F-417B-BD44-C22633E3CE03}"/>
              </pc2:cmMkLst>
            </pc226:cmChg>
          </p:ext>
        </pc:extLst>
      </pc:sldChg>
      <pc:sldChg chg="addCm">
        <pc:chgData name="Kathryn Faulkner" userId="S::kathryn.faulkner_cpft.nhs.uk#ext#@cccandpcc.onmicrosoft.com::6871fa4a-f516-4760-9f57-ec7af4ae3ebb" providerId="AD" clId="Web-{DC5A3D6B-148E-C4FC-3814-9626AFF4D42D}" dt="2023-11-16T14:02:27.552" v="385"/>
        <pc:sldMkLst>
          <pc:docMk/>
          <pc:sldMk cId="2799610356" sldId="50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2:27.552" v="385"/>
              <pc2:cmMkLst xmlns:pc2="http://schemas.microsoft.com/office/powerpoint/2019/9/main/command">
                <pc:docMk/>
                <pc:sldMk cId="2799610356" sldId="502"/>
                <pc2:cmMk id="{2228D93B-1DF4-4220-907A-92AF4182AD2D}"/>
              </pc2:cmMkLst>
            </pc226:cmChg>
          </p:ext>
        </pc:extLst>
      </pc:sldChg>
      <pc:sldChg chg="addCm">
        <pc:chgData name="Kathryn Faulkner" userId="S::kathryn.faulkner_cpft.nhs.uk#ext#@cccandpcc.onmicrosoft.com::6871fa4a-f516-4760-9f57-ec7af4ae3ebb" providerId="AD" clId="Web-{DC5A3D6B-148E-C4FC-3814-9626AFF4D42D}" dt="2023-11-16T14:04:01.401" v="386"/>
        <pc:sldMkLst>
          <pc:docMk/>
          <pc:sldMk cId="2658460851" sldId="503"/>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4:01.401" v="386"/>
              <pc2:cmMkLst xmlns:pc2="http://schemas.microsoft.com/office/powerpoint/2019/9/main/command">
                <pc:docMk/>
                <pc:sldMk cId="2658460851" sldId="503"/>
                <pc2:cmMk id="{30CBC2B5-481A-415D-BFF8-39557A25E808}"/>
              </pc2:cmMkLst>
            </pc226:cmChg>
          </p:ext>
        </pc:extLst>
      </pc:sldChg>
      <pc:sldChg chg="addCm">
        <pc:chgData name="Kathryn Faulkner" userId="S::kathryn.faulkner_cpft.nhs.uk#ext#@cccandpcc.onmicrosoft.com::6871fa4a-f516-4760-9f57-ec7af4ae3ebb" providerId="AD" clId="Web-{DC5A3D6B-148E-C4FC-3814-9626AFF4D42D}" dt="2023-11-16T13:59:25.662" v="378"/>
        <pc:sldMkLst>
          <pc:docMk/>
          <pc:sldMk cId="2129178444" sldId="505"/>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9:25.662" v="378"/>
              <pc2:cmMkLst xmlns:pc2="http://schemas.microsoft.com/office/powerpoint/2019/9/main/command">
                <pc:docMk/>
                <pc:sldMk cId="2129178444" sldId="505"/>
                <pc2:cmMk id="{29843F19-BB28-4419-B284-672DBD914FAB}"/>
              </pc2:cmMkLst>
            </pc226:cmChg>
          </p:ext>
        </pc:extLst>
      </pc:sldChg>
      <pc:sldChg chg="addCm">
        <pc:chgData name="Kathryn Faulkner" userId="S::kathryn.faulkner_cpft.nhs.uk#ext#@cccandpcc.onmicrosoft.com::6871fa4a-f516-4760-9f57-ec7af4ae3ebb" providerId="AD" clId="Web-{DC5A3D6B-148E-C4FC-3814-9626AFF4D42D}" dt="2023-11-16T14:05:49.894" v="387"/>
        <pc:sldMkLst>
          <pc:docMk/>
          <pc:sldMk cId="1653562881" sldId="506"/>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5:49.894" v="387"/>
              <pc2:cmMkLst xmlns:pc2="http://schemas.microsoft.com/office/powerpoint/2019/9/main/command">
                <pc:docMk/>
                <pc:sldMk cId="1653562881" sldId="506"/>
                <pc2:cmMk id="{C61228E3-E42B-4384-A974-7E3973EE6949}"/>
              </pc2:cmMkLst>
            </pc226:cmChg>
          </p:ext>
        </pc:extLst>
      </pc:sldChg>
      <pc:sldChg chg="addCm delCm">
        <pc:chgData name="Kathryn Faulkner" userId="S::kathryn.faulkner_cpft.nhs.uk#ext#@cccandpcc.onmicrosoft.com::6871fa4a-f516-4760-9f57-ec7af4ae3ebb" providerId="AD" clId="Web-{DC5A3D6B-148E-C4FC-3814-9626AFF4D42D}" dt="2023-11-16T14:06:38.319" v="390"/>
        <pc:sldMkLst>
          <pc:docMk/>
          <pc:sldMk cId="3984871196" sldId="50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6:38.319" v="390"/>
              <pc2:cmMkLst xmlns:pc2="http://schemas.microsoft.com/office/powerpoint/2019/9/main/command">
                <pc:docMk/>
                <pc:sldMk cId="3984871196" sldId="507"/>
                <pc2:cmMk id="{E317513D-2BC2-4679-A964-6CE1C3AF98A3}"/>
              </pc2:cmMkLst>
            </pc226:cmChg>
            <pc226:cmChg xmlns:pc226="http://schemas.microsoft.com/office/powerpoint/2022/06/main/command" chg="add del">
              <pc226:chgData name="Kathryn Faulkner" userId="S::kathryn.faulkner_cpft.nhs.uk#ext#@cccandpcc.onmicrosoft.com::6871fa4a-f516-4760-9f57-ec7af4ae3ebb" providerId="AD" clId="Web-{DC5A3D6B-148E-C4FC-3814-9626AFF4D42D}" dt="2023-11-16T14:06:22.146" v="389"/>
              <pc2:cmMkLst xmlns:pc2="http://schemas.microsoft.com/office/powerpoint/2019/9/main/command">
                <pc:docMk/>
                <pc:sldMk cId="3984871196" sldId="507"/>
                <pc2:cmMk id="{8CA16EC1-0C7F-4A46-B196-BE4CD6DF5B47}"/>
              </pc2:cmMkLst>
            </pc226:cmChg>
          </p:ext>
        </pc:extLst>
      </pc:sldChg>
      <pc:sldChg chg="addCm">
        <pc:chgData name="Kathryn Faulkner" userId="S::kathryn.faulkner_cpft.nhs.uk#ext#@cccandpcc.onmicrosoft.com::6871fa4a-f516-4760-9f57-ec7af4ae3ebb" providerId="AD" clId="Web-{DC5A3D6B-148E-C4FC-3814-9626AFF4D42D}" dt="2023-11-16T13:27:06.484" v="369"/>
        <pc:sldMkLst>
          <pc:docMk/>
          <pc:sldMk cId="1855757091" sldId="515"/>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27:06.484" v="369"/>
              <pc2:cmMkLst xmlns:pc2="http://schemas.microsoft.com/office/powerpoint/2019/9/main/command">
                <pc:docMk/>
                <pc:sldMk cId="1855757091" sldId="515"/>
                <pc2:cmMk id="{8E90081B-220B-4A25-9484-BF5D3601F346}"/>
              </pc2:cmMkLst>
            </pc226:cmChg>
          </p:ext>
        </pc:extLst>
      </pc:sldChg>
      <pc:sldChg chg="addCm">
        <pc:chgData name="Kathryn Faulkner" userId="S::kathryn.faulkner_cpft.nhs.uk#ext#@cccandpcc.onmicrosoft.com::6871fa4a-f516-4760-9f57-ec7af4ae3ebb" providerId="AD" clId="Web-{DC5A3D6B-148E-C4FC-3814-9626AFF4D42D}" dt="2023-11-16T13:58:16.938" v="376"/>
        <pc:sldMkLst>
          <pc:docMk/>
          <pc:sldMk cId="392476643" sldId="523"/>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8:16.938" v="376"/>
              <pc2:cmMkLst xmlns:pc2="http://schemas.microsoft.com/office/powerpoint/2019/9/main/command">
                <pc:docMk/>
                <pc:sldMk cId="392476643" sldId="523"/>
                <pc2:cmMk id="{70946EE7-7523-472A-89A9-68E84614A5A7}"/>
              </pc2:cmMkLst>
            </pc226:cmChg>
          </p:ext>
        </pc:extLst>
      </pc:sldChg>
      <pc:sldChg chg="addCm">
        <pc:chgData name="Kathryn Faulkner" userId="S::kathryn.faulkner_cpft.nhs.uk#ext#@cccandpcc.onmicrosoft.com::6871fa4a-f516-4760-9f57-ec7af4ae3ebb" providerId="AD" clId="Web-{DC5A3D6B-148E-C4FC-3814-9626AFF4D42D}" dt="2023-11-16T13:58:39.783" v="377"/>
        <pc:sldMkLst>
          <pc:docMk/>
          <pc:sldMk cId="579475422" sldId="525"/>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8:39.783" v="377"/>
              <pc2:cmMkLst xmlns:pc2="http://schemas.microsoft.com/office/powerpoint/2019/9/main/command">
                <pc:docMk/>
                <pc:sldMk cId="579475422" sldId="525"/>
                <pc2:cmMk id="{A334E96E-6AC7-413C-8530-8249D6F51DF5}"/>
              </pc2:cmMkLst>
            </pc226:cmChg>
          </p:ext>
        </pc:extLst>
      </pc:sldChg>
      <pc:sldChg chg="addCm">
        <pc:chgData name="Kathryn Faulkner" userId="S::kathryn.faulkner_cpft.nhs.uk#ext#@cccandpcc.onmicrosoft.com::6871fa4a-f516-4760-9f57-ec7af4ae3ebb" providerId="AD" clId="Web-{DC5A3D6B-148E-C4FC-3814-9626AFF4D42D}" dt="2023-11-16T13:58:05.374" v="375"/>
        <pc:sldMkLst>
          <pc:docMk/>
          <pc:sldMk cId="4022664970" sldId="526"/>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8:05.374" v="375"/>
              <pc2:cmMkLst xmlns:pc2="http://schemas.microsoft.com/office/powerpoint/2019/9/main/command">
                <pc:docMk/>
                <pc:sldMk cId="4022664970" sldId="526"/>
                <pc2:cmMk id="{A19FEF43-D9BE-4A09-9E9A-CE377ED7C038}"/>
              </pc2:cmMkLst>
            </pc226:cmChg>
          </p:ext>
        </pc:extLst>
      </pc:sldChg>
      <pc:sldChg chg="addCm">
        <pc:chgData name="Kathryn Faulkner" userId="S::kathryn.faulkner_cpft.nhs.uk#ext#@cccandpcc.onmicrosoft.com::6871fa4a-f516-4760-9f57-ec7af4ae3ebb" providerId="AD" clId="Web-{DC5A3D6B-148E-C4FC-3814-9626AFF4D42D}" dt="2023-11-16T13:59:43.554" v="379"/>
        <pc:sldMkLst>
          <pc:docMk/>
          <pc:sldMk cId="1690586963" sldId="52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9:43.554" v="379"/>
              <pc2:cmMkLst xmlns:pc2="http://schemas.microsoft.com/office/powerpoint/2019/9/main/command">
                <pc:docMk/>
                <pc:sldMk cId="1690586963" sldId="527"/>
                <pc2:cmMk id="{C0FBF200-43C3-46F8-BF72-1977338A99F3}"/>
              </pc2:cmMkLst>
            </pc226:cmChg>
          </p:ext>
        </pc:extLst>
      </pc:sldChg>
      <pc:sldChg chg="addCm modCm">
        <pc:chgData name="Kathryn Faulkner" userId="S::kathryn.faulkner_cpft.nhs.uk#ext#@cccandpcc.onmicrosoft.com::6871fa4a-f516-4760-9f57-ec7af4ae3ebb" providerId="AD" clId="Web-{DC5A3D6B-148E-C4FC-3814-9626AFF4D42D}" dt="2023-11-16T14:00:52.996" v="381"/>
        <pc:sldMkLst>
          <pc:docMk/>
          <pc:sldMk cId="4038299183" sldId="528"/>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DC5A3D6B-148E-C4FC-3814-9626AFF4D42D}" dt="2023-11-16T14:00:35.823" v="380"/>
              <pc2:cmMkLst xmlns:pc2="http://schemas.microsoft.com/office/powerpoint/2019/9/main/command">
                <pc:docMk/>
                <pc:sldMk cId="4038299183" sldId="528"/>
                <pc2:cmMk id="{4964DC00-05E2-417B-82FE-9D1C2E56FD97}"/>
              </pc2:cmMkLst>
              <pc226:cmRplyChg chg="add">
                <pc226:chgData name="Kathryn Faulkner" userId="S::kathryn.faulkner_cpft.nhs.uk#ext#@cccandpcc.onmicrosoft.com::6871fa4a-f516-4760-9f57-ec7af4ae3ebb" providerId="AD" clId="Web-{DC5A3D6B-148E-C4FC-3814-9626AFF4D42D}" dt="2023-11-16T14:00:35.823" v="380"/>
                <pc2:cmRplyMkLst xmlns:pc2="http://schemas.microsoft.com/office/powerpoint/2019/9/main/command">
                  <pc:docMk/>
                  <pc:sldMk cId="4038299183" sldId="528"/>
                  <pc2:cmMk id="{4964DC00-05E2-417B-82FE-9D1C2E56FD97}"/>
                  <pc2:cmRplyMk id="{69E878E3-0E45-40BF-BAD9-090E360644A2}"/>
                </pc2:cmRplyMkLst>
              </pc226:cmRplyChg>
            </pc226:cmChg>
            <pc226:cmChg xmlns:pc226="http://schemas.microsoft.com/office/powerpoint/2022/06/main/command" chg="add">
              <pc226:chgData name="Kathryn Faulkner" userId="S::kathryn.faulkner_cpft.nhs.uk#ext#@cccandpcc.onmicrosoft.com::6871fa4a-f516-4760-9f57-ec7af4ae3ebb" providerId="AD" clId="Web-{DC5A3D6B-148E-C4FC-3814-9626AFF4D42D}" dt="2023-11-16T14:00:52.996" v="381"/>
              <pc2:cmMkLst xmlns:pc2="http://schemas.microsoft.com/office/powerpoint/2019/9/main/command">
                <pc:docMk/>
                <pc:sldMk cId="4038299183" sldId="528"/>
                <pc2:cmMk id="{D30503C0-2250-4FB9-81AC-D5E0E3E77406}"/>
              </pc2:cmMkLst>
            </pc226:cmChg>
          </p:ext>
        </pc:extLst>
      </pc:sldChg>
    </pc:docChg>
  </pc:docChgLst>
  <pc:docChgLst>
    <pc:chgData name="Kathryn Faulkner" userId="S::kathryn.faulkner_cpft.nhs.uk#ext#@cccandpcc.onmicrosoft.com::6871fa4a-f516-4760-9f57-ec7af4ae3ebb" providerId="AD" clId="Web-{9D3BB80D-DA56-61C0-F8DF-4C039C8485A1}"/>
    <pc:docChg chg="">
      <pc:chgData name="Kathryn Faulkner" userId="S::kathryn.faulkner_cpft.nhs.uk#ext#@cccandpcc.onmicrosoft.com::6871fa4a-f516-4760-9f57-ec7af4ae3ebb" providerId="AD" clId="Web-{9D3BB80D-DA56-61C0-F8DF-4C039C8485A1}" dt="2023-12-12T09:24:54.720" v="0"/>
      <pc:docMkLst>
        <pc:docMk/>
      </pc:docMkLst>
      <pc:sldChg chg="addCm">
        <pc:chgData name="Kathryn Faulkner" userId="S::kathryn.faulkner_cpft.nhs.uk#ext#@cccandpcc.onmicrosoft.com::6871fa4a-f516-4760-9f57-ec7af4ae3ebb" providerId="AD" clId="Web-{9D3BB80D-DA56-61C0-F8DF-4C039C8485A1}" dt="2023-12-12T09:24:54.720" v="0"/>
        <pc:sldMkLst>
          <pc:docMk/>
          <pc:sldMk cId="1086402030" sldId="48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9D3BB80D-DA56-61C0-F8DF-4C039C8485A1}" dt="2023-12-12T09:24:54.720" v="0"/>
              <pc2:cmMkLst xmlns:pc2="http://schemas.microsoft.com/office/powerpoint/2019/9/main/command">
                <pc:docMk/>
                <pc:sldMk cId="1086402030" sldId="487"/>
                <pc2:cmMk id="{4E299EEC-0979-48D2-AA76-E298B46BC612}"/>
              </pc2:cmMkLst>
            </pc226:cmChg>
          </p:ext>
        </pc:extLst>
      </pc:sldChg>
    </pc:docChg>
  </pc:docChgLst>
  <pc:docChgLst>
    <pc:chgData name="Eleanor Tovey" userId="S::eleanor.tovey@cambridgeshire.gov.uk::c9579d0c-b657-4534-af58-7dbcd0caa908" providerId="AD" clId="Web-{4347D360-D321-C5CD-B63A-88871E03D1CF}"/>
    <pc:docChg chg="">
      <pc:chgData name="Eleanor Tovey" userId="S::eleanor.tovey@cambridgeshire.gov.uk::c9579d0c-b657-4534-af58-7dbcd0caa908" providerId="AD" clId="Web-{4347D360-D321-C5CD-B63A-88871E03D1CF}" dt="2023-10-24T11:57:39.158" v="1"/>
      <pc:docMkLst>
        <pc:docMk/>
      </pc:docMkLst>
      <pc:sldChg chg="addCm">
        <pc:chgData name="Eleanor Tovey" userId="S::eleanor.tovey@cambridgeshire.gov.uk::c9579d0c-b657-4534-af58-7dbcd0caa908" providerId="AD" clId="Web-{4347D360-D321-C5CD-B63A-88871E03D1CF}" dt="2023-10-24T08:56:49.729" v="0"/>
        <pc:sldMkLst>
          <pc:docMk/>
          <pc:sldMk cId="148265045" sldId="411"/>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4347D360-D321-C5CD-B63A-88871E03D1CF}" dt="2023-10-24T08:56:49.729" v="0"/>
              <pc2:cmMkLst xmlns:pc2="http://schemas.microsoft.com/office/powerpoint/2019/9/main/command">
                <pc:docMk/>
                <pc:sldMk cId="148265045" sldId="411"/>
                <pc2:cmMk id="{7BC9195E-5F3E-426C-8F25-27ACA49A8653}"/>
              </pc2:cmMkLst>
            </pc226:cmChg>
          </p:ext>
        </pc:extLst>
      </pc:sldChg>
      <pc:sldChg chg="addCm">
        <pc:chgData name="Eleanor Tovey" userId="S::eleanor.tovey@cambridgeshire.gov.uk::c9579d0c-b657-4534-af58-7dbcd0caa908" providerId="AD" clId="Web-{4347D360-D321-C5CD-B63A-88871E03D1CF}" dt="2023-10-24T11:57:39.158" v="1"/>
        <pc:sldMkLst>
          <pc:docMk/>
          <pc:sldMk cId="493747646" sldId="412"/>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4347D360-D321-C5CD-B63A-88871E03D1CF}" dt="2023-10-24T11:57:39.158" v="1"/>
              <pc2:cmMkLst xmlns:pc2="http://schemas.microsoft.com/office/powerpoint/2019/9/main/command">
                <pc:docMk/>
                <pc:sldMk cId="493747646" sldId="412"/>
                <pc2:cmMk id="{FA3DBC42-3F99-4C1E-A7D3-7C5D5E6AA660}"/>
              </pc2:cmMkLst>
            </pc226:cmChg>
          </p:ext>
        </pc:extLst>
      </pc:sldChg>
    </pc:docChg>
  </pc:docChgLst>
  <pc:docChgLst>
    <pc:chgData name="Vicki Peacey" userId="43e8b465-cd6c-4fb6-8110-303c45833bdd" providerId="ADAL" clId="{714176A6-CBD0-4C56-84EB-BCEC3DB7B496}"/>
    <pc:docChg chg="">
      <pc:chgData name="Vicki Peacey" userId="43e8b465-cd6c-4fb6-8110-303c45833bdd" providerId="ADAL" clId="{714176A6-CBD0-4C56-84EB-BCEC3DB7B496}" dt="2023-11-16T14:26:01.475" v="1" actId="2056"/>
      <pc:docMkLst>
        <pc:docMk/>
      </pc:docMkLst>
      <pc:sldChg chg="modCm">
        <pc:chgData name="Vicki Peacey" userId="43e8b465-cd6c-4fb6-8110-303c45833bdd" providerId="ADAL" clId="{714176A6-CBD0-4C56-84EB-BCEC3DB7B496}" dt="2023-11-16T14:05:22.798" v="0" actId="2056"/>
        <pc:sldMkLst>
          <pc:docMk/>
          <pc:sldMk cId="3122753274" sldId="282"/>
        </pc:sldMkLst>
        <pc:extLst>
          <p:ext xmlns:p="http://schemas.openxmlformats.org/presentationml/2006/main" uri="{D6D511B9-2390-475A-947B-AFAB55BFBCF1}">
            <pc226:cmChg xmlns:pc226="http://schemas.microsoft.com/office/powerpoint/2022/06/main/command" chg="mod">
              <pc226:chgData name="Vicki Peacey" userId="43e8b465-cd6c-4fb6-8110-303c45833bdd" providerId="ADAL" clId="{714176A6-CBD0-4C56-84EB-BCEC3DB7B496}" dt="2023-11-16T14:05:22.798" v="0" actId="2056"/>
              <pc2:cmMkLst xmlns:pc2="http://schemas.microsoft.com/office/powerpoint/2019/9/main/command">
                <pc:docMk/>
                <pc:sldMk cId="3122753274" sldId="282"/>
                <pc2:cmMk id="{EA5B3EA8-593C-4E7A-BE23-17A55B1E230D}"/>
              </pc2:cmMkLst>
            </pc226:cmChg>
          </p:ext>
        </pc:extLst>
      </pc:sldChg>
      <pc:sldChg chg="modCm">
        <pc:chgData name="Vicki Peacey" userId="43e8b465-cd6c-4fb6-8110-303c45833bdd" providerId="ADAL" clId="{714176A6-CBD0-4C56-84EB-BCEC3DB7B496}" dt="2023-11-16T14:26:01.475" v="1" actId="2056"/>
        <pc:sldMkLst>
          <pc:docMk/>
          <pc:sldMk cId="1393212705" sldId="409"/>
        </pc:sldMkLst>
        <pc:extLst>
          <p:ext xmlns:p="http://schemas.openxmlformats.org/presentationml/2006/main" uri="{D6D511B9-2390-475A-947B-AFAB55BFBCF1}">
            <pc226:cmChg xmlns:pc226="http://schemas.microsoft.com/office/powerpoint/2022/06/main/command" chg="mod">
              <pc226:chgData name="Vicki Peacey" userId="43e8b465-cd6c-4fb6-8110-303c45833bdd" providerId="ADAL" clId="{714176A6-CBD0-4C56-84EB-BCEC3DB7B496}" dt="2023-11-16T14:26:01.475" v="1" actId="2056"/>
              <pc2:cmMkLst xmlns:pc2="http://schemas.microsoft.com/office/powerpoint/2019/9/main/command">
                <pc:docMk/>
                <pc:sldMk cId="1393212705" sldId="409"/>
                <pc2:cmMk id="{673EF0B4-8E1A-4AEC-AB06-EB82CF5CCD35}"/>
              </pc2:cmMkLst>
            </pc226:cmChg>
          </p:ext>
        </pc:extLst>
      </pc:sldChg>
    </pc:docChg>
  </pc:docChgLst>
  <pc:docChgLst>
    <pc:chgData name="Eleanor Tovey" userId="c9579d0c-b657-4534-af58-7dbcd0caa908" providerId="ADAL" clId="{2F1C2170-B518-4D08-A46C-2FAC51266B39}"/>
    <pc:docChg chg="custSel modSld">
      <pc:chgData name="Eleanor Tovey" userId="c9579d0c-b657-4534-af58-7dbcd0caa908" providerId="ADAL" clId="{2F1C2170-B518-4D08-A46C-2FAC51266B39}" dt="2025-01-02T10:41:55.171" v="6" actId="27636"/>
      <pc:docMkLst>
        <pc:docMk/>
      </pc:docMkLst>
      <pc:sldChg chg="modSp mod">
        <pc:chgData name="Eleanor Tovey" userId="c9579d0c-b657-4534-af58-7dbcd0caa908" providerId="ADAL" clId="{2F1C2170-B518-4D08-A46C-2FAC51266B39}" dt="2025-01-02T10:41:55.171" v="6" actId="27636"/>
        <pc:sldMkLst>
          <pc:docMk/>
          <pc:sldMk cId="0" sldId="256"/>
        </pc:sldMkLst>
        <pc:spChg chg="mod">
          <ac:chgData name="Eleanor Tovey" userId="c9579d0c-b657-4534-af58-7dbcd0caa908" providerId="ADAL" clId="{2F1C2170-B518-4D08-A46C-2FAC51266B39}" dt="2025-01-02T10:41:55.171" v="6" actId="27636"/>
          <ac:spMkLst>
            <pc:docMk/>
            <pc:sldMk cId="0" sldId="256"/>
            <ac:spMk id="2" creationId="{DB9D07A2-D6EF-4C6B-829E-76BBFA04C513}"/>
          </ac:spMkLst>
        </pc:spChg>
      </pc:sldChg>
    </pc:docChg>
  </pc:docChgLst>
  <pc:docChgLst>
    <pc:chgData name="Saranya" userId="973be20e-c43f-434f-97ed-92fa4baa28ec" providerId="ADAL" clId="{B5DCF0CE-C8E5-412E-A0C9-51F8158176BB}"/>
    <pc:docChg chg="custSel addSld modSld">
      <pc:chgData name="Saranya" userId="973be20e-c43f-434f-97ed-92fa4baa28ec" providerId="ADAL" clId="{B5DCF0CE-C8E5-412E-A0C9-51F8158176BB}" dt="2023-09-26T09:58:45.301" v="19" actId="20577"/>
      <pc:docMkLst>
        <pc:docMk/>
      </pc:docMkLst>
      <pc:sldChg chg="delSp modSp add mod">
        <pc:chgData name="Saranya" userId="973be20e-c43f-434f-97ed-92fa4baa28ec" providerId="ADAL" clId="{B5DCF0CE-C8E5-412E-A0C9-51F8158176BB}" dt="2023-09-26T09:58:45.301" v="19" actId="20577"/>
        <pc:sldMkLst>
          <pc:docMk/>
          <pc:sldMk cId="1184244950" sldId="419"/>
        </pc:sldMkLst>
        <pc:spChg chg="del">
          <ac:chgData name="Saranya" userId="973be20e-c43f-434f-97ed-92fa4baa28ec" providerId="ADAL" clId="{B5DCF0CE-C8E5-412E-A0C9-51F8158176BB}" dt="2023-09-26T09:58:15.438" v="3" actId="478"/>
          <ac:spMkLst>
            <pc:docMk/>
            <pc:sldMk cId="1184244950" sldId="419"/>
            <ac:spMk id="7" creationId="{4D8586F8-4A23-B566-31FD-37772AC5E44C}"/>
          </ac:spMkLst>
        </pc:spChg>
        <pc:spChg chg="mod">
          <ac:chgData name="Saranya" userId="973be20e-c43f-434f-97ed-92fa4baa28ec" providerId="ADAL" clId="{B5DCF0CE-C8E5-412E-A0C9-51F8158176BB}" dt="2023-09-26T09:58:45.301" v="19" actId="20577"/>
          <ac:spMkLst>
            <pc:docMk/>
            <pc:sldMk cId="1184244950" sldId="419"/>
            <ac:spMk id="8" creationId="{0158A66E-2D42-CF43-51B1-B042473F6432}"/>
          </ac:spMkLst>
        </pc:spChg>
        <pc:spChg chg="del">
          <ac:chgData name="Saranya" userId="973be20e-c43f-434f-97ed-92fa4baa28ec" providerId="ADAL" clId="{B5DCF0CE-C8E5-412E-A0C9-51F8158176BB}" dt="2023-09-26T09:58:19.247" v="6" actId="478"/>
          <ac:spMkLst>
            <pc:docMk/>
            <pc:sldMk cId="1184244950" sldId="419"/>
            <ac:spMk id="9" creationId="{DEF4E9A5-C2FD-F245-3B58-30D000C36663}"/>
          </ac:spMkLst>
        </pc:spChg>
        <pc:spChg chg="del">
          <ac:chgData name="Saranya" userId="973be20e-c43f-434f-97ed-92fa4baa28ec" providerId="ADAL" clId="{B5DCF0CE-C8E5-412E-A0C9-51F8158176BB}" dt="2023-09-26T09:58:16.140" v="4" actId="478"/>
          <ac:spMkLst>
            <pc:docMk/>
            <pc:sldMk cId="1184244950" sldId="419"/>
            <ac:spMk id="10" creationId="{46187897-ED80-57D5-7038-D894DDB26A54}"/>
          </ac:spMkLst>
        </pc:spChg>
        <pc:spChg chg="del">
          <ac:chgData name="Saranya" userId="973be20e-c43f-434f-97ed-92fa4baa28ec" providerId="ADAL" clId="{B5DCF0CE-C8E5-412E-A0C9-51F8158176BB}" dt="2023-09-26T09:58:14.143" v="2" actId="478"/>
          <ac:spMkLst>
            <pc:docMk/>
            <pc:sldMk cId="1184244950" sldId="419"/>
            <ac:spMk id="11" creationId="{DD386D8C-3F58-C732-3B70-40D3C075E3FB}"/>
          </ac:spMkLst>
        </pc:spChg>
        <pc:graphicFrameChg chg="del">
          <ac:chgData name="Saranya" userId="973be20e-c43f-434f-97ed-92fa4baa28ec" providerId="ADAL" clId="{B5DCF0CE-C8E5-412E-A0C9-51F8158176BB}" dt="2023-09-26T09:58:17.311" v="5" actId="478"/>
          <ac:graphicFrameMkLst>
            <pc:docMk/>
            <pc:sldMk cId="1184244950" sldId="419"/>
            <ac:graphicFrameMk id="4" creationId="{90C0E0E6-8E4B-F70E-4345-03B533482D97}"/>
          </ac:graphicFrameMkLst>
        </pc:graphicFrameChg>
        <pc:graphicFrameChg chg="del">
          <ac:chgData name="Saranya" userId="973be20e-c43f-434f-97ed-92fa4baa28ec" providerId="ADAL" clId="{B5DCF0CE-C8E5-412E-A0C9-51F8158176BB}" dt="2023-09-26T09:58:12.881" v="1" actId="478"/>
          <ac:graphicFrameMkLst>
            <pc:docMk/>
            <pc:sldMk cId="1184244950" sldId="419"/>
            <ac:graphicFrameMk id="5" creationId="{C201B836-2E28-1792-8F58-AC19C5A9B478}"/>
          </ac:graphicFrameMkLst>
        </pc:graphicFrameChg>
      </pc:sldChg>
    </pc:docChg>
  </pc:docChgLst>
  <pc:docChgLst>
    <pc:chgData name="Saranya Palaniswamy" userId="973be20e-c43f-434f-97ed-92fa4baa28ec" providerId="ADAL" clId="{B93B1477-28D7-41A6-B086-1776C80721D0}"/>
    <pc:docChg chg="modSld">
      <pc:chgData name="Saranya Palaniswamy" userId="973be20e-c43f-434f-97ed-92fa4baa28ec" providerId="ADAL" clId="{B93B1477-28D7-41A6-B086-1776C80721D0}" dt="2024-06-04T12:46:09.559" v="0" actId="20577"/>
      <pc:docMkLst>
        <pc:docMk/>
      </pc:docMkLst>
      <pc:sldChg chg="modNotesTx">
        <pc:chgData name="Saranya Palaniswamy" userId="973be20e-c43f-434f-97ed-92fa4baa28ec" providerId="ADAL" clId="{B93B1477-28D7-41A6-B086-1776C80721D0}" dt="2024-06-04T12:46:09.559" v="0" actId="20577"/>
        <pc:sldMkLst>
          <pc:docMk/>
          <pc:sldMk cId="3079362900" sldId="485"/>
        </pc:sldMkLst>
      </pc:sldChg>
    </pc:docChg>
  </pc:docChgLst>
  <pc:docChgLst>
    <pc:chgData name="Eleanor Tovey" userId="S::eleanor.tovey@cambridgeshire.gov.uk::c9579d0c-b657-4534-af58-7dbcd0caa908" providerId="AD" clId="Web-{CFA18AF5-DB04-7471-7D1F-85F7281E3B27}"/>
    <pc:docChg chg="">
      <pc:chgData name="Eleanor Tovey" userId="S::eleanor.tovey@cambridgeshire.gov.uk::c9579d0c-b657-4534-af58-7dbcd0caa908" providerId="AD" clId="Web-{CFA18AF5-DB04-7471-7D1F-85F7281E3B27}" dt="2023-11-27T17:24:54.137" v="1"/>
      <pc:docMkLst>
        <pc:docMk/>
      </pc:docMkLst>
      <pc:sldChg chg="addCm modCm">
        <pc:chgData name="Eleanor Tovey" userId="S::eleanor.tovey@cambridgeshire.gov.uk::c9579d0c-b657-4534-af58-7dbcd0caa908" providerId="AD" clId="Web-{CFA18AF5-DB04-7471-7D1F-85F7281E3B27}" dt="2023-11-27T17:24:54.137" v="1"/>
        <pc:sldMkLst>
          <pc:docMk/>
          <pc:sldMk cId="3122753274" sldId="282"/>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CFA18AF5-DB04-7471-7D1F-85F7281E3B27}" dt="2023-11-27T17:24:54.137" v="1"/>
              <pc2:cmMkLst xmlns:pc2="http://schemas.microsoft.com/office/powerpoint/2019/9/main/command">
                <pc:docMk/>
                <pc:sldMk cId="3122753274" sldId="282"/>
                <pc2:cmMk id="{05ACC8C6-A6AF-4047-B24B-82BE10D19B0B}"/>
              </pc2:cmMkLst>
              <pc226:cmRplyChg chg="mod modRxn">
                <pc226:chgData name="Eleanor Tovey" userId="S::eleanor.tovey@cambridgeshire.gov.uk::c9579d0c-b657-4534-af58-7dbcd0caa908" providerId="AD" clId="Web-{CFA18AF5-DB04-7471-7D1F-85F7281E3B27}" dt="2023-11-27T17:24:54.137" v="1"/>
                <pc2:cmRplyMkLst xmlns:pc2="http://schemas.microsoft.com/office/powerpoint/2019/9/main/command">
                  <pc:docMk/>
                  <pc:sldMk cId="3122753274" sldId="282"/>
                  <pc2:cmMk id="{05ACC8C6-A6AF-4047-B24B-82BE10D19B0B}"/>
                  <pc2:cmRplyMk id="{7B33F858-CA3D-42C2-9499-0F7E07ED259C}"/>
                </pc2:cmRplyMkLst>
              </pc226:cmRplyChg>
            </pc226:cmChg>
          </p:ext>
        </pc:extLst>
      </pc:sldChg>
    </pc:docChg>
  </pc:docChgLst>
  <pc:docChgLst>
    <pc:chgData name="Saranya Palaniswamy" userId="973be20e-c43f-434f-97ed-92fa4baa28ec" providerId="ADAL" clId="{B5DCF0CE-C8E5-412E-A0C9-51F8158176BB}"/>
    <pc:docChg chg="undo custSel addSld delSld modSld sldOrd modMainMaster">
      <pc:chgData name="Saranya Palaniswamy" userId="973be20e-c43f-434f-97ed-92fa4baa28ec" providerId="ADAL" clId="{B5DCF0CE-C8E5-412E-A0C9-51F8158176BB}" dt="2024-02-05T11:17:23.565" v="102764" actId="732"/>
      <pc:docMkLst>
        <pc:docMk/>
      </pc:docMkLst>
      <pc:sldChg chg="modSp mod ord">
        <pc:chgData name="Saranya Palaniswamy" userId="973be20e-c43f-434f-97ed-92fa4baa28ec" providerId="ADAL" clId="{B5DCF0CE-C8E5-412E-A0C9-51F8158176BB}" dt="2023-12-12T15:29:28.417" v="83045" actId="20577"/>
        <pc:sldMkLst>
          <pc:docMk/>
          <pc:sldMk cId="0" sldId="256"/>
        </pc:sldMkLst>
        <pc:spChg chg="mod">
          <ac:chgData name="Saranya Palaniswamy" userId="973be20e-c43f-434f-97ed-92fa4baa28ec" providerId="ADAL" clId="{B5DCF0CE-C8E5-412E-A0C9-51F8158176BB}" dt="2023-12-12T15:29:28.417" v="83045" actId="20577"/>
          <ac:spMkLst>
            <pc:docMk/>
            <pc:sldMk cId="0" sldId="256"/>
            <ac:spMk id="2" creationId="{DB9D07A2-D6EF-4C6B-829E-76BBFA04C513}"/>
          </ac:spMkLst>
        </pc:spChg>
      </pc:sldChg>
      <pc:sldChg chg="addSp delSp modSp mod delCm modCm modNotesTx">
        <pc:chgData name="Saranya Palaniswamy" userId="973be20e-c43f-434f-97ed-92fa4baa28ec" providerId="ADAL" clId="{B5DCF0CE-C8E5-412E-A0C9-51F8158176BB}" dt="2024-01-16T11:52:26.917" v="100512" actId="20577"/>
        <pc:sldMkLst>
          <pc:docMk/>
          <pc:sldMk cId="3122753274" sldId="282"/>
        </pc:sldMkLst>
        <pc:spChg chg="add mod">
          <ac:chgData name="Saranya Palaniswamy" userId="973be20e-c43f-434f-97ed-92fa4baa28ec" providerId="ADAL" clId="{B5DCF0CE-C8E5-412E-A0C9-51F8158176BB}" dt="2023-12-14T16:17:21.758" v="83476" actId="14100"/>
          <ac:spMkLst>
            <pc:docMk/>
            <pc:sldMk cId="3122753274" sldId="282"/>
            <ac:spMk id="5" creationId="{00590B8E-470C-1C10-F279-CBBBD95A7F35}"/>
          </ac:spMkLst>
        </pc:spChg>
        <pc:spChg chg="add del mod">
          <ac:chgData name="Saranya Palaniswamy" userId="973be20e-c43f-434f-97ed-92fa4baa28ec" providerId="ADAL" clId="{B5DCF0CE-C8E5-412E-A0C9-51F8158176BB}" dt="2023-09-29T15:05:37.141" v="5902" actId="47"/>
          <ac:spMkLst>
            <pc:docMk/>
            <pc:sldMk cId="3122753274" sldId="282"/>
            <ac:spMk id="6" creationId="{C72973DE-5317-D3C7-85CC-1976E1DB296B}"/>
          </ac:spMkLst>
        </pc:spChg>
        <pc:spChg chg="add del mod">
          <ac:chgData name="Saranya Palaniswamy" userId="973be20e-c43f-434f-97ed-92fa4baa28ec" providerId="ADAL" clId="{B5DCF0CE-C8E5-412E-A0C9-51F8158176BB}" dt="2023-09-27T15:07:42.890" v="5867" actId="478"/>
          <ac:spMkLst>
            <pc:docMk/>
            <pc:sldMk cId="3122753274" sldId="282"/>
            <ac:spMk id="7" creationId="{31995713-C6DA-774E-BC0C-3F08668AE6A5}"/>
          </ac:spMkLst>
        </pc:spChg>
        <pc:spChg chg="add del mod">
          <ac:chgData name="Saranya Palaniswamy" userId="973be20e-c43f-434f-97ed-92fa4baa28ec" providerId="ADAL" clId="{B5DCF0CE-C8E5-412E-A0C9-51F8158176BB}" dt="2023-09-25T13:29:11.433" v="4317" actId="478"/>
          <ac:spMkLst>
            <pc:docMk/>
            <pc:sldMk cId="3122753274" sldId="282"/>
            <ac:spMk id="9" creationId="{CFE1FE27-A901-A3E7-9C95-E55E53874BD3}"/>
          </ac:spMkLst>
        </pc:spChg>
        <pc:spChg chg="add mod">
          <ac:chgData name="Saranya Palaniswamy" userId="973be20e-c43f-434f-97ed-92fa4baa28ec" providerId="ADAL" clId="{B5DCF0CE-C8E5-412E-A0C9-51F8158176BB}" dt="2023-11-17T10:33:41.980" v="71953" actId="6549"/>
          <ac:spMkLst>
            <pc:docMk/>
            <pc:sldMk cId="3122753274" sldId="282"/>
            <ac:spMk id="11" creationId="{4841BFE8-50F3-7C15-B3BE-1253F730EA55}"/>
          </ac:spMkLst>
        </pc:spChg>
        <pc:graphicFrameChg chg="add del mod">
          <ac:chgData name="Saranya Palaniswamy" userId="973be20e-c43f-434f-97ed-92fa4baa28ec" providerId="ADAL" clId="{B5DCF0CE-C8E5-412E-A0C9-51F8158176BB}" dt="2023-09-29T15:22:38.768" v="6383" actId="478"/>
          <ac:graphicFrameMkLst>
            <pc:docMk/>
            <pc:sldMk cId="3122753274" sldId="282"/>
            <ac:graphicFrameMk id="3" creationId="{B7D6288D-1991-BAC6-6BBF-E2C2A53DDF2B}"/>
          </ac:graphicFrameMkLst>
        </pc:graphicFrameChg>
        <pc:graphicFrameChg chg="add del mod">
          <ac:chgData name="Saranya Palaniswamy" userId="973be20e-c43f-434f-97ed-92fa4baa28ec" providerId="ADAL" clId="{B5DCF0CE-C8E5-412E-A0C9-51F8158176BB}" dt="2023-09-25T11:39:56.860" v="3450" actId="478"/>
          <ac:graphicFrameMkLst>
            <pc:docMk/>
            <pc:sldMk cId="3122753274" sldId="282"/>
            <ac:graphicFrameMk id="5" creationId="{6E19CE6C-FE52-00DD-51BF-9D04D3A12611}"/>
          </ac:graphicFrameMkLst>
        </pc:graphicFrameChg>
        <pc:graphicFrameChg chg="add del mod modGraphic">
          <ac:chgData name="Saranya Palaniswamy" userId="973be20e-c43f-434f-97ed-92fa4baa28ec" providerId="ADAL" clId="{B5DCF0CE-C8E5-412E-A0C9-51F8158176BB}" dt="2023-09-27T15:07:41.259" v="5866" actId="478"/>
          <ac:graphicFrameMkLst>
            <pc:docMk/>
            <pc:sldMk cId="3122753274" sldId="282"/>
            <ac:graphicFrameMk id="6" creationId="{48884958-38B7-EA4B-C938-3F59343377AF}"/>
          </ac:graphicFrameMkLst>
        </pc:graphicFrameChg>
        <pc:graphicFrameChg chg="add mod">
          <ac:chgData name="Saranya Palaniswamy" userId="973be20e-c43f-434f-97ed-92fa4baa28ec" providerId="ADAL" clId="{B5DCF0CE-C8E5-412E-A0C9-51F8158176BB}" dt="2023-10-19T11:47:39.347" v="34904" actId="6549"/>
          <ac:graphicFrameMkLst>
            <pc:docMk/>
            <pc:sldMk cId="3122753274" sldId="282"/>
            <ac:graphicFrameMk id="9" creationId="{C63CB864-D924-6A4E-FF70-923279FCFBD5}"/>
          </ac:graphicFrameMkLst>
        </pc:graphicFrameChg>
        <pc:graphicFrameChg chg="del mod">
          <ac:chgData name="Saranya Palaniswamy" userId="973be20e-c43f-434f-97ed-92fa4baa28ec" providerId="ADAL" clId="{B5DCF0CE-C8E5-412E-A0C9-51F8158176BB}" dt="2023-09-25T11:17:46.019" v="3426" actId="478"/>
          <ac:graphicFrameMkLst>
            <pc:docMk/>
            <pc:sldMk cId="3122753274" sldId="282"/>
            <ac:graphicFrameMk id="10" creationId="{B7D6288D-1991-BAC6-6BBF-E2C2A53DDF2B}"/>
          </ac:graphicFrameMkLst>
        </pc:graphicFrameChg>
        <pc:graphicFrameChg chg="del mod">
          <ac:chgData name="Saranya Palaniswamy" userId="973be20e-c43f-434f-97ed-92fa4baa28ec" providerId="ADAL" clId="{B5DCF0CE-C8E5-412E-A0C9-51F8158176BB}" dt="2023-09-25T11:35:37.355" v="3444" actId="478"/>
          <ac:graphicFrameMkLst>
            <pc:docMk/>
            <pc:sldMk cId="3122753274" sldId="282"/>
            <ac:graphicFrameMk id="11" creationId="{6E19CE6C-FE52-00DD-51BF-9D04D3A12611}"/>
          </ac:graphicFrameMkLst>
        </pc:graphicFrameChg>
        <pc:graphicFrameChg chg="add mod">
          <ac:chgData name="Saranya Palaniswamy" userId="973be20e-c43f-434f-97ed-92fa4baa28ec" providerId="ADAL" clId="{B5DCF0CE-C8E5-412E-A0C9-51F8158176BB}" dt="2023-09-29T15:39:11.935" v="6417" actId="20577"/>
          <ac:graphicFrameMkLst>
            <pc:docMk/>
            <pc:sldMk cId="3122753274" sldId="282"/>
            <ac:graphicFrameMk id="12" creationId="{4EFECB9B-5B7B-197E-DD84-4AA1D150BC42}"/>
          </ac:graphicFrameMkLst>
        </pc:graphicFrameChg>
        <pc:picChg chg="add del mod">
          <ac:chgData name="Saranya Palaniswamy" userId="973be20e-c43f-434f-97ed-92fa4baa28ec" providerId="ADAL" clId="{B5DCF0CE-C8E5-412E-A0C9-51F8158176BB}" dt="2023-11-16T14:17:24.552" v="68608" actId="478"/>
          <ac:picMkLst>
            <pc:docMk/>
            <pc:sldMk cId="3122753274" sldId="282"/>
            <ac:picMk id="4" creationId="{2A037327-01AA-25AA-0447-D55913902C87}"/>
          </ac:picMkLst>
        </pc:picChg>
        <pc:picChg chg="add del mod">
          <ac:chgData name="Saranya Palaniswamy" userId="973be20e-c43f-434f-97ed-92fa4baa28ec" providerId="ADAL" clId="{B5DCF0CE-C8E5-412E-A0C9-51F8158176BB}" dt="2023-09-29T15:05:55.908" v="5904" actId="478"/>
          <ac:picMkLst>
            <pc:docMk/>
            <pc:sldMk cId="3122753274" sldId="282"/>
            <ac:picMk id="4" creationId="{E69C334A-9863-E952-BF03-B0A150287174}"/>
          </ac:picMkLst>
        </pc:picChg>
        <pc:picChg chg="add mod">
          <ac:chgData name="Saranya Palaniswamy" userId="973be20e-c43f-434f-97ed-92fa4baa28ec" providerId="ADAL" clId="{B5DCF0CE-C8E5-412E-A0C9-51F8158176BB}" dt="2023-11-16T14:17:34.724" v="68614" actId="208"/>
          <ac:picMkLst>
            <pc:docMk/>
            <pc:sldMk cId="3122753274" sldId="282"/>
            <ac:picMk id="10" creationId="{02C99882-27AD-9DDE-4DEE-CA450278FBC8}"/>
          </ac:picMkLst>
        </pc:picChg>
        <pc:picChg chg="add del mod">
          <ac:chgData name="Saranya Palaniswamy" userId="973be20e-c43f-434f-97ed-92fa4baa28ec" providerId="ADAL" clId="{B5DCF0CE-C8E5-412E-A0C9-51F8158176BB}" dt="2023-09-29T15:50:10.074" v="6776" actId="478"/>
          <ac:picMkLst>
            <pc:docMk/>
            <pc:sldMk cId="3122753274" sldId="282"/>
            <ac:picMk id="10" creationId="{911A46F2-CD25-7942-6382-452FB97D24D2}"/>
          </ac:picMkLst>
        </pc:picChg>
        <pc:picChg chg="add del mod">
          <ac:chgData name="Saranya Palaniswamy" userId="973be20e-c43f-434f-97ed-92fa4baa28ec" providerId="ADAL" clId="{B5DCF0CE-C8E5-412E-A0C9-51F8158176BB}" dt="2023-11-16T14:03:40.853" v="68285" actId="478"/>
          <ac:picMkLst>
            <pc:docMk/>
            <pc:sldMk cId="3122753274" sldId="282"/>
            <ac:picMk id="14" creationId="{C895F8B7-8C87-AC9A-330C-1CCC05291E28}"/>
          </ac:picMkLst>
        </pc:picChg>
        <pc:picChg chg="del">
          <ac:chgData name="Saranya Palaniswamy" userId="973be20e-c43f-434f-97ed-92fa4baa28ec" providerId="ADAL" clId="{B5DCF0CE-C8E5-412E-A0C9-51F8158176BB}" dt="2023-09-21T15:35:48.061" v="1731" actId="478"/>
          <ac:picMkLst>
            <pc:docMk/>
            <pc:sldMk cId="3122753274" sldId="282"/>
            <ac:picMk id="36" creationId="{A26F8B4F-4284-E9C2-2838-7111920EAA2C}"/>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09-25T12:32:22.432" v="4030"/>
              <pc2:cmMkLst xmlns:pc2="http://schemas.microsoft.com/office/powerpoint/2019/9/main/command">
                <pc:docMk/>
                <pc:sldMk cId="3122753274" sldId="282"/>
                <pc2:cmMk id="{AA18DB49-2298-4805-A0BF-583973582E8F}"/>
              </pc2:cmMkLst>
              <pc226:cmRplyChg chg="add">
                <pc226:chgData name="Saranya Palaniswamy" userId="973be20e-c43f-434f-97ed-92fa4baa28ec" providerId="ADAL" clId="{B5DCF0CE-C8E5-412E-A0C9-51F8158176BB}" dt="2023-09-25T12:29:40.157" v="4025"/>
                <pc2:cmRplyMkLst xmlns:pc2="http://schemas.microsoft.com/office/powerpoint/2019/9/main/command">
                  <pc:docMk/>
                  <pc:sldMk cId="3122753274" sldId="282"/>
                  <pc2:cmMk id="{AA18DB49-2298-4805-A0BF-583973582E8F}"/>
                  <pc2:cmRplyMk id="{82BF9843-6B74-4FE8-BE30-215F9927A4AE}"/>
                </pc2:cmRplyMkLst>
              </pc226:cmRplyChg>
              <pc226:cmRplyChg chg="add">
                <pc226:chgData name="Saranya Palaniswamy" userId="973be20e-c43f-434f-97ed-92fa4baa28ec" providerId="ADAL" clId="{B5DCF0CE-C8E5-412E-A0C9-51F8158176BB}" dt="2023-09-25T12:32:18.104" v="4028"/>
                <pc2:cmRplyMkLst xmlns:pc2="http://schemas.microsoft.com/office/powerpoint/2019/9/main/command">
                  <pc:docMk/>
                  <pc:sldMk cId="3122753274" sldId="282"/>
                  <pc2:cmMk id="{AA18DB49-2298-4805-A0BF-583973582E8F}"/>
                  <pc2:cmRplyMk id="{E20AC8CB-C936-4F32-A27B-0FABD23F586A}"/>
                </pc2:cmRplyMkLst>
              </pc226:cmRplyChg>
            </pc226:cmChg>
            <pc226:cmChg xmlns:pc226="http://schemas.microsoft.com/office/powerpoint/2022/06/main/command" chg="del mod">
              <pc226:chgData name="Saranya Palaniswamy" userId="973be20e-c43f-434f-97ed-92fa4baa28ec" providerId="ADAL" clId="{B5DCF0CE-C8E5-412E-A0C9-51F8158176BB}" dt="2023-10-19T11:47:34.590" v="34902"/>
              <pc2:cmMkLst xmlns:pc2="http://schemas.microsoft.com/office/powerpoint/2019/9/main/command">
                <pc:docMk/>
                <pc:sldMk cId="3122753274" sldId="282"/>
                <pc2:cmMk id="{7BDEC55F-C66F-4D38-A7E3-3B6C1B7C3810}"/>
              </pc2:cmMkLst>
            </pc226:cmChg>
            <pc226:cmChg xmlns:pc226="http://schemas.microsoft.com/office/powerpoint/2022/06/main/command" chg="del mod">
              <pc226:chgData name="Saranya Palaniswamy" userId="973be20e-c43f-434f-97ed-92fa4baa28ec" providerId="ADAL" clId="{B5DCF0CE-C8E5-412E-A0C9-51F8158176BB}" dt="2023-09-25T12:24:09.496" v="4017"/>
              <pc2:cmMkLst xmlns:pc2="http://schemas.microsoft.com/office/powerpoint/2019/9/main/command">
                <pc:docMk/>
                <pc:sldMk cId="3122753274" sldId="282"/>
                <pc2:cmMk id="{7A640688-27A5-4A28-907C-1C62000B385E}"/>
              </pc2:cmMkLst>
            </pc226:cmChg>
            <pc226:cmChg xmlns:pc226="http://schemas.microsoft.com/office/powerpoint/2022/06/main/command" chg="del mod">
              <pc226:chgData name="Saranya Palaniswamy" userId="973be20e-c43f-434f-97ed-92fa4baa28ec" providerId="ADAL" clId="{B5DCF0CE-C8E5-412E-A0C9-51F8158176BB}" dt="2023-11-16T14:20:19.296" v="68685"/>
              <pc2:cmMkLst xmlns:pc2="http://schemas.microsoft.com/office/powerpoint/2019/9/main/command">
                <pc:docMk/>
                <pc:sldMk cId="3122753274" sldId="282"/>
                <pc2:cmMk id="{EA5B3EA8-593C-4E7A-BE23-17A55B1E230D}"/>
              </pc2:cmMkLst>
            </pc226:cmChg>
            <pc226:cmChg xmlns:pc226="http://schemas.microsoft.com/office/powerpoint/2022/06/main/command" chg="del mod modRxn">
              <pc226:chgData name="Saranya Palaniswamy" userId="973be20e-c43f-434f-97ed-92fa4baa28ec" providerId="ADAL" clId="{B5DCF0CE-C8E5-412E-A0C9-51F8158176BB}" dt="2023-12-06T14:47:19.863" v="78071"/>
              <pc2:cmMkLst xmlns:pc2="http://schemas.microsoft.com/office/powerpoint/2019/9/main/command">
                <pc:docMk/>
                <pc:sldMk cId="3122753274" sldId="282"/>
                <pc2:cmMk id="{05ACC8C6-A6AF-4047-B24B-82BE10D19B0B}"/>
              </pc2:cmMkLst>
              <pc226:cmRplyChg chg="add">
                <pc226:chgData name="Saranya Palaniswamy" userId="973be20e-c43f-434f-97ed-92fa4baa28ec" providerId="ADAL" clId="{B5DCF0CE-C8E5-412E-A0C9-51F8158176BB}" dt="2023-11-27T17:15:16.137" v="72818"/>
                <pc2:cmRplyMkLst xmlns:pc2="http://schemas.microsoft.com/office/powerpoint/2019/9/main/command">
                  <pc:docMk/>
                  <pc:sldMk cId="3122753274" sldId="282"/>
                  <pc2:cmMk id="{05ACC8C6-A6AF-4047-B24B-82BE10D19B0B}"/>
                  <pc2:cmRplyMk id="{7B33F858-CA3D-42C2-9499-0F7E07ED259C}"/>
                </pc2:cmRplyMkLst>
              </pc226:cmRplyChg>
            </pc226:cmChg>
          </p:ext>
        </pc:extLst>
      </pc:sldChg>
      <pc:sldChg chg="addSp delSp modSp mod delCm">
        <pc:chgData name="Saranya Palaniswamy" userId="973be20e-c43f-434f-97ed-92fa4baa28ec" providerId="ADAL" clId="{B5DCF0CE-C8E5-412E-A0C9-51F8158176BB}" dt="2024-01-15T17:33:44.416" v="99120" actId="20577"/>
        <pc:sldMkLst>
          <pc:docMk/>
          <pc:sldMk cId="1260468889" sldId="310"/>
        </pc:sldMkLst>
        <pc:spChg chg="mod">
          <ac:chgData name="Saranya Palaniswamy" userId="973be20e-c43f-434f-97ed-92fa4baa28ec" providerId="ADAL" clId="{B5DCF0CE-C8E5-412E-A0C9-51F8158176BB}" dt="2023-09-21T12:10:01.988" v="52" actId="20577"/>
          <ac:spMkLst>
            <pc:docMk/>
            <pc:sldMk cId="1260468889" sldId="310"/>
            <ac:spMk id="2" creationId="{00000000-0000-0000-0000-000000000000}"/>
          </ac:spMkLst>
        </pc:spChg>
        <pc:spChg chg="mod">
          <ac:chgData name="Saranya Palaniswamy" userId="973be20e-c43f-434f-97ed-92fa4baa28ec" providerId="ADAL" clId="{B5DCF0CE-C8E5-412E-A0C9-51F8158176BB}" dt="2024-01-02T15:03:15.740" v="85699" actId="20577"/>
          <ac:spMkLst>
            <pc:docMk/>
            <pc:sldMk cId="1260468889" sldId="310"/>
            <ac:spMk id="6" creationId="{00000000-0000-0000-0000-000000000000}"/>
          </ac:spMkLst>
        </pc:spChg>
        <pc:spChg chg="del">
          <ac:chgData name="Saranya Palaniswamy" userId="973be20e-c43f-434f-97ed-92fa4baa28ec" providerId="ADAL" clId="{B5DCF0CE-C8E5-412E-A0C9-51F8158176BB}" dt="2024-01-02T15:03:18.545" v="85700" actId="478"/>
          <ac:spMkLst>
            <pc:docMk/>
            <pc:sldMk cId="1260468889" sldId="310"/>
            <ac:spMk id="9" creationId="{00000000-0000-0000-0000-000000000000}"/>
          </ac:spMkLst>
        </pc:spChg>
        <pc:spChg chg="del mod">
          <ac:chgData name="Saranya Palaniswamy" userId="973be20e-c43f-434f-97ed-92fa4baa28ec" providerId="ADAL" clId="{B5DCF0CE-C8E5-412E-A0C9-51F8158176BB}" dt="2024-01-02T10:00:34.242" v="85567" actId="478"/>
          <ac:spMkLst>
            <pc:docMk/>
            <pc:sldMk cId="1260468889" sldId="310"/>
            <ac:spMk id="10" creationId="{00000000-0000-0000-0000-000000000000}"/>
          </ac:spMkLst>
        </pc:spChg>
        <pc:spChg chg="add mod">
          <ac:chgData name="Saranya Palaniswamy" userId="973be20e-c43f-434f-97ed-92fa4baa28ec" providerId="ADAL" clId="{B5DCF0CE-C8E5-412E-A0C9-51F8158176BB}" dt="2024-01-02T10:00:41.897" v="85568" actId="207"/>
          <ac:spMkLst>
            <pc:docMk/>
            <pc:sldMk cId="1260468889" sldId="310"/>
            <ac:spMk id="11" creationId="{2DA925CB-0CA2-6E7A-6F09-159FFEFBFAEB}"/>
          </ac:spMkLst>
        </pc:spChg>
        <pc:graphicFrameChg chg="del modGraphic">
          <ac:chgData name="Saranya Palaniswamy" userId="973be20e-c43f-434f-97ed-92fa4baa28ec" providerId="ADAL" clId="{B5DCF0CE-C8E5-412E-A0C9-51F8158176BB}" dt="2024-01-02T15:03:05.931" v="85695" actId="21"/>
          <ac:graphicFrameMkLst>
            <pc:docMk/>
            <pc:sldMk cId="1260468889" sldId="310"/>
            <ac:graphicFrameMk id="4" creationId="{1AA8632A-3BA4-4D17-97E5-CDA7CA11D910}"/>
          </ac:graphicFrameMkLst>
        </pc:graphicFrameChg>
        <pc:graphicFrameChg chg="mod modGraphic">
          <ac:chgData name="Saranya Palaniswamy" userId="973be20e-c43f-434f-97ed-92fa4baa28ec" providerId="ADAL" clId="{B5DCF0CE-C8E5-412E-A0C9-51F8158176BB}" dt="2024-01-15T17:33:44.416" v="99120" actId="20577"/>
          <ac:graphicFrameMkLst>
            <pc:docMk/>
            <pc:sldMk cId="1260468889" sldId="310"/>
            <ac:graphicFrameMk id="12" creationId="{CCA6B22A-4257-4274-934F-CE51521F2BD3}"/>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08T10:01:47.036" v="88237"/>
              <pc2:cmMkLst xmlns:pc2="http://schemas.microsoft.com/office/powerpoint/2019/9/main/command">
                <pc:docMk/>
                <pc:sldMk cId="1260468889" sldId="310"/>
                <pc2:cmMk id="{2BF68478-CF8D-424B-BDD7-B531CC3E3A62}"/>
              </pc2:cmMkLst>
            </pc226:cmChg>
          </p:ext>
        </pc:extLst>
      </pc:sldChg>
      <pc:sldChg chg="addSp delSp modSp add mod delCm modCm">
        <pc:chgData name="Saranya Palaniswamy" userId="973be20e-c43f-434f-97ed-92fa4baa28ec" providerId="ADAL" clId="{B5DCF0CE-C8E5-412E-A0C9-51F8158176BB}" dt="2024-01-08T15:59:14.768" v="89327" actId="20577"/>
        <pc:sldMkLst>
          <pc:docMk/>
          <pc:sldMk cId="3414734850" sldId="350"/>
        </pc:sldMkLst>
        <pc:spChg chg="mod">
          <ac:chgData name="Saranya Palaniswamy" userId="973be20e-c43f-434f-97ed-92fa4baa28ec" providerId="ADAL" clId="{B5DCF0CE-C8E5-412E-A0C9-51F8158176BB}" dt="2024-01-08T15:59:14.768" v="89327" actId="20577"/>
          <ac:spMkLst>
            <pc:docMk/>
            <pc:sldMk cId="3414734850" sldId="350"/>
            <ac:spMk id="2" creationId="{FCEE94CE-99FD-487F-B66C-86148C766195}"/>
          </ac:spMkLst>
        </pc:spChg>
        <pc:spChg chg="add mod">
          <ac:chgData name="Saranya Palaniswamy" userId="973be20e-c43f-434f-97ed-92fa4baa28ec" providerId="ADAL" clId="{B5DCF0CE-C8E5-412E-A0C9-51F8158176BB}" dt="2024-01-02T10:02:23.323" v="85591" actId="14100"/>
          <ac:spMkLst>
            <pc:docMk/>
            <pc:sldMk cId="3414734850" sldId="350"/>
            <ac:spMk id="5" creationId="{A2D47F26-CB45-CC10-3165-1FA6728580CC}"/>
          </ac:spMkLst>
        </pc:spChg>
        <pc:graphicFrameChg chg="del mod modGraphic">
          <ac:chgData name="Saranya Palaniswamy" userId="973be20e-c43f-434f-97ed-92fa4baa28ec" providerId="ADAL" clId="{B5DCF0CE-C8E5-412E-A0C9-51F8158176BB}" dt="2024-01-02T10:01:28.310" v="85580" actId="478"/>
          <ac:graphicFrameMkLst>
            <pc:docMk/>
            <pc:sldMk cId="3414734850" sldId="350"/>
            <ac:graphicFrameMk id="4" creationId="{DC511C77-4DBE-44B8-812A-ED0D9E32F80B}"/>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08T14:48:41.323" v="88417"/>
              <pc2:cmMkLst xmlns:pc2="http://schemas.microsoft.com/office/powerpoint/2019/9/main/command">
                <pc:docMk/>
                <pc:sldMk cId="3414734850" sldId="350"/>
                <pc2:cmMk id="{21E72203-C77D-4EF0-899D-BE20B3D513D3}"/>
              </pc2:cmMkLst>
            </pc226:cmChg>
            <pc226:cmChg xmlns:pc226="http://schemas.microsoft.com/office/powerpoint/2022/06/main/command" chg="del mod modRxn">
              <pc226:chgData name="Saranya Palaniswamy" userId="973be20e-c43f-434f-97ed-92fa4baa28ec" providerId="ADAL" clId="{B5DCF0CE-C8E5-412E-A0C9-51F8158176BB}" dt="2024-01-03T10:49:16.504" v="85729"/>
              <pc2:cmMkLst xmlns:pc2="http://schemas.microsoft.com/office/powerpoint/2019/9/main/command">
                <pc:docMk/>
                <pc:sldMk cId="3414734850" sldId="350"/>
                <pc2:cmMk id="{4D32846D-97CA-49FF-AAE6-AA4E9DE8A398}"/>
              </pc2:cmMkLst>
            </pc226:cmChg>
            <pc226:cmChg xmlns:pc226="http://schemas.microsoft.com/office/powerpoint/2022/06/main/command" chg="del">
              <pc226:chgData name="Saranya Palaniswamy" userId="973be20e-c43f-434f-97ed-92fa4baa28ec" providerId="ADAL" clId="{B5DCF0CE-C8E5-412E-A0C9-51F8158176BB}" dt="2024-01-08T14:47:50.820" v="88412"/>
              <pc2:cmMkLst xmlns:pc2="http://schemas.microsoft.com/office/powerpoint/2019/9/main/command">
                <pc:docMk/>
                <pc:sldMk cId="3414734850" sldId="350"/>
                <pc2:cmMk id="{ECEC58E4-A066-4FC1-915E-7DA27671AF73}"/>
              </pc2:cmMkLst>
            </pc226:cmChg>
          </p:ext>
        </pc:extLst>
      </pc:sldChg>
      <pc:sldChg chg="addSp delSp modSp add mod delCm modCm">
        <pc:chgData name="Saranya Palaniswamy" userId="973be20e-c43f-434f-97ed-92fa4baa28ec" providerId="ADAL" clId="{B5DCF0CE-C8E5-412E-A0C9-51F8158176BB}" dt="2024-01-12T19:20:57.179" v="97852" actId="20577"/>
        <pc:sldMkLst>
          <pc:docMk/>
          <pc:sldMk cId="2389457425" sldId="351"/>
        </pc:sldMkLst>
        <pc:spChg chg="mod">
          <ac:chgData name="Saranya Palaniswamy" userId="973be20e-c43f-434f-97ed-92fa4baa28ec" providerId="ADAL" clId="{B5DCF0CE-C8E5-412E-A0C9-51F8158176BB}" dt="2024-01-12T19:20:57.179" v="97852" actId="20577"/>
          <ac:spMkLst>
            <pc:docMk/>
            <pc:sldMk cId="2389457425" sldId="351"/>
            <ac:spMk id="2" creationId="{FCEE94CE-99FD-487F-B66C-86148C766195}"/>
          </ac:spMkLst>
        </pc:spChg>
        <pc:spChg chg="add mod">
          <ac:chgData name="Saranya Palaniswamy" userId="973be20e-c43f-434f-97ed-92fa4baa28ec" providerId="ADAL" clId="{B5DCF0CE-C8E5-412E-A0C9-51F8158176BB}" dt="2024-01-02T10:02:15.477" v="85590" actId="14100"/>
          <ac:spMkLst>
            <pc:docMk/>
            <pc:sldMk cId="2389457425" sldId="351"/>
            <ac:spMk id="5" creationId="{56C5C5F6-33D4-3F74-D13E-FCFE4C59FBD1}"/>
          </ac:spMkLst>
        </pc:spChg>
        <pc:graphicFrameChg chg="del mod modGraphic">
          <ac:chgData name="Saranya Palaniswamy" userId="973be20e-c43f-434f-97ed-92fa4baa28ec" providerId="ADAL" clId="{B5DCF0CE-C8E5-412E-A0C9-51F8158176BB}" dt="2024-01-02T10:02:08.573" v="85589" actId="478"/>
          <ac:graphicFrameMkLst>
            <pc:docMk/>
            <pc:sldMk cId="2389457425" sldId="351"/>
            <ac:graphicFrameMk id="4" creationId="{DC511C77-4DBE-44B8-812A-ED0D9E32F80B}"/>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4-01-12T19:03:51.775" v="97611"/>
              <pc2:cmMkLst xmlns:pc2="http://schemas.microsoft.com/office/powerpoint/2019/9/main/command">
                <pc:docMk/>
                <pc:sldMk cId="2389457425" sldId="351"/>
                <pc2:cmMk id="{469C6947-06EF-43FC-8E2A-E98912AE000E}"/>
              </pc2:cmMkLst>
            </pc226:cmChg>
            <pc226:cmChg xmlns:pc226="http://schemas.microsoft.com/office/powerpoint/2022/06/main/command" chg="del">
              <pc226:chgData name="Saranya Palaniswamy" userId="973be20e-c43f-434f-97ed-92fa4baa28ec" providerId="ADAL" clId="{B5DCF0CE-C8E5-412E-A0C9-51F8158176BB}" dt="2024-01-12T12:38:36.825" v="93810"/>
              <pc2:cmMkLst xmlns:pc2="http://schemas.microsoft.com/office/powerpoint/2019/9/main/command">
                <pc:docMk/>
                <pc:sldMk cId="2389457425" sldId="351"/>
                <pc2:cmMk id="{EF53A16B-FC17-4D2F-9C4F-88588B018F00}"/>
              </pc2:cmMkLst>
            </pc226:cmChg>
            <pc226:cmChg xmlns:pc226="http://schemas.microsoft.com/office/powerpoint/2022/06/main/command" chg="del mod">
              <pc226:chgData name="Saranya Palaniswamy" userId="973be20e-c43f-434f-97ed-92fa4baa28ec" providerId="ADAL" clId="{B5DCF0CE-C8E5-412E-A0C9-51F8158176BB}" dt="2024-01-12T19:03:24.969" v="97592"/>
              <pc2:cmMkLst xmlns:pc2="http://schemas.microsoft.com/office/powerpoint/2019/9/main/command">
                <pc:docMk/>
                <pc:sldMk cId="2389457425" sldId="351"/>
                <pc2:cmMk id="{C73DDD72-5F83-4406-B8DE-02E4C0E41742}"/>
              </pc2:cmMkLst>
            </pc226:cmChg>
            <pc226:cmChg xmlns:pc226="http://schemas.microsoft.com/office/powerpoint/2022/06/main/command" chg="del mod">
              <pc226:chgData name="Saranya Palaniswamy" userId="973be20e-c43f-434f-97ed-92fa4baa28ec" providerId="ADAL" clId="{B5DCF0CE-C8E5-412E-A0C9-51F8158176BB}" dt="2024-01-12T19:17:04.012" v="97820"/>
              <pc2:cmMkLst xmlns:pc2="http://schemas.microsoft.com/office/powerpoint/2019/9/main/command">
                <pc:docMk/>
                <pc:sldMk cId="2389457425" sldId="351"/>
                <pc2:cmMk id="{5637F873-8C12-44D7-8444-5D6F11993533}"/>
              </pc2:cmMkLst>
            </pc226:cmChg>
            <pc226:cmChg xmlns:pc226="http://schemas.microsoft.com/office/powerpoint/2022/06/main/command" chg="del">
              <pc226:chgData name="Saranya Palaniswamy" userId="973be20e-c43f-434f-97ed-92fa4baa28ec" providerId="ADAL" clId="{B5DCF0CE-C8E5-412E-A0C9-51F8158176BB}" dt="2024-01-03T11:30:27.553" v="86047"/>
              <pc2:cmMkLst xmlns:pc2="http://schemas.microsoft.com/office/powerpoint/2019/9/main/command">
                <pc:docMk/>
                <pc:sldMk cId="2389457425" sldId="351"/>
                <pc2:cmMk id="{816B84CF-069D-45F0-97EF-437516B20EED}"/>
              </pc2:cmMkLst>
            </pc226:cmChg>
            <pc226:cmChg xmlns:pc226="http://schemas.microsoft.com/office/powerpoint/2022/06/main/command" chg="del mod">
              <pc226:chgData name="Saranya Palaniswamy" userId="973be20e-c43f-434f-97ed-92fa4baa28ec" providerId="ADAL" clId="{B5DCF0CE-C8E5-412E-A0C9-51F8158176BB}" dt="2024-01-12T19:03:12.701" v="97591"/>
              <pc2:cmMkLst xmlns:pc2="http://schemas.microsoft.com/office/powerpoint/2019/9/main/command">
                <pc:docMk/>
                <pc:sldMk cId="2389457425" sldId="351"/>
                <pc2:cmMk id="{57DFBDDD-A30D-4C9F-AE2F-495F3797FCE5}"/>
              </pc2:cmMkLst>
            </pc226:cmChg>
          </p:ext>
        </pc:extLst>
      </pc:sldChg>
      <pc:sldChg chg="addSp delSp modSp add mod ord">
        <pc:chgData name="Saranya Palaniswamy" userId="973be20e-c43f-434f-97ed-92fa4baa28ec" providerId="ADAL" clId="{B5DCF0CE-C8E5-412E-A0C9-51F8158176BB}" dt="2024-01-15T17:43:07.660" v="99288" actId="6549"/>
        <pc:sldMkLst>
          <pc:docMk/>
          <pc:sldMk cId="1674273187" sldId="352"/>
        </pc:sldMkLst>
        <pc:spChg chg="mod">
          <ac:chgData name="Saranya Palaniswamy" userId="973be20e-c43f-434f-97ed-92fa4baa28ec" providerId="ADAL" clId="{B5DCF0CE-C8E5-412E-A0C9-51F8158176BB}" dt="2024-01-15T17:43:07.660" v="99288" actId="6549"/>
          <ac:spMkLst>
            <pc:docMk/>
            <pc:sldMk cId="1674273187" sldId="352"/>
            <ac:spMk id="2" creationId="{FCEE94CE-99FD-487F-B66C-86148C766195}"/>
          </ac:spMkLst>
        </pc:spChg>
        <pc:spChg chg="add mod">
          <ac:chgData name="Saranya Palaniswamy" userId="973be20e-c43f-434f-97ed-92fa4baa28ec" providerId="ADAL" clId="{B5DCF0CE-C8E5-412E-A0C9-51F8158176BB}" dt="2024-01-02T10:09:09.057" v="85627" actId="113"/>
          <ac:spMkLst>
            <pc:docMk/>
            <pc:sldMk cId="1674273187" sldId="352"/>
            <ac:spMk id="5" creationId="{5B20FEA6-831C-E1B0-38DC-30BBFF3AB436}"/>
          </ac:spMkLst>
        </pc:spChg>
        <pc:graphicFrameChg chg="del mod modGraphic">
          <ac:chgData name="Saranya Palaniswamy" userId="973be20e-c43f-434f-97ed-92fa4baa28ec" providerId="ADAL" clId="{B5DCF0CE-C8E5-412E-A0C9-51F8158176BB}" dt="2024-01-02T10:05:42.142" v="85603" actId="478"/>
          <ac:graphicFrameMkLst>
            <pc:docMk/>
            <pc:sldMk cId="1674273187" sldId="352"/>
            <ac:graphicFrameMk id="4" creationId="{DC511C77-4DBE-44B8-812A-ED0D9E32F80B}"/>
          </ac:graphicFrameMkLst>
        </pc:graphicFrameChg>
      </pc:sldChg>
      <pc:sldChg chg="addSp delSp modSp add mod">
        <pc:chgData name="Saranya Palaniswamy" userId="973be20e-c43f-434f-97ed-92fa4baa28ec" providerId="ADAL" clId="{B5DCF0CE-C8E5-412E-A0C9-51F8158176BB}" dt="2024-01-02T10:10:29.530" v="85632" actId="20577"/>
        <pc:sldMkLst>
          <pc:docMk/>
          <pc:sldMk cId="893932762" sldId="353"/>
        </pc:sldMkLst>
        <pc:spChg chg="mod">
          <ac:chgData name="Saranya Palaniswamy" userId="973be20e-c43f-434f-97ed-92fa4baa28ec" providerId="ADAL" clId="{B5DCF0CE-C8E5-412E-A0C9-51F8158176BB}" dt="2024-01-02T10:10:29.530" v="85632" actId="20577"/>
          <ac:spMkLst>
            <pc:docMk/>
            <pc:sldMk cId="893932762" sldId="353"/>
            <ac:spMk id="2" creationId="{FCEE94CE-99FD-487F-B66C-86148C766195}"/>
          </ac:spMkLst>
        </pc:spChg>
        <pc:spChg chg="add mod">
          <ac:chgData name="Saranya Palaniswamy" userId="973be20e-c43f-434f-97ed-92fa4baa28ec" providerId="ADAL" clId="{B5DCF0CE-C8E5-412E-A0C9-51F8158176BB}" dt="2024-01-02T10:08:54.899" v="85624" actId="207"/>
          <ac:spMkLst>
            <pc:docMk/>
            <pc:sldMk cId="893932762" sldId="353"/>
            <ac:spMk id="5" creationId="{0D869C4E-FEB6-58AE-53A1-EE7466F87417}"/>
          </ac:spMkLst>
        </pc:spChg>
        <pc:graphicFrameChg chg="del mod modGraphic">
          <ac:chgData name="Saranya Palaniswamy" userId="973be20e-c43f-434f-97ed-92fa4baa28ec" providerId="ADAL" clId="{B5DCF0CE-C8E5-412E-A0C9-51F8158176BB}" dt="2024-01-02T10:08:57.230" v="85625" actId="478"/>
          <ac:graphicFrameMkLst>
            <pc:docMk/>
            <pc:sldMk cId="893932762" sldId="353"/>
            <ac:graphicFrameMk id="4" creationId="{DC511C77-4DBE-44B8-812A-ED0D9E32F80B}"/>
          </ac:graphicFrameMkLst>
        </pc:graphicFrameChg>
      </pc:sldChg>
      <pc:sldChg chg="addSp delSp modSp add mod">
        <pc:chgData name="Saranya Palaniswamy" userId="973be20e-c43f-434f-97ed-92fa4baa28ec" providerId="ADAL" clId="{B5DCF0CE-C8E5-412E-A0C9-51F8158176BB}" dt="2024-01-02T10:11:39.926" v="85645" actId="20577"/>
        <pc:sldMkLst>
          <pc:docMk/>
          <pc:sldMk cId="615642877" sldId="354"/>
        </pc:sldMkLst>
        <pc:spChg chg="mod">
          <ac:chgData name="Saranya Palaniswamy" userId="973be20e-c43f-434f-97ed-92fa4baa28ec" providerId="ADAL" clId="{B5DCF0CE-C8E5-412E-A0C9-51F8158176BB}" dt="2024-01-02T10:11:39.926" v="85645" actId="20577"/>
          <ac:spMkLst>
            <pc:docMk/>
            <pc:sldMk cId="615642877" sldId="354"/>
            <ac:spMk id="2" creationId="{FCEE94CE-99FD-487F-B66C-86148C766195}"/>
          </ac:spMkLst>
        </pc:spChg>
        <pc:spChg chg="add mod">
          <ac:chgData name="Saranya Palaniswamy" userId="973be20e-c43f-434f-97ed-92fa4baa28ec" providerId="ADAL" clId="{B5DCF0CE-C8E5-412E-A0C9-51F8158176BB}" dt="2024-01-02T10:10:54.299" v="85639" actId="113"/>
          <ac:spMkLst>
            <pc:docMk/>
            <pc:sldMk cId="615642877" sldId="354"/>
            <ac:spMk id="5" creationId="{CB056CD5-D167-1FBD-0B9F-4C4845126723}"/>
          </ac:spMkLst>
        </pc:spChg>
        <pc:graphicFrameChg chg="del mod modGraphic">
          <ac:chgData name="Saranya Palaniswamy" userId="973be20e-c43f-434f-97ed-92fa4baa28ec" providerId="ADAL" clId="{B5DCF0CE-C8E5-412E-A0C9-51F8158176BB}" dt="2024-01-02T10:10:56.654" v="85640" actId="478"/>
          <ac:graphicFrameMkLst>
            <pc:docMk/>
            <pc:sldMk cId="615642877" sldId="354"/>
            <ac:graphicFrameMk id="4" creationId="{DC511C77-4DBE-44B8-812A-ED0D9E32F80B}"/>
          </ac:graphicFrameMkLst>
        </pc:graphicFrameChg>
      </pc:sldChg>
      <pc:sldChg chg="addSp delSp modSp add mod">
        <pc:chgData name="Saranya Palaniswamy" userId="973be20e-c43f-434f-97ed-92fa4baa28ec" providerId="ADAL" clId="{B5DCF0CE-C8E5-412E-A0C9-51F8158176BB}" dt="2024-01-04T18:33:37.823" v="88190" actId="20577"/>
        <pc:sldMkLst>
          <pc:docMk/>
          <pc:sldMk cId="2665163087" sldId="355"/>
        </pc:sldMkLst>
        <pc:spChg chg="mod">
          <ac:chgData name="Saranya Palaniswamy" userId="973be20e-c43f-434f-97ed-92fa4baa28ec" providerId="ADAL" clId="{B5DCF0CE-C8E5-412E-A0C9-51F8158176BB}" dt="2024-01-04T18:33:37.823" v="88190" actId="20577"/>
          <ac:spMkLst>
            <pc:docMk/>
            <pc:sldMk cId="2665163087" sldId="355"/>
            <ac:spMk id="2" creationId="{FCEE94CE-99FD-487F-B66C-86148C766195}"/>
          </ac:spMkLst>
        </pc:spChg>
        <pc:spChg chg="add mod">
          <ac:chgData name="Saranya Palaniswamy" userId="973be20e-c43f-434f-97ed-92fa4baa28ec" providerId="ADAL" clId="{B5DCF0CE-C8E5-412E-A0C9-51F8158176BB}" dt="2024-01-04T17:46:20.278" v="87633" actId="20577"/>
          <ac:spMkLst>
            <pc:docMk/>
            <pc:sldMk cId="2665163087" sldId="355"/>
            <ac:spMk id="5" creationId="{045838BA-69CE-8F99-FF71-36E19060669C}"/>
          </ac:spMkLst>
        </pc:spChg>
        <pc:graphicFrameChg chg="del mod modGraphic">
          <ac:chgData name="Saranya Palaniswamy" userId="973be20e-c43f-434f-97ed-92fa4baa28ec" providerId="ADAL" clId="{B5DCF0CE-C8E5-412E-A0C9-51F8158176BB}" dt="2024-01-02T10:12:16.329" v="85658" actId="478"/>
          <ac:graphicFrameMkLst>
            <pc:docMk/>
            <pc:sldMk cId="2665163087" sldId="355"/>
            <ac:graphicFrameMk id="4" creationId="{DC511C77-4DBE-44B8-812A-ED0D9E32F80B}"/>
          </ac:graphicFrameMkLst>
        </pc:graphicFrameChg>
      </pc:sldChg>
      <pc:sldChg chg="modSp add del mod">
        <pc:chgData name="Saranya Palaniswamy" userId="973be20e-c43f-434f-97ed-92fa4baa28ec" providerId="ADAL" clId="{B5DCF0CE-C8E5-412E-A0C9-51F8158176BB}" dt="2024-01-15T14:18:33.661" v="98817" actId="20577"/>
        <pc:sldMkLst>
          <pc:docMk/>
          <pc:sldMk cId="0" sldId="395"/>
        </pc:sldMkLst>
        <pc:spChg chg="mod">
          <ac:chgData name="Saranya Palaniswamy" userId="973be20e-c43f-434f-97ed-92fa4baa28ec" providerId="ADAL" clId="{B5DCF0CE-C8E5-412E-A0C9-51F8158176BB}" dt="2024-01-15T14:18:33.661" v="98817" actId="20577"/>
          <ac:spMkLst>
            <pc:docMk/>
            <pc:sldMk cId="0" sldId="395"/>
            <ac:spMk id="3" creationId="{3E200D61-5C7B-46B5-93AD-DA89C584FC54}"/>
          </ac:spMkLst>
        </pc:spChg>
      </pc:sldChg>
      <pc:sldChg chg="ord modNotesTx">
        <pc:chgData name="Saranya Palaniswamy" userId="973be20e-c43f-434f-97ed-92fa4baa28ec" providerId="ADAL" clId="{B5DCF0CE-C8E5-412E-A0C9-51F8158176BB}" dt="2024-01-15T14:05:38.751" v="98695" actId="20577"/>
        <pc:sldMkLst>
          <pc:docMk/>
          <pc:sldMk cId="42728721" sldId="396"/>
        </pc:sldMkLst>
      </pc:sldChg>
      <pc:sldChg chg="addSp delSp modSp mod modNotesTx">
        <pc:chgData name="Saranya Palaniswamy" userId="973be20e-c43f-434f-97ed-92fa4baa28ec" providerId="ADAL" clId="{B5DCF0CE-C8E5-412E-A0C9-51F8158176BB}" dt="2024-01-31T16:04:52.475" v="102565" actId="20577"/>
        <pc:sldMkLst>
          <pc:docMk/>
          <pc:sldMk cId="3742965190" sldId="397"/>
        </pc:sldMkLst>
        <pc:spChg chg="add mod">
          <ac:chgData name="Saranya Palaniswamy" userId="973be20e-c43f-434f-97ed-92fa4baa28ec" providerId="ADAL" clId="{B5DCF0CE-C8E5-412E-A0C9-51F8158176BB}" dt="2023-10-03T17:21:11.173" v="15245" actId="1582"/>
          <ac:spMkLst>
            <pc:docMk/>
            <pc:sldMk cId="3742965190" sldId="397"/>
            <ac:spMk id="3" creationId="{6A6102DC-65C1-210B-4555-B8FDE09148CF}"/>
          </ac:spMkLst>
        </pc:spChg>
        <pc:spChg chg="add mod">
          <ac:chgData name="Saranya Palaniswamy" userId="973be20e-c43f-434f-97ed-92fa4baa28ec" providerId="ADAL" clId="{B5DCF0CE-C8E5-412E-A0C9-51F8158176BB}" dt="2024-01-31T16:04:52.475" v="102565" actId="20577"/>
          <ac:spMkLst>
            <pc:docMk/>
            <pc:sldMk cId="3742965190" sldId="397"/>
            <ac:spMk id="4" creationId="{26D08F16-B1D1-7981-4B81-7C1E7FE0E80E}"/>
          </ac:spMkLst>
        </pc:spChg>
        <pc:spChg chg="add mod">
          <ac:chgData name="Saranya Palaniswamy" userId="973be20e-c43f-434f-97ed-92fa4baa28ec" providerId="ADAL" clId="{B5DCF0CE-C8E5-412E-A0C9-51F8158176BB}" dt="2023-09-29T15:49:33.394" v="6775" actId="6549"/>
          <ac:spMkLst>
            <pc:docMk/>
            <pc:sldMk cId="3742965190" sldId="397"/>
            <ac:spMk id="6" creationId="{492EAA7D-57D0-4F77-1BDA-770510CD6F67}"/>
          </ac:spMkLst>
        </pc:spChg>
        <pc:graphicFrameChg chg="del mod">
          <ac:chgData name="Saranya Palaniswamy" userId="973be20e-c43f-434f-97ed-92fa4baa28ec" providerId="ADAL" clId="{B5DCF0CE-C8E5-412E-A0C9-51F8158176BB}" dt="2023-09-25T11:23:23.732" v="3437" actId="478"/>
          <ac:graphicFrameMkLst>
            <pc:docMk/>
            <pc:sldMk cId="3742965190" sldId="397"/>
            <ac:graphicFrameMk id="3" creationId="{21EFD73D-63C7-D639-785D-423B7CE9E400}"/>
          </ac:graphicFrameMkLst>
        </pc:graphicFrameChg>
        <pc:graphicFrameChg chg="add del mod">
          <ac:chgData name="Saranya Palaniswamy" userId="973be20e-c43f-434f-97ed-92fa4baa28ec" providerId="ADAL" clId="{B5DCF0CE-C8E5-412E-A0C9-51F8158176BB}" dt="2023-09-29T15:49:02.544" v="6765" actId="478"/>
          <ac:graphicFrameMkLst>
            <pc:docMk/>
            <pc:sldMk cId="3742965190" sldId="397"/>
            <ac:graphicFrameMk id="4" creationId="{21EFD73D-63C7-D639-785D-423B7CE9E400}"/>
          </ac:graphicFrameMkLst>
        </pc:graphicFrameChg>
        <pc:graphicFrameChg chg="add mod">
          <ac:chgData name="Saranya Palaniswamy" userId="973be20e-c43f-434f-97ed-92fa4baa28ec" providerId="ADAL" clId="{B5DCF0CE-C8E5-412E-A0C9-51F8158176BB}" dt="2023-10-03T17:21:04.910" v="15244" actId="167"/>
          <ac:graphicFrameMkLst>
            <pc:docMk/>
            <pc:sldMk cId="3742965190" sldId="397"/>
            <ac:graphicFrameMk id="5" creationId="{0574D534-E252-B09C-BB4D-8B0B2CD7F890}"/>
          </ac:graphicFrameMkLst>
        </pc:graphicFrameChg>
        <pc:picChg chg="mod">
          <ac:chgData name="Saranya Palaniswamy" userId="973be20e-c43f-434f-97ed-92fa4baa28ec" providerId="ADAL" clId="{B5DCF0CE-C8E5-412E-A0C9-51F8158176BB}" dt="2023-09-26T10:21:51.519" v="4533" actId="208"/>
          <ac:picMkLst>
            <pc:docMk/>
            <pc:sldMk cId="3742965190" sldId="397"/>
            <ac:picMk id="11" creationId="{FB73CD97-D735-9184-2073-59DA5A5DB4D5}"/>
          </ac:picMkLst>
        </pc:picChg>
      </pc:sldChg>
      <pc:sldChg chg="addSp delSp modSp mod delCm modCm modNotesTx">
        <pc:chgData name="Saranya Palaniswamy" userId="973be20e-c43f-434f-97ed-92fa4baa28ec" providerId="ADAL" clId="{B5DCF0CE-C8E5-412E-A0C9-51F8158176BB}" dt="2023-12-08T14:25:57.274" v="79363" actId="167"/>
        <pc:sldMkLst>
          <pc:docMk/>
          <pc:sldMk cId="263470549" sldId="398"/>
        </pc:sldMkLst>
        <pc:spChg chg="add mod">
          <ac:chgData name="Saranya Palaniswamy" userId="973be20e-c43f-434f-97ed-92fa4baa28ec" providerId="ADAL" clId="{B5DCF0CE-C8E5-412E-A0C9-51F8158176BB}" dt="2023-11-29T18:55:18.730" v="75057" actId="14100"/>
          <ac:spMkLst>
            <pc:docMk/>
            <pc:sldMk cId="263470549" sldId="398"/>
            <ac:spMk id="3" creationId="{8C8C64BA-FFFC-BFF4-1E26-4AE903C84481}"/>
          </ac:spMkLst>
        </pc:spChg>
        <pc:spChg chg="add mod">
          <ac:chgData name="Saranya Palaniswamy" userId="973be20e-c43f-434f-97ed-92fa4baa28ec" providerId="ADAL" clId="{B5DCF0CE-C8E5-412E-A0C9-51F8158176BB}" dt="2023-11-28T18:26:42.417" v="74933" actId="20577"/>
          <ac:spMkLst>
            <pc:docMk/>
            <pc:sldMk cId="263470549" sldId="398"/>
            <ac:spMk id="4" creationId="{CA317DFD-B765-C8B3-1FAC-B2DB81661C02}"/>
          </ac:spMkLst>
        </pc:spChg>
        <pc:spChg chg="add mod">
          <ac:chgData name="Saranya Palaniswamy" userId="973be20e-c43f-434f-97ed-92fa4baa28ec" providerId="ADAL" clId="{B5DCF0CE-C8E5-412E-A0C9-51F8158176BB}" dt="2023-11-29T18:54:58.975" v="75055" actId="14100"/>
          <ac:spMkLst>
            <pc:docMk/>
            <pc:sldMk cId="263470549" sldId="398"/>
            <ac:spMk id="10" creationId="{17772B23-7A6C-3113-F33B-E8536FAEE045}"/>
          </ac:spMkLst>
        </pc:spChg>
        <pc:graphicFrameChg chg="add del mod">
          <ac:chgData name="Saranya Palaniswamy" userId="973be20e-c43f-434f-97ed-92fa4baa28ec" providerId="ADAL" clId="{B5DCF0CE-C8E5-412E-A0C9-51F8158176BB}" dt="2023-09-25T13:19:47.534" v="4163" actId="478"/>
          <ac:graphicFrameMkLst>
            <pc:docMk/>
            <pc:sldMk cId="263470549" sldId="398"/>
            <ac:graphicFrameMk id="3" creationId="{A15D8104-DC80-5E42-DDD8-4B616D2999BC}"/>
          </ac:graphicFrameMkLst>
        </pc:graphicFrameChg>
        <pc:graphicFrameChg chg="add del mod">
          <ac:chgData name="Saranya Palaniswamy" userId="973be20e-c43f-434f-97ed-92fa4baa28ec" providerId="ADAL" clId="{B5DCF0CE-C8E5-412E-A0C9-51F8158176BB}" dt="2023-09-25T13:20:27.097" v="4190" actId="478"/>
          <ac:graphicFrameMkLst>
            <pc:docMk/>
            <pc:sldMk cId="263470549" sldId="398"/>
            <ac:graphicFrameMk id="4" creationId="{FFE7C32A-1C75-D3E7-5B71-01C856F2F093}"/>
          </ac:graphicFrameMkLst>
        </pc:graphicFrameChg>
        <pc:graphicFrameChg chg="add del mod">
          <ac:chgData name="Saranya Palaniswamy" userId="973be20e-c43f-434f-97ed-92fa4baa28ec" providerId="ADAL" clId="{B5DCF0CE-C8E5-412E-A0C9-51F8158176BB}" dt="2023-11-28T18:13:38.287" v="74847" actId="478"/>
          <ac:graphicFrameMkLst>
            <pc:docMk/>
            <pc:sldMk cId="263470549" sldId="398"/>
            <ac:graphicFrameMk id="5" creationId="{716D8471-DBA0-46B5-E7CB-81ACFD491421}"/>
          </ac:graphicFrameMkLst>
        </pc:graphicFrameChg>
        <pc:graphicFrameChg chg="add del mod">
          <ac:chgData name="Saranya Palaniswamy" userId="973be20e-c43f-434f-97ed-92fa4baa28ec" providerId="ADAL" clId="{B5DCF0CE-C8E5-412E-A0C9-51F8158176BB}" dt="2023-12-08T14:24:37.044" v="79347" actId="478"/>
          <ac:graphicFrameMkLst>
            <pc:docMk/>
            <pc:sldMk cId="263470549" sldId="398"/>
            <ac:graphicFrameMk id="5" creationId="{BDE07007-73F0-3CFF-6FB8-68C983BC37F5}"/>
          </ac:graphicFrameMkLst>
        </pc:graphicFrameChg>
        <pc:graphicFrameChg chg="add del mod">
          <ac:chgData name="Saranya Palaniswamy" userId="973be20e-c43f-434f-97ed-92fa4baa28ec" providerId="ADAL" clId="{B5DCF0CE-C8E5-412E-A0C9-51F8158176BB}" dt="2023-12-08T14:25:10.748" v="79354" actId="478"/>
          <ac:graphicFrameMkLst>
            <pc:docMk/>
            <pc:sldMk cId="263470549" sldId="398"/>
            <ac:graphicFrameMk id="6" creationId="{7B626E09-6E6C-4959-8A7F-241E7840DE65}"/>
          </ac:graphicFrameMkLst>
        </pc:graphicFrameChg>
        <pc:graphicFrameChg chg="add del mod">
          <ac:chgData name="Saranya Palaniswamy" userId="973be20e-c43f-434f-97ed-92fa4baa28ec" providerId="ADAL" clId="{B5DCF0CE-C8E5-412E-A0C9-51F8158176BB}" dt="2023-11-28T18:16:06.606" v="74869" actId="478"/>
          <ac:graphicFrameMkLst>
            <pc:docMk/>
            <pc:sldMk cId="263470549" sldId="398"/>
            <ac:graphicFrameMk id="6" creationId="{95631A5D-E7EF-457C-2B13-3A180C88465F}"/>
          </ac:graphicFrameMkLst>
        </pc:graphicFrameChg>
        <pc:graphicFrameChg chg="add del mod">
          <ac:chgData name="Saranya Palaniswamy" userId="973be20e-c43f-434f-97ed-92fa4baa28ec" providerId="ADAL" clId="{B5DCF0CE-C8E5-412E-A0C9-51F8158176BB}" dt="2023-11-29T18:53:48.498" v="75035" actId="478"/>
          <ac:graphicFrameMkLst>
            <pc:docMk/>
            <pc:sldMk cId="263470549" sldId="398"/>
            <ac:graphicFrameMk id="7" creationId="{37F80BA4-C4ED-EA6E-AD9E-95EA486BF97A}"/>
          </ac:graphicFrameMkLst>
        </pc:graphicFrameChg>
        <pc:graphicFrameChg chg="add mod">
          <ac:chgData name="Saranya Palaniswamy" userId="973be20e-c43f-434f-97ed-92fa4baa28ec" providerId="ADAL" clId="{B5DCF0CE-C8E5-412E-A0C9-51F8158176BB}" dt="2023-12-08T14:24:52.725" v="79353" actId="14100"/>
          <ac:graphicFrameMkLst>
            <pc:docMk/>
            <pc:sldMk cId="263470549" sldId="398"/>
            <ac:graphicFrameMk id="7" creationId="{BDE07007-73F0-3CFF-6FB8-68C983BC37F5}"/>
          </ac:graphicFrameMkLst>
        </pc:graphicFrameChg>
        <pc:graphicFrameChg chg="add del mod">
          <ac:chgData name="Saranya Palaniswamy" userId="973be20e-c43f-434f-97ed-92fa4baa28ec" providerId="ADAL" clId="{B5DCF0CE-C8E5-412E-A0C9-51F8158176BB}" dt="2023-11-29T18:54:15.837" v="75045" actId="478"/>
          <ac:graphicFrameMkLst>
            <pc:docMk/>
            <pc:sldMk cId="263470549" sldId="398"/>
            <ac:graphicFrameMk id="9" creationId="{0642A3B4-EED6-2045-DAE9-0A65CAC5C70B}"/>
          </ac:graphicFrameMkLst>
        </pc:graphicFrameChg>
        <pc:graphicFrameChg chg="add mod">
          <ac:chgData name="Saranya Palaniswamy" userId="973be20e-c43f-434f-97ed-92fa4baa28ec" providerId="ADAL" clId="{B5DCF0CE-C8E5-412E-A0C9-51F8158176BB}" dt="2023-12-08T14:25:57.274" v="79363" actId="167"/>
          <ac:graphicFrameMkLst>
            <pc:docMk/>
            <pc:sldMk cId="263470549" sldId="398"/>
            <ac:graphicFrameMk id="9" creationId="{7B626E09-6E6C-4959-8A7F-241E7840DE65}"/>
          </ac:graphicFrameMkLst>
        </pc:graphicFrameChg>
        <pc:graphicFrameChg chg="del">
          <ac:chgData name="Saranya Palaniswamy" userId="973be20e-c43f-434f-97ed-92fa4baa28ec" providerId="ADAL" clId="{B5DCF0CE-C8E5-412E-A0C9-51F8158176BB}" dt="2023-09-25T13:00:19.894" v="4037" actId="478"/>
          <ac:graphicFrameMkLst>
            <pc:docMk/>
            <pc:sldMk cId="263470549" sldId="398"/>
            <ac:graphicFrameMk id="17" creationId="{4D85C21A-1070-55B7-05E1-F52DDAD1B233}"/>
          </ac:graphicFrameMkLst>
        </pc:graphicFrameChg>
        <pc:graphicFrameChg chg="del">
          <ac:chgData name="Saranya Palaniswamy" userId="973be20e-c43f-434f-97ed-92fa4baa28ec" providerId="ADAL" clId="{B5DCF0CE-C8E5-412E-A0C9-51F8158176BB}" dt="2023-09-25T13:09:12.248" v="4042" actId="478"/>
          <ac:graphicFrameMkLst>
            <pc:docMk/>
            <pc:sldMk cId="263470549" sldId="398"/>
            <ac:graphicFrameMk id="18" creationId="{2C32C4F8-D13C-9A0A-8132-E20BB5747605}"/>
          </ac:graphicFrameMkLst>
        </pc:graphicFrameChg>
        <pc:picChg chg="mod">
          <ac:chgData name="Saranya Palaniswamy" userId="973be20e-c43f-434f-97ed-92fa4baa28ec" providerId="ADAL" clId="{B5DCF0CE-C8E5-412E-A0C9-51F8158176BB}" dt="2023-10-05T11:02:12.387" v="22805" actId="1036"/>
          <ac:picMkLst>
            <pc:docMk/>
            <pc:sldMk cId="263470549" sldId="398"/>
            <ac:picMk id="14" creationId="{9BF17FD5-A4DD-9EF6-A338-F7685CDE1F43}"/>
          </ac:picMkLst>
        </pc:picChg>
        <pc:picChg chg="mod">
          <ac:chgData name="Saranya Palaniswamy" userId="973be20e-c43f-434f-97ed-92fa4baa28ec" providerId="ADAL" clId="{B5DCF0CE-C8E5-412E-A0C9-51F8158176BB}" dt="2023-10-02T16:41:01.071" v="9386" actId="1035"/>
          <ac:picMkLst>
            <pc:docMk/>
            <pc:sldMk cId="263470549" sldId="398"/>
            <ac:picMk id="16" creationId="{092DF993-A3BD-7EEA-DE7C-2B7B7B08DD6B}"/>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09-25T13:21:44.896" v="4223"/>
              <pc2:cmMkLst xmlns:pc2="http://schemas.microsoft.com/office/powerpoint/2019/9/main/command">
                <pc:docMk/>
                <pc:sldMk cId="263470549" sldId="398"/>
                <pc2:cmMk id="{20B53118-AD1C-483A-96AB-0805657C1A88}"/>
              </pc2:cmMkLst>
              <pc226:cmRplyChg chg="add">
                <pc226:chgData name="Saranya Palaniswamy" userId="973be20e-c43f-434f-97ed-92fa4baa28ec" providerId="ADAL" clId="{B5DCF0CE-C8E5-412E-A0C9-51F8158176BB}" dt="2023-09-25T13:21:00.842" v="4196"/>
                <pc2:cmRplyMkLst xmlns:pc2="http://schemas.microsoft.com/office/powerpoint/2019/9/main/command">
                  <pc:docMk/>
                  <pc:sldMk cId="263470549" sldId="398"/>
                  <pc2:cmMk id="{20B53118-AD1C-483A-96AB-0805657C1A88}"/>
                  <pc2:cmRplyMk id="{69C268C6-EF87-4132-8C6B-942DC0D5CAA2}"/>
                </pc2:cmRplyMkLst>
              </pc226:cmRplyChg>
              <pc226:cmRplyChg chg="add">
                <pc226:chgData name="Saranya Palaniswamy" userId="973be20e-c43f-434f-97ed-92fa4baa28ec" providerId="ADAL" clId="{B5DCF0CE-C8E5-412E-A0C9-51F8158176BB}" dt="2023-09-25T12:28:09.976" v="4024"/>
                <pc2:cmRplyMkLst xmlns:pc2="http://schemas.microsoft.com/office/powerpoint/2019/9/main/command">
                  <pc:docMk/>
                  <pc:sldMk cId="263470549" sldId="398"/>
                  <pc2:cmMk id="{20B53118-AD1C-483A-96AB-0805657C1A88}"/>
                  <pc2:cmRplyMk id="{C95342D6-C791-42EE-935B-634F4E8011A9}"/>
                </pc2:cmRplyMkLst>
              </pc226:cmRplyChg>
            </pc226:cmChg>
            <pc226:cmChg xmlns:pc226="http://schemas.microsoft.com/office/powerpoint/2022/06/main/command" chg="del mod">
              <pc226:chgData name="Saranya Palaniswamy" userId="973be20e-c43f-434f-97ed-92fa4baa28ec" providerId="ADAL" clId="{B5DCF0CE-C8E5-412E-A0C9-51F8158176BB}" dt="2023-12-06T14:47:34.946" v="78072"/>
              <pc2:cmMkLst xmlns:pc2="http://schemas.microsoft.com/office/powerpoint/2019/9/main/command">
                <pc:docMk/>
                <pc:sldMk cId="263470549" sldId="398"/>
                <pc2:cmMk id="{7C0EA25F-9E9C-4929-B039-302F5ED4CFB4}"/>
              </pc2:cmMkLst>
              <pc226:cmRplyChg chg="add del">
                <pc226:chgData name="Saranya Palaniswamy" userId="973be20e-c43f-434f-97ed-92fa4baa28ec" providerId="ADAL" clId="{B5DCF0CE-C8E5-412E-A0C9-51F8158176BB}" dt="2023-11-29T12:08:06.256" v="74934"/>
                <pc2:cmRplyMkLst xmlns:pc2="http://schemas.microsoft.com/office/powerpoint/2019/9/main/command">
                  <pc:docMk/>
                  <pc:sldMk cId="263470549" sldId="398"/>
                  <pc2:cmMk id="{7C0EA25F-9E9C-4929-B039-302F5ED4CFB4}"/>
                  <pc2:cmRplyMk id="{89B88C64-B794-438C-BB31-55A41AF95E05}"/>
                </pc2:cmRplyMkLst>
              </pc226:cmRplyChg>
              <pc226:cmRplyChg chg="add mod">
                <pc226:chgData name="Saranya Palaniswamy" userId="973be20e-c43f-434f-97ed-92fa4baa28ec" providerId="ADAL" clId="{B5DCF0CE-C8E5-412E-A0C9-51F8158176BB}" dt="2023-11-22T16:13:01.967" v="72286"/>
                <pc2:cmRplyMkLst xmlns:pc2="http://schemas.microsoft.com/office/powerpoint/2019/9/main/command">
                  <pc:docMk/>
                  <pc:sldMk cId="263470549" sldId="398"/>
                  <pc2:cmMk id="{7C0EA25F-9E9C-4929-B039-302F5ED4CFB4}"/>
                  <pc2:cmRplyMk id="{D3F84C8A-DBAB-4236-B0C6-3DE109110BFC}"/>
                </pc2:cmRplyMkLst>
              </pc226:cmRplyChg>
              <pc226:cmRplyChg chg="add">
                <pc226:chgData name="Saranya Palaniswamy" userId="973be20e-c43f-434f-97ed-92fa4baa28ec" providerId="ADAL" clId="{B5DCF0CE-C8E5-412E-A0C9-51F8158176BB}" dt="2023-11-30T11:25:08.830" v="75242"/>
                <pc2:cmRplyMkLst xmlns:pc2="http://schemas.microsoft.com/office/powerpoint/2019/9/main/command">
                  <pc:docMk/>
                  <pc:sldMk cId="263470549" sldId="398"/>
                  <pc2:cmMk id="{7C0EA25F-9E9C-4929-B039-302F5ED4CFB4}"/>
                  <pc2:cmRplyMk id="{65BCD4F9-8ADD-4252-8E64-876804821116}"/>
                </pc2:cmRplyMkLst>
              </pc226:cmRplyChg>
            </pc226:cmChg>
          </p:ext>
        </pc:extLst>
      </pc:sldChg>
      <pc:sldChg chg="addSp delSp modSp mod addCm delCm modCm modNotesTx">
        <pc:chgData name="Saranya Palaniswamy" userId="973be20e-c43f-434f-97ed-92fa4baa28ec" providerId="ADAL" clId="{B5DCF0CE-C8E5-412E-A0C9-51F8158176BB}" dt="2023-12-12T13:46:35.387" v="82492" actId="6549"/>
        <pc:sldMkLst>
          <pc:docMk/>
          <pc:sldMk cId="3724396714" sldId="399"/>
        </pc:sldMkLst>
        <pc:spChg chg="add del mod">
          <ac:chgData name="Saranya Palaniswamy" userId="973be20e-c43f-434f-97ed-92fa4baa28ec" providerId="ADAL" clId="{B5DCF0CE-C8E5-412E-A0C9-51F8158176BB}" dt="2023-09-22T10:14:01.819" v="2294" actId="478"/>
          <ac:spMkLst>
            <pc:docMk/>
            <pc:sldMk cId="3724396714" sldId="399"/>
            <ac:spMk id="3" creationId="{38486D96-9279-56AB-BAAD-1B8A12CC6A90}"/>
          </ac:spMkLst>
        </pc:spChg>
        <pc:spChg chg="add mod">
          <ac:chgData name="Saranya Palaniswamy" userId="973be20e-c43f-434f-97ed-92fa4baa28ec" providerId="ADAL" clId="{B5DCF0CE-C8E5-412E-A0C9-51F8158176BB}" dt="2023-12-08T12:55:01.974" v="78784" actId="1076"/>
          <ac:spMkLst>
            <pc:docMk/>
            <pc:sldMk cId="3724396714" sldId="399"/>
            <ac:spMk id="3" creationId="{D66D24A5-2643-A2B3-40AB-1FE8517A49D1}"/>
          </ac:spMkLst>
        </pc:spChg>
        <pc:spChg chg="add mod">
          <ac:chgData name="Saranya Palaniswamy" userId="973be20e-c43f-434f-97ed-92fa4baa28ec" providerId="ADAL" clId="{B5DCF0CE-C8E5-412E-A0C9-51F8158176BB}" dt="2023-12-08T12:50:49.229" v="78772" actId="14100"/>
          <ac:spMkLst>
            <pc:docMk/>
            <pc:sldMk cId="3724396714" sldId="399"/>
            <ac:spMk id="4" creationId="{153B396C-3A1E-51E2-720A-2DF5D13CFECA}"/>
          </ac:spMkLst>
        </pc:spChg>
        <pc:spChg chg="add del mod">
          <ac:chgData name="Saranya Palaniswamy" userId="973be20e-c43f-434f-97ed-92fa4baa28ec" providerId="ADAL" clId="{B5DCF0CE-C8E5-412E-A0C9-51F8158176BB}" dt="2023-09-22T10:13:58.484" v="2291" actId="478"/>
          <ac:spMkLst>
            <pc:docMk/>
            <pc:sldMk cId="3724396714" sldId="399"/>
            <ac:spMk id="4" creationId="{D1C6E4A6-FF56-E61E-AEA0-ADDC699269D8}"/>
          </ac:spMkLst>
        </pc:spChg>
        <pc:spChg chg="add mod">
          <ac:chgData name="Saranya Palaniswamy" userId="973be20e-c43f-434f-97ed-92fa4baa28ec" providerId="ADAL" clId="{B5DCF0CE-C8E5-412E-A0C9-51F8158176BB}" dt="2023-12-12T13:46:35.387" v="82492" actId="6549"/>
          <ac:spMkLst>
            <pc:docMk/>
            <pc:sldMk cId="3724396714" sldId="399"/>
            <ac:spMk id="5" creationId="{DB5ED3E3-BB5F-D82E-C0AB-D5F142930A4D}"/>
          </ac:spMkLst>
        </pc:spChg>
        <pc:spChg chg="del mod">
          <ac:chgData name="Saranya Palaniswamy" userId="973be20e-c43f-434f-97ed-92fa4baa28ec" providerId="ADAL" clId="{B5DCF0CE-C8E5-412E-A0C9-51F8158176BB}" dt="2023-09-22T10:13:56.557" v="2289" actId="478"/>
          <ac:spMkLst>
            <pc:docMk/>
            <pc:sldMk cId="3724396714" sldId="399"/>
            <ac:spMk id="15" creationId="{FC1181FA-448A-CD1F-A2CB-B66BAADD31DC}"/>
          </ac:spMkLst>
        </pc:spChg>
        <pc:spChg chg="del">
          <ac:chgData name="Saranya Palaniswamy" userId="973be20e-c43f-434f-97ed-92fa4baa28ec" providerId="ADAL" clId="{B5DCF0CE-C8E5-412E-A0C9-51F8158176BB}" dt="2023-09-22T10:13:55.001" v="2288" actId="478"/>
          <ac:spMkLst>
            <pc:docMk/>
            <pc:sldMk cId="3724396714" sldId="399"/>
            <ac:spMk id="16" creationId="{2B3907BF-BF6B-EE86-9B10-2C3778656605}"/>
          </ac:spMkLst>
        </pc:spChg>
        <pc:spChg chg="del">
          <ac:chgData name="Saranya Palaniswamy" userId="973be20e-c43f-434f-97ed-92fa4baa28ec" providerId="ADAL" clId="{B5DCF0CE-C8E5-412E-A0C9-51F8158176BB}" dt="2023-09-22T10:13:59.243" v="2292" actId="478"/>
          <ac:spMkLst>
            <pc:docMk/>
            <pc:sldMk cId="3724396714" sldId="399"/>
            <ac:spMk id="19" creationId="{DBC851B2-D7B6-7525-91B5-3A9A4D874F9A}"/>
          </ac:spMkLst>
        </pc:spChg>
        <pc:spChg chg="del">
          <ac:chgData name="Saranya Palaniswamy" userId="973be20e-c43f-434f-97ed-92fa4baa28ec" providerId="ADAL" clId="{B5DCF0CE-C8E5-412E-A0C9-51F8158176BB}" dt="2023-09-22T10:14:00.113" v="2293" actId="478"/>
          <ac:spMkLst>
            <pc:docMk/>
            <pc:sldMk cId="3724396714" sldId="399"/>
            <ac:spMk id="20" creationId="{857809AC-1147-1D00-34D1-EF5771DEA7BC}"/>
          </ac:spMkLst>
        </pc:spChg>
        <pc:graphicFrameChg chg="add del mod">
          <ac:chgData name="Saranya Palaniswamy" userId="973be20e-c43f-434f-97ed-92fa4baa28ec" providerId="ADAL" clId="{B5DCF0CE-C8E5-412E-A0C9-51F8158176BB}" dt="2023-09-22T10:15:25.230" v="2335" actId="478"/>
          <ac:graphicFrameMkLst>
            <pc:docMk/>
            <pc:sldMk cId="3724396714" sldId="399"/>
            <ac:graphicFrameMk id="5" creationId="{B8599F9F-5F24-CBFD-DE0E-A52A741D265D}"/>
          </ac:graphicFrameMkLst>
        </pc:graphicFrameChg>
        <pc:graphicFrameChg chg="add del mod">
          <ac:chgData name="Saranya Palaniswamy" userId="973be20e-c43f-434f-97ed-92fa4baa28ec" providerId="ADAL" clId="{B5DCF0CE-C8E5-412E-A0C9-51F8158176BB}" dt="2023-12-08T12:30:31.961" v="78672" actId="478"/>
          <ac:graphicFrameMkLst>
            <pc:docMk/>
            <pc:sldMk cId="3724396714" sldId="399"/>
            <ac:graphicFrameMk id="6" creationId="{B8599F9F-5F24-CBFD-DE0E-A52A741D265D}"/>
          </ac:graphicFrameMkLst>
        </pc:graphicFrameChg>
        <pc:graphicFrameChg chg="add del mod">
          <ac:chgData name="Saranya Palaniswamy" userId="973be20e-c43f-434f-97ed-92fa4baa28ec" providerId="ADAL" clId="{B5DCF0CE-C8E5-412E-A0C9-51F8158176BB}" dt="2023-12-08T12:48:43.497" v="78755" actId="478"/>
          <ac:graphicFrameMkLst>
            <pc:docMk/>
            <pc:sldMk cId="3724396714" sldId="399"/>
            <ac:graphicFrameMk id="9" creationId="{3EFA1C05-EF2B-D071-D261-849B25C14DBE}"/>
          </ac:graphicFrameMkLst>
        </pc:graphicFrameChg>
        <pc:graphicFrameChg chg="add del mod">
          <ac:chgData name="Saranya Palaniswamy" userId="973be20e-c43f-434f-97ed-92fa4baa28ec" providerId="ADAL" clId="{B5DCF0CE-C8E5-412E-A0C9-51F8158176BB}" dt="2023-12-08T12:51:01.511" v="78774" actId="478"/>
          <ac:graphicFrameMkLst>
            <pc:docMk/>
            <pc:sldMk cId="3724396714" sldId="399"/>
            <ac:graphicFrameMk id="11" creationId="{6C859762-91A6-8DF5-7060-9FB38257AA2E}"/>
          </ac:graphicFrameMkLst>
        </pc:graphicFrameChg>
        <pc:graphicFrameChg chg="add del mod">
          <ac:chgData name="Saranya Palaniswamy" userId="973be20e-c43f-434f-97ed-92fa4baa28ec" providerId="ADAL" clId="{B5DCF0CE-C8E5-412E-A0C9-51F8158176BB}" dt="2023-12-08T12:50:23.974" v="78765" actId="478"/>
          <ac:graphicFrameMkLst>
            <pc:docMk/>
            <pc:sldMk cId="3724396714" sldId="399"/>
            <ac:graphicFrameMk id="12" creationId="{3EFA1C05-EF2B-D071-D261-849B25C14DBE}"/>
          </ac:graphicFrameMkLst>
        </pc:graphicFrameChg>
        <pc:graphicFrameChg chg="add mod">
          <ac:chgData name="Saranya Palaniswamy" userId="973be20e-c43f-434f-97ed-92fa4baa28ec" providerId="ADAL" clId="{B5DCF0CE-C8E5-412E-A0C9-51F8158176BB}" dt="2023-12-08T12:50:51.118" v="78773" actId="208"/>
          <ac:graphicFrameMkLst>
            <pc:docMk/>
            <pc:sldMk cId="3724396714" sldId="399"/>
            <ac:graphicFrameMk id="13" creationId="{3EFA1C05-EF2B-D071-D261-849B25C14DBE}"/>
          </ac:graphicFrameMkLst>
        </pc:graphicFrameChg>
        <pc:graphicFrameChg chg="add mod">
          <ac:chgData name="Saranya Palaniswamy" userId="973be20e-c43f-434f-97ed-92fa4baa28ec" providerId="ADAL" clId="{B5DCF0CE-C8E5-412E-A0C9-51F8158176BB}" dt="2023-12-08T12:51:45.272" v="78781" actId="208"/>
          <ac:graphicFrameMkLst>
            <pc:docMk/>
            <pc:sldMk cId="3724396714" sldId="399"/>
            <ac:graphicFrameMk id="14" creationId="{6C859762-91A6-8DF5-7060-9FB38257AA2E}"/>
          </ac:graphicFrameMkLst>
        </pc:graphicFrameChg>
        <pc:picChg chg="mod">
          <ac:chgData name="Saranya Palaniswamy" userId="973be20e-c43f-434f-97ed-92fa4baa28ec" providerId="ADAL" clId="{B5DCF0CE-C8E5-412E-A0C9-51F8158176BB}" dt="2023-10-02T13:38:08.203" v="6908" actId="1076"/>
          <ac:picMkLst>
            <pc:docMk/>
            <pc:sldMk cId="3724396714" sldId="399"/>
            <ac:picMk id="7" creationId="{77F0A5B5-C24E-0A5F-B2B7-FEF81E60C484}"/>
          </ac:picMkLst>
        </pc:picChg>
        <pc:picChg chg="mod">
          <ac:chgData name="Saranya Palaniswamy" userId="973be20e-c43f-434f-97ed-92fa4baa28ec" providerId="ADAL" clId="{B5DCF0CE-C8E5-412E-A0C9-51F8158176BB}" dt="2023-10-02T13:38:05.428" v="6907" actId="1076"/>
          <ac:picMkLst>
            <pc:docMk/>
            <pc:sldMk cId="3724396714" sldId="399"/>
            <ac:picMk id="10" creationId="{64DE86AF-974A-212B-976C-8790340CF73A}"/>
          </ac:picMkLst>
        </pc:picChg>
        <pc:picChg chg="del">
          <ac:chgData name="Saranya Palaniswamy" userId="973be20e-c43f-434f-97ed-92fa4baa28ec" providerId="ADAL" clId="{B5DCF0CE-C8E5-412E-A0C9-51F8158176BB}" dt="2023-09-22T10:13:53.853" v="2287" actId="478"/>
          <ac:picMkLst>
            <pc:docMk/>
            <pc:sldMk cId="3724396714" sldId="399"/>
            <ac:picMk id="13" creationId="{2D77CAA6-D4B7-C098-3E28-15065A9C58E3}"/>
          </ac:picMkLst>
        </pc:picChg>
        <pc:picChg chg="del">
          <ac:chgData name="Saranya Palaniswamy" userId="973be20e-c43f-434f-97ed-92fa4baa28ec" providerId="ADAL" clId="{B5DCF0CE-C8E5-412E-A0C9-51F8158176BB}" dt="2023-09-22T10:13:57.305" v="2290" actId="478"/>
          <ac:picMkLst>
            <pc:docMk/>
            <pc:sldMk cId="3724396714" sldId="399"/>
            <ac:picMk id="18" creationId="{AECE220C-890F-52F3-D34C-847EF8A58F0E}"/>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B5DCF0CE-C8E5-412E-A0C9-51F8158176BB}" dt="2023-12-06T14:47:39.380" v="78073"/>
              <pc2:cmMkLst xmlns:pc2="http://schemas.microsoft.com/office/powerpoint/2019/9/main/command">
                <pc:docMk/>
                <pc:sldMk cId="3724396714" sldId="399"/>
                <pc2:cmMk id="{3CB8A2BD-78AF-4867-BC8C-9E58865B0047}"/>
              </pc2:cmMkLst>
            </pc226:cmChg>
            <pc226:cmChg xmlns:pc226="http://schemas.microsoft.com/office/powerpoint/2022/06/main/command" chg="del">
              <pc226:chgData name="Saranya Palaniswamy" userId="973be20e-c43f-434f-97ed-92fa4baa28ec" providerId="ADAL" clId="{B5DCF0CE-C8E5-412E-A0C9-51F8158176BB}" dt="2023-12-01T17:14:30.998" v="75346"/>
              <pc2:cmMkLst xmlns:pc2="http://schemas.microsoft.com/office/powerpoint/2019/9/main/command">
                <pc:docMk/>
                <pc:sldMk cId="3724396714" sldId="399"/>
                <pc2:cmMk id="{A0382ADB-8C18-498A-B93B-4764AB9C11B9}"/>
              </pc2:cmMkLst>
              <pc226:cmRplyChg chg="add mod">
                <pc226:chgData name="Saranya Palaniswamy" userId="973be20e-c43f-434f-97ed-92fa4baa28ec" providerId="ADAL" clId="{B5DCF0CE-C8E5-412E-A0C9-51F8158176BB}" dt="2023-11-22T16:04:25.462" v="72282"/>
                <pc2:cmRplyMkLst xmlns:pc2="http://schemas.microsoft.com/office/powerpoint/2019/9/main/command">
                  <pc:docMk/>
                  <pc:sldMk cId="3724396714" sldId="399"/>
                  <pc2:cmMk id="{A0382ADB-8C18-498A-B93B-4764AB9C11B9}"/>
                  <pc2:cmRplyMk id="{7E5E3F21-4752-4D05-A8C8-5E05CADCC197}"/>
                </pc2:cmRplyMkLst>
              </pc226:cmRplyChg>
            </pc226:cmChg>
          </p:ext>
        </pc:extLst>
      </pc:sldChg>
      <pc:sldChg chg="modSp mod ord">
        <pc:chgData name="Saranya Palaniswamy" userId="973be20e-c43f-434f-97ed-92fa4baa28ec" providerId="ADAL" clId="{B5DCF0CE-C8E5-412E-A0C9-51F8158176BB}" dt="2024-02-01T16:47:28.112" v="102613" actId="20577"/>
        <pc:sldMkLst>
          <pc:docMk/>
          <pc:sldMk cId="2842748638" sldId="402"/>
        </pc:sldMkLst>
        <pc:spChg chg="mod">
          <ac:chgData name="Saranya Palaniswamy" userId="973be20e-c43f-434f-97ed-92fa4baa28ec" providerId="ADAL" clId="{B5DCF0CE-C8E5-412E-A0C9-51F8158176BB}" dt="2024-02-01T16:47:28.112" v="102613" actId="20577"/>
          <ac:spMkLst>
            <pc:docMk/>
            <pc:sldMk cId="2842748638" sldId="402"/>
            <ac:spMk id="2" creationId="{5B04C80A-E632-43FF-9A5F-2BBD18F402AB}"/>
          </ac:spMkLst>
        </pc:spChg>
      </pc:sldChg>
      <pc:sldChg chg="addSp delSp modSp add mod ord addCm delCm modCm modNotesTx">
        <pc:chgData name="Saranya Palaniswamy" userId="973be20e-c43f-434f-97ed-92fa4baa28ec" providerId="ADAL" clId="{B5DCF0CE-C8E5-412E-A0C9-51F8158176BB}" dt="2024-01-31T12:08:54.012" v="102113" actId="20577"/>
        <pc:sldMkLst>
          <pc:docMk/>
          <pc:sldMk cId="368376044" sldId="403"/>
        </pc:sldMkLst>
        <pc:spChg chg="mod">
          <ac:chgData name="Saranya Palaniswamy" userId="973be20e-c43f-434f-97ed-92fa4baa28ec" providerId="ADAL" clId="{B5DCF0CE-C8E5-412E-A0C9-51F8158176BB}" dt="2023-11-28T15:53:00.639" v="74502" actId="20577"/>
          <ac:spMkLst>
            <pc:docMk/>
            <pc:sldMk cId="368376044" sldId="403"/>
            <ac:spMk id="7" creationId="{5AC719DB-53E3-0175-DAAD-EB474419A543}"/>
          </ac:spMkLst>
        </pc:spChg>
        <pc:spChg chg="mod">
          <ac:chgData name="Saranya Palaniswamy" userId="973be20e-c43f-434f-97ed-92fa4baa28ec" providerId="ADAL" clId="{B5DCF0CE-C8E5-412E-A0C9-51F8158176BB}" dt="2024-01-31T12:08:54.012" v="102113" actId="20577"/>
          <ac:spMkLst>
            <pc:docMk/>
            <pc:sldMk cId="368376044" sldId="403"/>
            <ac:spMk id="8" creationId="{0158A66E-2D42-CF43-51B1-B042473F6432}"/>
          </ac:spMkLst>
        </pc:spChg>
        <pc:spChg chg="mod">
          <ac:chgData name="Saranya Palaniswamy" userId="973be20e-c43f-434f-97ed-92fa4baa28ec" providerId="ADAL" clId="{B5DCF0CE-C8E5-412E-A0C9-51F8158176BB}" dt="2023-11-28T15:50:09.424" v="74490" actId="1076"/>
          <ac:spMkLst>
            <pc:docMk/>
            <pc:sldMk cId="368376044" sldId="403"/>
            <ac:spMk id="9" creationId="{E2DC57E4-9E1A-7A09-0ABA-C0D074A24A73}"/>
          </ac:spMkLst>
        </pc:spChg>
        <pc:spChg chg="mod">
          <ac:chgData name="Saranya Palaniswamy" userId="973be20e-c43f-434f-97ed-92fa4baa28ec" providerId="ADAL" clId="{B5DCF0CE-C8E5-412E-A0C9-51F8158176BB}" dt="2023-11-28T15:50:07.102" v="74489" actId="1076"/>
          <ac:spMkLst>
            <pc:docMk/>
            <pc:sldMk cId="368376044" sldId="403"/>
            <ac:spMk id="10" creationId="{957D0293-1212-02AC-9495-6D76BB87E900}"/>
          </ac:spMkLst>
        </pc:spChg>
        <pc:graphicFrameChg chg="del">
          <ac:chgData name="Saranya Palaniswamy" userId="973be20e-c43f-434f-97ed-92fa4baa28ec" providerId="ADAL" clId="{B5DCF0CE-C8E5-412E-A0C9-51F8158176BB}" dt="2023-11-28T15:30:43.830" v="74475" actId="478"/>
          <ac:graphicFrameMkLst>
            <pc:docMk/>
            <pc:sldMk cId="368376044" sldId="403"/>
            <ac:graphicFrameMk id="2" creationId="{24FD596E-6725-59B6-5467-89E8AFAB5AF5}"/>
          </ac:graphicFrameMkLst>
        </pc:graphicFrameChg>
        <pc:graphicFrameChg chg="add mod">
          <ac:chgData name="Saranya Palaniswamy" userId="973be20e-c43f-434f-97ed-92fa4baa28ec" providerId="ADAL" clId="{B5DCF0CE-C8E5-412E-A0C9-51F8158176BB}" dt="2023-11-29T18:23:05.417" v="74961" actId="208"/>
          <ac:graphicFrameMkLst>
            <pc:docMk/>
            <pc:sldMk cId="368376044" sldId="403"/>
            <ac:graphicFrameMk id="2" creationId="{673D7659-EC3C-8F0E-1684-3CDAD88A15ED}"/>
          </ac:graphicFrameMkLst>
        </pc:graphicFrameChg>
        <pc:graphicFrameChg chg="del">
          <ac:chgData name="Saranya Palaniswamy" userId="973be20e-c43f-434f-97ed-92fa4baa28ec" providerId="ADAL" clId="{B5DCF0CE-C8E5-412E-A0C9-51F8158176BB}" dt="2023-11-28T15:49:53.486" v="74483" actId="478"/>
          <ac:graphicFrameMkLst>
            <pc:docMk/>
            <pc:sldMk cId="368376044" sldId="403"/>
            <ac:graphicFrameMk id="3" creationId="{951AEA6A-6FF0-CBE5-EA07-13A5AC2FE6C2}"/>
          </ac:graphicFrameMkLst>
        </pc:graphicFrameChg>
        <pc:graphicFrameChg chg="add mod">
          <ac:chgData name="Saranya Palaniswamy" userId="973be20e-c43f-434f-97ed-92fa4baa28ec" providerId="ADAL" clId="{B5DCF0CE-C8E5-412E-A0C9-51F8158176BB}" dt="2023-11-29T12:08:22.572" v="74936" actId="1076"/>
          <ac:graphicFrameMkLst>
            <pc:docMk/>
            <pc:sldMk cId="368376044" sldId="403"/>
            <ac:graphicFrameMk id="4" creationId="{FB6AEE40-418C-179D-3FF9-732EE275CBDA}"/>
          </ac:graphicFrameMkLst>
        </pc:graphicFrameChg>
        <pc:graphicFrameChg chg="add del mod">
          <ac:chgData name="Saranya Palaniswamy" userId="973be20e-c43f-434f-97ed-92fa4baa28ec" providerId="ADAL" clId="{B5DCF0CE-C8E5-412E-A0C9-51F8158176BB}" dt="2023-11-29T18:22:54.634" v="74955" actId="478"/>
          <ac:graphicFrameMkLst>
            <pc:docMk/>
            <pc:sldMk cId="368376044" sldId="403"/>
            <ac:graphicFrameMk id="5" creationId="{673D7659-EC3C-8F0E-1684-3CDAD88A15ED}"/>
          </ac:graphicFrameMkLst>
        </pc:graphicFrame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B5DCF0CE-C8E5-412E-A0C9-51F8158176BB}" dt="2023-12-06T14:45:21.996" v="78057"/>
              <pc2:cmMkLst xmlns:pc2="http://schemas.microsoft.com/office/powerpoint/2019/9/main/command">
                <pc:docMk/>
                <pc:sldMk cId="368376044" sldId="403"/>
                <pc2:cmMk id="{45C30A25-116E-4255-BC3D-D4E097B0C70A}"/>
              </pc2:cmMkLst>
            </pc226:cmChg>
            <pc226:cmChg xmlns:pc226="http://schemas.microsoft.com/office/powerpoint/2022/06/main/command" chg="add del mod modRxn">
              <pc226:chgData name="Saranya Palaniswamy" userId="973be20e-c43f-434f-97ed-92fa4baa28ec" providerId="ADAL" clId="{B5DCF0CE-C8E5-412E-A0C9-51F8158176BB}" dt="2023-10-24T12:28:59.171" v="40560"/>
              <pc2:cmMkLst xmlns:pc2="http://schemas.microsoft.com/office/powerpoint/2019/9/main/command">
                <pc:docMk/>
                <pc:sldMk cId="368376044" sldId="403"/>
                <pc2:cmMk id="{075816E5-2850-462F-BD92-7027374612A4}"/>
              </pc2:cmMkLst>
            </pc226:cmChg>
          </p:ext>
        </pc:extLst>
      </pc:sldChg>
      <pc:sldChg chg="modSp del mod ord modCm modNotesTx">
        <pc:chgData name="Saranya Palaniswamy" userId="973be20e-c43f-434f-97ed-92fa4baa28ec" providerId="ADAL" clId="{B5DCF0CE-C8E5-412E-A0C9-51F8158176BB}" dt="2023-10-24T12:16:56.614" v="40463" actId="2696"/>
        <pc:sldMkLst>
          <pc:docMk/>
          <pc:sldMk cId="3938207190" sldId="403"/>
        </pc:sldMkLst>
        <pc:spChg chg="mod">
          <ac:chgData name="Saranya Palaniswamy" userId="973be20e-c43f-434f-97ed-92fa4baa28ec" providerId="ADAL" clId="{B5DCF0CE-C8E5-412E-A0C9-51F8158176BB}" dt="2023-09-26T13:32:09.092" v="4953" actId="20577"/>
          <ac:spMkLst>
            <pc:docMk/>
            <pc:sldMk cId="3938207190" sldId="403"/>
            <ac:spMk id="8" creationId="{0158A66E-2D42-CF43-51B1-B042473F6432}"/>
          </ac:spMkLst>
        </pc:spChg>
        <pc:graphicFrameChg chg="mod">
          <ac:chgData name="Saranya Palaniswamy" userId="973be20e-c43f-434f-97ed-92fa4baa28ec" providerId="ADAL" clId="{B5DCF0CE-C8E5-412E-A0C9-51F8158176BB}" dt="2023-09-26T10:22:39.670" v="4556" actId="208"/>
          <ac:graphicFrameMkLst>
            <pc:docMk/>
            <pc:sldMk cId="3938207190" sldId="403"/>
            <ac:graphicFrameMk id="2" creationId="{24FD596E-6725-59B6-5467-89E8AFAB5AF5}"/>
          </ac:graphicFrameMkLst>
        </pc:graphicFrameChg>
        <pc:graphicFrameChg chg="mod">
          <ac:chgData name="Saranya Palaniswamy" userId="973be20e-c43f-434f-97ed-92fa4baa28ec" providerId="ADAL" clId="{B5DCF0CE-C8E5-412E-A0C9-51F8158176BB}" dt="2023-09-26T10:22:41.298" v="4557" actId="208"/>
          <ac:graphicFrameMkLst>
            <pc:docMk/>
            <pc:sldMk cId="3938207190" sldId="403"/>
            <ac:graphicFrameMk id="3" creationId="{951AEA6A-6FF0-CBE5-EA07-13A5AC2FE6C2}"/>
          </ac:graphicFrameMkLst>
        </pc:graphicFrameChg>
        <pc:extLst>
          <p:ext xmlns:p="http://schemas.openxmlformats.org/presentationml/2006/main" uri="{D6D511B9-2390-475A-947B-AFAB55BFBCF1}">
            <pc226:cmChg xmlns:pc226="http://schemas.microsoft.com/office/powerpoint/2022/06/main/command" chg="">
              <pc226:chgData name="Saranya Palaniswamy" userId="973be20e-c43f-434f-97ed-92fa4baa28ec" providerId="ADAL" clId="{B5DCF0CE-C8E5-412E-A0C9-51F8158176BB}" dt="2023-10-24T12:16:52.177" v="40462"/>
              <pc2:cmMkLst xmlns:pc2="http://schemas.microsoft.com/office/powerpoint/2019/9/main/command">
                <pc:docMk/>
                <pc:sldMk cId="3938207190" sldId="403"/>
                <pc2:cmMk id="{0D8C2497-8385-4991-904A-AED2792567C1}"/>
              </pc2:cmMkLst>
              <pc226:cmRplyChg chg="add">
                <pc226:chgData name="Saranya Palaniswamy" userId="973be20e-c43f-434f-97ed-92fa4baa28ec" providerId="ADAL" clId="{B5DCF0CE-C8E5-412E-A0C9-51F8158176BB}" dt="2023-10-24T12:16:52.177" v="40462"/>
                <pc2:cmRplyMkLst xmlns:pc2="http://schemas.microsoft.com/office/powerpoint/2019/9/main/command">
                  <pc:docMk/>
                  <pc:sldMk cId="3938207190" sldId="403"/>
                  <pc2:cmMk id="{0D8C2497-8385-4991-904A-AED2792567C1}"/>
                  <pc2:cmRplyMk id="{23BCD121-6F68-43B5-A89F-95CD84C6D236}"/>
                </pc2:cmRplyMkLst>
              </pc226:cmRplyChg>
            </pc226:cmChg>
          </p:ext>
        </pc:extLst>
      </pc:sldChg>
      <pc:sldChg chg="addSp delSp modSp del mod ord modNotesTx">
        <pc:chgData name="Saranya Palaniswamy" userId="973be20e-c43f-434f-97ed-92fa4baa28ec" providerId="ADAL" clId="{B5DCF0CE-C8E5-412E-A0C9-51F8158176BB}" dt="2023-10-24T12:16:56.614" v="40463" actId="2696"/>
        <pc:sldMkLst>
          <pc:docMk/>
          <pc:sldMk cId="589162181" sldId="404"/>
        </pc:sldMkLst>
        <pc:spChg chg="mod">
          <ac:chgData name="Saranya Palaniswamy" userId="973be20e-c43f-434f-97ed-92fa4baa28ec" providerId="ADAL" clId="{B5DCF0CE-C8E5-412E-A0C9-51F8158176BB}" dt="2023-09-26T13:32:24.918" v="4971" actId="20577"/>
          <ac:spMkLst>
            <pc:docMk/>
            <pc:sldMk cId="589162181" sldId="404"/>
            <ac:spMk id="8" creationId="{0158A66E-2D42-CF43-51B1-B042473F6432}"/>
          </ac:spMkLst>
        </pc:spChg>
        <pc:spChg chg="mod">
          <ac:chgData name="Saranya Palaniswamy" userId="973be20e-c43f-434f-97ed-92fa4baa28ec" providerId="ADAL" clId="{B5DCF0CE-C8E5-412E-A0C9-51F8158176BB}" dt="2023-09-27T09:45:54.817" v="5843" actId="1076"/>
          <ac:spMkLst>
            <pc:docMk/>
            <pc:sldMk cId="589162181" sldId="404"/>
            <ac:spMk id="9" creationId="{DEF4E9A5-C2FD-F245-3B58-30D000C36663}"/>
          </ac:spMkLst>
        </pc:spChg>
        <pc:graphicFrameChg chg="add mod">
          <ac:chgData name="Saranya Palaniswamy" userId="973be20e-c43f-434f-97ed-92fa4baa28ec" providerId="ADAL" clId="{B5DCF0CE-C8E5-412E-A0C9-51F8158176BB}" dt="2023-09-26T13:09:16.158" v="4661" actId="14100"/>
          <ac:graphicFrameMkLst>
            <pc:docMk/>
            <pc:sldMk cId="589162181" sldId="404"/>
            <ac:graphicFrameMk id="2" creationId="{547F7FC9-BF9B-6D33-D23A-8416D09A7872}"/>
          </ac:graphicFrameMkLst>
        </pc:graphicFrameChg>
        <pc:graphicFrameChg chg="del mod">
          <ac:chgData name="Saranya Palaniswamy" userId="973be20e-c43f-434f-97ed-92fa4baa28ec" providerId="ADAL" clId="{B5DCF0CE-C8E5-412E-A0C9-51F8158176BB}" dt="2023-09-26T13:09:03.055" v="4656" actId="478"/>
          <ac:graphicFrameMkLst>
            <pc:docMk/>
            <pc:sldMk cId="589162181" sldId="404"/>
            <ac:graphicFrameMk id="4" creationId="{90C0E0E6-8E4B-F70E-4345-03B533482D97}"/>
          </ac:graphicFrameMkLst>
        </pc:graphicFrameChg>
        <pc:graphicFrameChg chg="mod">
          <ac:chgData name="Saranya Palaniswamy" userId="973be20e-c43f-434f-97ed-92fa4baa28ec" providerId="ADAL" clId="{B5DCF0CE-C8E5-412E-A0C9-51F8158176BB}" dt="2023-09-26T10:22:44.870" v="4558" actId="208"/>
          <ac:graphicFrameMkLst>
            <pc:docMk/>
            <pc:sldMk cId="589162181" sldId="404"/>
            <ac:graphicFrameMk id="5" creationId="{C201B836-2E28-1792-8F58-AC19C5A9B478}"/>
          </ac:graphicFrameMkLst>
        </pc:graphicFrameChg>
      </pc:sldChg>
      <pc:sldChg chg="addSp delSp modSp add mod ord delCm modCm modNotesTx">
        <pc:chgData name="Saranya Palaniswamy" userId="973be20e-c43f-434f-97ed-92fa4baa28ec" providerId="ADAL" clId="{B5DCF0CE-C8E5-412E-A0C9-51F8158176BB}" dt="2024-01-31T12:09:11.498" v="102119" actId="20577"/>
        <pc:sldMkLst>
          <pc:docMk/>
          <pc:sldMk cId="1961109490" sldId="404"/>
        </pc:sldMkLst>
        <pc:spChg chg="mod">
          <ac:chgData name="Saranya Palaniswamy" userId="973be20e-c43f-434f-97ed-92fa4baa28ec" providerId="ADAL" clId="{B5DCF0CE-C8E5-412E-A0C9-51F8158176BB}" dt="2023-11-28T17:08:46.127" v="74841" actId="1076"/>
          <ac:spMkLst>
            <pc:docMk/>
            <pc:sldMk cId="1961109490" sldId="404"/>
            <ac:spMk id="7" creationId="{4D8586F8-4A23-B566-31FD-37772AC5E44C}"/>
          </ac:spMkLst>
        </pc:spChg>
        <pc:spChg chg="mod">
          <ac:chgData name="Saranya Palaniswamy" userId="973be20e-c43f-434f-97ed-92fa4baa28ec" providerId="ADAL" clId="{B5DCF0CE-C8E5-412E-A0C9-51F8158176BB}" dt="2024-01-31T12:09:11.498" v="102119" actId="20577"/>
          <ac:spMkLst>
            <pc:docMk/>
            <pc:sldMk cId="1961109490" sldId="404"/>
            <ac:spMk id="8" creationId="{0158A66E-2D42-CF43-51B1-B042473F6432}"/>
          </ac:spMkLst>
        </pc:spChg>
        <pc:spChg chg="mod">
          <ac:chgData name="Saranya Palaniswamy" userId="973be20e-c43f-434f-97ed-92fa4baa28ec" providerId="ADAL" clId="{B5DCF0CE-C8E5-412E-A0C9-51F8158176BB}" dt="2023-12-12T13:54:28.057" v="82493" actId="20577"/>
          <ac:spMkLst>
            <pc:docMk/>
            <pc:sldMk cId="1961109490" sldId="404"/>
            <ac:spMk id="9" creationId="{DEF4E9A5-C2FD-F245-3B58-30D000C36663}"/>
          </ac:spMkLst>
        </pc:spChg>
        <pc:spChg chg="mod">
          <ac:chgData name="Saranya Palaniswamy" userId="973be20e-c43f-434f-97ed-92fa4baa28ec" providerId="ADAL" clId="{B5DCF0CE-C8E5-412E-A0C9-51F8158176BB}" dt="2023-11-28T17:07:49.867" v="74839" actId="1076"/>
          <ac:spMkLst>
            <pc:docMk/>
            <pc:sldMk cId="1961109490" sldId="404"/>
            <ac:spMk id="11" creationId="{DD386D8C-3F58-C732-3B70-40D3C075E3FB}"/>
          </ac:spMkLst>
        </pc:spChg>
        <pc:graphicFrameChg chg="add mod">
          <ac:chgData name="Saranya Palaniswamy" userId="973be20e-c43f-434f-97ed-92fa4baa28ec" providerId="ADAL" clId="{B5DCF0CE-C8E5-412E-A0C9-51F8158176BB}" dt="2023-11-29T18:25:37.127" v="74968" actId="14100"/>
          <ac:graphicFrameMkLst>
            <pc:docMk/>
            <pc:sldMk cId="1961109490" sldId="404"/>
            <ac:graphicFrameMk id="2" creationId="{51165F6A-7695-C9E9-D358-011C804FD0B7}"/>
          </ac:graphicFrameMkLst>
        </pc:graphicFrameChg>
        <pc:graphicFrameChg chg="del">
          <ac:chgData name="Saranya Palaniswamy" userId="973be20e-c43f-434f-97ed-92fa4baa28ec" providerId="ADAL" clId="{B5DCF0CE-C8E5-412E-A0C9-51F8158176BB}" dt="2023-11-28T16:38:11.561" v="74503" actId="478"/>
          <ac:graphicFrameMkLst>
            <pc:docMk/>
            <pc:sldMk cId="1961109490" sldId="404"/>
            <ac:graphicFrameMk id="2" creationId="{547F7FC9-BF9B-6D33-D23A-8416D09A7872}"/>
          </ac:graphicFrameMkLst>
        </pc:graphicFrameChg>
        <pc:graphicFrameChg chg="add del mod">
          <ac:chgData name="Saranya Palaniswamy" userId="973be20e-c43f-434f-97ed-92fa4baa28ec" providerId="ADAL" clId="{B5DCF0CE-C8E5-412E-A0C9-51F8158176BB}" dt="2023-11-29T18:25:29.351" v="74962" actId="478"/>
          <ac:graphicFrameMkLst>
            <pc:docMk/>
            <pc:sldMk cId="1961109490" sldId="404"/>
            <ac:graphicFrameMk id="3" creationId="{51165F6A-7695-C9E9-D358-011C804FD0B7}"/>
          </ac:graphicFrameMkLst>
        </pc:graphicFrameChg>
        <pc:graphicFrameChg chg="add del mod">
          <ac:chgData name="Saranya Palaniswamy" userId="973be20e-c43f-434f-97ed-92fa4baa28ec" providerId="ADAL" clId="{B5DCF0CE-C8E5-412E-A0C9-51F8158176BB}" dt="2023-11-29T18:27:47.289" v="74971" actId="478"/>
          <ac:graphicFrameMkLst>
            <pc:docMk/>
            <pc:sldMk cId="1961109490" sldId="404"/>
            <ac:graphicFrameMk id="4" creationId="{742BCF27-9D24-70F1-13BC-BAB52750C531}"/>
          </ac:graphicFrameMkLst>
        </pc:graphicFrameChg>
        <pc:graphicFrameChg chg="add mod">
          <ac:chgData name="Saranya Palaniswamy" userId="973be20e-c43f-434f-97ed-92fa4baa28ec" providerId="ADAL" clId="{B5DCF0CE-C8E5-412E-A0C9-51F8158176BB}" dt="2023-11-29T18:27:58.479" v="74979" actId="14100"/>
          <ac:graphicFrameMkLst>
            <pc:docMk/>
            <pc:sldMk cId="1961109490" sldId="404"/>
            <ac:graphicFrameMk id="5" creationId="{742BCF27-9D24-70F1-13BC-BAB52750C531}"/>
          </ac:graphicFrameMkLst>
        </pc:graphicFrameChg>
        <pc:graphicFrameChg chg="del">
          <ac:chgData name="Saranya Palaniswamy" userId="973be20e-c43f-434f-97ed-92fa4baa28ec" providerId="ADAL" clId="{B5DCF0CE-C8E5-412E-A0C9-51F8158176BB}" dt="2023-11-28T16:53:46.947" v="74671" actId="478"/>
          <ac:graphicFrameMkLst>
            <pc:docMk/>
            <pc:sldMk cId="1961109490" sldId="404"/>
            <ac:graphicFrameMk id="5" creationId="{C201B836-2E28-1792-8F58-AC19C5A9B478}"/>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12-06T14:45:24.580" v="78058"/>
              <pc2:cmMkLst xmlns:pc2="http://schemas.microsoft.com/office/powerpoint/2019/9/main/command">
                <pc:docMk/>
                <pc:sldMk cId="1961109490" sldId="404"/>
                <pc2:cmMk id="{6D28C127-ADF0-4AFD-A925-212C94575D91}"/>
              </pc2:cmMkLst>
              <pc226:cmRplyChg chg="add del">
                <pc226:chgData name="Saranya Palaniswamy" userId="973be20e-c43f-434f-97ed-92fa4baa28ec" providerId="ADAL" clId="{B5DCF0CE-C8E5-412E-A0C9-51F8158176BB}" dt="2023-11-29T13:15:06.604" v="74937"/>
                <pc2:cmRplyMkLst xmlns:pc2="http://schemas.microsoft.com/office/powerpoint/2019/9/main/command">
                  <pc:docMk/>
                  <pc:sldMk cId="1961109490" sldId="404"/>
                  <pc2:cmMk id="{6D28C127-ADF0-4AFD-A925-212C94575D91}"/>
                  <pc2:cmRplyMk id="{444FE204-8199-41E3-A32A-4679F32E104C}"/>
                </pc2:cmRplyMkLst>
              </pc226:cmRplyChg>
              <pc226:cmRplyChg chg="add mod">
                <pc226:chgData name="Saranya Palaniswamy" userId="973be20e-c43f-434f-97ed-92fa4baa28ec" providerId="ADAL" clId="{B5DCF0CE-C8E5-412E-A0C9-51F8158176BB}" dt="2023-11-28T10:54:47.030" v="72982"/>
                <pc2:cmRplyMkLst xmlns:pc2="http://schemas.microsoft.com/office/powerpoint/2019/9/main/command">
                  <pc:docMk/>
                  <pc:sldMk cId="1961109490" sldId="404"/>
                  <pc2:cmMk id="{6D28C127-ADF0-4AFD-A925-212C94575D91}"/>
                  <pc2:cmRplyMk id="{3CFB9C4B-F521-46A3-9F86-DC06F38FCA41}"/>
                </pc2:cmRplyMkLst>
              </pc226:cmRplyChg>
              <pc226:cmRplyChg chg="add">
                <pc226:chgData name="Saranya Palaniswamy" userId="973be20e-c43f-434f-97ed-92fa4baa28ec" providerId="ADAL" clId="{B5DCF0CE-C8E5-412E-A0C9-51F8158176BB}" dt="2023-11-30T11:27:13.341" v="75245"/>
                <pc2:cmRplyMkLst xmlns:pc2="http://schemas.microsoft.com/office/powerpoint/2019/9/main/command">
                  <pc:docMk/>
                  <pc:sldMk cId="1961109490" sldId="404"/>
                  <pc2:cmMk id="{6D28C127-ADF0-4AFD-A925-212C94575D91}"/>
                  <pc2:cmRplyMk id="{10104CB2-2B5D-4EA1-B440-6FB023BD6FB3}"/>
                </pc2:cmRplyMkLst>
              </pc226:cmRplyChg>
            </pc226:cmChg>
          </p:ext>
        </pc:extLst>
      </pc:sldChg>
      <pc:sldChg chg="modSp mod modNotesTx">
        <pc:chgData name="Saranya Palaniswamy" userId="973be20e-c43f-434f-97ed-92fa4baa28ec" providerId="ADAL" clId="{B5DCF0CE-C8E5-412E-A0C9-51F8158176BB}" dt="2024-01-15T14:01:43.429" v="98686" actId="20577"/>
        <pc:sldMkLst>
          <pc:docMk/>
          <pc:sldMk cId="197420952" sldId="406"/>
        </pc:sldMkLst>
        <pc:spChg chg="mod">
          <ac:chgData name="Saranya Palaniswamy" userId="973be20e-c43f-434f-97ed-92fa4baa28ec" providerId="ADAL" clId="{B5DCF0CE-C8E5-412E-A0C9-51F8158176BB}" dt="2024-01-04T15:54:16.325" v="86136" actId="20577"/>
          <ac:spMkLst>
            <pc:docMk/>
            <pc:sldMk cId="197420952" sldId="406"/>
            <ac:spMk id="2" creationId="{5B04C80A-E632-43FF-9A5F-2BBD18F402AB}"/>
          </ac:spMkLst>
        </pc:spChg>
      </pc:sldChg>
      <pc:sldChg chg="del">
        <pc:chgData name="Saranya Palaniswamy" userId="973be20e-c43f-434f-97ed-92fa4baa28ec" providerId="ADAL" clId="{B5DCF0CE-C8E5-412E-A0C9-51F8158176BB}" dt="2023-09-21T12:33:40.934" v="108" actId="47"/>
        <pc:sldMkLst>
          <pc:docMk/>
          <pc:sldMk cId="1521945966" sldId="407"/>
        </pc:sldMkLst>
      </pc:sldChg>
      <pc:sldChg chg="addSp delSp modSp new mod addCm delCm modCm modNotesTx">
        <pc:chgData name="Saranya Palaniswamy" userId="973be20e-c43f-434f-97ed-92fa4baa28ec" providerId="ADAL" clId="{B5DCF0CE-C8E5-412E-A0C9-51F8158176BB}" dt="2024-01-31T11:28:05.505" v="102018" actId="20577"/>
        <pc:sldMkLst>
          <pc:docMk/>
          <pc:sldMk cId="2839006322" sldId="407"/>
        </pc:sldMkLst>
        <pc:spChg chg="add mod">
          <ac:chgData name="Saranya Palaniswamy" userId="973be20e-c43f-434f-97ed-92fa4baa28ec" providerId="ADAL" clId="{B5DCF0CE-C8E5-412E-A0C9-51F8158176BB}" dt="2024-01-04T17:16:50.866" v="86807" actId="1076"/>
          <ac:spMkLst>
            <pc:docMk/>
            <pc:sldMk cId="2839006322" sldId="407"/>
            <ac:spMk id="2" creationId="{71B941A1-7403-686C-8CAA-166C0368FFE0}"/>
          </ac:spMkLst>
        </pc:spChg>
        <pc:spChg chg="del">
          <ac:chgData name="Saranya Palaniswamy" userId="973be20e-c43f-434f-97ed-92fa4baa28ec" providerId="ADAL" clId="{B5DCF0CE-C8E5-412E-A0C9-51F8158176BB}" dt="2023-09-21T12:37:20.305" v="113" actId="478"/>
          <ac:spMkLst>
            <pc:docMk/>
            <pc:sldMk cId="2839006322" sldId="407"/>
            <ac:spMk id="2" creationId="{CDAA8B24-4357-1285-DF12-2F14DC015CA8}"/>
          </ac:spMkLst>
        </pc:spChg>
        <pc:spChg chg="del">
          <ac:chgData name="Saranya Palaniswamy" userId="973be20e-c43f-434f-97ed-92fa4baa28ec" providerId="ADAL" clId="{B5DCF0CE-C8E5-412E-A0C9-51F8158176BB}" dt="2023-09-21T12:37:14.734" v="111" actId="22"/>
          <ac:spMkLst>
            <pc:docMk/>
            <pc:sldMk cId="2839006322" sldId="407"/>
            <ac:spMk id="3" creationId="{64A25F56-445E-ED74-CF10-A7D982D6CD4E}"/>
          </ac:spMkLst>
        </pc:spChg>
        <pc:spChg chg="add del mod">
          <ac:chgData name="Saranya Palaniswamy" userId="973be20e-c43f-434f-97ed-92fa4baa28ec" providerId="ADAL" clId="{B5DCF0CE-C8E5-412E-A0C9-51F8158176BB}" dt="2023-09-27T08:54:06.057" v="5702" actId="478"/>
          <ac:spMkLst>
            <pc:docMk/>
            <pc:sldMk cId="2839006322" sldId="407"/>
            <ac:spMk id="5" creationId="{F5652740-FF88-BB9C-9D11-6E1487394DD1}"/>
          </ac:spMkLst>
        </pc:spChg>
        <pc:spChg chg="add mod">
          <ac:chgData name="Saranya Palaniswamy" userId="973be20e-c43f-434f-97ed-92fa4baa28ec" providerId="ADAL" clId="{B5DCF0CE-C8E5-412E-A0C9-51F8158176BB}" dt="2024-01-31T11:28:05.505" v="102018" actId="20577"/>
          <ac:spMkLst>
            <pc:docMk/>
            <pc:sldMk cId="2839006322" sldId="407"/>
            <ac:spMk id="6" creationId="{53F58DE6-A4F5-002A-9E7D-90DFE301E1B9}"/>
          </ac:spMkLst>
        </pc:spChg>
        <pc:spChg chg="add mod">
          <ac:chgData name="Saranya Palaniswamy" userId="973be20e-c43f-434f-97ed-92fa4baa28ec" providerId="ADAL" clId="{B5DCF0CE-C8E5-412E-A0C9-51F8158176BB}" dt="2024-01-04T17:15:14.682" v="86678" actId="1076"/>
          <ac:spMkLst>
            <pc:docMk/>
            <pc:sldMk cId="2839006322" sldId="407"/>
            <ac:spMk id="7" creationId="{D688E641-106F-50C5-C5A7-16A938C5971C}"/>
          </ac:spMkLst>
        </pc:spChg>
        <pc:spChg chg="add del mod">
          <ac:chgData name="Saranya Palaniswamy" userId="973be20e-c43f-434f-97ed-92fa4baa28ec" providerId="ADAL" clId="{B5DCF0CE-C8E5-412E-A0C9-51F8158176BB}" dt="2023-09-21T12:42:23.703" v="181" actId="478"/>
          <ac:spMkLst>
            <pc:docMk/>
            <pc:sldMk cId="2839006322" sldId="407"/>
            <ac:spMk id="10" creationId="{2A7EDFC8-6C5B-0D66-FBDA-268A2A7B0A48}"/>
          </ac:spMkLst>
        </pc:spChg>
        <pc:spChg chg="add mod">
          <ac:chgData name="Saranya Palaniswamy" userId="973be20e-c43f-434f-97ed-92fa4baa28ec" providerId="ADAL" clId="{B5DCF0CE-C8E5-412E-A0C9-51F8158176BB}" dt="2024-01-04T17:15:05.409" v="86675" actId="1076"/>
          <ac:spMkLst>
            <pc:docMk/>
            <pc:sldMk cId="2839006322" sldId="407"/>
            <ac:spMk id="10" creationId="{9413B5C8-749D-8FAB-900F-6EB5B79A33DC}"/>
          </ac:spMkLst>
        </pc:spChg>
        <pc:spChg chg="add mod">
          <ac:chgData name="Saranya Palaniswamy" userId="973be20e-c43f-434f-97ed-92fa4baa28ec" providerId="ADAL" clId="{B5DCF0CE-C8E5-412E-A0C9-51F8158176BB}" dt="2024-01-04T17:14:59.223" v="86673" actId="14100"/>
          <ac:spMkLst>
            <pc:docMk/>
            <pc:sldMk cId="2839006322" sldId="407"/>
            <ac:spMk id="13" creationId="{D5F0BD10-2029-3111-5F08-E3068BEC8E9F}"/>
          </ac:spMkLst>
        </pc:spChg>
        <pc:spChg chg="add del mod">
          <ac:chgData name="Saranya Palaniswamy" userId="973be20e-c43f-434f-97ed-92fa4baa28ec" providerId="ADAL" clId="{B5DCF0CE-C8E5-412E-A0C9-51F8158176BB}" dt="2023-09-21T12:46:05.027" v="266" actId="478"/>
          <ac:spMkLst>
            <pc:docMk/>
            <pc:sldMk cId="2839006322" sldId="407"/>
            <ac:spMk id="15" creationId="{23EB07DA-E300-8F83-61BF-20034532AD3E}"/>
          </ac:spMkLst>
        </pc:spChg>
        <pc:spChg chg="add del mod">
          <ac:chgData name="Saranya Palaniswamy" userId="973be20e-c43f-434f-97ed-92fa4baa28ec" providerId="ADAL" clId="{B5DCF0CE-C8E5-412E-A0C9-51F8158176BB}" dt="2023-09-22T10:42:25.524" v="2410" actId="478"/>
          <ac:spMkLst>
            <pc:docMk/>
            <pc:sldMk cId="2839006322" sldId="407"/>
            <ac:spMk id="16" creationId="{3A7DE688-961D-2191-8FF9-F206A8DF2097}"/>
          </ac:spMkLst>
        </pc:spChg>
        <pc:spChg chg="add del mod">
          <ac:chgData name="Saranya Palaniswamy" userId="973be20e-c43f-434f-97ed-92fa4baa28ec" providerId="ADAL" clId="{B5DCF0CE-C8E5-412E-A0C9-51F8158176BB}" dt="2023-09-22T10:42:24.923" v="2409" actId="478"/>
          <ac:spMkLst>
            <pc:docMk/>
            <pc:sldMk cId="2839006322" sldId="407"/>
            <ac:spMk id="17" creationId="{B549C89E-E6D9-F62D-8B5D-8B0D602E8F64}"/>
          </ac:spMkLst>
        </pc:spChg>
        <pc:spChg chg="add del mod">
          <ac:chgData name="Saranya Palaniswamy" userId="973be20e-c43f-434f-97ed-92fa4baa28ec" providerId="ADAL" clId="{B5DCF0CE-C8E5-412E-A0C9-51F8158176BB}" dt="2023-09-22T10:42:52.844" v="2421" actId="478"/>
          <ac:spMkLst>
            <pc:docMk/>
            <pc:sldMk cId="2839006322" sldId="407"/>
            <ac:spMk id="22" creationId="{87E8B32F-6310-0865-22AE-DDB5EC2CD89F}"/>
          </ac:spMkLst>
        </pc:spChg>
        <pc:spChg chg="add del mod">
          <ac:chgData name="Saranya Palaniswamy" userId="973be20e-c43f-434f-97ed-92fa4baa28ec" providerId="ADAL" clId="{B5DCF0CE-C8E5-412E-A0C9-51F8158176BB}" dt="2023-09-22T10:42:51.104" v="2419" actId="478"/>
          <ac:spMkLst>
            <pc:docMk/>
            <pc:sldMk cId="2839006322" sldId="407"/>
            <ac:spMk id="23" creationId="{C776B67B-92D8-DEAA-EE78-565E953885B3}"/>
          </ac:spMkLst>
        </pc:spChg>
        <pc:spChg chg="add del mod">
          <ac:chgData name="Saranya Palaniswamy" userId="973be20e-c43f-434f-97ed-92fa4baa28ec" providerId="ADAL" clId="{B5DCF0CE-C8E5-412E-A0C9-51F8158176BB}" dt="2023-09-22T10:45:04.800" v="2424" actId="478"/>
          <ac:spMkLst>
            <pc:docMk/>
            <pc:sldMk cId="2839006322" sldId="407"/>
            <ac:spMk id="24" creationId="{F9C42CDB-91B7-49BD-ECD4-4F9AE616539A}"/>
          </ac:spMkLst>
        </pc:spChg>
        <pc:spChg chg="add del mod">
          <ac:chgData name="Saranya Palaniswamy" userId="973be20e-c43f-434f-97ed-92fa4baa28ec" providerId="ADAL" clId="{B5DCF0CE-C8E5-412E-A0C9-51F8158176BB}" dt="2023-09-22T10:45:05.470" v="2425" actId="478"/>
          <ac:spMkLst>
            <pc:docMk/>
            <pc:sldMk cId="2839006322" sldId="407"/>
            <ac:spMk id="25" creationId="{B353D64E-988C-A716-F0D1-D91368D311D5}"/>
          </ac:spMkLst>
        </pc:spChg>
        <pc:spChg chg="add del mod">
          <ac:chgData name="Saranya Palaniswamy" userId="973be20e-c43f-434f-97ed-92fa4baa28ec" providerId="ADAL" clId="{B5DCF0CE-C8E5-412E-A0C9-51F8158176BB}" dt="2023-09-21T12:52:58.300" v="341" actId="478"/>
          <ac:spMkLst>
            <pc:docMk/>
            <pc:sldMk cId="2839006322" sldId="407"/>
            <ac:spMk id="28" creationId="{B91F4645-8DF7-AB17-4C10-B36955B7C002}"/>
          </ac:spMkLst>
        </pc:spChg>
        <pc:spChg chg="add mod">
          <ac:chgData name="Saranya Palaniswamy" userId="973be20e-c43f-434f-97ed-92fa4baa28ec" providerId="ADAL" clId="{B5DCF0CE-C8E5-412E-A0C9-51F8158176BB}" dt="2023-09-21T12:59:37.273" v="364" actId="20577"/>
          <ac:spMkLst>
            <pc:docMk/>
            <pc:sldMk cId="2839006322" sldId="407"/>
            <ac:spMk id="30" creationId="{BB841F45-E790-67CB-23F2-38B53EF04DB6}"/>
          </ac:spMkLst>
        </pc:spChg>
        <pc:graphicFrameChg chg="add del mod">
          <ac:chgData name="Saranya Palaniswamy" userId="973be20e-c43f-434f-97ed-92fa4baa28ec" providerId="ADAL" clId="{B5DCF0CE-C8E5-412E-A0C9-51F8158176BB}" dt="2023-09-25T13:45:25.342" v="4337" actId="478"/>
          <ac:graphicFrameMkLst>
            <pc:docMk/>
            <pc:sldMk cId="2839006322" sldId="407"/>
            <ac:graphicFrameMk id="2" creationId="{28495D8E-F7B8-203D-90B6-3FD12CCEE962}"/>
          </ac:graphicFrameMkLst>
        </pc:graphicFrameChg>
        <pc:graphicFrameChg chg="add del mod modGraphic">
          <ac:chgData name="Saranya Palaniswamy" userId="973be20e-c43f-434f-97ed-92fa4baa28ec" providerId="ADAL" clId="{B5DCF0CE-C8E5-412E-A0C9-51F8158176BB}" dt="2023-09-27T15:04:55.163" v="5859" actId="478"/>
          <ac:graphicFrameMkLst>
            <pc:docMk/>
            <pc:sldMk cId="2839006322" sldId="407"/>
            <ac:graphicFrameMk id="2" creationId="{F8AAD9C6-6DD3-51D2-DAD8-70B908C3242E}"/>
          </ac:graphicFrameMkLst>
        </pc:graphicFrameChg>
        <pc:graphicFrameChg chg="add mod">
          <ac:chgData name="Saranya Palaniswamy" userId="973be20e-c43f-434f-97ed-92fa4baa28ec" providerId="ADAL" clId="{B5DCF0CE-C8E5-412E-A0C9-51F8158176BB}" dt="2024-01-04T17:14:56.366" v="86672" actId="14100"/>
          <ac:graphicFrameMkLst>
            <pc:docMk/>
            <pc:sldMk cId="2839006322" sldId="407"/>
            <ac:graphicFrameMk id="3" creationId="{0244A8DB-C07A-1E2D-B93D-E9EF3F8444A7}"/>
          </ac:graphicFrameMkLst>
        </pc:graphicFrameChg>
        <pc:graphicFrameChg chg="add del mod">
          <ac:chgData name="Saranya Palaniswamy" userId="973be20e-c43f-434f-97ed-92fa4baa28ec" providerId="ADAL" clId="{B5DCF0CE-C8E5-412E-A0C9-51F8158176BB}" dt="2023-12-08T13:41:25.928" v="78929" actId="478"/>
          <ac:graphicFrameMkLst>
            <pc:docMk/>
            <pc:sldMk cId="2839006322" sldId="407"/>
            <ac:graphicFrameMk id="3" creationId="{200E3978-E5EE-9FF0-563C-B56448A50A8F}"/>
          </ac:graphicFrameMkLst>
        </pc:graphicFrameChg>
        <pc:graphicFrameChg chg="add del mod">
          <ac:chgData name="Saranya Palaniswamy" userId="973be20e-c43f-434f-97ed-92fa4baa28ec" providerId="ADAL" clId="{B5DCF0CE-C8E5-412E-A0C9-51F8158176BB}" dt="2024-01-04T16:08:12.010" v="86154" actId="478"/>
          <ac:graphicFrameMkLst>
            <pc:docMk/>
            <pc:sldMk cId="2839006322" sldId="407"/>
            <ac:graphicFrameMk id="4" creationId="{0244A8DB-C07A-1E2D-B93D-E9EF3F8444A7}"/>
          </ac:graphicFrameMkLst>
        </pc:graphicFrameChg>
        <pc:graphicFrameChg chg="add del mod">
          <ac:chgData name="Saranya Palaniswamy" userId="973be20e-c43f-434f-97ed-92fa4baa28ec" providerId="ADAL" clId="{B5DCF0CE-C8E5-412E-A0C9-51F8158176BB}" dt="2023-11-27T13:53:26.247" v="72468" actId="478"/>
          <ac:graphicFrameMkLst>
            <pc:docMk/>
            <pc:sldMk cId="2839006322" sldId="407"/>
            <ac:graphicFrameMk id="4" creationId="{D527E38F-15AD-A7EA-05E2-F178C6E17958}"/>
          </ac:graphicFrameMkLst>
        </pc:graphicFrameChg>
        <pc:graphicFrameChg chg="add del mod">
          <ac:chgData name="Saranya Palaniswamy" userId="973be20e-c43f-434f-97ed-92fa4baa28ec" providerId="ADAL" clId="{B5DCF0CE-C8E5-412E-A0C9-51F8158176BB}" dt="2024-01-04T17:09:10.166" v="86524" actId="21"/>
          <ac:graphicFrameMkLst>
            <pc:docMk/>
            <pc:sldMk cId="2839006322" sldId="407"/>
            <ac:graphicFrameMk id="5" creationId="{12589009-DBE8-D0EF-28B6-F214BA76E892}"/>
          </ac:graphicFrameMkLst>
        </pc:graphicFrameChg>
        <pc:graphicFrameChg chg="add del mod modGraphic">
          <ac:chgData name="Saranya Palaniswamy" userId="973be20e-c43f-434f-97ed-92fa4baa28ec" providerId="ADAL" clId="{B5DCF0CE-C8E5-412E-A0C9-51F8158176BB}" dt="2023-09-25T13:40:48.402" v="4327" actId="478"/>
          <ac:graphicFrameMkLst>
            <pc:docMk/>
            <pc:sldMk cId="2839006322" sldId="407"/>
            <ac:graphicFrameMk id="5" creationId="{AC6944E2-CFA3-1FD6-3BB1-80621863F165}"/>
          </ac:graphicFrameMkLst>
        </pc:graphicFrameChg>
        <pc:graphicFrameChg chg="add del mod modGraphic">
          <ac:chgData name="Saranya Palaniswamy" userId="973be20e-c43f-434f-97ed-92fa4baa28ec" providerId="ADAL" clId="{B5DCF0CE-C8E5-412E-A0C9-51F8158176BB}" dt="2023-09-26T10:16:15.167" v="4440" actId="478"/>
          <ac:graphicFrameMkLst>
            <pc:docMk/>
            <pc:sldMk cId="2839006322" sldId="407"/>
            <ac:graphicFrameMk id="7" creationId="{AC6944E2-CFA3-1FD6-3BB1-80621863F165}"/>
          </ac:graphicFrameMkLst>
        </pc:graphicFrameChg>
        <pc:graphicFrameChg chg="add del mod">
          <ac:chgData name="Saranya Palaniswamy" userId="973be20e-c43f-434f-97ed-92fa4baa28ec" providerId="ADAL" clId="{B5DCF0CE-C8E5-412E-A0C9-51F8158176BB}" dt="2023-11-27T16:55:36.244" v="72668" actId="478"/>
          <ac:graphicFrameMkLst>
            <pc:docMk/>
            <pc:sldMk cId="2839006322" sldId="407"/>
            <ac:graphicFrameMk id="8" creationId="{28495D8E-F7B8-203D-90B6-3FD12CCEE962}"/>
          </ac:graphicFrameMkLst>
        </pc:graphicFrameChg>
        <pc:graphicFrameChg chg="add del mod">
          <ac:chgData name="Saranya Palaniswamy" userId="973be20e-c43f-434f-97ed-92fa4baa28ec" providerId="ADAL" clId="{B5DCF0CE-C8E5-412E-A0C9-51F8158176BB}" dt="2024-01-04T16:20:11.502" v="86171" actId="478"/>
          <ac:graphicFrameMkLst>
            <pc:docMk/>
            <pc:sldMk cId="2839006322" sldId="407"/>
            <ac:graphicFrameMk id="8" creationId="{BE81F7C0-C811-4E88-8251-1C4604D6FA42}"/>
          </ac:graphicFrameMkLst>
        </pc:graphicFrameChg>
        <pc:graphicFrameChg chg="add del mod">
          <ac:chgData name="Saranya Palaniswamy" userId="973be20e-c43f-434f-97ed-92fa4baa28ec" providerId="ADAL" clId="{B5DCF0CE-C8E5-412E-A0C9-51F8158176BB}" dt="2024-01-04T16:09:39.863" v="86164" actId="478"/>
          <ac:graphicFrameMkLst>
            <pc:docMk/>
            <pc:sldMk cId="2839006322" sldId="407"/>
            <ac:graphicFrameMk id="9" creationId="{200E3978-E5EE-9FF0-563C-B56448A50A8F}"/>
          </ac:graphicFrameMkLst>
        </pc:graphicFrameChg>
        <pc:graphicFrameChg chg="add del mod">
          <ac:chgData name="Saranya Palaniswamy" userId="973be20e-c43f-434f-97ed-92fa4baa28ec" providerId="ADAL" clId="{B5DCF0CE-C8E5-412E-A0C9-51F8158176BB}" dt="2023-11-27T13:55:38.060" v="72481" actId="478"/>
          <ac:graphicFrameMkLst>
            <pc:docMk/>
            <pc:sldMk cId="2839006322" sldId="407"/>
            <ac:graphicFrameMk id="9" creationId="{54955CD6-545E-9CD5-6D1B-66EEBFBCED30}"/>
          </ac:graphicFrameMkLst>
        </pc:graphicFrameChg>
        <pc:graphicFrameChg chg="add del mod">
          <ac:chgData name="Saranya Palaniswamy" userId="973be20e-c43f-434f-97ed-92fa4baa28ec" providerId="ADAL" clId="{B5DCF0CE-C8E5-412E-A0C9-51F8158176BB}" dt="2023-11-27T13:56:22.851" v="72492" actId="478"/>
          <ac:graphicFrameMkLst>
            <pc:docMk/>
            <pc:sldMk cId="2839006322" sldId="407"/>
            <ac:graphicFrameMk id="10" creationId="{54955CD6-545E-9CD5-6D1B-66EEBFBCED30}"/>
          </ac:graphicFrameMkLst>
        </pc:graphicFrameChg>
        <pc:graphicFrameChg chg="add del mod">
          <ac:chgData name="Saranya Palaniswamy" userId="973be20e-c43f-434f-97ed-92fa4baa28ec" providerId="ADAL" clId="{B5DCF0CE-C8E5-412E-A0C9-51F8158176BB}" dt="2023-12-08T13:25:23.465" v="78798" actId="478"/>
          <ac:graphicFrameMkLst>
            <pc:docMk/>
            <pc:sldMk cId="2839006322" sldId="407"/>
            <ac:graphicFrameMk id="11" creationId="{54955CD6-545E-9CD5-6D1B-66EEBFBCED30}"/>
          </ac:graphicFrameMkLst>
        </pc:graphicFrameChg>
        <pc:graphicFrameChg chg="add del mod">
          <ac:chgData name="Saranya Palaniswamy" userId="973be20e-c43f-434f-97ed-92fa4baa28ec" providerId="ADAL" clId="{B5DCF0CE-C8E5-412E-A0C9-51F8158176BB}" dt="2024-01-04T16:24:31.059" v="86194" actId="478"/>
          <ac:graphicFrameMkLst>
            <pc:docMk/>
            <pc:sldMk cId="2839006322" sldId="407"/>
            <ac:graphicFrameMk id="11" creationId="{CF5CDF72-4440-03FD-823A-25FCF27CE8B1}"/>
          </ac:graphicFrameMkLst>
        </pc:graphicFrameChg>
        <pc:graphicFrameChg chg="add del mod">
          <ac:chgData name="Saranya Palaniswamy" userId="973be20e-c43f-434f-97ed-92fa4baa28ec" providerId="ADAL" clId="{B5DCF0CE-C8E5-412E-A0C9-51F8158176BB}" dt="2023-12-08T13:24:05.089" v="78785" actId="478"/>
          <ac:graphicFrameMkLst>
            <pc:docMk/>
            <pc:sldMk cId="2839006322" sldId="407"/>
            <ac:graphicFrameMk id="12" creationId="{7B6FB8C1-D2C7-9917-8C7E-1036CFE7D3D5}"/>
          </ac:graphicFrameMkLst>
        </pc:graphicFrameChg>
        <pc:graphicFrameChg chg="add mod">
          <ac:chgData name="Saranya Palaniswamy" userId="973be20e-c43f-434f-97ed-92fa4baa28ec" providerId="ADAL" clId="{B5DCF0CE-C8E5-412E-A0C9-51F8158176BB}" dt="2024-01-04T17:15:11.927" v="86677" actId="14100"/>
          <ac:graphicFrameMkLst>
            <pc:docMk/>
            <pc:sldMk cId="2839006322" sldId="407"/>
            <ac:graphicFrameMk id="12" creationId="{BE81F7C0-C811-4E88-8251-1C4604D6FA42}"/>
          </ac:graphicFrameMkLst>
        </pc:graphicFrameChg>
        <pc:graphicFrameChg chg="add mod">
          <ac:chgData name="Saranya Palaniswamy" userId="973be20e-c43f-434f-97ed-92fa4baa28ec" providerId="ADAL" clId="{B5DCF0CE-C8E5-412E-A0C9-51F8158176BB}" dt="2024-01-04T17:15:02.748" v="86674" actId="1076"/>
          <ac:graphicFrameMkLst>
            <pc:docMk/>
            <pc:sldMk cId="2839006322" sldId="407"/>
            <ac:graphicFrameMk id="14" creationId="{CF5CDF72-4440-03FD-823A-25FCF27CE8B1}"/>
          </ac:graphicFrameMkLst>
        </pc:graphicFrameChg>
        <pc:graphicFrameChg chg="add del mod">
          <ac:chgData name="Saranya Palaniswamy" userId="973be20e-c43f-434f-97ed-92fa4baa28ec" providerId="ADAL" clId="{B5DCF0CE-C8E5-412E-A0C9-51F8158176BB}" dt="2024-01-04T17:10:20.363" v="86535"/>
          <ac:graphicFrameMkLst>
            <pc:docMk/>
            <pc:sldMk cId="2839006322" sldId="407"/>
            <ac:graphicFrameMk id="15" creationId="{FED8501D-2073-44D0-DE17-614DA1B7A463}"/>
          </ac:graphicFrameMkLst>
        </pc:graphicFrameChg>
        <pc:graphicFrameChg chg="add mod">
          <ac:chgData name="Saranya Palaniswamy" userId="973be20e-c43f-434f-97ed-92fa4baa28ec" providerId="ADAL" clId="{B5DCF0CE-C8E5-412E-A0C9-51F8158176BB}" dt="2024-01-04T17:14:53.051" v="86671" actId="14100"/>
          <ac:graphicFrameMkLst>
            <pc:docMk/>
            <pc:sldMk cId="2839006322" sldId="407"/>
            <ac:graphicFrameMk id="16" creationId="{F1D2B89D-452C-B11C-4F54-F064322DFC39}"/>
          </ac:graphicFrameMkLst>
        </pc:graphicFrameChg>
        <pc:graphicFrameChg chg="add del mod modGraphic">
          <ac:chgData name="Saranya Palaniswamy" userId="973be20e-c43f-434f-97ed-92fa4baa28ec" providerId="ADAL" clId="{B5DCF0CE-C8E5-412E-A0C9-51F8158176BB}" dt="2023-09-25T13:35:29.109" v="4318" actId="478"/>
          <ac:graphicFrameMkLst>
            <pc:docMk/>
            <pc:sldMk cId="2839006322" sldId="407"/>
            <ac:graphicFrameMk id="29" creationId="{AC6944E2-CFA3-1FD6-3BB1-80621863F165}"/>
          </ac:graphicFrameMkLst>
        </pc:graphicFrameChg>
        <pc:picChg chg="add del mod ord">
          <ac:chgData name="Saranya Palaniswamy" userId="973be20e-c43f-434f-97ed-92fa4baa28ec" providerId="ADAL" clId="{B5DCF0CE-C8E5-412E-A0C9-51F8158176BB}" dt="2023-09-21T12:42:21.074" v="179" actId="478"/>
          <ac:picMkLst>
            <pc:docMk/>
            <pc:sldMk cId="2839006322" sldId="407"/>
            <ac:picMk id="5" creationId="{B15F46F8-FA04-D8EA-1CAC-B4B1C57FE314}"/>
          </ac:picMkLst>
        </pc:picChg>
        <pc:picChg chg="add del mod">
          <ac:chgData name="Saranya Palaniswamy" userId="973be20e-c43f-434f-97ed-92fa4baa28ec" providerId="ADAL" clId="{B5DCF0CE-C8E5-412E-A0C9-51F8158176BB}" dt="2023-09-21T12:42:22.446" v="180" actId="478"/>
          <ac:picMkLst>
            <pc:docMk/>
            <pc:sldMk cId="2839006322" sldId="407"/>
            <ac:picMk id="8" creationId="{03774E03-ED9E-662F-038D-B2A2D957AEA6}"/>
          </ac:picMkLst>
        </pc:picChg>
        <pc:picChg chg="add del mod">
          <ac:chgData name="Saranya Palaniswamy" userId="973be20e-c43f-434f-97ed-92fa4baa28ec" providerId="ADAL" clId="{B5DCF0CE-C8E5-412E-A0C9-51F8158176BB}" dt="2023-09-21T12:45:42.967" v="218" actId="478"/>
          <ac:picMkLst>
            <pc:docMk/>
            <pc:sldMk cId="2839006322" sldId="407"/>
            <ac:picMk id="12" creationId="{EC7A1289-4FE7-DE46-4C41-338344F84B63}"/>
          </ac:picMkLst>
        </pc:picChg>
        <pc:picChg chg="add del mod">
          <ac:chgData name="Saranya Palaniswamy" userId="973be20e-c43f-434f-97ed-92fa4baa28ec" providerId="ADAL" clId="{B5DCF0CE-C8E5-412E-A0C9-51F8158176BB}" dt="2023-09-22T10:42:23.201" v="2408" actId="478"/>
          <ac:picMkLst>
            <pc:docMk/>
            <pc:sldMk cId="2839006322" sldId="407"/>
            <ac:picMk id="14" creationId="{D55736B3-49FA-DB17-B5C4-B34986D98674}"/>
          </ac:picMkLst>
        </pc:picChg>
        <pc:picChg chg="add del mod">
          <ac:chgData name="Saranya Palaniswamy" userId="973be20e-c43f-434f-97ed-92fa4baa28ec" providerId="ADAL" clId="{B5DCF0CE-C8E5-412E-A0C9-51F8158176BB}" dt="2023-09-22T10:45:01.269" v="2422" actId="478"/>
          <ac:picMkLst>
            <pc:docMk/>
            <pc:sldMk cId="2839006322" sldId="407"/>
            <ac:picMk id="19" creationId="{30E6AB91-3154-A105-C7F9-BD5CF2ED27F3}"/>
          </ac:picMkLst>
        </pc:picChg>
        <pc:picChg chg="add del mod">
          <ac:chgData name="Saranya Palaniswamy" userId="973be20e-c43f-434f-97ed-92fa4baa28ec" providerId="ADAL" clId="{B5DCF0CE-C8E5-412E-A0C9-51F8158176BB}" dt="2023-09-22T10:45:32.268" v="2435" actId="478"/>
          <ac:picMkLst>
            <pc:docMk/>
            <pc:sldMk cId="2839006322" sldId="407"/>
            <ac:picMk id="21" creationId="{6CC80E4F-DAF8-E3E9-8168-7F6E4A0ECBE6}"/>
          </ac:picMkLst>
        </pc:picChg>
        <pc:picChg chg="add del mod">
          <ac:chgData name="Saranya Palaniswamy" userId="973be20e-c43f-434f-97ed-92fa4baa28ec" providerId="ADAL" clId="{B5DCF0CE-C8E5-412E-A0C9-51F8158176BB}" dt="2023-09-21T12:52:56.679" v="340" actId="478"/>
          <ac:picMkLst>
            <pc:docMk/>
            <pc:sldMk cId="2839006322" sldId="407"/>
            <ac:picMk id="27" creationId="{BFFEEF4B-D213-8C2D-2CA8-B7A64537DCBE}"/>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09-26T11:27:05.842" v="4593"/>
              <pc2:cmMkLst xmlns:pc2="http://schemas.microsoft.com/office/powerpoint/2019/9/main/command">
                <pc:docMk/>
                <pc:sldMk cId="2839006322" sldId="407"/>
                <pc2:cmMk id="{3918184D-4CBC-4437-9EC9-2DB61A9D3901}"/>
              </pc2:cmMkLst>
            </pc226:cmChg>
            <pc226:cmChg xmlns:pc226="http://schemas.microsoft.com/office/powerpoint/2022/06/main/command" chg="del mod">
              <pc226:chgData name="Saranya Palaniswamy" userId="973be20e-c43f-434f-97ed-92fa4baa28ec" providerId="ADAL" clId="{B5DCF0CE-C8E5-412E-A0C9-51F8158176BB}" dt="2023-09-27T09:30:11.268" v="5838"/>
              <pc2:cmMkLst xmlns:pc2="http://schemas.microsoft.com/office/powerpoint/2019/9/main/command">
                <pc:docMk/>
                <pc:sldMk cId="2839006322" sldId="407"/>
                <pc2:cmMk id="{B0509275-8765-4135-AD33-9F61D538C533}"/>
              </pc2:cmMkLst>
              <pc226:cmRplyChg chg="add mod">
                <pc226:chgData name="Saranya Palaniswamy" userId="973be20e-c43f-434f-97ed-92fa4baa28ec" providerId="ADAL" clId="{B5DCF0CE-C8E5-412E-A0C9-51F8158176BB}" dt="2023-09-27T09:12:20.687" v="5785"/>
                <pc2:cmRplyMkLst xmlns:pc2="http://schemas.microsoft.com/office/powerpoint/2019/9/main/command">
                  <pc:docMk/>
                  <pc:sldMk cId="2839006322" sldId="407"/>
                  <pc2:cmMk id="{B0509275-8765-4135-AD33-9F61D538C533}"/>
                  <pc2:cmRplyMk id="{A9F3503E-D776-46A1-89FD-577038718459}"/>
                </pc2:cmRplyMkLst>
              </pc226:cmRplyChg>
              <pc226:cmRplyChg chg="mod modRxn">
                <pc226:chgData name="Saranya Palaniswamy" userId="973be20e-c43f-434f-97ed-92fa4baa28ec" providerId="ADAL" clId="{B5DCF0CE-C8E5-412E-A0C9-51F8158176BB}" dt="2023-09-27T09:23:47.477" v="5786"/>
                <pc2:cmRplyMkLst xmlns:pc2="http://schemas.microsoft.com/office/powerpoint/2019/9/main/command">
                  <pc:docMk/>
                  <pc:sldMk cId="2839006322" sldId="407"/>
                  <pc2:cmMk id="{B0509275-8765-4135-AD33-9F61D538C533}"/>
                  <pc2:cmRplyMk id="{B77808D3-0E5A-4AD5-BEE7-ECCE1DD951EE}"/>
                </pc2:cmRplyMkLst>
              </pc226:cmRplyChg>
            </pc226:cmChg>
            <pc226:cmChg xmlns:pc226="http://schemas.microsoft.com/office/powerpoint/2022/06/main/command" chg="add del">
              <pc226:chgData name="Saranya Palaniswamy" userId="973be20e-c43f-434f-97ed-92fa4baa28ec" providerId="ADAL" clId="{B5DCF0CE-C8E5-412E-A0C9-51F8158176BB}" dt="2023-11-22T16:06:27.230" v="72283"/>
              <pc2:cmMkLst xmlns:pc2="http://schemas.microsoft.com/office/powerpoint/2019/9/main/command">
                <pc:docMk/>
                <pc:sldMk cId="2839006322" sldId="407"/>
                <pc2:cmMk id="{43B931C2-6C58-4A06-B679-5F2155541647}"/>
              </pc2:cmMkLst>
            </pc226:cmChg>
            <pc226:cmChg xmlns:pc226="http://schemas.microsoft.com/office/powerpoint/2022/06/main/command" chg="del mod modRxn">
              <pc226:chgData name="Saranya Palaniswamy" userId="973be20e-c43f-434f-97ed-92fa4baa28ec" providerId="ADAL" clId="{B5DCF0CE-C8E5-412E-A0C9-51F8158176BB}" dt="2023-09-27T09:30:27.268" v="5840"/>
              <pc2:cmMkLst xmlns:pc2="http://schemas.microsoft.com/office/powerpoint/2019/9/main/command">
                <pc:docMk/>
                <pc:sldMk cId="2839006322" sldId="407"/>
                <pc2:cmMk id="{DDC27FCE-3961-42DC-9275-CE92BCF28754}"/>
              </pc2:cmMkLst>
            </pc226:cmChg>
            <pc226:cmChg xmlns:pc226="http://schemas.microsoft.com/office/powerpoint/2022/06/main/command" chg="del mod modRxn">
              <pc226:chgData name="Saranya Palaniswamy" userId="973be20e-c43f-434f-97ed-92fa4baa28ec" providerId="ADAL" clId="{B5DCF0CE-C8E5-412E-A0C9-51F8158176BB}" dt="2023-12-06T14:48:01.346" v="78074"/>
              <pc2:cmMkLst xmlns:pc2="http://schemas.microsoft.com/office/powerpoint/2019/9/main/command">
                <pc:docMk/>
                <pc:sldMk cId="2839006322" sldId="407"/>
                <pc2:cmMk id="{BA4AF2D1-2FCB-4D90-8125-C44AA573E587}"/>
              </pc2:cmMkLst>
              <pc226:cmRplyChg chg="add">
                <pc226:chgData name="Saranya Palaniswamy" userId="973be20e-c43f-434f-97ed-92fa4baa28ec" providerId="ADAL" clId="{B5DCF0CE-C8E5-412E-A0C9-51F8158176BB}" dt="2023-12-01T17:10:40.239" v="75330"/>
                <pc2:cmRplyMkLst xmlns:pc2="http://schemas.microsoft.com/office/powerpoint/2019/9/main/command">
                  <pc:docMk/>
                  <pc:sldMk cId="2839006322" sldId="407"/>
                  <pc2:cmMk id="{BA4AF2D1-2FCB-4D90-8125-C44AA573E587}"/>
                  <pc2:cmRplyMk id="{C63BF54C-3B07-4ACB-9109-B0471B805D3B}"/>
                </pc2:cmRplyMkLst>
              </pc226:cmRplyChg>
              <pc226:cmRplyChg chg="add del">
                <pc226:chgData name="Saranya Palaniswamy" userId="973be20e-c43f-434f-97ed-92fa4baa28ec" providerId="ADAL" clId="{B5DCF0CE-C8E5-412E-A0C9-51F8158176BB}" dt="2023-11-29T13:16:45.285" v="74941"/>
                <pc2:cmRplyMkLst xmlns:pc2="http://schemas.microsoft.com/office/powerpoint/2019/9/main/command">
                  <pc:docMk/>
                  <pc:sldMk cId="2839006322" sldId="407"/>
                  <pc2:cmMk id="{BA4AF2D1-2FCB-4D90-8125-C44AA573E587}"/>
                  <pc2:cmRplyMk id="{CA284482-7074-4468-BD16-EFA8A8CB7F4C}"/>
                </pc2:cmRplyMkLst>
              </pc226:cmRplyChg>
            </pc226:cmChg>
          </p:ext>
        </pc:extLst>
      </pc:sldChg>
      <pc:sldChg chg="addSp delSp modSp add del mod ord">
        <pc:chgData name="Saranya Palaniswamy" userId="973be20e-c43f-434f-97ed-92fa4baa28ec" providerId="ADAL" clId="{B5DCF0CE-C8E5-412E-A0C9-51F8158176BB}" dt="2023-12-12T14:41:47.140" v="83035" actId="47"/>
        <pc:sldMkLst>
          <pc:docMk/>
          <pc:sldMk cId="1731012777" sldId="408"/>
        </pc:sldMkLst>
        <pc:spChg chg="add mod">
          <ac:chgData name="Saranya Palaniswamy" userId="973be20e-c43f-434f-97ed-92fa4baa28ec" providerId="ADAL" clId="{B5DCF0CE-C8E5-412E-A0C9-51F8158176BB}" dt="2023-10-04T14:07:35.269" v="19337"/>
          <ac:spMkLst>
            <pc:docMk/>
            <pc:sldMk cId="1731012777" sldId="408"/>
            <ac:spMk id="2" creationId="{343DAAD6-BEAC-C3F4-54D0-CE05B078F5DB}"/>
          </ac:spMkLst>
        </pc:spChg>
        <pc:spChg chg="add mod">
          <ac:chgData name="Saranya Palaniswamy" userId="973be20e-c43f-434f-97ed-92fa4baa28ec" providerId="ADAL" clId="{B5DCF0CE-C8E5-412E-A0C9-51F8158176BB}" dt="2023-10-04T14:08:08.810" v="19342" actId="20577"/>
          <ac:spMkLst>
            <pc:docMk/>
            <pc:sldMk cId="1731012777" sldId="408"/>
            <ac:spMk id="5" creationId="{3AE1D4E4-AEAB-291E-B2C1-1510D9B3AFCE}"/>
          </ac:spMkLst>
        </pc:spChg>
        <pc:spChg chg="mod">
          <ac:chgData name="Saranya Palaniswamy" userId="973be20e-c43f-434f-97ed-92fa4baa28ec" providerId="ADAL" clId="{B5DCF0CE-C8E5-412E-A0C9-51F8158176BB}" dt="2023-09-21T13:04:26.838" v="460" actId="20577"/>
          <ac:spMkLst>
            <pc:docMk/>
            <pc:sldMk cId="1731012777" sldId="408"/>
            <ac:spMk id="6" creationId="{53F58DE6-A4F5-002A-9E7D-90DFE301E1B9}"/>
          </ac:spMkLst>
        </pc:spChg>
        <pc:spChg chg="add mod">
          <ac:chgData name="Saranya Palaniswamy" userId="973be20e-c43f-434f-97ed-92fa4baa28ec" providerId="ADAL" clId="{B5DCF0CE-C8E5-412E-A0C9-51F8158176BB}" dt="2023-09-22T11:01:38.136" v="2567" actId="113"/>
          <ac:spMkLst>
            <pc:docMk/>
            <pc:sldMk cId="1731012777" sldId="408"/>
            <ac:spMk id="7" creationId="{3868A092-1EC7-6DF5-DC5B-AD107DDAFA06}"/>
          </ac:spMkLst>
        </pc:spChg>
        <pc:spChg chg="add mod">
          <ac:chgData name="Saranya Palaniswamy" userId="973be20e-c43f-434f-97ed-92fa4baa28ec" providerId="ADAL" clId="{B5DCF0CE-C8E5-412E-A0C9-51F8158176BB}" dt="2023-09-22T11:01:45.714" v="2580" actId="20577"/>
          <ac:spMkLst>
            <pc:docMk/>
            <pc:sldMk cId="1731012777" sldId="408"/>
            <ac:spMk id="8" creationId="{0917AF4C-F363-88AA-D8F1-9E5F5560C294}"/>
          </ac:spMkLst>
        </pc:spChg>
        <pc:spChg chg="del">
          <ac:chgData name="Saranya Palaniswamy" userId="973be20e-c43f-434f-97ed-92fa4baa28ec" providerId="ADAL" clId="{B5DCF0CE-C8E5-412E-A0C9-51F8158176BB}" dt="2023-09-21T13:00:06.120" v="376" actId="478"/>
          <ac:spMkLst>
            <pc:docMk/>
            <pc:sldMk cId="1731012777" sldId="408"/>
            <ac:spMk id="16" creationId="{3A7DE688-961D-2191-8FF9-F206A8DF2097}"/>
          </ac:spMkLst>
        </pc:spChg>
        <pc:spChg chg="del">
          <ac:chgData name="Saranya Palaniswamy" userId="973be20e-c43f-434f-97ed-92fa4baa28ec" providerId="ADAL" clId="{B5DCF0CE-C8E5-412E-A0C9-51F8158176BB}" dt="2023-09-21T13:00:06.737" v="377" actId="478"/>
          <ac:spMkLst>
            <pc:docMk/>
            <pc:sldMk cId="1731012777" sldId="408"/>
            <ac:spMk id="17" creationId="{B549C89E-E6D9-F62D-8B5D-8B0D602E8F64}"/>
          </ac:spMkLst>
        </pc:spChg>
        <pc:spChg chg="del mod">
          <ac:chgData name="Saranya Palaniswamy" userId="973be20e-c43f-434f-97ed-92fa4baa28ec" providerId="ADAL" clId="{B5DCF0CE-C8E5-412E-A0C9-51F8158176BB}" dt="2023-09-21T13:00:05.031" v="375" actId="478"/>
          <ac:spMkLst>
            <pc:docMk/>
            <pc:sldMk cId="1731012777" sldId="408"/>
            <ac:spMk id="22" creationId="{87E8B32F-6310-0865-22AE-DDB5EC2CD89F}"/>
          </ac:spMkLst>
        </pc:spChg>
        <pc:spChg chg="del">
          <ac:chgData name="Saranya Palaniswamy" userId="973be20e-c43f-434f-97ed-92fa4baa28ec" providerId="ADAL" clId="{B5DCF0CE-C8E5-412E-A0C9-51F8158176BB}" dt="2023-09-21T13:00:01.971" v="372" actId="478"/>
          <ac:spMkLst>
            <pc:docMk/>
            <pc:sldMk cId="1731012777" sldId="408"/>
            <ac:spMk id="23" creationId="{C776B67B-92D8-DEAA-EE78-565E953885B3}"/>
          </ac:spMkLst>
        </pc:spChg>
        <pc:spChg chg="del">
          <ac:chgData name="Saranya Palaniswamy" userId="973be20e-c43f-434f-97ed-92fa4baa28ec" providerId="ADAL" clId="{B5DCF0CE-C8E5-412E-A0C9-51F8158176BB}" dt="2023-09-21T13:00:03.327" v="373" actId="478"/>
          <ac:spMkLst>
            <pc:docMk/>
            <pc:sldMk cId="1731012777" sldId="408"/>
            <ac:spMk id="24" creationId="{F9C42CDB-91B7-49BD-ECD4-4F9AE616539A}"/>
          </ac:spMkLst>
        </pc:spChg>
        <pc:spChg chg="del">
          <ac:chgData name="Saranya Palaniswamy" userId="973be20e-c43f-434f-97ed-92fa4baa28ec" providerId="ADAL" clId="{B5DCF0CE-C8E5-412E-A0C9-51F8158176BB}" dt="2023-09-21T13:00:04.028" v="374" actId="478"/>
          <ac:spMkLst>
            <pc:docMk/>
            <pc:sldMk cId="1731012777" sldId="408"/>
            <ac:spMk id="25" creationId="{B353D64E-988C-A716-F0D1-D91368D311D5}"/>
          </ac:spMkLst>
        </pc:spChg>
        <pc:spChg chg="mod">
          <ac:chgData name="Saranya Palaniswamy" userId="973be20e-c43f-434f-97ed-92fa4baa28ec" providerId="ADAL" clId="{B5DCF0CE-C8E5-412E-A0C9-51F8158176BB}" dt="2023-09-21T13:03:13.534" v="409" actId="207"/>
          <ac:spMkLst>
            <pc:docMk/>
            <pc:sldMk cId="1731012777" sldId="408"/>
            <ac:spMk id="30" creationId="{BB841F45-E790-67CB-23F2-38B53EF04DB6}"/>
          </ac:spMkLst>
        </pc:spChg>
        <pc:graphicFrameChg chg="del modGraphic">
          <ac:chgData name="Saranya Palaniswamy" userId="973be20e-c43f-434f-97ed-92fa4baa28ec" providerId="ADAL" clId="{B5DCF0CE-C8E5-412E-A0C9-51F8158176BB}" dt="2023-09-21T12:59:57.178" v="367" actId="478"/>
          <ac:graphicFrameMkLst>
            <pc:docMk/>
            <pc:sldMk cId="1731012777" sldId="408"/>
            <ac:graphicFrameMk id="29" creationId="{AC6944E2-CFA3-1FD6-3BB1-80621863F165}"/>
          </ac:graphicFrameMkLst>
        </pc:graphicFrameChg>
        <pc:picChg chg="add mod modCrop">
          <ac:chgData name="Saranya Palaniswamy" userId="973be20e-c43f-434f-97ed-92fa4baa28ec" providerId="ADAL" clId="{B5DCF0CE-C8E5-412E-A0C9-51F8158176BB}" dt="2023-09-26T10:22:26.899" v="4552" actId="208"/>
          <ac:picMkLst>
            <pc:docMk/>
            <pc:sldMk cId="1731012777" sldId="408"/>
            <ac:picMk id="3" creationId="{33B9F061-AF58-1DA2-CFBF-55EBCBEA3CDA}"/>
          </ac:picMkLst>
        </pc:picChg>
        <pc:picChg chg="add mod">
          <ac:chgData name="Saranya Palaniswamy" userId="973be20e-c43f-434f-97ed-92fa4baa28ec" providerId="ADAL" clId="{B5DCF0CE-C8E5-412E-A0C9-51F8158176BB}" dt="2023-09-26T10:22:28.239" v="4553" actId="208"/>
          <ac:picMkLst>
            <pc:docMk/>
            <pc:sldMk cId="1731012777" sldId="408"/>
            <ac:picMk id="4" creationId="{E35A8648-A7E2-974F-C226-56ACA73551BC}"/>
          </ac:picMkLst>
        </pc:picChg>
        <pc:picChg chg="add del mod">
          <ac:chgData name="Saranya Palaniswamy" userId="973be20e-c43f-434f-97ed-92fa4baa28ec" providerId="ADAL" clId="{B5DCF0CE-C8E5-412E-A0C9-51F8158176BB}" dt="2023-09-22T11:00:26.261" v="2513" actId="478"/>
          <ac:picMkLst>
            <pc:docMk/>
            <pc:sldMk cId="1731012777" sldId="408"/>
            <ac:picMk id="5" creationId="{879B980D-B8F3-B994-922A-535A5C77F9CF}"/>
          </ac:picMkLst>
        </pc:picChg>
        <pc:picChg chg="del">
          <ac:chgData name="Saranya Palaniswamy" userId="973be20e-c43f-434f-97ed-92fa4baa28ec" providerId="ADAL" clId="{B5DCF0CE-C8E5-412E-A0C9-51F8158176BB}" dt="2023-09-21T12:59:57.731" v="368" actId="478"/>
          <ac:picMkLst>
            <pc:docMk/>
            <pc:sldMk cId="1731012777" sldId="408"/>
            <ac:picMk id="14" creationId="{D55736B3-49FA-DB17-B5C4-B34986D98674}"/>
          </ac:picMkLst>
        </pc:picChg>
        <pc:picChg chg="del">
          <ac:chgData name="Saranya Palaniswamy" userId="973be20e-c43f-434f-97ed-92fa4baa28ec" providerId="ADAL" clId="{B5DCF0CE-C8E5-412E-A0C9-51F8158176BB}" dt="2023-09-21T12:59:59.634" v="370" actId="478"/>
          <ac:picMkLst>
            <pc:docMk/>
            <pc:sldMk cId="1731012777" sldId="408"/>
            <ac:picMk id="19" creationId="{30E6AB91-3154-A105-C7F9-BD5CF2ED27F3}"/>
          </ac:picMkLst>
        </pc:picChg>
        <pc:picChg chg="del">
          <ac:chgData name="Saranya Palaniswamy" userId="973be20e-c43f-434f-97ed-92fa4baa28ec" providerId="ADAL" clId="{B5DCF0CE-C8E5-412E-A0C9-51F8158176BB}" dt="2023-09-21T12:59:59.286" v="369" actId="478"/>
          <ac:picMkLst>
            <pc:docMk/>
            <pc:sldMk cId="1731012777" sldId="408"/>
            <ac:picMk id="21" creationId="{6CC80E4F-DAF8-E3E9-8168-7F6E4A0ECBE6}"/>
          </ac:picMkLst>
        </pc:picChg>
      </pc:sldChg>
      <pc:sldChg chg="del">
        <pc:chgData name="Saranya Palaniswamy" userId="973be20e-c43f-434f-97ed-92fa4baa28ec" providerId="ADAL" clId="{B5DCF0CE-C8E5-412E-A0C9-51F8158176BB}" dt="2023-09-21T12:33:41.990" v="109" actId="47"/>
        <pc:sldMkLst>
          <pc:docMk/>
          <pc:sldMk cId="2356702716" sldId="408"/>
        </pc:sldMkLst>
      </pc:sldChg>
      <pc:sldChg chg="addSp delSp modSp add del mod addCm delCm modCm modNotesTx">
        <pc:chgData name="Saranya Palaniswamy" userId="973be20e-c43f-434f-97ed-92fa4baa28ec" providerId="ADAL" clId="{B5DCF0CE-C8E5-412E-A0C9-51F8158176BB}" dt="2024-01-04T17:17:06.680" v="86808" actId="47"/>
        <pc:sldMkLst>
          <pc:docMk/>
          <pc:sldMk cId="1393212705" sldId="409"/>
        </pc:sldMkLst>
        <pc:spChg chg="add mod">
          <ac:chgData name="Saranya Palaniswamy" userId="973be20e-c43f-434f-97ed-92fa4baa28ec" providerId="ADAL" clId="{B5DCF0CE-C8E5-412E-A0C9-51F8158176BB}" dt="2024-01-04T17:11:32.181" v="86556" actId="21"/>
          <ac:spMkLst>
            <pc:docMk/>
            <pc:sldMk cId="1393212705" sldId="409"/>
            <ac:spMk id="2" creationId="{F44F8A42-1ACE-6DB2-D60E-06280A15CEBE}"/>
          </ac:spMkLst>
        </pc:spChg>
        <pc:spChg chg="add mod">
          <ac:chgData name="Saranya Palaniswamy" userId="973be20e-c43f-434f-97ed-92fa4baa28ec" providerId="ADAL" clId="{B5DCF0CE-C8E5-412E-A0C9-51F8158176BB}" dt="2023-12-06T12:34:28.386" v="77877" actId="20577"/>
          <ac:spMkLst>
            <pc:docMk/>
            <pc:sldMk cId="1393212705" sldId="409"/>
            <ac:spMk id="5" creationId="{7EAD4C5D-444F-985C-4CCB-84A9EB703C49}"/>
          </ac:spMkLst>
        </pc:spChg>
        <pc:spChg chg="mod">
          <ac:chgData name="Saranya Palaniswamy" userId="973be20e-c43f-434f-97ed-92fa4baa28ec" providerId="ADAL" clId="{B5DCF0CE-C8E5-412E-A0C9-51F8158176BB}" dt="2024-01-03T11:39:03.884" v="86067" actId="6549"/>
          <ac:spMkLst>
            <pc:docMk/>
            <pc:sldMk cId="1393212705" sldId="409"/>
            <ac:spMk id="6" creationId="{53F58DE6-A4F5-002A-9E7D-90DFE301E1B9}"/>
          </ac:spMkLst>
        </pc:spChg>
        <pc:spChg chg="add mod">
          <ac:chgData name="Saranya Palaniswamy" userId="973be20e-c43f-434f-97ed-92fa4baa28ec" providerId="ADAL" clId="{B5DCF0CE-C8E5-412E-A0C9-51F8158176BB}" dt="2023-09-21T15:44:45.444" v="1753"/>
          <ac:spMkLst>
            <pc:docMk/>
            <pc:sldMk cId="1393212705" sldId="409"/>
            <ac:spMk id="13" creationId="{752D2EFE-F52B-AA16-F9B5-1436CFF33C27}"/>
          </ac:spMkLst>
        </pc:spChg>
        <pc:spChg chg="del">
          <ac:chgData name="Saranya Palaniswamy" userId="973be20e-c43f-434f-97ed-92fa4baa28ec" providerId="ADAL" clId="{B5DCF0CE-C8E5-412E-A0C9-51F8158176BB}" dt="2023-09-21T15:44:45.042" v="1752" actId="478"/>
          <ac:spMkLst>
            <pc:docMk/>
            <pc:sldMk cId="1393212705" sldId="409"/>
            <ac:spMk id="30" creationId="{BB841F45-E790-67CB-23F2-38B53EF04DB6}"/>
          </ac:spMkLst>
        </pc:spChg>
        <pc:graphicFrameChg chg="add del mod">
          <ac:chgData name="Saranya Palaniswamy" userId="973be20e-c43f-434f-97ed-92fa4baa28ec" providerId="ADAL" clId="{B5DCF0CE-C8E5-412E-A0C9-51F8158176BB}" dt="2023-09-26T10:47:16.095" v="4582" actId="478"/>
          <ac:graphicFrameMkLst>
            <pc:docMk/>
            <pc:sldMk cId="1393212705" sldId="409"/>
            <ac:graphicFrameMk id="2" creationId="{73ABD0C8-5A91-EFFB-DF0A-F88CF74F2D20}"/>
          </ac:graphicFrameMkLst>
        </pc:graphicFrameChg>
        <pc:graphicFrameChg chg="add mod">
          <ac:chgData name="Saranya Palaniswamy" userId="973be20e-c43f-434f-97ed-92fa4baa28ec" providerId="ADAL" clId="{B5DCF0CE-C8E5-412E-A0C9-51F8158176BB}" dt="2024-01-02T18:31:14.001" v="85714"/>
          <ac:graphicFrameMkLst>
            <pc:docMk/>
            <pc:sldMk cId="1393212705" sldId="409"/>
            <ac:graphicFrameMk id="3" creationId="{12589009-DBE8-D0EF-28B6-F214BA76E892}"/>
          </ac:graphicFrameMkLst>
        </pc:graphicFrameChg>
        <pc:graphicFrameChg chg="add del mod">
          <ac:chgData name="Saranya Palaniswamy" userId="973be20e-c43f-434f-97ed-92fa4baa28ec" providerId="ADAL" clId="{B5DCF0CE-C8E5-412E-A0C9-51F8158176BB}" dt="2024-01-04T16:31:20.858" v="86254" actId="20577"/>
          <ac:graphicFrameMkLst>
            <pc:docMk/>
            <pc:sldMk cId="1393212705" sldId="409"/>
            <ac:graphicFrameMk id="3" creationId="{73ABD0C8-5A91-EFFB-DF0A-F88CF74F2D20}"/>
          </ac:graphicFrameMkLst>
        </pc:graphicFrameChg>
        <pc:graphicFrameChg chg="add del mod">
          <ac:chgData name="Saranya Palaniswamy" userId="973be20e-c43f-434f-97ed-92fa4baa28ec" providerId="ADAL" clId="{B5DCF0CE-C8E5-412E-A0C9-51F8158176BB}" dt="2024-01-02T18:31:14.377" v="85715" actId="478"/>
          <ac:graphicFrameMkLst>
            <pc:docMk/>
            <pc:sldMk cId="1393212705" sldId="409"/>
            <ac:graphicFrameMk id="4" creationId="{B0948742-7A4B-D100-C08E-9C21A453FDE4}"/>
          </ac:graphicFrameMkLst>
        </pc:graphicFrameChg>
        <pc:graphicFrameChg chg="add del mod">
          <ac:chgData name="Saranya Palaniswamy" userId="973be20e-c43f-434f-97ed-92fa4baa28ec" providerId="ADAL" clId="{B5DCF0CE-C8E5-412E-A0C9-51F8158176BB}" dt="2024-01-04T16:30:07.318" v="86207" actId="478"/>
          <ac:graphicFrameMkLst>
            <pc:docMk/>
            <pc:sldMk cId="1393212705" sldId="409"/>
            <ac:graphicFrameMk id="7" creationId="{73ABD0C8-5A91-EFFB-DF0A-F88CF74F2D20}"/>
          </ac:graphicFrameMkLst>
        </pc:graphicFrameChg>
        <pc:picChg chg="del">
          <ac:chgData name="Saranya Palaniswamy" userId="973be20e-c43f-434f-97ed-92fa4baa28ec" providerId="ADAL" clId="{B5DCF0CE-C8E5-412E-A0C9-51F8158176BB}" dt="2023-09-21T13:06:46.567" v="465" actId="478"/>
          <ac:picMkLst>
            <pc:docMk/>
            <pc:sldMk cId="1393212705" sldId="409"/>
            <ac:picMk id="3" creationId="{33B9F061-AF58-1DA2-CFBF-55EBCBEA3CDA}"/>
          </ac:picMkLst>
        </pc:picChg>
        <pc:picChg chg="add del mod">
          <ac:chgData name="Saranya Palaniswamy" userId="973be20e-c43f-434f-97ed-92fa4baa28ec" providerId="ADAL" clId="{B5DCF0CE-C8E5-412E-A0C9-51F8158176BB}" dt="2023-09-21T15:43:58.280" v="1742" actId="478"/>
          <ac:picMkLst>
            <pc:docMk/>
            <pc:sldMk cId="1393212705" sldId="409"/>
            <ac:picMk id="4" creationId="{4E21505B-513D-43F8-CD4C-3ABC54F9F43B}"/>
          </ac:picMkLst>
        </pc:picChg>
        <pc:picChg chg="del">
          <ac:chgData name="Saranya Palaniswamy" userId="973be20e-c43f-434f-97ed-92fa4baa28ec" providerId="ADAL" clId="{B5DCF0CE-C8E5-412E-A0C9-51F8158176BB}" dt="2023-09-21T13:06:47.201" v="466" actId="478"/>
          <ac:picMkLst>
            <pc:docMk/>
            <pc:sldMk cId="1393212705" sldId="409"/>
            <ac:picMk id="5" creationId="{879B980D-B8F3-B994-922A-535A5C77F9CF}"/>
          </ac:picMkLst>
        </pc:picChg>
        <pc:picChg chg="add del mod">
          <ac:chgData name="Saranya Palaniswamy" userId="973be20e-c43f-434f-97ed-92fa4baa28ec" providerId="ADAL" clId="{B5DCF0CE-C8E5-412E-A0C9-51F8158176BB}" dt="2023-09-21T15:43:58.828" v="1743" actId="478"/>
          <ac:picMkLst>
            <pc:docMk/>
            <pc:sldMk cId="1393212705" sldId="409"/>
            <ac:picMk id="8" creationId="{7FC8632C-72CF-0A11-8F34-ED6394B5F935}"/>
          </ac:picMkLst>
        </pc:picChg>
        <pc:picChg chg="add del mod">
          <ac:chgData name="Saranya Palaniswamy" userId="973be20e-c43f-434f-97ed-92fa4baa28ec" providerId="ADAL" clId="{B5DCF0CE-C8E5-412E-A0C9-51F8158176BB}" dt="2023-09-26T10:41:17.331" v="4564" actId="478"/>
          <ac:picMkLst>
            <pc:docMk/>
            <pc:sldMk cId="1393212705" sldId="409"/>
            <ac:picMk id="10" creationId="{7753600F-9A18-A98E-373D-C19C40AA1B3C}"/>
          </ac:picMkLst>
        </pc:picChg>
        <pc:picChg chg="add del mod">
          <ac:chgData name="Saranya Palaniswamy" userId="973be20e-c43f-434f-97ed-92fa4baa28ec" providerId="ADAL" clId="{B5DCF0CE-C8E5-412E-A0C9-51F8158176BB}" dt="2023-09-26T10:41:17.933" v="4565" actId="478"/>
          <ac:picMkLst>
            <pc:docMk/>
            <pc:sldMk cId="1393212705" sldId="409"/>
            <ac:picMk id="12" creationId="{3BF61C05-B145-25CE-7241-54C6716890E3}"/>
          </ac:picMkLst>
        </pc:picChg>
        <pc:extLst>
          <p:ext xmlns:p="http://schemas.openxmlformats.org/presentationml/2006/main" uri="{D6D511B9-2390-475A-947B-AFAB55BFBCF1}">
            <pc226:cmChg xmlns:pc226="http://schemas.microsoft.com/office/powerpoint/2022/06/main/command" chg="add del mod">
              <pc226:chgData name="Saranya Palaniswamy" userId="973be20e-c43f-434f-97ed-92fa4baa28ec" providerId="ADAL" clId="{B5DCF0CE-C8E5-412E-A0C9-51F8158176BB}" dt="2023-09-28T11:00:47.428" v="5891"/>
              <pc2:cmMkLst xmlns:pc2="http://schemas.microsoft.com/office/powerpoint/2019/9/main/command">
                <pc:docMk/>
                <pc:sldMk cId="1393212705" sldId="409"/>
                <pc2:cmMk id="{C17D8703-3D70-4750-B3DB-C7208529646B}"/>
              </pc2:cmMkLst>
            </pc226:cmChg>
            <pc226:cmChg xmlns:pc226="http://schemas.microsoft.com/office/powerpoint/2022/06/main/command" chg="del mod">
              <pc226:chgData name="Saranya Palaniswamy" userId="973be20e-c43f-434f-97ed-92fa4baa28ec" providerId="ADAL" clId="{B5DCF0CE-C8E5-412E-A0C9-51F8158176BB}" dt="2023-11-16T14:31:13.994" v="69136"/>
              <pc2:cmMkLst xmlns:pc2="http://schemas.microsoft.com/office/powerpoint/2019/9/main/command">
                <pc:docMk/>
                <pc:sldMk cId="1393212705" sldId="409"/>
                <pc2:cmMk id="{673EF0B4-8E1A-4AEC-AB06-EB82CF5CCD35}"/>
              </pc2:cmMkLst>
            </pc226:cmChg>
          </p:ext>
        </pc:extLst>
      </pc:sldChg>
      <pc:sldChg chg="addSp delSp modSp add mod ord delCm modCm modNotesTx">
        <pc:chgData name="Saranya Palaniswamy" userId="973be20e-c43f-434f-97ed-92fa4baa28ec" providerId="ADAL" clId="{B5DCF0CE-C8E5-412E-A0C9-51F8158176BB}" dt="2024-01-31T12:16:38.482" v="102209"/>
        <pc:sldMkLst>
          <pc:docMk/>
          <pc:sldMk cId="3174721189" sldId="410"/>
        </pc:sldMkLst>
        <pc:spChg chg="add mod">
          <ac:chgData name="Saranya Palaniswamy" userId="973be20e-c43f-434f-97ed-92fa4baa28ec" providerId="ADAL" clId="{B5DCF0CE-C8E5-412E-A0C9-51F8158176BB}" dt="2023-12-19T10:52:56.384" v="83830" actId="20577"/>
          <ac:spMkLst>
            <pc:docMk/>
            <pc:sldMk cId="3174721189" sldId="410"/>
            <ac:spMk id="3" creationId="{3027DC28-974A-517B-C77A-F3CCB2443E9E}"/>
          </ac:spMkLst>
        </pc:spChg>
        <pc:spChg chg="add del mod">
          <ac:chgData name="Saranya Palaniswamy" userId="973be20e-c43f-434f-97ed-92fa4baa28ec" providerId="ADAL" clId="{B5DCF0CE-C8E5-412E-A0C9-51F8158176BB}" dt="2023-09-25T12:12:45.794" v="3822" actId="478"/>
          <ac:spMkLst>
            <pc:docMk/>
            <pc:sldMk cId="3174721189" sldId="410"/>
            <ac:spMk id="4" creationId="{22EDF01F-9D67-5DE3-849A-F050772DC5AD}"/>
          </ac:spMkLst>
        </pc:spChg>
        <pc:spChg chg="mod">
          <ac:chgData name="Saranya Palaniswamy" userId="973be20e-c43f-434f-97ed-92fa4baa28ec" providerId="ADAL" clId="{B5DCF0CE-C8E5-412E-A0C9-51F8158176BB}" dt="2024-01-31T12:16:38.482" v="102209"/>
          <ac:spMkLst>
            <pc:docMk/>
            <pc:sldMk cId="3174721189" sldId="410"/>
            <ac:spMk id="6" creationId="{53F58DE6-A4F5-002A-9E7D-90DFE301E1B9}"/>
          </ac:spMkLst>
        </pc:spChg>
        <pc:spChg chg="add mod">
          <ac:chgData name="Saranya Palaniswamy" userId="973be20e-c43f-434f-97ed-92fa4baa28ec" providerId="ADAL" clId="{B5DCF0CE-C8E5-412E-A0C9-51F8158176BB}" dt="2023-12-19T10:48:48.384" v="83720" actId="1076"/>
          <ac:spMkLst>
            <pc:docMk/>
            <pc:sldMk cId="3174721189" sldId="410"/>
            <ac:spMk id="9" creationId="{C689C8E8-B7D8-BB54-B26D-42B8439B0359}"/>
          </ac:spMkLst>
        </pc:spChg>
        <pc:spChg chg="add mod">
          <ac:chgData name="Saranya Palaniswamy" userId="973be20e-c43f-434f-97ed-92fa4baa28ec" providerId="ADAL" clId="{B5DCF0CE-C8E5-412E-A0C9-51F8158176BB}" dt="2024-01-04T18:32:27.865" v="88181" actId="403"/>
          <ac:spMkLst>
            <pc:docMk/>
            <pc:sldMk cId="3174721189" sldId="410"/>
            <ac:spMk id="11" creationId="{A69D58D9-D9B1-AF19-9D0E-223E4F2527CF}"/>
          </ac:spMkLst>
        </pc:spChg>
        <pc:spChg chg="add del mod">
          <ac:chgData name="Saranya Palaniswamy" userId="973be20e-c43f-434f-97ed-92fa4baa28ec" providerId="ADAL" clId="{B5DCF0CE-C8E5-412E-A0C9-51F8158176BB}" dt="2023-09-21T16:30:59.581" v="2123" actId="21"/>
          <ac:spMkLst>
            <pc:docMk/>
            <pc:sldMk cId="3174721189" sldId="410"/>
            <ac:spMk id="17" creationId="{705A4119-3B35-6CAE-D42F-4245A1914727}"/>
          </ac:spMkLst>
        </pc:spChg>
        <pc:spChg chg="add del mod">
          <ac:chgData name="Saranya Palaniswamy" userId="973be20e-c43f-434f-97ed-92fa4baa28ec" providerId="ADAL" clId="{B5DCF0CE-C8E5-412E-A0C9-51F8158176BB}" dt="2023-09-21T16:30:48.188" v="2118" actId="22"/>
          <ac:spMkLst>
            <pc:docMk/>
            <pc:sldMk cId="3174721189" sldId="410"/>
            <ac:spMk id="19" creationId="{DDF9B85A-C23F-E6C8-CFFE-297A6BB0FE7C}"/>
          </ac:spMkLst>
        </pc:spChg>
        <pc:spChg chg="add del mod">
          <ac:chgData name="Saranya Palaniswamy" userId="973be20e-c43f-434f-97ed-92fa4baa28ec" providerId="ADAL" clId="{B5DCF0CE-C8E5-412E-A0C9-51F8158176BB}" dt="2023-09-21T16:40:39.206" v="2264" actId="478"/>
          <ac:spMkLst>
            <pc:docMk/>
            <pc:sldMk cId="3174721189" sldId="410"/>
            <ac:spMk id="21" creationId="{5E8282EC-91E2-B242-FADC-831109D7952B}"/>
          </ac:spMkLst>
        </pc:spChg>
        <pc:spChg chg="mod">
          <ac:chgData name="Saranya Palaniswamy" userId="973be20e-c43f-434f-97ed-92fa4baa28ec" providerId="ADAL" clId="{B5DCF0CE-C8E5-412E-A0C9-51F8158176BB}" dt="2023-09-21T16:09:28.415" v="1947" actId="207"/>
          <ac:spMkLst>
            <pc:docMk/>
            <pc:sldMk cId="3174721189" sldId="410"/>
            <ac:spMk id="30" creationId="{BB841F45-E790-67CB-23F2-38B53EF04DB6}"/>
          </ac:spMkLst>
        </pc:spChg>
        <pc:graphicFrameChg chg="add del mod">
          <ac:chgData name="Saranya Palaniswamy" userId="973be20e-c43f-434f-97ed-92fa4baa28ec" providerId="ADAL" clId="{B5DCF0CE-C8E5-412E-A0C9-51F8158176BB}" dt="2023-12-06T15:26:17.350" v="78095" actId="478"/>
          <ac:graphicFrameMkLst>
            <pc:docMk/>
            <pc:sldMk cId="3174721189" sldId="410"/>
            <ac:graphicFrameMk id="2" creationId="{798A7FEF-D56F-AEDC-4AF2-A89A801238F1}"/>
          </ac:graphicFrameMkLst>
        </pc:graphicFrameChg>
        <pc:graphicFrameChg chg="add del mod modGraphic">
          <ac:chgData name="Saranya Palaniswamy" userId="973be20e-c43f-434f-97ed-92fa4baa28ec" providerId="ADAL" clId="{B5DCF0CE-C8E5-412E-A0C9-51F8158176BB}" dt="2023-09-25T12:05:00.179" v="3649" actId="478"/>
          <ac:graphicFrameMkLst>
            <pc:docMk/>
            <pc:sldMk cId="3174721189" sldId="410"/>
            <ac:graphicFrameMk id="2" creationId="{D4A8DF17-4074-41CC-1A27-194830C7B83F}"/>
          </ac:graphicFrameMkLst>
        </pc:graphicFrameChg>
        <pc:graphicFrameChg chg="add mod">
          <ac:chgData name="Saranya Palaniswamy" userId="973be20e-c43f-434f-97ed-92fa4baa28ec" providerId="ADAL" clId="{B5DCF0CE-C8E5-412E-A0C9-51F8158176BB}" dt="2023-12-19T10:48:12.762" v="83718" actId="167"/>
          <ac:graphicFrameMkLst>
            <pc:docMk/>
            <pc:sldMk cId="3174721189" sldId="410"/>
            <ac:graphicFrameMk id="2" creationId="{DCC5C236-CF4E-5557-0426-B8E52E296176}"/>
          </ac:graphicFrameMkLst>
        </pc:graphicFrameChg>
        <pc:graphicFrameChg chg="add del mod">
          <ac:chgData name="Saranya Palaniswamy" userId="973be20e-c43f-434f-97ed-92fa4baa28ec" providerId="ADAL" clId="{B5DCF0CE-C8E5-412E-A0C9-51F8158176BB}" dt="2023-12-19T10:47:52.684" v="83713" actId="478"/>
          <ac:graphicFrameMkLst>
            <pc:docMk/>
            <pc:sldMk cId="3174721189" sldId="410"/>
            <ac:graphicFrameMk id="4" creationId="{3165BF5D-2E48-DFA9-63B3-99156A78E5EE}"/>
          </ac:graphicFrameMkLst>
        </pc:graphicFrameChg>
        <pc:graphicFrameChg chg="add del mod modGraphic">
          <ac:chgData name="Saranya Palaniswamy" userId="973be20e-c43f-434f-97ed-92fa4baa28ec" providerId="ADAL" clId="{B5DCF0CE-C8E5-412E-A0C9-51F8158176BB}" dt="2023-09-25T12:10:44.670" v="3802" actId="21"/>
          <ac:graphicFrameMkLst>
            <pc:docMk/>
            <pc:sldMk cId="3174721189" sldId="410"/>
            <ac:graphicFrameMk id="5" creationId="{4FC6A359-3F1F-9472-07C3-9227B648BEC8}"/>
          </ac:graphicFrameMkLst>
        </pc:graphicFrameChg>
        <pc:graphicFrameChg chg="add del mod modGraphic">
          <ac:chgData name="Saranya Palaniswamy" userId="973be20e-c43f-434f-97ed-92fa4baa28ec" providerId="ADAL" clId="{B5DCF0CE-C8E5-412E-A0C9-51F8158176BB}" dt="2023-09-25T12:10:44.670" v="3802" actId="21"/>
          <ac:graphicFrameMkLst>
            <pc:docMk/>
            <pc:sldMk cId="3174721189" sldId="410"/>
            <ac:graphicFrameMk id="7" creationId="{E983EA71-89D9-BB6A-AB45-81569AEFB655}"/>
          </ac:graphicFrameMkLst>
        </pc:graphicFrameChg>
        <pc:graphicFrameChg chg="add del mod modGraphic">
          <ac:chgData name="Saranya Palaniswamy" userId="973be20e-c43f-434f-97ed-92fa4baa28ec" providerId="ADAL" clId="{B5DCF0CE-C8E5-412E-A0C9-51F8158176BB}" dt="2023-09-25T12:10:44.670" v="3802" actId="21"/>
          <ac:graphicFrameMkLst>
            <pc:docMk/>
            <pc:sldMk cId="3174721189" sldId="410"/>
            <ac:graphicFrameMk id="8" creationId="{5DEA8832-AA1A-4AA0-A42C-CA64D4451347}"/>
          </ac:graphicFrameMkLst>
        </pc:graphicFrameChg>
        <pc:graphicFrameChg chg="add del mod modGraphic">
          <ac:chgData name="Saranya Palaniswamy" userId="973be20e-c43f-434f-97ed-92fa4baa28ec" providerId="ADAL" clId="{B5DCF0CE-C8E5-412E-A0C9-51F8158176BB}" dt="2023-09-25T12:11:29.858" v="3808" actId="21"/>
          <ac:graphicFrameMkLst>
            <pc:docMk/>
            <pc:sldMk cId="3174721189" sldId="410"/>
            <ac:graphicFrameMk id="9" creationId="{ADC4D51F-FE6F-5A2B-59E2-0ABEDEBDA027}"/>
          </ac:graphicFrameMkLst>
        </pc:graphicFrameChg>
        <pc:graphicFrameChg chg="add del mod">
          <ac:chgData name="Saranya Palaniswamy" userId="973be20e-c43f-434f-97ed-92fa4baa28ec" providerId="ADAL" clId="{B5DCF0CE-C8E5-412E-A0C9-51F8158176BB}" dt="2023-09-21T16:28:50.683" v="2058" actId="478"/>
          <ac:graphicFrameMkLst>
            <pc:docMk/>
            <pc:sldMk cId="3174721189" sldId="410"/>
            <ac:graphicFrameMk id="13" creationId="{00000000-0008-0000-1400-00000B000000}"/>
          </ac:graphicFrameMkLst>
        </pc:graphicFrameChg>
        <pc:graphicFrameChg chg="add del mod">
          <ac:chgData name="Saranya Palaniswamy" userId="973be20e-c43f-434f-97ed-92fa4baa28ec" providerId="ADAL" clId="{B5DCF0CE-C8E5-412E-A0C9-51F8158176BB}" dt="2023-10-04T14:28:14.920" v="19725" actId="478"/>
          <ac:graphicFrameMkLst>
            <pc:docMk/>
            <pc:sldMk cId="3174721189" sldId="410"/>
            <ac:graphicFrameMk id="14" creationId="{00000000-0008-0000-1300-00000A000000}"/>
          </ac:graphicFrameMkLst>
        </pc:graphicFrameChg>
        <pc:graphicFrameChg chg="add del mod">
          <ac:chgData name="Saranya Palaniswamy" userId="973be20e-c43f-434f-97ed-92fa4baa28ec" providerId="ADAL" clId="{B5DCF0CE-C8E5-412E-A0C9-51F8158176BB}" dt="2023-09-21T16:30:59.581" v="2123" actId="21"/>
          <ac:graphicFrameMkLst>
            <pc:docMk/>
            <pc:sldMk cId="3174721189" sldId="410"/>
            <ac:graphicFrameMk id="16" creationId="{B9779724-520B-738B-4003-3B5AFA066083}"/>
          </ac:graphicFrameMkLst>
        </pc:graphicFrameChg>
        <pc:graphicFrameChg chg="add del mod">
          <ac:chgData name="Saranya Palaniswamy" userId="973be20e-c43f-434f-97ed-92fa4baa28ec" providerId="ADAL" clId="{B5DCF0CE-C8E5-412E-A0C9-51F8158176BB}" dt="2023-09-21T16:40:40.895" v="2265" actId="478"/>
          <ac:graphicFrameMkLst>
            <pc:docMk/>
            <pc:sldMk cId="3174721189" sldId="410"/>
            <ac:graphicFrameMk id="20" creationId="{00000000-0008-0000-1400-00000B000000}"/>
          </ac:graphicFrameMkLst>
        </pc:graphicFrameChg>
        <pc:picChg chg="add del mod modCrop">
          <ac:chgData name="Saranya Palaniswamy" userId="973be20e-c43f-434f-97ed-92fa4baa28ec" providerId="ADAL" clId="{B5DCF0CE-C8E5-412E-A0C9-51F8158176BB}" dt="2023-09-21T16:07:54.040" v="1931" actId="478"/>
          <ac:picMkLst>
            <pc:docMk/>
            <pc:sldMk cId="3174721189" sldId="410"/>
            <ac:picMk id="3" creationId="{EFC2220F-FA24-2112-61FD-89F5F6F5E064}"/>
          </ac:picMkLst>
        </pc:picChg>
        <pc:picChg chg="del">
          <ac:chgData name="Saranya Palaniswamy" userId="973be20e-c43f-434f-97ed-92fa4baa28ec" providerId="ADAL" clId="{B5DCF0CE-C8E5-412E-A0C9-51F8158176BB}" dt="2023-09-21T13:49:10.356" v="495" actId="478"/>
          <ac:picMkLst>
            <pc:docMk/>
            <pc:sldMk cId="3174721189" sldId="410"/>
            <ac:picMk id="4" creationId="{4E21505B-513D-43F8-CD4C-3ABC54F9F43B}"/>
          </ac:picMkLst>
        </pc:picChg>
        <pc:picChg chg="add del mod">
          <ac:chgData name="Saranya Palaniswamy" userId="973be20e-c43f-434f-97ed-92fa4baa28ec" providerId="ADAL" clId="{B5DCF0CE-C8E5-412E-A0C9-51F8158176BB}" dt="2023-09-21T16:07:54.478" v="1932" actId="478"/>
          <ac:picMkLst>
            <pc:docMk/>
            <pc:sldMk cId="3174721189" sldId="410"/>
            <ac:picMk id="7" creationId="{C38D0BE4-E189-1F7A-7B9A-F1810294EDE0}"/>
          </ac:picMkLst>
        </pc:picChg>
        <pc:picChg chg="del">
          <ac:chgData name="Saranya Palaniswamy" userId="973be20e-c43f-434f-97ed-92fa4baa28ec" providerId="ADAL" clId="{B5DCF0CE-C8E5-412E-A0C9-51F8158176BB}" dt="2023-09-21T13:49:11.026" v="496" actId="478"/>
          <ac:picMkLst>
            <pc:docMk/>
            <pc:sldMk cId="3174721189" sldId="410"/>
            <ac:picMk id="8" creationId="{7FC8632C-72CF-0A11-8F34-ED6394B5F935}"/>
          </ac:picMkLst>
        </pc:picChg>
        <pc:picChg chg="add del mod">
          <ac:chgData name="Saranya Palaniswamy" userId="973be20e-c43f-434f-97ed-92fa4baa28ec" providerId="ADAL" clId="{B5DCF0CE-C8E5-412E-A0C9-51F8158176BB}" dt="2023-09-21T16:07:54.979" v="1933" actId="478"/>
          <ac:picMkLst>
            <pc:docMk/>
            <pc:sldMk cId="3174721189" sldId="410"/>
            <ac:picMk id="10" creationId="{37485620-0DF6-A799-A3A7-49ACB407515D}"/>
          </ac:picMkLst>
        </pc:picChg>
        <pc:picChg chg="add del mod">
          <ac:chgData name="Saranya Palaniswamy" userId="973be20e-c43f-434f-97ed-92fa4baa28ec" providerId="ADAL" clId="{B5DCF0CE-C8E5-412E-A0C9-51F8158176BB}" dt="2023-09-21T16:11:55.493" v="1979" actId="478"/>
          <ac:picMkLst>
            <pc:docMk/>
            <pc:sldMk cId="3174721189" sldId="410"/>
            <ac:picMk id="12" creationId="{6CCC5621-11DD-85ED-7D39-334DE49F8468}"/>
          </ac:picMkLst>
        </pc:picChg>
        <pc:picChg chg="add del mod">
          <ac:chgData name="Saranya Palaniswamy" userId="973be20e-c43f-434f-97ed-92fa4baa28ec" providerId="ADAL" clId="{B5DCF0CE-C8E5-412E-A0C9-51F8158176BB}" dt="2023-09-21T16:30:51.638" v="2120" actId="21"/>
          <ac:picMkLst>
            <pc:docMk/>
            <pc:sldMk cId="3174721189" sldId="410"/>
            <ac:picMk id="15" creationId="{FBD716A4-4493-AF87-094C-51F222F2C7A3}"/>
          </ac:picMkLst>
        </pc:picChg>
        <pc:cxnChg chg="add mod">
          <ac:chgData name="Saranya Palaniswamy" userId="973be20e-c43f-434f-97ed-92fa4baa28ec" providerId="ADAL" clId="{B5DCF0CE-C8E5-412E-A0C9-51F8158176BB}" dt="2024-01-10T16:01:39.391" v="93474" actId="1037"/>
          <ac:cxnSpMkLst>
            <pc:docMk/>
            <pc:sldMk cId="3174721189" sldId="410"/>
            <ac:cxnSpMk id="5" creationId="{145EFE63-5017-66E8-6E40-BE2E7DB0D2FA}"/>
          </ac:cxnSpMkLst>
        </pc:cxn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2-06T14:48:33.645" v="78079"/>
              <pc2:cmMkLst xmlns:pc2="http://schemas.microsoft.com/office/powerpoint/2019/9/main/command">
                <pc:docMk/>
                <pc:sldMk cId="3174721189" sldId="410"/>
                <pc2:cmMk id="{D99A2C3D-57B3-4B55-963C-9BBFC70A23C6}"/>
              </pc2:cmMkLst>
              <pc226:cmRplyChg chg="add">
                <pc226:chgData name="Saranya Palaniswamy" userId="973be20e-c43f-434f-97ed-92fa4baa28ec" providerId="ADAL" clId="{B5DCF0CE-C8E5-412E-A0C9-51F8158176BB}" dt="2023-12-04T14:58:42.532" v="76026"/>
                <pc2:cmRplyMkLst xmlns:pc2="http://schemas.microsoft.com/office/powerpoint/2019/9/main/command">
                  <pc:docMk/>
                  <pc:sldMk cId="3174721189" sldId="410"/>
                  <pc2:cmMk id="{D99A2C3D-57B3-4B55-963C-9BBFC70A23C6}"/>
                  <pc2:cmRplyMk id="{CE030F7F-FB19-4E69-9662-D52A249E9EB5}"/>
                </pc2:cmRplyMkLst>
              </pc226:cmRplyChg>
              <pc226:cmRplyChg chg="add del mod">
                <pc226:chgData name="Saranya Palaniswamy" userId="973be20e-c43f-434f-97ed-92fa4baa28ec" providerId="ADAL" clId="{B5DCF0CE-C8E5-412E-A0C9-51F8158176BB}" dt="2023-11-17T10:35:07.651" v="71954"/>
                <pc2:cmRplyMkLst xmlns:pc2="http://schemas.microsoft.com/office/powerpoint/2019/9/main/command">
                  <pc:docMk/>
                  <pc:sldMk cId="3174721189" sldId="410"/>
                  <pc2:cmMk id="{D99A2C3D-57B3-4B55-963C-9BBFC70A23C6}"/>
                  <pc2:cmRplyMk id="{BF28C4BA-20A0-4126-8A06-099404849EFA}"/>
                </pc2:cmRplyMkLst>
              </pc226:cmRplyChg>
            </pc226:cmChg>
          </p:ext>
        </pc:extLst>
      </pc:sldChg>
      <pc:sldChg chg="addSp delSp modSp add del mod delCm modCm modNotesTx">
        <pc:chgData name="Saranya Palaniswamy" userId="973be20e-c43f-434f-97ed-92fa4baa28ec" providerId="ADAL" clId="{B5DCF0CE-C8E5-412E-A0C9-51F8158176BB}" dt="2023-11-24T11:33:28.243" v="72301" actId="47"/>
        <pc:sldMkLst>
          <pc:docMk/>
          <pc:sldMk cId="148265045" sldId="411"/>
        </pc:sldMkLst>
        <pc:spChg chg="mod">
          <ac:chgData name="Saranya Palaniswamy" userId="973be20e-c43f-434f-97ed-92fa4baa28ec" providerId="ADAL" clId="{B5DCF0CE-C8E5-412E-A0C9-51F8158176BB}" dt="2023-09-21T15:06:12.350" v="1425" actId="20577"/>
          <ac:spMkLst>
            <pc:docMk/>
            <pc:sldMk cId="148265045" sldId="411"/>
            <ac:spMk id="8" creationId="{0158A66E-2D42-CF43-51B1-B042473F6432}"/>
          </ac:spMkLst>
        </pc:spChg>
        <pc:spChg chg="add mod">
          <ac:chgData name="Saranya Palaniswamy" userId="973be20e-c43f-434f-97ed-92fa4baa28ec" providerId="ADAL" clId="{B5DCF0CE-C8E5-412E-A0C9-51F8158176BB}" dt="2023-11-15T13:36:13.313" v="60853" actId="20577"/>
          <ac:spMkLst>
            <pc:docMk/>
            <pc:sldMk cId="148265045" sldId="411"/>
            <ac:spMk id="9" creationId="{9CB94AAF-F684-BDE9-B282-F751E63B3309}"/>
          </ac:spMkLst>
        </pc:spChg>
        <pc:graphicFrameChg chg="del">
          <ac:chgData name="Saranya Palaniswamy" userId="973be20e-c43f-434f-97ed-92fa4baa28ec" providerId="ADAL" clId="{B5DCF0CE-C8E5-412E-A0C9-51F8158176BB}" dt="2023-09-21T15:05:53.092" v="1403" actId="478"/>
          <ac:graphicFrameMkLst>
            <pc:docMk/>
            <pc:sldMk cId="148265045" sldId="411"/>
            <ac:graphicFrameMk id="3" creationId="{21EFD73D-63C7-D639-785D-423B7CE9E400}"/>
          </ac:graphicFrameMkLst>
        </pc:graphicFrameChg>
        <pc:graphicFrameChg chg="add mod">
          <ac:chgData name="Saranya Palaniswamy" userId="973be20e-c43f-434f-97ed-92fa4baa28ec" providerId="ADAL" clId="{B5DCF0CE-C8E5-412E-A0C9-51F8158176BB}" dt="2023-10-24T09:07:12.397" v="38281" actId="20577"/>
          <ac:graphicFrameMkLst>
            <pc:docMk/>
            <pc:sldMk cId="148265045" sldId="411"/>
            <ac:graphicFrameMk id="3" creationId="{3E54453C-FD95-EBFD-4445-9888B1C4F6D7}"/>
          </ac:graphicFrameMkLst>
        </pc:graphicFrameChg>
        <pc:graphicFrameChg chg="add mod">
          <ac:chgData name="Saranya Palaniswamy" userId="973be20e-c43f-434f-97ed-92fa4baa28ec" providerId="ADAL" clId="{B5DCF0CE-C8E5-412E-A0C9-51F8158176BB}" dt="2023-11-22T16:12:47.049" v="72285" actId="1036"/>
          <ac:graphicFrameMkLst>
            <pc:docMk/>
            <pc:sldMk cId="148265045" sldId="411"/>
            <ac:graphicFrameMk id="4" creationId="{9474FA94-CC9B-F200-8D06-A930BD3F0C2F}"/>
          </ac:graphicFrameMkLst>
        </pc:graphicFrameChg>
        <pc:graphicFrameChg chg="add mod">
          <ac:chgData name="Saranya Palaniswamy" userId="973be20e-c43f-434f-97ed-92fa4baa28ec" providerId="ADAL" clId="{B5DCF0CE-C8E5-412E-A0C9-51F8158176BB}" dt="2023-11-16T14:20:39.865" v="68686" actId="6549"/>
          <ac:graphicFrameMkLst>
            <pc:docMk/>
            <pc:sldMk cId="148265045" sldId="411"/>
            <ac:graphicFrameMk id="6" creationId="{245DB35E-8911-EC2E-4C03-E3E6FE5CC974}"/>
          </ac:graphicFrameMkLst>
        </pc:graphicFrameChg>
        <pc:picChg chg="add del mod">
          <ac:chgData name="Saranya Palaniswamy" userId="973be20e-c43f-434f-97ed-92fa4baa28ec" providerId="ADAL" clId="{B5DCF0CE-C8E5-412E-A0C9-51F8158176BB}" dt="2023-10-02T13:11:56.094" v="6852" actId="478"/>
          <ac:picMkLst>
            <pc:docMk/>
            <pc:sldMk cId="148265045" sldId="411"/>
            <ac:picMk id="5" creationId="{F84C009F-B884-C709-1B88-BEFE78372540}"/>
          </ac:picMkLst>
        </pc:picChg>
        <pc:picChg chg="add del mod">
          <ac:chgData name="Saranya Palaniswamy" userId="973be20e-c43f-434f-97ed-92fa4baa28ec" providerId="ADAL" clId="{B5DCF0CE-C8E5-412E-A0C9-51F8158176BB}" dt="2023-10-02T13:26:42.148" v="6862" actId="478"/>
          <ac:picMkLst>
            <pc:docMk/>
            <pc:sldMk cId="148265045" sldId="411"/>
            <ac:picMk id="7" creationId="{4E2A4640-7627-F3B0-EA0F-42E18EFCA437}"/>
          </ac:picMkLst>
        </pc:picChg>
        <pc:picChg chg="add del mod">
          <ac:chgData name="Saranya Palaniswamy" userId="973be20e-c43f-434f-97ed-92fa4baa28ec" providerId="ADAL" clId="{B5DCF0CE-C8E5-412E-A0C9-51F8158176BB}" dt="2023-10-02T13:27:37.172" v="6875" actId="478"/>
          <ac:picMkLst>
            <pc:docMk/>
            <pc:sldMk cId="148265045" sldId="411"/>
            <ac:picMk id="10" creationId="{993779FC-0A10-0D34-63EB-09A918D1CDF0}"/>
          </ac:picMkLst>
        </pc:picChg>
        <pc:picChg chg="del">
          <ac:chgData name="Saranya Palaniswamy" userId="973be20e-c43f-434f-97ed-92fa4baa28ec" providerId="ADAL" clId="{B5DCF0CE-C8E5-412E-A0C9-51F8158176BB}" dt="2023-09-21T15:05:51.460" v="1402" actId="478"/>
          <ac:picMkLst>
            <pc:docMk/>
            <pc:sldMk cId="148265045" sldId="411"/>
            <ac:picMk id="11" creationId="{FB73CD97-D735-9184-2073-59DA5A5DB4D5}"/>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0-02T13:35:07.906" v="6883"/>
              <pc2:cmMkLst xmlns:pc2="http://schemas.microsoft.com/office/powerpoint/2019/9/main/command">
                <pc:docMk/>
                <pc:sldMk cId="148265045" sldId="411"/>
                <pc2:cmMk id="{EAE57D23-2D9E-4FD4-8D87-62B370CC052F}"/>
              </pc2:cmMkLst>
              <pc226:cmRplyChg chg="add">
                <pc226:chgData name="Saranya Palaniswamy" userId="973be20e-c43f-434f-97ed-92fa4baa28ec" providerId="ADAL" clId="{B5DCF0CE-C8E5-412E-A0C9-51F8158176BB}" dt="2023-10-02T11:42:43.670" v="6851"/>
                <pc2:cmRplyMkLst xmlns:pc2="http://schemas.microsoft.com/office/powerpoint/2019/9/main/command">
                  <pc:docMk/>
                  <pc:sldMk cId="148265045" sldId="411"/>
                  <pc2:cmMk id="{EAE57D23-2D9E-4FD4-8D87-62B370CC052F}"/>
                  <pc2:cmRplyMk id="{3DF87402-EFF7-40D0-8C5B-6DF064D5BAA7}"/>
                </pc2:cmRplyMkLst>
              </pc226:cmRplyChg>
            </pc226:cmChg>
            <pc226:cmChg xmlns:pc226="http://schemas.microsoft.com/office/powerpoint/2022/06/main/command" chg="del">
              <pc226:chgData name="Saranya Palaniswamy" userId="973be20e-c43f-434f-97ed-92fa4baa28ec" providerId="ADAL" clId="{B5DCF0CE-C8E5-412E-A0C9-51F8158176BB}" dt="2023-11-17T15:15:42.095" v="71999"/>
              <pc2:cmMkLst xmlns:pc2="http://schemas.microsoft.com/office/powerpoint/2019/9/main/command">
                <pc:docMk/>
                <pc:sldMk cId="148265045" sldId="411"/>
                <pc2:cmMk id="{0BC76929-38EC-46E5-96AD-51DBBB417267}"/>
              </pc2:cmMkLst>
            </pc226:cmChg>
            <pc226:cmChg xmlns:pc226="http://schemas.microsoft.com/office/powerpoint/2022/06/main/command" chg="del mod modRxn">
              <pc226:chgData name="Saranya Palaniswamy" userId="973be20e-c43f-434f-97ed-92fa4baa28ec" providerId="ADAL" clId="{B5DCF0CE-C8E5-412E-A0C9-51F8158176BB}" dt="2023-10-24T09:07:55.229" v="38284"/>
              <pc2:cmMkLst xmlns:pc2="http://schemas.microsoft.com/office/powerpoint/2019/9/main/command">
                <pc:docMk/>
                <pc:sldMk cId="148265045" sldId="411"/>
                <pc2:cmMk id="{7BC9195E-5F3E-426C-8F25-27ACA49A8653}"/>
              </pc2:cmMkLst>
            </pc226:cmChg>
            <pc226:cmChg xmlns:pc226="http://schemas.microsoft.com/office/powerpoint/2022/06/main/command" chg="">
              <pc226:chgData name="Saranya Palaniswamy" userId="973be20e-c43f-434f-97ed-92fa4baa28ec" providerId="ADAL" clId="{B5DCF0CE-C8E5-412E-A0C9-51F8158176BB}" dt="2023-11-22T16:02:25.796" v="72278"/>
              <pc2:cmMkLst xmlns:pc2="http://schemas.microsoft.com/office/powerpoint/2019/9/main/command">
                <pc:docMk/>
                <pc:sldMk cId="148265045" sldId="411"/>
                <pc2:cmMk id="{D552A488-6F8E-4884-B135-7C694F156CD4}"/>
              </pc2:cmMkLst>
              <pc226:cmRplyChg chg="add del">
                <pc226:chgData name="Saranya Palaniswamy" userId="973be20e-c43f-434f-97ed-92fa4baa28ec" providerId="ADAL" clId="{B5DCF0CE-C8E5-412E-A0C9-51F8158176BB}" dt="2023-11-22T16:02:25.796" v="72278"/>
                <pc2:cmRplyMkLst xmlns:pc2="http://schemas.microsoft.com/office/powerpoint/2019/9/main/command">
                  <pc:docMk/>
                  <pc:sldMk cId="148265045" sldId="411"/>
                  <pc2:cmMk id="{D552A488-6F8E-4884-B135-7C694F156CD4}"/>
                  <pc2:cmRplyMk id="{13BE0638-6311-4E76-AA3C-691FE588EEBB}"/>
                </pc2:cmRplyMkLst>
              </pc226:cmRplyChg>
            </pc226:cmChg>
            <pc226:cmChg xmlns:pc226="http://schemas.microsoft.com/office/powerpoint/2022/06/main/command" chg="mod modRxn">
              <pc226:chgData name="Saranya Palaniswamy" userId="973be20e-c43f-434f-97ed-92fa4baa28ec" providerId="ADAL" clId="{B5DCF0CE-C8E5-412E-A0C9-51F8158176BB}" dt="2023-11-24T11:32:57.678" v="72300"/>
              <pc2:cmMkLst xmlns:pc2="http://schemas.microsoft.com/office/powerpoint/2019/9/main/command">
                <pc:docMk/>
                <pc:sldMk cId="148265045" sldId="411"/>
                <pc2:cmMk id="{128CBAE1-9668-4A30-89EA-9F2DFC843647}"/>
              </pc2:cmMkLst>
            </pc226:cmChg>
          </p:ext>
        </pc:extLst>
      </pc:sldChg>
      <pc:sldChg chg="delSp add del mod modNotesTx">
        <pc:chgData name="Saranya Palaniswamy" userId="973be20e-c43f-434f-97ed-92fa4baa28ec" providerId="ADAL" clId="{B5DCF0CE-C8E5-412E-A0C9-51F8158176BB}" dt="2023-09-21T14:54:19.832" v="966" actId="47"/>
        <pc:sldMkLst>
          <pc:docMk/>
          <pc:sldMk cId="3259171435" sldId="411"/>
        </pc:sldMkLst>
        <pc:picChg chg="del">
          <ac:chgData name="Saranya Palaniswamy" userId="973be20e-c43f-434f-97ed-92fa4baa28ec" providerId="ADAL" clId="{B5DCF0CE-C8E5-412E-A0C9-51F8158176BB}" dt="2023-09-21T14:53:05.902" v="952" actId="478"/>
          <ac:picMkLst>
            <pc:docMk/>
            <pc:sldMk cId="3259171435" sldId="411"/>
            <ac:picMk id="7" creationId="{77F0A5B5-C24E-0A5F-B2B7-FEF81E60C484}"/>
          </ac:picMkLst>
        </pc:picChg>
        <pc:picChg chg="del">
          <ac:chgData name="Saranya Palaniswamy" userId="973be20e-c43f-434f-97ed-92fa4baa28ec" providerId="ADAL" clId="{B5DCF0CE-C8E5-412E-A0C9-51F8158176BB}" dt="2023-09-21T14:53:06.572" v="953" actId="478"/>
          <ac:picMkLst>
            <pc:docMk/>
            <pc:sldMk cId="3259171435" sldId="411"/>
            <ac:picMk id="10" creationId="{64DE86AF-974A-212B-976C-8790340CF73A}"/>
          </ac:picMkLst>
        </pc:picChg>
        <pc:picChg chg="del">
          <ac:chgData name="Saranya Palaniswamy" userId="973be20e-c43f-434f-97ed-92fa4baa28ec" providerId="ADAL" clId="{B5DCF0CE-C8E5-412E-A0C9-51F8158176BB}" dt="2023-09-21T14:53:07.675" v="955" actId="478"/>
          <ac:picMkLst>
            <pc:docMk/>
            <pc:sldMk cId="3259171435" sldId="411"/>
            <ac:picMk id="13" creationId="{2D77CAA6-D4B7-C098-3E28-15065A9C58E3}"/>
          </ac:picMkLst>
        </pc:picChg>
        <pc:picChg chg="del">
          <ac:chgData name="Saranya Palaniswamy" userId="973be20e-c43f-434f-97ed-92fa4baa28ec" providerId="ADAL" clId="{B5DCF0CE-C8E5-412E-A0C9-51F8158176BB}" dt="2023-09-21T14:53:07.273" v="954" actId="478"/>
          <ac:picMkLst>
            <pc:docMk/>
            <pc:sldMk cId="3259171435" sldId="411"/>
            <ac:picMk id="18" creationId="{AECE220C-890F-52F3-D34C-847EF8A58F0E}"/>
          </ac:picMkLst>
        </pc:picChg>
      </pc:sldChg>
      <pc:sldChg chg="addSp delSp modSp add mod addCm delCm modNotesTx">
        <pc:chgData name="Saranya Palaniswamy" userId="973be20e-c43f-434f-97ed-92fa4baa28ec" providerId="ADAL" clId="{B5DCF0CE-C8E5-412E-A0C9-51F8158176BB}" dt="2024-01-31T12:15:40.795" v="102191" actId="20577"/>
        <pc:sldMkLst>
          <pc:docMk/>
          <pc:sldMk cId="493747646" sldId="412"/>
        </pc:sldMkLst>
        <pc:spChg chg="add del mod">
          <ac:chgData name="Saranya Palaniswamy" userId="973be20e-c43f-434f-97ed-92fa4baa28ec" providerId="ADAL" clId="{B5DCF0CE-C8E5-412E-A0C9-51F8158176BB}" dt="2023-10-04T11:08:52.062" v="18274" actId="478"/>
          <ac:spMkLst>
            <pc:docMk/>
            <pc:sldMk cId="493747646" sldId="412"/>
            <ac:spMk id="2" creationId="{A9585F24-5EA9-78B3-E647-64002BDFD3C8}"/>
          </ac:spMkLst>
        </pc:spChg>
        <pc:spChg chg="add del">
          <ac:chgData name="Saranya Palaniswamy" userId="973be20e-c43f-434f-97ed-92fa4baa28ec" providerId="ADAL" clId="{B5DCF0CE-C8E5-412E-A0C9-51F8158176BB}" dt="2024-01-04T17:56:30.934" v="87736" actId="478"/>
          <ac:spMkLst>
            <pc:docMk/>
            <pc:sldMk cId="493747646" sldId="412"/>
            <ac:spMk id="2" creationId="{DFCB1F27-FD73-5C17-A867-2D6A62312806}"/>
          </ac:spMkLst>
        </pc:spChg>
        <pc:spChg chg="add mod">
          <ac:chgData name="Saranya Palaniswamy" userId="973be20e-c43f-434f-97ed-92fa4baa28ec" providerId="ADAL" clId="{B5DCF0CE-C8E5-412E-A0C9-51F8158176BB}" dt="2024-01-17T11:56:20.172" v="101213" actId="20577"/>
          <ac:spMkLst>
            <pc:docMk/>
            <pc:sldMk cId="493747646" sldId="412"/>
            <ac:spMk id="4" creationId="{2135414A-20A3-0495-31D3-23D62C54616B}"/>
          </ac:spMkLst>
        </pc:spChg>
        <pc:spChg chg="mod">
          <ac:chgData name="Saranya Palaniswamy" userId="973be20e-c43f-434f-97ed-92fa4baa28ec" providerId="ADAL" clId="{B5DCF0CE-C8E5-412E-A0C9-51F8158176BB}" dt="2024-01-31T12:15:40.795" v="102191" actId="20577"/>
          <ac:spMkLst>
            <pc:docMk/>
            <pc:sldMk cId="493747646" sldId="412"/>
            <ac:spMk id="6" creationId="{53F58DE6-A4F5-002A-9E7D-90DFE301E1B9}"/>
          </ac:spMkLst>
        </pc:spChg>
        <pc:spChg chg="add mod">
          <ac:chgData name="Saranya Palaniswamy" userId="973be20e-c43f-434f-97ed-92fa4baa28ec" providerId="ADAL" clId="{B5DCF0CE-C8E5-412E-A0C9-51F8158176BB}" dt="2024-01-04T18:32:19.554" v="88180" actId="6549"/>
          <ac:spMkLst>
            <pc:docMk/>
            <pc:sldMk cId="493747646" sldId="412"/>
            <ac:spMk id="16" creationId="{D3BDC259-F821-A020-A16B-C8B170ECC8CB}"/>
          </ac:spMkLst>
        </pc:spChg>
        <pc:graphicFrameChg chg="add del mod">
          <ac:chgData name="Saranya Palaniswamy" userId="973be20e-c43f-434f-97ed-92fa4baa28ec" providerId="ADAL" clId="{B5DCF0CE-C8E5-412E-A0C9-51F8158176BB}" dt="2023-12-11T11:27:41.814" v="79482" actId="478"/>
          <ac:graphicFrameMkLst>
            <pc:docMk/>
            <pc:sldMk cId="493747646" sldId="412"/>
            <ac:graphicFrameMk id="2" creationId="{C148F907-D60C-112F-8896-DA20C9625139}"/>
          </ac:graphicFrameMkLst>
        </pc:graphicFrameChg>
        <pc:graphicFrameChg chg="add del mod">
          <ac:chgData name="Saranya Palaniswamy" userId="973be20e-c43f-434f-97ed-92fa4baa28ec" providerId="ADAL" clId="{B5DCF0CE-C8E5-412E-A0C9-51F8158176BB}" dt="2023-12-11T11:26:11.479" v="79455" actId="478"/>
          <ac:graphicFrameMkLst>
            <pc:docMk/>
            <pc:sldMk cId="493747646" sldId="412"/>
            <ac:graphicFrameMk id="3" creationId="{5794BCB7-A5FA-2202-2538-4164552F9CA3}"/>
          </ac:graphicFrameMkLst>
        </pc:graphicFrameChg>
        <pc:graphicFrameChg chg="add del mod">
          <ac:chgData name="Saranya Palaniswamy" userId="973be20e-c43f-434f-97ed-92fa4baa28ec" providerId="ADAL" clId="{B5DCF0CE-C8E5-412E-A0C9-51F8158176BB}" dt="2023-12-11T11:25:17.109" v="79448" actId="478"/>
          <ac:graphicFrameMkLst>
            <pc:docMk/>
            <pc:sldMk cId="493747646" sldId="412"/>
            <ac:graphicFrameMk id="7" creationId="{8382E10D-8269-46F6-B710-E8DF197D518E}"/>
          </ac:graphicFrameMkLst>
        </pc:graphicFrameChg>
        <pc:picChg chg="add del mod">
          <ac:chgData name="Saranya Palaniswamy" userId="973be20e-c43f-434f-97ed-92fa4baa28ec" providerId="ADAL" clId="{B5DCF0CE-C8E5-412E-A0C9-51F8158176BB}" dt="2023-10-04T11:08:48.983" v="18273" actId="478"/>
          <ac:picMkLst>
            <pc:docMk/>
            <pc:sldMk cId="493747646" sldId="412"/>
            <ac:picMk id="3" creationId="{8A712B1E-A7EE-DF55-30F9-6BF41D4BA34C}"/>
          </ac:picMkLst>
        </pc:picChg>
        <pc:picChg chg="add del mod">
          <ac:chgData name="Saranya Palaniswamy" userId="973be20e-c43f-434f-97ed-92fa4baa28ec" providerId="ADAL" clId="{B5DCF0CE-C8E5-412E-A0C9-51F8158176BB}" dt="2023-10-04T13:20:38.386" v="18283" actId="478"/>
          <ac:picMkLst>
            <pc:docMk/>
            <pc:sldMk cId="493747646" sldId="412"/>
            <ac:picMk id="5" creationId="{8B6ECBF1-6618-FA69-D251-D78BA91CAD57}"/>
          </ac:picMkLst>
        </pc:picChg>
        <pc:picChg chg="add del mod">
          <ac:chgData name="Saranya Palaniswamy" userId="973be20e-c43f-434f-97ed-92fa4baa28ec" providerId="ADAL" clId="{B5DCF0CE-C8E5-412E-A0C9-51F8158176BB}" dt="2024-01-04T17:56:28.490" v="87734" actId="478"/>
          <ac:picMkLst>
            <pc:docMk/>
            <pc:sldMk cId="493747646" sldId="412"/>
            <ac:picMk id="5" creationId="{E156849A-2687-70D5-1121-403C8F5F970A}"/>
          </ac:picMkLst>
        </pc:picChg>
        <pc:picChg chg="add mod">
          <ac:chgData name="Saranya Palaniswamy" userId="973be20e-c43f-434f-97ed-92fa4baa28ec" providerId="ADAL" clId="{B5DCF0CE-C8E5-412E-A0C9-51F8158176BB}" dt="2024-01-10T14:48:10.330" v="93471" actId="962"/>
          <ac:picMkLst>
            <pc:docMk/>
            <pc:sldMk cId="493747646" sldId="412"/>
            <ac:picMk id="7" creationId="{D89B30CD-92CF-14B9-859D-FBB9DB6FA847}"/>
          </ac:picMkLst>
        </pc:picChg>
        <pc:picChg chg="add del mod">
          <ac:chgData name="Saranya Palaniswamy" userId="973be20e-c43f-434f-97ed-92fa4baa28ec" providerId="ADAL" clId="{B5DCF0CE-C8E5-412E-A0C9-51F8158176BB}" dt="2023-10-04T13:27:36.064" v="18297" actId="478"/>
          <ac:picMkLst>
            <pc:docMk/>
            <pc:sldMk cId="493747646" sldId="412"/>
            <ac:picMk id="8" creationId="{1CE42B26-DB54-9FBA-2EFF-D5A6DBDD2E01}"/>
          </ac:picMkLst>
        </pc:picChg>
        <pc:picChg chg="add del mod">
          <ac:chgData name="Saranya Palaniswamy" userId="973be20e-c43f-434f-97ed-92fa4baa28ec" providerId="ADAL" clId="{B5DCF0CE-C8E5-412E-A0C9-51F8158176BB}" dt="2024-01-04T18:08:37.967" v="87775" actId="478"/>
          <ac:picMkLst>
            <pc:docMk/>
            <pc:sldMk cId="493747646" sldId="412"/>
            <ac:picMk id="8" creationId="{F61599DA-FB3C-FDBA-E2D7-33B1107B8FF4}"/>
          </ac:picMkLst>
        </pc:picChg>
        <pc:picChg chg="add del mod">
          <ac:chgData name="Saranya Palaniswamy" userId="973be20e-c43f-434f-97ed-92fa4baa28ec" providerId="ADAL" clId="{B5DCF0CE-C8E5-412E-A0C9-51F8158176BB}" dt="2024-01-04T18:08:54.776" v="87780" actId="478"/>
          <ac:picMkLst>
            <pc:docMk/>
            <pc:sldMk cId="493747646" sldId="412"/>
            <ac:picMk id="10" creationId="{336AE0BC-A96D-A040-B3B9-7E919441AFC8}"/>
          </ac:picMkLst>
        </pc:picChg>
        <pc:picChg chg="del">
          <ac:chgData name="Saranya Palaniswamy" userId="973be20e-c43f-434f-97ed-92fa4baa28ec" providerId="ADAL" clId="{B5DCF0CE-C8E5-412E-A0C9-51F8158176BB}" dt="2023-09-21T15:49:19.841" v="1814" actId="478"/>
          <ac:picMkLst>
            <pc:docMk/>
            <pc:sldMk cId="493747646" sldId="412"/>
            <ac:picMk id="10" creationId="{7753600F-9A18-A98E-373D-C19C40AA1B3C}"/>
          </ac:picMkLst>
        </pc:picChg>
        <pc:picChg chg="del">
          <ac:chgData name="Saranya Palaniswamy" userId="973be20e-c43f-434f-97ed-92fa4baa28ec" providerId="ADAL" clId="{B5DCF0CE-C8E5-412E-A0C9-51F8158176BB}" dt="2023-09-21T15:49:20.527" v="1815" actId="478"/>
          <ac:picMkLst>
            <pc:docMk/>
            <pc:sldMk cId="493747646" sldId="412"/>
            <ac:picMk id="12" creationId="{3BF61C05-B145-25CE-7241-54C6716890E3}"/>
          </ac:picMkLst>
        </pc:picChg>
        <pc:picChg chg="add del mod">
          <ac:chgData name="Saranya Palaniswamy" userId="973be20e-c43f-434f-97ed-92fa4baa28ec" providerId="ADAL" clId="{B5DCF0CE-C8E5-412E-A0C9-51F8158176BB}" dt="2024-01-04T18:09:00.507" v="87784" actId="22"/>
          <ac:picMkLst>
            <pc:docMk/>
            <pc:sldMk cId="493747646" sldId="412"/>
            <ac:picMk id="12" creationId="{947B1C74-AC55-0CB6-2440-52EB467900F3}"/>
          </ac:picMkLst>
        </pc:picChg>
        <pc:picChg chg="add mod">
          <ac:chgData name="Saranya Palaniswamy" userId="973be20e-c43f-434f-97ed-92fa4baa28ec" providerId="ADAL" clId="{B5DCF0CE-C8E5-412E-A0C9-51F8158176BB}" dt="2024-01-04T18:09:14.069" v="87788" actId="1076"/>
          <ac:picMkLst>
            <pc:docMk/>
            <pc:sldMk cId="493747646" sldId="412"/>
            <ac:picMk id="15" creationId="{C0AA38D2-DA29-EF47-756B-66D8C017C1AF}"/>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2-06T14:48:22.313" v="78076"/>
              <pc2:cmMkLst xmlns:pc2="http://schemas.microsoft.com/office/powerpoint/2019/9/main/command">
                <pc:docMk/>
                <pc:sldMk cId="493747646" sldId="412"/>
                <pc2:cmMk id="{FA3DBC42-3F99-4C1E-A7D3-7C5D5E6AA660}"/>
              </pc2:cmMkLst>
            </pc226:cmChg>
            <pc226:cmChg xmlns:pc226="http://schemas.microsoft.com/office/powerpoint/2022/06/main/command" chg="del">
              <pc226:chgData name="Saranya Palaniswamy" userId="973be20e-c43f-434f-97ed-92fa4baa28ec" providerId="ADAL" clId="{B5DCF0CE-C8E5-412E-A0C9-51F8158176BB}" dt="2023-12-06T14:48:23.946" v="78077"/>
              <pc2:cmMkLst xmlns:pc2="http://schemas.microsoft.com/office/powerpoint/2019/9/main/command">
                <pc:docMk/>
                <pc:sldMk cId="493747646" sldId="412"/>
                <pc2:cmMk id="{3D5B457F-FEC4-4737-A63A-D09951970EAD}"/>
              </pc2:cmMkLst>
            </pc226:cmChg>
            <pc226:cmChg xmlns:pc226="http://schemas.microsoft.com/office/powerpoint/2022/06/main/command" chg="add del">
              <pc226:chgData name="Saranya Palaniswamy" userId="973be20e-c43f-434f-97ed-92fa4baa28ec" providerId="ADAL" clId="{B5DCF0CE-C8E5-412E-A0C9-51F8158176BB}" dt="2023-12-06T14:48:25.946" v="78078"/>
              <pc2:cmMkLst xmlns:pc2="http://schemas.microsoft.com/office/powerpoint/2019/9/main/command">
                <pc:docMk/>
                <pc:sldMk cId="493747646" sldId="412"/>
                <pc2:cmMk id="{97114EE2-B675-4ABB-892F-4A0053A52C00}"/>
              </pc2:cmMkLst>
            </pc226:cmChg>
          </p:ext>
        </pc:extLst>
      </pc:sldChg>
      <pc:sldChg chg="addSp delSp modSp add mod delCm modCm modNotesTx">
        <pc:chgData name="Saranya Palaniswamy" userId="973be20e-c43f-434f-97ed-92fa4baa28ec" providerId="ADAL" clId="{B5DCF0CE-C8E5-412E-A0C9-51F8158176BB}" dt="2024-01-31T12:16:31.503" v="102204"/>
        <pc:sldMkLst>
          <pc:docMk/>
          <pc:sldMk cId="3471988393" sldId="413"/>
        </pc:sldMkLst>
        <pc:spChg chg="add mod">
          <ac:chgData name="Saranya Palaniswamy" userId="973be20e-c43f-434f-97ed-92fa4baa28ec" providerId="ADAL" clId="{B5DCF0CE-C8E5-412E-A0C9-51F8158176BB}" dt="2023-10-04T14:42:06.092" v="20226" actId="1582"/>
          <ac:spMkLst>
            <pc:docMk/>
            <pc:sldMk cId="3471988393" sldId="413"/>
            <ac:spMk id="3" creationId="{76174027-4093-6FC9-F6CB-6E9184E9A513}"/>
          </ac:spMkLst>
        </pc:spChg>
        <pc:spChg chg="mod">
          <ac:chgData name="Saranya Palaniswamy" userId="973be20e-c43f-434f-97ed-92fa4baa28ec" providerId="ADAL" clId="{B5DCF0CE-C8E5-412E-A0C9-51F8158176BB}" dt="2024-01-31T12:16:31.503" v="102204"/>
          <ac:spMkLst>
            <pc:docMk/>
            <pc:sldMk cId="3471988393" sldId="413"/>
            <ac:spMk id="6" creationId="{53F58DE6-A4F5-002A-9E7D-90DFE301E1B9}"/>
          </ac:spMkLst>
        </pc:spChg>
        <pc:spChg chg="add del mod">
          <ac:chgData name="Saranya Palaniswamy" userId="973be20e-c43f-434f-97ed-92fa4baa28ec" providerId="ADAL" clId="{B5DCF0CE-C8E5-412E-A0C9-51F8158176BB}" dt="2023-09-21T16:29:04.517" v="2062" actId="21"/>
          <ac:spMkLst>
            <pc:docMk/>
            <pc:sldMk cId="3471988393" sldId="413"/>
            <ac:spMk id="7" creationId="{E0375A42-13C0-5DE8-2219-D26460E3442B}"/>
          </ac:spMkLst>
        </pc:spChg>
        <pc:spChg chg="add mod">
          <ac:chgData name="Saranya Palaniswamy" userId="973be20e-c43f-434f-97ed-92fa4baa28ec" providerId="ADAL" clId="{B5DCF0CE-C8E5-412E-A0C9-51F8158176BB}" dt="2023-11-27T16:27:28.738" v="72667" actId="6549"/>
          <ac:spMkLst>
            <pc:docMk/>
            <pc:sldMk cId="3471988393" sldId="413"/>
            <ac:spMk id="9" creationId="{0D59B263-EE83-0842-2B0C-3F79B64EBF35}"/>
          </ac:spMkLst>
        </pc:spChg>
        <pc:spChg chg="add mod">
          <ac:chgData name="Saranya Palaniswamy" userId="973be20e-c43f-434f-97ed-92fa4baa28ec" providerId="ADAL" clId="{B5DCF0CE-C8E5-412E-A0C9-51F8158176BB}" dt="2023-10-05T10:44:21.355" v="22803" actId="20577"/>
          <ac:spMkLst>
            <pc:docMk/>
            <pc:sldMk cId="3471988393" sldId="413"/>
            <ac:spMk id="10" creationId="{4FBEDD36-BD0D-51AE-7D76-FD8EE2896466}"/>
          </ac:spMkLst>
        </pc:spChg>
        <pc:spChg chg="add del mod">
          <ac:chgData name="Saranya Palaniswamy" userId="973be20e-c43f-434f-97ed-92fa4baa28ec" providerId="ADAL" clId="{B5DCF0CE-C8E5-412E-A0C9-51F8158176BB}" dt="2023-09-21T16:31:07.301" v="2126" actId="478"/>
          <ac:spMkLst>
            <pc:docMk/>
            <pc:sldMk cId="3471988393" sldId="413"/>
            <ac:spMk id="10" creationId="{7F2C47B8-A864-A7F2-E0EB-070C147D0D07}"/>
          </ac:spMkLst>
        </pc:spChg>
        <pc:spChg chg="add del mod">
          <ac:chgData name="Saranya Palaniswamy" userId="973be20e-c43f-434f-97ed-92fa4baa28ec" providerId="ADAL" clId="{B5DCF0CE-C8E5-412E-A0C9-51F8158176BB}" dt="2023-09-25T12:22:11.841" v="4007" actId="478"/>
          <ac:spMkLst>
            <pc:docMk/>
            <pc:sldMk cId="3471988393" sldId="413"/>
            <ac:spMk id="11" creationId="{1BE7E5D1-A705-3E75-42AB-22778658FD2D}"/>
          </ac:spMkLst>
        </pc:spChg>
        <pc:graphicFrameChg chg="add mod modGraphic">
          <ac:chgData name="Saranya Palaniswamy" userId="973be20e-c43f-434f-97ed-92fa4baa28ec" providerId="ADAL" clId="{B5DCF0CE-C8E5-412E-A0C9-51F8158176BB}" dt="2023-09-26T16:31:24.669" v="5484" actId="207"/>
          <ac:graphicFrameMkLst>
            <pc:docMk/>
            <pc:sldMk cId="3471988393" sldId="413"/>
            <ac:graphicFrameMk id="2" creationId="{A92F8A34-C404-70B9-9FC2-9E33A6ED6E2B}"/>
          </ac:graphicFrameMkLst>
        </pc:graphicFrameChg>
        <pc:graphicFrameChg chg="add del mod">
          <ac:chgData name="Saranya Palaniswamy" userId="973be20e-c43f-434f-97ed-92fa4baa28ec" providerId="ADAL" clId="{B5DCF0CE-C8E5-412E-A0C9-51F8158176BB}" dt="2023-09-25T12:12:05.607" v="3812" actId="478"/>
          <ac:graphicFrameMkLst>
            <pc:docMk/>
            <pc:sldMk cId="3471988393" sldId="413"/>
            <ac:graphicFrameMk id="3" creationId="{F96E22BD-0813-ADF2-9E90-B4F6A7436C4C}"/>
          </ac:graphicFrameMkLst>
        </pc:graphicFrameChg>
        <pc:graphicFrameChg chg="add del mod modGraphic">
          <ac:chgData name="Saranya Palaniswamy" userId="973be20e-c43f-434f-97ed-92fa4baa28ec" providerId="ADAL" clId="{B5DCF0CE-C8E5-412E-A0C9-51F8158176BB}" dt="2023-09-21T16:18:16.986" v="2014" actId="478"/>
          <ac:graphicFrameMkLst>
            <pc:docMk/>
            <pc:sldMk cId="3471988393" sldId="413"/>
            <ac:graphicFrameMk id="4" creationId="{680A73A1-E4FA-89DA-C6AF-96D5505F1AAD}"/>
          </ac:graphicFrameMkLst>
        </pc:graphicFrameChg>
        <pc:graphicFrameChg chg="add del mod modGraphic">
          <ac:chgData name="Saranya Palaniswamy" userId="973be20e-c43f-434f-97ed-92fa4baa28ec" providerId="ADAL" clId="{B5DCF0CE-C8E5-412E-A0C9-51F8158176BB}" dt="2023-10-04T14:47:58.086" v="20433" actId="478"/>
          <ac:graphicFrameMkLst>
            <pc:docMk/>
            <pc:sldMk cId="3471988393" sldId="413"/>
            <ac:graphicFrameMk id="4" creationId="{F124748C-E633-BD7B-5E1F-B4E5CA3A8D1B}"/>
          </ac:graphicFrameMkLst>
        </pc:graphicFrameChg>
        <pc:graphicFrameChg chg="add mod modGraphic">
          <ac:chgData name="Saranya Palaniswamy" userId="973be20e-c43f-434f-97ed-92fa4baa28ec" providerId="ADAL" clId="{B5DCF0CE-C8E5-412E-A0C9-51F8158176BB}" dt="2023-09-25T13:26:47.397" v="4285"/>
          <ac:graphicFrameMkLst>
            <pc:docMk/>
            <pc:sldMk cId="3471988393" sldId="413"/>
            <ac:graphicFrameMk id="5" creationId="{59F0CC4F-CB04-10A9-00B0-BF73167F2526}"/>
          </ac:graphicFrameMkLst>
        </pc:graphicFrameChg>
        <pc:graphicFrameChg chg="add del mod modGraphic">
          <ac:chgData name="Saranya Palaniswamy" userId="973be20e-c43f-434f-97ed-92fa4baa28ec" providerId="ADAL" clId="{B5DCF0CE-C8E5-412E-A0C9-51F8158176BB}" dt="2023-09-21T16:29:04.517" v="2062" actId="21"/>
          <ac:graphicFrameMkLst>
            <pc:docMk/>
            <pc:sldMk cId="3471988393" sldId="413"/>
            <ac:graphicFrameMk id="5" creationId="{D4B1C9EF-1DC0-AB27-6F90-C4E63467CB56}"/>
          </ac:graphicFrameMkLst>
        </pc:graphicFrameChg>
        <pc:graphicFrameChg chg="add mod modGraphic">
          <ac:chgData name="Saranya Palaniswamy" userId="973be20e-c43f-434f-97ed-92fa4baa28ec" providerId="ADAL" clId="{B5DCF0CE-C8E5-412E-A0C9-51F8158176BB}" dt="2023-11-27T16:24:57.444" v="72666" actId="1076"/>
          <ac:graphicFrameMkLst>
            <pc:docMk/>
            <pc:sldMk cId="3471988393" sldId="413"/>
            <ac:graphicFrameMk id="7" creationId="{9BEA210D-5633-E1F7-0924-2D04F5159806}"/>
          </ac:graphicFrameMkLst>
        </pc:graphicFrameChg>
        <pc:graphicFrameChg chg="add del mod modGraphic">
          <ac:chgData name="Saranya Palaniswamy" userId="973be20e-c43f-434f-97ed-92fa4baa28ec" providerId="ADAL" clId="{B5DCF0CE-C8E5-412E-A0C9-51F8158176BB}" dt="2023-09-25T12:19:12.579" v="3973" actId="478"/>
          <ac:graphicFrameMkLst>
            <pc:docMk/>
            <pc:sldMk cId="3471988393" sldId="413"/>
            <ac:graphicFrameMk id="9" creationId="{C7A1DF19-6694-F911-2D1E-98F43D1045E5}"/>
          </ac:graphicFrameMkLst>
        </pc:graphicFrameChg>
        <pc:graphicFrameChg chg="add del mod modGraphic">
          <ac:chgData name="Saranya Palaniswamy" userId="973be20e-c43f-434f-97ed-92fa4baa28ec" providerId="ADAL" clId="{B5DCF0CE-C8E5-412E-A0C9-51F8158176BB}" dt="2023-11-27T16:24:53.288" v="72665" actId="478"/>
          <ac:graphicFrameMkLst>
            <pc:docMk/>
            <pc:sldMk cId="3471988393" sldId="413"/>
            <ac:graphicFrameMk id="11" creationId="{09F660AA-D714-32B3-0CAB-54FCAE298331}"/>
          </ac:graphicFrameMkLst>
        </pc:graphicFrameChg>
        <pc:graphicFrameChg chg="add mod modGraphic">
          <ac:chgData name="Saranya Palaniswamy" userId="973be20e-c43f-434f-97ed-92fa4baa28ec" providerId="ADAL" clId="{B5DCF0CE-C8E5-412E-A0C9-51F8158176BB}" dt="2023-10-04T14:57:51.156" v="20861" actId="1076"/>
          <ac:graphicFrameMkLst>
            <pc:docMk/>
            <pc:sldMk cId="3471988393" sldId="413"/>
            <ac:graphicFrameMk id="12" creationId="{5739AB91-B514-64E6-9DC7-5B929277655A}"/>
          </ac:graphicFrameMkLst>
        </pc:graphicFrameChg>
        <pc:graphicFrameChg chg="del">
          <ac:chgData name="Saranya Palaniswamy" userId="973be20e-c43f-434f-97ed-92fa4baa28ec" providerId="ADAL" clId="{B5DCF0CE-C8E5-412E-A0C9-51F8158176BB}" dt="2023-09-21T16:16:45.178" v="2000" actId="478"/>
          <ac:graphicFrameMkLst>
            <pc:docMk/>
            <pc:sldMk cId="3471988393" sldId="413"/>
            <ac:graphicFrameMk id="13" creationId="{00000000-0008-0000-1400-00000B000000}"/>
          </ac:graphicFrameMkLst>
        </pc:graphicFrameChg>
        <pc:graphicFrameChg chg="del">
          <ac:chgData name="Saranya Palaniswamy" userId="973be20e-c43f-434f-97ed-92fa4baa28ec" providerId="ADAL" clId="{B5DCF0CE-C8E5-412E-A0C9-51F8158176BB}" dt="2023-09-21T16:16:43.573" v="1999" actId="478"/>
          <ac:graphicFrameMkLst>
            <pc:docMk/>
            <pc:sldMk cId="3471988393" sldId="413"/>
            <ac:graphicFrameMk id="14" creationId="{00000000-0008-0000-1300-00000A000000}"/>
          </ac:graphicFrameMkLst>
        </pc:graphicFrameChg>
        <pc:picChg chg="add del mod">
          <ac:chgData name="Saranya Palaniswamy" userId="973be20e-c43f-434f-97ed-92fa4baa28ec" providerId="ADAL" clId="{B5DCF0CE-C8E5-412E-A0C9-51F8158176BB}" dt="2023-09-21T16:28:54.244" v="2059" actId="21"/>
          <ac:picMkLst>
            <pc:docMk/>
            <pc:sldMk cId="3471988393" sldId="413"/>
            <ac:picMk id="3" creationId="{FFAD3E0F-86E1-04F3-2A6D-0A5CA67589A5}"/>
          </ac:picMkLst>
        </pc:picChg>
        <pc:picChg chg="add mod modCrop">
          <ac:chgData name="Saranya Palaniswamy" userId="973be20e-c43f-434f-97ed-92fa4baa28ec" providerId="ADAL" clId="{B5DCF0CE-C8E5-412E-A0C9-51F8158176BB}" dt="2023-10-04T14:41:36.311" v="20209" actId="1035"/>
          <ac:picMkLst>
            <pc:docMk/>
            <pc:sldMk cId="3471988393" sldId="413"/>
            <ac:picMk id="8" creationId="{B887452D-DBFB-7BF5-A1E7-866675FAE9A1}"/>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09-25T12:21:50.064" v="4006"/>
              <pc2:cmMkLst xmlns:pc2="http://schemas.microsoft.com/office/powerpoint/2019/9/main/command">
                <pc:docMk/>
                <pc:sldMk cId="3471988393" sldId="413"/>
                <pc2:cmMk id="{4A539D33-0E91-4C6F-BAAF-EFCEB3178B12}"/>
              </pc2:cmMkLst>
            </pc226:cmChg>
          </p:ext>
        </pc:extLst>
      </pc:sldChg>
      <pc:sldChg chg="addSp delSp modSp add mod ord modNotesTx">
        <pc:chgData name="Saranya Palaniswamy" userId="973be20e-c43f-434f-97ed-92fa4baa28ec" providerId="ADAL" clId="{B5DCF0CE-C8E5-412E-A0C9-51F8158176BB}" dt="2024-01-25T16:50:02.401" v="101816" actId="14100"/>
        <pc:sldMkLst>
          <pc:docMk/>
          <pc:sldMk cId="642442704" sldId="414"/>
        </pc:sldMkLst>
        <pc:spChg chg="add del mod">
          <ac:chgData name="Saranya Palaniswamy" userId="973be20e-c43f-434f-97ed-92fa4baa28ec" providerId="ADAL" clId="{B5DCF0CE-C8E5-412E-A0C9-51F8158176BB}" dt="2023-10-05T14:52:16.909" v="22906" actId="478"/>
          <ac:spMkLst>
            <pc:docMk/>
            <pc:sldMk cId="642442704" sldId="414"/>
            <ac:spMk id="5" creationId="{BAB3F1CD-8B2D-C919-3A54-DE365BC6948D}"/>
          </ac:spMkLst>
        </pc:spChg>
        <pc:spChg chg="add del mod">
          <ac:chgData name="Saranya Palaniswamy" userId="973be20e-c43f-434f-97ed-92fa4baa28ec" providerId="ADAL" clId="{B5DCF0CE-C8E5-412E-A0C9-51F8158176BB}" dt="2023-09-22T13:20:36.042" v="2841" actId="478"/>
          <ac:spMkLst>
            <pc:docMk/>
            <pc:sldMk cId="642442704" sldId="414"/>
            <ac:spMk id="6" creationId="{7AF65D07-F60F-3E7C-3F88-819FCC433DC8}"/>
          </ac:spMkLst>
        </pc:spChg>
        <pc:spChg chg="del">
          <ac:chgData name="Saranya Palaniswamy" userId="973be20e-c43f-434f-97ed-92fa4baa28ec" providerId="ADAL" clId="{B5DCF0CE-C8E5-412E-A0C9-51F8158176BB}" dt="2023-09-22T12:04:11.763" v="2602" actId="478"/>
          <ac:spMkLst>
            <pc:docMk/>
            <pc:sldMk cId="642442704" sldId="414"/>
            <ac:spMk id="7" creationId="{4D8586F8-4A23-B566-31FD-37772AC5E44C}"/>
          </ac:spMkLst>
        </pc:spChg>
        <pc:spChg chg="add mod">
          <ac:chgData name="Saranya Palaniswamy" userId="973be20e-c43f-434f-97ed-92fa4baa28ec" providerId="ADAL" clId="{B5DCF0CE-C8E5-412E-A0C9-51F8158176BB}" dt="2024-01-25T16:49:31.325" v="101811"/>
          <ac:spMkLst>
            <pc:docMk/>
            <pc:sldMk cId="642442704" sldId="414"/>
            <ac:spMk id="7" creationId="{EC5D97E0-134D-A87C-BD52-80B2AA21E047}"/>
          </ac:spMkLst>
        </pc:spChg>
        <pc:spChg chg="mod">
          <ac:chgData name="Saranya Palaniswamy" userId="973be20e-c43f-434f-97ed-92fa4baa28ec" providerId="ADAL" clId="{B5DCF0CE-C8E5-412E-A0C9-51F8158176BB}" dt="2023-09-22T13:15:15.090" v="2837" actId="20577"/>
          <ac:spMkLst>
            <pc:docMk/>
            <pc:sldMk cId="642442704" sldId="414"/>
            <ac:spMk id="8" creationId="{0158A66E-2D42-CF43-51B1-B042473F6432}"/>
          </ac:spMkLst>
        </pc:spChg>
        <pc:spChg chg="del">
          <ac:chgData name="Saranya Palaniswamy" userId="973be20e-c43f-434f-97ed-92fa4baa28ec" providerId="ADAL" clId="{B5DCF0CE-C8E5-412E-A0C9-51F8158176BB}" dt="2023-09-22T12:04:07.586" v="2597" actId="478"/>
          <ac:spMkLst>
            <pc:docMk/>
            <pc:sldMk cId="642442704" sldId="414"/>
            <ac:spMk id="9" creationId="{DEF4E9A5-C2FD-F245-3B58-30D000C36663}"/>
          </ac:spMkLst>
        </pc:spChg>
        <pc:spChg chg="del">
          <ac:chgData name="Saranya Palaniswamy" userId="973be20e-c43f-434f-97ed-92fa4baa28ec" providerId="ADAL" clId="{B5DCF0CE-C8E5-412E-A0C9-51F8158176BB}" dt="2023-09-22T12:04:08.209" v="2598" actId="478"/>
          <ac:spMkLst>
            <pc:docMk/>
            <pc:sldMk cId="642442704" sldId="414"/>
            <ac:spMk id="10" creationId="{46187897-ED80-57D5-7038-D894DDB26A54}"/>
          </ac:spMkLst>
        </pc:spChg>
        <pc:spChg chg="del">
          <ac:chgData name="Saranya Palaniswamy" userId="973be20e-c43f-434f-97ed-92fa4baa28ec" providerId="ADAL" clId="{B5DCF0CE-C8E5-412E-A0C9-51F8158176BB}" dt="2023-09-22T12:04:10.697" v="2601" actId="478"/>
          <ac:spMkLst>
            <pc:docMk/>
            <pc:sldMk cId="642442704" sldId="414"/>
            <ac:spMk id="11" creationId="{DD386D8C-3F58-C732-3B70-40D3C075E3FB}"/>
          </ac:spMkLst>
        </pc:spChg>
        <pc:spChg chg="mod">
          <ac:chgData name="Saranya Palaniswamy" userId="973be20e-c43f-434f-97ed-92fa4baa28ec" providerId="ADAL" clId="{B5DCF0CE-C8E5-412E-A0C9-51F8158176BB}" dt="2023-09-22T13:31:57.002" v="2915" actId="207"/>
          <ac:spMkLst>
            <pc:docMk/>
            <pc:sldMk cId="642442704" sldId="414"/>
            <ac:spMk id="12" creationId="{475A5826-392C-FA51-5215-9D9328ABDA5E}"/>
          </ac:spMkLst>
        </pc:spChg>
        <pc:spChg chg="add del mod">
          <ac:chgData name="Saranya Palaniswamy" userId="973be20e-c43f-434f-97ed-92fa4baa28ec" providerId="ADAL" clId="{B5DCF0CE-C8E5-412E-A0C9-51F8158176BB}" dt="2023-09-22T13:20:36.602" v="2842" actId="478"/>
          <ac:spMkLst>
            <pc:docMk/>
            <pc:sldMk cId="642442704" sldId="414"/>
            <ac:spMk id="13" creationId="{233E03D2-202E-F5B1-1673-4D61B2B1EDAE}"/>
          </ac:spMkLst>
        </pc:spChg>
        <pc:spChg chg="add del mod">
          <ac:chgData name="Saranya Palaniswamy" userId="973be20e-c43f-434f-97ed-92fa4baa28ec" providerId="ADAL" clId="{B5DCF0CE-C8E5-412E-A0C9-51F8158176BB}" dt="2023-09-22T13:20:43.304" v="2852" actId="478"/>
          <ac:spMkLst>
            <pc:docMk/>
            <pc:sldMk cId="642442704" sldId="414"/>
            <ac:spMk id="14" creationId="{B24C2EF5-F1DC-A0C4-3BD9-DC3D08A3735B}"/>
          </ac:spMkLst>
        </pc:spChg>
        <pc:spChg chg="add mod">
          <ac:chgData name="Saranya Palaniswamy" userId="973be20e-c43f-434f-97ed-92fa4baa28ec" providerId="ADAL" clId="{B5DCF0CE-C8E5-412E-A0C9-51F8158176BB}" dt="2024-01-25T16:41:45.554" v="101602" actId="14100"/>
          <ac:spMkLst>
            <pc:docMk/>
            <pc:sldMk cId="642442704" sldId="414"/>
            <ac:spMk id="15" creationId="{94C7BB99-A8CF-F58D-0921-051C9B786E1B}"/>
          </ac:spMkLst>
        </pc:spChg>
        <pc:spChg chg="add del mod">
          <ac:chgData name="Saranya Palaniswamy" userId="973be20e-c43f-434f-97ed-92fa4baa28ec" providerId="ADAL" clId="{B5DCF0CE-C8E5-412E-A0C9-51F8158176BB}" dt="2023-09-22T13:20:37.413" v="2844" actId="478"/>
          <ac:spMkLst>
            <pc:docMk/>
            <pc:sldMk cId="642442704" sldId="414"/>
            <ac:spMk id="15" creationId="{D93B7C61-9F0E-B527-F3D4-4B0C6F096031}"/>
          </ac:spMkLst>
        </pc:spChg>
        <pc:spChg chg="add mod">
          <ac:chgData name="Saranya Palaniswamy" userId="973be20e-c43f-434f-97ed-92fa4baa28ec" providerId="ADAL" clId="{B5DCF0CE-C8E5-412E-A0C9-51F8158176BB}" dt="2024-01-25T16:42:26.865" v="101611" actId="20577"/>
          <ac:spMkLst>
            <pc:docMk/>
            <pc:sldMk cId="642442704" sldId="414"/>
            <ac:spMk id="16" creationId="{718A3B27-DF76-4D1E-786B-3F803EED95B3}"/>
          </ac:spMkLst>
        </pc:spChg>
        <pc:spChg chg="add del mod">
          <ac:chgData name="Saranya Palaniswamy" userId="973be20e-c43f-434f-97ed-92fa4baa28ec" providerId="ADAL" clId="{B5DCF0CE-C8E5-412E-A0C9-51F8158176BB}" dt="2023-09-22T13:20:41.907" v="2851" actId="478"/>
          <ac:spMkLst>
            <pc:docMk/>
            <pc:sldMk cId="642442704" sldId="414"/>
            <ac:spMk id="16" creationId="{AD319C82-D918-2738-1A8F-DEF8CC574A4A}"/>
          </ac:spMkLst>
        </pc:spChg>
        <pc:spChg chg="add del mod">
          <ac:chgData name="Saranya Palaniswamy" userId="973be20e-c43f-434f-97ed-92fa4baa28ec" providerId="ADAL" clId="{B5DCF0CE-C8E5-412E-A0C9-51F8158176BB}" dt="2023-09-22T13:20:39.068" v="2847" actId="478"/>
          <ac:spMkLst>
            <pc:docMk/>
            <pc:sldMk cId="642442704" sldId="414"/>
            <ac:spMk id="17" creationId="{FE5B8D71-74AB-9D4F-06B2-B67AFDB49E60}"/>
          </ac:spMkLst>
        </pc:spChg>
        <pc:spChg chg="add del mod">
          <ac:chgData name="Saranya Palaniswamy" userId="973be20e-c43f-434f-97ed-92fa4baa28ec" providerId="ADAL" clId="{B5DCF0CE-C8E5-412E-A0C9-51F8158176BB}" dt="2023-09-22T13:20:40.753" v="2850" actId="478"/>
          <ac:spMkLst>
            <pc:docMk/>
            <pc:sldMk cId="642442704" sldId="414"/>
            <ac:spMk id="18" creationId="{AAE8964B-A423-602F-3194-5F4BAF953F65}"/>
          </ac:spMkLst>
        </pc:spChg>
        <pc:spChg chg="add del mod">
          <ac:chgData name="Saranya Palaniswamy" userId="973be20e-c43f-434f-97ed-92fa4baa28ec" providerId="ADAL" clId="{B5DCF0CE-C8E5-412E-A0C9-51F8158176BB}" dt="2023-09-22T13:14:01.098" v="2811" actId="478"/>
          <ac:spMkLst>
            <pc:docMk/>
            <pc:sldMk cId="642442704" sldId="414"/>
            <ac:spMk id="19" creationId="{372326BC-B0D1-F4FC-614A-6B3F1E8C67FE}"/>
          </ac:spMkLst>
        </pc:spChg>
        <pc:spChg chg="add mod">
          <ac:chgData name="Saranya Palaniswamy" userId="973be20e-c43f-434f-97ed-92fa4baa28ec" providerId="ADAL" clId="{B5DCF0CE-C8E5-412E-A0C9-51F8158176BB}" dt="2024-01-25T16:43:22.217" v="101615" actId="1582"/>
          <ac:spMkLst>
            <pc:docMk/>
            <pc:sldMk cId="642442704" sldId="414"/>
            <ac:spMk id="19" creationId="{FCDB9DC3-AF96-42D0-C491-6C83345C1EB3}"/>
          </ac:spMkLst>
        </pc:spChg>
        <pc:spChg chg="add mod">
          <ac:chgData name="Saranya Palaniswamy" userId="973be20e-c43f-434f-97ed-92fa4baa28ec" providerId="ADAL" clId="{B5DCF0CE-C8E5-412E-A0C9-51F8158176BB}" dt="2024-01-25T16:43:42.114" v="101619" actId="14100"/>
          <ac:spMkLst>
            <pc:docMk/>
            <pc:sldMk cId="642442704" sldId="414"/>
            <ac:spMk id="20" creationId="{C32B18D0-B059-F31F-6B3A-39DF0236892A}"/>
          </ac:spMkLst>
        </pc:spChg>
        <pc:spChg chg="add del mod">
          <ac:chgData name="Saranya Palaniswamy" userId="973be20e-c43f-434f-97ed-92fa4baa28ec" providerId="ADAL" clId="{B5DCF0CE-C8E5-412E-A0C9-51F8158176BB}" dt="2023-09-22T13:13:58.677" v="2810" actId="478"/>
          <ac:spMkLst>
            <pc:docMk/>
            <pc:sldMk cId="642442704" sldId="414"/>
            <ac:spMk id="22" creationId="{253C3450-E1F6-DDE9-87CF-65D2BACB5CB1}"/>
          </ac:spMkLst>
        </pc:spChg>
        <pc:spChg chg="add mod">
          <ac:chgData name="Saranya Palaniswamy" userId="973be20e-c43f-434f-97ed-92fa4baa28ec" providerId="ADAL" clId="{B5DCF0CE-C8E5-412E-A0C9-51F8158176BB}" dt="2024-01-25T16:49:49.534" v="101815" actId="1076"/>
          <ac:spMkLst>
            <pc:docMk/>
            <pc:sldMk cId="642442704" sldId="414"/>
            <ac:spMk id="23" creationId="{5B1FCC7C-3619-96D8-5632-B4C5AB843766}"/>
          </ac:spMkLst>
        </pc:spChg>
        <pc:spChg chg="add del mod">
          <ac:chgData name="Saranya Palaniswamy" userId="973be20e-c43f-434f-97ed-92fa4baa28ec" providerId="ADAL" clId="{B5DCF0CE-C8E5-412E-A0C9-51F8158176BB}" dt="2023-09-22T13:12:39.417" v="2791" actId="478"/>
          <ac:spMkLst>
            <pc:docMk/>
            <pc:sldMk cId="642442704" sldId="414"/>
            <ac:spMk id="23" creationId="{9175B4F3-94E4-B49B-2EA3-E585224A71CC}"/>
          </ac:spMkLst>
        </pc:spChg>
        <pc:spChg chg="add mod">
          <ac:chgData name="Saranya Palaniswamy" userId="973be20e-c43f-434f-97ed-92fa4baa28ec" providerId="ADAL" clId="{B5DCF0CE-C8E5-412E-A0C9-51F8158176BB}" dt="2024-01-25T16:45:28.136" v="101639" actId="14100"/>
          <ac:spMkLst>
            <pc:docMk/>
            <pc:sldMk cId="642442704" sldId="414"/>
            <ac:spMk id="24" creationId="{47051928-E9E6-9B11-AA9B-52A94A2716F4}"/>
          </ac:spMkLst>
        </pc:spChg>
        <pc:spChg chg="add del mod">
          <ac:chgData name="Saranya Palaniswamy" userId="973be20e-c43f-434f-97ed-92fa4baa28ec" providerId="ADAL" clId="{B5DCF0CE-C8E5-412E-A0C9-51F8158176BB}" dt="2023-09-26T14:45:45.156" v="5213" actId="478"/>
          <ac:spMkLst>
            <pc:docMk/>
            <pc:sldMk cId="642442704" sldId="414"/>
            <ac:spMk id="33" creationId="{706BD2F0-F116-1A91-D7D5-4D705F3C7F76}"/>
          </ac:spMkLst>
        </pc:spChg>
        <pc:graphicFrameChg chg="del">
          <ac:chgData name="Saranya Palaniswamy" userId="973be20e-c43f-434f-97ed-92fa4baa28ec" providerId="ADAL" clId="{B5DCF0CE-C8E5-412E-A0C9-51F8158176BB}" dt="2023-09-22T12:04:08.615" v="2599" actId="478"/>
          <ac:graphicFrameMkLst>
            <pc:docMk/>
            <pc:sldMk cId="642442704" sldId="414"/>
            <ac:graphicFrameMk id="4" creationId="{90C0E0E6-8E4B-F70E-4345-03B533482D97}"/>
          </ac:graphicFrameMkLst>
        </pc:graphicFrameChg>
        <pc:graphicFrameChg chg="del">
          <ac:chgData name="Saranya Palaniswamy" userId="973be20e-c43f-434f-97ed-92fa4baa28ec" providerId="ADAL" clId="{B5DCF0CE-C8E5-412E-A0C9-51F8158176BB}" dt="2023-09-22T12:04:09.843" v="2600" actId="478"/>
          <ac:graphicFrameMkLst>
            <pc:docMk/>
            <pc:sldMk cId="642442704" sldId="414"/>
            <ac:graphicFrameMk id="5" creationId="{C201B836-2E28-1792-8F58-AC19C5A9B478}"/>
          </ac:graphicFrameMkLst>
        </pc:graphicFrameChg>
        <pc:graphicFrameChg chg="add mod">
          <ac:chgData name="Saranya Palaniswamy" userId="973be20e-c43f-434f-97ed-92fa4baa28ec" providerId="ADAL" clId="{B5DCF0CE-C8E5-412E-A0C9-51F8158176BB}" dt="2023-10-04T15:17:39.866" v="21941" actId="14100"/>
          <ac:graphicFrameMkLst>
            <pc:docMk/>
            <pc:sldMk cId="642442704" sldId="414"/>
            <ac:graphicFrameMk id="6" creationId="{7B66160F-8321-8FEA-5915-47C4E3B26B3A}"/>
          </ac:graphicFrameMkLst>
        </pc:graphicFrameChg>
        <pc:graphicFrameChg chg="add del mod">
          <ac:chgData name="Saranya Palaniswamy" userId="973be20e-c43f-434f-97ed-92fa4baa28ec" providerId="ADAL" clId="{B5DCF0CE-C8E5-412E-A0C9-51F8158176BB}" dt="2023-10-05T14:43:49.989" v="22900" actId="478"/>
          <ac:graphicFrameMkLst>
            <pc:docMk/>
            <pc:sldMk cId="642442704" sldId="414"/>
            <ac:graphicFrameMk id="9" creationId="{9CA53DC9-62C9-78EA-9217-FC223A53131E}"/>
          </ac:graphicFrameMkLst>
        </pc:graphicFrameChg>
        <pc:graphicFrameChg chg="add del mod">
          <ac:chgData name="Saranya Palaniswamy" userId="973be20e-c43f-434f-97ed-92fa4baa28ec" providerId="ADAL" clId="{B5DCF0CE-C8E5-412E-A0C9-51F8158176BB}" dt="2023-10-05T14:43:36.647" v="22895" actId="478"/>
          <ac:graphicFrameMkLst>
            <pc:docMk/>
            <pc:sldMk cId="642442704" sldId="414"/>
            <ac:graphicFrameMk id="10" creationId="{F4DE85D6-D2BB-CB76-A32C-FBD4738356F2}"/>
          </ac:graphicFrameMkLst>
        </pc:graphicFrameChg>
        <pc:graphicFrameChg chg="add mod">
          <ac:chgData name="Saranya Palaniswamy" userId="973be20e-c43f-434f-97ed-92fa4baa28ec" providerId="ADAL" clId="{B5DCF0CE-C8E5-412E-A0C9-51F8158176BB}" dt="2024-01-25T16:50:02.401" v="101816" actId="14100"/>
          <ac:graphicFrameMkLst>
            <pc:docMk/>
            <pc:sldMk cId="642442704" sldId="414"/>
            <ac:graphicFrameMk id="11" creationId="{F4DE85D6-D2BB-CB76-A32C-FBD4738356F2}"/>
          </ac:graphicFrameMkLst>
        </pc:graphicFrameChg>
        <pc:graphicFrameChg chg="add del mod">
          <ac:chgData name="Saranya Palaniswamy" userId="973be20e-c43f-434f-97ed-92fa4baa28ec" providerId="ADAL" clId="{B5DCF0CE-C8E5-412E-A0C9-51F8158176BB}" dt="2024-01-25T16:45:18.077" v="101636"/>
          <ac:graphicFrameMkLst>
            <pc:docMk/>
            <pc:sldMk cId="642442704" sldId="414"/>
            <ac:graphicFrameMk id="13" creationId="{9CA53DC9-62C9-78EA-9217-FC223A53131E}"/>
          </ac:graphicFrameMkLst>
        </pc:graphicFrameChg>
        <pc:graphicFrameChg chg="add mod">
          <ac:chgData name="Saranya Palaniswamy" userId="973be20e-c43f-434f-97ed-92fa4baa28ec" providerId="ADAL" clId="{B5DCF0CE-C8E5-412E-A0C9-51F8158176BB}" dt="2024-01-25T16:49:44.445" v="101813" actId="14100"/>
          <ac:graphicFrameMkLst>
            <pc:docMk/>
            <pc:sldMk cId="642442704" sldId="414"/>
            <ac:graphicFrameMk id="14" creationId="{DA0FC731-50CF-7514-6382-140328C8D9B5}"/>
          </ac:graphicFrameMkLst>
        </pc:graphicFrameChg>
        <pc:graphicFrameChg chg="add del mod">
          <ac:chgData name="Saranya Palaniswamy" userId="973be20e-c43f-434f-97ed-92fa4baa28ec" providerId="ADAL" clId="{B5DCF0CE-C8E5-412E-A0C9-51F8158176BB}" dt="2023-09-26T16:07:46.955" v="5240" actId="478"/>
          <ac:graphicFrameMkLst>
            <pc:docMk/>
            <pc:sldMk cId="642442704" sldId="414"/>
            <ac:graphicFrameMk id="28" creationId="{0C225D42-8498-0669-AB19-BF3EA39B95F4}"/>
          </ac:graphicFrameMkLst>
        </pc:graphicFrameChg>
        <pc:picChg chg="add del mod modCrop">
          <ac:chgData name="Saranya Palaniswamy" userId="973be20e-c43f-434f-97ed-92fa4baa28ec" providerId="ADAL" clId="{B5DCF0CE-C8E5-412E-A0C9-51F8158176BB}" dt="2023-10-05T14:31:09.233" v="22868" actId="478"/>
          <ac:picMkLst>
            <pc:docMk/>
            <pc:sldMk cId="642442704" sldId="414"/>
            <ac:picMk id="2" creationId="{7A22740B-D34B-5A53-203D-5B1C00867286}"/>
          </ac:picMkLst>
        </pc:picChg>
        <pc:picChg chg="add del mod">
          <ac:chgData name="Saranya Palaniswamy" userId="973be20e-c43f-434f-97ed-92fa4baa28ec" providerId="ADAL" clId="{B5DCF0CE-C8E5-412E-A0C9-51F8158176BB}" dt="2024-01-25T16:38:30.590" v="101498" actId="22"/>
          <ac:picMkLst>
            <pc:docMk/>
            <pc:sldMk cId="642442704" sldId="414"/>
            <ac:picMk id="3" creationId="{1F3D09C4-663A-B20D-7D73-6B4BB98CAA2F}"/>
          </ac:picMkLst>
        </pc:picChg>
        <pc:picChg chg="add del mod">
          <ac:chgData name="Saranya Palaniswamy" userId="973be20e-c43f-434f-97ed-92fa4baa28ec" providerId="ADAL" clId="{B5DCF0CE-C8E5-412E-A0C9-51F8158176BB}" dt="2023-09-22T13:19:14.739" v="2840" actId="478"/>
          <ac:picMkLst>
            <pc:docMk/>
            <pc:sldMk cId="642442704" sldId="414"/>
            <ac:picMk id="3" creationId="{42B969AE-4266-1B16-297F-E7DC58EEC203}"/>
          </ac:picMkLst>
        </pc:picChg>
        <pc:picChg chg="add del mod">
          <ac:chgData name="Saranya Palaniswamy" userId="973be20e-c43f-434f-97ed-92fa4baa28ec" providerId="ADAL" clId="{B5DCF0CE-C8E5-412E-A0C9-51F8158176BB}" dt="2023-10-05T14:36:52.881" v="22888" actId="478"/>
          <ac:picMkLst>
            <pc:docMk/>
            <pc:sldMk cId="642442704" sldId="414"/>
            <ac:picMk id="3" creationId="{7F90ED4E-6873-22C7-7D36-AB9A6FCC51EB}"/>
          </ac:picMkLst>
        </pc:picChg>
        <pc:picChg chg="add del mod">
          <ac:chgData name="Saranya Palaniswamy" userId="973be20e-c43f-434f-97ed-92fa4baa28ec" providerId="ADAL" clId="{B5DCF0CE-C8E5-412E-A0C9-51F8158176BB}" dt="2023-10-05T14:52:10.445" v="22905" actId="478"/>
          <ac:picMkLst>
            <pc:docMk/>
            <pc:sldMk cId="642442704" sldId="414"/>
            <ac:picMk id="4" creationId="{3D7AE15B-83CE-11F5-B694-0B1CA8C6BD29}"/>
          </ac:picMkLst>
        </pc:picChg>
        <pc:picChg chg="add del mod">
          <ac:chgData name="Saranya Palaniswamy" userId="973be20e-c43f-434f-97ed-92fa4baa28ec" providerId="ADAL" clId="{B5DCF0CE-C8E5-412E-A0C9-51F8158176BB}" dt="2024-01-25T16:39:44.268" v="101506" actId="22"/>
          <ac:picMkLst>
            <pc:docMk/>
            <pc:sldMk cId="642442704" sldId="414"/>
            <ac:picMk id="5" creationId="{F3945159-7843-7385-2F32-6C6B0B08CD3C}"/>
          </ac:picMkLst>
        </pc:picChg>
        <pc:picChg chg="add mod">
          <ac:chgData name="Saranya Palaniswamy" userId="973be20e-c43f-434f-97ed-92fa4baa28ec" providerId="ADAL" clId="{B5DCF0CE-C8E5-412E-A0C9-51F8158176BB}" dt="2024-01-25T16:41:47.760" v="101603" actId="1076"/>
          <ac:picMkLst>
            <pc:docMk/>
            <pc:sldMk cId="642442704" sldId="414"/>
            <ac:picMk id="10" creationId="{A9A79D38-CC34-76B5-B92C-F000EE07471F}"/>
          </ac:picMkLst>
        </pc:picChg>
        <pc:picChg chg="add mod">
          <ac:chgData name="Saranya Palaniswamy" userId="973be20e-c43f-434f-97ed-92fa4baa28ec" providerId="ADAL" clId="{B5DCF0CE-C8E5-412E-A0C9-51F8158176BB}" dt="2024-01-25T16:42:23.602" v="101608" actId="1076"/>
          <ac:picMkLst>
            <pc:docMk/>
            <pc:sldMk cId="642442704" sldId="414"/>
            <ac:picMk id="18" creationId="{A3792ECC-85ED-F9C4-A3F5-6603275C5097}"/>
          </ac:picMkLst>
        </pc:picChg>
        <pc:picChg chg="add del mod">
          <ac:chgData name="Saranya Palaniswamy" userId="973be20e-c43f-434f-97ed-92fa4baa28ec" providerId="ADAL" clId="{B5DCF0CE-C8E5-412E-A0C9-51F8158176BB}" dt="2023-09-22T13:13:22.208" v="2802" actId="478"/>
          <ac:picMkLst>
            <pc:docMk/>
            <pc:sldMk cId="642442704" sldId="414"/>
            <ac:picMk id="21" creationId="{3BF74D37-CACB-AB33-B988-58C68FCF4DC6}"/>
          </ac:picMkLst>
        </pc:picChg>
        <pc:picChg chg="add mod modCrop">
          <ac:chgData name="Saranya Palaniswamy" userId="973be20e-c43f-434f-97ed-92fa4baa28ec" providerId="ADAL" clId="{B5DCF0CE-C8E5-412E-A0C9-51F8158176BB}" dt="2024-01-25T16:49:47.598" v="101814" actId="1076"/>
          <ac:picMkLst>
            <pc:docMk/>
            <pc:sldMk cId="642442704" sldId="414"/>
            <ac:picMk id="22" creationId="{099A9B56-9296-1865-039B-8925D46A3C95}"/>
          </ac:picMkLst>
        </pc:picChg>
        <pc:picChg chg="add del mod">
          <ac:chgData name="Saranya Palaniswamy" userId="973be20e-c43f-434f-97ed-92fa4baa28ec" providerId="ADAL" clId="{B5DCF0CE-C8E5-412E-A0C9-51F8158176BB}" dt="2023-09-22T13:25:58.877" v="2900" actId="478"/>
          <ac:picMkLst>
            <pc:docMk/>
            <pc:sldMk cId="642442704" sldId="414"/>
            <ac:picMk id="25" creationId="{63996361-2692-3DE6-EEC0-E121D551700D}"/>
          </ac:picMkLst>
        </pc:picChg>
        <pc:picChg chg="add del mod">
          <ac:chgData name="Saranya Palaniswamy" userId="973be20e-c43f-434f-97ed-92fa4baa28ec" providerId="ADAL" clId="{B5DCF0CE-C8E5-412E-A0C9-51F8158176BB}" dt="2023-09-22T13:26:06.235" v="2904" actId="478"/>
          <ac:picMkLst>
            <pc:docMk/>
            <pc:sldMk cId="642442704" sldId="414"/>
            <ac:picMk id="27" creationId="{19E4DB15-25F1-CD89-6892-F697C4C5DAD5}"/>
          </ac:picMkLst>
        </pc:picChg>
        <pc:picChg chg="add del mod">
          <ac:chgData name="Saranya Palaniswamy" userId="973be20e-c43f-434f-97ed-92fa4baa28ec" providerId="ADAL" clId="{B5DCF0CE-C8E5-412E-A0C9-51F8158176BB}" dt="2023-09-22T14:27:01.872" v="3122" actId="478"/>
          <ac:picMkLst>
            <pc:docMk/>
            <pc:sldMk cId="642442704" sldId="414"/>
            <ac:picMk id="30" creationId="{C94259A4-D6B7-4725-010F-81704BB53C40}"/>
          </ac:picMkLst>
        </pc:picChg>
        <pc:picChg chg="add del mod">
          <ac:chgData name="Saranya Palaniswamy" userId="973be20e-c43f-434f-97ed-92fa4baa28ec" providerId="ADAL" clId="{B5DCF0CE-C8E5-412E-A0C9-51F8158176BB}" dt="2023-09-22T14:27:02.404" v="3123" actId="478"/>
          <ac:picMkLst>
            <pc:docMk/>
            <pc:sldMk cId="642442704" sldId="414"/>
            <ac:picMk id="32" creationId="{AD6C2047-A1D0-7FAD-3305-D02C434C7CC8}"/>
          </ac:picMkLst>
        </pc:picChg>
      </pc:sldChg>
      <pc:sldChg chg="addSp delSp modSp add del mod">
        <pc:chgData name="Saranya Palaniswamy" userId="973be20e-c43f-434f-97ed-92fa4baa28ec" providerId="ADAL" clId="{B5DCF0CE-C8E5-412E-A0C9-51F8158176BB}" dt="2023-09-22T13:49:33.537" v="3046" actId="47"/>
        <pc:sldMkLst>
          <pc:docMk/>
          <pc:sldMk cId="3852717421" sldId="415"/>
        </pc:sldMkLst>
        <pc:spChg chg="mod">
          <ac:chgData name="Saranya Palaniswamy" userId="973be20e-c43f-434f-97ed-92fa4baa28ec" providerId="ADAL" clId="{B5DCF0CE-C8E5-412E-A0C9-51F8158176BB}" dt="2023-09-22T13:36:45.282" v="2971" actId="20577"/>
          <ac:spMkLst>
            <pc:docMk/>
            <pc:sldMk cId="3852717421" sldId="415"/>
            <ac:spMk id="8" creationId="{0158A66E-2D42-CF43-51B1-B042473F6432}"/>
          </ac:spMkLst>
        </pc:spChg>
        <pc:graphicFrameChg chg="del">
          <ac:chgData name="Saranya Palaniswamy" userId="973be20e-c43f-434f-97ed-92fa4baa28ec" providerId="ADAL" clId="{B5DCF0CE-C8E5-412E-A0C9-51F8158176BB}" dt="2023-09-22T13:36:24.116" v="2919" actId="478"/>
          <ac:graphicFrameMkLst>
            <pc:docMk/>
            <pc:sldMk cId="3852717421" sldId="415"/>
            <ac:graphicFrameMk id="28" creationId="{0C225D42-8498-0669-AB19-BF3EA39B95F4}"/>
          </ac:graphicFrameMkLst>
        </pc:graphicFrameChg>
        <pc:picChg chg="add mod">
          <ac:chgData name="Saranya Palaniswamy" userId="973be20e-c43f-434f-97ed-92fa4baa28ec" providerId="ADAL" clId="{B5DCF0CE-C8E5-412E-A0C9-51F8158176BB}" dt="2023-09-22T13:38:08.667" v="2982" actId="14100"/>
          <ac:picMkLst>
            <pc:docMk/>
            <pc:sldMk cId="3852717421" sldId="415"/>
            <ac:picMk id="3" creationId="{4DDC6601-B2A9-C9A5-03A8-B139E8FCF3D2}"/>
          </ac:picMkLst>
        </pc:picChg>
        <pc:picChg chg="add mod">
          <ac:chgData name="Saranya Palaniswamy" userId="973be20e-c43f-434f-97ed-92fa4baa28ec" providerId="ADAL" clId="{B5DCF0CE-C8E5-412E-A0C9-51F8158176BB}" dt="2023-09-22T13:38:12.677" v="2983" actId="1076"/>
          <ac:picMkLst>
            <pc:docMk/>
            <pc:sldMk cId="3852717421" sldId="415"/>
            <ac:picMk id="5" creationId="{9E18142C-2455-68C8-2294-FEBF8C7CAB7E}"/>
          </ac:picMkLst>
        </pc:picChg>
        <pc:picChg chg="del">
          <ac:chgData name="Saranya Palaniswamy" userId="973be20e-c43f-434f-97ed-92fa4baa28ec" providerId="ADAL" clId="{B5DCF0CE-C8E5-412E-A0C9-51F8158176BB}" dt="2023-09-22T13:36:25.134" v="2920" actId="478"/>
          <ac:picMkLst>
            <pc:docMk/>
            <pc:sldMk cId="3852717421" sldId="415"/>
            <ac:picMk id="30" creationId="{C94259A4-D6B7-4725-010F-81704BB53C40}"/>
          </ac:picMkLst>
        </pc:picChg>
        <pc:picChg chg="del">
          <ac:chgData name="Saranya Palaniswamy" userId="973be20e-c43f-434f-97ed-92fa4baa28ec" providerId="ADAL" clId="{B5DCF0CE-C8E5-412E-A0C9-51F8158176BB}" dt="2023-09-22T13:36:25.798" v="2921" actId="478"/>
          <ac:picMkLst>
            <pc:docMk/>
            <pc:sldMk cId="3852717421" sldId="415"/>
            <ac:picMk id="32" creationId="{AD6C2047-A1D0-7FAD-3305-D02C434C7CC8}"/>
          </ac:picMkLst>
        </pc:picChg>
      </pc:sldChg>
      <pc:sldChg chg="addSp delSp modSp add del mod">
        <pc:chgData name="Saranya Palaniswamy" userId="973be20e-c43f-434f-97ed-92fa4baa28ec" providerId="ADAL" clId="{B5DCF0CE-C8E5-412E-A0C9-51F8158176BB}" dt="2023-09-22T13:49:34.741" v="3047" actId="47"/>
        <pc:sldMkLst>
          <pc:docMk/>
          <pc:sldMk cId="4011521543" sldId="416"/>
        </pc:sldMkLst>
        <pc:picChg chg="del">
          <ac:chgData name="Saranya Palaniswamy" userId="973be20e-c43f-434f-97ed-92fa4baa28ec" providerId="ADAL" clId="{B5DCF0CE-C8E5-412E-A0C9-51F8158176BB}" dt="2023-09-22T13:38:17.878" v="2985" actId="478"/>
          <ac:picMkLst>
            <pc:docMk/>
            <pc:sldMk cId="4011521543" sldId="416"/>
            <ac:picMk id="3" creationId="{4DDC6601-B2A9-C9A5-03A8-B139E8FCF3D2}"/>
          </ac:picMkLst>
        </pc:picChg>
        <pc:picChg chg="add mod">
          <ac:chgData name="Saranya Palaniswamy" userId="973be20e-c43f-434f-97ed-92fa4baa28ec" providerId="ADAL" clId="{B5DCF0CE-C8E5-412E-A0C9-51F8158176BB}" dt="2023-09-22T13:41:30.648" v="3002" actId="14100"/>
          <ac:picMkLst>
            <pc:docMk/>
            <pc:sldMk cId="4011521543" sldId="416"/>
            <ac:picMk id="4" creationId="{BB1C31B8-AAF0-AAD5-F2F0-C53960FFF5E1}"/>
          </ac:picMkLst>
        </pc:picChg>
        <pc:picChg chg="del">
          <ac:chgData name="Saranya Palaniswamy" userId="973be20e-c43f-434f-97ed-92fa4baa28ec" providerId="ADAL" clId="{B5DCF0CE-C8E5-412E-A0C9-51F8158176BB}" dt="2023-09-22T13:38:18.797" v="2986" actId="478"/>
          <ac:picMkLst>
            <pc:docMk/>
            <pc:sldMk cId="4011521543" sldId="416"/>
            <ac:picMk id="5" creationId="{9E18142C-2455-68C8-2294-FEBF8C7CAB7E}"/>
          </ac:picMkLst>
        </pc:picChg>
        <pc:picChg chg="add mod">
          <ac:chgData name="Saranya Palaniswamy" userId="973be20e-c43f-434f-97ed-92fa4baa28ec" providerId="ADAL" clId="{B5DCF0CE-C8E5-412E-A0C9-51F8158176BB}" dt="2023-09-22T13:41:28.040" v="3001" actId="14100"/>
          <ac:picMkLst>
            <pc:docMk/>
            <pc:sldMk cId="4011521543" sldId="416"/>
            <ac:picMk id="7" creationId="{E2F88CDC-C91E-9CAE-3FAC-3F1CE737FC0E}"/>
          </ac:picMkLst>
        </pc:picChg>
      </pc:sldChg>
      <pc:sldChg chg="addSp delSp modSp add del mod">
        <pc:chgData name="Saranya Palaniswamy" userId="973be20e-c43f-434f-97ed-92fa4baa28ec" providerId="ADAL" clId="{B5DCF0CE-C8E5-412E-A0C9-51F8158176BB}" dt="2023-09-22T13:49:36.044" v="3048" actId="47"/>
        <pc:sldMkLst>
          <pc:docMk/>
          <pc:sldMk cId="1458872224" sldId="417"/>
        </pc:sldMkLst>
        <pc:picChg chg="add mod">
          <ac:chgData name="Saranya Palaniswamy" userId="973be20e-c43f-434f-97ed-92fa4baa28ec" providerId="ADAL" clId="{B5DCF0CE-C8E5-412E-A0C9-51F8158176BB}" dt="2023-09-22T13:45:52.982" v="3044" actId="14100"/>
          <ac:picMkLst>
            <pc:docMk/>
            <pc:sldMk cId="1458872224" sldId="417"/>
            <ac:picMk id="3" creationId="{10E59CE7-B6B8-B5A4-EDA7-B908D192FB7F}"/>
          </ac:picMkLst>
        </pc:picChg>
        <pc:picChg chg="del">
          <ac:chgData name="Saranya Palaniswamy" userId="973be20e-c43f-434f-97ed-92fa4baa28ec" providerId="ADAL" clId="{B5DCF0CE-C8E5-412E-A0C9-51F8158176BB}" dt="2023-09-22T13:42:03.707" v="3005" actId="478"/>
          <ac:picMkLst>
            <pc:docMk/>
            <pc:sldMk cId="1458872224" sldId="417"/>
            <ac:picMk id="4" creationId="{BB1C31B8-AAF0-AAD5-F2F0-C53960FFF5E1}"/>
          </ac:picMkLst>
        </pc:picChg>
        <pc:picChg chg="del">
          <ac:chgData name="Saranya Palaniswamy" userId="973be20e-c43f-434f-97ed-92fa4baa28ec" providerId="ADAL" clId="{B5DCF0CE-C8E5-412E-A0C9-51F8158176BB}" dt="2023-09-22T13:42:03.189" v="3004" actId="478"/>
          <ac:picMkLst>
            <pc:docMk/>
            <pc:sldMk cId="1458872224" sldId="417"/>
            <ac:picMk id="7" creationId="{E2F88CDC-C91E-9CAE-3FAC-3F1CE737FC0E}"/>
          </ac:picMkLst>
        </pc:picChg>
      </pc:sldChg>
      <pc:sldChg chg="addSp delSp modSp add mod ord modNotesTx">
        <pc:chgData name="Saranya Palaniswamy" userId="973be20e-c43f-434f-97ed-92fa4baa28ec" providerId="ADAL" clId="{B5DCF0CE-C8E5-412E-A0C9-51F8158176BB}" dt="2023-11-16T13:35:14.682" v="68031" actId="20577"/>
        <pc:sldMkLst>
          <pc:docMk/>
          <pc:sldMk cId="3095793298" sldId="418"/>
        </pc:sldMkLst>
        <pc:spChg chg="add mod">
          <ac:chgData name="Saranya Palaniswamy" userId="973be20e-c43f-434f-97ed-92fa4baa28ec" providerId="ADAL" clId="{B5DCF0CE-C8E5-412E-A0C9-51F8158176BB}" dt="2023-09-22T13:44:34.828" v="3036" actId="1076"/>
          <ac:spMkLst>
            <pc:docMk/>
            <pc:sldMk cId="3095793298" sldId="418"/>
            <ac:spMk id="5" creationId="{1498A583-7278-6362-CD0C-4580C043B929}"/>
          </ac:spMkLst>
        </pc:spChg>
        <pc:spChg chg="add del mod">
          <ac:chgData name="Saranya Palaniswamy" userId="973be20e-c43f-434f-97ed-92fa4baa28ec" providerId="ADAL" clId="{B5DCF0CE-C8E5-412E-A0C9-51F8158176BB}" dt="2023-09-26T14:38:13.820" v="5209" actId="478"/>
          <ac:spMkLst>
            <pc:docMk/>
            <pc:sldMk cId="3095793298" sldId="418"/>
            <ac:spMk id="6" creationId="{3C7FF82E-C1A4-D663-D4E2-C1DE9B1F5828}"/>
          </ac:spMkLst>
        </pc:spChg>
        <pc:spChg chg="add mod">
          <ac:chgData name="Saranya Palaniswamy" userId="973be20e-c43f-434f-97ed-92fa4baa28ec" providerId="ADAL" clId="{B5DCF0CE-C8E5-412E-A0C9-51F8158176BB}" dt="2023-11-16T12:27:25.815" v="66744" actId="14100"/>
          <ac:spMkLst>
            <pc:docMk/>
            <pc:sldMk cId="3095793298" sldId="418"/>
            <ac:spMk id="6" creationId="{DE4B79EC-885D-783C-FF72-8FC0F6CD3FC2}"/>
          </ac:spMkLst>
        </pc:spChg>
        <pc:spChg chg="add del mod">
          <ac:chgData name="Saranya Palaniswamy" userId="973be20e-c43f-434f-97ed-92fa4baa28ec" providerId="ADAL" clId="{B5DCF0CE-C8E5-412E-A0C9-51F8158176BB}" dt="2023-10-06T10:28:55.771" v="24148" actId="478"/>
          <ac:spMkLst>
            <pc:docMk/>
            <pc:sldMk cId="3095793298" sldId="418"/>
            <ac:spMk id="7" creationId="{9AFF2F6E-95F5-F10C-89EA-68AE716719F6}"/>
          </ac:spMkLst>
        </pc:spChg>
        <pc:spChg chg="mod">
          <ac:chgData name="Saranya Palaniswamy" userId="973be20e-c43f-434f-97ed-92fa4baa28ec" providerId="ADAL" clId="{B5DCF0CE-C8E5-412E-A0C9-51F8158176BB}" dt="2023-09-26T16:17:39.867" v="5384" actId="20577"/>
          <ac:spMkLst>
            <pc:docMk/>
            <pc:sldMk cId="3095793298" sldId="418"/>
            <ac:spMk id="8" creationId="{0158A66E-2D42-CF43-51B1-B042473F6432}"/>
          </ac:spMkLst>
        </pc:spChg>
        <pc:spChg chg="add mod">
          <ac:chgData name="Saranya Palaniswamy" userId="973be20e-c43f-434f-97ed-92fa4baa28ec" providerId="ADAL" clId="{B5DCF0CE-C8E5-412E-A0C9-51F8158176BB}" dt="2023-11-16T12:40:38.162" v="67540" actId="20577"/>
          <ac:spMkLst>
            <pc:docMk/>
            <pc:sldMk cId="3095793298" sldId="418"/>
            <ac:spMk id="9" creationId="{E95732A8-BF68-A771-B98D-567963B76D2C}"/>
          </ac:spMkLst>
        </pc:spChg>
        <pc:spChg chg="add del mod">
          <ac:chgData name="Saranya Palaniswamy" userId="973be20e-c43f-434f-97ed-92fa4baa28ec" providerId="ADAL" clId="{B5DCF0CE-C8E5-412E-A0C9-51F8158176BB}" dt="2023-11-16T12:35:05.590" v="66893" actId="478"/>
          <ac:spMkLst>
            <pc:docMk/>
            <pc:sldMk cId="3095793298" sldId="418"/>
            <ac:spMk id="18" creationId="{C831CF78-F99B-15F3-5D28-818907D9574B}"/>
          </ac:spMkLst>
        </pc:spChg>
        <pc:spChg chg="add del mod">
          <ac:chgData name="Saranya Palaniswamy" userId="973be20e-c43f-434f-97ed-92fa4baa28ec" providerId="ADAL" clId="{B5DCF0CE-C8E5-412E-A0C9-51F8158176BB}" dt="2023-11-16T12:35:03.684" v="66891" actId="478"/>
          <ac:spMkLst>
            <pc:docMk/>
            <pc:sldMk cId="3095793298" sldId="418"/>
            <ac:spMk id="20" creationId="{7160C555-9423-3F88-FB00-D88E706AA72E}"/>
          </ac:spMkLst>
        </pc:spChg>
        <pc:spChg chg="add mod">
          <ac:chgData name="Saranya Palaniswamy" userId="973be20e-c43f-434f-97ed-92fa4baa28ec" providerId="ADAL" clId="{B5DCF0CE-C8E5-412E-A0C9-51F8158176BB}" dt="2023-11-16T13:35:14.682" v="68031" actId="20577"/>
          <ac:spMkLst>
            <pc:docMk/>
            <pc:sldMk cId="3095793298" sldId="418"/>
            <ac:spMk id="23" creationId="{33E0F7CC-9724-9F91-4BF1-B89255A67BDD}"/>
          </ac:spMkLst>
        </pc:spChg>
        <pc:graphicFrameChg chg="add mod">
          <ac:chgData name="Saranya Palaniswamy" userId="973be20e-c43f-434f-97ed-92fa4baa28ec" providerId="ADAL" clId="{B5DCF0CE-C8E5-412E-A0C9-51F8158176BB}" dt="2023-11-16T12:31:14.980" v="66849" actId="14100"/>
          <ac:graphicFrameMkLst>
            <pc:docMk/>
            <pc:sldMk cId="3095793298" sldId="418"/>
            <ac:graphicFrameMk id="3" creationId="{C92A06E4-11F5-4559-92CB-57655D2DDD1B}"/>
          </ac:graphicFrameMkLst>
        </pc:graphicFrameChg>
        <pc:graphicFrameChg chg="add del mod">
          <ac:chgData name="Saranya Palaniswamy" userId="973be20e-c43f-434f-97ed-92fa4baa28ec" providerId="ADAL" clId="{B5DCF0CE-C8E5-412E-A0C9-51F8158176BB}" dt="2023-11-16T12:32:38.027" v="66862" actId="478"/>
          <ac:graphicFrameMkLst>
            <pc:docMk/>
            <pc:sldMk cId="3095793298" sldId="418"/>
            <ac:graphicFrameMk id="15" creationId="{50FA2E98-644B-05B7-327C-06CD1CE94EA5}"/>
          </ac:graphicFrameMkLst>
        </pc:graphicFrameChg>
        <pc:picChg chg="add del mod">
          <ac:chgData name="Saranya Palaniswamy" userId="973be20e-c43f-434f-97ed-92fa4baa28ec" providerId="ADAL" clId="{B5DCF0CE-C8E5-412E-A0C9-51F8158176BB}" dt="2023-11-16T12:29:03.502" v="66745" actId="478"/>
          <ac:picMkLst>
            <pc:docMk/>
            <pc:sldMk cId="3095793298" sldId="418"/>
            <ac:picMk id="2" creationId="{C62F264B-8AFD-112F-EC02-02E603A88185}"/>
          </ac:picMkLst>
        </pc:picChg>
        <pc:picChg chg="del">
          <ac:chgData name="Saranya Palaniswamy" userId="973be20e-c43f-434f-97ed-92fa4baa28ec" providerId="ADAL" clId="{B5DCF0CE-C8E5-412E-A0C9-51F8158176BB}" dt="2023-09-22T13:42:55.762" v="3011" actId="478"/>
          <ac:picMkLst>
            <pc:docMk/>
            <pc:sldMk cId="3095793298" sldId="418"/>
            <ac:picMk id="3" creationId="{10E59CE7-B6B8-B5A4-EDA7-B908D192FB7F}"/>
          </ac:picMkLst>
        </pc:picChg>
        <pc:picChg chg="add del mod">
          <ac:chgData name="Saranya Palaniswamy" userId="973be20e-c43f-434f-97ed-92fa4baa28ec" providerId="ADAL" clId="{B5DCF0CE-C8E5-412E-A0C9-51F8158176BB}" dt="2023-10-05T14:56:29.881" v="23089" actId="478"/>
          <ac:picMkLst>
            <pc:docMk/>
            <pc:sldMk cId="3095793298" sldId="418"/>
            <ac:picMk id="3" creationId="{76D4F190-C47E-3898-FF7D-433904F52465}"/>
          </ac:picMkLst>
        </pc:picChg>
        <pc:picChg chg="add del mod modCrop">
          <ac:chgData name="Saranya Palaniswamy" userId="973be20e-c43f-434f-97ed-92fa4baa28ec" providerId="ADAL" clId="{B5DCF0CE-C8E5-412E-A0C9-51F8158176BB}" dt="2023-10-06T09:09:58.825" v="23091" actId="478"/>
          <ac:picMkLst>
            <pc:docMk/>
            <pc:sldMk cId="3095793298" sldId="418"/>
            <ac:picMk id="4" creationId="{63F5969B-1D58-ED67-494D-6C789B379B06}"/>
          </ac:picMkLst>
        </pc:picChg>
        <pc:picChg chg="add del mod">
          <ac:chgData name="Saranya Palaniswamy" userId="973be20e-c43f-434f-97ed-92fa4baa28ec" providerId="ADAL" clId="{B5DCF0CE-C8E5-412E-A0C9-51F8158176BB}" dt="2023-11-16T12:31:26.230" v="66853" actId="478"/>
          <ac:picMkLst>
            <pc:docMk/>
            <pc:sldMk cId="3095793298" sldId="418"/>
            <ac:picMk id="7" creationId="{4EB20D8C-8B72-4D2C-807B-9CB6EBD58FC5}"/>
          </ac:picMkLst>
        </pc:picChg>
        <pc:picChg chg="add del mod">
          <ac:chgData name="Saranya Palaniswamy" userId="973be20e-c43f-434f-97ed-92fa4baa28ec" providerId="ADAL" clId="{B5DCF0CE-C8E5-412E-A0C9-51F8158176BB}" dt="2023-11-16T12:31:15.671" v="66851" actId="22"/>
          <ac:picMkLst>
            <pc:docMk/>
            <pc:sldMk cId="3095793298" sldId="418"/>
            <ac:picMk id="11" creationId="{C3172CD8-5B3B-53A8-3770-FAC7BB02E4B8}"/>
          </ac:picMkLst>
        </pc:picChg>
        <pc:picChg chg="add del mod modCrop">
          <ac:chgData name="Saranya Palaniswamy" userId="973be20e-c43f-434f-97ed-92fa4baa28ec" providerId="ADAL" clId="{B5DCF0CE-C8E5-412E-A0C9-51F8158176BB}" dt="2023-11-16T12:35:00.172" v="66889" actId="478"/>
          <ac:picMkLst>
            <pc:docMk/>
            <pc:sldMk cId="3095793298" sldId="418"/>
            <ac:picMk id="14" creationId="{38304EDE-3E6C-DCC2-3524-F76DAEA82D82}"/>
          </ac:picMkLst>
        </pc:picChg>
        <pc:picChg chg="add mod">
          <ac:chgData name="Saranya Palaniswamy" userId="973be20e-c43f-434f-97ed-92fa4baa28ec" providerId="ADAL" clId="{B5DCF0CE-C8E5-412E-A0C9-51F8158176BB}" dt="2023-11-16T12:35:48.414" v="66902" actId="1076"/>
          <ac:picMkLst>
            <pc:docMk/>
            <pc:sldMk cId="3095793298" sldId="418"/>
            <ac:picMk id="22" creationId="{F9B53F68-9FD5-FE29-B0C4-D4A901BA932F}"/>
          </ac:picMkLst>
        </pc:picChg>
        <pc:cxnChg chg="add del mod">
          <ac:chgData name="Saranya Palaniswamy" userId="973be20e-c43f-434f-97ed-92fa4baa28ec" providerId="ADAL" clId="{B5DCF0CE-C8E5-412E-A0C9-51F8158176BB}" dt="2023-11-16T12:35:06.454" v="66894" actId="478"/>
          <ac:cxnSpMkLst>
            <pc:docMk/>
            <pc:sldMk cId="3095793298" sldId="418"/>
            <ac:cxnSpMk id="17" creationId="{DB0B146F-F6D8-A078-20A5-F18CD5FDE32E}"/>
          </ac:cxnSpMkLst>
        </pc:cxnChg>
        <pc:cxnChg chg="add del mod">
          <ac:chgData name="Saranya Palaniswamy" userId="973be20e-c43f-434f-97ed-92fa4baa28ec" providerId="ADAL" clId="{B5DCF0CE-C8E5-412E-A0C9-51F8158176BB}" dt="2023-11-16T12:35:04.470" v="66892" actId="478"/>
          <ac:cxnSpMkLst>
            <pc:docMk/>
            <pc:sldMk cId="3095793298" sldId="418"/>
            <ac:cxnSpMk id="19" creationId="{E0495EB9-44AC-C164-3DDC-27E4C5C11D54}"/>
          </ac:cxnSpMkLst>
        </pc:cxnChg>
      </pc:sldChg>
      <pc:sldChg chg="addSp delSp modSp add del mod ord addCm delCm modCm modNotesTx">
        <pc:chgData name="Saranya Palaniswamy" userId="973be20e-c43f-434f-97ed-92fa4baa28ec" providerId="ADAL" clId="{B5DCF0CE-C8E5-412E-A0C9-51F8158176BB}" dt="2024-01-31T11:24:09.922" v="101911" actId="20577"/>
        <pc:sldMkLst>
          <pc:docMk/>
          <pc:sldMk cId="1184244950" sldId="419"/>
        </pc:sldMkLst>
        <pc:spChg chg="add del mod">
          <ac:chgData name="Saranya Palaniswamy" userId="973be20e-c43f-434f-97ed-92fa4baa28ec" providerId="ADAL" clId="{B5DCF0CE-C8E5-412E-A0C9-51F8158176BB}" dt="2023-10-06T10:10:58.597" v="23109" actId="478"/>
          <ac:spMkLst>
            <pc:docMk/>
            <pc:sldMk cId="1184244950" sldId="419"/>
            <ac:spMk id="3" creationId="{2D8F7142-EDAF-6DAE-36BE-F3D6F8E656A2}"/>
          </ac:spMkLst>
        </pc:spChg>
        <pc:spChg chg="add del mod">
          <ac:chgData name="Saranya Palaniswamy" userId="973be20e-c43f-434f-97ed-92fa4baa28ec" providerId="ADAL" clId="{B5DCF0CE-C8E5-412E-A0C9-51F8158176BB}" dt="2023-11-27T18:04:02.726" v="72972" actId="14100"/>
          <ac:spMkLst>
            <pc:docMk/>
            <pc:sldMk cId="1184244950" sldId="419"/>
            <ac:spMk id="4" creationId="{5583A7B8-F658-DEFA-8A9B-85250FE7547E}"/>
          </ac:spMkLst>
        </pc:spChg>
        <pc:spChg chg="add mod">
          <ac:chgData name="Saranya Palaniswamy" userId="973be20e-c43f-434f-97ed-92fa4baa28ec" providerId="ADAL" clId="{B5DCF0CE-C8E5-412E-A0C9-51F8158176BB}" dt="2023-12-08T14:23:27.608" v="79346" actId="14100"/>
          <ac:spMkLst>
            <pc:docMk/>
            <pc:sldMk cId="1184244950" sldId="419"/>
            <ac:spMk id="5" creationId="{5482F680-61D6-6EBC-8571-512345A9D039}"/>
          </ac:spMkLst>
        </pc:spChg>
        <pc:spChg chg="mod">
          <ac:chgData name="Saranya Palaniswamy" userId="973be20e-c43f-434f-97ed-92fa4baa28ec" providerId="ADAL" clId="{B5DCF0CE-C8E5-412E-A0C9-51F8158176BB}" dt="2024-01-31T11:24:09.922" v="101911" actId="20577"/>
          <ac:spMkLst>
            <pc:docMk/>
            <pc:sldMk cId="1184244950" sldId="419"/>
            <ac:spMk id="8" creationId="{0158A66E-2D42-CF43-51B1-B042473F6432}"/>
          </ac:spMkLst>
        </pc:spChg>
        <pc:graphicFrameChg chg="add del mod">
          <ac:chgData name="Saranya Palaniswamy" userId="973be20e-c43f-434f-97ed-92fa4baa28ec" providerId="ADAL" clId="{B5DCF0CE-C8E5-412E-A0C9-51F8158176BB}" dt="2023-12-08T14:23:08.874" v="79341"/>
          <ac:graphicFrameMkLst>
            <pc:docMk/>
            <pc:sldMk cId="1184244950" sldId="419"/>
            <ac:graphicFrameMk id="2" creationId="{52ECA66B-0130-A1C8-B80E-6A0E34E23CEB}"/>
          </ac:graphicFrameMkLst>
        </pc:graphicFrameChg>
        <pc:graphicFrameChg chg="add del mod">
          <ac:chgData name="Saranya Palaniswamy" userId="973be20e-c43f-434f-97ed-92fa4baa28ec" providerId="ADAL" clId="{B5DCF0CE-C8E5-412E-A0C9-51F8158176BB}" dt="2023-10-24T12:19:29.044" v="40481" actId="21"/>
          <ac:graphicFrameMkLst>
            <pc:docMk/>
            <pc:sldMk cId="1184244950" sldId="419"/>
            <ac:graphicFrameMk id="2" creationId="{AA05E1CB-519B-4361-2FF3-075498E604F8}"/>
          </ac:graphicFrameMkLst>
        </pc:graphicFrameChg>
        <pc:graphicFrameChg chg="add del mod">
          <ac:chgData name="Saranya Palaniswamy" userId="973be20e-c43f-434f-97ed-92fa4baa28ec" providerId="ADAL" clId="{B5DCF0CE-C8E5-412E-A0C9-51F8158176BB}" dt="2023-11-27T17:58:23.491" v="72828" actId="478"/>
          <ac:graphicFrameMkLst>
            <pc:docMk/>
            <pc:sldMk cId="1184244950" sldId="419"/>
            <ac:graphicFrameMk id="3" creationId="{2FE2AEAD-9434-6A26-0272-A3D7A098172D}"/>
          </ac:graphicFrameMkLst>
        </pc:graphicFrameChg>
        <pc:graphicFrameChg chg="add del mod">
          <ac:chgData name="Saranya Palaniswamy" userId="973be20e-c43f-434f-97ed-92fa4baa28ec" providerId="ADAL" clId="{B5DCF0CE-C8E5-412E-A0C9-51F8158176BB}" dt="2023-12-08T14:22:56.215" v="79334" actId="478"/>
          <ac:graphicFrameMkLst>
            <pc:docMk/>
            <pc:sldMk cId="1184244950" sldId="419"/>
            <ac:graphicFrameMk id="3" creationId="{52ECA66B-0130-A1C8-B80E-6A0E34E23CEB}"/>
          </ac:graphicFrameMkLst>
        </pc:graphicFrameChg>
        <pc:graphicFrameChg chg="add del mod">
          <ac:chgData name="Saranya Palaniswamy" userId="973be20e-c43f-434f-97ed-92fa4baa28ec" providerId="ADAL" clId="{B5DCF0CE-C8E5-412E-A0C9-51F8158176BB}" dt="2023-10-06T10:11:28.378" v="23115" actId="21"/>
          <ac:graphicFrameMkLst>
            <pc:docMk/>
            <pc:sldMk cId="1184244950" sldId="419"/>
            <ac:graphicFrameMk id="5" creationId="{08175FA9-ACCF-444D-EC29-75C30639A04C}"/>
          </ac:graphicFrameMkLst>
        </pc:graphicFrameChg>
        <pc:picChg chg="add del mod">
          <ac:chgData name="Saranya Palaniswamy" userId="973be20e-c43f-434f-97ed-92fa4baa28ec" providerId="ADAL" clId="{B5DCF0CE-C8E5-412E-A0C9-51F8158176BB}" dt="2023-09-26T16:13:05.164" v="5263" actId="478"/>
          <ac:picMkLst>
            <pc:docMk/>
            <pc:sldMk cId="1184244950" sldId="419"/>
            <ac:picMk id="4" creationId="{132CBB4D-3ED9-FC55-AE4C-344C8F4C4E59}"/>
          </ac:picMkLst>
        </pc:picChg>
        <pc:picChg chg="add del mod">
          <ac:chgData name="Saranya Palaniswamy" userId="973be20e-c43f-434f-97ed-92fa4baa28ec" providerId="ADAL" clId="{B5DCF0CE-C8E5-412E-A0C9-51F8158176BB}" dt="2023-09-26T16:13:05.465" v="5264" actId="478"/>
          <ac:picMkLst>
            <pc:docMk/>
            <pc:sldMk cId="1184244950" sldId="419"/>
            <ac:picMk id="6" creationId="{2916F3AB-BD26-DFF4-2E12-CAF23964F8F3}"/>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12-06T14:45:38.030" v="78061"/>
              <pc2:cmMkLst xmlns:pc2="http://schemas.microsoft.com/office/powerpoint/2019/9/main/command">
                <pc:docMk/>
                <pc:sldMk cId="1184244950" sldId="419"/>
                <pc2:cmMk id="{7C0B905B-9148-4950-998C-D344E52E2A8D}"/>
              </pc2:cmMkLst>
              <pc226:cmRplyChg chg="add del">
                <pc226:chgData name="Saranya Palaniswamy" userId="973be20e-c43f-434f-97ed-92fa4baa28ec" providerId="ADAL" clId="{B5DCF0CE-C8E5-412E-A0C9-51F8158176BB}" dt="2023-11-29T13:15:31.836" v="74938"/>
                <pc2:cmRplyMkLst xmlns:pc2="http://schemas.microsoft.com/office/powerpoint/2019/9/main/command">
                  <pc:docMk/>
                  <pc:sldMk cId="1184244950" sldId="419"/>
                  <pc2:cmMk id="{7C0B905B-9148-4950-998C-D344E52E2A8D}"/>
                  <pc2:cmRplyMk id="{F048239B-AD56-46DD-B916-98DE6C4E75C3}"/>
                </pc2:cmRplyMkLst>
              </pc226:cmRplyChg>
              <pc226:cmRplyChg chg="add">
                <pc226:chgData name="Saranya Palaniswamy" userId="973be20e-c43f-434f-97ed-92fa4baa28ec" providerId="ADAL" clId="{B5DCF0CE-C8E5-412E-A0C9-51F8158176BB}" dt="2023-11-22T15:27:00.485" v="72194"/>
                <pc2:cmRplyMkLst xmlns:pc2="http://schemas.microsoft.com/office/powerpoint/2019/9/main/command">
                  <pc:docMk/>
                  <pc:sldMk cId="1184244950" sldId="419"/>
                  <pc2:cmMk id="{7C0B905B-9148-4950-998C-D344E52E2A8D}"/>
                  <pc2:cmRplyMk id="{64348DA1-04B2-41A8-BCD8-4F8166B07F1A}"/>
                </pc2:cmRplyMkLst>
              </pc226:cmRplyChg>
              <pc226:cmRplyChg chg="add">
                <pc226:chgData name="Saranya Palaniswamy" userId="973be20e-c43f-434f-97ed-92fa4baa28ec" providerId="ADAL" clId="{B5DCF0CE-C8E5-412E-A0C9-51F8158176BB}" dt="2023-11-30T11:26:46.889" v="75243"/>
                <pc2:cmRplyMkLst xmlns:pc2="http://schemas.microsoft.com/office/powerpoint/2019/9/main/command">
                  <pc:docMk/>
                  <pc:sldMk cId="1184244950" sldId="419"/>
                  <pc2:cmMk id="{7C0B905B-9148-4950-998C-D344E52E2A8D}"/>
                  <pc2:cmRplyMk id="{B6341DFD-49CA-46A6-A109-42AF28E1D794}"/>
                </pc2:cmRplyMkLst>
              </pc226:cmRplyChg>
            </pc226:cmChg>
            <pc226:cmChg xmlns:pc226="http://schemas.microsoft.com/office/powerpoint/2022/06/main/command" chg="add del mod">
              <pc226:chgData name="Saranya Palaniswamy" userId="973be20e-c43f-434f-97ed-92fa4baa28ec" providerId="ADAL" clId="{B5DCF0CE-C8E5-412E-A0C9-51F8158176BB}" dt="2023-10-04T15:16:15.967" v="21930"/>
              <pc2:cmMkLst xmlns:pc2="http://schemas.microsoft.com/office/powerpoint/2019/9/main/command">
                <pc:docMk/>
                <pc:sldMk cId="1184244950" sldId="419"/>
                <pc2:cmMk id="{81C601FA-E630-4D01-8D48-B65A9DD63258}"/>
              </pc2:cmMkLst>
            </pc226:cmChg>
          </p:ext>
        </pc:extLst>
      </pc:sldChg>
      <pc:sldChg chg="delSp modSp add del mod">
        <pc:chgData name="Saranya Palaniswamy" userId="973be20e-c43f-434f-97ed-92fa4baa28ec" providerId="ADAL" clId="{B5DCF0CE-C8E5-412E-A0C9-51F8158176BB}" dt="2023-09-22T16:59:48.756" v="3425" actId="47"/>
        <pc:sldMkLst>
          <pc:docMk/>
          <pc:sldMk cId="3022855904" sldId="419"/>
        </pc:sldMkLst>
        <pc:spChg chg="del">
          <ac:chgData name="Saranya Palaniswamy" userId="973be20e-c43f-434f-97ed-92fa4baa28ec" providerId="ADAL" clId="{B5DCF0CE-C8E5-412E-A0C9-51F8158176BB}" dt="2023-09-22T13:50:49.729" v="3121" actId="478"/>
          <ac:spMkLst>
            <pc:docMk/>
            <pc:sldMk cId="3022855904" sldId="419"/>
            <ac:spMk id="6" creationId="{3C7FF82E-C1A4-D663-D4E2-C1DE9B1F5828}"/>
          </ac:spMkLst>
        </pc:spChg>
        <pc:spChg chg="mod">
          <ac:chgData name="Saranya Palaniswamy" userId="973be20e-c43f-434f-97ed-92fa4baa28ec" providerId="ADAL" clId="{B5DCF0CE-C8E5-412E-A0C9-51F8158176BB}" dt="2023-09-22T13:50:10.770" v="3118" actId="20577"/>
          <ac:spMkLst>
            <pc:docMk/>
            <pc:sldMk cId="3022855904" sldId="419"/>
            <ac:spMk id="8" creationId="{0158A66E-2D42-CF43-51B1-B042473F6432}"/>
          </ac:spMkLst>
        </pc:spChg>
        <pc:picChg chg="del">
          <ac:chgData name="Saranya Palaniswamy" userId="973be20e-c43f-434f-97ed-92fa4baa28ec" providerId="ADAL" clId="{B5DCF0CE-C8E5-412E-A0C9-51F8158176BB}" dt="2023-09-22T13:49:53.645" v="3050" actId="478"/>
          <ac:picMkLst>
            <pc:docMk/>
            <pc:sldMk cId="3022855904" sldId="419"/>
            <ac:picMk id="4" creationId="{63F5969B-1D58-ED67-494D-6C789B379B06}"/>
          </ac:picMkLst>
        </pc:picChg>
      </pc:sldChg>
      <pc:sldChg chg="addSp delSp modSp add mod addCm delCm modCm modNotesTx">
        <pc:chgData name="Saranya Palaniswamy" userId="973be20e-c43f-434f-97ed-92fa4baa28ec" providerId="ADAL" clId="{B5DCF0CE-C8E5-412E-A0C9-51F8158176BB}" dt="2024-01-31T11:28:18.198" v="102024"/>
        <pc:sldMkLst>
          <pc:docMk/>
          <pc:sldMk cId="3111686475" sldId="420"/>
        </pc:sldMkLst>
        <pc:spChg chg="add mod">
          <ac:chgData name="Saranya Palaniswamy" userId="973be20e-c43f-434f-97ed-92fa4baa28ec" providerId="ADAL" clId="{B5DCF0CE-C8E5-412E-A0C9-51F8158176BB}" dt="2024-01-10T13:30:34.203" v="93468" actId="14100"/>
          <ac:spMkLst>
            <pc:docMk/>
            <pc:sldMk cId="3111686475" sldId="420"/>
            <ac:spMk id="2" creationId="{6ECFA154-E8E9-05FA-B7F9-E9F4660E4D28}"/>
          </ac:spMkLst>
        </pc:spChg>
        <pc:spChg chg="add mod">
          <ac:chgData name="Saranya Palaniswamy" userId="973be20e-c43f-434f-97ed-92fa4baa28ec" providerId="ADAL" clId="{B5DCF0CE-C8E5-412E-A0C9-51F8158176BB}" dt="2024-01-04T17:29:46.827" v="86898" actId="20577"/>
          <ac:spMkLst>
            <pc:docMk/>
            <pc:sldMk cId="3111686475" sldId="420"/>
            <ac:spMk id="4" creationId="{193D2287-68E8-4CD6-2B53-705B191C96B3}"/>
          </ac:spMkLst>
        </pc:spChg>
        <pc:spChg chg="mod">
          <ac:chgData name="Saranya Palaniswamy" userId="973be20e-c43f-434f-97ed-92fa4baa28ec" providerId="ADAL" clId="{B5DCF0CE-C8E5-412E-A0C9-51F8158176BB}" dt="2024-01-31T11:28:18.198" v="102024"/>
          <ac:spMkLst>
            <pc:docMk/>
            <pc:sldMk cId="3111686475" sldId="420"/>
            <ac:spMk id="6" creationId="{53F58DE6-A4F5-002A-9E7D-90DFE301E1B9}"/>
          </ac:spMkLst>
        </pc:spChg>
        <pc:spChg chg="add del mod">
          <ac:chgData name="Saranya Palaniswamy" userId="973be20e-c43f-434f-97ed-92fa4baa28ec" providerId="ADAL" clId="{B5DCF0CE-C8E5-412E-A0C9-51F8158176BB}" dt="2024-01-04T17:00:46.923" v="86483" actId="1076"/>
          <ac:spMkLst>
            <pc:docMk/>
            <pc:sldMk cId="3111686475" sldId="420"/>
            <ac:spMk id="9" creationId="{673F8B03-EE07-41B8-A1E6-C712BDE5A0F1}"/>
          </ac:spMkLst>
        </pc:spChg>
        <pc:spChg chg="add mod">
          <ac:chgData name="Saranya Palaniswamy" userId="973be20e-c43f-434f-97ed-92fa4baa28ec" providerId="ADAL" clId="{B5DCF0CE-C8E5-412E-A0C9-51F8158176BB}" dt="2024-01-04T16:57:10.925" v="86431" actId="14100"/>
          <ac:spMkLst>
            <pc:docMk/>
            <pc:sldMk cId="3111686475" sldId="420"/>
            <ac:spMk id="11" creationId="{C2D1156D-88AD-7517-0B73-247DB9968C4F}"/>
          </ac:spMkLst>
        </pc:spChg>
        <pc:graphicFrameChg chg="add del mod">
          <ac:chgData name="Saranya Palaniswamy" userId="973be20e-c43f-434f-97ed-92fa4baa28ec" providerId="ADAL" clId="{B5DCF0CE-C8E5-412E-A0C9-51F8158176BB}" dt="2024-01-04T16:53:43.495" v="86398" actId="478"/>
          <ac:graphicFrameMkLst>
            <pc:docMk/>
            <pc:sldMk cId="3111686475" sldId="420"/>
            <ac:graphicFrameMk id="5" creationId="{5A157182-7880-A6A7-6422-856F18A80988}"/>
          </ac:graphicFrameMkLst>
        </pc:graphicFrameChg>
        <pc:graphicFrameChg chg="add del mod">
          <ac:chgData name="Saranya Palaniswamy" userId="973be20e-c43f-434f-97ed-92fa4baa28ec" providerId="ADAL" clId="{B5DCF0CE-C8E5-412E-A0C9-51F8158176BB}" dt="2023-12-08T13:52:39.775" v="79058" actId="478"/>
          <ac:graphicFrameMkLst>
            <pc:docMk/>
            <pc:sldMk cId="3111686475" sldId="420"/>
            <ac:graphicFrameMk id="7" creationId="{5A157182-7880-A6A7-6422-856F18A80988}"/>
          </ac:graphicFrameMkLst>
        </pc:graphicFrameChg>
        <pc:graphicFrameChg chg="add mod">
          <ac:chgData name="Saranya Palaniswamy" userId="973be20e-c43f-434f-97ed-92fa4baa28ec" providerId="ADAL" clId="{B5DCF0CE-C8E5-412E-A0C9-51F8158176BB}" dt="2024-01-04T16:54:00.486" v="86403" actId="167"/>
          <ac:graphicFrameMkLst>
            <pc:docMk/>
            <pc:sldMk cId="3111686475" sldId="420"/>
            <ac:graphicFrameMk id="7" creationId="{F28D9045-5E92-35AF-5A03-425C9FADB9CD}"/>
          </ac:graphicFrameMkLst>
        </pc:graphicFrameChg>
        <pc:graphicFrameChg chg="add mod">
          <ac:chgData name="Saranya Palaniswamy" userId="973be20e-c43f-434f-97ed-92fa4baa28ec" providerId="ADAL" clId="{B5DCF0CE-C8E5-412E-A0C9-51F8158176BB}" dt="2024-01-04T16:57:04.200" v="86430" actId="14100"/>
          <ac:graphicFrameMkLst>
            <pc:docMk/>
            <pc:sldMk cId="3111686475" sldId="420"/>
            <ac:graphicFrameMk id="8" creationId="{7653E8F1-7BAC-4729-9F22-2B1B0A770C37}"/>
          </ac:graphicFrameMkLst>
        </pc:graphicFrameChg>
        <pc:graphicFrameChg chg="add del mod">
          <ac:chgData name="Saranya Palaniswamy" userId="973be20e-c43f-434f-97ed-92fa4baa28ec" providerId="ADAL" clId="{B5DCF0CE-C8E5-412E-A0C9-51F8158176BB}" dt="2023-12-08T13:55:48.490" v="79068" actId="478"/>
          <ac:graphicFrameMkLst>
            <pc:docMk/>
            <pc:sldMk cId="3111686475" sldId="420"/>
            <ac:graphicFrameMk id="8" creationId="{93F18D39-96DA-B3CF-C701-472B07F525FC}"/>
          </ac:graphicFrameMkLst>
        </pc:graphicFrameChg>
        <pc:graphicFrameChg chg="add del mod">
          <ac:chgData name="Saranya Palaniswamy" userId="973be20e-c43f-434f-97ed-92fa4baa28ec" providerId="ADAL" clId="{B5DCF0CE-C8E5-412E-A0C9-51F8158176BB}" dt="2024-01-04T16:55:58.861" v="86420" actId="478"/>
          <ac:graphicFrameMkLst>
            <pc:docMk/>
            <pc:sldMk cId="3111686475" sldId="420"/>
            <ac:graphicFrameMk id="10" creationId="{7653E8F1-7BAC-4729-9F22-2B1B0A770C37}"/>
          </ac:graphicFrameMkLst>
        </pc:graphicFrameChg>
        <pc:picChg chg="add del mod">
          <ac:chgData name="Saranya Palaniswamy" userId="973be20e-c43f-434f-97ed-92fa4baa28ec" providerId="ADAL" clId="{B5DCF0CE-C8E5-412E-A0C9-51F8158176BB}" dt="2024-01-04T17:00:27.840" v="86475" actId="478"/>
          <ac:picMkLst>
            <pc:docMk/>
            <pc:sldMk cId="3111686475" sldId="420"/>
            <ac:picMk id="3" creationId="{CC21A5B8-AE98-CC69-A1A4-2C804295B474}"/>
          </ac:picMkLst>
        </pc:picChg>
        <pc:picChg chg="add del mod">
          <ac:chgData name="Saranya Palaniswamy" userId="973be20e-c43f-434f-97ed-92fa4baa28ec" providerId="ADAL" clId="{B5DCF0CE-C8E5-412E-A0C9-51F8158176BB}" dt="2023-09-26T17:27:32.576" v="5549" actId="21"/>
          <ac:picMkLst>
            <pc:docMk/>
            <pc:sldMk cId="3111686475" sldId="420"/>
            <ac:picMk id="5" creationId="{02BDD0F4-24EE-982B-9EB7-BC67189A03D0}"/>
          </ac:picMkLst>
        </pc:picChg>
        <pc:picChg chg="del">
          <ac:chgData name="Saranya Palaniswamy" userId="973be20e-c43f-434f-97ed-92fa4baa28ec" providerId="ADAL" clId="{B5DCF0CE-C8E5-412E-A0C9-51F8158176BB}" dt="2023-09-26T16:39:56.638" v="5494" actId="478"/>
          <ac:picMkLst>
            <pc:docMk/>
            <pc:sldMk cId="3111686475" sldId="420"/>
            <ac:picMk id="10" creationId="{7753600F-9A18-A98E-373D-C19C40AA1B3C}"/>
          </ac:picMkLst>
        </pc:picChg>
        <pc:picChg chg="del mod">
          <ac:chgData name="Saranya Palaniswamy" userId="973be20e-c43f-434f-97ed-92fa4baa28ec" providerId="ADAL" clId="{B5DCF0CE-C8E5-412E-A0C9-51F8158176BB}" dt="2023-09-26T16:40:20.194" v="5499" actId="478"/>
          <ac:picMkLst>
            <pc:docMk/>
            <pc:sldMk cId="3111686475" sldId="420"/>
            <ac:picMk id="12" creationId="{3BF61C05-B145-25CE-7241-54C6716890E3}"/>
          </ac:picMkLst>
        </pc:picChg>
        <pc:picChg chg="add del mod ord">
          <ac:chgData name="Saranya Palaniswamy" userId="973be20e-c43f-434f-97ed-92fa4baa28ec" providerId="ADAL" clId="{B5DCF0CE-C8E5-412E-A0C9-51F8158176BB}" dt="2024-01-04T17:01:48.231" v="86496" actId="478"/>
          <ac:picMkLst>
            <pc:docMk/>
            <pc:sldMk cId="3111686475" sldId="420"/>
            <ac:picMk id="14" creationId="{DF7F4F53-CC0A-FFA8-4E7E-F71BC8B04361}"/>
          </ac:picMkLst>
        </pc:picChg>
        <pc:picChg chg="add del mod ord">
          <ac:chgData name="Saranya Palaniswamy" userId="973be20e-c43f-434f-97ed-92fa4baa28ec" providerId="ADAL" clId="{B5DCF0CE-C8E5-412E-A0C9-51F8158176BB}" dt="2024-01-04T17:29:27.929" v="86888" actId="478"/>
          <ac:picMkLst>
            <pc:docMk/>
            <pc:sldMk cId="3111686475" sldId="420"/>
            <ac:picMk id="16" creationId="{750D62A9-7FB0-54D1-90CF-DF4CBB65FE35}"/>
          </ac:picMkLst>
        </pc:picChg>
        <pc:picChg chg="add mod ord">
          <ac:chgData name="Saranya Palaniswamy" userId="973be20e-c43f-434f-97ed-92fa4baa28ec" providerId="ADAL" clId="{B5DCF0CE-C8E5-412E-A0C9-51F8158176BB}" dt="2024-01-04T17:32:05.217" v="86938" actId="14100"/>
          <ac:picMkLst>
            <pc:docMk/>
            <pc:sldMk cId="3111686475" sldId="420"/>
            <ac:picMk id="18" creationId="{3A407A61-114B-2FFB-780D-30CAC42CC099}"/>
          </ac:picMkLst>
        </pc:picChg>
        <pc:extLst>
          <p:ext xmlns:p="http://schemas.openxmlformats.org/presentationml/2006/main" uri="{D6D511B9-2390-475A-947B-AFAB55BFBCF1}">
            <pc226:cmChg xmlns:pc226="http://schemas.microsoft.com/office/powerpoint/2022/06/main/command" chg="add del mod modRxn">
              <pc226:chgData name="Saranya Palaniswamy" userId="973be20e-c43f-434f-97ed-92fa4baa28ec" providerId="ADAL" clId="{B5DCF0CE-C8E5-412E-A0C9-51F8158176BB}" dt="2024-01-11T12:12:27.658" v="93547"/>
              <pc2:cmMkLst xmlns:pc2="http://schemas.microsoft.com/office/powerpoint/2019/9/main/command">
                <pc:docMk/>
                <pc:sldMk cId="3111686475" sldId="420"/>
                <pc2:cmMk id="{99D6AFAD-33E3-4429-ADAA-20911A8F54FF}"/>
              </pc2:cmMkLst>
              <pc226:cmRplyChg chg="add">
                <pc226:chgData name="Saranya Palaniswamy" userId="973be20e-c43f-434f-97ed-92fa4baa28ec" providerId="ADAL" clId="{B5DCF0CE-C8E5-412E-A0C9-51F8158176BB}" dt="2024-01-11T12:12:20.442" v="93546"/>
                <pc2:cmRplyMkLst xmlns:pc2="http://schemas.microsoft.com/office/powerpoint/2019/9/main/command">
                  <pc:docMk/>
                  <pc:sldMk cId="3111686475" sldId="420"/>
                  <pc2:cmMk id="{99D6AFAD-33E3-4429-ADAA-20911A8F54FF}"/>
                  <pc2:cmRplyMk id="{EBF495F7-E030-441E-BA5C-B891AF52625C}"/>
                </pc2:cmRplyMkLst>
              </pc226:cmRplyChg>
            </pc226:cmChg>
          </p:ext>
        </pc:extLst>
      </pc:sldChg>
      <pc:sldChg chg="addSp delSp modSp add del mod ord">
        <pc:chgData name="Saranya Palaniswamy" userId="973be20e-c43f-434f-97ed-92fa4baa28ec" providerId="ADAL" clId="{B5DCF0CE-C8E5-412E-A0C9-51F8158176BB}" dt="2023-09-26T14:46:09.803" v="5219" actId="47"/>
        <pc:sldMkLst>
          <pc:docMk/>
          <pc:sldMk cId="1192030126" sldId="421"/>
        </pc:sldMkLst>
        <pc:spChg chg="mod">
          <ac:chgData name="Saranya Palaniswamy" userId="973be20e-c43f-434f-97ed-92fa4baa28ec" providerId="ADAL" clId="{B5DCF0CE-C8E5-412E-A0C9-51F8158176BB}" dt="2023-09-26T13:36:11.462" v="5004" actId="20577"/>
          <ac:spMkLst>
            <pc:docMk/>
            <pc:sldMk cId="1192030126" sldId="421"/>
            <ac:spMk id="8" creationId="{0158A66E-2D42-CF43-51B1-B042473F6432}"/>
          </ac:spMkLst>
        </pc:spChg>
        <pc:spChg chg="add del mod">
          <ac:chgData name="Saranya Palaniswamy" userId="973be20e-c43f-434f-97ed-92fa4baa28ec" providerId="ADAL" clId="{B5DCF0CE-C8E5-412E-A0C9-51F8158176BB}" dt="2023-09-26T14:45:22.595" v="5212" actId="21"/>
          <ac:spMkLst>
            <pc:docMk/>
            <pc:sldMk cId="1192030126" sldId="421"/>
            <ac:spMk id="9" creationId="{B64C50D2-B937-5445-D257-551000854059}"/>
          </ac:spMkLst>
        </pc:spChg>
        <pc:spChg chg="del">
          <ac:chgData name="Saranya Palaniswamy" userId="973be20e-c43f-434f-97ed-92fa4baa28ec" providerId="ADAL" clId="{B5DCF0CE-C8E5-412E-A0C9-51F8158176BB}" dt="2023-09-26T13:36:03.541" v="4988" actId="478"/>
          <ac:spMkLst>
            <pc:docMk/>
            <pc:sldMk cId="1192030126" sldId="421"/>
            <ac:spMk id="33" creationId="{706BD2F0-F116-1A91-D7D5-4D705F3C7F76}"/>
          </ac:spMkLst>
        </pc:spChg>
        <pc:graphicFrameChg chg="del">
          <ac:chgData name="Saranya Palaniswamy" userId="973be20e-c43f-434f-97ed-92fa4baa28ec" providerId="ADAL" clId="{B5DCF0CE-C8E5-412E-A0C9-51F8158176BB}" dt="2023-09-26T13:36:01.989" v="4987" actId="478"/>
          <ac:graphicFrameMkLst>
            <pc:docMk/>
            <pc:sldMk cId="1192030126" sldId="421"/>
            <ac:graphicFrameMk id="28" creationId="{0C225D42-8498-0669-AB19-BF3EA39B95F4}"/>
          </ac:graphicFrameMkLst>
        </pc:graphicFrameChg>
        <pc:picChg chg="add del mod">
          <ac:chgData name="Saranya Palaniswamy" userId="973be20e-c43f-434f-97ed-92fa4baa28ec" providerId="ADAL" clId="{B5DCF0CE-C8E5-412E-A0C9-51F8158176BB}" dt="2023-09-26T14:45:22.595" v="5212" actId="21"/>
          <ac:picMkLst>
            <pc:docMk/>
            <pc:sldMk cId="1192030126" sldId="421"/>
            <ac:picMk id="3" creationId="{98F716D7-ECB5-FC31-97E0-1CDE052AA8BF}"/>
          </ac:picMkLst>
        </pc:picChg>
        <pc:picChg chg="add del mod">
          <ac:chgData name="Saranya Palaniswamy" userId="973be20e-c43f-434f-97ed-92fa4baa28ec" providerId="ADAL" clId="{B5DCF0CE-C8E5-412E-A0C9-51F8158176BB}" dt="2023-09-26T14:45:22.595" v="5212" actId="21"/>
          <ac:picMkLst>
            <pc:docMk/>
            <pc:sldMk cId="1192030126" sldId="421"/>
            <ac:picMk id="5" creationId="{6DF5D03C-1CF0-B6C2-0D4F-83C698E9C001}"/>
          </ac:picMkLst>
        </pc:picChg>
        <pc:picChg chg="add del mod">
          <ac:chgData name="Saranya Palaniswamy" userId="973be20e-c43f-434f-97ed-92fa4baa28ec" providerId="ADAL" clId="{B5DCF0CE-C8E5-412E-A0C9-51F8158176BB}" dt="2023-09-26T14:45:22.595" v="5212" actId="21"/>
          <ac:picMkLst>
            <pc:docMk/>
            <pc:sldMk cId="1192030126" sldId="421"/>
            <ac:picMk id="7" creationId="{D9E922C1-DDDC-DCC8-BDFC-A1937866254E}"/>
          </ac:picMkLst>
        </pc:picChg>
      </pc:sldChg>
      <pc:sldChg chg="addSp delSp modSp add mod ord modNotesTx">
        <pc:chgData name="Saranya Palaniswamy" userId="973be20e-c43f-434f-97ed-92fa4baa28ec" providerId="ADAL" clId="{B5DCF0CE-C8E5-412E-A0C9-51F8158176BB}" dt="2023-11-16T13:37:54.154" v="68284" actId="20577"/>
        <pc:sldMkLst>
          <pc:docMk/>
          <pc:sldMk cId="1081823753" sldId="422"/>
        </pc:sldMkLst>
        <pc:spChg chg="add mod">
          <ac:chgData name="Saranya Palaniswamy" userId="973be20e-c43f-434f-97ed-92fa4baa28ec" providerId="ADAL" clId="{B5DCF0CE-C8E5-412E-A0C9-51F8158176BB}" dt="2023-11-16T13:37:54.154" v="68284" actId="20577"/>
          <ac:spMkLst>
            <pc:docMk/>
            <pc:sldMk cId="1081823753" sldId="422"/>
            <ac:spMk id="2" creationId="{3DC67499-B1AF-9EB7-06C0-E2348C49018E}"/>
          </ac:spMkLst>
        </pc:spChg>
        <pc:spChg chg="mod">
          <ac:chgData name="Saranya Palaniswamy" userId="973be20e-c43f-434f-97ed-92fa4baa28ec" providerId="ADAL" clId="{B5DCF0CE-C8E5-412E-A0C9-51F8158176BB}" dt="2023-09-26T14:36:00.374" v="5207" actId="20577"/>
          <ac:spMkLst>
            <pc:docMk/>
            <pc:sldMk cId="1081823753" sldId="422"/>
            <ac:spMk id="8" creationId="{0158A66E-2D42-CF43-51B1-B042473F6432}"/>
          </ac:spMkLst>
        </pc:spChg>
        <pc:spChg chg="del">
          <ac:chgData name="Saranya Palaniswamy" userId="973be20e-c43f-434f-97ed-92fa4baa28ec" providerId="ADAL" clId="{B5DCF0CE-C8E5-412E-A0C9-51F8158176BB}" dt="2023-09-26T13:44:24.448" v="5111" actId="478"/>
          <ac:spMkLst>
            <pc:docMk/>
            <pc:sldMk cId="1081823753" sldId="422"/>
            <ac:spMk id="9" creationId="{B64C50D2-B937-5445-D257-551000854059}"/>
          </ac:spMkLst>
        </pc:spChg>
        <pc:graphicFrameChg chg="add del mod">
          <ac:chgData name="Saranya Palaniswamy" userId="973be20e-c43f-434f-97ed-92fa4baa28ec" providerId="ADAL" clId="{B5DCF0CE-C8E5-412E-A0C9-51F8158176BB}" dt="2023-09-26T14:35:27.631" v="5202" actId="478"/>
          <ac:graphicFrameMkLst>
            <pc:docMk/>
            <pc:sldMk cId="1081823753" sldId="422"/>
            <ac:graphicFrameMk id="2" creationId="{6C9011FD-0075-10A3-DB32-0DFC34E3058F}"/>
          </ac:graphicFrameMkLst>
        </pc:graphicFrameChg>
        <pc:graphicFrameChg chg="add del mod">
          <ac:chgData name="Saranya Palaniswamy" userId="973be20e-c43f-434f-97ed-92fa4baa28ec" providerId="ADAL" clId="{B5DCF0CE-C8E5-412E-A0C9-51F8158176BB}" dt="2023-09-26T14:47:28.590" v="5222" actId="478"/>
          <ac:graphicFrameMkLst>
            <pc:docMk/>
            <pc:sldMk cId="1081823753" sldId="422"/>
            <ac:graphicFrameMk id="4" creationId="{6C9011FD-0075-10A3-DB32-0DFC34E3058F}"/>
          </ac:graphicFrameMkLst>
        </pc:graphicFrameChg>
        <pc:graphicFrameChg chg="add del mod">
          <ac:chgData name="Saranya Palaniswamy" userId="973be20e-c43f-434f-97ed-92fa4baa28ec" providerId="ADAL" clId="{B5DCF0CE-C8E5-412E-A0C9-51F8158176BB}" dt="2023-09-26T15:00:57.987" v="5233" actId="478"/>
          <ac:graphicFrameMkLst>
            <pc:docMk/>
            <pc:sldMk cId="1081823753" sldId="422"/>
            <ac:graphicFrameMk id="6" creationId="{6C9011FD-0075-10A3-DB32-0DFC34E3058F}"/>
          </ac:graphicFrameMkLst>
        </pc:graphicFrameChg>
        <pc:graphicFrameChg chg="add mod">
          <ac:chgData name="Saranya Palaniswamy" userId="973be20e-c43f-434f-97ed-92fa4baa28ec" providerId="ADAL" clId="{B5DCF0CE-C8E5-412E-A0C9-51F8158176BB}" dt="2023-10-06T10:34:36.705" v="24796" actId="20577"/>
          <ac:graphicFrameMkLst>
            <pc:docMk/>
            <pc:sldMk cId="1081823753" sldId="422"/>
            <ac:graphicFrameMk id="10" creationId="{E76EDE63-CA33-B6B0-E25D-DAA1AABA9CC6}"/>
          </ac:graphicFrameMkLst>
        </pc:graphicFrameChg>
        <pc:picChg chg="del">
          <ac:chgData name="Saranya Palaniswamy" userId="973be20e-c43f-434f-97ed-92fa4baa28ec" providerId="ADAL" clId="{B5DCF0CE-C8E5-412E-A0C9-51F8158176BB}" dt="2023-09-26T13:44:21.688" v="5108" actId="478"/>
          <ac:picMkLst>
            <pc:docMk/>
            <pc:sldMk cId="1081823753" sldId="422"/>
            <ac:picMk id="3" creationId="{98F716D7-ECB5-FC31-97E0-1CDE052AA8BF}"/>
          </ac:picMkLst>
        </pc:picChg>
        <pc:picChg chg="del">
          <ac:chgData name="Saranya Palaniswamy" userId="973be20e-c43f-434f-97ed-92fa4baa28ec" providerId="ADAL" clId="{B5DCF0CE-C8E5-412E-A0C9-51F8158176BB}" dt="2023-09-26T13:44:22.125" v="5109" actId="478"/>
          <ac:picMkLst>
            <pc:docMk/>
            <pc:sldMk cId="1081823753" sldId="422"/>
            <ac:picMk id="5" creationId="{6DF5D03C-1CF0-B6C2-0D4F-83C698E9C001}"/>
          </ac:picMkLst>
        </pc:picChg>
        <pc:picChg chg="del">
          <ac:chgData name="Saranya Palaniswamy" userId="973be20e-c43f-434f-97ed-92fa4baa28ec" providerId="ADAL" clId="{B5DCF0CE-C8E5-412E-A0C9-51F8158176BB}" dt="2023-09-26T13:44:22.675" v="5110" actId="478"/>
          <ac:picMkLst>
            <pc:docMk/>
            <pc:sldMk cId="1081823753" sldId="422"/>
            <ac:picMk id="7" creationId="{D9E922C1-DDDC-DCC8-BDFC-A1937866254E}"/>
          </ac:picMkLst>
        </pc:picChg>
      </pc:sldChg>
      <pc:sldChg chg="delSp modSp add del mod ord">
        <pc:chgData name="Saranya Palaniswamy" userId="973be20e-c43f-434f-97ed-92fa4baa28ec" providerId="ADAL" clId="{B5DCF0CE-C8E5-412E-A0C9-51F8158176BB}" dt="2023-09-26T16:18:05.049" v="5392" actId="47"/>
        <pc:sldMkLst>
          <pc:docMk/>
          <pc:sldMk cId="3442888185" sldId="423"/>
        </pc:sldMkLst>
        <pc:spChg chg="mod">
          <ac:chgData name="Saranya Palaniswamy" userId="973be20e-c43f-434f-97ed-92fa4baa28ec" providerId="ADAL" clId="{B5DCF0CE-C8E5-412E-A0C9-51F8158176BB}" dt="2023-09-26T16:13:39.876" v="5334" actId="20577"/>
          <ac:spMkLst>
            <pc:docMk/>
            <pc:sldMk cId="3442888185" sldId="423"/>
            <ac:spMk id="8" creationId="{0158A66E-2D42-CF43-51B1-B042473F6432}"/>
          </ac:spMkLst>
        </pc:spChg>
        <pc:graphicFrameChg chg="del">
          <ac:chgData name="Saranya Palaniswamy" userId="973be20e-c43f-434f-97ed-92fa4baa28ec" providerId="ADAL" clId="{B5DCF0CE-C8E5-412E-A0C9-51F8158176BB}" dt="2023-09-26T16:13:03.613" v="5262" actId="478"/>
          <ac:graphicFrameMkLst>
            <pc:docMk/>
            <pc:sldMk cId="3442888185" sldId="423"/>
            <ac:graphicFrameMk id="2" creationId="{AA05E1CB-519B-4361-2FF3-075498E604F8}"/>
          </ac:graphicFrameMkLst>
        </pc:graphicFrameChg>
        <pc:picChg chg="del mod">
          <ac:chgData name="Saranya Palaniswamy" userId="973be20e-c43f-434f-97ed-92fa4baa28ec" providerId="ADAL" clId="{B5DCF0CE-C8E5-412E-A0C9-51F8158176BB}" dt="2023-09-26T16:17:42.994" v="5385" actId="21"/>
          <ac:picMkLst>
            <pc:docMk/>
            <pc:sldMk cId="3442888185" sldId="423"/>
            <ac:picMk id="4" creationId="{132CBB4D-3ED9-FC55-AE4C-344C8F4C4E59}"/>
          </ac:picMkLst>
        </pc:picChg>
        <pc:picChg chg="del mod">
          <ac:chgData name="Saranya Palaniswamy" userId="973be20e-c43f-434f-97ed-92fa4baa28ec" providerId="ADAL" clId="{B5DCF0CE-C8E5-412E-A0C9-51F8158176BB}" dt="2023-09-26T16:17:42.994" v="5385" actId="21"/>
          <ac:picMkLst>
            <pc:docMk/>
            <pc:sldMk cId="3442888185" sldId="423"/>
            <ac:picMk id="6" creationId="{2916F3AB-BD26-DFF4-2E12-CAF23964F8F3}"/>
          </ac:picMkLst>
        </pc:picChg>
      </pc:sldChg>
      <pc:sldChg chg="addSp delSp modSp add mod ord delCm modCm modNotesTx">
        <pc:chgData name="Saranya Palaniswamy" userId="973be20e-c43f-434f-97ed-92fa4baa28ec" providerId="ADAL" clId="{B5DCF0CE-C8E5-412E-A0C9-51F8158176BB}" dt="2024-02-01T16:47:26.242" v="102612" actId="21"/>
        <pc:sldMkLst>
          <pc:docMk/>
          <pc:sldMk cId="3600445952" sldId="423"/>
        </pc:sldMkLst>
        <pc:spChg chg="add del mod">
          <ac:chgData name="Saranya Palaniswamy" userId="973be20e-c43f-434f-97ed-92fa4baa28ec" providerId="ADAL" clId="{B5DCF0CE-C8E5-412E-A0C9-51F8158176BB}" dt="2023-10-03T13:51:48.730" v="11220" actId="478"/>
          <ac:spMkLst>
            <pc:docMk/>
            <pc:sldMk cId="3600445952" sldId="423"/>
            <ac:spMk id="2" creationId="{529F7BFF-1206-7676-4D26-89E13DC15E58}"/>
          </ac:spMkLst>
        </pc:spChg>
        <pc:spChg chg="add mod">
          <ac:chgData name="Saranya Palaniswamy" userId="973be20e-c43f-434f-97ed-92fa4baa28ec" providerId="ADAL" clId="{B5DCF0CE-C8E5-412E-A0C9-51F8158176BB}" dt="2024-02-01T16:47:26.242" v="102612" actId="21"/>
          <ac:spMkLst>
            <pc:docMk/>
            <pc:sldMk cId="3600445952" sldId="423"/>
            <ac:spMk id="2" creationId="{9CF82DFB-8622-F93D-95F5-0F38187987DD}"/>
          </ac:spMkLst>
        </pc:spChg>
        <pc:spChg chg="mod">
          <ac:chgData name="Saranya Palaniswamy" userId="973be20e-c43f-434f-97ed-92fa4baa28ec" providerId="ADAL" clId="{B5DCF0CE-C8E5-412E-A0C9-51F8158176BB}" dt="2024-01-31T12:09:28.509" v="102129"/>
          <ac:spMkLst>
            <pc:docMk/>
            <pc:sldMk cId="3600445952" sldId="423"/>
            <ac:spMk id="8" creationId="{0158A66E-2D42-CF43-51B1-B042473F6432}"/>
          </ac:spMkLst>
        </pc:spChg>
        <pc:graphicFrameChg chg="add mod">
          <ac:chgData name="Saranya Palaniswamy" userId="973be20e-c43f-434f-97ed-92fa4baa28ec" providerId="ADAL" clId="{B5DCF0CE-C8E5-412E-A0C9-51F8158176BB}" dt="2023-10-19T10:29:57.127" v="34841" actId="14100"/>
          <ac:graphicFrameMkLst>
            <pc:docMk/>
            <pc:sldMk cId="3600445952" sldId="423"/>
            <ac:graphicFrameMk id="3" creationId="{C002351C-1ADB-6A7E-DAD5-A4968E436EB5}"/>
          </ac:graphicFrameMkLst>
        </pc:graphicFrameChg>
        <pc:graphicFrameChg chg="add del mod modGraphic">
          <ac:chgData name="Saranya Palaniswamy" userId="973be20e-c43f-434f-97ed-92fa4baa28ec" providerId="ADAL" clId="{B5DCF0CE-C8E5-412E-A0C9-51F8158176BB}" dt="2023-10-17T13:48:38.683" v="34714" actId="478"/>
          <ac:graphicFrameMkLst>
            <pc:docMk/>
            <pc:sldMk cId="3600445952" sldId="423"/>
            <ac:graphicFrameMk id="5" creationId="{00627CCC-4EBE-51F9-8BFE-746A1FF0A0AC}"/>
          </ac:graphicFrameMkLst>
        </pc:graphicFrameChg>
        <pc:graphicFrameChg chg="del">
          <ac:chgData name="Saranya Palaniswamy" userId="973be20e-c43f-434f-97ed-92fa4baa28ec" providerId="ADAL" clId="{B5DCF0CE-C8E5-412E-A0C9-51F8158176BB}" dt="2023-09-26T16:20:50.051" v="5394" actId="478"/>
          <ac:graphicFrameMkLst>
            <pc:docMk/>
            <pc:sldMk cId="3600445952" sldId="423"/>
            <ac:graphicFrameMk id="10" creationId="{E76EDE63-CA33-B6B0-E25D-DAA1AABA9CC6}"/>
          </ac:graphicFrameMkLst>
        </pc:graphicFrameChg>
        <pc:picChg chg="add del mod">
          <ac:chgData name="Saranya Palaniswamy" userId="973be20e-c43f-434f-97ed-92fa4baa28ec" providerId="ADAL" clId="{B5DCF0CE-C8E5-412E-A0C9-51F8158176BB}" dt="2023-09-26T16:22:39.400" v="5447" actId="478"/>
          <ac:picMkLst>
            <pc:docMk/>
            <pc:sldMk cId="3600445952" sldId="423"/>
            <ac:picMk id="3" creationId="{E33F1AFF-EF71-D9EA-48F7-1BE379F2BB5B}"/>
          </ac:picMkLst>
        </pc:picChg>
        <pc:picChg chg="add mod modCrop">
          <ac:chgData name="Saranya Palaniswamy" userId="973be20e-c43f-434f-97ed-92fa4baa28ec" providerId="ADAL" clId="{B5DCF0CE-C8E5-412E-A0C9-51F8158176BB}" dt="2023-10-17T13:44:59.896" v="34711" actId="207"/>
          <ac:picMkLst>
            <pc:docMk/>
            <pc:sldMk cId="3600445952" sldId="423"/>
            <ac:picMk id="4" creationId="{5BE7BEA1-FD62-73D4-E455-90C343EE14B6}"/>
          </ac:picMkLst>
        </pc:picChg>
        <pc:picChg chg="add del mod">
          <ac:chgData name="Saranya Palaniswamy" userId="973be20e-c43f-434f-97ed-92fa4baa28ec" providerId="ADAL" clId="{B5DCF0CE-C8E5-412E-A0C9-51F8158176BB}" dt="2023-09-26T16:23:14.508" v="5458" actId="21"/>
          <ac:picMkLst>
            <pc:docMk/>
            <pc:sldMk cId="3600445952" sldId="423"/>
            <ac:picMk id="5" creationId="{E30AD65F-0BBC-5283-162C-67FEDCD11988}"/>
          </ac:picMkLst>
        </pc:picChg>
        <pc:picChg chg="add del mod modCrop">
          <ac:chgData name="Saranya Palaniswamy" userId="973be20e-c43f-434f-97ed-92fa4baa28ec" providerId="ADAL" clId="{B5DCF0CE-C8E5-412E-A0C9-51F8158176BB}" dt="2023-10-03T13:51:17.596" v="11214" actId="478"/>
          <ac:picMkLst>
            <pc:docMk/>
            <pc:sldMk cId="3600445952" sldId="423"/>
            <ac:picMk id="7" creationId="{AE9BFFF5-9C41-7363-AE51-324F5255BE5D}"/>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0-17T14:41:06.579" v="34804"/>
              <pc2:cmMkLst xmlns:pc2="http://schemas.microsoft.com/office/powerpoint/2019/9/main/command">
                <pc:docMk/>
                <pc:sldMk cId="3600445952" sldId="423"/>
                <pc2:cmMk id="{2280E235-8BDE-46C9-A06F-E27A63A3356C}"/>
              </pc2:cmMkLst>
            </pc226:cmChg>
          </p:ext>
        </pc:extLst>
      </pc:sldChg>
      <pc:sldChg chg="addSp delSp modSp add mod ord modNotesTx">
        <pc:chgData name="Saranya Palaniswamy" userId="973be20e-c43f-434f-97ed-92fa4baa28ec" providerId="ADAL" clId="{B5DCF0CE-C8E5-412E-A0C9-51F8158176BB}" dt="2024-01-31T12:09:36.764" v="102130"/>
        <pc:sldMkLst>
          <pc:docMk/>
          <pc:sldMk cId="1748586276" sldId="424"/>
        </pc:sldMkLst>
        <pc:spChg chg="add mod">
          <ac:chgData name="Saranya Palaniswamy" userId="973be20e-c43f-434f-97ed-92fa4baa28ec" providerId="ADAL" clId="{B5DCF0CE-C8E5-412E-A0C9-51F8158176BB}" dt="2023-10-23T14:54:06.595" v="37812" actId="20577"/>
          <ac:spMkLst>
            <pc:docMk/>
            <pc:sldMk cId="1748586276" sldId="424"/>
            <ac:spMk id="4" creationId="{EBE887AB-BD69-5697-4B8F-B1C67D4F5F14}"/>
          </ac:spMkLst>
        </pc:spChg>
        <pc:spChg chg="add mod">
          <ac:chgData name="Saranya Palaniswamy" userId="973be20e-c43f-434f-97ed-92fa4baa28ec" providerId="ADAL" clId="{B5DCF0CE-C8E5-412E-A0C9-51F8158176BB}" dt="2023-10-09T12:36:53.127" v="30176" actId="1076"/>
          <ac:spMkLst>
            <pc:docMk/>
            <pc:sldMk cId="1748586276" sldId="424"/>
            <ac:spMk id="5" creationId="{09ADEB47-F59C-6EEB-9BAB-3E8485FB8461}"/>
          </ac:spMkLst>
        </pc:spChg>
        <pc:spChg chg="add mod">
          <ac:chgData name="Saranya Palaniswamy" userId="973be20e-c43f-434f-97ed-92fa4baa28ec" providerId="ADAL" clId="{B5DCF0CE-C8E5-412E-A0C9-51F8158176BB}" dt="2023-10-09T12:36:55.844" v="30177" actId="1076"/>
          <ac:spMkLst>
            <pc:docMk/>
            <pc:sldMk cId="1748586276" sldId="424"/>
            <ac:spMk id="6" creationId="{86002A70-25F3-3BD7-F63D-6964046F5C9B}"/>
          </ac:spMkLst>
        </pc:spChg>
        <pc:spChg chg="add mod">
          <ac:chgData name="Saranya Palaniswamy" userId="973be20e-c43f-434f-97ed-92fa4baa28ec" providerId="ADAL" clId="{B5DCF0CE-C8E5-412E-A0C9-51F8158176BB}" dt="2023-10-09T12:36:57.897" v="30178" actId="1076"/>
          <ac:spMkLst>
            <pc:docMk/>
            <pc:sldMk cId="1748586276" sldId="424"/>
            <ac:spMk id="7" creationId="{2DFAF473-892B-5707-47F9-00B7E9523AE5}"/>
          </ac:spMkLst>
        </pc:spChg>
        <pc:spChg chg="mod">
          <ac:chgData name="Saranya Palaniswamy" userId="973be20e-c43f-434f-97ed-92fa4baa28ec" providerId="ADAL" clId="{B5DCF0CE-C8E5-412E-A0C9-51F8158176BB}" dt="2024-01-31T12:09:36.764" v="102130"/>
          <ac:spMkLst>
            <pc:docMk/>
            <pc:sldMk cId="1748586276" sldId="424"/>
            <ac:spMk id="8" creationId="{0158A66E-2D42-CF43-51B1-B042473F6432}"/>
          </ac:spMkLst>
        </pc:spChg>
        <pc:graphicFrameChg chg="add del mod modGraphic">
          <ac:chgData name="Saranya Palaniswamy" userId="973be20e-c43f-434f-97ed-92fa4baa28ec" providerId="ADAL" clId="{B5DCF0CE-C8E5-412E-A0C9-51F8158176BB}" dt="2023-10-17T14:01:51.353" v="34759" actId="478"/>
          <ac:graphicFrameMkLst>
            <pc:docMk/>
            <pc:sldMk cId="1748586276" sldId="424"/>
            <ac:graphicFrameMk id="3" creationId="{131EA275-6D2D-12F5-EE39-29CC13958089}"/>
          </ac:graphicFrameMkLst>
        </pc:graphicFrameChg>
        <pc:graphicFrameChg chg="add del mod">
          <ac:chgData name="Saranya Palaniswamy" userId="973be20e-c43f-434f-97ed-92fa4baa28ec" providerId="ADAL" clId="{B5DCF0CE-C8E5-412E-A0C9-51F8158176BB}" dt="2023-10-17T14:05:40.691" v="34776" actId="478"/>
          <ac:graphicFrameMkLst>
            <pc:docMk/>
            <pc:sldMk cId="1748586276" sldId="424"/>
            <ac:graphicFrameMk id="9" creationId="{A2488B23-78C7-4060-AE96-E4FE236C04A7}"/>
          </ac:graphicFrameMkLst>
        </pc:graphicFrameChg>
        <pc:graphicFrameChg chg="add del mod">
          <ac:chgData name="Saranya Palaniswamy" userId="973be20e-c43f-434f-97ed-92fa4baa28ec" providerId="ADAL" clId="{B5DCF0CE-C8E5-412E-A0C9-51F8158176BB}" dt="2023-10-09T12:36:32.918" v="30170" actId="478"/>
          <ac:graphicFrameMkLst>
            <pc:docMk/>
            <pc:sldMk cId="1748586276" sldId="424"/>
            <ac:graphicFrameMk id="9" creationId="{D97CDC83-974B-CD82-E251-06B33C552681}"/>
          </ac:graphicFrameMkLst>
        </pc:graphicFrameChg>
        <pc:graphicFrameChg chg="add mod">
          <ac:chgData name="Saranya Palaniswamy" userId="973be20e-c43f-434f-97ed-92fa4baa28ec" providerId="ADAL" clId="{B5DCF0CE-C8E5-412E-A0C9-51F8158176BB}" dt="2023-10-19T10:30:32.854" v="34843" actId="14100"/>
          <ac:graphicFrameMkLst>
            <pc:docMk/>
            <pc:sldMk cId="1748586276" sldId="424"/>
            <ac:graphicFrameMk id="10" creationId="{A2488B23-78C7-4060-AE96-E4FE236C04A7}"/>
          </ac:graphicFrameMkLst>
        </pc:graphicFrameChg>
        <pc:picChg chg="add mod modCrop">
          <ac:chgData name="Saranya Palaniswamy" userId="973be20e-c43f-434f-97ed-92fa4baa28ec" providerId="ADAL" clId="{B5DCF0CE-C8E5-412E-A0C9-51F8158176BB}" dt="2023-10-09T12:36:50.057" v="30175" actId="14100"/>
          <ac:picMkLst>
            <pc:docMk/>
            <pc:sldMk cId="1748586276" sldId="424"/>
            <ac:picMk id="2" creationId="{0B31CD55-5488-3F10-9653-3581A4F12A73}"/>
          </ac:picMkLst>
        </pc:picChg>
        <pc:picChg chg="del">
          <ac:chgData name="Saranya Palaniswamy" userId="973be20e-c43f-434f-97ed-92fa4baa28ec" providerId="ADAL" clId="{B5DCF0CE-C8E5-412E-A0C9-51F8158176BB}" dt="2023-09-26T16:23:18.652" v="5460" actId="478"/>
          <ac:picMkLst>
            <pc:docMk/>
            <pc:sldMk cId="1748586276" sldId="424"/>
            <ac:picMk id="7" creationId="{AE9BFFF5-9C41-7363-AE51-324F5255BE5D}"/>
          </ac:picMkLst>
        </pc:picChg>
      </pc:sldChg>
      <pc:sldChg chg="addSp delSp modSp add mod ord modNotesTx">
        <pc:chgData name="Saranya Palaniswamy" userId="973be20e-c43f-434f-97ed-92fa4baa28ec" providerId="ADAL" clId="{B5DCF0CE-C8E5-412E-A0C9-51F8158176BB}" dt="2024-01-31T12:49:10.026" v="102261" actId="20577"/>
        <pc:sldMkLst>
          <pc:docMk/>
          <pc:sldMk cId="294756871" sldId="425"/>
        </pc:sldMkLst>
        <pc:spChg chg="add mod">
          <ac:chgData name="Saranya Palaniswamy" userId="973be20e-c43f-434f-97ed-92fa4baa28ec" providerId="ADAL" clId="{B5DCF0CE-C8E5-412E-A0C9-51F8158176BB}" dt="2023-10-09T10:29:01.030" v="26354" actId="6549"/>
          <ac:spMkLst>
            <pc:docMk/>
            <pc:sldMk cId="294756871" sldId="425"/>
            <ac:spMk id="2" creationId="{4635AFE4-87F8-8B04-6835-9DD5B6011DC3}"/>
          </ac:spMkLst>
        </pc:spChg>
        <pc:spChg chg="add del mod">
          <ac:chgData name="Saranya Palaniswamy" userId="973be20e-c43f-434f-97ed-92fa4baa28ec" providerId="ADAL" clId="{B5DCF0CE-C8E5-412E-A0C9-51F8158176BB}" dt="2023-10-06T11:04:54.035" v="25091" actId="478"/>
          <ac:spMkLst>
            <pc:docMk/>
            <pc:sldMk cId="294756871" sldId="425"/>
            <ac:spMk id="2" creationId="{AD948878-EC05-28A7-E833-ADA3D9CE5180}"/>
          </ac:spMkLst>
        </pc:spChg>
        <pc:spChg chg="mod">
          <ac:chgData name="Saranya Palaniswamy" userId="973be20e-c43f-434f-97ed-92fa4baa28ec" providerId="ADAL" clId="{B5DCF0CE-C8E5-412E-A0C9-51F8158176BB}" dt="2024-01-31T12:49:10.026" v="102261" actId="20577"/>
          <ac:spMkLst>
            <pc:docMk/>
            <pc:sldMk cId="294756871" sldId="425"/>
            <ac:spMk id="8" creationId="{0158A66E-2D42-CF43-51B1-B042473F6432}"/>
          </ac:spMkLst>
        </pc:spChg>
        <pc:picChg chg="del">
          <ac:chgData name="Saranya Palaniswamy" userId="973be20e-c43f-434f-97ed-92fa4baa28ec" providerId="ADAL" clId="{B5DCF0CE-C8E5-412E-A0C9-51F8158176BB}" dt="2023-09-26T16:23:39.949" v="5468" actId="478"/>
          <ac:picMkLst>
            <pc:docMk/>
            <pc:sldMk cId="294756871" sldId="425"/>
            <ac:picMk id="2" creationId="{0B31CD55-5488-3F10-9653-3581A4F12A73}"/>
          </ac:picMkLst>
        </pc:picChg>
        <pc:picChg chg="add mod modCrop">
          <ac:chgData name="Saranya Palaniswamy" userId="973be20e-c43f-434f-97ed-92fa4baa28ec" providerId="ADAL" clId="{B5DCF0CE-C8E5-412E-A0C9-51F8158176BB}" dt="2023-10-03T12:36:00.299" v="10842" actId="732"/>
          <ac:picMkLst>
            <pc:docMk/>
            <pc:sldMk cId="294756871" sldId="425"/>
            <ac:picMk id="4" creationId="{8BD5D2DB-B5E3-8AA7-9807-5743BD11E3F5}"/>
          </ac:picMkLst>
        </pc:picChg>
      </pc:sldChg>
      <pc:sldChg chg="addSp delSp modSp add mod ord modNotesTx">
        <pc:chgData name="Saranya Palaniswamy" userId="973be20e-c43f-434f-97ed-92fa4baa28ec" providerId="ADAL" clId="{B5DCF0CE-C8E5-412E-A0C9-51F8158176BB}" dt="2024-01-31T12:09:40.332" v="102131"/>
        <pc:sldMkLst>
          <pc:docMk/>
          <pc:sldMk cId="950909359" sldId="426"/>
        </pc:sldMkLst>
        <pc:spChg chg="add mod">
          <ac:chgData name="Saranya Palaniswamy" userId="973be20e-c43f-434f-97ed-92fa4baa28ec" providerId="ADAL" clId="{B5DCF0CE-C8E5-412E-A0C9-51F8158176BB}" dt="2023-10-09T13:00:30.671" v="32346" actId="20577"/>
          <ac:spMkLst>
            <pc:docMk/>
            <pc:sldMk cId="950909359" sldId="426"/>
            <ac:spMk id="2" creationId="{EE97CF98-26C0-3DE4-816B-C2F8AE8FB761}"/>
          </ac:spMkLst>
        </pc:spChg>
        <pc:spChg chg="mod">
          <ac:chgData name="Saranya Palaniswamy" userId="973be20e-c43f-434f-97ed-92fa4baa28ec" providerId="ADAL" clId="{B5DCF0CE-C8E5-412E-A0C9-51F8158176BB}" dt="2024-01-31T12:09:40.332" v="102131"/>
          <ac:spMkLst>
            <pc:docMk/>
            <pc:sldMk cId="950909359" sldId="426"/>
            <ac:spMk id="8" creationId="{0158A66E-2D42-CF43-51B1-B042473F6432}"/>
          </ac:spMkLst>
        </pc:spChg>
        <pc:picChg chg="del">
          <ac:chgData name="Saranya Palaniswamy" userId="973be20e-c43f-434f-97ed-92fa4baa28ec" providerId="ADAL" clId="{B5DCF0CE-C8E5-412E-A0C9-51F8158176BB}" dt="2023-09-26T16:25:56.052" v="5474" actId="478"/>
          <ac:picMkLst>
            <pc:docMk/>
            <pc:sldMk cId="950909359" sldId="426"/>
            <ac:picMk id="2" creationId="{0B31CD55-5488-3F10-9653-3581A4F12A73}"/>
          </ac:picMkLst>
        </pc:picChg>
        <pc:picChg chg="add mod modCrop">
          <ac:chgData name="Saranya Palaniswamy" userId="973be20e-c43f-434f-97ed-92fa4baa28ec" providerId="ADAL" clId="{B5DCF0CE-C8E5-412E-A0C9-51F8158176BB}" dt="2023-10-03T12:35:49.123" v="10840" actId="732"/>
          <ac:picMkLst>
            <pc:docMk/>
            <pc:sldMk cId="950909359" sldId="426"/>
            <ac:picMk id="4" creationId="{451216E0-4EAE-3065-1509-406E2B58C241}"/>
          </ac:picMkLst>
        </pc:picChg>
      </pc:sldChg>
      <pc:sldChg chg="addSp delSp modSp add mod addCm delCm modNotesTx">
        <pc:chgData name="Saranya Palaniswamy" userId="973be20e-c43f-434f-97ed-92fa4baa28ec" providerId="ADAL" clId="{B5DCF0CE-C8E5-412E-A0C9-51F8158176BB}" dt="2024-01-31T11:28:21.554" v="102027"/>
        <pc:sldMkLst>
          <pc:docMk/>
          <pc:sldMk cId="400868308" sldId="427"/>
        </pc:sldMkLst>
        <pc:spChg chg="add mod">
          <ac:chgData name="Saranya Palaniswamy" userId="973be20e-c43f-434f-97ed-92fa4baa28ec" providerId="ADAL" clId="{B5DCF0CE-C8E5-412E-A0C9-51F8158176BB}" dt="2024-01-04T17:32:16.418" v="86942" actId="20577"/>
          <ac:spMkLst>
            <pc:docMk/>
            <pc:sldMk cId="400868308" sldId="427"/>
            <ac:spMk id="3" creationId="{7C82414F-A24D-82CD-CE52-863A02378745}"/>
          </ac:spMkLst>
        </pc:spChg>
        <pc:spChg chg="mod">
          <ac:chgData name="Saranya Palaniswamy" userId="973be20e-c43f-434f-97ed-92fa4baa28ec" providerId="ADAL" clId="{B5DCF0CE-C8E5-412E-A0C9-51F8158176BB}" dt="2024-01-31T11:28:21.554" v="102027"/>
          <ac:spMkLst>
            <pc:docMk/>
            <pc:sldMk cId="400868308" sldId="427"/>
            <ac:spMk id="6" creationId="{53F58DE6-A4F5-002A-9E7D-90DFE301E1B9}"/>
          </ac:spMkLst>
        </pc:spChg>
        <pc:spChg chg="add mod">
          <ac:chgData name="Saranya Palaniswamy" userId="973be20e-c43f-434f-97ed-92fa4baa28ec" providerId="ADAL" clId="{B5DCF0CE-C8E5-412E-A0C9-51F8158176BB}" dt="2024-01-04T17:31:05.121" v="86914" actId="1076"/>
          <ac:spMkLst>
            <pc:docMk/>
            <pc:sldMk cId="400868308" sldId="427"/>
            <ac:spMk id="10" creationId="{2984804F-9E4D-9DFF-9551-890712BF9E7B}"/>
          </ac:spMkLst>
        </pc:spChg>
        <pc:graphicFrameChg chg="add mod">
          <ac:chgData name="Saranya Palaniswamy" userId="973be20e-c43f-434f-97ed-92fa4baa28ec" providerId="ADAL" clId="{B5DCF0CE-C8E5-412E-A0C9-51F8158176BB}" dt="2024-01-04T17:21:52.085" v="86845" actId="208"/>
          <ac:graphicFrameMkLst>
            <pc:docMk/>
            <pc:sldMk cId="400868308" sldId="427"/>
            <ac:graphicFrameMk id="2" creationId="{A9594449-73A2-4031-A0EC-C1DC03ABCF40}"/>
          </ac:graphicFrameMkLst>
        </pc:graphicFrameChg>
        <pc:graphicFrameChg chg="add del mod">
          <ac:chgData name="Saranya Palaniswamy" userId="973be20e-c43f-434f-97ed-92fa4baa28ec" providerId="ADAL" clId="{B5DCF0CE-C8E5-412E-A0C9-51F8158176BB}" dt="2023-12-08T14:04:20.848" v="79182" actId="478"/>
          <ac:graphicFrameMkLst>
            <pc:docMk/>
            <pc:sldMk cId="400868308" sldId="427"/>
            <ac:graphicFrameMk id="2" creationId="{DF85CB45-0A47-5135-45A7-7CB191F2A5A8}"/>
          </ac:graphicFrameMkLst>
        </pc:graphicFrameChg>
        <pc:graphicFrameChg chg="add mod">
          <ac:chgData name="Saranya Palaniswamy" userId="973be20e-c43f-434f-97ed-92fa4baa28ec" providerId="ADAL" clId="{B5DCF0CE-C8E5-412E-A0C9-51F8158176BB}" dt="2024-01-04T17:32:46.005" v="86945" actId="14100"/>
          <ac:graphicFrameMkLst>
            <pc:docMk/>
            <pc:sldMk cId="400868308" sldId="427"/>
            <ac:graphicFrameMk id="4" creationId="{6982A36E-7E0E-B710-A66C-0FB7DFB1B994}"/>
          </ac:graphicFrameMkLst>
        </pc:graphicFrameChg>
        <pc:graphicFrameChg chg="add del mod">
          <ac:chgData name="Saranya Palaniswamy" userId="973be20e-c43f-434f-97ed-92fa4baa28ec" providerId="ADAL" clId="{B5DCF0CE-C8E5-412E-A0C9-51F8158176BB}" dt="2023-12-08T14:08:20.703" v="79297" actId="478"/>
          <ac:graphicFrameMkLst>
            <pc:docMk/>
            <pc:sldMk cId="400868308" sldId="427"/>
            <ac:graphicFrameMk id="4" creationId="{70DB5D09-CD80-5148-FA4B-93A68E1FBAE8}"/>
          </ac:graphicFrameMkLst>
        </pc:graphicFrameChg>
        <pc:graphicFrameChg chg="add del mod">
          <ac:chgData name="Saranya Palaniswamy" userId="973be20e-c43f-434f-97ed-92fa4baa28ec" providerId="ADAL" clId="{B5DCF0CE-C8E5-412E-A0C9-51F8158176BB}" dt="2024-01-04T17:21:40.994" v="86841" actId="478"/>
          <ac:graphicFrameMkLst>
            <pc:docMk/>
            <pc:sldMk cId="400868308" sldId="427"/>
            <ac:graphicFrameMk id="5" creationId="{A9594449-73A2-4031-A0EC-C1DC03ABCF40}"/>
          </ac:graphicFrameMkLst>
        </pc:graphicFrameChg>
        <pc:graphicFrameChg chg="del">
          <ac:chgData name="Saranya Palaniswamy" userId="973be20e-c43f-434f-97ed-92fa4baa28ec" providerId="ADAL" clId="{B5DCF0CE-C8E5-412E-A0C9-51F8158176BB}" dt="2023-09-26T17:12:19.747" v="5528" actId="478"/>
          <ac:graphicFrameMkLst>
            <pc:docMk/>
            <pc:sldMk cId="400868308" sldId="427"/>
            <ac:graphicFrameMk id="7" creationId="{5A157182-7880-A6A7-6422-856F18A80988}"/>
          </ac:graphicFrameMkLst>
        </pc:graphicFrameChg>
        <pc:graphicFrameChg chg="add del mod">
          <ac:chgData name="Saranya Palaniswamy" userId="973be20e-c43f-434f-97ed-92fa4baa28ec" providerId="ADAL" clId="{B5DCF0CE-C8E5-412E-A0C9-51F8158176BB}" dt="2023-12-08T17:29:27.545" v="79365" actId="478"/>
          <ac:graphicFrameMkLst>
            <pc:docMk/>
            <pc:sldMk cId="400868308" sldId="427"/>
            <ac:graphicFrameMk id="7" creationId="{70DB5D09-CD80-5148-FA4B-93A68E1FBAE8}"/>
          </ac:graphicFrameMkLst>
        </pc:graphicFrameChg>
        <pc:graphicFrameChg chg="add del mod">
          <ac:chgData name="Saranya Palaniswamy" userId="973be20e-c43f-434f-97ed-92fa4baa28ec" providerId="ADAL" clId="{B5DCF0CE-C8E5-412E-A0C9-51F8158176BB}" dt="2024-01-04T17:25:09.523" v="86850" actId="478"/>
          <ac:graphicFrameMkLst>
            <pc:docMk/>
            <pc:sldMk cId="400868308" sldId="427"/>
            <ac:graphicFrameMk id="8" creationId="{6982A36E-7E0E-B710-A66C-0FB7DFB1B994}"/>
          </ac:graphicFrameMkLst>
        </pc:graphicFrameChg>
        <pc:graphicFrameChg chg="del">
          <ac:chgData name="Saranya Palaniswamy" userId="973be20e-c43f-434f-97ed-92fa4baa28ec" providerId="ADAL" clId="{B5DCF0CE-C8E5-412E-A0C9-51F8158176BB}" dt="2023-09-26T17:12:20.926" v="5529" actId="478"/>
          <ac:graphicFrameMkLst>
            <pc:docMk/>
            <pc:sldMk cId="400868308" sldId="427"/>
            <ac:graphicFrameMk id="8" creationId="{93F18D39-96DA-B3CF-C701-472B07F525FC}"/>
          </ac:graphicFrameMkLst>
        </pc:graphicFrameChg>
        <pc:picChg chg="del">
          <ac:chgData name="Saranya Palaniswamy" userId="973be20e-c43f-434f-97ed-92fa4baa28ec" providerId="ADAL" clId="{B5DCF0CE-C8E5-412E-A0C9-51F8158176BB}" dt="2023-09-26T17:12:22.863" v="5531" actId="478"/>
          <ac:picMkLst>
            <pc:docMk/>
            <pc:sldMk cId="400868308" sldId="427"/>
            <ac:picMk id="3" creationId="{CC21A5B8-AE98-CC69-A1A4-2C804295B474}"/>
          </ac:picMkLst>
        </pc:picChg>
        <pc:picChg chg="del">
          <ac:chgData name="Saranya Palaniswamy" userId="973be20e-c43f-434f-97ed-92fa4baa28ec" providerId="ADAL" clId="{B5DCF0CE-C8E5-412E-A0C9-51F8158176BB}" dt="2023-09-26T17:12:21.999" v="5530" actId="478"/>
          <ac:picMkLst>
            <pc:docMk/>
            <pc:sldMk cId="400868308" sldId="427"/>
            <ac:picMk id="5" creationId="{02BDD0F4-24EE-982B-9EB7-BC67189A03D0}"/>
          </ac:picMkLst>
        </pc:picChg>
        <pc:picChg chg="add del mod">
          <ac:chgData name="Saranya Palaniswamy" userId="973be20e-c43f-434f-97ed-92fa4baa28ec" providerId="ADAL" clId="{B5DCF0CE-C8E5-412E-A0C9-51F8158176BB}" dt="2024-01-04T17:30:31.426" v="86899" actId="478"/>
          <ac:picMkLst>
            <pc:docMk/>
            <pc:sldMk cId="400868308" sldId="427"/>
            <ac:picMk id="9" creationId="{01B1D87D-EB53-795C-006A-B8B689B87A19}"/>
          </ac:picMkLst>
        </pc:picChg>
        <pc:picChg chg="add del mod ord">
          <ac:chgData name="Saranya Palaniswamy" userId="973be20e-c43f-434f-97ed-92fa4baa28ec" providerId="ADAL" clId="{B5DCF0CE-C8E5-412E-A0C9-51F8158176BB}" dt="2024-01-04T17:30:56.666" v="86910" actId="478"/>
          <ac:picMkLst>
            <pc:docMk/>
            <pc:sldMk cId="400868308" sldId="427"/>
            <ac:picMk id="11" creationId="{3AD892A7-42CE-B6B7-974D-5B79C59D643C}"/>
          </ac:picMkLst>
        </pc:picChg>
        <pc:picChg chg="add mod ord">
          <ac:chgData name="Saranya Palaniswamy" userId="973be20e-c43f-434f-97ed-92fa4baa28ec" providerId="ADAL" clId="{B5DCF0CE-C8E5-412E-A0C9-51F8158176BB}" dt="2024-01-04T17:31:59.689" v="86937" actId="208"/>
          <ac:picMkLst>
            <pc:docMk/>
            <pc:sldMk cId="400868308" sldId="427"/>
            <ac:picMk id="14" creationId="{0DD4D0E9-C8C5-DF02-F800-AB319F2762A2}"/>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B5DCF0CE-C8E5-412E-A0C9-51F8158176BB}" dt="2023-12-06T14:48:10.629" v="78075"/>
              <pc2:cmMkLst xmlns:pc2="http://schemas.microsoft.com/office/powerpoint/2019/9/main/command">
                <pc:docMk/>
                <pc:sldMk cId="400868308" sldId="427"/>
                <pc2:cmMk id="{6A4733A1-128E-41C3-9A9F-9A39E89D94BE}"/>
              </pc2:cmMkLst>
            </pc226:cmChg>
          </p:ext>
        </pc:extLst>
      </pc:sldChg>
      <pc:sldChg chg="addSp delSp modSp add mod ord modNotesTx">
        <pc:chgData name="Saranya Palaniswamy" userId="973be20e-c43f-434f-97ed-92fa4baa28ec" providerId="ADAL" clId="{B5DCF0CE-C8E5-412E-A0C9-51F8158176BB}" dt="2024-01-31T12:09:44.235" v="102132"/>
        <pc:sldMkLst>
          <pc:docMk/>
          <pc:sldMk cId="3366615571" sldId="428"/>
        </pc:sldMkLst>
        <pc:spChg chg="add mod">
          <ac:chgData name="Saranya Palaniswamy" userId="973be20e-c43f-434f-97ed-92fa4baa28ec" providerId="ADAL" clId="{B5DCF0CE-C8E5-412E-A0C9-51F8158176BB}" dt="2023-10-09T12:40:45.246" v="30551" actId="20577"/>
          <ac:spMkLst>
            <pc:docMk/>
            <pc:sldMk cId="3366615571" sldId="428"/>
            <ac:spMk id="2" creationId="{356991AA-A14F-AFF7-81C7-E30108D95C37}"/>
          </ac:spMkLst>
        </pc:spChg>
        <pc:spChg chg="mod">
          <ac:chgData name="Saranya Palaniswamy" userId="973be20e-c43f-434f-97ed-92fa4baa28ec" providerId="ADAL" clId="{B5DCF0CE-C8E5-412E-A0C9-51F8158176BB}" dt="2024-01-31T12:09:44.235" v="102132"/>
          <ac:spMkLst>
            <pc:docMk/>
            <pc:sldMk cId="3366615571" sldId="428"/>
            <ac:spMk id="8" creationId="{0158A66E-2D42-CF43-51B1-B042473F6432}"/>
          </ac:spMkLst>
        </pc:spChg>
        <pc:picChg chg="add mod">
          <ac:chgData name="Saranya Palaniswamy" userId="973be20e-c43f-434f-97ed-92fa4baa28ec" providerId="ADAL" clId="{B5DCF0CE-C8E5-412E-A0C9-51F8158176BB}" dt="2023-10-09T12:38:48.701" v="30355" actId="1076"/>
          <ac:picMkLst>
            <pc:docMk/>
            <pc:sldMk cId="3366615571" sldId="428"/>
            <ac:picMk id="3" creationId="{C0D26F91-B176-2057-5822-5CE9C581296E}"/>
          </ac:picMkLst>
        </pc:picChg>
        <pc:picChg chg="del">
          <ac:chgData name="Saranya Palaniswamy" userId="973be20e-c43f-434f-97ed-92fa4baa28ec" providerId="ADAL" clId="{B5DCF0CE-C8E5-412E-A0C9-51F8158176BB}" dt="2023-10-05T10:33:31.809" v="22792" actId="478"/>
          <ac:picMkLst>
            <pc:docMk/>
            <pc:sldMk cId="3366615571" sldId="428"/>
            <ac:picMk id="4" creationId="{451216E0-4EAE-3065-1509-406E2B58C241}"/>
          </ac:picMkLst>
        </pc:picChg>
      </pc:sldChg>
      <pc:sldChg chg="addSp delSp modSp add mod ord delCm modCm modNotesTx">
        <pc:chgData name="Saranya Palaniswamy" userId="973be20e-c43f-434f-97ed-92fa4baa28ec" providerId="ADAL" clId="{B5DCF0CE-C8E5-412E-A0C9-51F8158176BB}" dt="2024-01-31T12:25:14.023" v="102259"/>
        <pc:sldMkLst>
          <pc:docMk/>
          <pc:sldMk cId="1854066897" sldId="429"/>
        </pc:sldMkLst>
        <pc:spChg chg="mod">
          <ac:chgData name="Saranya Palaniswamy" userId="973be20e-c43f-434f-97ed-92fa4baa28ec" providerId="ADAL" clId="{B5DCF0CE-C8E5-412E-A0C9-51F8158176BB}" dt="2023-11-24T12:00:16.276" v="72451" actId="21"/>
          <ac:spMkLst>
            <pc:docMk/>
            <pc:sldMk cId="1854066897" sldId="429"/>
            <ac:spMk id="4" creationId="{5583A7B8-F658-DEFA-8A9B-85250FE7547E}"/>
          </ac:spMkLst>
        </pc:spChg>
        <pc:spChg chg="add del mod">
          <ac:chgData name="Saranya Palaniswamy" userId="973be20e-c43f-434f-97ed-92fa4baa28ec" providerId="ADAL" clId="{B5DCF0CE-C8E5-412E-A0C9-51F8158176BB}" dt="2023-10-24T12:26:21.529" v="40542"/>
          <ac:spMkLst>
            <pc:docMk/>
            <pc:sldMk cId="1854066897" sldId="429"/>
            <ac:spMk id="5" creationId="{99A97584-7DF1-F7DE-917A-DA4F5461FB67}"/>
          </ac:spMkLst>
        </pc:spChg>
        <pc:spChg chg="mod">
          <ac:chgData name="Saranya Palaniswamy" userId="973be20e-c43f-434f-97ed-92fa4baa28ec" providerId="ADAL" clId="{B5DCF0CE-C8E5-412E-A0C9-51F8158176BB}" dt="2024-01-31T12:24:25.230" v="102255" actId="20577"/>
          <ac:spMkLst>
            <pc:docMk/>
            <pc:sldMk cId="1854066897" sldId="429"/>
            <ac:spMk id="8" creationId="{0158A66E-2D42-CF43-51B1-B042473F6432}"/>
          </ac:spMkLst>
        </pc:spChg>
        <pc:spChg chg="mod">
          <ac:chgData name="Saranya Palaniswamy" userId="973be20e-c43f-434f-97ed-92fa4baa28ec" providerId="ADAL" clId="{B5DCF0CE-C8E5-412E-A0C9-51F8158176BB}" dt="2023-10-24T12:28:39.911" v="40557" actId="20577"/>
          <ac:spMkLst>
            <pc:docMk/>
            <pc:sldMk cId="1854066897" sldId="429"/>
            <ac:spMk id="12" creationId="{475A5826-392C-FA51-5215-9D9328ABDA5E}"/>
          </ac:spMkLst>
        </pc:spChg>
        <pc:graphicFrameChg chg="del">
          <ac:chgData name="Saranya Palaniswamy" userId="973be20e-c43f-434f-97ed-92fa4baa28ec" providerId="ADAL" clId="{B5DCF0CE-C8E5-412E-A0C9-51F8158176BB}" dt="2023-10-06T10:11:39.452" v="23117" actId="478"/>
          <ac:graphicFrameMkLst>
            <pc:docMk/>
            <pc:sldMk cId="1854066897" sldId="429"/>
            <ac:graphicFrameMk id="2" creationId="{AA05E1CB-519B-4361-2FF3-075498E604F8}"/>
          </ac:graphicFrameMkLst>
        </pc:graphicFrameChg>
        <pc:graphicFrameChg chg="add del mod">
          <ac:chgData name="Saranya Palaniswamy" userId="973be20e-c43f-434f-97ed-92fa4baa28ec" providerId="ADAL" clId="{B5DCF0CE-C8E5-412E-A0C9-51F8158176BB}" dt="2023-10-24T12:26:35.672" v="40545" actId="21"/>
          <ac:graphicFrameMkLst>
            <pc:docMk/>
            <pc:sldMk cId="1854066897" sldId="429"/>
            <ac:graphicFrameMk id="2" creationId="{C98CA1E4-2081-2993-52A3-0C71000EA3AD}"/>
          </ac:graphicFrameMkLst>
        </pc:graphicFrameChg>
        <pc:graphicFrameChg chg="add mod">
          <ac:chgData name="Saranya Palaniswamy" userId="973be20e-c43f-434f-97ed-92fa4baa28ec" providerId="ADAL" clId="{B5DCF0CE-C8E5-412E-A0C9-51F8158176BB}" dt="2023-10-24T12:26:54.313" v="40551" actId="1076"/>
          <ac:graphicFrameMkLst>
            <pc:docMk/>
            <pc:sldMk cId="1854066897" sldId="429"/>
            <ac:graphicFrameMk id="3" creationId="{EFDDEF5F-C8ED-955E-60EE-0D070A2483AD}"/>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2-06T14:45:42.986" v="78062"/>
              <pc2:cmMkLst xmlns:pc2="http://schemas.microsoft.com/office/powerpoint/2019/9/main/command">
                <pc:docMk/>
                <pc:sldMk cId="1854066897" sldId="429"/>
                <pc2:cmMk id="{20269D6D-0559-40CA-8FF1-CE43F801A744}"/>
              </pc2:cmMkLst>
              <pc226:cmRplyChg chg="add">
                <pc226:chgData name="Saranya Palaniswamy" userId="973be20e-c43f-434f-97ed-92fa4baa28ec" providerId="ADAL" clId="{B5DCF0CE-C8E5-412E-A0C9-51F8158176BB}" dt="2023-11-24T11:58:46.053" v="72308"/>
                <pc2:cmRplyMkLst xmlns:pc2="http://schemas.microsoft.com/office/powerpoint/2019/9/main/command">
                  <pc:docMk/>
                  <pc:sldMk cId="1854066897" sldId="429"/>
                  <pc2:cmMk id="{20269D6D-0559-40CA-8FF1-CE43F801A744}"/>
                  <pc2:cmRplyMk id="{7A3EAA93-F52C-4E97-9E1E-3567EC8B1569}"/>
                </pc2:cmRplyMkLst>
              </pc226:cmRplyChg>
              <pc226:cmRplyChg chg="add">
                <pc226:chgData name="Saranya Palaniswamy" userId="973be20e-c43f-434f-97ed-92fa4baa28ec" providerId="ADAL" clId="{B5DCF0CE-C8E5-412E-A0C9-51F8158176BB}" dt="2023-11-28T10:40:43.059" v="72973"/>
                <pc2:cmRplyMkLst xmlns:pc2="http://schemas.microsoft.com/office/powerpoint/2019/9/main/command">
                  <pc:docMk/>
                  <pc:sldMk cId="1854066897" sldId="429"/>
                  <pc2:cmMk id="{20269D6D-0559-40CA-8FF1-CE43F801A744}"/>
                  <pc2:cmRplyMk id="{B7E9C5B2-2345-4E57-A754-468FEA3AAE38}"/>
                </pc2:cmRplyMkLst>
              </pc226:cmRplyChg>
            </pc226:cmChg>
          </p:ext>
        </pc:extLst>
      </pc:sldChg>
      <pc:sldChg chg="addSp delSp modSp add del mod">
        <pc:chgData name="Saranya Palaniswamy" userId="973be20e-c43f-434f-97ed-92fa4baa28ec" providerId="ADAL" clId="{B5DCF0CE-C8E5-412E-A0C9-51F8158176BB}" dt="2023-10-06T10:31:55.458" v="24505" actId="47"/>
        <pc:sldMkLst>
          <pc:docMk/>
          <pc:sldMk cId="2543530932" sldId="430"/>
        </pc:sldMkLst>
        <pc:spChg chg="add del mod">
          <ac:chgData name="Saranya Palaniswamy" userId="973be20e-c43f-434f-97ed-92fa4baa28ec" providerId="ADAL" clId="{B5DCF0CE-C8E5-412E-A0C9-51F8158176BB}" dt="2023-10-06T10:31:46.817" v="24502" actId="21"/>
          <ac:spMkLst>
            <pc:docMk/>
            <pc:sldMk cId="2543530932" sldId="430"/>
            <ac:spMk id="4" creationId="{C9EBF088-F2BD-4322-0BE1-369E1FD4F0AC}"/>
          </ac:spMkLst>
        </pc:spChg>
        <pc:spChg chg="del">
          <ac:chgData name="Saranya Palaniswamy" userId="973be20e-c43f-434f-97ed-92fa4baa28ec" providerId="ADAL" clId="{B5DCF0CE-C8E5-412E-A0C9-51F8158176BB}" dt="2023-10-06T10:29:08.416" v="24152" actId="478"/>
          <ac:spMkLst>
            <pc:docMk/>
            <pc:sldMk cId="2543530932" sldId="430"/>
            <ac:spMk id="6" creationId="{DE4B79EC-885D-783C-FF72-8FC0F6CD3FC2}"/>
          </ac:spMkLst>
        </pc:spChg>
        <pc:graphicFrameChg chg="del">
          <ac:chgData name="Saranya Palaniswamy" userId="973be20e-c43f-434f-97ed-92fa4baa28ec" providerId="ADAL" clId="{B5DCF0CE-C8E5-412E-A0C9-51F8158176BB}" dt="2023-10-06T10:29:03.131" v="24150" actId="478"/>
          <ac:graphicFrameMkLst>
            <pc:docMk/>
            <pc:sldMk cId="2543530932" sldId="430"/>
            <ac:graphicFrameMk id="3" creationId="{C92A06E4-11F5-4559-92CB-57655D2DDD1B}"/>
          </ac:graphicFrameMkLst>
        </pc:graphicFrameChg>
        <pc:picChg chg="mod">
          <ac:chgData name="Saranya Palaniswamy" userId="973be20e-c43f-434f-97ed-92fa4baa28ec" providerId="ADAL" clId="{B5DCF0CE-C8E5-412E-A0C9-51F8158176BB}" dt="2023-10-06T10:31:38.020" v="24500" actId="14100"/>
          <ac:picMkLst>
            <pc:docMk/>
            <pc:sldMk cId="2543530932" sldId="430"/>
            <ac:picMk id="2" creationId="{C62F264B-8AFD-112F-EC02-02E603A88185}"/>
          </ac:picMkLst>
        </pc:picChg>
      </pc:sldChg>
      <pc:sldChg chg="add del">
        <pc:chgData name="Saranya Palaniswamy" userId="973be20e-c43f-434f-97ed-92fa4baa28ec" providerId="ADAL" clId="{B5DCF0CE-C8E5-412E-A0C9-51F8158176BB}" dt="2023-12-11T16:54:55.137" v="82063" actId="2696"/>
        <pc:sldMkLst>
          <pc:docMk/>
          <pc:sldMk cId="1263313143" sldId="454"/>
        </pc:sldMkLst>
      </pc:sldChg>
      <pc:sldChg chg="add del">
        <pc:chgData name="Saranya Palaniswamy" userId="973be20e-c43f-434f-97ed-92fa4baa28ec" providerId="ADAL" clId="{B5DCF0CE-C8E5-412E-A0C9-51F8158176BB}" dt="2023-11-02T12:25:22.306" v="47953" actId="47"/>
        <pc:sldMkLst>
          <pc:docMk/>
          <pc:sldMk cId="2244419440" sldId="454"/>
        </pc:sldMkLst>
      </pc:sldChg>
      <pc:sldChg chg="addSp modSp add del mod">
        <pc:chgData name="Saranya Palaniswamy" userId="973be20e-c43f-434f-97ed-92fa4baa28ec" providerId="ADAL" clId="{B5DCF0CE-C8E5-412E-A0C9-51F8158176BB}" dt="2023-10-19T14:09:53.185" v="34943" actId="2696"/>
        <pc:sldMkLst>
          <pc:docMk/>
          <pc:sldMk cId="3732223958" sldId="454"/>
        </pc:sldMkLst>
        <pc:spChg chg="add mod">
          <ac:chgData name="Saranya Palaniswamy" userId="973be20e-c43f-434f-97ed-92fa4baa28ec" providerId="ADAL" clId="{B5DCF0CE-C8E5-412E-A0C9-51F8158176BB}" dt="2023-10-09T13:17:36.585" v="33426"/>
          <ac:spMkLst>
            <pc:docMk/>
            <pc:sldMk cId="3732223958" sldId="454"/>
            <ac:spMk id="2" creationId="{FF7C5F5F-4ADD-D1EF-8A80-031997E9414E}"/>
          </ac:spMkLst>
        </pc:spChg>
        <pc:spChg chg="mod">
          <ac:chgData name="Saranya Palaniswamy" userId="973be20e-c43f-434f-97ed-92fa4baa28ec" providerId="ADAL" clId="{B5DCF0CE-C8E5-412E-A0C9-51F8158176BB}" dt="2023-10-09T08:51:28.558" v="25151" actId="14100"/>
          <ac:spMkLst>
            <pc:docMk/>
            <pc:sldMk cId="3732223958" sldId="454"/>
            <ac:spMk id="4" creationId="{546F50C8-1C94-49CD-A84B-3761EDA08172}"/>
          </ac:spMkLst>
        </pc:spChg>
        <pc:spChg chg="mod">
          <ac:chgData name="Saranya Palaniswamy" userId="973be20e-c43f-434f-97ed-92fa4baa28ec" providerId="ADAL" clId="{B5DCF0CE-C8E5-412E-A0C9-51F8158176BB}" dt="2023-10-09T13:06:28.411" v="32708" actId="6549"/>
          <ac:spMkLst>
            <pc:docMk/>
            <pc:sldMk cId="3732223958" sldId="454"/>
            <ac:spMk id="9" creationId="{56D11D49-E40D-404D-9A8E-02A5AC7B9B6B}"/>
          </ac:spMkLst>
        </pc:spChg>
        <pc:spChg chg="mod">
          <ac:chgData name="Saranya Palaniswamy" userId="973be20e-c43f-434f-97ed-92fa4baa28ec" providerId="ADAL" clId="{B5DCF0CE-C8E5-412E-A0C9-51F8158176BB}" dt="2023-10-09T13:12:19.187" v="33394"/>
          <ac:spMkLst>
            <pc:docMk/>
            <pc:sldMk cId="3732223958" sldId="454"/>
            <ac:spMk id="10" creationId="{002ED103-CB0D-427A-BFF2-6AC66CB3AE6E}"/>
          </ac:spMkLst>
        </pc:spChg>
        <pc:picChg chg="mod">
          <ac:chgData name="Saranya Palaniswamy" userId="973be20e-c43f-434f-97ed-92fa4baa28ec" providerId="ADAL" clId="{B5DCF0CE-C8E5-412E-A0C9-51F8158176BB}" dt="2023-10-09T08:51:39.715" v="25154" actId="1076"/>
          <ac:picMkLst>
            <pc:docMk/>
            <pc:sldMk cId="3732223958" sldId="454"/>
            <ac:picMk id="8" creationId="{6CE21126-618F-49FE-80A4-CAA966BA9123}"/>
          </ac:picMkLst>
        </pc:picChg>
        <pc:picChg chg="mod">
          <ac:chgData name="Saranya Palaniswamy" userId="973be20e-c43f-434f-97ed-92fa4baa28ec" providerId="ADAL" clId="{B5DCF0CE-C8E5-412E-A0C9-51F8158176BB}" dt="2023-10-09T08:51:41.842" v="25155" actId="1076"/>
          <ac:picMkLst>
            <pc:docMk/>
            <pc:sldMk cId="3732223958" sldId="454"/>
            <ac:picMk id="13" creationId="{8715AA3F-E922-404C-9B5A-6762DD8332E6}"/>
          </ac:picMkLst>
        </pc:picChg>
      </pc:sldChg>
      <pc:sldChg chg="addSp modSp add del mod">
        <pc:chgData name="Saranya Palaniswamy" userId="973be20e-c43f-434f-97ed-92fa4baa28ec" providerId="ADAL" clId="{B5DCF0CE-C8E5-412E-A0C9-51F8158176BB}" dt="2023-10-19T14:09:53.185" v="34943" actId="2696"/>
        <pc:sldMkLst>
          <pc:docMk/>
          <pc:sldMk cId="2486720239" sldId="455"/>
        </pc:sldMkLst>
        <pc:spChg chg="add mod">
          <ac:chgData name="Saranya Palaniswamy" userId="973be20e-c43f-434f-97ed-92fa4baa28ec" providerId="ADAL" clId="{B5DCF0CE-C8E5-412E-A0C9-51F8158176BB}" dt="2023-10-09T13:17:32.195" v="33423"/>
          <ac:spMkLst>
            <pc:docMk/>
            <pc:sldMk cId="2486720239" sldId="455"/>
            <ac:spMk id="2" creationId="{2C8E91B7-4ABB-06A9-533A-5BFAF42D5B2F}"/>
          </ac:spMkLst>
        </pc:spChg>
        <pc:spChg chg="mod">
          <ac:chgData name="Saranya Palaniswamy" userId="973be20e-c43f-434f-97ed-92fa4baa28ec" providerId="ADAL" clId="{B5DCF0CE-C8E5-412E-A0C9-51F8158176BB}" dt="2023-10-09T13:12:51.173" v="33397" actId="403"/>
          <ac:spMkLst>
            <pc:docMk/>
            <pc:sldMk cId="2486720239" sldId="455"/>
            <ac:spMk id="7" creationId="{A9CCFE35-8A64-4B5E-986C-FD11664428F4}"/>
          </ac:spMkLst>
        </pc:spChg>
        <pc:spChg chg="mod">
          <ac:chgData name="Saranya Palaniswamy" userId="973be20e-c43f-434f-97ed-92fa4baa28ec" providerId="ADAL" clId="{B5DCF0CE-C8E5-412E-A0C9-51F8158176BB}" dt="2023-10-09T13:12:47.228" v="33395" actId="403"/>
          <ac:spMkLst>
            <pc:docMk/>
            <pc:sldMk cId="2486720239" sldId="455"/>
            <ac:spMk id="8" creationId="{63001F27-E499-497F-AE3A-17777A714648}"/>
          </ac:spMkLst>
        </pc:spChg>
        <pc:picChg chg="mod">
          <ac:chgData name="Saranya Palaniswamy" userId="973be20e-c43f-434f-97ed-92fa4baa28ec" providerId="ADAL" clId="{B5DCF0CE-C8E5-412E-A0C9-51F8158176BB}" dt="2023-10-09T08:51:55.684" v="25160" actId="208"/>
          <ac:picMkLst>
            <pc:docMk/>
            <pc:sldMk cId="2486720239" sldId="455"/>
            <ac:picMk id="15" creationId="{465F9A50-7E04-452A-8B9C-DB8B04C7A68C}"/>
          </ac:picMkLst>
        </pc:picChg>
        <pc:picChg chg="mod">
          <ac:chgData name="Saranya Palaniswamy" userId="973be20e-c43f-434f-97ed-92fa4baa28ec" providerId="ADAL" clId="{B5DCF0CE-C8E5-412E-A0C9-51F8158176BB}" dt="2023-10-09T08:51:57.350" v="25161" actId="208"/>
          <ac:picMkLst>
            <pc:docMk/>
            <pc:sldMk cId="2486720239" sldId="455"/>
            <ac:picMk id="17" creationId="{7884E90A-2C6F-4068-9FE5-4A13C40EC596}"/>
          </ac:picMkLst>
        </pc:picChg>
      </pc:sldChg>
      <pc:sldChg chg="add del">
        <pc:chgData name="Saranya Palaniswamy" userId="973be20e-c43f-434f-97ed-92fa4baa28ec" providerId="ADAL" clId="{B5DCF0CE-C8E5-412E-A0C9-51F8158176BB}" dt="2023-12-11T16:54:55.137" v="82063" actId="2696"/>
        <pc:sldMkLst>
          <pc:docMk/>
          <pc:sldMk cId="3340362598" sldId="455"/>
        </pc:sldMkLst>
      </pc:sldChg>
      <pc:sldChg chg="add del">
        <pc:chgData name="Saranya Palaniswamy" userId="973be20e-c43f-434f-97ed-92fa4baa28ec" providerId="ADAL" clId="{B5DCF0CE-C8E5-412E-A0C9-51F8158176BB}" dt="2023-11-02T12:25:22.306" v="47953" actId="47"/>
        <pc:sldMkLst>
          <pc:docMk/>
          <pc:sldMk cId="3751176901" sldId="455"/>
        </pc:sldMkLst>
      </pc:sldChg>
      <pc:sldChg chg="add del">
        <pc:chgData name="Saranya Palaniswamy" userId="973be20e-c43f-434f-97ed-92fa4baa28ec" providerId="ADAL" clId="{B5DCF0CE-C8E5-412E-A0C9-51F8158176BB}" dt="2023-11-02T12:25:22.306" v="47953" actId="47"/>
        <pc:sldMkLst>
          <pc:docMk/>
          <pc:sldMk cId="1382720386" sldId="456"/>
        </pc:sldMkLst>
      </pc:sldChg>
      <pc:sldChg chg="addSp modSp add del mod">
        <pc:chgData name="Saranya Palaniswamy" userId="973be20e-c43f-434f-97ed-92fa4baa28ec" providerId="ADAL" clId="{B5DCF0CE-C8E5-412E-A0C9-51F8158176BB}" dt="2023-10-19T14:09:53.185" v="34943" actId="2696"/>
        <pc:sldMkLst>
          <pc:docMk/>
          <pc:sldMk cId="1821778615" sldId="456"/>
        </pc:sldMkLst>
        <pc:spChg chg="add mod">
          <ac:chgData name="Saranya Palaniswamy" userId="973be20e-c43f-434f-97ed-92fa4baa28ec" providerId="ADAL" clId="{B5DCF0CE-C8E5-412E-A0C9-51F8158176BB}" dt="2023-10-09T13:17:28.140" v="33421"/>
          <ac:spMkLst>
            <pc:docMk/>
            <pc:sldMk cId="1821778615" sldId="456"/>
            <ac:spMk id="2" creationId="{CEDC448B-BF1C-1CB8-A593-E4A5EF57F193}"/>
          </ac:spMkLst>
        </pc:spChg>
        <pc:spChg chg="mod">
          <ac:chgData name="Saranya Palaniswamy" userId="973be20e-c43f-434f-97ed-92fa4baa28ec" providerId="ADAL" clId="{B5DCF0CE-C8E5-412E-A0C9-51F8158176BB}" dt="2023-10-09T13:13:30.086" v="33401" actId="20577"/>
          <ac:spMkLst>
            <pc:docMk/>
            <pc:sldMk cId="1821778615" sldId="456"/>
            <ac:spMk id="6" creationId="{8F3AB9B0-B660-4F90-BB73-E36286D62255}"/>
          </ac:spMkLst>
        </pc:spChg>
        <pc:picChg chg="mod">
          <ac:chgData name="Saranya Palaniswamy" userId="973be20e-c43f-434f-97ed-92fa4baa28ec" providerId="ADAL" clId="{B5DCF0CE-C8E5-412E-A0C9-51F8158176BB}" dt="2023-10-09T09:00:13.109" v="25342" actId="1035"/>
          <ac:picMkLst>
            <pc:docMk/>
            <pc:sldMk cId="1821778615" sldId="456"/>
            <ac:picMk id="15" creationId="{8DFBB0B5-FD55-460B-9C0F-E9692FBD5456}"/>
          </ac:picMkLst>
        </pc:picChg>
      </pc:sldChg>
      <pc:sldChg chg="add del">
        <pc:chgData name="Saranya Palaniswamy" userId="973be20e-c43f-434f-97ed-92fa4baa28ec" providerId="ADAL" clId="{B5DCF0CE-C8E5-412E-A0C9-51F8158176BB}" dt="2023-12-11T16:54:55.137" v="82063" actId="2696"/>
        <pc:sldMkLst>
          <pc:docMk/>
          <pc:sldMk cId="1838598183" sldId="456"/>
        </pc:sldMkLst>
      </pc:sldChg>
      <pc:sldChg chg="add del">
        <pc:chgData name="Saranya Palaniswamy" userId="973be20e-c43f-434f-97ed-92fa4baa28ec" providerId="ADAL" clId="{B5DCF0CE-C8E5-412E-A0C9-51F8158176BB}" dt="2023-11-02T12:25:22.306" v="47953" actId="47"/>
        <pc:sldMkLst>
          <pc:docMk/>
          <pc:sldMk cId="1048495256" sldId="478"/>
        </pc:sldMkLst>
      </pc:sldChg>
      <pc:sldChg chg="addSp delSp modSp add del mod modNotesTx">
        <pc:chgData name="Saranya Palaniswamy" userId="973be20e-c43f-434f-97ed-92fa4baa28ec" providerId="ADAL" clId="{B5DCF0CE-C8E5-412E-A0C9-51F8158176BB}" dt="2023-10-19T14:09:53.185" v="34943" actId="2696"/>
        <pc:sldMkLst>
          <pc:docMk/>
          <pc:sldMk cId="3868293542" sldId="478"/>
        </pc:sldMkLst>
        <pc:spChg chg="del">
          <ac:chgData name="Saranya Palaniswamy" userId="973be20e-c43f-434f-97ed-92fa4baa28ec" providerId="ADAL" clId="{B5DCF0CE-C8E5-412E-A0C9-51F8158176BB}" dt="2023-10-09T08:52:56.996" v="25180" actId="478"/>
          <ac:spMkLst>
            <pc:docMk/>
            <pc:sldMk cId="3868293542" sldId="478"/>
            <ac:spMk id="4" creationId="{546F50C8-1C94-49CD-A84B-3761EDA08172}"/>
          </ac:spMkLst>
        </pc:spChg>
        <pc:spChg chg="add del mod">
          <ac:chgData name="Saranya Palaniswamy" userId="973be20e-c43f-434f-97ed-92fa4baa28ec" providerId="ADAL" clId="{B5DCF0CE-C8E5-412E-A0C9-51F8158176BB}" dt="2023-10-09T08:53:26.771" v="25188" actId="478"/>
          <ac:spMkLst>
            <pc:docMk/>
            <pc:sldMk cId="3868293542" sldId="478"/>
            <ac:spMk id="5" creationId="{8EEE2D7F-FF11-1E0D-EA4F-1BCFF5518442}"/>
          </ac:spMkLst>
        </pc:spChg>
        <pc:spChg chg="add mod">
          <ac:chgData name="Saranya Palaniswamy" userId="973be20e-c43f-434f-97ed-92fa4baa28ec" providerId="ADAL" clId="{B5DCF0CE-C8E5-412E-A0C9-51F8158176BB}" dt="2023-10-09T08:53:32.232" v="25190" actId="1076"/>
          <ac:spMkLst>
            <pc:docMk/>
            <pc:sldMk cId="3868293542" sldId="478"/>
            <ac:spMk id="7" creationId="{7FA9DE99-25BE-6D48-2F10-CEB02817FF0F}"/>
          </ac:spMkLst>
        </pc:spChg>
        <pc:spChg chg="del">
          <ac:chgData name="Saranya Palaniswamy" userId="973be20e-c43f-434f-97ed-92fa4baa28ec" providerId="ADAL" clId="{B5DCF0CE-C8E5-412E-A0C9-51F8158176BB}" dt="2023-10-09T08:52:58.187" v="25181" actId="478"/>
          <ac:spMkLst>
            <pc:docMk/>
            <pc:sldMk cId="3868293542" sldId="478"/>
            <ac:spMk id="8" creationId="{63001F27-E499-497F-AE3A-17777A714648}"/>
          </ac:spMkLst>
        </pc:spChg>
        <pc:spChg chg="mod">
          <ac:chgData name="Saranya Palaniswamy" userId="973be20e-c43f-434f-97ed-92fa4baa28ec" providerId="ADAL" clId="{B5DCF0CE-C8E5-412E-A0C9-51F8158176BB}" dt="2023-10-09T13:14:45.200" v="33410" actId="27107"/>
          <ac:spMkLst>
            <pc:docMk/>
            <pc:sldMk cId="3868293542" sldId="478"/>
            <ac:spMk id="9" creationId="{3BF35276-7699-4023-24A8-40A24892C5EF}"/>
          </ac:spMkLst>
        </pc:spChg>
        <pc:spChg chg="add mod">
          <ac:chgData name="Saranya Palaniswamy" userId="973be20e-c43f-434f-97ed-92fa4baa28ec" providerId="ADAL" clId="{B5DCF0CE-C8E5-412E-A0C9-51F8158176BB}" dt="2023-10-09T13:20:38.286" v="33494" actId="20577"/>
          <ac:spMkLst>
            <pc:docMk/>
            <pc:sldMk cId="3868293542" sldId="478"/>
            <ac:spMk id="10" creationId="{AEE14660-C3B1-C552-1667-D48578F90E29}"/>
          </ac:spMkLst>
        </pc:spChg>
        <pc:spChg chg="mod">
          <ac:chgData name="Saranya Palaniswamy" userId="973be20e-c43f-434f-97ed-92fa4baa28ec" providerId="ADAL" clId="{B5DCF0CE-C8E5-412E-A0C9-51F8158176BB}" dt="2023-10-09T08:57:54.501" v="25301" actId="6549"/>
          <ac:spMkLst>
            <pc:docMk/>
            <pc:sldMk cId="3868293542" sldId="478"/>
            <ac:spMk id="12" creationId="{4DBD185E-78F0-4540-B6BD-A712DCBA1BE1}"/>
          </ac:spMkLst>
        </pc:spChg>
        <pc:spChg chg="add del mod">
          <ac:chgData name="Saranya Palaniswamy" userId="973be20e-c43f-434f-97ed-92fa4baa28ec" providerId="ADAL" clId="{B5DCF0CE-C8E5-412E-A0C9-51F8158176BB}" dt="2023-10-09T08:57:34.433" v="25294" actId="478"/>
          <ac:spMkLst>
            <pc:docMk/>
            <pc:sldMk cId="3868293542" sldId="478"/>
            <ac:spMk id="14" creationId="{0E37ADEA-46C9-179C-4295-F20211339E29}"/>
          </ac:spMkLst>
        </pc:spChg>
        <pc:spChg chg="add mod">
          <ac:chgData name="Saranya Palaniswamy" userId="973be20e-c43f-434f-97ed-92fa4baa28ec" providerId="ADAL" clId="{B5DCF0CE-C8E5-412E-A0C9-51F8158176BB}" dt="2023-10-09T13:17:14.907" v="33418" actId="207"/>
          <ac:spMkLst>
            <pc:docMk/>
            <pc:sldMk cId="3868293542" sldId="478"/>
            <ac:spMk id="15" creationId="{0FFCB587-C40E-5580-8A3E-38742E2FD7C1}"/>
          </ac:spMkLst>
        </pc:spChg>
        <pc:picChg chg="del mod">
          <ac:chgData name="Saranya Palaniswamy" userId="973be20e-c43f-434f-97ed-92fa4baa28ec" providerId="ADAL" clId="{B5DCF0CE-C8E5-412E-A0C9-51F8158176BB}" dt="2023-10-09T08:52:55.280" v="25179" actId="478"/>
          <ac:picMkLst>
            <pc:docMk/>
            <pc:sldMk cId="3868293542" sldId="478"/>
            <ac:picMk id="3" creationId="{E2A1117A-00A6-14EB-B5CD-6592C064978C}"/>
          </ac:picMkLst>
        </pc:picChg>
        <pc:picChg chg="mod">
          <ac:chgData name="Saranya Palaniswamy" userId="973be20e-c43f-434f-97ed-92fa4baa28ec" providerId="ADAL" clId="{B5DCF0CE-C8E5-412E-A0C9-51F8158176BB}" dt="2023-10-09T08:53:29.277" v="25189" actId="1076"/>
          <ac:picMkLst>
            <pc:docMk/>
            <pc:sldMk cId="3868293542" sldId="478"/>
            <ac:picMk id="6" creationId="{40D076FF-D154-05B0-0E51-640C95C023D9}"/>
          </ac:picMkLst>
        </pc:picChg>
        <pc:picChg chg="add mod">
          <ac:chgData name="Saranya Palaniswamy" userId="973be20e-c43f-434f-97ed-92fa4baa28ec" providerId="ADAL" clId="{B5DCF0CE-C8E5-412E-A0C9-51F8158176BB}" dt="2023-10-09T09:00:07.607" v="25330" actId="1036"/>
          <ac:picMkLst>
            <pc:docMk/>
            <pc:sldMk cId="3868293542" sldId="478"/>
            <ac:picMk id="13" creationId="{288C485B-7BD7-BA67-D1BD-9CDCC419E526}"/>
          </ac:picMkLst>
        </pc:picChg>
      </pc:sldChg>
      <pc:sldChg chg="addSp delSp modSp add del mod">
        <pc:chgData name="Saranya Palaniswamy" userId="973be20e-c43f-434f-97ed-92fa4baa28ec" providerId="ADAL" clId="{B5DCF0CE-C8E5-412E-A0C9-51F8158176BB}" dt="2023-10-09T08:54:16.312" v="25199" actId="47"/>
        <pc:sldMkLst>
          <pc:docMk/>
          <pc:sldMk cId="4107520490" sldId="481"/>
        </pc:sldMkLst>
        <pc:spChg chg="add mod">
          <ac:chgData name="Saranya Palaniswamy" userId="973be20e-c43f-434f-97ed-92fa4baa28ec" providerId="ADAL" clId="{B5DCF0CE-C8E5-412E-A0C9-51F8158176BB}" dt="2023-10-09T08:53:02.564" v="25182" actId="21"/>
          <ac:spMkLst>
            <pc:docMk/>
            <pc:sldMk cId="4107520490" sldId="481"/>
            <ac:spMk id="3" creationId="{9B62052C-E075-A6EA-44D3-E8B9795A9356}"/>
          </ac:spMkLst>
        </pc:spChg>
        <pc:spChg chg="del">
          <ac:chgData name="Saranya Palaniswamy" userId="973be20e-c43f-434f-97ed-92fa4baa28ec" providerId="ADAL" clId="{B5DCF0CE-C8E5-412E-A0C9-51F8158176BB}" dt="2023-10-09T08:53:02.564" v="25182" actId="21"/>
          <ac:spMkLst>
            <pc:docMk/>
            <pc:sldMk cId="4107520490" sldId="481"/>
            <ac:spMk id="9" creationId="{3BF35276-7699-4023-24A8-40A24892C5EF}"/>
          </ac:spMkLst>
        </pc:spChg>
        <pc:spChg chg="del">
          <ac:chgData name="Saranya Palaniswamy" userId="973be20e-c43f-434f-97ed-92fa4baa28ec" providerId="ADAL" clId="{B5DCF0CE-C8E5-412E-A0C9-51F8158176BB}" dt="2023-10-09T08:53:02.564" v="25182" actId="21"/>
          <ac:spMkLst>
            <pc:docMk/>
            <pc:sldMk cId="4107520490" sldId="481"/>
            <ac:spMk id="11" creationId="{A79C6DB9-854B-4207-97A8-C7963D150170}"/>
          </ac:spMkLst>
        </pc:spChg>
        <pc:picChg chg="del">
          <ac:chgData name="Saranya Palaniswamy" userId="973be20e-c43f-434f-97ed-92fa4baa28ec" providerId="ADAL" clId="{B5DCF0CE-C8E5-412E-A0C9-51F8158176BB}" dt="2023-10-09T08:53:02.564" v="25182" actId="21"/>
          <ac:picMkLst>
            <pc:docMk/>
            <pc:sldMk cId="4107520490" sldId="481"/>
            <ac:picMk id="14" creationId="{F5E99542-20FB-94C4-E7F5-5FE8D860C811}"/>
          </ac:picMkLst>
        </pc:picChg>
      </pc:sldChg>
      <pc:sldChg chg="addSp delSp modSp add del mod modNotesTx">
        <pc:chgData name="Saranya Palaniswamy" userId="973be20e-c43f-434f-97ed-92fa4baa28ec" providerId="ADAL" clId="{B5DCF0CE-C8E5-412E-A0C9-51F8158176BB}" dt="2023-10-19T14:09:53.185" v="34943" actId="2696"/>
        <pc:sldMkLst>
          <pc:docMk/>
          <pc:sldMk cId="166567160" sldId="482"/>
        </pc:sldMkLst>
        <pc:spChg chg="add del mod">
          <ac:chgData name="Saranya Palaniswamy" userId="973be20e-c43f-434f-97ed-92fa4baa28ec" providerId="ADAL" clId="{B5DCF0CE-C8E5-412E-A0C9-51F8158176BB}" dt="2023-10-09T08:54:46.997" v="25208" actId="478"/>
          <ac:spMkLst>
            <pc:docMk/>
            <pc:sldMk cId="166567160" sldId="482"/>
            <ac:spMk id="3" creationId="{6892BC9A-663F-FBA8-06CA-B912053D8EA7}"/>
          </ac:spMkLst>
        </pc:spChg>
        <pc:spChg chg="del">
          <ac:chgData name="Saranya Palaniswamy" userId="973be20e-c43f-434f-97ed-92fa4baa28ec" providerId="ADAL" clId="{B5DCF0CE-C8E5-412E-A0C9-51F8158176BB}" dt="2023-10-09T08:54:28.643" v="25202" actId="478"/>
          <ac:spMkLst>
            <pc:docMk/>
            <pc:sldMk cId="166567160" sldId="482"/>
            <ac:spMk id="4" creationId="{546F50C8-1C94-49CD-A84B-3761EDA08172}"/>
          </ac:spMkLst>
        </pc:spChg>
        <pc:spChg chg="add del mod">
          <ac:chgData name="Saranya Palaniswamy" userId="973be20e-c43f-434f-97ed-92fa4baa28ec" providerId="ADAL" clId="{B5DCF0CE-C8E5-412E-A0C9-51F8158176BB}" dt="2023-10-09T13:11:30.623" v="33391" actId="478"/>
          <ac:spMkLst>
            <pc:docMk/>
            <pc:sldMk cId="166567160" sldId="482"/>
            <ac:spMk id="6" creationId="{F50D94F5-121A-9004-3EE1-A38207B6806C}"/>
          </ac:spMkLst>
        </pc:spChg>
        <pc:spChg chg="del">
          <ac:chgData name="Saranya Palaniswamy" userId="973be20e-c43f-434f-97ed-92fa4baa28ec" providerId="ADAL" clId="{B5DCF0CE-C8E5-412E-A0C9-51F8158176BB}" dt="2023-10-09T08:54:30.062" v="25203" actId="478"/>
          <ac:spMkLst>
            <pc:docMk/>
            <pc:sldMk cId="166567160" sldId="482"/>
            <ac:spMk id="8" creationId="{63001F27-E499-497F-AE3A-17777A714648}"/>
          </ac:spMkLst>
        </pc:spChg>
        <pc:spChg chg="mod">
          <ac:chgData name="Saranya Palaniswamy" userId="973be20e-c43f-434f-97ed-92fa4baa28ec" providerId="ADAL" clId="{B5DCF0CE-C8E5-412E-A0C9-51F8158176BB}" dt="2023-10-09T13:20:26.588" v="33493" actId="20577"/>
          <ac:spMkLst>
            <pc:docMk/>
            <pc:sldMk cId="166567160" sldId="482"/>
            <ac:spMk id="9" creationId="{3BF35276-7699-4023-24A8-40A24892C5EF}"/>
          </ac:spMkLst>
        </pc:spChg>
        <pc:spChg chg="add del mod">
          <ac:chgData name="Saranya Palaniswamy" userId="973be20e-c43f-434f-97ed-92fa4baa28ec" providerId="ADAL" clId="{B5DCF0CE-C8E5-412E-A0C9-51F8158176BB}" dt="2023-10-09T13:11:32.412" v="33392" actId="478"/>
          <ac:spMkLst>
            <pc:docMk/>
            <pc:sldMk cId="166567160" sldId="482"/>
            <ac:spMk id="10" creationId="{23ECA33B-A97B-A953-136A-30F03B23D504}"/>
          </ac:spMkLst>
        </pc:spChg>
        <pc:spChg chg="mod">
          <ac:chgData name="Saranya Palaniswamy" userId="973be20e-c43f-434f-97ed-92fa4baa28ec" providerId="ADAL" clId="{B5DCF0CE-C8E5-412E-A0C9-51F8158176BB}" dt="2023-10-09T08:58:22.433" v="25329" actId="20577"/>
          <ac:spMkLst>
            <pc:docMk/>
            <pc:sldMk cId="166567160" sldId="482"/>
            <ac:spMk id="12" creationId="{4DBD185E-78F0-4540-B6BD-A712DCBA1BE1}"/>
          </ac:spMkLst>
        </pc:spChg>
        <pc:spChg chg="add mod">
          <ac:chgData name="Saranya Palaniswamy" userId="973be20e-c43f-434f-97ed-92fa4baa28ec" providerId="ADAL" clId="{B5DCF0CE-C8E5-412E-A0C9-51F8158176BB}" dt="2023-10-09T13:18:28.626" v="33428"/>
          <ac:spMkLst>
            <pc:docMk/>
            <pc:sldMk cId="166567160" sldId="482"/>
            <ac:spMk id="14" creationId="{7F24EA23-0095-CA19-DD2E-7DE11D5CE5BB}"/>
          </ac:spMkLst>
        </pc:spChg>
        <pc:picChg chg="mod">
          <ac:chgData name="Saranya Palaniswamy" userId="973be20e-c43f-434f-97ed-92fa4baa28ec" providerId="ADAL" clId="{B5DCF0CE-C8E5-412E-A0C9-51F8158176BB}" dt="2023-10-09T08:54:49.539" v="25210" actId="208"/>
          <ac:picMkLst>
            <pc:docMk/>
            <pc:sldMk cId="166567160" sldId="482"/>
            <ac:picMk id="5" creationId="{2F071623-DDE3-1476-3B4A-A3BB5F566B39}"/>
          </ac:picMkLst>
        </pc:picChg>
        <pc:picChg chg="del mod">
          <ac:chgData name="Saranya Palaniswamy" userId="973be20e-c43f-434f-97ed-92fa4baa28ec" providerId="ADAL" clId="{B5DCF0CE-C8E5-412E-A0C9-51F8158176BB}" dt="2023-10-09T08:54:27.656" v="25201" actId="478"/>
          <ac:picMkLst>
            <pc:docMk/>
            <pc:sldMk cId="166567160" sldId="482"/>
            <ac:picMk id="7" creationId="{2EB028C2-9834-C88C-DE47-EE8D8EE74489}"/>
          </ac:picMkLst>
        </pc:picChg>
        <pc:picChg chg="add del mod">
          <ac:chgData name="Saranya Palaniswamy" userId="973be20e-c43f-434f-97ed-92fa4baa28ec" providerId="ADAL" clId="{B5DCF0CE-C8E5-412E-A0C9-51F8158176BB}" dt="2023-10-09T13:11:29.052" v="33390" actId="478"/>
          <ac:picMkLst>
            <pc:docMk/>
            <pc:sldMk cId="166567160" sldId="482"/>
            <ac:picMk id="13" creationId="{E69B25C9-7532-1692-FE6E-C1B4EA7AA904}"/>
          </ac:picMkLst>
        </pc:picChg>
      </pc:sldChg>
      <pc:sldChg chg="add del">
        <pc:chgData name="Saranya Palaniswamy" userId="973be20e-c43f-434f-97ed-92fa4baa28ec" providerId="ADAL" clId="{B5DCF0CE-C8E5-412E-A0C9-51F8158176BB}" dt="2023-11-02T12:25:22.306" v="47953" actId="47"/>
        <pc:sldMkLst>
          <pc:docMk/>
          <pc:sldMk cId="4228499503" sldId="482"/>
        </pc:sldMkLst>
      </pc:sldChg>
      <pc:sldChg chg="addSp delSp modSp add del mod">
        <pc:chgData name="Saranya Palaniswamy" userId="973be20e-c43f-434f-97ed-92fa4baa28ec" providerId="ADAL" clId="{B5DCF0CE-C8E5-412E-A0C9-51F8158176BB}" dt="2023-10-09T08:55:24.681" v="25221" actId="47"/>
        <pc:sldMkLst>
          <pc:docMk/>
          <pc:sldMk cId="2718681523" sldId="483"/>
        </pc:sldMkLst>
        <pc:spChg chg="add mod">
          <ac:chgData name="Saranya Palaniswamy" userId="973be20e-c43f-434f-97ed-92fa4baa28ec" providerId="ADAL" clId="{B5DCF0CE-C8E5-412E-A0C9-51F8158176BB}" dt="2023-10-09T08:54:34.676" v="25204" actId="21"/>
          <ac:spMkLst>
            <pc:docMk/>
            <pc:sldMk cId="2718681523" sldId="483"/>
            <ac:spMk id="4" creationId="{A7761743-9F2D-BB17-E659-5C3A2E93E5A7}"/>
          </ac:spMkLst>
        </pc:spChg>
        <pc:spChg chg="del">
          <ac:chgData name="Saranya Palaniswamy" userId="973be20e-c43f-434f-97ed-92fa4baa28ec" providerId="ADAL" clId="{B5DCF0CE-C8E5-412E-A0C9-51F8158176BB}" dt="2023-10-09T08:54:34.676" v="25204" actId="21"/>
          <ac:spMkLst>
            <pc:docMk/>
            <pc:sldMk cId="2718681523" sldId="483"/>
            <ac:spMk id="9" creationId="{3BF35276-7699-4023-24A8-40A24892C5EF}"/>
          </ac:spMkLst>
        </pc:spChg>
        <pc:spChg chg="del">
          <ac:chgData name="Saranya Palaniswamy" userId="973be20e-c43f-434f-97ed-92fa4baa28ec" providerId="ADAL" clId="{B5DCF0CE-C8E5-412E-A0C9-51F8158176BB}" dt="2023-10-09T08:54:34.676" v="25204" actId="21"/>
          <ac:spMkLst>
            <pc:docMk/>
            <pc:sldMk cId="2718681523" sldId="483"/>
            <ac:spMk id="11" creationId="{A79C6DB9-854B-4207-97A8-C7963D150170}"/>
          </ac:spMkLst>
        </pc:spChg>
        <pc:picChg chg="del">
          <ac:chgData name="Saranya Palaniswamy" userId="973be20e-c43f-434f-97ed-92fa4baa28ec" providerId="ADAL" clId="{B5DCF0CE-C8E5-412E-A0C9-51F8158176BB}" dt="2023-10-09T08:54:34.676" v="25204" actId="21"/>
          <ac:picMkLst>
            <pc:docMk/>
            <pc:sldMk cId="2718681523" sldId="483"/>
            <ac:picMk id="3" creationId="{4A637B70-656F-FCF8-D90D-1333D936B510}"/>
          </ac:picMkLst>
        </pc:picChg>
      </pc:sldChg>
      <pc:sldChg chg="add del">
        <pc:chgData name="Saranya Palaniswamy" userId="973be20e-c43f-434f-97ed-92fa4baa28ec" providerId="ADAL" clId="{B5DCF0CE-C8E5-412E-A0C9-51F8158176BB}" dt="2023-11-02T12:25:22.306" v="47953" actId="47"/>
        <pc:sldMkLst>
          <pc:docMk/>
          <pc:sldMk cId="1774427092" sldId="484"/>
        </pc:sldMkLst>
      </pc:sldChg>
      <pc:sldChg chg="add del">
        <pc:chgData name="Saranya Palaniswamy" userId="973be20e-c43f-434f-97ed-92fa4baa28ec" providerId="ADAL" clId="{B5DCF0CE-C8E5-412E-A0C9-51F8158176BB}" dt="2023-12-11T16:54:55.137" v="82063" actId="2696"/>
        <pc:sldMkLst>
          <pc:docMk/>
          <pc:sldMk cId="2216480177" sldId="484"/>
        </pc:sldMkLst>
      </pc:sldChg>
      <pc:sldChg chg="modSp add del mod modNotesTx">
        <pc:chgData name="Saranya Palaniswamy" userId="973be20e-c43f-434f-97ed-92fa4baa28ec" providerId="ADAL" clId="{B5DCF0CE-C8E5-412E-A0C9-51F8158176BB}" dt="2023-10-19T14:09:53.185" v="34943" actId="2696"/>
        <pc:sldMkLst>
          <pc:docMk/>
          <pc:sldMk cId="3366729893" sldId="484"/>
        </pc:sldMkLst>
        <pc:spChg chg="mod">
          <ac:chgData name="Saranya Palaniswamy" userId="973be20e-c43f-434f-97ed-92fa4baa28ec" providerId="ADAL" clId="{B5DCF0CE-C8E5-412E-A0C9-51F8158176BB}" dt="2023-10-09T08:51:21.123" v="25150" actId="20577"/>
          <ac:spMkLst>
            <pc:docMk/>
            <pc:sldMk cId="3366729893" sldId="484"/>
            <ac:spMk id="2" creationId="{5B04C80A-E632-43FF-9A5F-2BBD18F402AB}"/>
          </ac:spMkLst>
        </pc:spChg>
      </pc:sldChg>
      <pc:sldChg chg="addSp delSp modSp add del mod">
        <pc:chgData name="Saranya Palaniswamy" userId="973be20e-c43f-434f-97ed-92fa4baa28ec" providerId="ADAL" clId="{B5DCF0CE-C8E5-412E-A0C9-51F8158176BB}" dt="2023-10-09T13:48:32.366" v="34269" actId="47"/>
        <pc:sldMkLst>
          <pc:docMk/>
          <pc:sldMk cId="2395931858" sldId="485"/>
        </pc:sldMkLst>
        <pc:spChg chg="del">
          <ac:chgData name="Saranya Palaniswamy" userId="973be20e-c43f-434f-97ed-92fa4baa28ec" providerId="ADAL" clId="{B5DCF0CE-C8E5-412E-A0C9-51F8158176BB}" dt="2023-10-09T13:24:26.819" v="33497" actId="478"/>
          <ac:spMkLst>
            <pc:docMk/>
            <pc:sldMk cId="2395931858" sldId="485"/>
            <ac:spMk id="2" creationId="{F44F8A42-1ACE-6DB2-D60E-06280A15CEBE}"/>
          </ac:spMkLst>
        </pc:spChg>
        <pc:spChg chg="mod">
          <ac:chgData name="Saranya Palaniswamy" userId="973be20e-c43f-434f-97ed-92fa4baa28ec" providerId="ADAL" clId="{B5DCF0CE-C8E5-412E-A0C9-51F8158176BB}" dt="2023-10-09T13:45:02.368" v="33955" actId="20577"/>
          <ac:spMkLst>
            <pc:docMk/>
            <pc:sldMk cId="2395931858" sldId="485"/>
            <ac:spMk id="6" creationId="{53F58DE6-A4F5-002A-9E7D-90DFE301E1B9}"/>
          </ac:spMkLst>
        </pc:spChg>
        <pc:spChg chg="add del mod">
          <ac:chgData name="Saranya Palaniswamy" userId="973be20e-c43f-434f-97ed-92fa4baa28ec" providerId="ADAL" clId="{B5DCF0CE-C8E5-412E-A0C9-51F8158176BB}" dt="2023-10-09T13:46:39.356" v="34217" actId="21"/>
          <ac:spMkLst>
            <pc:docMk/>
            <pc:sldMk cId="2395931858" sldId="485"/>
            <ac:spMk id="9" creationId="{52593EEC-8BF0-FEC3-2DDA-F336CB1178DC}"/>
          </ac:spMkLst>
        </pc:spChg>
        <pc:spChg chg="add del mod">
          <ac:chgData name="Saranya Palaniswamy" userId="973be20e-c43f-434f-97ed-92fa4baa28ec" providerId="ADAL" clId="{B5DCF0CE-C8E5-412E-A0C9-51F8158176BB}" dt="2023-10-09T13:46:02.985" v="34207" actId="478"/>
          <ac:spMkLst>
            <pc:docMk/>
            <pc:sldMk cId="2395931858" sldId="485"/>
            <ac:spMk id="10" creationId="{57F7B6CF-F274-A69A-9D3E-DCD98FC1BB63}"/>
          </ac:spMkLst>
        </pc:spChg>
        <pc:graphicFrameChg chg="del">
          <ac:chgData name="Saranya Palaniswamy" userId="973be20e-c43f-434f-97ed-92fa4baa28ec" providerId="ADAL" clId="{B5DCF0CE-C8E5-412E-A0C9-51F8158176BB}" dt="2023-10-09T13:24:25.717" v="33496" actId="478"/>
          <ac:graphicFrameMkLst>
            <pc:docMk/>
            <pc:sldMk cId="2395931858" sldId="485"/>
            <ac:graphicFrameMk id="3" creationId="{73ABD0C8-5A91-EFFB-DF0A-F88CF74F2D20}"/>
          </ac:graphicFrameMkLst>
        </pc:graphicFrameChg>
        <pc:graphicFrameChg chg="add del mod">
          <ac:chgData name="Saranya Palaniswamy" userId="973be20e-c43f-434f-97ed-92fa4baa28ec" providerId="ADAL" clId="{B5DCF0CE-C8E5-412E-A0C9-51F8158176BB}" dt="2023-10-09T13:39:22.022" v="33557" actId="478"/>
          <ac:graphicFrameMkLst>
            <pc:docMk/>
            <pc:sldMk cId="2395931858" sldId="485"/>
            <ac:graphicFrameMk id="4" creationId="{24ED0361-8BDF-101D-A4D7-936D93E8DE66}"/>
          </ac:graphicFrameMkLst>
        </pc:graphicFrameChg>
        <pc:graphicFrameChg chg="add del mod">
          <ac:chgData name="Saranya Palaniswamy" userId="973be20e-c43f-434f-97ed-92fa4baa28ec" providerId="ADAL" clId="{B5DCF0CE-C8E5-412E-A0C9-51F8158176BB}" dt="2023-10-09T13:46:08.295" v="34208" actId="478"/>
          <ac:graphicFrameMkLst>
            <pc:docMk/>
            <pc:sldMk cId="2395931858" sldId="485"/>
            <ac:graphicFrameMk id="5" creationId="{3B9ACED5-90CA-CDED-5E03-85C8CCF5E1DB}"/>
          </ac:graphicFrameMkLst>
        </pc:graphicFrameChg>
        <pc:graphicFrameChg chg="add del mod">
          <ac:chgData name="Saranya Palaniswamy" userId="973be20e-c43f-434f-97ed-92fa4baa28ec" providerId="ADAL" clId="{B5DCF0CE-C8E5-412E-A0C9-51F8158176BB}" dt="2023-10-09T13:41:21.385" v="33579" actId="478"/>
          <ac:graphicFrameMkLst>
            <pc:docMk/>
            <pc:sldMk cId="2395931858" sldId="485"/>
            <ac:graphicFrameMk id="7" creationId="{24ED0361-8BDF-101D-A4D7-936D93E8DE66}"/>
          </ac:graphicFrameMkLst>
        </pc:graphicFrameChg>
        <pc:graphicFrameChg chg="add del mod">
          <ac:chgData name="Saranya Palaniswamy" userId="973be20e-c43f-434f-97ed-92fa4baa28ec" providerId="ADAL" clId="{B5DCF0CE-C8E5-412E-A0C9-51F8158176BB}" dt="2023-10-09T13:46:24.353" v="34212" actId="21"/>
          <ac:graphicFrameMkLst>
            <pc:docMk/>
            <pc:sldMk cId="2395931858" sldId="485"/>
            <ac:graphicFrameMk id="8" creationId="{24ED0361-8BDF-101D-A4D7-936D93E8DE66}"/>
          </ac:graphicFrameMkLst>
        </pc:graphicFrameChg>
      </pc:sldChg>
      <pc:sldChg chg="modSp add mod ord addCm delCm modCm modNotesTx">
        <pc:chgData name="Saranya Palaniswamy" userId="973be20e-c43f-434f-97ed-92fa4baa28ec" providerId="ADAL" clId="{B5DCF0CE-C8E5-412E-A0C9-51F8158176BB}" dt="2024-01-12T16:27:49.486" v="95238" actId="20577"/>
        <pc:sldMkLst>
          <pc:docMk/>
          <pc:sldMk cId="3079362900" sldId="485"/>
        </pc:sldMkLst>
        <pc:spChg chg="mod">
          <ac:chgData name="Saranya Palaniswamy" userId="973be20e-c43f-434f-97ed-92fa4baa28ec" providerId="ADAL" clId="{B5DCF0CE-C8E5-412E-A0C9-51F8158176BB}" dt="2023-10-11T15:43:44.214" v="34699" actId="20577"/>
          <ac:spMkLst>
            <pc:docMk/>
            <pc:sldMk cId="3079362900" sldId="485"/>
            <ac:spMk id="2" creationId="{5B04C80A-E632-43FF-9A5F-2BBD18F402AB}"/>
          </ac:spMkLst>
        </pc:spChg>
        <pc:extLst>
          <p:ext xmlns:p="http://schemas.openxmlformats.org/presentationml/2006/main" uri="{D6D511B9-2390-475A-947B-AFAB55BFBCF1}">
            <pc226:cmChg xmlns:pc226="http://schemas.microsoft.com/office/powerpoint/2022/06/main/command" chg="add del mod">
              <pc226:chgData name="Saranya Palaniswamy" userId="973be20e-c43f-434f-97ed-92fa4baa28ec" providerId="ADAL" clId="{B5DCF0CE-C8E5-412E-A0C9-51F8158176BB}" dt="2024-01-12T12:42:41.007" v="93822"/>
              <pc2:cmMkLst xmlns:pc2="http://schemas.microsoft.com/office/powerpoint/2019/9/main/command">
                <pc:docMk/>
                <pc:sldMk cId="3079362900" sldId="485"/>
                <pc2:cmMk id="{C815F0C3-0C5D-4566-99E1-720480765FB6}"/>
              </pc2:cmMkLst>
              <pc226:cmRplyChg chg="add">
                <pc226:chgData name="Saranya Palaniswamy" userId="973be20e-c43f-434f-97ed-92fa4baa28ec" providerId="ADAL" clId="{B5DCF0CE-C8E5-412E-A0C9-51F8158176BB}" dt="2024-01-12T12:42:36.177" v="93820"/>
                <pc2:cmRplyMkLst xmlns:pc2="http://schemas.microsoft.com/office/powerpoint/2019/9/main/command">
                  <pc:docMk/>
                  <pc:sldMk cId="3079362900" sldId="485"/>
                  <pc2:cmMk id="{C815F0C3-0C5D-4566-99E1-720480765FB6}"/>
                  <pc2:cmRplyMk id="{B9691891-B261-4002-9D89-BAA7BD2896CC}"/>
                </pc2:cmRplyMkLst>
              </pc226:cmRplyChg>
            </pc226:cmChg>
          </p:ext>
        </pc:extLst>
      </pc:sldChg>
      <pc:sldChg chg="addSp delSp modSp add mod ord delCm modCm modNotesTx">
        <pc:chgData name="Saranya Palaniswamy" userId="973be20e-c43f-434f-97ed-92fa4baa28ec" providerId="ADAL" clId="{B5DCF0CE-C8E5-412E-A0C9-51F8158176BB}" dt="2024-01-15T14:10:43.742" v="98717"/>
        <pc:sldMkLst>
          <pc:docMk/>
          <pc:sldMk cId="1603560865" sldId="486"/>
        </pc:sldMkLst>
        <pc:spChg chg="mod">
          <ac:chgData name="Saranya Palaniswamy" userId="973be20e-c43f-434f-97ed-92fa4baa28ec" providerId="ADAL" clId="{B5DCF0CE-C8E5-412E-A0C9-51F8158176BB}" dt="2024-01-15T13:54:11.361" v="98651" actId="6549"/>
          <ac:spMkLst>
            <pc:docMk/>
            <pc:sldMk cId="1603560865" sldId="486"/>
            <ac:spMk id="2" creationId="{5B04C80A-E632-43FF-9A5F-2BBD18F402AB}"/>
          </ac:spMkLst>
        </pc:spChg>
        <pc:spChg chg="add del">
          <ac:chgData name="Saranya Palaniswamy" userId="973be20e-c43f-434f-97ed-92fa4baa28ec" providerId="ADAL" clId="{B5DCF0CE-C8E5-412E-A0C9-51F8158176BB}" dt="2024-01-02T10:05:17.469" v="85598" actId="22"/>
          <ac:spMkLst>
            <pc:docMk/>
            <pc:sldMk cId="1603560865" sldId="486"/>
            <ac:spMk id="4" creationId="{B5FB41C4-3454-EEC5-A686-75D7CE32C4C6}"/>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4-01-15T14:10:43.742" v="98717"/>
              <pc2:cmMkLst xmlns:pc2="http://schemas.microsoft.com/office/powerpoint/2019/9/main/command">
                <pc:docMk/>
                <pc:sldMk cId="1603560865" sldId="486"/>
                <pc2:cmMk id="{C6721907-FA34-4598-94A9-85275EF77875}"/>
              </pc2:cmMkLst>
            </pc226:cmChg>
          </p:ext>
        </pc:extLst>
      </pc:sldChg>
      <pc:sldChg chg="addSp delSp modSp add del mod ord modNotesTx">
        <pc:chgData name="Saranya Palaniswamy" userId="973be20e-c43f-434f-97ed-92fa4baa28ec" providerId="ADAL" clId="{B5DCF0CE-C8E5-412E-A0C9-51F8158176BB}" dt="2023-10-12T10:47:51.229" v="34701" actId="47"/>
        <pc:sldMkLst>
          <pc:docMk/>
          <pc:sldMk cId="2518337763" sldId="486"/>
        </pc:sldMkLst>
        <pc:spChg chg="del">
          <ac:chgData name="Saranya Palaniswamy" userId="973be20e-c43f-434f-97ed-92fa4baa28ec" providerId="ADAL" clId="{B5DCF0CE-C8E5-412E-A0C9-51F8158176BB}" dt="2023-10-09T15:58:10.142" v="34562" actId="478"/>
          <ac:spMkLst>
            <pc:docMk/>
            <pc:sldMk cId="2518337763" sldId="486"/>
            <ac:spMk id="2" creationId="{356991AA-A14F-AFF7-81C7-E30108D95C37}"/>
          </ac:spMkLst>
        </pc:spChg>
        <pc:spChg chg="mod">
          <ac:chgData name="Saranya Palaniswamy" userId="973be20e-c43f-434f-97ed-92fa4baa28ec" providerId="ADAL" clId="{B5DCF0CE-C8E5-412E-A0C9-51F8158176BB}" dt="2023-10-09T16:00:11.871" v="34653" actId="20577"/>
          <ac:spMkLst>
            <pc:docMk/>
            <pc:sldMk cId="2518337763" sldId="486"/>
            <ac:spMk id="8" creationId="{0158A66E-2D42-CF43-51B1-B042473F6432}"/>
          </ac:spMkLst>
        </pc:spChg>
        <pc:spChg chg="mod">
          <ac:chgData name="Saranya Palaniswamy" userId="973be20e-c43f-434f-97ed-92fa4baa28ec" providerId="ADAL" clId="{B5DCF0CE-C8E5-412E-A0C9-51F8158176BB}" dt="2023-10-09T15:59:03.190" v="34646" actId="207"/>
          <ac:spMkLst>
            <pc:docMk/>
            <pc:sldMk cId="2518337763" sldId="486"/>
            <ac:spMk id="12" creationId="{475A5826-392C-FA51-5215-9D9328ABDA5E}"/>
          </ac:spMkLst>
        </pc:spChg>
        <pc:picChg chg="del">
          <ac:chgData name="Saranya Palaniswamy" userId="973be20e-c43f-434f-97ed-92fa4baa28ec" providerId="ADAL" clId="{B5DCF0CE-C8E5-412E-A0C9-51F8158176BB}" dt="2023-10-09T15:58:08.221" v="34561" actId="478"/>
          <ac:picMkLst>
            <pc:docMk/>
            <pc:sldMk cId="2518337763" sldId="486"/>
            <ac:picMk id="3" creationId="{C0D26F91-B176-2057-5822-5CE9C581296E}"/>
          </ac:picMkLst>
        </pc:picChg>
        <pc:picChg chg="add mod modCrop">
          <ac:chgData name="Saranya Palaniswamy" userId="973be20e-c43f-434f-97ed-92fa4baa28ec" providerId="ADAL" clId="{B5DCF0CE-C8E5-412E-A0C9-51F8158176BB}" dt="2023-10-09T16:00:30.115" v="34655" actId="1076"/>
          <ac:picMkLst>
            <pc:docMk/>
            <pc:sldMk cId="2518337763" sldId="486"/>
            <ac:picMk id="5" creationId="{3C38D8EC-BFAC-1307-2D3D-72788D8CBA47}"/>
          </ac:picMkLst>
        </pc:picChg>
      </pc:sldChg>
      <pc:sldChg chg="addSp delSp modSp add del mod ord">
        <pc:chgData name="Saranya Palaniswamy" userId="973be20e-c43f-434f-97ed-92fa4baa28ec" providerId="ADAL" clId="{B5DCF0CE-C8E5-412E-A0C9-51F8158176BB}" dt="2023-10-12T10:47:52.143" v="34702" actId="47"/>
        <pc:sldMkLst>
          <pc:docMk/>
          <pc:sldMk cId="694460457" sldId="487"/>
        </pc:sldMkLst>
        <pc:spChg chg="mod">
          <ac:chgData name="Saranya Palaniswamy" userId="973be20e-c43f-434f-97ed-92fa4baa28ec" providerId="ADAL" clId="{B5DCF0CE-C8E5-412E-A0C9-51F8158176BB}" dt="2023-10-09T16:00:08.911" v="34652" actId="20577"/>
          <ac:spMkLst>
            <pc:docMk/>
            <pc:sldMk cId="694460457" sldId="487"/>
            <ac:spMk id="8" creationId="{0158A66E-2D42-CF43-51B1-B042473F6432}"/>
          </ac:spMkLst>
        </pc:spChg>
        <pc:picChg chg="add mod">
          <ac:chgData name="Saranya Palaniswamy" userId="973be20e-c43f-434f-97ed-92fa4baa28ec" providerId="ADAL" clId="{B5DCF0CE-C8E5-412E-A0C9-51F8158176BB}" dt="2023-10-09T16:00:36.550" v="34658" actId="1076"/>
          <ac:picMkLst>
            <pc:docMk/>
            <pc:sldMk cId="694460457" sldId="487"/>
            <ac:picMk id="3" creationId="{4FD4E117-0C25-C0C4-53CA-E2405099D21D}"/>
          </ac:picMkLst>
        </pc:picChg>
        <pc:picChg chg="del">
          <ac:chgData name="Saranya Palaniswamy" userId="973be20e-c43f-434f-97ed-92fa4baa28ec" providerId="ADAL" clId="{B5DCF0CE-C8E5-412E-A0C9-51F8158176BB}" dt="2023-10-09T16:00:06.305" v="34651" actId="478"/>
          <ac:picMkLst>
            <pc:docMk/>
            <pc:sldMk cId="694460457" sldId="487"/>
            <ac:picMk id="5" creationId="{3C38D8EC-BFAC-1307-2D3D-72788D8CBA47}"/>
          </ac:picMkLst>
        </pc:picChg>
      </pc:sldChg>
      <pc:sldChg chg="addSp delSp modSp add mod ord delCm modCm modNotesTx">
        <pc:chgData name="Saranya Palaniswamy" userId="973be20e-c43f-434f-97ed-92fa4baa28ec" providerId="ADAL" clId="{B5DCF0CE-C8E5-412E-A0C9-51F8158176BB}" dt="2024-01-31T12:54:39.447" v="102279" actId="20577"/>
        <pc:sldMkLst>
          <pc:docMk/>
          <pc:sldMk cId="1086402030" sldId="487"/>
        </pc:sldMkLst>
        <pc:spChg chg="del">
          <ac:chgData name="Saranya Palaniswamy" userId="973be20e-c43f-434f-97ed-92fa4baa28ec" providerId="ADAL" clId="{B5DCF0CE-C8E5-412E-A0C9-51F8158176BB}" dt="2023-10-19T14:10:09.123" v="34947" actId="478"/>
          <ac:spMkLst>
            <pc:docMk/>
            <pc:sldMk cId="1086402030" sldId="487"/>
            <ac:spMk id="2" creationId="{356991AA-A14F-AFF7-81C7-E30108D95C37}"/>
          </ac:spMkLst>
        </pc:spChg>
        <pc:spChg chg="add mod">
          <ac:chgData name="Saranya Palaniswamy" userId="973be20e-c43f-434f-97ed-92fa4baa28ec" providerId="ADAL" clId="{B5DCF0CE-C8E5-412E-A0C9-51F8158176BB}" dt="2023-12-12T13:18:00.742" v="82210" actId="20577"/>
          <ac:spMkLst>
            <pc:docMk/>
            <pc:sldMk cId="1086402030" sldId="487"/>
            <ac:spMk id="3" creationId="{AF4A604D-CAE5-2016-6A4F-01826A0D37B2}"/>
          </ac:spMkLst>
        </pc:spChg>
        <pc:spChg chg="add del mod">
          <ac:chgData name="Saranya Palaniswamy" userId="973be20e-c43f-434f-97ed-92fa4baa28ec" providerId="ADAL" clId="{B5DCF0CE-C8E5-412E-A0C9-51F8158176BB}" dt="2023-11-16T15:26:28.851" v="69326" actId="478"/>
          <ac:spMkLst>
            <pc:docMk/>
            <pc:sldMk cId="1086402030" sldId="487"/>
            <ac:spMk id="4" creationId="{0AAE120E-71B9-7D28-EC23-27EAD0EA8997}"/>
          </ac:spMkLst>
        </pc:spChg>
        <pc:spChg chg="add del mod">
          <ac:chgData name="Saranya Palaniswamy" userId="973be20e-c43f-434f-97ed-92fa4baa28ec" providerId="ADAL" clId="{B5DCF0CE-C8E5-412E-A0C9-51F8158176BB}" dt="2023-11-16T15:26:30.168" v="69327" actId="478"/>
          <ac:spMkLst>
            <pc:docMk/>
            <pc:sldMk cId="1086402030" sldId="487"/>
            <ac:spMk id="5" creationId="{B96F1A03-5C0F-0015-EA9D-F8B41A8F4510}"/>
          </ac:spMkLst>
        </pc:spChg>
        <pc:spChg chg="mod">
          <ac:chgData name="Saranya Palaniswamy" userId="973be20e-c43f-434f-97ed-92fa4baa28ec" providerId="ADAL" clId="{B5DCF0CE-C8E5-412E-A0C9-51F8158176BB}" dt="2024-01-31T12:54:39.447" v="102279" actId="20577"/>
          <ac:spMkLst>
            <pc:docMk/>
            <pc:sldMk cId="1086402030" sldId="487"/>
            <ac:spMk id="8" creationId="{0158A66E-2D42-CF43-51B1-B042473F6432}"/>
          </ac:spMkLst>
        </pc:spChg>
        <pc:spChg chg="mod">
          <ac:chgData name="Saranya Palaniswamy" userId="973be20e-c43f-434f-97ed-92fa4baa28ec" providerId="ADAL" clId="{B5DCF0CE-C8E5-412E-A0C9-51F8158176BB}" dt="2023-10-23T14:13:26.219" v="36645" actId="207"/>
          <ac:spMkLst>
            <pc:docMk/>
            <pc:sldMk cId="1086402030" sldId="487"/>
            <ac:spMk id="12" creationId="{475A5826-392C-FA51-5215-9D9328ABDA5E}"/>
          </ac:spMkLst>
        </pc:spChg>
        <pc:graphicFrameChg chg="add mod">
          <ac:chgData name="Saranya Palaniswamy" userId="973be20e-c43f-434f-97ed-92fa4baa28ec" providerId="ADAL" clId="{B5DCF0CE-C8E5-412E-A0C9-51F8158176BB}" dt="2023-12-12T09:51:50.676" v="82159" actId="14100"/>
          <ac:graphicFrameMkLst>
            <pc:docMk/>
            <pc:sldMk cId="1086402030" sldId="487"/>
            <ac:graphicFrameMk id="4" creationId="{80E9E24A-E5CF-3B50-E018-358771C72F5C}"/>
          </ac:graphicFrameMkLst>
        </pc:graphicFrameChg>
        <pc:graphicFrameChg chg="add del mod">
          <ac:chgData name="Saranya Palaniswamy" userId="973be20e-c43f-434f-97ed-92fa4baa28ec" providerId="ADAL" clId="{B5DCF0CE-C8E5-412E-A0C9-51F8158176BB}" dt="2023-12-11T11:48:19.538" v="79503" actId="478"/>
          <ac:graphicFrameMkLst>
            <pc:docMk/>
            <pc:sldMk cId="1086402030" sldId="487"/>
            <ac:graphicFrameMk id="7" creationId="{1E29FCB3-F7EB-3212-0AAF-0BA8530A3CE7}"/>
          </ac:graphicFrameMkLst>
        </pc:graphicFrameChg>
        <pc:graphicFrameChg chg="add mod">
          <ac:chgData name="Saranya Palaniswamy" userId="973be20e-c43f-434f-97ed-92fa4baa28ec" providerId="ADAL" clId="{B5DCF0CE-C8E5-412E-A0C9-51F8158176BB}" dt="2023-12-12T09:50:28.466" v="82106" actId="14100"/>
          <ac:graphicFrameMkLst>
            <pc:docMk/>
            <pc:sldMk cId="1086402030" sldId="487"/>
            <ac:graphicFrameMk id="9" creationId="{CAF50088-CC31-477D-632F-9A1EF4D3ACED}"/>
          </ac:graphicFrameMkLst>
        </pc:graphicFrameChg>
        <pc:picChg chg="add del mod">
          <ac:chgData name="Saranya Palaniswamy" userId="973be20e-c43f-434f-97ed-92fa4baa28ec" providerId="ADAL" clId="{B5DCF0CE-C8E5-412E-A0C9-51F8158176BB}" dt="2023-12-12T09:50:16.243" v="82102" actId="478"/>
          <ac:picMkLst>
            <pc:docMk/>
            <pc:sldMk cId="1086402030" sldId="487"/>
            <ac:picMk id="2" creationId="{97DCEDD0-613B-4664-00FA-B179D742582B}"/>
          </ac:picMkLst>
        </pc:picChg>
        <pc:picChg chg="add del mod">
          <ac:chgData name="Saranya Palaniswamy" userId="973be20e-c43f-434f-97ed-92fa4baa28ec" providerId="ADAL" clId="{B5DCF0CE-C8E5-412E-A0C9-51F8158176BB}" dt="2023-11-16T15:27:56.364" v="69329" actId="478"/>
          <ac:picMkLst>
            <pc:docMk/>
            <pc:sldMk cId="1086402030" sldId="487"/>
            <ac:picMk id="2" creationId="{E82EB56A-A89D-B9E4-A673-802B646CE201}"/>
          </ac:picMkLst>
        </pc:picChg>
        <pc:picChg chg="add del mod">
          <ac:chgData name="Saranya Palaniswamy" userId="973be20e-c43f-434f-97ed-92fa4baa28ec" providerId="ADAL" clId="{B5DCF0CE-C8E5-412E-A0C9-51F8158176BB}" dt="2023-10-23T14:22:37.311" v="37155" actId="478"/>
          <ac:picMkLst>
            <pc:docMk/>
            <pc:sldMk cId="1086402030" sldId="487"/>
            <ac:picMk id="2" creationId="{FF7E9F80-92FD-3661-187C-EBB6DF1B3A24}"/>
          </ac:picMkLst>
        </pc:picChg>
        <pc:picChg chg="del">
          <ac:chgData name="Saranya Palaniswamy" userId="973be20e-c43f-434f-97ed-92fa4baa28ec" providerId="ADAL" clId="{B5DCF0CE-C8E5-412E-A0C9-51F8158176BB}" dt="2023-10-19T14:10:08.003" v="34946" actId="478"/>
          <ac:picMkLst>
            <pc:docMk/>
            <pc:sldMk cId="1086402030" sldId="487"/>
            <ac:picMk id="3" creationId="{C0D26F91-B176-2057-5822-5CE9C581296E}"/>
          </ac:picMkLst>
        </pc:picChg>
        <pc:picChg chg="add del mod">
          <ac:chgData name="Saranya Palaniswamy" userId="973be20e-c43f-434f-97ed-92fa4baa28ec" providerId="ADAL" clId="{B5DCF0CE-C8E5-412E-A0C9-51F8158176BB}" dt="2023-10-19T14:31:44.318" v="35049" actId="478"/>
          <ac:picMkLst>
            <pc:docMk/>
            <pc:sldMk cId="1086402030" sldId="487"/>
            <ac:picMk id="5" creationId="{B6033F14-1903-5CD5-0CE2-F18DFE640D20}"/>
          </ac:picMkLst>
        </pc:picChg>
        <pc:picChg chg="add del mod">
          <ac:chgData name="Saranya Palaniswamy" userId="973be20e-c43f-434f-97ed-92fa4baa28ec" providerId="ADAL" clId="{B5DCF0CE-C8E5-412E-A0C9-51F8158176BB}" dt="2023-10-19T14:31:45.051" v="35050" actId="478"/>
          <ac:picMkLst>
            <pc:docMk/>
            <pc:sldMk cId="1086402030" sldId="487"/>
            <ac:picMk id="7" creationId="{5FC248C2-D360-0454-8F25-1A82F6B6B47E}"/>
          </ac:picMkLst>
        </pc:picChg>
        <pc:picChg chg="add del mod">
          <ac:chgData name="Saranya Palaniswamy" userId="973be20e-c43f-434f-97ed-92fa4baa28ec" providerId="ADAL" clId="{B5DCF0CE-C8E5-412E-A0C9-51F8158176BB}" dt="2023-10-19T14:31:45.437" v="35051" actId="478"/>
          <ac:picMkLst>
            <pc:docMk/>
            <pc:sldMk cId="1086402030" sldId="487"/>
            <ac:picMk id="10" creationId="{EA7E69E5-270A-78AC-93DD-BCAAC004E5A9}"/>
          </ac:picMkLst>
        </pc:picChg>
        <pc:picChg chg="add del mod">
          <ac:chgData name="Saranya Palaniswamy" userId="973be20e-c43f-434f-97ed-92fa4baa28ec" providerId="ADAL" clId="{B5DCF0CE-C8E5-412E-A0C9-51F8158176BB}" dt="2023-10-19T14:32:34.561" v="35062" actId="478"/>
          <ac:picMkLst>
            <pc:docMk/>
            <pc:sldMk cId="1086402030" sldId="487"/>
            <ac:picMk id="13" creationId="{3F6AF9C5-E54A-0DF3-8930-D11B94D95E0B}"/>
          </ac:picMkLst>
        </pc:picChg>
        <pc:picChg chg="add del mod">
          <ac:chgData name="Saranya Palaniswamy" userId="973be20e-c43f-434f-97ed-92fa4baa28ec" providerId="ADAL" clId="{B5DCF0CE-C8E5-412E-A0C9-51F8158176BB}" dt="2023-11-16T15:09:19.979" v="69221" actId="478"/>
          <ac:picMkLst>
            <pc:docMk/>
            <pc:sldMk cId="1086402030" sldId="487"/>
            <ac:picMk id="15" creationId="{BDDE3CA5-BE8A-12BD-FF7C-8ADAD9078D8C}"/>
          </ac:picMkLst>
        </pc:picChg>
        <pc:picChg chg="add del mod">
          <ac:chgData name="Saranya Palaniswamy" userId="973be20e-c43f-434f-97ed-92fa4baa28ec" providerId="ADAL" clId="{B5DCF0CE-C8E5-412E-A0C9-51F8158176BB}" dt="2023-10-20T15:10:09.879" v="35864" actId="478"/>
          <ac:picMkLst>
            <pc:docMk/>
            <pc:sldMk cId="1086402030" sldId="487"/>
            <ac:picMk id="17" creationId="{759CA186-B949-9631-F3CD-4671EC863CFE}"/>
          </ac:picMkLst>
        </pc:picChg>
        <pc:picChg chg="add del mod">
          <ac:chgData name="Saranya Palaniswamy" userId="973be20e-c43f-434f-97ed-92fa4baa28ec" providerId="ADAL" clId="{B5DCF0CE-C8E5-412E-A0C9-51F8158176BB}" dt="2023-10-19T14:33:43.606" v="35073" actId="478"/>
          <ac:picMkLst>
            <pc:docMk/>
            <pc:sldMk cId="1086402030" sldId="487"/>
            <ac:picMk id="19" creationId="{76E484BF-A9C3-31D7-59F5-048A93AB1C64}"/>
          </ac:picMkLst>
        </pc:picChg>
        <pc:cxnChg chg="add del mod">
          <ac:chgData name="Saranya Palaniswamy" userId="973be20e-c43f-434f-97ed-92fa4baa28ec" providerId="ADAL" clId="{B5DCF0CE-C8E5-412E-A0C9-51F8158176BB}" dt="2023-11-16T15:26:31.054" v="69328" actId="478"/>
          <ac:cxnSpMkLst>
            <pc:docMk/>
            <pc:sldMk cId="1086402030" sldId="487"/>
            <ac:cxnSpMk id="6" creationId="{875BA734-9982-FCC9-8F1D-8D73B97A1C02}"/>
          </ac:cxnSpMkLst>
        </pc:cxn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2-06T14:46:10.113" v="78065"/>
              <pc2:cmMkLst xmlns:pc2="http://schemas.microsoft.com/office/powerpoint/2019/9/main/command">
                <pc:docMk/>
                <pc:sldMk cId="1086402030" sldId="487"/>
                <pc2:cmMk id="{BB92BD09-9997-4171-BA17-A1BBD185EC83}"/>
              </pc2:cmMkLst>
              <pc226:cmRplyChg chg="add del">
                <pc226:chgData name="Saranya Palaniswamy" userId="973be20e-c43f-434f-97ed-92fa4baa28ec" providerId="ADAL" clId="{B5DCF0CE-C8E5-412E-A0C9-51F8158176BB}" dt="2023-12-01T17:39:12.361" v="75348"/>
                <pc2:cmRplyMkLst xmlns:pc2="http://schemas.microsoft.com/office/powerpoint/2019/9/main/command">
                  <pc:docMk/>
                  <pc:sldMk cId="1086402030" sldId="487"/>
                  <pc2:cmMk id="{BB92BD09-9997-4171-BA17-A1BBD185EC83}"/>
                  <pc2:cmRplyMk id="{CD20C736-7EDE-4A0F-BD21-787CFCCF2D9F}"/>
                </pc2:cmRplyMkLst>
              </pc226:cmRplyChg>
              <pc226:cmRplyChg chg="add">
                <pc226:chgData name="Saranya Palaniswamy" userId="973be20e-c43f-434f-97ed-92fa4baa28ec" providerId="ADAL" clId="{B5DCF0CE-C8E5-412E-A0C9-51F8158176BB}" dt="2023-12-06T14:11:40.611" v="77878"/>
                <pc2:cmRplyMkLst xmlns:pc2="http://schemas.microsoft.com/office/powerpoint/2019/9/main/command">
                  <pc:docMk/>
                  <pc:sldMk cId="1086402030" sldId="487"/>
                  <pc2:cmMk id="{BB92BD09-9997-4171-BA17-A1BBD185EC83}"/>
                  <pc2:cmRplyMk id="{CFC5344C-91F4-4A9A-A741-B8F5B91A29C1}"/>
                </pc2:cmRplyMkLst>
              </pc226:cmRplyChg>
            </pc226:cmChg>
            <pc226:cmChg xmlns:pc226="http://schemas.microsoft.com/office/powerpoint/2022/06/main/command" chg="del mod modRxn">
              <pc226:chgData name="Saranya Palaniswamy" userId="973be20e-c43f-434f-97ed-92fa4baa28ec" providerId="ADAL" clId="{B5DCF0CE-C8E5-412E-A0C9-51F8158176BB}" dt="2023-11-06T10:17:05.595" v="50539"/>
              <pc2:cmMkLst xmlns:pc2="http://schemas.microsoft.com/office/powerpoint/2019/9/main/command">
                <pc:docMk/>
                <pc:sldMk cId="1086402030" sldId="487"/>
                <pc2:cmMk id="{62BAF82E-B24A-4EBA-B14D-B865D3D86113}"/>
              </pc2:cmMkLst>
              <pc226:cmRplyChg chg="mod modRxn">
                <pc226:chgData name="Saranya Palaniswamy" userId="973be20e-c43f-434f-97ed-92fa4baa28ec" providerId="ADAL" clId="{B5DCF0CE-C8E5-412E-A0C9-51F8158176BB}" dt="2023-11-03T13:02:51.019" v="49884"/>
                <pc2:cmRplyMkLst xmlns:pc2="http://schemas.microsoft.com/office/powerpoint/2019/9/main/command">
                  <pc:docMk/>
                  <pc:sldMk cId="1086402030" sldId="487"/>
                  <pc2:cmMk id="{62BAF82E-B24A-4EBA-B14D-B865D3D86113}"/>
                  <pc2:cmRplyMk id="{013CBC27-DAD6-48B4-8BA8-2D35E43F34D0}"/>
                </pc2:cmRplyMkLst>
              </pc226:cmRplyChg>
              <pc226:cmRplyChg chg="add">
                <pc226:chgData name="Saranya Palaniswamy" userId="973be20e-c43f-434f-97ed-92fa4baa28ec" providerId="ADAL" clId="{B5DCF0CE-C8E5-412E-A0C9-51F8158176BB}" dt="2023-11-03T12:50:23.956" v="49747"/>
                <pc2:cmRplyMkLst xmlns:pc2="http://schemas.microsoft.com/office/powerpoint/2019/9/main/command">
                  <pc:docMk/>
                  <pc:sldMk cId="1086402030" sldId="487"/>
                  <pc2:cmMk id="{62BAF82E-B24A-4EBA-B14D-B865D3D86113}"/>
                  <pc2:cmRplyMk id="{0FBBEC3C-44E0-4C6D-A88E-27CC71784392}"/>
                </pc2:cmRplyMkLst>
              </pc226:cmRplyChg>
              <pc226:cmRplyChg chg="add mod">
                <pc226:chgData name="Saranya Palaniswamy" userId="973be20e-c43f-434f-97ed-92fa4baa28ec" providerId="ADAL" clId="{B5DCF0CE-C8E5-412E-A0C9-51F8158176BB}" dt="2023-11-02T18:00:35.370" v="47955"/>
                <pc2:cmRplyMkLst xmlns:pc2="http://schemas.microsoft.com/office/powerpoint/2019/9/main/command">
                  <pc:docMk/>
                  <pc:sldMk cId="1086402030" sldId="487"/>
                  <pc2:cmMk id="{62BAF82E-B24A-4EBA-B14D-B865D3D86113}"/>
                  <pc2:cmRplyMk id="{51E7E965-8C40-4EF4-A1D2-6F1565DB7DF2}"/>
                </pc2:cmRplyMkLst>
              </pc226:cmRplyChg>
            </pc226:cmChg>
            <pc226:cmChg xmlns:pc226="http://schemas.microsoft.com/office/powerpoint/2022/06/main/command" chg="del">
              <pc226:chgData name="Saranya Palaniswamy" userId="973be20e-c43f-434f-97ed-92fa4baa28ec" providerId="ADAL" clId="{B5DCF0CE-C8E5-412E-A0C9-51F8158176BB}" dt="2023-11-16T15:30:33.101" v="69407"/>
              <pc2:cmMkLst xmlns:pc2="http://schemas.microsoft.com/office/powerpoint/2019/9/main/command">
                <pc:docMk/>
                <pc:sldMk cId="1086402030" sldId="487"/>
                <pc2:cmMk id="{4015B777-11D6-49C8-9341-22FB895B2E3A}"/>
              </pc2:cmMkLst>
            </pc226:cmChg>
            <pc226:cmChg xmlns:pc226="http://schemas.microsoft.com/office/powerpoint/2022/06/main/command" chg="del">
              <pc226:chgData name="Saranya Palaniswamy" userId="973be20e-c43f-434f-97ed-92fa4baa28ec" providerId="ADAL" clId="{B5DCF0CE-C8E5-412E-A0C9-51F8158176BB}" dt="2024-01-15T17:43:23.151" v="99289"/>
              <pc2:cmMkLst xmlns:pc2="http://schemas.microsoft.com/office/powerpoint/2019/9/main/command">
                <pc:docMk/>
                <pc:sldMk cId="1086402030" sldId="487"/>
                <pc2:cmMk id="{837732B8-7FCF-42A5-9EDF-0C8783DDA1AA}"/>
              </pc2:cmMkLst>
            </pc226:cmChg>
            <pc226:cmChg xmlns:pc226="http://schemas.microsoft.com/office/powerpoint/2022/06/main/command" chg="del mod modRxn">
              <pc226:chgData name="Saranya Palaniswamy" userId="973be20e-c43f-434f-97ed-92fa4baa28ec" providerId="ADAL" clId="{B5DCF0CE-C8E5-412E-A0C9-51F8158176BB}" dt="2023-12-12T09:51:13.509" v="82150"/>
              <pc2:cmMkLst xmlns:pc2="http://schemas.microsoft.com/office/powerpoint/2019/9/main/command">
                <pc:docMk/>
                <pc:sldMk cId="1086402030" sldId="487"/>
                <pc2:cmMk id="{4E299EEC-0979-48D2-AA76-E298B46BC612}"/>
              </pc2:cmMkLst>
            </pc226:cmChg>
          </p:ext>
        </pc:extLst>
      </pc:sldChg>
      <pc:sldChg chg="addSp delSp modSp add del mod ord">
        <pc:chgData name="Saranya Palaniswamy" userId="973be20e-c43f-434f-97ed-92fa4baa28ec" providerId="ADAL" clId="{B5DCF0CE-C8E5-412E-A0C9-51F8158176BB}" dt="2023-10-20T14:57:38.704" v="35791" actId="47"/>
        <pc:sldMkLst>
          <pc:docMk/>
          <pc:sldMk cId="2381373956" sldId="488"/>
        </pc:sldMkLst>
        <pc:spChg chg="add mod">
          <ac:chgData name="Saranya Palaniswamy" userId="973be20e-c43f-434f-97ed-92fa4baa28ec" providerId="ADAL" clId="{B5DCF0CE-C8E5-412E-A0C9-51F8158176BB}" dt="2023-10-19T16:33:56.528" v="35509" actId="1076"/>
          <ac:spMkLst>
            <pc:docMk/>
            <pc:sldMk cId="2381373956" sldId="488"/>
            <ac:spMk id="4" creationId="{628650EF-B417-8FC5-45D8-E02DEF7AC38F}"/>
          </ac:spMkLst>
        </pc:spChg>
        <pc:spChg chg="add mod">
          <ac:chgData name="Saranya Palaniswamy" userId="973be20e-c43f-434f-97ed-92fa4baa28ec" providerId="ADAL" clId="{B5DCF0CE-C8E5-412E-A0C9-51F8158176BB}" dt="2023-10-19T16:33:53.167" v="35508" actId="1038"/>
          <ac:spMkLst>
            <pc:docMk/>
            <pc:sldMk cId="2381373956" sldId="488"/>
            <ac:spMk id="6" creationId="{EEE9573A-7AEC-97B9-FB3B-4BB9D3F02795}"/>
          </ac:spMkLst>
        </pc:spChg>
        <pc:spChg chg="mod">
          <ac:chgData name="Saranya Palaniswamy" userId="973be20e-c43f-434f-97ed-92fa4baa28ec" providerId="ADAL" clId="{B5DCF0CE-C8E5-412E-A0C9-51F8158176BB}" dt="2023-10-19T16:32:15.649" v="35413" actId="20577"/>
          <ac:spMkLst>
            <pc:docMk/>
            <pc:sldMk cId="2381373956" sldId="488"/>
            <ac:spMk id="8" creationId="{0158A66E-2D42-CF43-51B1-B042473F6432}"/>
          </ac:spMkLst>
        </pc:spChg>
        <pc:spChg chg="add mod">
          <ac:chgData name="Saranya Palaniswamy" userId="973be20e-c43f-434f-97ed-92fa4baa28ec" providerId="ADAL" clId="{B5DCF0CE-C8E5-412E-A0C9-51F8158176BB}" dt="2023-10-19T16:33:46.239" v="35503" actId="1076"/>
          <ac:spMkLst>
            <pc:docMk/>
            <pc:sldMk cId="2381373956" sldId="488"/>
            <ac:spMk id="9" creationId="{7B47CEE7-9116-B958-A6CB-CD86853AAB05}"/>
          </ac:spMkLst>
        </pc:spChg>
        <pc:spChg chg="add mod">
          <ac:chgData name="Saranya Palaniswamy" userId="973be20e-c43f-434f-97ed-92fa4baa28ec" providerId="ADAL" clId="{B5DCF0CE-C8E5-412E-A0C9-51F8158176BB}" dt="2023-10-19T16:33:42.731" v="35502" actId="1076"/>
          <ac:spMkLst>
            <pc:docMk/>
            <pc:sldMk cId="2381373956" sldId="488"/>
            <ac:spMk id="11" creationId="{1EB78A24-E952-D46F-B1A7-045CF8AC6DB6}"/>
          </ac:spMkLst>
        </pc:spChg>
        <pc:spChg chg="add mod">
          <ac:chgData name="Saranya Palaniswamy" userId="973be20e-c43f-434f-97ed-92fa4baa28ec" providerId="ADAL" clId="{B5DCF0CE-C8E5-412E-A0C9-51F8158176BB}" dt="2023-10-19T16:34:07.277" v="35514" actId="1038"/>
          <ac:spMkLst>
            <pc:docMk/>
            <pc:sldMk cId="2381373956" sldId="488"/>
            <ac:spMk id="13" creationId="{FDA38579-DD75-6A36-7DB1-093072B89205}"/>
          </ac:spMkLst>
        </pc:spChg>
        <pc:spChg chg="add del mod">
          <ac:chgData name="Saranya Palaniswamy" userId="973be20e-c43f-434f-97ed-92fa4baa28ec" providerId="ADAL" clId="{B5DCF0CE-C8E5-412E-A0C9-51F8158176BB}" dt="2023-10-19T16:33:21.548" v="35483" actId="478"/>
          <ac:spMkLst>
            <pc:docMk/>
            <pc:sldMk cId="2381373956" sldId="488"/>
            <ac:spMk id="14" creationId="{20AF928A-D827-C653-EAFB-86DACD107B72}"/>
          </ac:spMkLst>
        </pc:spChg>
        <pc:picChg chg="add mod">
          <ac:chgData name="Saranya Palaniswamy" userId="973be20e-c43f-434f-97ed-92fa4baa28ec" providerId="ADAL" clId="{B5DCF0CE-C8E5-412E-A0C9-51F8158176BB}" dt="2023-10-19T16:32:29.602" v="35415" actId="1076"/>
          <ac:picMkLst>
            <pc:docMk/>
            <pc:sldMk cId="2381373956" sldId="488"/>
            <ac:picMk id="3" creationId="{59FDB62F-EFB1-F802-19D7-681D2185AF57}"/>
          </ac:picMkLst>
        </pc:picChg>
        <pc:picChg chg="del">
          <ac:chgData name="Saranya Palaniswamy" userId="973be20e-c43f-434f-97ed-92fa4baa28ec" providerId="ADAL" clId="{B5DCF0CE-C8E5-412E-A0C9-51F8158176BB}" dt="2023-10-19T16:32:06.244" v="35399" actId="478"/>
          <ac:picMkLst>
            <pc:docMk/>
            <pc:sldMk cId="2381373956" sldId="488"/>
            <ac:picMk id="5" creationId="{B6033F14-1903-5CD5-0CE2-F18DFE640D20}"/>
          </ac:picMkLst>
        </pc:picChg>
        <pc:picChg chg="del">
          <ac:chgData name="Saranya Palaniswamy" userId="973be20e-c43f-434f-97ed-92fa4baa28ec" providerId="ADAL" clId="{B5DCF0CE-C8E5-412E-A0C9-51F8158176BB}" dt="2023-10-19T16:32:06.915" v="35400" actId="478"/>
          <ac:picMkLst>
            <pc:docMk/>
            <pc:sldMk cId="2381373956" sldId="488"/>
            <ac:picMk id="7" creationId="{5FC248C2-D360-0454-8F25-1A82F6B6B47E}"/>
          </ac:picMkLst>
        </pc:picChg>
        <pc:picChg chg="del">
          <ac:chgData name="Saranya Palaniswamy" userId="973be20e-c43f-434f-97ed-92fa4baa28ec" providerId="ADAL" clId="{B5DCF0CE-C8E5-412E-A0C9-51F8158176BB}" dt="2023-10-19T16:32:07.268" v="35401" actId="478"/>
          <ac:picMkLst>
            <pc:docMk/>
            <pc:sldMk cId="2381373956" sldId="488"/>
            <ac:picMk id="10" creationId="{EA7E69E5-270A-78AC-93DD-BCAAC004E5A9}"/>
          </ac:picMkLst>
        </pc:picChg>
      </pc:sldChg>
      <pc:sldChg chg="add del">
        <pc:chgData name="Saranya Palaniswamy" userId="973be20e-c43f-434f-97ed-92fa4baa28ec" providerId="ADAL" clId="{B5DCF0CE-C8E5-412E-A0C9-51F8158176BB}" dt="2023-12-11T16:54:55.137" v="82063" actId="2696"/>
        <pc:sldMkLst>
          <pc:docMk/>
          <pc:sldMk cId="2796175550" sldId="488"/>
        </pc:sldMkLst>
      </pc:sldChg>
      <pc:sldChg chg="addSp delSp modSp add del mod ord">
        <pc:chgData name="Saranya Palaniswamy" userId="973be20e-c43f-434f-97ed-92fa4baa28ec" providerId="ADAL" clId="{B5DCF0CE-C8E5-412E-A0C9-51F8158176BB}" dt="2023-10-12T10:47:53.936" v="34703" actId="47"/>
        <pc:sldMkLst>
          <pc:docMk/>
          <pc:sldMk cId="4232592827" sldId="488"/>
        </pc:sldMkLst>
        <pc:picChg chg="del mod">
          <ac:chgData name="Saranya Palaniswamy" userId="973be20e-c43f-434f-97ed-92fa4baa28ec" providerId="ADAL" clId="{B5DCF0CE-C8E5-412E-A0C9-51F8158176BB}" dt="2023-10-09T16:00:54.180" v="34661" actId="478"/>
          <ac:picMkLst>
            <pc:docMk/>
            <pc:sldMk cId="4232592827" sldId="488"/>
            <ac:picMk id="3" creationId="{4FD4E117-0C25-C0C4-53CA-E2405099D21D}"/>
          </ac:picMkLst>
        </pc:picChg>
        <pc:picChg chg="add del mod">
          <ac:chgData name="Saranya Palaniswamy" userId="973be20e-c43f-434f-97ed-92fa4baa28ec" providerId="ADAL" clId="{B5DCF0CE-C8E5-412E-A0C9-51F8158176BB}" dt="2023-10-12T08:41:18.814" v="34700" actId="478"/>
          <ac:picMkLst>
            <pc:docMk/>
            <pc:sldMk cId="4232592827" sldId="488"/>
            <ac:picMk id="4" creationId="{EA5F2CAD-4147-7295-CCBE-7E515B81A772}"/>
          </ac:picMkLst>
        </pc:picChg>
      </pc:sldChg>
      <pc:sldChg chg="addSp delSp modSp add del mod">
        <pc:chgData name="Saranya Palaniswamy" userId="973be20e-c43f-434f-97ed-92fa4baa28ec" providerId="ADAL" clId="{B5DCF0CE-C8E5-412E-A0C9-51F8158176BB}" dt="2023-10-19T16:54:00.733" v="35537" actId="47"/>
        <pc:sldMkLst>
          <pc:docMk/>
          <pc:sldMk cId="2350179832" sldId="489"/>
        </pc:sldMkLst>
        <pc:picChg chg="add mod">
          <ac:chgData name="Saranya Palaniswamy" userId="973be20e-c43f-434f-97ed-92fa4baa28ec" providerId="ADAL" clId="{B5DCF0CE-C8E5-412E-A0C9-51F8158176BB}" dt="2023-10-19T16:40:37.272" v="35536" actId="1076"/>
          <ac:picMkLst>
            <pc:docMk/>
            <pc:sldMk cId="2350179832" sldId="489"/>
            <ac:picMk id="3" creationId="{6455C697-A710-2B04-6904-E122197096E9}"/>
          </ac:picMkLst>
        </pc:picChg>
        <pc:picChg chg="del">
          <ac:chgData name="Saranya Palaniswamy" userId="973be20e-c43f-434f-97ed-92fa4baa28ec" providerId="ADAL" clId="{B5DCF0CE-C8E5-412E-A0C9-51F8158176BB}" dt="2023-10-19T14:33:48.881" v="35077" actId="478"/>
          <ac:picMkLst>
            <pc:docMk/>
            <pc:sldMk cId="2350179832" sldId="489"/>
            <ac:picMk id="15" creationId="{BDDE3CA5-BE8A-12BD-FF7C-8ADAD9078D8C}"/>
          </ac:picMkLst>
        </pc:picChg>
        <pc:picChg chg="del">
          <ac:chgData name="Saranya Palaniswamy" userId="973be20e-c43f-434f-97ed-92fa4baa28ec" providerId="ADAL" clId="{B5DCF0CE-C8E5-412E-A0C9-51F8158176BB}" dt="2023-10-19T14:33:49.398" v="35078" actId="478"/>
          <ac:picMkLst>
            <pc:docMk/>
            <pc:sldMk cId="2350179832" sldId="489"/>
            <ac:picMk id="17" creationId="{759CA186-B949-9631-F3CD-4671EC863CFE}"/>
          </ac:picMkLst>
        </pc:picChg>
      </pc:sldChg>
      <pc:sldChg chg="delSp add del mod">
        <pc:chgData name="Saranya Palaniswamy" userId="973be20e-c43f-434f-97ed-92fa4baa28ec" providerId="ADAL" clId="{B5DCF0CE-C8E5-412E-A0C9-51F8158176BB}" dt="2023-10-12T10:47:55.388" v="34704" actId="47"/>
        <pc:sldMkLst>
          <pc:docMk/>
          <pc:sldMk cId="3343262165" sldId="489"/>
        </pc:sldMkLst>
        <pc:picChg chg="del">
          <ac:chgData name="Saranya Palaniswamy" userId="973be20e-c43f-434f-97ed-92fa4baa28ec" providerId="ADAL" clId="{B5DCF0CE-C8E5-412E-A0C9-51F8158176BB}" dt="2023-10-10T12:49:02.709" v="34668" actId="478"/>
          <ac:picMkLst>
            <pc:docMk/>
            <pc:sldMk cId="3343262165" sldId="489"/>
            <ac:picMk id="4" creationId="{EA5F2CAD-4147-7295-CCBE-7E515B81A772}"/>
          </ac:picMkLst>
        </pc:picChg>
      </pc:sldChg>
      <pc:sldChg chg="addSp delSp modSp add del mod">
        <pc:chgData name="Saranya Palaniswamy" userId="973be20e-c43f-434f-97ed-92fa4baa28ec" providerId="ADAL" clId="{B5DCF0CE-C8E5-412E-A0C9-51F8158176BB}" dt="2023-10-20T15:11:27.607" v="35888" actId="47"/>
        <pc:sldMkLst>
          <pc:docMk/>
          <pc:sldMk cId="3209268481" sldId="490"/>
        </pc:sldMkLst>
        <pc:spChg chg="mod">
          <ac:chgData name="Saranya Palaniswamy" userId="973be20e-c43f-434f-97ed-92fa4baa28ec" providerId="ADAL" clId="{B5DCF0CE-C8E5-412E-A0C9-51F8158176BB}" dt="2023-10-19T14:34:32.722" v="35090" actId="20577"/>
          <ac:spMkLst>
            <pc:docMk/>
            <pc:sldMk cId="3209268481" sldId="490"/>
            <ac:spMk id="8" creationId="{0158A66E-2D42-CF43-51B1-B042473F6432}"/>
          </ac:spMkLst>
        </pc:spChg>
        <pc:picChg chg="del">
          <ac:chgData name="Saranya Palaniswamy" userId="973be20e-c43f-434f-97ed-92fa4baa28ec" providerId="ADAL" clId="{B5DCF0CE-C8E5-412E-A0C9-51F8158176BB}" dt="2023-10-19T14:34:28.221" v="35082" actId="478"/>
          <ac:picMkLst>
            <pc:docMk/>
            <pc:sldMk cId="3209268481" sldId="490"/>
            <ac:picMk id="3" creationId="{6455C697-A710-2B04-6904-E122197096E9}"/>
          </ac:picMkLst>
        </pc:picChg>
        <pc:picChg chg="add del mod">
          <ac:chgData name="Saranya Palaniswamy" userId="973be20e-c43f-434f-97ed-92fa4baa28ec" providerId="ADAL" clId="{B5DCF0CE-C8E5-412E-A0C9-51F8158176BB}" dt="2023-10-20T15:11:09.915" v="35866" actId="21"/>
          <ac:picMkLst>
            <pc:docMk/>
            <pc:sldMk cId="3209268481" sldId="490"/>
            <ac:picMk id="4" creationId="{7BC2A1C3-9B9D-7B2B-609B-4D31A167F25A}"/>
          </ac:picMkLst>
        </pc:picChg>
      </pc:sldChg>
      <pc:sldChg chg="addSp delSp modSp add del mod ord">
        <pc:chgData name="Saranya Palaniswamy" userId="973be20e-c43f-434f-97ed-92fa4baa28ec" providerId="ADAL" clId="{B5DCF0CE-C8E5-412E-A0C9-51F8158176BB}" dt="2023-10-23T15:27:00.893" v="38279" actId="47"/>
        <pc:sldMkLst>
          <pc:docMk/>
          <pc:sldMk cId="3566470806" sldId="491"/>
        </pc:sldMkLst>
        <pc:spChg chg="add mod">
          <ac:chgData name="Saranya Palaniswamy" userId="973be20e-c43f-434f-97ed-92fa4baa28ec" providerId="ADAL" clId="{B5DCF0CE-C8E5-412E-A0C9-51F8158176BB}" dt="2023-10-23T14:26:06.396" v="37441" actId="20577"/>
          <ac:spMkLst>
            <pc:docMk/>
            <pc:sldMk cId="3566470806" sldId="491"/>
            <ac:spMk id="2" creationId="{E1CF7397-14EB-E99E-B8ED-82C760137A1C}"/>
          </ac:spMkLst>
        </pc:spChg>
        <pc:spChg chg="add del mod">
          <ac:chgData name="Saranya Palaniswamy" userId="973be20e-c43f-434f-97ed-92fa4baa28ec" providerId="ADAL" clId="{B5DCF0CE-C8E5-412E-A0C9-51F8158176BB}" dt="2023-10-23T15:25:44.359" v="38261" actId="478"/>
          <ac:spMkLst>
            <pc:docMk/>
            <pc:sldMk cId="3566470806" sldId="491"/>
            <ac:spMk id="4" creationId="{E23AF3DA-022D-FCB4-C396-A1A52636C023}"/>
          </ac:spMkLst>
        </pc:spChg>
        <pc:spChg chg="add del mod">
          <ac:chgData name="Saranya Palaniswamy" userId="973be20e-c43f-434f-97ed-92fa4baa28ec" providerId="ADAL" clId="{B5DCF0CE-C8E5-412E-A0C9-51F8158176BB}" dt="2023-10-23T15:26:45.840" v="38276" actId="21"/>
          <ac:spMkLst>
            <pc:docMk/>
            <pc:sldMk cId="3566470806" sldId="491"/>
            <ac:spMk id="5" creationId="{9FA49CD3-DD6D-3358-89E8-634586C95D48}"/>
          </ac:spMkLst>
        </pc:spChg>
        <pc:spChg chg="add del mod">
          <ac:chgData name="Saranya Palaniswamy" userId="973be20e-c43f-434f-97ed-92fa4baa28ec" providerId="ADAL" clId="{B5DCF0CE-C8E5-412E-A0C9-51F8158176BB}" dt="2023-10-19T14:36:16.991" v="35131" actId="478"/>
          <ac:spMkLst>
            <pc:docMk/>
            <pc:sldMk cId="3566470806" sldId="491"/>
            <ac:spMk id="6" creationId="{12CFC9B8-86E6-031E-A09D-12F144D54884}"/>
          </ac:spMkLst>
        </pc:spChg>
        <pc:spChg chg="add del mod">
          <ac:chgData name="Saranya Palaniswamy" userId="973be20e-c43f-434f-97ed-92fa4baa28ec" providerId="ADAL" clId="{B5DCF0CE-C8E5-412E-A0C9-51F8158176BB}" dt="2023-10-23T15:26:45.840" v="38276" actId="21"/>
          <ac:spMkLst>
            <pc:docMk/>
            <pc:sldMk cId="3566470806" sldId="491"/>
            <ac:spMk id="7" creationId="{5E53208D-1383-6724-AB3E-7E96EBB0137E}"/>
          </ac:spMkLst>
        </pc:spChg>
        <pc:spChg chg="mod">
          <ac:chgData name="Saranya Palaniswamy" userId="973be20e-c43f-434f-97ed-92fa4baa28ec" providerId="ADAL" clId="{B5DCF0CE-C8E5-412E-A0C9-51F8158176BB}" dt="2023-10-20T16:51:29.287" v="36512"/>
          <ac:spMkLst>
            <pc:docMk/>
            <pc:sldMk cId="3566470806" sldId="491"/>
            <ac:spMk id="8" creationId="{0158A66E-2D42-CF43-51B1-B042473F6432}"/>
          </ac:spMkLst>
        </pc:spChg>
        <pc:spChg chg="add del mod">
          <ac:chgData name="Saranya Palaniswamy" userId="973be20e-c43f-434f-97ed-92fa4baa28ec" providerId="ADAL" clId="{B5DCF0CE-C8E5-412E-A0C9-51F8158176BB}" dt="2023-10-23T15:26:45.840" v="38276" actId="21"/>
          <ac:spMkLst>
            <pc:docMk/>
            <pc:sldMk cId="3566470806" sldId="491"/>
            <ac:spMk id="9" creationId="{B2A57283-87E5-E04F-38EA-673D9BD947E4}"/>
          </ac:spMkLst>
        </pc:spChg>
        <pc:spChg chg="add del mod">
          <ac:chgData name="Saranya Palaniswamy" userId="973be20e-c43f-434f-97ed-92fa4baa28ec" providerId="ADAL" clId="{B5DCF0CE-C8E5-412E-A0C9-51F8158176BB}" dt="2023-10-23T15:26:45.840" v="38276" actId="21"/>
          <ac:spMkLst>
            <pc:docMk/>
            <pc:sldMk cId="3566470806" sldId="491"/>
            <ac:spMk id="10" creationId="{A7170C8E-F142-46E3-C646-20B772A68833}"/>
          </ac:spMkLst>
        </pc:spChg>
        <pc:spChg chg="mod">
          <ac:chgData name="Saranya Palaniswamy" userId="973be20e-c43f-434f-97ed-92fa4baa28ec" providerId="ADAL" clId="{B5DCF0CE-C8E5-412E-A0C9-51F8158176BB}" dt="2023-10-23T14:13:43.037" v="36649" actId="207"/>
          <ac:spMkLst>
            <pc:docMk/>
            <pc:sldMk cId="3566470806" sldId="491"/>
            <ac:spMk id="12" creationId="{475A5826-392C-FA51-5215-9D9328ABDA5E}"/>
          </ac:spMkLst>
        </pc:spChg>
        <pc:spChg chg="add del mod">
          <ac:chgData name="Saranya Palaniswamy" userId="973be20e-c43f-434f-97ed-92fa4baa28ec" providerId="ADAL" clId="{B5DCF0CE-C8E5-412E-A0C9-51F8158176BB}" dt="2023-10-23T15:25:45.425" v="38262" actId="478"/>
          <ac:spMkLst>
            <pc:docMk/>
            <pc:sldMk cId="3566470806" sldId="491"/>
            <ac:spMk id="16" creationId="{5F7AE60E-B71B-6F27-8D79-AC7620D9D2F8}"/>
          </ac:spMkLst>
        </pc:spChg>
        <pc:spChg chg="add del mod">
          <ac:chgData name="Saranya Palaniswamy" userId="973be20e-c43f-434f-97ed-92fa4baa28ec" providerId="ADAL" clId="{B5DCF0CE-C8E5-412E-A0C9-51F8158176BB}" dt="2023-10-23T15:25:48.509" v="38265" actId="478"/>
          <ac:spMkLst>
            <pc:docMk/>
            <pc:sldMk cId="3566470806" sldId="491"/>
            <ac:spMk id="17" creationId="{C87DD7AD-F6EF-30D2-888B-CD6BCD074B18}"/>
          </ac:spMkLst>
        </pc:spChg>
        <pc:spChg chg="add del mod">
          <ac:chgData name="Saranya Palaniswamy" userId="973be20e-c43f-434f-97ed-92fa4baa28ec" providerId="ADAL" clId="{B5DCF0CE-C8E5-412E-A0C9-51F8158176BB}" dt="2023-10-23T15:25:49.359" v="38266" actId="478"/>
          <ac:spMkLst>
            <pc:docMk/>
            <pc:sldMk cId="3566470806" sldId="491"/>
            <ac:spMk id="18" creationId="{15D6C23D-77C9-EF45-C761-EDE4DB7B74EC}"/>
          </ac:spMkLst>
        </pc:spChg>
        <pc:spChg chg="add mod">
          <ac:chgData name="Saranya Palaniswamy" userId="973be20e-c43f-434f-97ed-92fa4baa28ec" providerId="ADAL" clId="{B5DCF0CE-C8E5-412E-A0C9-51F8158176BB}" dt="2023-10-23T15:21:10.239" v="38240" actId="1076"/>
          <ac:spMkLst>
            <pc:docMk/>
            <pc:sldMk cId="3566470806" sldId="491"/>
            <ac:spMk id="19" creationId="{190DEF6F-6394-799C-2501-A35E9CC30227}"/>
          </ac:spMkLst>
        </pc:spChg>
        <pc:spChg chg="add mod">
          <ac:chgData name="Saranya Palaniswamy" userId="973be20e-c43f-434f-97ed-92fa4baa28ec" providerId="ADAL" clId="{B5DCF0CE-C8E5-412E-A0C9-51F8158176BB}" dt="2023-10-23T15:21:10.239" v="38240" actId="1076"/>
          <ac:spMkLst>
            <pc:docMk/>
            <pc:sldMk cId="3566470806" sldId="491"/>
            <ac:spMk id="20" creationId="{E2419579-E580-902D-BF41-7FBE8347878E}"/>
          </ac:spMkLst>
        </pc:spChg>
        <pc:spChg chg="add del">
          <ac:chgData name="Saranya Palaniswamy" userId="973be20e-c43f-434f-97ed-92fa4baa28ec" providerId="ADAL" clId="{B5DCF0CE-C8E5-412E-A0C9-51F8158176BB}" dt="2023-10-23T14:50:34.664" v="37540" actId="478"/>
          <ac:spMkLst>
            <pc:docMk/>
            <pc:sldMk cId="3566470806" sldId="491"/>
            <ac:spMk id="31" creationId="{F56B33B5-F3DE-3C2A-D37C-2CC0572E6BA3}"/>
          </ac:spMkLst>
        </pc:spChg>
        <pc:spChg chg="add del mod">
          <ac:chgData name="Saranya Palaniswamy" userId="973be20e-c43f-434f-97ed-92fa4baa28ec" providerId="ADAL" clId="{B5DCF0CE-C8E5-412E-A0C9-51F8158176BB}" dt="2023-10-23T14:51:29.030" v="37581" actId="478"/>
          <ac:spMkLst>
            <pc:docMk/>
            <pc:sldMk cId="3566470806" sldId="491"/>
            <ac:spMk id="32" creationId="{37702223-591D-1F60-F511-902451E06F3E}"/>
          </ac:spMkLst>
        </pc:spChg>
        <pc:picChg chg="add del mod">
          <ac:chgData name="Saranya Palaniswamy" userId="973be20e-c43f-434f-97ed-92fa4baa28ec" providerId="ADAL" clId="{B5DCF0CE-C8E5-412E-A0C9-51F8158176BB}" dt="2023-10-23T15:26:45.840" v="38276" actId="21"/>
          <ac:picMkLst>
            <pc:docMk/>
            <pc:sldMk cId="3566470806" sldId="491"/>
            <ac:picMk id="3" creationId="{225D1836-5E43-2056-D317-CF1F0894E572}"/>
          </ac:picMkLst>
        </pc:picChg>
        <pc:picChg chg="del">
          <ac:chgData name="Saranya Palaniswamy" userId="973be20e-c43f-434f-97ed-92fa4baa28ec" providerId="ADAL" clId="{B5DCF0CE-C8E5-412E-A0C9-51F8158176BB}" dt="2023-10-19T14:34:54.261" v="35092" actId="478"/>
          <ac:picMkLst>
            <pc:docMk/>
            <pc:sldMk cId="3566470806" sldId="491"/>
            <ac:picMk id="4" creationId="{7BC2A1C3-9B9D-7B2B-609B-4D31A167F25A}"/>
          </ac:picMkLst>
        </pc:picChg>
        <pc:picChg chg="add del mod">
          <ac:chgData name="Saranya Palaniswamy" userId="973be20e-c43f-434f-97ed-92fa4baa28ec" providerId="ADAL" clId="{B5DCF0CE-C8E5-412E-A0C9-51F8158176BB}" dt="2023-10-23T15:25:42.073" v="38259" actId="478"/>
          <ac:picMkLst>
            <pc:docMk/>
            <pc:sldMk cId="3566470806" sldId="491"/>
            <ac:picMk id="13" creationId="{B7192596-B21F-3E45-921A-4D05EA5E5DF6}"/>
          </ac:picMkLst>
        </pc:picChg>
        <pc:picChg chg="add mod">
          <ac:chgData name="Saranya Palaniswamy" userId="973be20e-c43f-434f-97ed-92fa4baa28ec" providerId="ADAL" clId="{B5DCF0CE-C8E5-412E-A0C9-51F8158176BB}" dt="2023-10-23T15:21:10.239" v="38240" actId="1076"/>
          <ac:picMkLst>
            <pc:docMk/>
            <pc:sldMk cId="3566470806" sldId="491"/>
            <ac:picMk id="15" creationId="{6A8C4E28-0E17-ECE1-330A-4262D300B0AF}"/>
          </ac:picMkLst>
        </pc:picChg>
        <pc:picChg chg="add del mod">
          <ac:chgData name="Saranya Palaniswamy" userId="973be20e-c43f-434f-97ed-92fa4baa28ec" providerId="ADAL" clId="{B5DCF0CE-C8E5-412E-A0C9-51F8158176BB}" dt="2023-10-23T15:26:23.148" v="38271" actId="478"/>
          <ac:picMkLst>
            <pc:docMk/>
            <pc:sldMk cId="3566470806" sldId="491"/>
            <ac:picMk id="33" creationId="{C882A615-3ACA-3D69-EACE-9F933434986E}"/>
          </ac:picMkLst>
        </pc:picChg>
        <pc:cxnChg chg="add del mod">
          <ac:chgData name="Saranya Palaniswamy" userId="973be20e-c43f-434f-97ed-92fa4baa28ec" providerId="ADAL" clId="{B5DCF0CE-C8E5-412E-A0C9-51F8158176BB}" dt="2023-10-23T15:25:46.875" v="38263" actId="478"/>
          <ac:cxnSpMkLst>
            <pc:docMk/>
            <pc:sldMk cId="3566470806" sldId="491"/>
            <ac:cxnSpMk id="11" creationId="{071C80AA-1ADC-4700-3692-80333A885E27}"/>
          </ac:cxnSpMkLst>
        </pc:cxnChg>
        <pc:cxnChg chg="add mod">
          <ac:chgData name="Saranya Palaniswamy" userId="973be20e-c43f-434f-97ed-92fa4baa28ec" providerId="ADAL" clId="{B5DCF0CE-C8E5-412E-A0C9-51F8158176BB}" dt="2023-10-23T15:21:10.239" v="38240" actId="1076"/>
          <ac:cxnSpMkLst>
            <pc:docMk/>
            <pc:sldMk cId="3566470806" sldId="491"/>
            <ac:cxnSpMk id="26" creationId="{0F38E432-2566-66AD-A8B2-0295059303FA}"/>
          </ac:cxnSpMkLst>
        </pc:cxnChg>
      </pc:sldChg>
      <pc:sldChg chg="addSp delSp modSp add mod ord delCm modCm modNotesTx">
        <pc:chgData name="Saranya Palaniswamy" userId="973be20e-c43f-434f-97ed-92fa4baa28ec" providerId="ADAL" clId="{B5DCF0CE-C8E5-412E-A0C9-51F8158176BB}" dt="2024-01-31T12:57:29.829" v="102301" actId="20577"/>
        <pc:sldMkLst>
          <pc:docMk/>
          <pc:sldMk cId="2534893504" sldId="492"/>
        </pc:sldMkLst>
        <pc:spChg chg="add mod">
          <ac:chgData name="Saranya Palaniswamy" userId="973be20e-c43f-434f-97ed-92fa4baa28ec" providerId="ADAL" clId="{B5DCF0CE-C8E5-412E-A0C9-51F8158176BB}" dt="2023-12-13T16:29:08.200" v="83048"/>
          <ac:spMkLst>
            <pc:docMk/>
            <pc:sldMk cId="2534893504" sldId="492"/>
            <ac:spMk id="2" creationId="{89CD5BF7-9E5C-AE63-5E3F-FAB6D07AA6D0}"/>
          </ac:spMkLst>
        </pc:spChg>
        <pc:spChg chg="add mod">
          <ac:chgData name="Saranya Palaniswamy" userId="973be20e-c43f-434f-97ed-92fa4baa28ec" providerId="ADAL" clId="{B5DCF0CE-C8E5-412E-A0C9-51F8158176BB}" dt="2024-01-15T17:54:52.038" v="99897" actId="20577"/>
          <ac:spMkLst>
            <pc:docMk/>
            <pc:sldMk cId="2534893504" sldId="492"/>
            <ac:spMk id="3" creationId="{5DE317F5-E1C3-5935-6182-0AFD2140BAC4}"/>
          </ac:spMkLst>
        </pc:spChg>
        <pc:spChg chg="add del mod">
          <ac:chgData name="Saranya Palaniswamy" userId="973be20e-c43f-434f-97ed-92fa4baa28ec" providerId="ADAL" clId="{B5DCF0CE-C8E5-412E-A0C9-51F8158176BB}" dt="2023-11-16T16:27:57.596" v="69505" actId="478"/>
          <ac:spMkLst>
            <pc:docMk/>
            <pc:sldMk cId="2534893504" sldId="492"/>
            <ac:spMk id="3" creationId="{FBC99E0D-A498-8F30-5777-A52DB0DEB766}"/>
          </ac:spMkLst>
        </pc:spChg>
        <pc:spChg chg="add del mod">
          <ac:chgData name="Saranya Palaniswamy" userId="973be20e-c43f-434f-97ed-92fa4baa28ec" providerId="ADAL" clId="{B5DCF0CE-C8E5-412E-A0C9-51F8158176BB}" dt="2024-01-15T17:48:05.288" v="99343" actId="478"/>
          <ac:spMkLst>
            <pc:docMk/>
            <pc:sldMk cId="2534893504" sldId="492"/>
            <ac:spMk id="4" creationId="{D7B89198-A272-EF3E-B095-19AC7147A965}"/>
          </ac:spMkLst>
        </pc:spChg>
        <pc:spChg chg="add del mod">
          <ac:chgData name="Saranya Palaniswamy" userId="973be20e-c43f-434f-97ed-92fa4baa28ec" providerId="ADAL" clId="{B5DCF0CE-C8E5-412E-A0C9-51F8158176BB}" dt="2023-11-16T16:27:58.745" v="69506" actId="478"/>
          <ac:spMkLst>
            <pc:docMk/>
            <pc:sldMk cId="2534893504" sldId="492"/>
            <ac:spMk id="5" creationId="{4C2FF15F-DCD4-060E-B5D0-C1F938E5A298}"/>
          </ac:spMkLst>
        </pc:spChg>
        <pc:spChg chg="mod">
          <ac:chgData name="Saranya Palaniswamy" userId="973be20e-c43f-434f-97ed-92fa4baa28ec" providerId="ADAL" clId="{B5DCF0CE-C8E5-412E-A0C9-51F8158176BB}" dt="2024-01-31T12:57:29.829" v="102301" actId="20577"/>
          <ac:spMkLst>
            <pc:docMk/>
            <pc:sldMk cId="2534893504" sldId="492"/>
            <ac:spMk id="8" creationId="{0158A66E-2D42-CF43-51B1-B042473F6432}"/>
          </ac:spMkLst>
        </pc:spChg>
        <pc:spChg chg="add del mod">
          <ac:chgData name="Saranya Palaniswamy" userId="973be20e-c43f-434f-97ed-92fa4baa28ec" providerId="ADAL" clId="{B5DCF0CE-C8E5-412E-A0C9-51F8158176BB}" dt="2023-11-16T16:44:57.629" v="69507" actId="478"/>
          <ac:spMkLst>
            <pc:docMk/>
            <pc:sldMk cId="2534893504" sldId="492"/>
            <ac:spMk id="9" creationId="{9F3BB3A1-71B6-05B1-D661-EE5DC825C82A}"/>
          </ac:spMkLst>
        </pc:spChg>
        <pc:spChg chg="add del mod">
          <ac:chgData name="Saranya Palaniswamy" userId="973be20e-c43f-434f-97ed-92fa4baa28ec" providerId="ADAL" clId="{B5DCF0CE-C8E5-412E-A0C9-51F8158176BB}" dt="2023-11-16T16:44:59.534" v="69509" actId="478"/>
          <ac:spMkLst>
            <pc:docMk/>
            <pc:sldMk cId="2534893504" sldId="492"/>
            <ac:spMk id="11" creationId="{191E8250-5E95-3571-02CA-A8D10FE1B1B1}"/>
          </ac:spMkLst>
        </pc:spChg>
        <pc:spChg chg="del">
          <ac:chgData name="Saranya Palaniswamy" userId="973be20e-c43f-434f-97ed-92fa4baa28ec" providerId="ADAL" clId="{B5DCF0CE-C8E5-412E-A0C9-51F8158176BB}" dt="2023-12-13T16:29:07.467" v="83047" actId="478"/>
          <ac:spMkLst>
            <pc:docMk/>
            <pc:sldMk cId="2534893504" sldId="492"/>
            <ac:spMk id="12" creationId="{475A5826-392C-FA51-5215-9D9328ABDA5E}"/>
          </ac:spMkLst>
        </pc:spChg>
        <pc:spChg chg="add del mod">
          <ac:chgData name="Saranya Palaniswamy" userId="973be20e-c43f-434f-97ed-92fa4baa28ec" providerId="ADAL" clId="{B5DCF0CE-C8E5-412E-A0C9-51F8158176BB}" dt="2023-11-16T16:45:01.169" v="69510" actId="478"/>
          <ac:spMkLst>
            <pc:docMk/>
            <pc:sldMk cId="2534893504" sldId="492"/>
            <ac:spMk id="13" creationId="{F61BFF4D-7B07-9A21-5FB6-DA8691BF77E0}"/>
          </ac:spMkLst>
        </pc:spChg>
        <pc:spChg chg="add del mod">
          <ac:chgData name="Saranya Palaniswamy" userId="973be20e-c43f-434f-97ed-92fa4baa28ec" providerId="ADAL" clId="{B5DCF0CE-C8E5-412E-A0C9-51F8158176BB}" dt="2023-11-16T16:44:58.701" v="69508" actId="478"/>
          <ac:spMkLst>
            <pc:docMk/>
            <pc:sldMk cId="2534893504" sldId="492"/>
            <ac:spMk id="14" creationId="{0A863823-92C7-D6D6-8905-2AD246A2D575}"/>
          </ac:spMkLst>
        </pc:spChg>
        <pc:spChg chg="add del mod">
          <ac:chgData name="Saranya Palaniswamy" userId="973be20e-c43f-434f-97ed-92fa4baa28ec" providerId="ADAL" clId="{B5DCF0CE-C8E5-412E-A0C9-51F8158176BB}" dt="2023-11-16T16:45:03.546" v="69512" actId="478"/>
          <ac:spMkLst>
            <pc:docMk/>
            <pc:sldMk cId="2534893504" sldId="492"/>
            <ac:spMk id="15" creationId="{B6A11FC2-5FF9-312F-BBAE-4D135D7D7539}"/>
          </ac:spMkLst>
        </pc:spChg>
        <pc:spChg chg="add del mod">
          <ac:chgData name="Saranya Palaniswamy" userId="973be20e-c43f-434f-97ed-92fa4baa28ec" providerId="ADAL" clId="{B5DCF0CE-C8E5-412E-A0C9-51F8158176BB}" dt="2023-11-16T17:57:16.402" v="70743" actId="478"/>
          <ac:spMkLst>
            <pc:docMk/>
            <pc:sldMk cId="2534893504" sldId="492"/>
            <ac:spMk id="18" creationId="{1C3580BD-EEF0-A857-B52D-1C7D1107A25F}"/>
          </ac:spMkLst>
        </pc:spChg>
        <pc:spChg chg="add del mod">
          <ac:chgData name="Saranya Palaniswamy" userId="973be20e-c43f-434f-97ed-92fa4baa28ec" providerId="ADAL" clId="{B5DCF0CE-C8E5-412E-A0C9-51F8158176BB}" dt="2023-12-11T11:50:19.770" v="79563" actId="478"/>
          <ac:spMkLst>
            <pc:docMk/>
            <pc:sldMk cId="2534893504" sldId="492"/>
            <ac:spMk id="19" creationId="{A89664F2-D06E-1EFA-30A6-0E757997C3F9}"/>
          </ac:spMkLst>
        </pc:spChg>
        <pc:spChg chg="add mod">
          <ac:chgData name="Saranya Palaniswamy" userId="973be20e-c43f-434f-97ed-92fa4baa28ec" providerId="ADAL" clId="{B5DCF0CE-C8E5-412E-A0C9-51F8158176BB}" dt="2024-01-18T11:55:45.399" v="101487" actId="20577"/>
          <ac:spMkLst>
            <pc:docMk/>
            <pc:sldMk cId="2534893504" sldId="492"/>
            <ac:spMk id="20" creationId="{C1032D52-3B85-95D4-4C72-0C50564331D0}"/>
          </ac:spMkLst>
        </pc:spChg>
        <pc:graphicFrameChg chg="add mod">
          <ac:chgData name="Saranya Palaniswamy" userId="973be20e-c43f-434f-97ed-92fa4baa28ec" providerId="ADAL" clId="{B5DCF0CE-C8E5-412E-A0C9-51F8158176BB}" dt="2024-01-15T17:47:00.411" v="99295" actId="208"/>
          <ac:graphicFrameMkLst>
            <pc:docMk/>
            <pc:sldMk cId="2534893504" sldId="492"/>
            <ac:graphicFrameMk id="5" creationId="{6255F7DE-296E-4CFB-9CE8-DBE4A2CCE664}"/>
          </ac:graphicFrameMkLst>
        </pc:graphicFrameChg>
        <pc:graphicFrameChg chg="add del mod">
          <ac:chgData name="Saranya Palaniswamy" userId="973be20e-c43f-434f-97ed-92fa4baa28ec" providerId="ADAL" clId="{B5DCF0CE-C8E5-412E-A0C9-51F8158176BB}" dt="2023-12-11T11:50:16.973" v="79562" actId="478"/>
          <ac:graphicFrameMkLst>
            <pc:docMk/>
            <pc:sldMk cId="2534893504" sldId="492"/>
            <ac:graphicFrameMk id="7" creationId="{6255F7DE-296E-4CFB-9CE8-DBE4A2CCE664}"/>
          </ac:graphicFrameMkLst>
        </pc:graphicFrameChg>
        <pc:graphicFrameChg chg="add del mod">
          <ac:chgData name="Saranya Palaniswamy" userId="973be20e-c43f-434f-97ed-92fa4baa28ec" providerId="ADAL" clId="{B5DCF0CE-C8E5-412E-A0C9-51F8158176BB}" dt="2023-11-16T16:45:42.017" v="69521" actId="478"/>
          <ac:graphicFrameMkLst>
            <pc:docMk/>
            <pc:sldMk cId="2534893504" sldId="492"/>
            <ac:graphicFrameMk id="10" creationId="{3CA01960-F655-445D-9912-EE26B6969236}"/>
          </ac:graphicFrameMkLst>
        </pc:graphicFrameChg>
        <pc:graphicFrameChg chg="add del mod">
          <ac:chgData name="Saranya Palaniswamy" userId="973be20e-c43f-434f-97ed-92fa4baa28ec" providerId="ADAL" clId="{B5DCF0CE-C8E5-412E-A0C9-51F8158176BB}" dt="2023-11-16T16:47:28.144" v="69529" actId="478"/>
          <ac:graphicFrameMkLst>
            <pc:docMk/>
            <pc:sldMk cId="2534893504" sldId="492"/>
            <ac:graphicFrameMk id="16" creationId="{3CA01960-F655-445D-9912-EE26B6969236}"/>
          </ac:graphicFrameMkLst>
        </pc:graphicFrameChg>
        <pc:graphicFrameChg chg="add mod">
          <ac:chgData name="Saranya Palaniswamy" userId="973be20e-c43f-434f-97ed-92fa4baa28ec" providerId="ADAL" clId="{B5DCF0CE-C8E5-412E-A0C9-51F8158176BB}" dt="2023-12-11T15:12:48.308" v="81084" actId="14100"/>
          <ac:graphicFrameMkLst>
            <pc:docMk/>
            <pc:sldMk cId="2534893504" sldId="492"/>
            <ac:graphicFrameMk id="17" creationId="{3CA01960-F655-445D-9912-EE26B6969236}"/>
          </ac:graphicFrameMkLst>
        </pc:graphicFrameChg>
        <pc:picChg chg="add del mod">
          <ac:chgData name="Saranya Palaniswamy" userId="973be20e-c43f-434f-97ed-92fa4baa28ec" providerId="ADAL" clId="{B5DCF0CE-C8E5-412E-A0C9-51F8158176BB}" dt="2023-11-16T16:27:41.668" v="69498" actId="478"/>
          <ac:picMkLst>
            <pc:docMk/>
            <pc:sldMk cId="2534893504" sldId="492"/>
            <ac:picMk id="2" creationId="{264A1925-FB8B-2B55-3A25-227CDD715D05}"/>
          </ac:picMkLst>
        </pc:picChg>
        <pc:picChg chg="add del mod">
          <ac:chgData name="Saranya Palaniswamy" userId="973be20e-c43f-434f-97ed-92fa4baa28ec" providerId="ADAL" clId="{B5DCF0CE-C8E5-412E-A0C9-51F8158176BB}" dt="2023-12-11T15:12:37.385" v="81079" actId="478"/>
          <ac:picMkLst>
            <pc:docMk/>
            <pc:sldMk cId="2534893504" sldId="492"/>
            <ac:picMk id="2" creationId="{BB420463-4C9B-764D-6359-96B5FC4F3D55}"/>
          </ac:picMkLst>
        </pc:picChg>
        <pc:picChg chg="add del mod">
          <ac:chgData name="Saranya Palaniswamy" userId="973be20e-c43f-434f-97ed-92fa4baa28ec" providerId="ADAL" clId="{B5DCF0CE-C8E5-412E-A0C9-51F8158176BB}" dt="2023-10-23T15:22:18.211" v="38249" actId="478"/>
          <ac:picMkLst>
            <pc:docMk/>
            <pc:sldMk cId="2534893504" sldId="492"/>
            <ac:picMk id="3" creationId="{433F7160-67A1-F3F2-14A6-7E5CBCCA5028}"/>
          </ac:picMkLst>
        </pc:picChg>
        <pc:picChg chg="del">
          <ac:chgData name="Saranya Palaniswamy" userId="973be20e-c43f-434f-97ed-92fa4baa28ec" providerId="ADAL" clId="{B5DCF0CE-C8E5-412E-A0C9-51F8158176BB}" dt="2023-10-19T14:44:07.231" v="35264" actId="478"/>
          <ac:picMkLst>
            <pc:docMk/>
            <pc:sldMk cId="2534893504" sldId="492"/>
            <ac:picMk id="5" creationId="{B6033F14-1903-5CD5-0CE2-F18DFE640D20}"/>
          </ac:picMkLst>
        </pc:picChg>
        <pc:picChg chg="add del mod">
          <ac:chgData name="Saranya Palaniswamy" userId="973be20e-c43f-434f-97ed-92fa4baa28ec" providerId="ADAL" clId="{B5DCF0CE-C8E5-412E-A0C9-51F8158176BB}" dt="2023-11-16T16:45:04.764" v="69513" actId="478"/>
          <ac:picMkLst>
            <pc:docMk/>
            <pc:sldMk cId="2534893504" sldId="492"/>
            <ac:picMk id="6" creationId="{80B779F4-DC6F-082A-2F7F-F0F2329C93D1}"/>
          </ac:picMkLst>
        </pc:picChg>
        <pc:picChg chg="add del mod">
          <ac:chgData name="Saranya Palaniswamy" userId="973be20e-c43f-434f-97ed-92fa4baa28ec" providerId="ADAL" clId="{B5DCF0CE-C8E5-412E-A0C9-51F8158176BB}" dt="2024-01-15T17:46:51.339" v="99291" actId="478"/>
          <ac:picMkLst>
            <pc:docMk/>
            <pc:sldMk cId="2534893504" sldId="492"/>
            <ac:picMk id="6" creationId="{F7DB64F5-930C-9E26-FAC1-ECF2FF699BEE}"/>
          </ac:picMkLst>
        </pc:picChg>
        <pc:picChg chg="del mod">
          <ac:chgData name="Saranya Palaniswamy" userId="973be20e-c43f-434f-97ed-92fa4baa28ec" providerId="ADAL" clId="{B5DCF0CE-C8E5-412E-A0C9-51F8158176BB}" dt="2023-10-19T14:44:06.768" v="35263" actId="478"/>
          <ac:picMkLst>
            <pc:docMk/>
            <pc:sldMk cId="2534893504" sldId="492"/>
            <ac:picMk id="7" creationId="{5FC248C2-D360-0454-8F25-1A82F6B6B47E}"/>
          </ac:picMkLst>
        </pc:picChg>
        <pc:picChg chg="del">
          <ac:chgData name="Saranya Palaniswamy" userId="973be20e-c43f-434f-97ed-92fa4baa28ec" providerId="ADAL" clId="{B5DCF0CE-C8E5-412E-A0C9-51F8158176BB}" dt="2023-10-19T14:44:07.671" v="35265" actId="478"/>
          <ac:picMkLst>
            <pc:docMk/>
            <pc:sldMk cId="2534893504" sldId="492"/>
            <ac:picMk id="10" creationId="{EA7E69E5-270A-78AC-93DD-BCAAC004E5A9}"/>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11-16T12:48:55.591" v="67803"/>
              <pc2:cmMkLst xmlns:pc2="http://schemas.microsoft.com/office/powerpoint/2019/9/main/command">
                <pc:docMk/>
                <pc:sldMk cId="2534893504" sldId="492"/>
                <pc2:cmMk id="{7E569057-9A5A-4EA8-BF82-8092F4A425D7}"/>
              </pc2:cmMkLst>
              <pc226:cmRplyChg chg="add">
                <pc226:chgData name="Saranya Palaniswamy" userId="973be20e-c43f-434f-97ed-92fa4baa28ec" providerId="ADAL" clId="{B5DCF0CE-C8E5-412E-A0C9-51F8158176BB}" dt="2023-11-09T14:24:43.060" v="54804"/>
                <pc2:cmRplyMkLst xmlns:pc2="http://schemas.microsoft.com/office/powerpoint/2019/9/main/command">
                  <pc:docMk/>
                  <pc:sldMk cId="2534893504" sldId="492"/>
                  <pc2:cmMk id="{7E569057-9A5A-4EA8-BF82-8092F4A425D7}"/>
                  <pc2:cmRplyMk id="{C6A80E9A-2DF6-4CEC-8CFD-BD59BAB71DB8}"/>
                </pc2:cmRplyMkLst>
              </pc226:cmRplyChg>
            </pc226:cmChg>
            <pc226:cmChg xmlns:pc226="http://schemas.microsoft.com/office/powerpoint/2022/06/main/command" chg="del">
              <pc226:chgData name="Saranya Palaniswamy" userId="973be20e-c43f-434f-97ed-92fa4baa28ec" providerId="ADAL" clId="{B5DCF0CE-C8E5-412E-A0C9-51F8158176BB}" dt="2023-11-16T16:46:41.383" v="69528"/>
              <pc2:cmMkLst xmlns:pc2="http://schemas.microsoft.com/office/powerpoint/2019/9/main/command">
                <pc:docMk/>
                <pc:sldMk cId="2534893504" sldId="492"/>
                <pc2:cmMk id="{6E23D767-B3ED-48E8-84FF-37BE926DB090}"/>
              </pc2:cmMkLst>
            </pc226:cmChg>
            <pc226:cmChg xmlns:pc226="http://schemas.microsoft.com/office/powerpoint/2022/06/main/command" chg="del">
              <pc226:chgData name="Saranya Palaniswamy" userId="973be20e-c43f-434f-97ed-92fa4baa28ec" providerId="ADAL" clId="{B5DCF0CE-C8E5-412E-A0C9-51F8158176BB}" dt="2023-12-06T14:46:54.996" v="78069"/>
              <pc2:cmMkLst xmlns:pc2="http://schemas.microsoft.com/office/powerpoint/2019/9/main/command">
                <pc:docMk/>
                <pc:sldMk cId="2534893504" sldId="492"/>
                <pc2:cmMk id="{4CF1416E-5913-42C1-9533-731DAFAFBFB6}"/>
              </pc2:cmMkLst>
            </pc226:cmChg>
            <pc226:cmChg xmlns:pc226="http://schemas.microsoft.com/office/powerpoint/2022/06/main/command" chg="del mod">
              <pc226:chgData name="Saranya Palaniswamy" userId="973be20e-c43f-434f-97ed-92fa4baa28ec" providerId="ADAL" clId="{B5DCF0CE-C8E5-412E-A0C9-51F8158176BB}" dt="2024-01-15T18:13:48.417" v="100510"/>
              <pc2:cmMkLst xmlns:pc2="http://schemas.microsoft.com/office/powerpoint/2019/9/main/command">
                <pc:docMk/>
                <pc:sldMk cId="2534893504" sldId="492"/>
                <pc2:cmMk id="{00102A72-DD67-4790-AEEE-CD50C3474C4E}"/>
              </pc2:cmMkLst>
            </pc226:cmChg>
            <pc226:cmChg xmlns:pc226="http://schemas.microsoft.com/office/powerpoint/2022/06/main/command" chg="">
              <pc226:chgData name="Saranya Palaniswamy" userId="973be20e-c43f-434f-97ed-92fa4baa28ec" providerId="ADAL" clId="{B5DCF0CE-C8E5-412E-A0C9-51F8158176BB}" dt="2024-01-15T17:55:04.619" v="99898"/>
              <pc2:cmMkLst xmlns:pc2="http://schemas.microsoft.com/office/powerpoint/2019/9/main/command">
                <pc:docMk/>
                <pc:sldMk cId="2534893504" sldId="492"/>
                <pc2:cmMk id="{09926E87-07C5-496F-8A58-FD03F0FED494}"/>
              </pc2:cmMkLst>
              <pc226:cmRplyChg chg="del">
                <pc226:chgData name="Saranya Palaniswamy" userId="973be20e-c43f-434f-97ed-92fa4baa28ec" providerId="ADAL" clId="{B5DCF0CE-C8E5-412E-A0C9-51F8158176BB}" dt="2024-01-15T17:55:04.619" v="99898"/>
                <pc2:cmRplyMkLst xmlns:pc2="http://schemas.microsoft.com/office/powerpoint/2019/9/main/command">
                  <pc:docMk/>
                  <pc:sldMk cId="2534893504" sldId="492"/>
                  <pc2:cmMk id="{09926E87-07C5-496F-8A58-FD03F0FED494}"/>
                  <pc2:cmRplyMk id="{E2B21AE4-3D08-49F2-A8EE-C37B59E55E9D}"/>
                </pc2:cmRplyMkLst>
              </pc226:cmRplyChg>
            </pc226:cmChg>
            <pc226:cmChg xmlns:pc226="http://schemas.microsoft.com/office/powerpoint/2022/06/main/command" chg="del mod">
              <pc226:chgData name="Saranya Palaniswamy" userId="973be20e-c43f-434f-97ed-92fa4baa28ec" providerId="ADAL" clId="{B5DCF0CE-C8E5-412E-A0C9-51F8158176BB}" dt="2023-11-16T12:48:51.349" v="67802"/>
              <pc2:cmMkLst xmlns:pc2="http://schemas.microsoft.com/office/powerpoint/2019/9/main/command">
                <pc:docMk/>
                <pc:sldMk cId="2534893504" sldId="492"/>
                <pc2:cmMk id="{37FB86F7-B03D-45D4-AD43-8CFFDD8855D5}"/>
              </pc2:cmMkLst>
              <pc226:cmRplyChg chg="add">
                <pc226:chgData name="Saranya Palaniswamy" userId="973be20e-c43f-434f-97ed-92fa4baa28ec" providerId="ADAL" clId="{B5DCF0CE-C8E5-412E-A0C9-51F8158176BB}" dt="2023-11-09T14:22:55.329" v="54803"/>
                <pc2:cmRplyMkLst xmlns:pc2="http://schemas.microsoft.com/office/powerpoint/2019/9/main/command">
                  <pc:docMk/>
                  <pc:sldMk cId="2534893504" sldId="492"/>
                  <pc2:cmMk id="{37FB86F7-B03D-45D4-AD43-8CFFDD8855D5}"/>
                  <pc2:cmRplyMk id="{BD3A9917-9023-4481-AE55-A51C298AD113}"/>
                </pc2:cmRplyMkLst>
              </pc226:cmRplyChg>
            </pc226:cmChg>
          </p:ext>
        </pc:extLst>
      </pc:sldChg>
      <pc:sldChg chg="addSp delSp modSp add del mod ord">
        <pc:chgData name="Saranya Palaniswamy" userId="973be20e-c43f-434f-97ed-92fa4baa28ec" providerId="ADAL" clId="{B5DCF0CE-C8E5-412E-A0C9-51F8158176BB}" dt="2023-10-23T15:22:33.027" v="38251" actId="47"/>
        <pc:sldMkLst>
          <pc:docMk/>
          <pc:sldMk cId="2808130044" sldId="493"/>
        </pc:sldMkLst>
        <pc:spChg chg="mod">
          <ac:chgData name="Saranya Palaniswamy" userId="973be20e-c43f-434f-97ed-92fa4baa28ec" providerId="ADAL" clId="{B5DCF0CE-C8E5-412E-A0C9-51F8158176BB}" dt="2023-10-20T16:51:38.246" v="36515"/>
          <ac:spMkLst>
            <pc:docMk/>
            <pc:sldMk cId="2808130044" sldId="493"/>
            <ac:spMk id="8" creationId="{0158A66E-2D42-CF43-51B1-B042473F6432}"/>
          </ac:spMkLst>
        </pc:spChg>
        <pc:picChg chg="add mod">
          <ac:chgData name="Saranya Palaniswamy" userId="973be20e-c43f-434f-97ed-92fa4baa28ec" providerId="ADAL" clId="{B5DCF0CE-C8E5-412E-A0C9-51F8158176BB}" dt="2023-10-23T13:16:08.452" v="36635" actId="1076"/>
          <ac:picMkLst>
            <pc:docMk/>
            <pc:sldMk cId="2808130044" sldId="493"/>
            <ac:picMk id="3" creationId="{A17834EC-279C-76C0-031F-79B4C0DF451E}"/>
          </ac:picMkLst>
        </pc:picChg>
        <pc:picChg chg="del">
          <ac:chgData name="Saranya Palaniswamy" userId="973be20e-c43f-434f-97ed-92fa4baa28ec" providerId="ADAL" clId="{B5DCF0CE-C8E5-412E-A0C9-51F8158176BB}" dt="2023-10-19T14:46:12.563" v="35350" actId="478"/>
          <ac:picMkLst>
            <pc:docMk/>
            <pc:sldMk cId="2808130044" sldId="493"/>
            <ac:picMk id="5" creationId="{B6033F14-1903-5CD5-0CE2-F18DFE640D20}"/>
          </ac:picMkLst>
        </pc:picChg>
        <pc:picChg chg="del">
          <ac:chgData name="Saranya Palaniswamy" userId="973be20e-c43f-434f-97ed-92fa4baa28ec" providerId="ADAL" clId="{B5DCF0CE-C8E5-412E-A0C9-51F8158176BB}" dt="2023-10-19T14:46:11.545" v="35348" actId="478"/>
          <ac:picMkLst>
            <pc:docMk/>
            <pc:sldMk cId="2808130044" sldId="493"/>
            <ac:picMk id="7" creationId="{5FC248C2-D360-0454-8F25-1A82F6B6B47E}"/>
          </ac:picMkLst>
        </pc:picChg>
        <pc:picChg chg="del">
          <ac:chgData name="Saranya Palaniswamy" userId="973be20e-c43f-434f-97ed-92fa4baa28ec" providerId="ADAL" clId="{B5DCF0CE-C8E5-412E-A0C9-51F8158176BB}" dt="2023-10-19T14:46:12.178" v="35349" actId="478"/>
          <ac:picMkLst>
            <pc:docMk/>
            <pc:sldMk cId="2808130044" sldId="493"/>
            <ac:picMk id="10" creationId="{EA7E69E5-270A-78AC-93DD-BCAAC004E5A9}"/>
          </ac:picMkLst>
        </pc:picChg>
      </pc:sldChg>
      <pc:sldChg chg="addSp delSp modSp add mod ord delCm modCm modNotesTx">
        <pc:chgData name="Saranya Palaniswamy" userId="973be20e-c43f-434f-97ed-92fa4baa28ec" providerId="ADAL" clId="{B5DCF0CE-C8E5-412E-A0C9-51F8158176BB}" dt="2024-01-31T12:57:07.172" v="102290" actId="20577"/>
        <pc:sldMkLst>
          <pc:docMk/>
          <pc:sldMk cId="1521010084" sldId="494"/>
        </pc:sldMkLst>
        <pc:spChg chg="add del mod">
          <ac:chgData name="Saranya Palaniswamy" userId="973be20e-c43f-434f-97ed-92fa4baa28ec" providerId="ADAL" clId="{B5DCF0CE-C8E5-412E-A0C9-51F8158176BB}" dt="2024-01-15T13:24:26.551" v="98109" actId="478"/>
          <ac:spMkLst>
            <pc:docMk/>
            <pc:sldMk cId="1521010084" sldId="494"/>
            <ac:spMk id="2" creationId="{07227A69-3FC3-0A39-E07F-BF57008383C5}"/>
          </ac:spMkLst>
        </pc:spChg>
        <pc:spChg chg="add mod">
          <ac:chgData name="Saranya Palaniswamy" userId="973be20e-c43f-434f-97ed-92fa4baa28ec" providerId="ADAL" clId="{B5DCF0CE-C8E5-412E-A0C9-51F8158176BB}" dt="2023-11-16T15:35:17.740" v="69415" actId="6549"/>
          <ac:spMkLst>
            <pc:docMk/>
            <pc:sldMk cId="1521010084" sldId="494"/>
            <ac:spMk id="3" creationId="{FF7CBB15-6FCE-C34E-B562-8B56985E004F}"/>
          </ac:spMkLst>
        </pc:spChg>
        <pc:spChg chg="add del mod">
          <ac:chgData name="Saranya Palaniswamy" userId="973be20e-c43f-434f-97ed-92fa4baa28ec" providerId="ADAL" clId="{B5DCF0CE-C8E5-412E-A0C9-51F8158176BB}" dt="2023-10-23T15:26:28.465" v="38272" actId="478"/>
          <ac:spMkLst>
            <pc:docMk/>
            <pc:sldMk cId="1521010084" sldId="494"/>
            <ac:spMk id="4" creationId="{7E848413-A350-CE04-E53D-17B0333A64C5}"/>
          </ac:spMkLst>
        </pc:spChg>
        <pc:spChg chg="add del mod">
          <ac:chgData name="Saranya Palaniswamy" userId="973be20e-c43f-434f-97ed-92fa4baa28ec" providerId="ADAL" clId="{B5DCF0CE-C8E5-412E-A0C9-51F8158176BB}" dt="2023-11-16T15:44:25.565" v="69441" actId="478"/>
          <ac:spMkLst>
            <pc:docMk/>
            <pc:sldMk cId="1521010084" sldId="494"/>
            <ac:spMk id="4" creationId="{98FB0685-3F7D-77C8-81B7-73905B29AFBA}"/>
          </ac:spMkLst>
        </pc:spChg>
        <pc:spChg chg="add mod">
          <ac:chgData name="Saranya Palaniswamy" userId="973be20e-c43f-434f-97ed-92fa4baa28ec" providerId="ADAL" clId="{B5DCF0CE-C8E5-412E-A0C9-51F8158176BB}" dt="2024-01-15T12:52:25.643" v="98004" actId="20577"/>
          <ac:spMkLst>
            <pc:docMk/>
            <pc:sldMk cId="1521010084" sldId="494"/>
            <ac:spMk id="5" creationId="{AFE517D8-58BD-0EC1-715A-AC0399D96DBD}"/>
          </ac:spMkLst>
        </pc:spChg>
        <pc:spChg chg="add del mod">
          <ac:chgData name="Saranya Palaniswamy" userId="973be20e-c43f-434f-97ed-92fa4baa28ec" providerId="ADAL" clId="{B5DCF0CE-C8E5-412E-A0C9-51F8158176BB}" dt="2023-10-23T15:26:34.809" v="38274" actId="478"/>
          <ac:spMkLst>
            <pc:docMk/>
            <pc:sldMk cId="1521010084" sldId="494"/>
            <ac:spMk id="6" creationId="{300E83F4-FA8C-6FDD-3450-1A76F5A07250}"/>
          </ac:spMkLst>
        </pc:spChg>
        <pc:spChg chg="add mod">
          <ac:chgData name="Saranya Palaniswamy" userId="973be20e-c43f-434f-97ed-92fa4baa28ec" providerId="ADAL" clId="{B5DCF0CE-C8E5-412E-A0C9-51F8158176BB}" dt="2023-12-13T16:29:14.050" v="83050"/>
          <ac:spMkLst>
            <pc:docMk/>
            <pc:sldMk cId="1521010084" sldId="494"/>
            <ac:spMk id="6" creationId="{B21985BA-CDB6-B21F-C1AC-95D16C9BEF0E}"/>
          </ac:spMkLst>
        </pc:spChg>
        <pc:spChg chg="mod">
          <ac:chgData name="Saranya Palaniswamy" userId="973be20e-c43f-434f-97ed-92fa4baa28ec" providerId="ADAL" clId="{B5DCF0CE-C8E5-412E-A0C9-51F8158176BB}" dt="2024-01-31T12:57:07.172" v="102290" actId="20577"/>
          <ac:spMkLst>
            <pc:docMk/>
            <pc:sldMk cId="1521010084" sldId="494"/>
            <ac:spMk id="8" creationId="{0158A66E-2D42-CF43-51B1-B042473F6432}"/>
          </ac:spMkLst>
        </pc:spChg>
        <pc:spChg chg="add del mod">
          <ac:chgData name="Saranya Palaniswamy" userId="973be20e-c43f-434f-97ed-92fa4baa28ec" providerId="ADAL" clId="{B5DCF0CE-C8E5-412E-A0C9-51F8158176BB}" dt="2023-10-23T15:26:37.642" v="38275" actId="478"/>
          <ac:spMkLst>
            <pc:docMk/>
            <pc:sldMk cId="1521010084" sldId="494"/>
            <ac:spMk id="9" creationId="{8F84E1D1-F4E8-7EEB-691F-62E7F24239DB}"/>
          </ac:spMkLst>
        </pc:spChg>
        <pc:spChg chg="add del mod">
          <ac:chgData name="Saranya Palaniswamy" userId="973be20e-c43f-434f-97ed-92fa4baa28ec" providerId="ADAL" clId="{B5DCF0CE-C8E5-412E-A0C9-51F8158176BB}" dt="2023-11-16T17:24:29.925" v="69546" actId="478"/>
          <ac:spMkLst>
            <pc:docMk/>
            <pc:sldMk cId="1521010084" sldId="494"/>
            <ac:spMk id="10" creationId="{53B570D8-05C1-7EA3-2AD2-407BFA197607}"/>
          </ac:spMkLst>
        </pc:spChg>
        <pc:spChg chg="del mod">
          <ac:chgData name="Saranya Palaniswamy" userId="973be20e-c43f-434f-97ed-92fa4baa28ec" providerId="ADAL" clId="{B5DCF0CE-C8E5-412E-A0C9-51F8158176BB}" dt="2023-12-13T16:29:13.650" v="83049" actId="478"/>
          <ac:spMkLst>
            <pc:docMk/>
            <pc:sldMk cId="1521010084" sldId="494"/>
            <ac:spMk id="12" creationId="{475A5826-392C-FA51-5215-9D9328ABDA5E}"/>
          </ac:spMkLst>
        </pc:spChg>
        <pc:spChg chg="add del mod">
          <ac:chgData name="Saranya Palaniswamy" userId="973be20e-c43f-434f-97ed-92fa4baa28ec" providerId="ADAL" clId="{B5DCF0CE-C8E5-412E-A0C9-51F8158176BB}" dt="2023-11-16T15:44:02.853" v="69429" actId="478"/>
          <ac:spMkLst>
            <pc:docMk/>
            <pc:sldMk cId="1521010084" sldId="494"/>
            <ac:spMk id="13" creationId="{7D2312D8-6FA6-147E-46A5-8313C565D83A}"/>
          </ac:spMkLst>
        </pc:spChg>
        <pc:spChg chg="add del mod">
          <ac:chgData name="Saranya Palaniswamy" userId="973be20e-c43f-434f-97ed-92fa4baa28ec" providerId="ADAL" clId="{B5DCF0CE-C8E5-412E-A0C9-51F8158176BB}" dt="2023-11-16T15:44:03.824" v="69430" actId="478"/>
          <ac:spMkLst>
            <pc:docMk/>
            <pc:sldMk cId="1521010084" sldId="494"/>
            <ac:spMk id="14" creationId="{927E2674-DBDB-25B1-9FE8-C9DD39C8FD7B}"/>
          </ac:spMkLst>
        </pc:spChg>
        <pc:spChg chg="add del mod">
          <ac:chgData name="Saranya Palaniswamy" userId="973be20e-c43f-434f-97ed-92fa4baa28ec" providerId="ADAL" clId="{B5DCF0CE-C8E5-412E-A0C9-51F8158176BB}" dt="2023-11-16T15:44:07.095" v="69433" actId="478"/>
          <ac:spMkLst>
            <pc:docMk/>
            <pc:sldMk cId="1521010084" sldId="494"/>
            <ac:spMk id="15" creationId="{E9E12603-EB5C-ECFA-6D8D-EF93CB85D79F}"/>
          </ac:spMkLst>
        </pc:spChg>
        <pc:spChg chg="add del mod">
          <ac:chgData name="Saranya Palaniswamy" userId="973be20e-c43f-434f-97ed-92fa4baa28ec" providerId="ADAL" clId="{B5DCF0CE-C8E5-412E-A0C9-51F8158176BB}" dt="2023-11-16T15:44:06.277" v="69432" actId="478"/>
          <ac:spMkLst>
            <pc:docMk/>
            <pc:sldMk cId="1521010084" sldId="494"/>
            <ac:spMk id="16" creationId="{8184A7C8-34A5-1A6A-12D4-963C7C96CDE2}"/>
          </ac:spMkLst>
        </pc:spChg>
        <pc:spChg chg="add mod">
          <ac:chgData name="Saranya Palaniswamy" userId="973be20e-c43f-434f-97ed-92fa4baa28ec" providerId="ADAL" clId="{B5DCF0CE-C8E5-412E-A0C9-51F8158176BB}" dt="2023-12-06T14:46:34.546" v="78066" actId="6549"/>
          <ac:spMkLst>
            <pc:docMk/>
            <pc:sldMk cId="1521010084" sldId="494"/>
            <ac:spMk id="17" creationId="{96E45276-EC53-5411-BFCF-504B41BD1D8E}"/>
          </ac:spMkLst>
        </pc:spChg>
        <pc:spChg chg="add mod">
          <ac:chgData name="Saranya Palaniswamy" userId="973be20e-c43f-434f-97ed-92fa4baa28ec" providerId="ADAL" clId="{B5DCF0CE-C8E5-412E-A0C9-51F8158176BB}" dt="2024-01-15T13:32:42.457" v="98609" actId="1076"/>
          <ac:spMkLst>
            <pc:docMk/>
            <pc:sldMk cId="1521010084" sldId="494"/>
            <ac:spMk id="18" creationId="{CE65793D-541C-E3DF-54C1-0743C85DBCB2}"/>
          </ac:spMkLst>
        </pc:spChg>
        <pc:graphicFrameChg chg="add del mod">
          <ac:chgData name="Saranya Palaniswamy" userId="973be20e-c43f-434f-97ed-92fa4baa28ec" providerId="ADAL" clId="{B5DCF0CE-C8E5-412E-A0C9-51F8158176BB}" dt="2023-11-16T15:36:11.219" v="69417" actId="478"/>
          <ac:graphicFrameMkLst>
            <pc:docMk/>
            <pc:sldMk cId="1521010084" sldId="494"/>
            <ac:graphicFrameMk id="6" creationId="{205A753F-DE03-4A22-FCE0-1972A2BEF1DA}"/>
          </ac:graphicFrameMkLst>
        </pc:graphicFrameChg>
        <pc:graphicFrameChg chg="add del mod">
          <ac:chgData name="Saranya Palaniswamy" userId="973be20e-c43f-434f-97ed-92fa4baa28ec" providerId="ADAL" clId="{B5DCF0CE-C8E5-412E-A0C9-51F8158176BB}" dt="2023-12-11T11:49:32.426" v="79557" actId="478"/>
          <ac:graphicFrameMkLst>
            <pc:docMk/>
            <pc:sldMk cId="1521010084" sldId="494"/>
            <ac:graphicFrameMk id="7" creationId="{205A753F-DE03-4A22-FCE0-1972A2BEF1DA}"/>
          </ac:graphicFrameMkLst>
        </pc:graphicFrameChg>
        <pc:graphicFrameChg chg="add mod">
          <ac:chgData name="Saranya Palaniswamy" userId="973be20e-c43f-434f-97ed-92fa4baa28ec" providerId="ADAL" clId="{B5DCF0CE-C8E5-412E-A0C9-51F8158176BB}" dt="2024-01-15T13:33:26.789" v="98617" actId="1076"/>
          <ac:graphicFrameMkLst>
            <pc:docMk/>
            <pc:sldMk cId="1521010084" sldId="494"/>
            <ac:graphicFrameMk id="9" creationId="{309FA967-E7CE-429C-930D-53F20E8A61C7}"/>
          </ac:graphicFrameMkLst>
        </pc:graphicFrameChg>
        <pc:picChg chg="add mod">
          <ac:chgData name="Saranya Palaniswamy" userId="973be20e-c43f-434f-97ed-92fa4baa28ec" providerId="ADAL" clId="{B5DCF0CE-C8E5-412E-A0C9-51F8158176BB}" dt="2024-01-15T13:32:29.633" v="98605" actId="14100"/>
          <ac:picMkLst>
            <pc:docMk/>
            <pc:sldMk cId="1521010084" sldId="494"/>
            <ac:picMk id="4" creationId="{8A45083A-8547-889E-C79D-4E26D3EBBDD6}"/>
          </ac:picMkLst>
        </pc:picChg>
        <pc:picChg chg="del">
          <ac:chgData name="Saranya Palaniswamy" userId="973be20e-c43f-434f-97ed-92fa4baa28ec" providerId="ADAL" clId="{B5DCF0CE-C8E5-412E-A0C9-51F8158176BB}" dt="2023-11-16T15:34:49.726" v="69408" actId="478"/>
          <ac:picMkLst>
            <pc:docMk/>
            <pc:sldMk cId="1521010084" sldId="494"/>
            <ac:picMk id="5" creationId="{B6033F14-1903-5CD5-0CE2-F18DFE640D20}"/>
          </ac:picMkLst>
        </pc:picChg>
        <pc:picChg chg="del">
          <ac:chgData name="Saranya Palaniswamy" userId="973be20e-c43f-434f-97ed-92fa4baa28ec" providerId="ADAL" clId="{B5DCF0CE-C8E5-412E-A0C9-51F8158176BB}" dt="2023-10-23T15:26:15.967" v="38267" actId="21"/>
          <ac:picMkLst>
            <pc:docMk/>
            <pc:sldMk cId="1521010084" sldId="494"/>
            <ac:picMk id="7" creationId="{5FC248C2-D360-0454-8F25-1A82F6B6B47E}"/>
          </ac:picMkLst>
        </pc:picChg>
        <pc:picChg chg="del">
          <ac:chgData name="Saranya Palaniswamy" userId="973be20e-c43f-434f-97ed-92fa4baa28ec" providerId="ADAL" clId="{B5DCF0CE-C8E5-412E-A0C9-51F8158176BB}" dt="2023-10-23T15:26:32.677" v="38273" actId="478"/>
          <ac:picMkLst>
            <pc:docMk/>
            <pc:sldMk cId="1521010084" sldId="494"/>
            <ac:picMk id="10" creationId="{EA7E69E5-270A-78AC-93DD-BCAAC004E5A9}"/>
          </ac:picMkLst>
        </pc:picChg>
        <pc:picChg chg="add del mod">
          <ac:chgData name="Saranya Palaniswamy" userId="973be20e-c43f-434f-97ed-92fa4baa28ec" providerId="ADAL" clId="{B5DCF0CE-C8E5-412E-A0C9-51F8158176BB}" dt="2023-11-16T15:43:56.556" v="69426" actId="478"/>
          <ac:picMkLst>
            <pc:docMk/>
            <pc:sldMk cId="1521010084" sldId="494"/>
            <ac:picMk id="11" creationId="{75F78C4E-384A-EFDE-FE68-23B911B5DA55}"/>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25T17:11:17.105" v="101817"/>
              <pc2:cmMkLst xmlns:pc2="http://schemas.microsoft.com/office/powerpoint/2019/9/main/command">
                <pc:docMk/>
                <pc:sldMk cId="1521010084" sldId="494"/>
                <pc2:cmMk id="{424E1908-ADB8-4C4F-B0A3-0E8794948965}"/>
              </pc2:cmMkLst>
              <pc226:cmRplyChg chg="add mod">
                <pc226:chgData name="Saranya Palaniswamy" userId="973be20e-c43f-434f-97ed-92fa4baa28ec" providerId="ADAL" clId="{B5DCF0CE-C8E5-412E-A0C9-51F8158176BB}" dt="2024-01-15T18:05:19.574" v="99915"/>
                <pc2:cmRplyMkLst xmlns:pc2="http://schemas.microsoft.com/office/powerpoint/2019/9/main/command">
                  <pc:docMk/>
                  <pc:sldMk cId="1521010084" sldId="494"/>
                  <pc2:cmMk id="{424E1908-ADB8-4C4F-B0A3-0E8794948965}"/>
                  <pc2:cmRplyMk id="{D217E5D7-4B1F-41B6-A142-E2C2F9D34B25}"/>
                </pc2:cmRplyMkLst>
              </pc226:cmRplyChg>
            </pc226:cmChg>
            <pc226:cmChg xmlns:pc226="http://schemas.microsoft.com/office/powerpoint/2022/06/main/command" chg="del">
              <pc226:chgData name="Saranya Palaniswamy" userId="973be20e-c43f-434f-97ed-92fa4baa28ec" providerId="ADAL" clId="{B5DCF0CE-C8E5-412E-A0C9-51F8158176BB}" dt="2023-11-16T16:17:02.834" v="69497"/>
              <pc2:cmMkLst xmlns:pc2="http://schemas.microsoft.com/office/powerpoint/2019/9/main/command">
                <pc:docMk/>
                <pc:sldMk cId="1521010084" sldId="494"/>
                <pc2:cmMk id="{087FA041-B22F-417B-BD44-C22633E3CE03}"/>
              </pc2:cmMkLst>
            </pc226:cmChg>
            <pc226:cmChg xmlns:pc226="http://schemas.microsoft.com/office/powerpoint/2022/06/main/command" chg="del mod">
              <pc226:chgData name="Saranya Palaniswamy" userId="973be20e-c43f-434f-97ed-92fa4baa28ec" providerId="ADAL" clId="{B5DCF0CE-C8E5-412E-A0C9-51F8158176BB}" dt="2024-01-15T13:32:55.077" v="98611"/>
              <pc2:cmMkLst xmlns:pc2="http://schemas.microsoft.com/office/powerpoint/2019/9/main/command">
                <pc:docMk/>
                <pc:sldMk cId="1521010084" sldId="494"/>
                <pc2:cmMk id="{EA757A4C-9C18-4CCD-ABB7-EDB51BF4B477}"/>
              </pc2:cmMkLst>
            </pc226:cmChg>
            <pc226:cmChg xmlns:pc226="http://schemas.microsoft.com/office/powerpoint/2022/06/main/command" chg="del mod">
              <pc226:chgData name="Saranya Palaniswamy" userId="973be20e-c43f-434f-97ed-92fa4baa28ec" providerId="ADAL" clId="{B5DCF0CE-C8E5-412E-A0C9-51F8158176BB}" dt="2024-01-15T12:42:50.740" v="97942"/>
              <pc2:cmMkLst xmlns:pc2="http://schemas.microsoft.com/office/powerpoint/2019/9/main/command">
                <pc:docMk/>
                <pc:sldMk cId="1521010084" sldId="494"/>
                <pc2:cmMk id="{2B6B0557-6D0A-4A26-BCC7-9BD92760DD9F}"/>
              </pc2:cmMkLst>
            </pc226:cmChg>
            <pc226:cmChg xmlns:pc226="http://schemas.microsoft.com/office/powerpoint/2022/06/main/command" chg="del mod">
              <pc226:chgData name="Saranya Palaniswamy" userId="973be20e-c43f-434f-97ed-92fa4baa28ec" providerId="ADAL" clId="{B5DCF0CE-C8E5-412E-A0C9-51F8158176BB}" dt="2023-12-06T14:46:49.680" v="78067"/>
              <pc2:cmMkLst xmlns:pc2="http://schemas.microsoft.com/office/powerpoint/2019/9/main/command">
                <pc:docMk/>
                <pc:sldMk cId="1521010084" sldId="494"/>
                <pc2:cmMk id="{80346470-30FD-40BA-8946-84961984C07A}"/>
              </pc2:cmMkLst>
            </pc226:cmChg>
            <pc226:cmChg xmlns:pc226="http://schemas.microsoft.com/office/powerpoint/2022/06/main/command" chg="del">
              <pc226:chgData name="Saranya Palaniswamy" userId="973be20e-c43f-434f-97ed-92fa4baa28ec" providerId="ADAL" clId="{B5DCF0CE-C8E5-412E-A0C9-51F8158176BB}" dt="2023-12-06T14:46:51.545" v="78068"/>
              <pc2:cmMkLst xmlns:pc2="http://schemas.microsoft.com/office/powerpoint/2019/9/main/command">
                <pc:docMk/>
                <pc:sldMk cId="1521010084" sldId="494"/>
                <pc2:cmMk id="{40B3A67B-DB56-4EA3-BD39-96CC1B5E8E65}"/>
              </pc2:cmMkLst>
              <pc226:cmRplyChg chg="add">
                <pc226:chgData name="Saranya Palaniswamy" userId="973be20e-c43f-434f-97ed-92fa4baa28ec" providerId="ADAL" clId="{B5DCF0CE-C8E5-412E-A0C9-51F8158176BB}" dt="2023-11-22T13:32:25.849" v="72173"/>
                <pc2:cmRplyMkLst xmlns:pc2="http://schemas.microsoft.com/office/powerpoint/2019/9/main/command">
                  <pc:docMk/>
                  <pc:sldMk cId="1521010084" sldId="494"/>
                  <pc2:cmMk id="{40B3A67B-DB56-4EA3-BD39-96CC1B5E8E65}"/>
                  <pc2:cmRplyMk id="{C02F1D3E-B1FD-4A26-AC41-1A2539BAC2E5}"/>
                </pc2:cmRplyMkLst>
              </pc226:cmRplyChg>
            </pc226:cmChg>
          </p:ext>
        </pc:extLst>
      </pc:sldChg>
      <pc:sldChg chg="addSp delSp modSp add del mod">
        <pc:chgData name="Saranya Palaniswamy" userId="973be20e-c43f-434f-97ed-92fa4baa28ec" providerId="ADAL" clId="{B5DCF0CE-C8E5-412E-A0C9-51F8158176BB}" dt="2023-10-20T15:25:18.045" v="35925" actId="47"/>
        <pc:sldMkLst>
          <pc:docMk/>
          <pc:sldMk cId="2396089380" sldId="495"/>
        </pc:sldMkLst>
        <pc:spChg chg="mod">
          <ac:chgData name="Saranya Palaniswamy" userId="973be20e-c43f-434f-97ed-92fa4baa28ec" providerId="ADAL" clId="{B5DCF0CE-C8E5-412E-A0C9-51F8158176BB}" dt="2023-10-19T17:01:00.377" v="35560" actId="20577"/>
          <ac:spMkLst>
            <pc:docMk/>
            <pc:sldMk cId="2396089380" sldId="495"/>
            <ac:spMk id="8" creationId="{0158A66E-2D42-CF43-51B1-B042473F6432}"/>
          </ac:spMkLst>
        </pc:spChg>
        <pc:spChg chg="mod">
          <ac:chgData name="Saranya Palaniswamy" userId="973be20e-c43f-434f-97ed-92fa4baa28ec" providerId="ADAL" clId="{B5DCF0CE-C8E5-412E-A0C9-51F8158176BB}" dt="2023-10-19T16:39:09.119" v="35520" actId="207"/>
          <ac:spMkLst>
            <pc:docMk/>
            <pc:sldMk cId="2396089380" sldId="495"/>
            <ac:spMk id="12" creationId="{475A5826-392C-FA51-5215-9D9328ABDA5E}"/>
          </ac:spMkLst>
        </pc:spChg>
        <pc:graphicFrameChg chg="add mod">
          <ac:chgData name="Saranya Palaniswamy" userId="973be20e-c43f-434f-97ed-92fa4baa28ec" providerId="ADAL" clId="{B5DCF0CE-C8E5-412E-A0C9-51F8158176BB}" dt="2023-10-20T13:37:28.304" v="35602" actId="208"/>
          <ac:graphicFrameMkLst>
            <pc:docMk/>
            <pc:sldMk cId="2396089380" sldId="495"/>
            <ac:graphicFrameMk id="2" creationId="{9CDBE1E2-42D4-4F41-869F-7D1CB24A78E1}"/>
          </ac:graphicFrameMkLst>
        </pc:graphicFrameChg>
        <pc:graphicFrameChg chg="add mod">
          <ac:chgData name="Saranya Palaniswamy" userId="973be20e-c43f-434f-97ed-92fa4baa28ec" providerId="ADAL" clId="{B5DCF0CE-C8E5-412E-A0C9-51F8158176BB}" dt="2023-10-20T13:37:49.033" v="35608" actId="1076"/>
          <ac:graphicFrameMkLst>
            <pc:docMk/>
            <pc:sldMk cId="2396089380" sldId="495"/>
            <ac:graphicFrameMk id="3" creationId="{00C36F1F-5E2A-4013-B1CB-AB7041F1457F}"/>
          </ac:graphicFrameMkLst>
        </pc:graphicFrameChg>
        <pc:graphicFrameChg chg="add mod">
          <ac:chgData name="Saranya Palaniswamy" userId="973be20e-c43f-434f-97ed-92fa4baa28ec" providerId="ADAL" clId="{B5DCF0CE-C8E5-412E-A0C9-51F8158176BB}" dt="2023-10-20T13:37:52.739" v="35609" actId="1076"/>
          <ac:graphicFrameMkLst>
            <pc:docMk/>
            <pc:sldMk cId="2396089380" sldId="495"/>
            <ac:graphicFrameMk id="4" creationId="{6A22E26B-3CE0-4DDC-B249-3176932818A4}"/>
          </ac:graphicFrameMkLst>
        </pc:graphicFrameChg>
        <pc:picChg chg="del">
          <ac:chgData name="Saranya Palaniswamy" userId="973be20e-c43f-434f-97ed-92fa4baa28ec" providerId="ADAL" clId="{B5DCF0CE-C8E5-412E-A0C9-51F8158176BB}" dt="2023-10-19T16:38:32.967" v="35516" actId="478"/>
          <ac:picMkLst>
            <pc:docMk/>
            <pc:sldMk cId="2396089380" sldId="495"/>
            <ac:picMk id="3" creationId="{A17834EC-279C-76C0-031F-79B4C0DF451E}"/>
          </ac:picMkLst>
        </pc:picChg>
      </pc:sldChg>
      <pc:sldChg chg="addSp modSp add del mod">
        <pc:chgData name="Saranya Palaniswamy" userId="973be20e-c43f-434f-97ed-92fa4baa28ec" providerId="ADAL" clId="{B5DCF0CE-C8E5-412E-A0C9-51F8158176BB}" dt="2023-10-20T15:44:55.727" v="36089" actId="47"/>
        <pc:sldMkLst>
          <pc:docMk/>
          <pc:sldMk cId="3461900191" sldId="496"/>
        </pc:sldMkLst>
        <pc:spChg chg="mod">
          <ac:chgData name="Saranya Palaniswamy" userId="973be20e-c43f-434f-97ed-92fa4baa28ec" providerId="ADAL" clId="{B5DCF0CE-C8E5-412E-A0C9-51F8158176BB}" dt="2023-10-19T17:02:46.198" v="35594" actId="20577"/>
          <ac:spMkLst>
            <pc:docMk/>
            <pc:sldMk cId="3461900191" sldId="496"/>
            <ac:spMk id="8" creationId="{0158A66E-2D42-CF43-51B1-B042473F6432}"/>
          </ac:spMkLst>
        </pc:spChg>
        <pc:graphicFrameChg chg="add mod">
          <ac:chgData name="Saranya Palaniswamy" userId="973be20e-c43f-434f-97ed-92fa4baa28ec" providerId="ADAL" clId="{B5DCF0CE-C8E5-412E-A0C9-51F8158176BB}" dt="2023-10-20T15:13:39.353" v="35896" actId="20577"/>
          <ac:graphicFrameMkLst>
            <pc:docMk/>
            <pc:sldMk cId="3461900191" sldId="496"/>
            <ac:graphicFrameMk id="2" creationId="{384AD02D-33FF-4134-82E4-04E33610421B}"/>
          </ac:graphicFrameMkLst>
        </pc:graphicFrameChg>
        <pc:graphicFrameChg chg="add mod">
          <ac:chgData name="Saranya Palaniswamy" userId="973be20e-c43f-434f-97ed-92fa4baa28ec" providerId="ADAL" clId="{B5DCF0CE-C8E5-412E-A0C9-51F8158176BB}" dt="2023-10-20T14:42:23.549" v="35790" actId="1076"/>
          <ac:graphicFrameMkLst>
            <pc:docMk/>
            <pc:sldMk cId="3461900191" sldId="496"/>
            <ac:graphicFrameMk id="3" creationId="{A7E49AA2-7DA8-46C0-9A09-F2E1274611D5}"/>
          </ac:graphicFrameMkLst>
        </pc:graphicFrameChg>
      </pc:sldChg>
      <pc:sldChg chg="addSp delSp modSp add del mod">
        <pc:chgData name="Saranya Palaniswamy" userId="973be20e-c43f-434f-97ed-92fa4baa28ec" providerId="ADAL" clId="{B5DCF0CE-C8E5-412E-A0C9-51F8158176BB}" dt="2023-10-20T16:22:43.539" v="36288" actId="47"/>
        <pc:sldMkLst>
          <pc:docMk/>
          <pc:sldMk cId="3960784389" sldId="497"/>
        </pc:sldMkLst>
        <pc:spChg chg="mod">
          <ac:chgData name="Saranya Palaniswamy" userId="973be20e-c43f-434f-97ed-92fa4baa28ec" providerId="ADAL" clId="{B5DCF0CE-C8E5-412E-A0C9-51F8158176BB}" dt="2023-10-20T14:17:56.434" v="35685" actId="20577"/>
          <ac:spMkLst>
            <pc:docMk/>
            <pc:sldMk cId="3960784389" sldId="497"/>
            <ac:spMk id="8" creationId="{0158A66E-2D42-CF43-51B1-B042473F6432}"/>
          </ac:spMkLst>
        </pc:spChg>
        <pc:graphicFrameChg chg="del">
          <ac:chgData name="Saranya Palaniswamy" userId="973be20e-c43f-434f-97ed-92fa4baa28ec" providerId="ADAL" clId="{B5DCF0CE-C8E5-412E-A0C9-51F8158176BB}" dt="2023-10-20T14:17:24.860" v="35631" actId="478"/>
          <ac:graphicFrameMkLst>
            <pc:docMk/>
            <pc:sldMk cId="3960784389" sldId="497"/>
            <ac:graphicFrameMk id="2" creationId="{384AD02D-33FF-4134-82E4-04E33610421B}"/>
          </ac:graphicFrameMkLst>
        </pc:graphicFrameChg>
        <pc:graphicFrameChg chg="del">
          <ac:chgData name="Saranya Palaniswamy" userId="973be20e-c43f-434f-97ed-92fa4baa28ec" providerId="ADAL" clId="{B5DCF0CE-C8E5-412E-A0C9-51F8158176BB}" dt="2023-10-20T14:17:25.513" v="35632" actId="478"/>
          <ac:graphicFrameMkLst>
            <pc:docMk/>
            <pc:sldMk cId="3960784389" sldId="497"/>
            <ac:graphicFrameMk id="3" creationId="{A7E49AA2-7DA8-46C0-9A09-F2E1274611D5}"/>
          </ac:graphicFrameMkLst>
        </pc:graphicFrameChg>
        <pc:graphicFrameChg chg="add mod">
          <ac:chgData name="Saranya Palaniswamy" userId="973be20e-c43f-434f-97ed-92fa4baa28ec" providerId="ADAL" clId="{B5DCF0CE-C8E5-412E-A0C9-51F8158176BB}" dt="2023-10-20T15:13:47.875" v="35897" actId="1076"/>
          <ac:graphicFrameMkLst>
            <pc:docMk/>
            <pc:sldMk cId="3960784389" sldId="497"/>
            <ac:graphicFrameMk id="4" creationId="{EB0D1C2B-1252-4325-BEF4-5FC734C82076}"/>
          </ac:graphicFrameMkLst>
        </pc:graphicFrameChg>
        <pc:graphicFrameChg chg="add mod">
          <ac:chgData name="Saranya Palaniswamy" userId="973be20e-c43f-434f-97ed-92fa4baa28ec" providerId="ADAL" clId="{B5DCF0CE-C8E5-412E-A0C9-51F8158176BB}" dt="2023-10-20T15:13:49.881" v="35898" actId="1076"/>
          <ac:graphicFrameMkLst>
            <pc:docMk/>
            <pc:sldMk cId="3960784389" sldId="497"/>
            <ac:graphicFrameMk id="5" creationId="{31EAC67E-71FF-5E12-E54C-8BDE82436490}"/>
          </ac:graphicFrameMkLst>
        </pc:graphicFrameChg>
      </pc:sldChg>
      <pc:sldChg chg="addSp delSp modSp add mod ord modCm">
        <pc:chgData name="Saranya Palaniswamy" userId="973be20e-c43f-434f-97ed-92fa4baa28ec" providerId="ADAL" clId="{B5DCF0CE-C8E5-412E-A0C9-51F8158176BB}" dt="2024-01-31T13:15:08.939" v="102401" actId="20577"/>
        <pc:sldMkLst>
          <pc:docMk/>
          <pc:sldMk cId="3082812733" sldId="498"/>
        </pc:sldMkLst>
        <pc:spChg chg="add mod">
          <ac:chgData name="Saranya Palaniswamy" userId="973be20e-c43f-434f-97ed-92fa4baa28ec" providerId="ADAL" clId="{B5DCF0CE-C8E5-412E-A0C9-51F8158176BB}" dt="2024-01-12T14:33:20.506" v="94233"/>
          <ac:spMkLst>
            <pc:docMk/>
            <pc:sldMk cId="3082812733" sldId="498"/>
            <ac:spMk id="3" creationId="{0C9CE918-DD5C-2A35-79B3-F9D10536705A}"/>
          </ac:spMkLst>
        </pc:spChg>
        <pc:spChg chg="mod">
          <ac:chgData name="Saranya Palaniswamy" userId="973be20e-c43f-434f-97ed-92fa4baa28ec" providerId="ADAL" clId="{B5DCF0CE-C8E5-412E-A0C9-51F8158176BB}" dt="2024-01-31T13:15:08.939" v="102401" actId="20577"/>
          <ac:spMkLst>
            <pc:docMk/>
            <pc:sldMk cId="3082812733" sldId="498"/>
            <ac:spMk id="8" creationId="{0158A66E-2D42-CF43-51B1-B042473F6432}"/>
          </ac:spMkLst>
        </pc:spChg>
        <pc:graphicFrameChg chg="add del mod">
          <ac:chgData name="Saranya Palaniswamy" userId="973be20e-c43f-434f-97ed-92fa4baa28ec" providerId="ADAL" clId="{B5DCF0CE-C8E5-412E-A0C9-51F8158176BB}" dt="2023-10-24T16:27:11.709" v="45386" actId="478"/>
          <ac:graphicFrameMkLst>
            <pc:docMk/>
            <pc:sldMk cId="3082812733" sldId="498"/>
            <ac:graphicFrameMk id="2" creationId="{8B8D0ED2-DEB2-F46F-B42B-2E5F6F4D1475}"/>
          </ac:graphicFrameMkLst>
        </pc:graphicFrameChg>
        <pc:graphicFrameChg chg="add mod">
          <ac:chgData name="Saranya Palaniswamy" userId="973be20e-c43f-434f-97ed-92fa4baa28ec" providerId="ADAL" clId="{B5DCF0CE-C8E5-412E-A0C9-51F8158176BB}" dt="2024-01-12T14:27:47.242" v="94013" actId="1957"/>
          <ac:graphicFrameMkLst>
            <pc:docMk/>
            <pc:sldMk cId="3082812733" sldId="498"/>
            <ac:graphicFrameMk id="2" creationId="{AEE611D3-3A08-877D-5997-12EC0C34B4B0}"/>
          </ac:graphicFrameMkLst>
        </pc:graphicFrameChg>
        <pc:graphicFrameChg chg="add del mod">
          <ac:chgData name="Saranya Palaniswamy" userId="973be20e-c43f-434f-97ed-92fa4baa28ec" providerId="ADAL" clId="{B5DCF0CE-C8E5-412E-A0C9-51F8158176BB}" dt="2024-01-12T14:26:58.105" v="94006" actId="478"/>
          <ac:graphicFrameMkLst>
            <pc:docMk/>
            <pc:sldMk cId="3082812733" sldId="498"/>
            <ac:graphicFrameMk id="4" creationId="{8B8D0ED2-DEB2-F46F-B42B-2E5F6F4D1475}"/>
          </ac:graphicFrameMkLst>
        </pc:graphicFrameChg>
        <pc:graphicFrameChg chg="del">
          <ac:chgData name="Saranya Palaniswamy" userId="973be20e-c43f-434f-97ed-92fa4baa28ec" providerId="ADAL" clId="{B5DCF0CE-C8E5-412E-A0C9-51F8158176BB}" dt="2023-10-20T14:40:56.197" v="35696" actId="478"/>
          <ac:graphicFrameMkLst>
            <pc:docMk/>
            <pc:sldMk cId="3082812733" sldId="498"/>
            <ac:graphicFrameMk id="4" creationId="{EB0D1C2B-1252-4325-BEF4-5FC734C82076}"/>
          </ac:graphicFrameMkLst>
        </pc:graphicFrameChg>
        <pc:extLst>
          <p:ext xmlns:p="http://schemas.openxmlformats.org/presentationml/2006/main" uri="{D6D511B9-2390-475A-947B-AFAB55BFBCF1}">
            <pc226:cmChg xmlns:pc226="http://schemas.microsoft.com/office/powerpoint/2022/06/main/command" chg="mod">
              <pc226:chgData name="Saranya Palaniswamy" userId="973be20e-c43f-434f-97ed-92fa4baa28ec" providerId="ADAL" clId="{B5DCF0CE-C8E5-412E-A0C9-51F8158176BB}" dt="2024-01-12T14:33:24.149" v="94234"/>
              <pc2:cmMkLst xmlns:pc2="http://schemas.microsoft.com/office/powerpoint/2019/9/main/command">
                <pc:docMk/>
                <pc:sldMk cId="3082812733" sldId="498"/>
                <pc2:cmMk id="{96F88D62-2074-4D2F-A31A-9D2DA80395A0}"/>
              </pc2:cmMkLst>
              <pc226:cmRplyChg chg="add mod">
                <pc226:chgData name="Saranya Palaniswamy" userId="973be20e-c43f-434f-97ed-92fa4baa28ec" providerId="ADAL" clId="{B5DCF0CE-C8E5-412E-A0C9-51F8158176BB}" dt="2024-01-12T14:30:38.461" v="94036"/>
                <pc2:cmRplyMkLst xmlns:pc2="http://schemas.microsoft.com/office/powerpoint/2019/9/main/command">
                  <pc:docMk/>
                  <pc:sldMk cId="3082812733" sldId="498"/>
                  <pc2:cmMk id="{96F88D62-2074-4D2F-A31A-9D2DA80395A0}"/>
                  <pc2:cmRplyMk id="{DFECE636-56EE-494F-9A8A-A11D901E2AE9}"/>
                </pc2:cmRplyMkLst>
              </pc226:cmRplyChg>
            </pc226:cmChg>
          </p:ext>
        </pc:extLst>
      </pc:sldChg>
      <pc:sldChg chg="addSp delSp modSp add mod ord delCm modCm modNotesTx">
        <pc:chgData name="Saranya Palaniswamy" userId="973be20e-c43f-434f-97ed-92fa4baa28ec" providerId="ADAL" clId="{B5DCF0CE-C8E5-412E-A0C9-51F8158176BB}" dt="2024-02-05T11:17:23.565" v="102764" actId="732"/>
        <pc:sldMkLst>
          <pc:docMk/>
          <pc:sldMk cId="1077482975" sldId="499"/>
        </pc:sldMkLst>
        <pc:spChg chg="add mod">
          <ac:chgData name="Saranya Palaniswamy" userId="973be20e-c43f-434f-97ed-92fa4baa28ec" providerId="ADAL" clId="{B5DCF0CE-C8E5-412E-A0C9-51F8158176BB}" dt="2024-02-05T11:17:21.015" v="102757" actId="6549"/>
          <ac:spMkLst>
            <pc:docMk/>
            <pc:sldMk cId="1077482975" sldId="499"/>
            <ac:spMk id="2" creationId="{E72720A4-F592-3273-A3A0-61A6491BDB29}"/>
          </ac:spMkLst>
        </pc:spChg>
        <pc:spChg chg="add mod">
          <ac:chgData name="Saranya Palaniswamy" userId="973be20e-c43f-434f-97ed-92fa4baa28ec" providerId="ADAL" clId="{B5DCF0CE-C8E5-412E-A0C9-51F8158176BB}" dt="2024-01-15T17:56:01.473" v="99912" actId="404"/>
          <ac:spMkLst>
            <pc:docMk/>
            <pc:sldMk cId="1077482975" sldId="499"/>
            <ac:spMk id="3" creationId="{AAFB5441-1EF2-6A33-DD4A-FD152E63E2B9}"/>
          </ac:spMkLst>
        </pc:spChg>
        <pc:spChg chg="add mod">
          <ac:chgData name="Saranya Palaniswamy" userId="973be20e-c43f-434f-97ed-92fa4baa28ec" providerId="ADAL" clId="{B5DCF0CE-C8E5-412E-A0C9-51F8158176BB}" dt="2024-01-15T17:56:11.520" v="99914" actId="1076"/>
          <ac:spMkLst>
            <pc:docMk/>
            <pc:sldMk cId="1077482975" sldId="499"/>
            <ac:spMk id="4" creationId="{70D15DA9-2C64-2C93-8E7D-98C9C6F78AFB}"/>
          </ac:spMkLst>
        </pc:spChg>
        <pc:spChg chg="add del mod">
          <ac:chgData name="Saranya Palaniswamy" userId="973be20e-c43f-434f-97ed-92fa4baa28ec" providerId="ADAL" clId="{B5DCF0CE-C8E5-412E-A0C9-51F8158176BB}" dt="2024-01-31T12:51:53.241" v="102268" actId="6549"/>
          <ac:spMkLst>
            <pc:docMk/>
            <pc:sldMk cId="1077482975" sldId="499"/>
            <ac:spMk id="8" creationId="{0158A66E-2D42-CF43-51B1-B042473F6432}"/>
          </ac:spMkLst>
        </pc:spChg>
        <pc:spChg chg="mod">
          <ac:chgData name="Saranya Palaniswamy" userId="973be20e-c43f-434f-97ed-92fa4baa28ec" providerId="ADAL" clId="{B5DCF0CE-C8E5-412E-A0C9-51F8158176BB}" dt="2023-10-20T15:22:00.561" v="35918" actId="207"/>
          <ac:spMkLst>
            <pc:docMk/>
            <pc:sldMk cId="1077482975" sldId="499"/>
            <ac:spMk id="12" creationId="{475A5826-392C-FA51-5215-9D9328ABDA5E}"/>
          </ac:spMkLst>
        </pc:spChg>
        <pc:graphicFrameChg chg="del">
          <ac:chgData name="Saranya Palaniswamy" userId="973be20e-c43f-434f-97ed-92fa4baa28ec" providerId="ADAL" clId="{B5DCF0CE-C8E5-412E-A0C9-51F8158176BB}" dt="2023-10-20T15:21:32.843" v="35900" actId="478"/>
          <ac:graphicFrameMkLst>
            <pc:docMk/>
            <pc:sldMk cId="1077482975" sldId="499"/>
            <ac:graphicFrameMk id="2" creationId="{9CDBE1E2-42D4-4F41-869F-7D1CB24A78E1}"/>
          </ac:graphicFrameMkLst>
        </pc:graphicFrameChg>
        <pc:graphicFrameChg chg="del">
          <ac:chgData name="Saranya Palaniswamy" userId="973be20e-c43f-434f-97ed-92fa4baa28ec" providerId="ADAL" clId="{B5DCF0CE-C8E5-412E-A0C9-51F8158176BB}" dt="2023-10-20T15:21:33.474" v="35901" actId="478"/>
          <ac:graphicFrameMkLst>
            <pc:docMk/>
            <pc:sldMk cId="1077482975" sldId="499"/>
            <ac:graphicFrameMk id="3" creationId="{00C36F1F-5E2A-4013-B1CB-AB7041F1457F}"/>
          </ac:graphicFrameMkLst>
        </pc:graphicFrameChg>
        <pc:graphicFrameChg chg="del">
          <ac:chgData name="Saranya Palaniswamy" userId="973be20e-c43f-434f-97ed-92fa4baa28ec" providerId="ADAL" clId="{B5DCF0CE-C8E5-412E-A0C9-51F8158176BB}" dt="2023-10-20T15:21:34.060" v="35902" actId="478"/>
          <ac:graphicFrameMkLst>
            <pc:docMk/>
            <pc:sldMk cId="1077482975" sldId="499"/>
            <ac:graphicFrameMk id="4" creationId="{6A22E26B-3CE0-4DDC-B249-3176932818A4}"/>
          </ac:graphicFrameMkLst>
        </pc:graphicFrameChg>
        <pc:picChg chg="add del mod modCrop">
          <ac:chgData name="Saranya Palaniswamy" userId="973be20e-c43f-434f-97ed-92fa4baa28ec" providerId="ADAL" clId="{B5DCF0CE-C8E5-412E-A0C9-51F8158176BB}" dt="2024-02-05T11:17:23.180" v="102763"/>
          <ac:picMkLst>
            <pc:docMk/>
            <pc:sldMk cId="1077482975" sldId="499"/>
            <ac:picMk id="5" creationId="{DC6DAABF-8042-1C77-7419-8A511E507CCA}"/>
          </ac:picMkLst>
        </pc:picChg>
        <pc:picChg chg="add del mod">
          <ac:chgData name="Saranya Palaniswamy" userId="973be20e-c43f-434f-97ed-92fa4baa28ec" providerId="ADAL" clId="{B5DCF0CE-C8E5-412E-A0C9-51F8158176BB}" dt="2023-10-20T15:29:07.384" v="35935" actId="478"/>
          <ac:picMkLst>
            <pc:docMk/>
            <pc:sldMk cId="1077482975" sldId="499"/>
            <ac:picMk id="6" creationId="{F6EAFC9C-3B1B-DA26-5947-71A69CD23B0A}"/>
          </ac:picMkLst>
        </pc:picChg>
        <pc:picChg chg="add del mod">
          <ac:chgData name="Saranya Palaniswamy" userId="973be20e-c43f-434f-97ed-92fa4baa28ec" providerId="ADAL" clId="{B5DCF0CE-C8E5-412E-A0C9-51F8158176BB}" dt="2023-10-20T15:24:20.695" v="35924" actId="478"/>
          <ac:picMkLst>
            <pc:docMk/>
            <pc:sldMk cId="1077482975" sldId="499"/>
            <ac:picMk id="9" creationId="{2D64E69E-C6D7-BC5B-7963-282EB57C6B5B}"/>
          </ac:picMkLst>
        </pc:picChg>
        <pc:picChg chg="add mod modCrop">
          <ac:chgData name="Saranya Palaniswamy" userId="973be20e-c43f-434f-97ed-92fa4baa28ec" providerId="ADAL" clId="{B5DCF0CE-C8E5-412E-A0C9-51F8158176BB}" dt="2024-02-05T11:17:23.565" v="102764" actId="732"/>
          <ac:picMkLst>
            <pc:docMk/>
            <pc:sldMk cId="1077482975" sldId="499"/>
            <ac:picMk id="11" creationId="{6D31738B-DE32-12F7-592D-56AD05C94750}"/>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1-06T10:15:41.171" v="50536"/>
              <pc2:cmMkLst xmlns:pc2="http://schemas.microsoft.com/office/powerpoint/2019/9/main/command">
                <pc:docMk/>
                <pc:sldMk cId="1077482975" sldId="499"/>
                <pc2:cmMk id="{A41B1582-D409-45B6-8160-22C8F94F98ED}"/>
              </pc2:cmMkLst>
            </pc226:cmChg>
          </p:ext>
        </pc:extLst>
      </pc:sldChg>
      <pc:sldChg chg="addSp delSp modSp add del mod ord">
        <pc:chgData name="Saranya Palaniswamy" userId="973be20e-c43f-434f-97ed-92fa4baa28ec" providerId="ADAL" clId="{B5DCF0CE-C8E5-412E-A0C9-51F8158176BB}" dt="2023-10-20T15:10:32.879" v="35865" actId="47"/>
        <pc:sldMkLst>
          <pc:docMk/>
          <pc:sldMk cId="1868569880" sldId="499"/>
        </pc:sldMkLst>
        <pc:spChg chg="mod">
          <ac:chgData name="Saranya Palaniswamy" userId="973be20e-c43f-434f-97ed-92fa4baa28ec" providerId="ADAL" clId="{B5DCF0CE-C8E5-412E-A0C9-51F8158176BB}" dt="2023-10-20T15:04:54.484" v="35835" actId="20577"/>
          <ac:spMkLst>
            <pc:docMk/>
            <pc:sldMk cId="1868569880" sldId="499"/>
            <ac:spMk id="8" creationId="{0158A66E-2D42-CF43-51B1-B042473F6432}"/>
          </ac:spMkLst>
        </pc:spChg>
        <pc:graphicFrameChg chg="del">
          <ac:chgData name="Saranya Palaniswamy" userId="973be20e-c43f-434f-97ed-92fa4baa28ec" providerId="ADAL" clId="{B5DCF0CE-C8E5-412E-A0C9-51F8158176BB}" dt="2023-10-20T15:05:01.225" v="35836" actId="478"/>
          <ac:graphicFrameMkLst>
            <pc:docMk/>
            <pc:sldMk cId="1868569880" sldId="499"/>
            <ac:graphicFrameMk id="2" creationId="{9CDBE1E2-42D4-4F41-869F-7D1CB24A78E1}"/>
          </ac:graphicFrameMkLst>
        </pc:graphicFrameChg>
        <pc:graphicFrameChg chg="del">
          <ac:chgData name="Saranya Palaniswamy" userId="973be20e-c43f-434f-97ed-92fa4baa28ec" providerId="ADAL" clId="{B5DCF0CE-C8E5-412E-A0C9-51F8158176BB}" dt="2023-10-20T15:05:02.012" v="35837" actId="478"/>
          <ac:graphicFrameMkLst>
            <pc:docMk/>
            <pc:sldMk cId="1868569880" sldId="499"/>
            <ac:graphicFrameMk id="3" creationId="{00C36F1F-5E2A-4013-B1CB-AB7041F1457F}"/>
          </ac:graphicFrameMkLst>
        </pc:graphicFrameChg>
        <pc:graphicFrameChg chg="del">
          <ac:chgData name="Saranya Palaniswamy" userId="973be20e-c43f-434f-97ed-92fa4baa28ec" providerId="ADAL" clId="{B5DCF0CE-C8E5-412E-A0C9-51F8158176BB}" dt="2023-10-20T15:05:02.684" v="35838" actId="478"/>
          <ac:graphicFrameMkLst>
            <pc:docMk/>
            <pc:sldMk cId="1868569880" sldId="499"/>
            <ac:graphicFrameMk id="4" creationId="{6A22E26B-3CE0-4DDC-B249-3176932818A4}"/>
          </ac:graphicFrameMkLst>
        </pc:graphicFrameChg>
        <pc:graphicFrameChg chg="add mod">
          <ac:chgData name="Saranya Palaniswamy" userId="973be20e-c43f-434f-97ed-92fa4baa28ec" providerId="ADAL" clId="{B5DCF0CE-C8E5-412E-A0C9-51F8158176BB}" dt="2023-10-20T15:06:37.636" v="35855" actId="14100"/>
          <ac:graphicFrameMkLst>
            <pc:docMk/>
            <pc:sldMk cId="1868569880" sldId="499"/>
            <ac:graphicFrameMk id="5" creationId="{D9314DDE-8B77-4FD8-5DBF-B4B2E68E590B}"/>
          </ac:graphicFrameMkLst>
        </pc:graphicFrameChg>
        <pc:graphicFrameChg chg="add mod">
          <ac:chgData name="Saranya Palaniswamy" userId="973be20e-c43f-434f-97ed-92fa4baa28ec" providerId="ADAL" clId="{B5DCF0CE-C8E5-412E-A0C9-51F8158176BB}" dt="2023-10-20T15:06:39.665" v="35856" actId="14100"/>
          <ac:graphicFrameMkLst>
            <pc:docMk/>
            <pc:sldMk cId="1868569880" sldId="499"/>
            <ac:graphicFrameMk id="6" creationId="{058E7138-5648-350C-8378-C7C46D8065CE}"/>
          </ac:graphicFrameMkLst>
        </pc:graphicFrameChg>
        <pc:graphicFrameChg chg="add del mod">
          <ac:chgData name="Saranya Palaniswamy" userId="973be20e-c43f-434f-97ed-92fa4baa28ec" providerId="ADAL" clId="{B5DCF0CE-C8E5-412E-A0C9-51F8158176BB}" dt="2023-10-20T15:07:42.540" v="35863" actId="478"/>
          <ac:graphicFrameMkLst>
            <pc:docMk/>
            <pc:sldMk cId="1868569880" sldId="499"/>
            <ac:graphicFrameMk id="7" creationId="{DA0228AA-077E-7CB3-08B5-A8213191DEC3}"/>
          </ac:graphicFrameMkLst>
        </pc:graphicFrameChg>
      </pc:sldChg>
      <pc:sldChg chg="addSp delSp modSp add del mod ord delCm modCm">
        <pc:chgData name="Saranya Palaniswamy" userId="973be20e-c43f-434f-97ed-92fa4baa28ec" providerId="ADAL" clId="{B5DCF0CE-C8E5-412E-A0C9-51F8158176BB}" dt="2023-11-23T17:34:32.799" v="72291" actId="47"/>
        <pc:sldMkLst>
          <pc:docMk/>
          <pc:sldMk cId="2976201956" sldId="500"/>
        </pc:sldMkLst>
        <pc:spChg chg="add mod">
          <ac:chgData name="Saranya Palaniswamy" userId="973be20e-c43f-434f-97ed-92fa4baa28ec" providerId="ADAL" clId="{B5DCF0CE-C8E5-412E-A0C9-51F8158176BB}" dt="2023-11-20T11:49:48.552" v="72038" actId="20577"/>
          <ac:spMkLst>
            <pc:docMk/>
            <pc:sldMk cId="2976201956" sldId="500"/>
            <ac:spMk id="2" creationId="{A310770C-A3D4-F7D2-F615-19B6AA4C3853}"/>
          </ac:spMkLst>
        </pc:spChg>
        <pc:spChg chg="mod">
          <ac:chgData name="Saranya Palaniswamy" userId="973be20e-c43f-434f-97ed-92fa4baa28ec" providerId="ADAL" clId="{B5DCF0CE-C8E5-412E-A0C9-51F8158176BB}" dt="2023-10-20T16:25:02.107" v="36373" actId="20577"/>
          <ac:spMkLst>
            <pc:docMk/>
            <pc:sldMk cId="2976201956" sldId="500"/>
            <ac:spMk id="8" creationId="{0158A66E-2D42-CF43-51B1-B042473F6432}"/>
          </ac:spMkLst>
        </pc:spChg>
        <pc:picChg chg="add del mod">
          <ac:chgData name="Saranya Palaniswamy" userId="973be20e-c43f-434f-97ed-92fa4baa28ec" providerId="ADAL" clId="{B5DCF0CE-C8E5-412E-A0C9-51F8158176BB}" dt="2023-10-20T15:34:45.260" v="36060" actId="478"/>
          <ac:picMkLst>
            <pc:docMk/>
            <pc:sldMk cId="2976201956" sldId="500"/>
            <ac:picMk id="3" creationId="{7218B624-C009-17D6-EE59-2840754976E8}"/>
          </ac:picMkLst>
        </pc:picChg>
        <pc:picChg chg="add mod">
          <ac:chgData name="Saranya Palaniswamy" userId="973be20e-c43f-434f-97ed-92fa4baa28ec" providerId="ADAL" clId="{B5DCF0CE-C8E5-412E-A0C9-51F8158176BB}" dt="2023-10-20T15:36:06.337" v="36064" actId="1076"/>
          <ac:picMkLst>
            <pc:docMk/>
            <pc:sldMk cId="2976201956" sldId="500"/>
            <ac:picMk id="5" creationId="{A1F4C232-5DD8-ED77-4ACA-8662DF297942}"/>
          </ac:picMkLst>
        </pc:picChg>
        <pc:picChg chg="del">
          <ac:chgData name="Saranya Palaniswamy" userId="973be20e-c43f-434f-97ed-92fa4baa28ec" providerId="ADAL" clId="{B5DCF0CE-C8E5-412E-A0C9-51F8158176BB}" dt="2023-10-20T15:22:53.607" v="35922" actId="478"/>
          <ac:picMkLst>
            <pc:docMk/>
            <pc:sldMk cId="2976201956" sldId="500"/>
            <ac:picMk id="6" creationId="{F6EAFC9C-3B1B-DA26-5947-71A69CD23B0A}"/>
          </ac:picMkLst>
        </pc:picChg>
        <pc:picChg chg="del mod">
          <ac:chgData name="Saranya Palaniswamy" userId="973be20e-c43f-434f-97ed-92fa4baa28ec" providerId="ADAL" clId="{B5DCF0CE-C8E5-412E-A0C9-51F8158176BB}" dt="2023-10-20T15:33:39.334" v="36057" actId="478"/>
          <ac:picMkLst>
            <pc:docMk/>
            <pc:sldMk cId="2976201956" sldId="500"/>
            <ac:picMk id="9" creationId="{2D64E69E-C6D7-BC5B-7963-282EB57C6B5B}"/>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1-17T13:45:22.437" v="71981"/>
              <pc2:cmMkLst xmlns:pc2="http://schemas.microsoft.com/office/powerpoint/2019/9/main/command">
                <pc:docMk/>
                <pc:sldMk cId="2976201956" sldId="500"/>
                <pc2:cmMk id="{73C8DC0E-60F8-473E-BD3C-A3C8660CB7C0}"/>
              </pc2:cmMkLst>
              <pc226:cmRplyChg chg="add">
                <pc226:chgData name="Saranya Palaniswamy" userId="973be20e-c43f-434f-97ed-92fa4baa28ec" providerId="ADAL" clId="{B5DCF0CE-C8E5-412E-A0C9-51F8158176BB}" dt="2023-11-09T14:25:49.365" v="54807"/>
                <pc2:cmRplyMkLst xmlns:pc2="http://schemas.microsoft.com/office/powerpoint/2019/9/main/command">
                  <pc:docMk/>
                  <pc:sldMk cId="2976201956" sldId="500"/>
                  <pc2:cmMk id="{73C8DC0E-60F8-473E-BD3C-A3C8660CB7C0}"/>
                  <pc2:cmRplyMk id="{B4559683-D64A-424F-B0F6-B848EA6C1BB3}"/>
                </pc2:cmRplyMkLst>
              </pc226:cmRplyChg>
            </pc226:cmChg>
          </p:ext>
        </pc:extLst>
      </pc:sldChg>
      <pc:sldChg chg="addSp delSp modSp add del mod">
        <pc:chgData name="Saranya Palaniswamy" userId="973be20e-c43f-434f-97ed-92fa4baa28ec" providerId="ADAL" clId="{B5DCF0CE-C8E5-412E-A0C9-51F8158176BB}" dt="2023-10-23T13:16:54.999" v="36640" actId="47"/>
        <pc:sldMkLst>
          <pc:docMk/>
          <pc:sldMk cId="2055632760" sldId="501"/>
        </pc:sldMkLst>
        <pc:spChg chg="mod">
          <ac:chgData name="Saranya Palaniswamy" userId="973be20e-c43f-434f-97ed-92fa4baa28ec" providerId="ADAL" clId="{B5DCF0CE-C8E5-412E-A0C9-51F8158176BB}" dt="2023-10-20T15:36:42.991" v="36085" actId="20577"/>
          <ac:spMkLst>
            <pc:docMk/>
            <pc:sldMk cId="2055632760" sldId="501"/>
            <ac:spMk id="8" creationId="{0158A66E-2D42-CF43-51B1-B042473F6432}"/>
          </ac:spMkLst>
        </pc:spChg>
        <pc:picChg chg="add del mod">
          <ac:chgData name="Saranya Palaniswamy" userId="973be20e-c43f-434f-97ed-92fa4baa28ec" providerId="ADAL" clId="{B5DCF0CE-C8E5-412E-A0C9-51F8158176BB}" dt="2023-10-23T13:16:29.337" v="36636" actId="21"/>
          <ac:picMkLst>
            <pc:docMk/>
            <pc:sldMk cId="2055632760" sldId="501"/>
            <ac:picMk id="3" creationId="{AAA134B1-6097-61C2-23FC-1711C9BF4A12}"/>
          </ac:picMkLst>
        </pc:picChg>
        <pc:picChg chg="add del mod">
          <ac:chgData name="Saranya Palaniswamy" userId="973be20e-c43f-434f-97ed-92fa4baa28ec" providerId="ADAL" clId="{B5DCF0CE-C8E5-412E-A0C9-51F8158176BB}" dt="2023-10-20T15:38:01.545" v="36086" actId="478"/>
          <ac:picMkLst>
            <pc:docMk/>
            <pc:sldMk cId="2055632760" sldId="501"/>
            <ac:picMk id="5" creationId="{F5D5599B-F128-74FB-61EF-1F4B40E36381}"/>
          </ac:picMkLst>
        </pc:picChg>
        <pc:picChg chg="del">
          <ac:chgData name="Saranya Palaniswamy" userId="973be20e-c43f-434f-97ed-92fa4baa28ec" providerId="ADAL" clId="{B5DCF0CE-C8E5-412E-A0C9-51F8158176BB}" dt="2023-10-20T15:25:35.517" v="35927" actId="478"/>
          <ac:picMkLst>
            <pc:docMk/>
            <pc:sldMk cId="2055632760" sldId="501"/>
            <ac:picMk id="9" creationId="{2D64E69E-C6D7-BC5B-7963-282EB57C6B5B}"/>
          </ac:picMkLst>
        </pc:picChg>
      </pc:sldChg>
      <pc:sldChg chg="addSp delSp modSp add mod ord delCm modCm">
        <pc:chgData name="Saranya Palaniswamy" userId="973be20e-c43f-434f-97ed-92fa4baa28ec" providerId="ADAL" clId="{B5DCF0CE-C8E5-412E-A0C9-51F8158176BB}" dt="2024-01-31T13:24:05.147" v="102510" actId="21"/>
        <pc:sldMkLst>
          <pc:docMk/>
          <pc:sldMk cId="2799610356" sldId="502"/>
        </pc:sldMkLst>
        <pc:spChg chg="add mod">
          <ac:chgData name="Saranya Palaniswamy" userId="973be20e-c43f-434f-97ed-92fa4baa28ec" providerId="ADAL" clId="{B5DCF0CE-C8E5-412E-A0C9-51F8158176BB}" dt="2023-10-23T13:16:46.050" v="36639" actId="1076"/>
          <ac:spMkLst>
            <pc:docMk/>
            <pc:sldMk cId="2799610356" sldId="502"/>
            <ac:spMk id="4" creationId="{0D06B74E-D375-0588-2533-9C81EFC3854A}"/>
          </ac:spMkLst>
        </pc:spChg>
        <pc:spChg chg="add del mod">
          <ac:chgData name="Saranya Palaniswamy" userId="973be20e-c43f-434f-97ed-92fa4baa28ec" providerId="ADAL" clId="{B5DCF0CE-C8E5-412E-A0C9-51F8158176BB}" dt="2023-10-20T15:31:42.004" v="36048" actId="478"/>
          <ac:spMkLst>
            <pc:docMk/>
            <pc:sldMk cId="2799610356" sldId="502"/>
            <ac:spMk id="5" creationId="{508E67F0-F6B4-4BAE-4146-F2013F839E25}"/>
          </ac:spMkLst>
        </pc:spChg>
        <pc:spChg chg="add del mod">
          <ac:chgData name="Saranya Palaniswamy" userId="973be20e-c43f-434f-97ed-92fa4baa28ec" providerId="ADAL" clId="{B5DCF0CE-C8E5-412E-A0C9-51F8158176BB}" dt="2024-01-31T13:24:05.147" v="102510" actId="21"/>
          <ac:spMkLst>
            <pc:docMk/>
            <pc:sldMk cId="2799610356" sldId="502"/>
            <ac:spMk id="5" creationId="{9BACAB03-27C1-D0DB-0347-F73A1CD3E5D0}"/>
          </ac:spMkLst>
        </pc:spChg>
        <pc:spChg chg="add mod">
          <ac:chgData name="Saranya Palaniswamy" userId="973be20e-c43f-434f-97ed-92fa4baa28ec" providerId="ADAL" clId="{B5DCF0CE-C8E5-412E-A0C9-51F8158176BB}" dt="2023-10-23T13:16:46.050" v="36639" actId="1076"/>
          <ac:spMkLst>
            <pc:docMk/>
            <pc:sldMk cId="2799610356" sldId="502"/>
            <ac:spMk id="6" creationId="{9496D842-BBD6-3544-CC0D-20F169272A46}"/>
          </ac:spMkLst>
        </pc:spChg>
        <pc:spChg chg="add mod">
          <ac:chgData name="Saranya Palaniswamy" userId="973be20e-c43f-434f-97ed-92fa4baa28ec" providerId="ADAL" clId="{B5DCF0CE-C8E5-412E-A0C9-51F8158176BB}" dt="2023-10-23T13:16:46.050" v="36639" actId="1076"/>
          <ac:spMkLst>
            <pc:docMk/>
            <pc:sldMk cId="2799610356" sldId="502"/>
            <ac:spMk id="7" creationId="{4923881D-4365-B133-DBE6-2A64144724D7}"/>
          </ac:spMkLst>
        </pc:spChg>
        <pc:spChg chg="mod">
          <ac:chgData name="Saranya Palaniswamy" userId="973be20e-c43f-434f-97ed-92fa4baa28ec" providerId="ADAL" clId="{B5DCF0CE-C8E5-412E-A0C9-51F8158176BB}" dt="2024-01-31T13:24:00.203" v="102509" actId="20577"/>
          <ac:spMkLst>
            <pc:docMk/>
            <pc:sldMk cId="2799610356" sldId="502"/>
            <ac:spMk id="8" creationId="{0158A66E-2D42-CF43-51B1-B042473F6432}"/>
          </ac:spMkLst>
        </pc:spChg>
        <pc:spChg chg="add del">
          <ac:chgData name="Saranya Palaniswamy" userId="973be20e-c43f-434f-97ed-92fa4baa28ec" providerId="ADAL" clId="{B5DCF0CE-C8E5-412E-A0C9-51F8158176BB}" dt="2023-10-24T13:54:21.648" v="41613" actId="22"/>
          <ac:spMkLst>
            <pc:docMk/>
            <pc:sldMk cId="2799610356" sldId="502"/>
            <ac:spMk id="9" creationId="{6F09B098-6F45-41C9-93D5-5F5422498256}"/>
          </ac:spMkLst>
        </pc:spChg>
        <pc:spChg chg="add del mod">
          <ac:chgData name="Saranya Palaniswamy" userId="973be20e-c43f-434f-97ed-92fa4baa28ec" providerId="ADAL" clId="{B5DCF0CE-C8E5-412E-A0C9-51F8158176BB}" dt="2024-01-31T13:06:20.752" v="102328" actId="478"/>
          <ac:spMkLst>
            <pc:docMk/>
            <pc:sldMk cId="2799610356" sldId="502"/>
            <ac:spMk id="9" creationId="{9D9A374C-EFF0-87C8-7FE0-CACC22E12F28}"/>
          </ac:spMkLst>
        </pc:spChg>
        <pc:spChg chg="add mod">
          <ac:chgData name="Saranya Palaniswamy" userId="973be20e-c43f-434f-97ed-92fa4baa28ec" providerId="ADAL" clId="{B5DCF0CE-C8E5-412E-A0C9-51F8158176BB}" dt="2023-12-12T13:42:08.637" v="82489" actId="20577"/>
          <ac:spMkLst>
            <pc:docMk/>
            <pc:sldMk cId="2799610356" sldId="502"/>
            <ac:spMk id="10" creationId="{8BC48E2B-ED76-F428-DE47-E62732E3C27C}"/>
          </ac:spMkLst>
        </pc:spChg>
        <pc:picChg chg="add mod">
          <ac:chgData name="Saranya Palaniswamy" userId="973be20e-c43f-434f-97ed-92fa4baa28ec" providerId="ADAL" clId="{B5DCF0CE-C8E5-412E-A0C9-51F8158176BB}" dt="2024-01-25T17:11:56.294" v="101819" actId="14100"/>
          <ac:picMkLst>
            <pc:docMk/>
            <pc:sldMk cId="2799610356" sldId="502"/>
            <ac:picMk id="2" creationId="{EF8D1269-9BC9-1EEE-138C-25AC975A6E5E}"/>
          </ac:picMkLst>
        </pc:picChg>
        <pc:picChg chg="add mod">
          <ac:chgData name="Saranya Palaniswamy" userId="973be20e-c43f-434f-97ed-92fa4baa28ec" providerId="ADAL" clId="{B5DCF0CE-C8E5-412E-A0C9-51F8158176BB}" dt="2023-10-24T13:54:30.546" v="41617" actId="1076"/>
          <ac:picMkLst>
            <pc:docMk/>
            <pc:sldMk cId="2799610356" sldId="502"/>
            <ac:picMk id="3" creationId="{F7000886-95D1-C32E-609C-D730B71D26D1}"/>
          </ac:picMkLst>
        </pc:picChg>
        <pc:picChg chg="del">
          <ac:chgData name="Saranya Palaniswamy" userId="973be20e-c43f-434f-97ed-92fa4baa28ec" providerId="ADAL" clId="{B5DCF0CE-C8E5-412E-A0C9-51F8158176BB}" dt="2023-10-20T15:30:11.477" v="35958" actId="478"/>
          <ac:picMkLst>
            <pc:docMk/>
            <pc:sldMk cId="2799610356" sldId="502"/>
            <ac:picMk id="9" creationId="{2D64E69E-C6D7-BC5B-7963-282EB57C6B5B}"/>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2-06T14:46:58.529" v="78070"/>
              <pc2:cmMkLst xmlns:pc2="http://schemas.microsoft.com/office/powerpoint/2019/9/main/command">
                <pc:docMk/>
                <pc:sldMk cId="2799610356" sldId="502"/>
                <pc2:cmMk id="{2228D93B-1DF4-4220-907A-92AF4182AD2D}"/>
              </pc2:cmMkLst>
              <pc226:cmRplyChg chg="add">
                <pc226:chgData name="Saranya Palaniswamy" userId="973be20e-c43f-434f-97ed-92fa4baa28ec" providerId="ADAL" clId="{B5DCF0CE-C8E5-412E-A0C9-51F8158176BB}" dt="2023-12-04T14:42:56.924" v="75380"/>
                <pc2:cmRplyMkLst xmlns:pc2="http://schemas.microsoft.com/office/powerpoint/2019/9/main/command">
                  <pc:docMk/>
                  <pc:sldMk cId="2799610356" sldId="502"/>
                  <pc2:cmMk id="{2228D93B-1DF4-4220-907A-92AF4182AD2D}"/>
                  <pc2:cmRplyMk id="{0845161F-5353-4317-9F10-74C1BA61206D}"/>
                </pc2:cmRplyMkLst>
              </pc226:cmRplyChg>
              <pc226:cmRplyChg chg="add">
                <pc226:chgData name="Saranya Palaniswamy" userId="973be20e-c43f-434f-97ed-92fa4baa28ec" providerId="ADAL" clId="{B5DCF0CE-C8E5-412E-A0C9-51F8158176BB}" dt="2023-11-22T16:01:09.697" v="72275"/>
                <pc2:cmRplyMkLst xmlns:pc2="http://schemas.microsoft.com/office/powerpoint/2019/9/main/command">
                  <pc:docMk/>
                  <pc:sldMk cId="2799610356" sldId="502"/>
                  <pc2:cmMk id="{2228D93B-1DF4-4220-907A-92AF4182AD2D}"/>
                  <pc2:cmRplyMk id="{1B45806C-4ECB-449F-8EFD-198D168234E2}"/>
                </pc2:cmRplyMkLst>
              </pc226:cmRplyChg>
            </pc226:cmChg>
          </p:ext>
        </pc:extLst>
      </pc:sldChg>
      <pc:sldChg chg="addSp delSp modSp add mod ord addCm delCm modNotesTx">
        <pc:chgData name="Saranya Palaniswamy" userId="973be20e-c43f-434f-97ed-92fa4baa28ec" providerId="ADAL" clId="{B5DCF0CE-C8E5-412E-A0C9-51F8158176BB}" dt="2024-01-31T13:07:08.835" v="102347" actId="20577"/>
        <pc:sldMkLst>
          <pc:docMk/>
          <pc:sldMk cId="2658460851" sldId="503"/>
        </pc:sldMkLst>
        <pc:spChg chg="add mod">
          <ac:chgData name="Saranya Palaniswamy" userId="973be20e-c43f-434f-97ed-92fa4baa28ec" providerId="ADAL" clId="{B5DCF0CE-C8E5-412E-A0C9-51F8158176BB}" dt="2023-12-14T12:21:58.235" v="83475" actId="20577"/>
          <ac:spMkLst>
            <pc:docMk/>
            <pc:sldMk cId="2658460851" sldId="503"/>
            <ac:spMk id="4" creationId="{1FCE84CA-3DD1-A7CC-B3B3-53036ECD5D48}"/>
          </ac:spMkLst>
        </pc:spChg>
        <pc:spChg chg="mod">
          <ac:chgData name="Saranya Palaniswamy" userId="973be20e-c43f-434f-97ed-92fa4baa28ec" providerId="ADAL" clId="{B5DCF0CE-C8E5-412E-A0C9-51F8158176BB}" dt="2024-01-31T13:07:08.835" v="102347" actId="20577"/>
          <ac:spMkLst>
            <pc:docMk/>
            <pc:sldMk cId="2658460851" sldId="503"/>
            <ac:spMk id="8" creationId="{0158A66E-2D42-CF43-51B1-B042473F6432}"/>
          </ac:spMkLst>
        </pc:spChg>
        <pc:spChg chg="mod">
          <ac:chgData name="Saranya Palaniswamy" userId="973be20e-c43f-434f-97ed-92fa4baa28ec" providerId="ADAL" clId="{B5DCF0CE-C8E5-412E-A0C9-51F8158176BB}" dt="2023-10-20T15:45:38.300" v="36130" actId="207"/>
          <ac:spMkLst>
            <pc:docMk/>
            <pc:sldMk cId="2658460851" sldId="503"/>
            <ac:spMk id="12" creationId="{475A5826-392C-FA51-5215-9D9328ABDA5E}"/>
          </ac:spMkLst>
        </pc:spChg>
        <pc:graphicFrameChg chg="add mod">
          <ac:chgData name="Saranya Palaniswamy" userId="973be20e-c43f-434f-97ed-92fa4baa28ec" providerId="ADAL" clId="{B5DCF0CE-C8E5-412E-A0C9-51F8158176BB}" dt="2023-12-14T11:42:37.341" v="83227" actId="14100"/>
          <ac:graphicFrameMkLst>
            <pc:docMk/>
            <pc:sldMk cId="2658460851" sldId="503"/>
            <ac:graphicFrameMk id="11" creationId="{A57CDAE0-2AB5-F7FA-A966-16D678031044}"/>
          </ac:graphicFrameMkLst>
        </pc:graphicFrameChg>
        <pc:picChg chg="add mod">
          <ac:chgData name="Saranya Palaniswamy" userId="973be20e-c43f-434f-97ed-92fa4baa28ec" providerId="ADAL" clId="{B5DCF0CE-C8E5-412E-A0C9-51F8158176BB}" dt="2023-11-16T14:15:27.941" v="68592" actId="1076"/>
          <ac:picMkLst>
            <pc:docMk/>
            <pc:sldMk cId="2658460851" sldId="503"/>
            <ac:picMk id="2" creationId="{6E1DA6BE-0597-A1E3-A49A-B2EBF501D616}"/>
          </ac:picMkLst>
        </pc:picChg>
        <pc:picChg chg="add mod">
          <ac:chgData name="Saranya Palaniswamy" userId="973be20e-c43f-434f-97ed-92fa4baa28ec" providerId="ADAL" clId="{B5DCF0CE-C8E5-412E-A0C9-51F8158176BB}" dt="2023-11-16T14:15:27.941" v="68592" actId="1076"/>
          <ac:picMkLst>
            <pc:docMk/>
            <pc:sldMk cId="2658460851" sldId="503"/>
            <ac:picMk id="3" creationId="{5587205C-59E9-107A-F777-3FE25C5EE23E}"/>
          </ac:picMkLst>
        </pc:picChg>
        <pc:picChg chg="del">
          <ac:chgData name="Saranya Palaniswamy" userId="973be20e-c43f-434f-97ed-92fa4baa28ec" providerId="ADAL" clId="{B5DCF0CE-C8E5-412E-A0C9-51F8158176BB}" dt="2023-10-20T15:44:59.453" v="36091" actId="478"/>
          <ac:picMkLst>
            <pc:docMk/>
            <pc:sldMk cId="2658460851" sldId="503"/>
            <ac:picMk id="3" creationId="{AAA134B1-6097-61C2-23FC-1711C9BF4A12}"/>
          </ac:picMkLst>
        </pc:picChg>
        <pc:picChg chg="add del mod modCrop">
          <ac:chgData name="Saranya Palaniswamy" userId="973be20e-c43f-434f-97ed-92fa4baa28ec" providerId="ADAL" clId="{B5DCF0CE-C8E5-412E-A0C9-51F8158176BB}" dt="2023-10-20T15:48:48.719" v="36165" actId="21"/>
          <ac:picMkLst>
            <pc:docMk/>
            <pc:sldMk cId="2658460851" sldId="503"/>
            <ac:picMk id="4" creationId="{FE398E6F-98D1-59E2-C8A4-6F4DC239557A}"/>
          </ac:picMkLst>
        </pc:picChg>
        <pc:picChg chg="add mod">
          <ac:chgData name="Saranya Palaniswamy" userId="973be20e-c43f-434f-97ed-92fa4baa28ec" providerId="ADAL" clId="{B5DCF0CE-C8E5-412E-A0C9-51F8158176BB}" dt="2023-11-09T14:38:16.803" v="55537" actId="1076"/>
          <ac:picMkLst>
            <pc:docMk/>
            <pc:sldMk cId="2658460851" sldId="503"/>
            <ac:picMk id="5" creationId="{DAED191D-A055-5781-06FB-C367258E5E3A}"/>
          </ac:picMkLst>
        </pc:picChg>
        <pc:picChg chg="add del mod">
          <ac:chgData name="Saranya Palaniswamy" userId="973be20e-c43f-434f-97ed-92fa4baa28ec" providerId="ADAL" clId="{B5DCF0CE-C8E5-412E-A0C9-51F8158176BB}" dt="2023-11-16T14:15:24.632" v="68591" actId="478"/>
          <ac:picMkLst>
            <pc:docMk/>
            <pc:sldMk cId="2658460851" sldId="503"/>
            <ac:picMk id="6" creationId="{733F35B9-ECB6-E7F7-7296-15FB98ABFF87}"/>
          </ac:picMkLst>
        </pc:picChg>
        <pc:picChg chg="add del mod">
          <ac:chgData name="Saranya Palaniswamy" userId="973be20e-c43f-434f-97ed-92fa4baa28ec" providerId="ADAL" clId="{B5DCF0CE-C8E5-412E-A0C9-51F8158176BB}" dt="2023-12-14T11:05:03.714" v="83059" actId="478"/>
          <ac:picMkLst>
            <pc:docMk/>
            <pc:sldMk cId="2658460851" sldId="503"/>
            <ac:picMk id="7" creationId="{1369C27F-2369-4E20-106C-92F82764A624}"/>
          </ac:picMkLst>
        </pc:picChg>
        <pc:picChg chg="add del mod">
          <ac:chgData name="Saranya Palaniswamy" userId="973be20e-c43f-434f-97ed-92fa4baa28ec" providerId="ADAL" clId="{B5DCF0CE-C8E5-412E-A0C9-51F8158176BB}" dt="2023-10-20T15:48:48.719" v="36165" actId="21"/>
          <ac:picMkLst>
            <pc:docMk/>
            <pc:sldMk cId="2658460851" sldId="503"/>
            <ac:picMk id="9" creationId="{7CC4AEDD-DFAF-6FF1-8DF7-DA58DA229765}"/>
          </ac:picMkLst>
        </pc:picChg>
        <pc:picChg chg="add del mod">
          <ac:chgData name="Saranya Palaniswamy" userId="973be20e-c43f-434f-97ed-92fa4baa28ec" providerId="ADAL" clId="{B5DCF0CE-C8E5-412E-A0C9-51F8158176BB}" dt="2023-12-14T11:23:17.695" v="83063" actId="478"/>
          <ac:picMkLst>
            <pc:docMk/>
            <pc:sldMk cId="2658460851" sldId="503"/>
            <ac:picMk id="10" creationId="{0BBFD6D6-1041-529F-8197-3061FF017D79}"/>
          </ac:picMkLst>
        </pc:picChg>
        <pc:picChg chg="add mod">
          <ac:chgData name="Saranya Palaniswamy" userId="973be20e-c43f-434f-97ed-92fa4baa28ec" providerId="ADAL" clId="{B5DCF0CE-C8E5-412E-A0C9-51F8158176BB}" dt="2023-12-14T11:42:32.677" v="83225" actId="208"/>
          <ac:picMkLst>
            <pc:docMk/>
            <pc:sldMk cId="2658460851" sldId="503"/>
            <ac:picMk id="14" creationId="{0A74980D-8D48-7CE0-8DE5-D878C3A782F6}"/>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B5DCF0CE-C8E5-412E-A0C9-51F8158176BB}" dt="2023-11-16T14:15:40.180" v="68595"/>
              <pc2:cmMkLst xmlns:pc2="http://schemas.microsoft.com/office/powerpoint/2019/9/main/command">
                <pc:docMk/>
                <pc:sldMk cId="2658460851" sldId="503"/>
                <pc2:cmMk id="{30CBC2B5-481A-415D-BFF8-39557A25E808}"/>
              </pc2:cmMkLst>
            </pc226:cmChg>
          </p:ext>
        </pc:extLst>
      </pc:sldChg>
      <pc:sldChg chg="addSp delSp modSp add del mod">
        <pc:chgData name="Saranya Palaniswamy" userId="973be20e-c43f-434f-97ed-92fa4baa28ec" providerId="ADAL" clId="{B5DCF0CE-C8E5-412E-A0C9-51F8158176BB}" dt="2023-10-23T15:23:52.965" v="38258" actId="47"/>
        <pc:sldMkLst>
          <pc:docMk/>
          <pc:sldMk cId="1593583330" sldId="504"/>
        </pc:sldMkLst>
        <pc:spChg chg="add mod">
          <ac:chgData name="Saranya Palaniswamy" userId="973be20e-c43f-434f-97ed-92fa4baa28ec" providerId="ADAL" clId="{B5DCF0CE-C8E5-412E-A0C9-51F8158176BB}" dt="2023-10-20T15:49:33.860" v="36206" actId="20577"/>
          <ac:spMkLst>
            <pc:docMk/>
            <pc:sldMk cId="1593583330" sldId="504"/>
            <ac:spMk id="10" creationId="{01227BB7-79AB-9BA7-5D5C-227C286D5EBD}"/>
          </ac:spMkLst>
        </pc:spChg>
        <pc:spChg chg="add mod">
          <ac:chgData name="Saranya Palaniswamy" userId="973be20e-c43f-434f-97ed-92fa4baa28ec" providerId="ADAL" clId="{B5DCF0CE-C8E5-412E-A0C9-51F8158176BB}" dt="2023-10-20T15:49:43.232" v="36215" actId="20577"/>
          <ac:spMkLst>
            <pc:docMk/>
            <pc:sldMk cId="1593583330" sldId="504"/>
            <ac:spMk id="11" creationId="{1978D85B-852D-6552-5986-C0321BF1E0F9}"/>
          </ac:spMkLst>
        </pc:spChg>
        <pc:spChg chg="add mod">
          <ac:chgData name="Saranya Palaniswamy" userId="973be20e-c43f-434f-97ed-92fa4baa28ec" providerId="ADAL" clId="{B5DCF0CE-C8E5-412E-A0C9-51F8158176BB}" dt="2023-10-20T15:50:01.285" v="36222" actId="20577"/>
          <ac:spMkLst>
            <pc:docMk/>
            <pc:sldMk cId="1593583330" sldId="504"/>
            <ac:spMk id="13" creationId="{D0E249FF-CB3C-1D1E-39D5-77295ADB1E25}"/>
          </ac:spMkLst>
        </pc:spChg>
        <pc:picChg chg="add mod">
          <ac:chgData name="Saranya Palaniswamy" userId="973be20e-c43f-434f-97ed-92fa4baa28ec" providerId="ADAL" clId="{B5DCF0CE-C8E5-412E-A0C9-51F8158176BB}" dt="2023-10-20T15:48:56.325" v="36170" actId="1076"/>
          <ac:picMkLst>
            <pc:docMk/>
            <pc:sldMk cId="1593583330" sldId="504"/>
            <ac:picMk id="3" creationId="{7065AB7F-2325-515F-757D-17D305BC2937}"/>
          </ac:picMkLst>
        </pc:picChg>
        <pc:picChg chg="del">
          <ac:chgData name="Saranya Palaniswamy" userId="973be20e-c43f-434f-97ed-92fa4baa28ec" providerId="ADAL" clId="{B5DCF0CE-C8E5-412E-A0C9-51F8158176BB}" dt="2023-10-20T15:48:25.363" v="36161" actId="478"/>
          <ac:picMkLst>
            <pc:docMk/>
            <pc:sldMk cId="1593583330" sldId="504"/>
            <ac:picMk id="4" creationId="{FE398E6F-98D1-59E2-C8A4-6F4DC239557A}"/>
          </ac:picMkLst>
        </pc:picChg>
        <pc:picChg chg="add del mod">
          <ac:chgData name="Saranya Palaniswamy" userId="973be20e-c43f-434f-97ed-92fa4baa28ec" providerId="ADAL" clId="{B5DCF0CE-C8E5-412E-A0C9-51F8158176BB}" dt="2023-10-23T15:23:12.127" v="38252" actId="21"/>
          <ac:picMkLst>
            <pc:docMk/>
            <pc:sldMk cId="1593583330" sldId="504"/>
            <ac:picMk id="5" creationId="{89A87FB3-0535-7001-BC5E-3FA39F9ABC4E}"/>
          </ac:picMkLst>
        </pc:picChg>
        <pc:picChg chg="del">
          <ac:chgData name="Saranya Palaniswamy" userId="973be20e-c43f-434f-97ed-92fa4baa28ec" providerId="ADAL" clId="{B5DCF0CE-C8E5-412E-A0C9-51F8158176BB}" dt="2023-10-20T15:48:24.915" v="36160" actId="478"/>
          <ac:picMkLst>
            <pc:docMk/>
            <pc:sldMk cId="1593583330" sldId="504"/>
            <ac:picMk id="6" creationId="{733F35B9-ECB6-E7F7-7296-15FB98ABFF87}"/>
          </ac:picMkLst>
        </pc:picChg>
        <pc:picChg chg="add del mod">
          <ac:chgData name="Saranya Palaniswamy" userId="973be20e-c43f-434f-97ed-92fa4baa28ec" providerId="ADAL" clId="{B5DCF0CE-C8E5-412E-A0C9-51F8158176BB}" dt="2023-10-23T15:23:12.127" v="38252" actId="21"/>
          <ac:picMkLst>
            <pc:docMk/>
            <pc:sldMk cId="1593583330" sldId="504"/>
            <ac:picMk id="7" creationId="{EE32250E-61B9-266C-6ABF-7956654E83CD}"/>
          </ac:picMkLst>
        </pc:picChg>
        <pc:picChg chg="del">
          <ac:chgData name="Saranya Palaniswamy" userId="973be20e-c43f-434f-97ed-92fa4baa28ec" providerId="ADAL" clId="{B5DCF0CE-C8E5-412E-A0C9-51F8158176BB}" dt="2023-10-20T15:48:26.024" v="36162" actId="478"/>
          <ac:picMkLst>
            <pc:docMk/>
            <pc:sldMk cId="1593583330" sldId="504"/>
            <ac:picMk id="9" creationId="{7CC4AEDD-DFAF-6FF1-8DF7-DA58DA229765}"/>
          </ac:picMkLst>
        </pc:picChg>
        <pc:picChg chg="add del mod">
          <ac:chgData name="Saranya Palaniswamy" userId="973be20e-c43f-434f-97ed-92fa4baa28ec" providerId="ADAL" clId="{B5DCF0CE-C8E5-412E-A0C9-51F8158176BB}" dt="2023-10-20T16:08:01.588" v="36229" actId="21"/>
          <ac:picMkLst>
            <pc:docMk/>
            <pc:sldMk cId="1593583330" sldId="504"/>
            <ac:picMk id="15" creationId="{9CA46DF8-2240-3964-DFDF-FB4F68B6939E}"/>
          </ac:picMkLst>
        </pc:picChg>
      </pc:sldChg>
      <pc:sldChg chg="addSp delSp modSp add mod ord addCm delCm modCm modNotesTx">
        <pc:chgData name="Saranya Palaniswamy" userId="973be20e-c43f-434f-97ed-92fa4baa28ec" providerId="ADAL" clId="{B5DCF0CE-C8E5-412E-A0C9-51F8158176BB}" dt="2024-01-31T13:27:24.220" v="102559" actId="20577"/>
        <pc:sldMkLst>
          <pc:docMk/>
          <pc:sldMk cId="2129178444" sldId="505"/>
        </pc:sldMkLst>
        <pc:spChg chg="del mod">
          <ac:chgData name="Saranya Palaniswamy" userId="973be20e-c43f-434f-97ed-92fa4baa28ec" providerId="ADAL" clId="{B5DCF0CE-C8E5-412E-A0C9-51F8158176BB}" dt="2023-12-01T17:12:29.617" v="75343" actId="478"/>
          <ac:spMkLst>
            <pc:docMk/>
            <pc:sldMk cId="2129178444" sldId="505"/>
            <ac:spMk id="3" creationId="{FC6EA848-9A4F-B48D-E018-8F44CB98C3A0}"/>
          </ac:spMkLst>
        </pc:spChg>
        <pc:spChg chg="add del mod">
          <ac:chgData name="Saranya Palaniswamy" userId="973be20e-c43f-434f-97ed-92fa4baa28ec" providerId="ADAL" clId="{B5DCF0CE-C8E5-412E-A0C9-51F8158176BB}" dt="2023-11-30T17:41:14.970" v="75253" actId="478"/>
          <ac:spMkLst>
            <pc:docMk/>
            <pc:sldMk cId="2129178444" sldId="505"/>
            <ac:spMk id="4" creationId="{79B02B66-F5B6-2D12-E1D7-9310ED623433}"/>
          </ac:spMkLst>
        </pc:spChg>
        <pc:spChg chg="mod">
          <ac:chgData name="Saranya Palaniswamy" userId="973be20e-c43f-434f-97ed-92fa4baa28ec" providerId="ADAL" clId="{B5DCF0CE-C8E5-412E-A0C9-51F8158176BB}" dt="2024-01-31T13:27:24.220" v="102559" actId="20577"/>
          <ac:spMkLst>
            <pc:docMk/>
            <pc:sldMk cId="2129178444" sldId="505"/>
            <ac:spMk id="5" creationId="{FDA8D9A9-2B52-482D-9361-DFDB304F11AF}"/>
          </ac:spMkLst>
        </pc:spChg>
        <pc:spChg chg="add mod">
          <ac:chgData name="Saranya Palaniswamy" userId="973be20e-c43f-434f-97ed-92fa4baa28ec" providerId="ADAL" clId="{B5DCF0CE-C8E5-412E-A0C9-51F8158176BB}" dt="2024-01-12T18:36:38.454" v="97034"/>
          <ac:spMkLst>
            <pc:docMk/>
            <pc:sldMk cId="2129178444" sldId="505"/>
            <ac:spMk id="6" creationId="{6FA97EAE-C702-30C3-13D3-A37E333349F8}"/>
          </ac:spMkLst>
        </pc:spChg>
        <pc:spChg chg="add mod">
          <ac:chgData name="Saranya Palaniswamy" userId="973be20e-c43f-434f-97ed-92fa4baa28ec" providerId="ADAL" clId="{B5DCF0CE-C8E5-412E-A0C9-51F8158176BB}" dt="2024-01-12T18:46:27.956" v="97497" actId="6549"/>
          <ac:spMkLst>
            <pc:docMk/>
            <pc:sldMk cId="2129178444" sldId="505"/>
            <ac:spMk id="9" creationId="{46A3DAC8-5CF6-9EC0-431A-BEECC18394A3}"/>
          </ac:spMkLst>
        </pc:spChg>
        <pc:spChg chg="add mod">
          <ac:chgData name="Saranya Palaniswamy" userId="973be20e-c43f-434f-97ed-92fa4baa28ec" providerId="ADAL" clId="{B5DCF0CE-C8E5-412E-A0C9-51F8158176BB}" dt="2023-12-01T17:12:30.602" v="75344"/>
          <ac:spMkLst>
            <pc:docMk/>
            <pc:sldMk cId="2129178444" sldId="505"/>
            <ac:spMk id="10" creationId="{F73F30AF-28FA-3A9D-7C4D-D257356D994C}"/>
          </ac:spMkLst>
        </pc:spChg>
        <pc:graphicFrameChg chg="add mod">
          <ac:chgData name="Saranya Palaniswamy" userId="973be20e-c43f-434f-97ed-92fa4baa28ec" providerId="ADAL" clId="{B5DCF0CE-C8E5-412E-A0C9-51F8158176BB}" dt="2024-01-12T19:27:21.661" v="97911" actId="20577"/>
          <ac:graphicFrameMkLst>
            <pc:docMk/>
            <pc:sldMk cId="2129178444" sldId="505"/>
            <ac:graphicFrameMk id="2" creationId="{CFE634AA-CAFF-436E-9D11-95DD41C6F64B}"/>
          </ac:graphicFrameMkLst>
        </pc:graphicFrameChg>
        <pc:graphicFrameChg chg="add del mod">
          <ac:chgData name="Saranya Palaniswamy" userId="973be20e-c43f-434f-97ed-92fa4baa28ec" providerId="ADAL" clId="{B5DCF0CE-C8E5-412E-A0C9-51F8158176BB}" dt="2023-12-01T17:11:37.654" v="75335" actId="478"/>
          <ac:graphicFrameMkLst>
            <pc:docMk/>
            <pc:sldMk cId="2129178444" sldId="505"/>
            <ac:graphicFrameMk id="2" creationId="{E77BF3EA-E940-4B81-B3D3-27DF55DE8F23}"/>
          </ac:graphicFrameMkLst>
        </pc:graphicFrameChg>
        <pc:graphicFrameChg chg="add mod">
          <ac:chgData name="Saranya Palaniswamy" userId="973be20e-c43f-434f-97ed-92fa4baa28ec" providerId="ADAL" clId="{B5DCF0CE-C8E5-412E-A0C9-51F8158176BB}" dt="2024-01-12T19:27:24.252" v="97912" actId="20577"/>
          <ac:graphicFrameMkLst>
            <pc:docMk/>
            <pc:sldMk cId="2129178444" sldId="505"/>
            <ac:graphicFrameMk id="3" creationId="{420E4622-C247-46D6-AB41-C10550938209}"/>
          </ac:graphicFrameMkLst>
        </pc:graphicFrameChg>
        <pc:graphicFrameChg chg="add del mod">
          <ac:chgData name="Saranya Palaniswamy" userId="973be20e-c43f-434f-97ed-92fa4baa28ec" providerId="ADAL" clId="{B5DCF0CE-C8E5-412E-A0C9-51F8158176BB}" dt="2023-12-01T17:11:36.910" v="75334" actId="478"/>
          <ac:graphicFrameMkLst>
            <pc:docMk/>
            <pc:sldMk cId="2129178444" sldId="505"/>
            <ac:graphicFrameMk id="6" creationId="{2DB44A4F-16D2-FFAD-4DC4-99106A6C30D0}"/>
          </ac:graphicFrameMkLst>
        </pc:graphicFrameChg>
        <pc:graphicFrameChg chg="add del mod">
          <ac:chgData name="Saranya Palaniswamy" userId="973be20e-c43f-434f-97ed-92fa4baa28ec" providerId="ADAL" clId="{B5DCF0CE-C8E5-412E-A0C9-51F8158176BB}" dt="2023-12-01T10:33:10.549" v="75287" actId="478"/>
          <ac:graphicFrameMkLst>
            <pc:docMk/>
            <pc:sldMk cId="2129178444" sldId="505"/>
            <ac:graphicFrameMk id="7" creationId="{E77BF3EA-E940-4B81-B3D3-27DF55DE8F23}"/>
          </ac:graphicFrameMkLst>
        </pc:graphicFrameChg>
        <pc:picChg chg="add del mod">
          <ac:chgData name="Saranya Palaniswamy" userId="973be20e-c43f-434f-97ed-92fa4baa28ec" providerId="ADAL" clId="{B5DCF0CE-C8E5-412E-A0C9-51F8158176BB}" dt="2023-11-30T17:41:13.338" v="75252" actId="478"/>
          <ac:picMkLst>
            <pc:docMk/>
            <pc:sldMk cId="2129178444" sldId="505"/>
            <ac:picMk id="2" creationId="{8879C020-C497-C54C-55E3-007D54E5268B}"/>
          </ac:picMkLst>
        </pc:picChg>
        <pc:picChg chg="add del mod">
          <ac:chgData name="Saranya Palaniswamy" userId="973be20e-c43f-434f-97ed-92fa4baa28ec" providerId="ADAL" clId="{B5DCF0CE-C8E5-412E-A0C9-51F8158176BB}" dt="2024-01-12T18:18:45.388" v="96173" actId="478"/>
          <ac:picMkLst>
            <pc:docMk/>
            <pc:sldMk cId="2129178444" sldId="505"/>
            <ac:picMk id="4" creationId="{47BCC59B-DE3D-DFD9-D21D-64A23E542BA6}"/>
          </ac:picMkLst>
        </pc:picChg>
        <pc:picChg chg="add del mod">
          <ac:chgData name="Saranya Palaniswamy" userId="973be20e-c43f-434f-97ed-92fa4baa28ec" providerId="ADAL" clId="{B5DCF0CE-C8E5-412E-A0C9-51F8158176BB}" dt="2024-01-12T18:19:23.505" v="96182" actId="478"/>
          <ac:picMkLst>
            <pc:docMk/>
            <pc:sldMk cId="2129178444" sldId="505"/>
            <ac:picMk id="8" creationId="{B06A501C-6B55-C946-B2D5-717C4BB78DC5}"/>
          </ac:picMkLst>
        </pc:picChg>
        <pc:picChg chg="del mod">
          <ac:chgData name="Saranya Palaniswamy" userId="973be20e-c43f-434f-97ed-92fa4baa28ec" providerId="ADAL" clId="{B5DCF0CE-C8E5-412E-A0C9-51F8158176BB}" dt="2023-11-30T17:41:12.886" v="75251" actId="478"/>
          <ac:picMkLst>
            <pc:docMk/>
            <pc:sldMk cId="2129178444" sldId="505"/>
            <ac:picMk id="15" creationId="{653E22E1-DA12-D39A-BB92-FFF7F86969A9}"/>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B5DCF0CE-C8E5-412E-A0C9-51F8158176BB}" dt="2023-12-06T14:45:58.214" v="78063"/>
              <pc2:cmMkLst xmlns:pc2="http://schemas.microsoft.com/office/powerpoint/2019/9/main/command">
                <pc:docMk/>
                <pc:sldMk cId="2129178444" sldId="505"/>
                <pc2:cmMk id="{29843F19-BB28-4419-B284-672DBD914FAB}"/>
              </pc2:cmMkLst>
              <pc226:cmRplyChg chg="add mod">
                <pc226:chgData name="Saranya Palaniswamy" userId="973be20e-c43f-434f-97ed-92fa4baa28ec" providerId="ADAL" clId="{B5DCF0CE-C8E5-412E-A0C9-51F8158176BB}" dt="2023-11-22T15:12:07.445" v="72187"/>
                <pc2:cmRplyMkLst xmlns:pc2="http://schemas.microsoft.com/office/powerpoint/2019/9/main/command">
                  <pc:docMk/>
                  <pc:sldMk cId="2129178444" sldId="505"/>
                  <pc2:cmMk id="{29843F19-BB28-4419-B284-672DBD914FAB}"/>
                  <pc2:cmRplyMk id="{5FB2365C-40CC-48D5-9283-324E23FC7855}"/>
                </pc2:cmRplyMkLst>
              </pc226:cmRplyChg>
              <pc226:cmRplyChg chg="add mod">
                <pc226:chgData name="Saranya Palaniswamy" userId="973be20e-c43f-434f-97ed-92fa4baa28ec" providerId="ADAL" clId="{B5DCF0CE-C8E5-412E-A0C9-51F8158176BB}" dt="2023-12-04T14:42:08.530" v="75378"/>
                <pc2:cmRplyMkLst xmlns:pc2="http://schemas.microsoft.com/office/powerpoint/2019/9/main/command">
                  <pc:docMk/>
                  <pc:sldMk cId="2129178444" sldId="505"/>
                  <pc2:cmMk id="{29843F19-BB28-4419-B284-672DBD914FAB}"/>
                  <pc2:cmRplyMk id="{B4C45682-F284-468B-9A15-3B4EFDFC2D2B}"/>
                </pc2:cmRplyMkLst>
              </pc226:cmRplyChg>
            </pc226:cmChg>
            <pc226:cmChg xmlns:pc226="http://schemas.microsoft.com/office/powerpoint/2022/06/main/command" chg="del mod">
              <pc226:chgData name="Saranya Palaniswamy" userId="973be20e-c43f-434f-97ed-92fa4baa28ec" providerId="ADAL" clId="{B5DCF0CE-C8E5-412E-A0C9-51F8158176BB}" dt="2024-01-12T19:26:51.022" v="97874"/>
              <pc2:cmMkLst xmlns:pc2="http://schemas.microsoft.com/office/powerpoint/2019/9/main/command">
                <pc:docMk/>
                <pc:sldMk cId="2129178444" sldId="505"/>
                <pc2:cmMk id="{79B853B6-C5BF-4E25-8806-8A56D64A1D86}"/>
              </pc2:cmMkLst>
              <pc226:cmRplyChg chg="add">
                <pc226:chgData name="Saranya Palaniswamy" userId="973be20e-c43f-434f-97ed-92fa4baa28ec" providerId="ADAL" clId="{B5DCF0CE-C8E5-412E-A0C9-51F8158176BB}" dt="2024-01-12T18:48:03.640" v="97526"/>
                <pc2:cmRplyMkLst xmlns:pc2="http://schemas.microsoft.com/office/powerpoint/2019/9/main/command">
                  <pc:docMk/>
                  <pc:sldMk cId="2129178444" sldId="505"/>
                  <pc2:cmMk id="{79B853B6-C5BF-4E25-8806-8A56D64A1D86}"/>
                  <pc2:cmRplyMk id="{99901831-983A-4BA6-9C4A-DFA0082C4D1D}"/>
                </pc2:cmRplyMkLst>
              </pc226:cmRplyChg>
              <pc226:cmRplyChg chg="add">
                <pc226:chgData name="Saranya Palaniswamy" userId="973be20e-c43f-434f-97ed-92fa4baa28ec" providerId="ADAL" clId="{B5DCF0CE-C8E5-412E-A0C9-51F8158176BB}" dt="2024-01-12T18:50:21.336" v="97535"/>
                <pc2:cmRplyMkLst xmlns:pc2="http://schemas.microsoft.com/office/powerpoint/2019/9/main/command">
                  <pc:docMk/>
                  <pc:sldMk cId="2129178444" sldId="505"/>
                  <pc2:cmMk id="{79B853B6-C5BF-4E25-8806-8A56D64A1D86}"/>
                  <pc2:cmRplyMk id="{006BD2A4-1098-438C-9A5A-048CCA919477}"/>
                </pc2:cmRplyMkLst>
              </pc226:cmRplyChg>
            </pc226:cmChg>
          </p:ext>
        </pc:extLst>
      </pc:sldChg>
      <pc:sldChg chg="addSp delSp modSp add del mod ord">
        <pc:chgData name="Saranya Palaniswamy" userId="973be20e-c43f-434f-97ed-92fa4baa28ec" providerId="ADAL" clId="{B5DCF0CE-C8E5-412E-A0C9-51F8158176BB}" dt="2023-10-20T16:18:53.601" v="36287" actId="47"/>
        <pc:sldMkLst>
          <pc:docMk/>
          <pc:sldMk cId="3685003263" sldId="505"/>
        </pc:sldMkLst>
        <pc:picChg chg="add del mod">
          <ac:chgData name="Saranya Palaniswamy" userId="973be20e-c43f-434f-97ed-92fa4baa28ec" providerId="ADAL" clId="{B5DCF0CE-C8E5-412E-A0C9-51F8158176BB}" dt="2023-10-20T16:10:17.403" v="36235" actId="21"/>
          <ac:picMkLst>
            <pc:docMk/>
            <pc:sldMk cId="3685003263" sldId="505"/>
            <ac:picMk id="2" creationId="{D7F52736-C3DF-8420-8456-5FF84A68C07F}"/>
          </ac:picMkLst>
        </pc:picChg>
        <pc:picChg chg="add mod">
          <ac:chgData name="Saranya Palaniswamy" userId="973be20e-c43f-434f-97ed-92fa4baa28ec" providerId="ADAL" clId="{B5DCF0CE-C8E5-412E-A0C9-51F8158176BB}" dt="2023-10-20T16:10:25.351" v="36239" actId="1076"/>
          <ac:picMkLst>
            <pc:docMk/>
            <pc:sldMk cId="3685003263" sldId="505"/>
            <ac:picMk id="4" creationId="{394B9456-C852-9D8A-6BE7-C396C7BE2030}"/>
          </ac:picMkLst>
        </pc:picChg>
        <pc:picChg chg="del">
          <ac:chgData name="Saranya Palaniswamy" userId="973be20e-c43f-434f-97ed-92fa4baa28ec" providerId="ADAL" clId="{B5DCF0CE-C8E5-412E-A0C9-51F8158176BB}" dt="2023-10-20T15:50:28.481" v="36226" actId="478"/>
          <ac:picMkLst>
            <pc:docMk/>
            <pc:sldMk cId="3685003263" sldId="505"/>
            <ac:picMk id="6" creationId="{733F35B9-ECB6-E7F7-7296-15FB98ABFF87}"/>
          </ac:picMkLst>
        </pc:picChg>
      </pc:sldChg>
      <pc:sldChg chg="addSp delSp modSp add del mod ord modCm">
        <pc:chgData name="Saranya Palaniswamy" userId="973be20e-c43f-434f-97ed-92fa4baa28ec" providerId="ADAL" clId="{B5DCF0CE-C8E5-412E-A0C9-51F8158176BB}" dt="2023-11-23T12:44:37.935" v="72290" actId="47"/>
        <pc:sldMkLst>
          <pc:docMk/>
          <pc:sldMk cId="1653562881" sldId="506"/>
        </pc:sldMkLst>
        <pc:spChg chg="add mod">
          <ac:chgData name="Saranya Palaniswamy" userId="973be20e-c43f-434f-97ed-92fa4baa28ec" providerId="ADAL" clId="{B5DCF0CE-C8E5-412E-A0C9-51F8158176BB}" dt="2023-11-16T14:15:52.675" v="68596" actId="14100"/>
          <ac:spMkLst>
            <pc:docMk/>
            <pc:sldMk cId="1653562881" sldId="506"/>
            <ac:spMk id="2" creationId="{39DDA435-CC30-0BF6-1EBD-5DCB20A72E10}"/>
          </ac:spMkLst>
        </pc:spChg>
        <pc:spChg chg="add mod">
          <ac:chgData name="Saranya Palaniswamy" userId="973be20e-c43f-434f-97ed-92fa4baa28ec" providerId="ADAL" clId="{B5DCF0CE-C8E5-412E-A0C9-51F8158176BB}" dt="2023-10-24T15:45:01.542" v="44323" actId="6549"/>
          <ac:spMkLst>
            <pc:docMk/>
            <pc:sldMk cId="1653562881" sldId="506"/>
            <ac:spMk id="3" creationId="{3FEA9B80-15F9-C8EE-96D1-78DA5CAFD598}"/>
          </ac:spMkLst>
        </pc:spChg>
        <pc:spChg chg="mod">
          <ac:chgData name="Saranya Palaniswamy" userId="973be20e-c43f-434f-97ed-92fa4baa28ec" providerId="ADAL" clId="{B5DCF0CE-C8E5-412E-A0C9-51F8158176BB}" dt="2023-10-24T15:57:38.978" v="44420"/>
          <ac:spMkLst>
            <pc:docMk/>
            <pc:sldMk cId="1653562881" sldId="506"/>
            <ac:spMk id="8" creationId="{0158A66E-2D42-CF43-51B1-B042473F6432}"/>
          </ac:spMkLst>
        </pc:spChg>
        <pc:spChg chg="add mod">
          <ac:chgData name="Saranya Palaniswamy" userId="973be20e-c43f-434f-97ed-92fa4baa28ec" providerId="ADAL" clId="{B5DCF0CE-C8E5-412E-A0C9-51F8158176BB}" dt="2023-10-20T16:17:59.817" v="36286" actId="1076"/>
          <ac:spMkLst>
            <pc:docMk/>
            <pc:sldMk cId="1653562881" sldId="506"/>
            <ac:spMk id="9" creationId="{D5489674-09AC-AE2C-AD90-266BA94FF7FC}"/>
          </ac:spMkLst>
        </pc:spChg>
        <pc:spChg chg="add mod">
          <ac:chgData name="Saranya Palaniswamy" userId="973be20e-c43f-434f-97ed-92fa4baa28ec" providerId="ADAL" clId="{B5DCF0CE-C8E5-412E-A0C9-51F8158176BB}" dt="2023-10-20T16:17:50.744" v="36284" actId="1076"/>
          <ac:spMkLst>
            <pc:docMk/>
            <pc:sldMk cId="1653562881" sldId="506"/>
            <ac:spMk id="10" creationId="{6E1477FF-7390-B64B-D762-A80823E8054D}"/>
          </ac:spMkLst>
        </pc:spChg>
        <pc:spChg chg="add mod">
          <ac:chgData name="Saranya Palaniswamy" userId="973be20e-c43f-434f-97ed-92fa4baa28ec" providerId="ADAL" clId="{B5DCF0CE-C8E5-412E-A0C9-51F8158176BB}" dt="2023-10-20T16:17:53.463" v="36285" actId="1076"/>
          <ac:spMkLst>
            <pc:docMk/>
            <pc:sldMk cId="1653562881" sldId="506"/>
            <ac:spMk id="11" creationId="{864A0E4C-0B65-C68C-BBAB-7346343A956B}"/>
          </ac:spMkLst>
        </pc:spChg>
        <pc:spChg chg="add mod">
          <ac:chgData name="Saranya Palaniswamy" userId="973be20e-c43f-434f-97ed-92fa4baa28ec" providerId="ADAL" clId="{B5DCF0CE-C8E5-412E-A0C9-51F8158176BB}" dt="2023-10-20T16:17:48.107" v="36283" actId="1076"/>
          <ac:spMkLst>
            <pc:docMk/>
            <pc:sldMk cId="1653562881" sldId="506"/>
            <ac:spMk id="13" creationId="{962D94FA-95D6-DA5E-9626-5BD5A4CF62F7}"/>
          </ac:spMkLst>
        </pc:spChg>
        <pc:picChg chg="add del mod">
          <ac:chgData name="Saranya Palaniswamy" userId="973be20e-c43f-434f-97ed-92fa4baa28ec" providerId="ADAL" clId="{B5DCF0CE-C8E5-412E-A0C9-51F8158176BB}" dt="2023-10-20T16:15:33.583" v="36242" actId="478"/>
          <ac:picMkLst>
            <pc:docMk/>
            <pc:sldMk cId="1653562881" sldId="506"/>
            <ac:picMk id="2" creationId="{BBFC290D-C783-5223-93EC-79A8F5CA282F}"/>
          </ac:picMkLst>
        </pc:picChg>
        <pc:picChg chg="del">
          <ac:chgData name="Saranya Palaniswamy" userId="973be20e-c43f-434f-97ed-92fa4baa28ec" providerId="ADAL" clId="{B5DCF0CE-C8E5-412E-A0C9-51F8158176BB}" dt="2023-10-20T16:10:21.973" v="36237" actId="478"/>
          <ac:picMkLst>
            <pc:docMk/>
            <pc:sldMk cId="1653562881" sldId="506"/>
            <ac:picMk id="4" creationId="{394B9456-C852-9D8A-6BE7-C396C7BE2030}"/>
          </ac:picMkLst>
        </pc:picChg>
        <pc:picChg chg="add mod">
          <ac:chgData name="Saranya Palaniswamy" userId="973be20e-c43f-434f-97ed-92fa4baa28ec" providerId="ADAL" clId="{B5DCF0CE-C8E5-412E-A0C9-51F8158176BB}" dt="2023-10-24T15:35:10.856" v="43741" actId="14100"/>
          <ac:picMkLst>
            <pc:docMk/>
            <pc:sldMk cId="1653562881" sldId="506"/>
            <ac:picMk id="5" creationId="{8FC4991C-F26E-3738-57B7-B1CB06FEB639}"/>
          </ac:picMkLst>
        </pc:picChg>
        <pc:picChg chg="add mod">
          <ac:chgData name="Saranya Palaniswamy" userId="973be20e-c43f-434f-97ed-92fa4baa28ec" providerId="ADAL" clId="{B5DCF0CE-C8E5-412E-A0C9-51F8158176BB}" dt="2023-10-20T16:15:55.283" v="36245" actId="1076"/>
          <ac:picMkLst>
            <pc:docMk/>
            <pc:sldMk cId="1653562881" sldId="506"/>
            <ac:picMk id="7" creationId="{0CB46606-47D6-0F5C-E742-87AA4D61B33A}"/>
          </ac:picMkLst>
        </pc:picChg>
        <pc:extLst>
          <p:ext xmlns:p="http://schemas.openxmlformats.org/presentationml/2006/main" uri="{D6D511B9-2390-475A-947B-AFAB55BFBCF1}">
            <pc226:cmChg xmlns:pc226="http://schemas.microsoft.com/office/powerpoint/2022/06/main/command" chg="">
              <pc226:chgData name="Saranya Palaniswamy" userId="973be20e-c43f-434f-97ed-92fa4baa28ec" providerId="ADAL" clId="{B5DCF0CE-C8E5-412E-A0C9-51F8158176BB}" dt="2023-11-23T12:44:16.238" v="72289"/>
              <pc2:cmMkLst xmlns:pc2="http://schemas.microsoft.com/office/powerpoint/2019/9/main/command">
                <pc:docMk/>
                <pc:sldMk cId="1653562881" sldId="506"/>
                <pc2:cmMk id="{C61228E3-E42B-4384-A974-7E3973EE6949}"/>
              </pc2:cmMkLst>
              <pc226:cmRplyChg chg="add">
                <pc226:chgData name="Saranya Palaniswamy" userId="973be20e-c43f-434f-97ed-92fa4baa28ec" providerId="ADAL" clId="{B5DCF0CE-C8E5-412E-A0C9-51F8158176BB}" dt="2023-11-23T12:44:16.238" v="72289"/>
                <pc2:cmRplyMkLst xmlns:pc2="http://schemas.microsoft.com/office/powerpoint/2019/9/main/command">
                  <pc:docMk/>
                  <pc:sldMk cId="1653562881" sldId="506"/>
                  <pc2:cmMk id="{C61228E3-E42B-4384-A974-7E3973EE6949}"/>
                  <pc2:cmRplyMk id="{F814551F-C4EC-4A40-B88E-2C29D483E9E8}"/>
                </pc2:cmRplyMkLst>
              </pc226:cmRplyChg>
              <pc226:cmRplyChg chg="mod modRxn">
                <pc226:chgData name="Saranya Palaniswamy" userId="973be20e-c43f-434f-97ed-92fa4baa28ec" providerId="ADAL" clId="{B5DCF0CE-C8E5-412E-A0C9-51F8158176BB}" dt="2023-11-23T12:43:57.244" v="72288"/>
                <pc2:cmRplyMkLst xmlns:pc2="http://schemas.microsoft.com/office/powerpoint/2019/9/main/command">
                  <pc:docMk/>
                  <pc:sldMk cId="1653562881" sldId="506"/>
                  <pc2:cmMk id="{C61228E3-E42B-4384-A974-7E3973EE6949}"/>
                  <pc2:cmRplyMk id="{603D0638-C258-45EB-B8BE-14B88253544F}"/>
                </pc2:cmRplyMkLst>
              </pc226:cmRplyChg>
            </pc226:cmChg>
          </p:ext>
        </pc:extLst>
      </pc:sldChg>
      <pc:sldChg chg="addSp delSp modSp add mod ord delCm">
        <pc:chgData name="Saranya Palaniswamy" userId="973be20e-c43f-434f-97ed-92fa4baa28ec" providerId="ADAL" clId="{B5DCF0CE-C8E5-412E-A0C9-51F8158176BB}" dt="2024-01-31T13:11:56.728" v="102363" actId="20577"/>
        <pc:sldMkLst>
          <pc:docMk/>
          <pc:sldMk cId="3984871196" sldId="507"/>
        </pc:sldMkLst>
        <pc:spChg chg="add mod">
          <ac:chgData name="Saranya Palaniswamy" userId="973be20e-c43f-434f-97ed-92fa4baa28ec" providerId="ADAL" clId="{B5DCF0CE-C8E5-412E-A0C9-51F8158176BB}" dt="2023-11-16T18:11:53.397" v="71006" actId="20577"/>
          <ac:spMkLst>
            <pc:docMk/>
            <pc:sldMk cId="3984871196" sldId="507"/>
            <ac:spMk id="4" creationId="{F7DBAC7D-CD27-51DB-25A1-F608BDFB02C1}"/>
          </ac:spMkLst>
        </pc:spChg>
        <pc:spChg chg="mod">
          <ac:chgData name="Saranya Palaniswamy" userId="973be20e-c43f-434f-97ed-92fa4baa28ec" providerId="ADAL" clId="{B5DCF0CE-C8E5-412E-A0C9-51F8158176BB}" dt="2024-01-31T13:11:56.728" v="102363" actId="20577"/>
          <ac:spMkLst>
            <pc:docMk/>
            <pc:sldMk cId="3984871196" sldId="507"/>
            <ac:spMk id="8" creationId="{0158A66E-2D42-CF43-51B1-B042473F6432}"/>
          </ac:spMkLst>
        </pc:spChg>
        <pc:spChg chg="del mod">
          <ac:chgData name="Saranya Palaniswamy" userId="973be20e-c43f-434f-97ed-92fa4baa28ec" providerId="ADAL" clId="{B5DCF0CE-C8E5-412E-A0C9-51F8158176BB}" dt="2023-10-20T16:23:00.796" v="36292" actId="478"/>
          <ac:spMkLst>
            <pc:docMk/>
            <pc:sldMk cId="3984871196" sldId="507"/>
            <ac:spMk id="9" creationId="{D5489674-09AC-AE2C-AD90-266BA94FF7FC}"/>
          </ac:spMkLst>
        </pc:spChg>
        <pc:spChg chg="del">
          <ac:chgData name="Saranya Palaniswamy" userId="973be20e-c43f-434f-97ed-92fa4baa28ec" providerId="ADAL" clId="{B5DCF0CE-C8E5-412E-A0C9-51F8158176BB}" dt="2023-10-20T16:23:02.351" v="36294" actId="478"/>
          <ac:spMkLst>
            <pc:docMk/>
            <pc:sldMk cId="3984871196" sldId="507"/>
            <ac:spMk id="10" creationId="{6E1477FF-7390-B64B-D762-A80823E8054D}"/>
          </ac:spMkLst>
        </pc:spChg>
        <pc:spChg chg="del">
          <ac:chgData name="Saranya Palaniswamy" userId="973be20e-c43f-434f-97ed-92fa4baa28ec" providerId="ADAL" clId="{B5DCF0CE-C8E5-412E-A0C9-51F8158176BB}" dt="2023-10-20T16:23:03.155" v="36295" actId="478"/>
          <ac:spMkLst>
            <pc:docMk/>
            <pc:sldMk cId="3984871196" sldId="507"/>
            <ac:spMk id="11" creationId="{864A0E4C-0B65-C68C-BBAB-7346343A956B}"/>
          </ac:spMkLst>
        </pc:spChg>
        <pc:spChg chg="mod">
          <ac:chgData name="Saranya Palaniswamy" userId="973be20e-c43f-434f-97ed-92fa4baa28ec" providerId="ADAL" clId="{B5DCF0CE-C8E5-412E-A0C9-51F8158176BB}" dt="2023-10-20T16:23:56.397" v="36345" actId="207"/>
          <ac:spMkLst>
            <pc:docMk/>
            <pc:sldMk cId="3984871196" sldId="507"/>
            <ac:spMk id="12" creationId="{475A5826-392C-FA51-5215-9D9328ABDA5E}"/>
          </ac:spMkLst>
        </pc:spChg>
        <pc:spChg chg="del">
          <ac:chgData name="Saranya Palaniswamy" userId="973be20e-c43f-434f-97ed-92fa4baa28ec" providerId="ADAL" clId="{B5DCF0CE-C8E5-412E-A0C9-51F8158176BB}" dt="2023-10-20T16:23:01.619" v="36293" actId="478"/>
          <ac:spMkLst>
            <pc:docMk/>
            <pc:sldMk cId="3984871196" sldId="507"/>
            <ac:spMk id="13" creationId="{962D94FA-95D6-DA5E-9626-5BD5A4CF62F7}"/>
          </ac:spMkLst>
        </pc:spChg>
        <pc:graphicFrameChg chg="add del mod">
          <ac:chgData name="Saranya Palaniswamy" userId="973be20e-c43f-434f-97ed-92fa4baa28ec" providerId="ADAL" clId="{B5DCF0CE-C8E5-412E-A0C9-51F8158176BB}" dt="2023-11-16T14:16:01.347" v="68597" actId="478"/>
          <ac:graphicFrameMkLst>
            <pc:docMk/>
            <pc:sldMk cId="3984871196" sldId="507"/>
            <ac:graphicFrameMk id="2" creationId="{4FF89389-4C5C-B155-40AD-CCC518E57B3D}"/>
          </ac:graphicFrameMkLst>
        </pc:graphicFrameChg>
        <pc:graphicFrameChg chg="add mod">
          <ac:chgData name="Saranya Palaniswamy" userId="973be20e-c43f-434f-97ed-92fa4baa28ec" providerId="ADAL" clId="{B5DCF0CE-C8E5-412E-A0C9-51F8158176BB}" dt="2023-11-16T14:16:40.153" v="68607" actId="1076"/>
          <ac:graphicFrameMkLst>
            <pc:docMk/>
            <pc:sldMk cId="3984871196" sldId="507"/>
            <ac:graphicFrameMk id="3" creationId="{CC3916EB-47F6-4BAE-955F-006DB4FB20CD}"/>
          </ac:graphicFrameMkLst>
        </pc:graphicFrameChg>
        <pc:picChg chg="del">
          <ac:chgData name="Saranya Palaniswamy" userId="973be20e-c43f-434f-97ed-92fa4baa28ec" providerId="ADAL" clId="{B5DCF0CE-C8E5-412E-A0C9-51F8158176BB}" dt="2023-10-20T16:23:03.739" v="36296" actId="478"/>
          <ac:picMkLst>
            <pc:docMk/>
            <pc:sldMk cId="3984871196" sldId="507"/>
            <ac:picMk id="5" creationId="{8FC4991C-F26E-3738-57B7-B1CB06FEB639}"/>
          </ac:picMkLst>
        </pc:picChg>
        <pc:picChg chg="del">
          <ac:chgData name="Saranya Palaniswamy" userId="973be20e-c43f-434f-97ed-92fa4baa28ec" providerId="ADAL" clId="{B5DCF0CE-C8E5-412E-A0C9-51F8158176BB}" dt="2023-10-20T16:22:59.198" v="36290" actId="478"/>
          <ac:picMkLst>
            <pc:docMk/>
            <pc:sldMk cId="3984871196" sldId="507"/>
            <ac:picMk id="7" creationId="{0CB46606-47D6-0F5C-E742-87AA4D61B33A}"/>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1-16T14:16:35.096" v="68606"/>
              <pc2:cmMkLst xmlns:pc2="http://schemas.microsoft.com/office/powerpoint/2019/9/main/command">
                <pc:docMk/>
                <pc:sldMk cId="3984871196" sldId="507"/>
                <pc2:cmMk id="{E317513D-2BC2-4679-A964-6CE1C3AF98A3}"/>
              </pc2:cmMkLst>
            </pc226:cmChg>
          </p:ext>
        </pc:extLst>
      </pc:sldChg>
      <pc:sldChg chg="addSp delSp modSp add mod ord">
        <pc:chgData name="Saranya Palaniswamy" userId="973be20e-c43f-434f-97ed-92fa4baa28ec" providerId="ADAL" clId="{B5DCF0CE-C8E5-412E-A0C9-51F8158176BB}" dt="2024-01-31T13:12:06.270" v="102379" actId="20577"/>
        <pc:sldMkLst>
          <pc:docMk/>
          <pc:sldMk cId="3342729526" sldId="508"/>
        </pc:sldMkLst>
        <pc:spChg chg="add mod">
          <ac:chgData name="Saranya Palaniswamy" userId="973be20e-c43f-434f-97ed-92fa4baa28ec" providerId="ADAL" clId="{B5DCF0CE-C8E5-412E-A0C9-51F8158176BB}" dt="2023-10-24T16:05:18.176" v="44982" actId="20577"/>
          <ac:spMkLst>
            <pc:docMk/>
            <pc:sldMk cId="3342729526" sldId="508"/>
            <ac:spMk id="2" creationId="{FDAC2D14-9797-CC2B-0317-D47732AF62C1}"/>
          </ac:spMkLst>
        </pc:spChg>
        <pc:spChg chg="mod">
          <ac:chgData name="Saranya Palaniswamy" userId="973be20e-c43f-434f-97ed-92fa4baa28ec" providerId="ADAL" clId="{B5DCF0CE-C8E5-412E-A0C9-51F8158176BB}" dt="2024-01-31T13:12:06.270" v="102379" actId="20577"/>
          <ac:spMkLst>
            <pc:docMk/>
            <pc:sldMk cId="3342729526" sldId="508"/>
            <ac:spMk id="8" creationId="{0158A66E-2D42-CF43-51B1-B042473F6432}"/>
          </ac:spMkLst>
        </pc:spChg>
        <pc:spChg chg="add del mod">
          <ac:chgData name="Saranya Palaniswamy" userId="973be20e-c43f-434f-97ed-92fa4baa28ec" providerId="ADAL" clId="{B5DCF0CE-C8E5-412E-A0C9-51F8158176BB}" dt="2023-10-20T16:41:21.731" v="36450" actId="478"/>
          <ac:spMkLst>
            <pc:docMk/>
            <pc:sldMk cId="3342729526" sldId="508"/>
            <ac:spMk id="11" creationId="{07541481-6F3C-4078-7729-70EDCFBF1E62}"/>
          </ac:spMkLst>
        </pc:spChg>
        <pc:graphicFrameChg chg="del">
          <ac:chgData name="Saranya Palaniswamy" userId="973be20e-c43f-434f-97ed-92fa4baa28ec" providerId="ADAL" clId="{B5DCF0CE-C8E5-412E-A0C9-51F8158176BB}" dt="2023-10-20T16:37:24.345" v="36388" actId="478"/>
          <ac:graphicFrameMkLst>
            <pc:docMk/>
            <pc:sldMk cId="3342729526" sldId="508"/>
            <ac:graphicFrameMk id="2" creationId="{4FF89389-4C5C-B155-40AD-CCC518E57B3D}"/>
          </ac:graphicFrameMkLst>
        </pc:graphicFrameChg>
        <pc:graphicFrameChg chg="add mod">
          <ac:chgData name="Saranya Palaniswamy" userId="973be20e-c43f-434f-97ed-92fa4baa28ec" providerId="ADAL" clId="{B5DCF0CE-C8E5-412E-A0C9-51F8158176BB}" dt="2023-10-24T16:03:53.883" v="44971" actId="208"/>
          <ac:graphicFrameMkLst>
            <pc:docMk/>
            <pc:sldMk cId="3342729526" sldId="508"/>
            <ac:graphicFrameMk id="3" creationId="{4F3BEE1B-68AA-4949-B227-34A109EF343E}"/>
          </ac:graphicFrameMkLst>
        </pc:graphicFrameChg>
        <pc:graphicFrameChg chg="del">
          <ac:chgData name="Saranya Palaniswamy" userId="973be20e-c43f-434f-97ed-92fa4baa28ec" providerId="ADAL" clId="{B5DCF0CE-C8E5-412E-A0C9-51F8158176BB}" dt="2023-10-20T16:37:25.594" v="36389" actId="478"/>
          <ac:graphicFrameMkLst>
            <pc:docMk/>
            <pc:sldMk cId="3342729526" sldId="508"/>
            <ac:graphicFrameMk id="3" creationId="{CC3916EB-47F6-4BAE-955F-006DB4FB20CD}"/>
          </ac:graphicFrameMkLst>
        </pc:graphicFrameChg>
        <pc:graphicFrameChg chg="add del mod">
          <ac:chgData name="Saranya Palaniswamy" userId="973be20e-c43f-434f-97ed-92fa4baa28ec" providerId="ADAL" clId="{B5DCF0CE-C8E5-412E-A0C9-51F8158176BB}" dt="2023-10-20T16:38:21.589" v="36397" actId="478"/>
          <ac:graphicFrameMkLst>
            <pc:docMk/>
            <pc:sldMk cId="3342729526" sldId="508"/>
            <ac:graphicFrameMk id="6" creationId="{B1D3A929-A858-FB6C-92EB-8E47B5A23E5F}"/>
          </ac:graphicFrameMkLst>
        </pc:graphicFrameChg>
        <pc:graphicFrameChg chg="add del mod">
          <ac:chgData name="Saranya Palaniswamy" userId="973be20e-c43f-434f-97ed-92fa4baa28ec" providerId="ADAL" clId="{B5DCF0CE-C8E5-412E-A0C9-51F8158176BB}" dt="2023-10-20T16:38:49.089" v="36401" actId="478"/>
          <ac:graphicFrameMkLst>
            <pc:docMk/>
            <pc:sldMk cId="3342729526" sldId="508"/>
            <ac:graphicFrameMk id="7" creationId="{DDE06AB5-C6FD-DA28-AD9E-C6D2D7AEBB49}"/>
          </ac:graphicFrameMkLst>
        </pc:graphicFrameChg>
        <pc:graphicFrameChg chg="add del mod">
          <ac:chgData name="Saranya Palaniswamy" userId="973be20e-c43f-434f-97ed-92fa4baa28ec" providerId="ADAL" clId="{B5DCF0CE-C8E5-412E-A0C9-51F8158176BB}" dt="2023-10-20T16:39:29.003" v="36408" actId="478"/>
          <ac:graphicFrameMkLst>
            <pc:docMk/>
            <pc:sldMk cId="3342729526" sldId="508"/>
            <ac:graphicFrameMk id="9" creationId="{3B003714-28A6-434D-CE22-7EA6ED573108}"/>
          </ac:graphicFrameMkLst>
        </pc:graphicFrameChg>
        <pc:graphicFrameChg chg="add mod">
          <ac:chgData name="Saranya Palaniswamy" userId="973be20e-c43f-434f-97ed-92fa4baa28ec" providerId="ADAL" clId="{B5DCF0CE-C8E5-412E-A0C9-51F8158176BB}" dt="2023-10-20T16:41:44.443" v="36457" actId="1076"/>
          <ac:graphicFrameMkLst>
            <pc:docMk/>
            <pc:sldMk cId="3342729526" sldId="508"/>
            <ac:graphicFrameMk id="13" creationId="{D68ACE33-B281-6422-FC43-903373C8A7EF}"/>
          </ac:graphicFrameMkLst>
        </pc:graphicFrameChg>
        <pc:graphicFrameChg chg="add del mod">
          <ac:chgData name="Saranya Palaniswamy" userId="973be20e-c43f-434f-97ed-92fa4baa28ec" providerId="ADAL" clId="{B5DCF0CE-C8E5-412E-A0C9-51F8158176BB}" dt="2023-10-24T16:03:44.011" v="44968" actId="478"/>
          <ac:graphicFrameMkLst>
            <pc:docMk/>
            <pc:sldMk cId="3342729526" sldId="508"/>
            <ac:graphicFrameMk id="14" creationId="{4F3BEE1B-68AA-4949-B227-34A109EF343E}"/>
          </ac:graphicFrameMkLst>
        </pc:graphicFrameChg>
        <pc:picChg chg="add mod">
          <ac:chgData name="Saranya Palaniswamy" userId="973be20e-c43f-434f-97ed-92fa4baa28ec" providerId="ADAL" clId="{B5DCF0CE-C8E5-412E-A0C9-51F8158176BB}" dt="2023-10-20T16:37:29.804" v="36392" actId="1076"/>
          <ac:picMkLst>
            <pc:docMk/>
            <pc:sldMk cId="3342729526" sldId="508"/>
            <ac:picMk id="5" creationId="{F4797DF6-219E-9205-45C5-FC521778CAF9}"/>
          </ac:picMkLst>
        </pc:picChg>
      </pc:sldChg>
      <pc:sldChg chg="addSp delSp modSp add del mod">
        <pc:chgData name="Saranya Palaniswamy" userId="973be20e-c43f-434f-97ed-92fa4baa28ec" providerId="ADAL" clId="{B5DCF0CE-C8E5-412E-A0C9-51F8158176BB}" dt="2023-10-24T16:21:07.051" v="45127" actId="47"/>
        <pc:sldMkLst>
          <pc:docMk/>
          <pc:sldMk cId="1160670525" sldId="509"/>
        </pc:sldMkLst>
        <pc:spChg chg="add mod">
          <ac:chgData name="Saranya Palaniswamy" userId="973be20e-c43f-434f-97ed-92fa4baa28ec" providerId="ADAL" clId="{B5DCF0CE-C8E5-412E-A0C9-51F8158176BB}" dt="2023-10-24T16:18:23.752" v="45126" actId="20577"/>
          <ac:spMkLst>
            <pc:docMk/>
            <pc:sldMk cId="1160670525" sldId="509"/>
            <ac:spMk id="2" creationId="{AF9B46E1-C3A6-D462-78F1-A571C1AB43D2}"/>
          </ac:spMkLst>
        </pc:spChg>
        <pc:spChg chg="mod">
          <ac:chgData name="Saranya Palaniswamy" userId="973be20e-c43f-434f-97ed-92fa4baa28ec" providerId="ADAL" clId="{B5DCF0CE-C8E5-412E-A0C9-51F8158176BB}" dt="2023-10-24T15:58:00.994" v="44430"/>
          <ac:spMkLst>
            <pc:docMk/>
            <pc:sldMk cId="1160670525" sldId="509"/>
            <ac:spMk id="8" creationId="{0158A66E-2D42-CF43-51B1-B042473F6432}"/>
          </ac:spMkLst>
        </pc:spChg>
        <pc:graphicFrameChg chg="del">
          <ac:chgData name="Saranya Palaniswamy" userId="973be20e-c43f-434f-97ed-92fa4baa28ec" providerId="ADAL" clId="{B5DCF0CE-C8E5-412E-A0C9-51F8158176BB}" dt="2023-10-20T16:45:59.777" v="36464" actId="478"/>
          <ac:graphicFrameMkLst>
            <pc:docMk/>
            <pc:sldMk cId="1160670525" sldId="509"/>
            <ac:graphicFrameMk id="13" creationId="{D68ACE33-B281-6422-FC43-903373C8A7EF}"/>
          </ac:graphicFrameMkLst>
        </pc:graphicFrameChg>
        <pc:graphicFrameChg chg="del">
          <ac:chgData name="Saranya Palaniswamy" userId="973be20e-c43f-434f-97ed-92fa4baa28ec" providerId="ADAL" clId="{B5DCF0CE-C8E5-412E-A0C9-51F8158176BB}" dt="2023-10-20T16:46:01.017" v="36465" actId="478"/>
          <ac:graphicFrameMkLst>
            <pc:docMk/>
            <pc:sldMk cId="1160670525" sldId="509"/>
            <ac:graphicFrameMk id="14" creationId="{4F3BEE1B-68AA-4949-B227-34A109EF343E}"/>
          </ac:graphicFrameMkLst>
        </pc:graphicFrameChg>
        <pc:picChg chg="add mod">
          <ac:chgData name="Saranya Palaniswamy" userId="973be20e-c43f-434f-97ed-92fa4baa28ec" providerId="ADAL" clId="{B5DCF0CE-C8E5-412E-A0C9-51F8158176BB}" dt="2023-10-23T11:09:55.049" v="36629" actId="208"/>
          <ac:picMkLst>
            <pc:docMk/>
            <pc:sldMk cId="1160670525" sldId="509"/>
            <ac:picMk id="3" creationId="{EB291917-5444-32A8-3BDC-95ADA427C364}"/>
          </ac:picMkLst>
        </pc:picChg>
        <pc:picChg chg="del">
          <ac:chgData name="Saranya Palaniswamy" userId="973be20e-c43f-434f-97ed-92fa4baa28ec" providerId="ADAL" clId="{B5DCF0CE-C8E5-412E-A0C9-51F8158176BB}" dt="2023-10-20T16:45:59.313" v="36463" actId="478"/>
          <ac:picMkLst>
            <pc:docMk/>
            <pc:sldMk cId="1160670525" sldId="509"/>
            <ac:picMk id="5" creationId="{F4797DF6-219E-9205-45C5-FC521778CAF9}"/>
          </ac:picMkLst>
        </pc:picChg>
        <pc:picChg chg="add del mod">
          <ac:chgData name="Saranya Palaniswamy" userId="973be20e-c43f-434f-97ed-92fa4baa28ec" providerId="ADAL" clId="{B5DCF0CE-C8E5-412E-A0C9-51F8158176BB}" dt="2023-10-20T16:47:11.394" v="36477" actId="21"/>
          <ac:picMkLst>
            <pc:docMk/>
            <pc:sldMk cId="1160670525" sldId="509"/>
            <ac:picMk id="6" creationId="{1991441A-08DF-BAD0-6292-30A294904D76}"/>
          </ac:picMkLst>
        </pc:picChg>
        <pc:picChg chg="add mod">
          <ac:chgData name="Saranya Palaniswamy" userId="973be20e-c43f-434f-97ed-92fa4baa28ec" providerId="ADAL" clId="{B5DCF0CE-C8E5-412E-A0C9-51F8158176BB}" dt="2023-10-23T11:09:56.816" v="36630" actId="208"/>
          <ac:picMkLst>
            <pc:docMk/>
            <pc:sldMk cId="1160670525" sldId="509"/>
            <ac:picMk id="7" creationId="{79748BC0-DA61-4B94-07F4-5BFB4587C68D}"/>
          </ac:picMkLst>
        </pc:picChg>
      </pc:sldChg>
      <pc:sldChg chg="addSp delSp modSp add del mod">
        <pc:chgData name="Saranya Palaniswamy" userId="973be20e-c43f-434f-97ed-92fa4baa28ec" providerId="ADAL" clId="{B5DCF0CE-C8E5-412E-A0C9-51F8158176BB}" dt="2023-10-24T16:21:07.965" v="45128" actId="47"/>
        <pc:sldMkLst>
          <pc:docMk/>
          <pc:sldMk cId="793821317" sldId="510"/>
        </pc:sldMkLst>
        <pc:spChg chg="mod">
          <ac:chgData name="Saranya Palaniswamy" userId="973be20e-c43f-434f-97ed-92fa4baa28ec" providerId="ADAL" clId="{B5DCF0CE-C8E5-412E-A0C9-51F8158176BB}" dt="2023-10-24T15:58:04.957" v="44432"/>
          <ac:spMkLst>
            <pc:docMk/>
            <pc:sldMk cId="793821317" sldId="510"/>
            <ac:spMk id="8" creationId="{0158A66E-2D42-CF43-51B1-B042473F6432}"/>
          </ac:spMkLst>
        </pc:spChg>
        <pc:picChg chg="del">
          <ac:chgData name="Saranya Palaniswamy" userId="973be20e-c43f-434f-97ed-92fa4baa28ec" providerId="ADAL" clId="{B5DCF0CE-C8E5-412E-A0C9-51F8158176BB}" dt="2023-10-20T16:46:50.436" v="36474" actId="478"/>
          <ac:picMkLst>
            <pc:docMk/>
            <pc:sldMk cId="793821317" sldId="510"/>
            <ac:picMk id="3" creationId="{EB291917-5444-32A8-3BDC-95ADA427C364}"/>
          </ac:picMkLst>
        </pc:picChg>
        <pc:picChg chg="add del">
          <ac:chgData name="Saranya Palaniswamy" userId="973be20e-c43f-434f-97ed-92fa4baa28ec" providerId="ADAL" clId="{B5DCF0CE-C8E5-412E-A0C9-51F8158176BB}" dt="2023-10-20T16:47:14.787" v="36479" actId="21"/>
          <ac:picMkLst>
            <pc:docMk/>
            <pc:sldMk cId="793821317" sldId="510"/>
            <ac:picMk id="4" creationId="{88884FE9-287B-A8DA-A227-6297C4FE30A5}"/>
          </ac:picMkLst>
        </pc:picChg>
        <pc:picChg chg="add mod">
          <ac:chgData name="Saranya Palaniswamy" userId="973be20e-c43f-434f-97ed-92fa4baa28ec" providerId="ADAL" clId="{B5DCF0CE-C8E5-412E-A0C9-51F8158176BB}" dt="2023-10-23T11:09:35.983" v="36628" actId="208"/>
          <ac:picMkLst>
            <pc:docMk/>
            <pc:sldMk cId="793821317" sldId="510"/>
            <ac:picMk id="5" creationId="{AFC7C2B7-9D54-3A24-CB26-71C72A83B8AE}"/>
          </ac:picMkLst>
        </pc:picChg>
        <pc:picChg chg="del">
          <ac:chgData name="Saranya Palaniswamy" userId="973be20e-c43f-434f-97ed-92fa4baa28ec" providerId="ADAL" clId="{B5DCF0CE-C8E5-412E-A0C9-51F8158176BB}" dt="2023-10-20T16:46:51.094" v="36475" actId="478"/>
          <ac:picMkLst>
            <pc:docMk/>
            <pc:sldMk cId="793821317" sldId="510"/>
            <ac:picMk id="6" creationId="{1991441A-08DF-BAD0-6292-30A294904D76}"/>
          </ac:picMkLst>
        </pc:picChg>
        <pc:picChg chg="add mod">
          <ac:chgData name="Saranya Palaniswamy" userId="973be20e-c43f-434f-97ed-92fa4baa28ec" providerId="ADAL" clId="{B5DCF0CE-C8E5-412E-A0C9-51F8158176BB}" dt="2023-10-23T11:09:34.741" v="36627" actId="208"/>
          <ac:picMkLst>
            <pc:docMk/>
            <pc:sldMk cId="793821317" sldId="510"/>
            <ac:picMk id="9" creationId="{165AAD10-9469-8E33-8261-A1EC1A1FADC4}"/>
          </ac:picMkLst>
        </pc:picChg>
      </pc:sldChg>
      <pc:sldChg chg="addSp delSp modSp add mod ord delCm modCm modNotesTx">
        <pc:chgData name="Saranya Palaniswamy" userId="973be20e-c43f-434f-97ed-92fa4baa28ec" providerId="ADAL" clId="{B5DCF0CE-C8E5-412E-A0C9-51F8158176BB}" dt="2024-01-31T13:15:03.640" v="102400" actId="20577"/>
        <pc:sldMkLst>
          <pc:docMk/>
          <pc:sldMk cId="105084761" sldId="511"/>
        </pc:sldMkLst>
        <pc:spChg chg="add mod">
          <ac:chgData name="Saranya Palaniswamy" userId="973be20e-c43f-434f-97ed-92fa4baa28ec" providerId="ADAL" clId="{B5DCF0CE-C8E5-412E-A0C9-51F8158176BB}" dt="2023-10-26T10:55:36.331" v="47627" actId="20577"/>
          <ac:spMkLst>
            <pc:docMk/>
            <pc:sldMk cId="105084761" sldId="511"/>
            <ac:spMk id="2" creationId="{755C78DD-C6AB-51C3-914E-CEB38A92E5F0}"/>
          </ac:spMkLst>
        </pc:spChg>
        <pc:spChg chg="add mod">
          <ac:chgData name="Saranya Palaniswamy" userId="973be20e-c43f-434f-97ed-92fa4baa28ec" providerId="ADAL" clId="{B5DCF0CE-C8E5-412E-A0C9-51F8158176BB}" dt="2023-12-21T16:04:54.462" v="85422" actId="14100"/>
          <ac:spMkLst>
            <pc:docMk/>
            <pc:sldMk cId="105084761" sldId="511"/>
            <ac:spMk id="3" creationId="{7DDA6FC8-206D-6C77-533C-6D27A34F26EC}"/>
          </ac:spMkLst>
        </pc:spChg>
        <pc:spChg chg="add mod">
          <ac:chgData name="Saranya Palaniswamy" userId="973be20e-c43f-434f-97ed-92fa4baa28ec" providerId="ADAL" clId="{B5DCF0CE-C8E5-412E-A0C9-51F8158176BB}" dt="2023-10-26T11:00:52.602" v="47630" actId="113"/>
          <ac:spMkLst>
            <pc:docMk/>
            <pc:sldMk cId="105084761" sldId="511"/>
            <ac:spMk id="6" creationId="{A3D02039-21ED-F475-3DAB-FD7ECF7EA7FC}"/>
          </ac:spMkLst>
        </pc:spChg>
        <pc:spChg chg="add del mod">
          <ac:chgData name="Saranya Palaniswamy" userId="973be20e-c43f-434f-97ed-92fa4baa28ec" providerId="ADAL" clId="{B5DCF0CE-C8E5-412E-A0C9-51F8158176BB}" dt="2023-10-24T16:47:50.340" v="45754" actId="478"/>
          <ac:spMkLst>
            <pc:docMk/>
            <pc:sldMk cId="105084761" sldId="511"/>
            <ac:spMk id="7" creationId="{01EAF4A3-B2A6-FB0E-FA36-E9DF3D2FE04A}"/>
          </ac:spMkLst>
        </pc:spChg>
        <pc:spChg chg="mod">
          <ac:chgData name="Saranya Palaniswamy" userId="973be20e-c43f-434f-97ed-92fa4baa28ec" providerId="ADAL" clId="{B5DCF0CE-C8E5-412E-A0C9-51F8158176BB}" dt="2024-01-31T13:15:03.640" v="102400" actId="20577"/>
          <ac:spMkLst>
            <pc:docMk/>
            <pc:sldMk cId="105084761" sldId="511"/>
            <ac:spMk id="8" creationId="{0158A66E-2D42-CF43-51B1-B042473F6432}"/>
          </ac:spMkLst>
        </pc:spChg>
        <pc:spChg chg="add mod">
          <ac:chgData name="Saranya Palaniswamy" userId="973be20e-c43f-434f-97ed-92fa4baa28ec" providerId="ADAL" clId="{B5DCF0CE-C8E5-412E-A0C9-51F8158176BB}" dt="2023-10-26T10:45:35.070" v="46882" actId="14100"/>
          <ac:spMkLst>
            <pc:docMk/>
            <pc:sldMk cId="105084761" sldId="511"/>
            <ac:spMk id="10" creationId="{672C4BBA-E8C4-25FA-6516-4D9EA965FCF6}"/>
          </ac:spMkLst>
        </pc:spChg>
        <pc:spChg chg="mod">
          <ac:chgData name="Saranya Palaniswamy" userId="973be20e-c43f-434f-97ed-92fa4baa28ec" providerId="ADAL" clId="{B5DCF0CE-C8E5-412E-A0C9-51F8158176BB}" dt="2023-10-20T16:54:42.615" v="36524" actId="207"/>
          <ac:spMkLst>
            <pc:docMk/>
            <pc:sldMk cId="105084761" sldId="511"/>
            <ac:spMk id="12" creationId="{475A5826-392C-FA51-5215-9D9328ABDA5E}"/>
          </ac:spMkLst>
        </pc:spChg>
        <pc:graphicFrameChg chg="del">
          <ac:chgData name="Saranya Palaniswamy" userId="973be20e-c43f-434f-97ed-92fa4baa28ec" providerId="ADAL" clId="{B5DCF0CE-C8E5-412E-A0C9-51F8158176BB}" dt="2023-10-20T16:54:08.587" v="36517" actId="478"/>
          <ac:graphicFrameMkLst>
            <pc:docMk/>
            <pc:sldMk cId="105084761" sldId="511"/>
            <ac:graphicFrameMk id="2" creationId="{8B8D0ED2-DEB2-F46F-B42B-2E5F6F4D1475}"/>
          </ac:graphicFrameMkLst>
        </pc:graphicFrameChg>
        <pc:picChg chg="add del mod">
          <ac:chgData name="Saranya Palaniswamy" userId="973be20e-c43f-434f-97ed-92fa4baa28ec" providerId="ADAL" clId="{B5DCF0CE-C8E5-412E-A0C9-51F8158176BB}" dt="2023-10-20T16:56:48.783" v="36525" actId="478"/>
          <ac:picMkLst>
            <pc:docMk/>
            <pc:sldMk cId="105084761" sldId="511"/>
            <ac:picMk id="4" creationId="{524C1D00-78AA-891A-49C5-2FC7A04F354D}"/>
          </ac:picMkLst>
        </pc:picChg>
        <pc:picChg chg="add mod ord">
          <ac:chgData name="Saranya Palaniswamy" userId="973be20e-c43f-434f-97ed-92fa4baa28ec" providerId="ADAL" clId="{B5DCF0CE-C8E5-412E-A0C9-51F8158176BB}" dt="2023-11-16T18:17:02.257" v="71007" actId="1076"/>
          <ac:picMkLst>
            <pc:docMk/>
            <pc:sldMk cId="105084761" sldId="511"/>
            <ac:picMk id="5" creationId="{2DBEA0BB-B9F2-F824-FB66-E47D9CC30F0F}"/>
          </ac:picMkLst>
        </pc:picChg>
        <pc:picChg chg="add del mod ord">
          <ac:chgData name="Saranya Palaniswamy" userId="973be20e-c43f-434f-97ed-92fa4baa28ec" providerId="ADAL" clId="{B5DCF0CE-C8E5-412E-A0C9-51F8158176BB}" dt="2023-10-24T16:49:50.271" v="45765" actId="478"/>
          <ac:picMkLst>
            <pc:docMk/>
            <pc:sldMk cId="105084761" sldId="511"/>
            <ac:picMk id="5" creationId="{9B4D7235-776E-BDE1-06FC-60F15AED3736}"/>
          </ac:picMkLst>
        </pc:picChg>
        <pc:picChg chg="add del mod modCrop">
          <ac:chgData name="Saranya Palaniswamy" userId="973be20e-c43f-434f-97ed-92fa4baa28ec" providerId="ADAL" clId="{B5DCF0CE-C8E5-412E-A0C9-51F8158176BB}" dt="2023-10-20T16:59:24.188" v="36582" actId="478"/>
          <ac:picMkLst>
            <pc:docMk/>
            <pc:sldMk cId="105084761" sldId="511"/>
            <ac:picMk id="6" creationId="{63C6E1D6-1EED-AE8A-A947-F5648E1FCBCD}"/>
          </ac:picMkLst>
        </pc:picChg>
        <pc:picChg chg="add del mod ord">
          <ac:chgData name="Saranya Palaniswamy" userId="973be20e-c43f-434f-97ed-92fa4baa28ec" providerId="ADAL" clId="{B5DCF0CE-C8E5-412E-A0C9-51F8158176BB}" dt="2023-10-26T10:44:47.210" v="46835" actId="478"/>
          <ac:picMkLst>
            <pc:docMk/>
            <pc:sldMk cId="105084761" sldId="511"/>
            <ac:picMk id="9" creationId="{843CA88D-6477-243C-5E8C-D2196EFEAF4E}"/>
          </ac:picMkLst>
        </pc:picChg>
        <pc:picChg chg="add del mod">
          <ac:chgData name="Saranya Palaniswamy" userId="973be20e-c43f-434f-97ed-92fa4baa28ec" providerId="ADAL" clId="{B5DCF0CE-C8E5-412E-A0C9-51F8158176BB}" dt="2023-10-20T16:59:30.889" v="36585" actId="478"/>
          <ac:picMkLst>
            <pc:docMk/>
            <pc:sldMk cId="105084761" sldId="511"/>
            <ac:picMk id="10" creationId="{43718372-1F06-5906-521C-CA304FDC4AEC}"/>
          </ac:picMkLst>
        </pc:picChg>
        <pc:picChg chg="add del mod">
          <ac:chgData name="Saranya Palaniswamy" userId="973be20e-c43f-434f-97ed-92fa4baa28ec" providerId="ADAL" clId="{B5DCF0CE-C8E5-412E-A0C9-51F8158176BB}" dt="2023-10-24T16:47:51.172" v="45755" actId="478"/>
          <ac:picMkLst>
            <pc:docMk/>
            <pc:sldMk cId="105084761" sldId="511"/>
            <ac:picMk id="13" creationId="{E057DF15-82EE-07BC-3D45-C378FE16FFB4}"/>
          </ac:picMkLst>
        </pc:picChg>
        <pc:picChg chg="add del mod">
          <ac:chgData name="Saranya Palaniswamy" userId="973be20e-c43f-434f-97ed-92fa4baa28ec" providerId="ADAL" clId="{B5DCF0CE-C8E5-412E-A0C9-51F8158176BB}" dt="2023-10-26T10:49:27.275" v="47225" actId="478"/>
          <ac:picMkLst>
            <pc:docMk/>
            <pc:sldMk cId="105084761" sldId="511"/>
            <ac:picMk id="14" creationId="{D14E462F-3DFD-9AF1-7EE2-41137073ACB2}"/>
          </ac:picMkLst>
        </pc:picChg>
        <pc:picChg chg="add del mod">
          <ac:chgData name="Saranya Palaniswamy" userId="973be20e-c43f-434f-97ed-92fa4baa28ec" providerId="ADAL" clId="{B5DCF0CE-C8E5-412E-A0C9-51F8158176BB}" dt="2023-10-20T17:00:35.030" v="36611" actId="22"/>
          <ac:picMkLst>
            <pc:docMk/>
            <pc:sldMk cId="105084761" sldId="511"/>
            <ac:picMk id="15" creationId="{4D0BBA97-E70A-026A-B647-D984CBC5CA47}"/>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0-26T10:53:59.566" v="47585"/>
              <pc2:cmMkLst xmlns:pc2="http://schemas.microsoft.com/office/powerpoint/2019/9/main/command">
                <pc:docMk/>
                <pc:sldMk cId="105084761" sldId="511"/>
                <pc2:cmMk id="{D97C21A6-7842-4A10-8769-8A4DB70AB603}"/>
              </pc2:cmMkLst>
            </pc226:cmChg>
          </p:ext>
        </pc:extLst>
      </pc:sldChg>
      <pc:sldChg chg="addSp delSp modSp add del mod">
        <pc:chgData name="Saranya Palaniswamy" userId="973be20e-c43f-434f-97ed-92fa4baa28ec" providerId="ADAL" clId="{B5DCF0CE-C8E5-412E-A0C9-51F8158176BB}" dt="2023-11-03T11:07:13.390" v="48223" actId="47"/>
        <pc:sldMkLst>
          <pc:docMk/>
          <pc:sldMk cId="3188439198" sldId="512"/>
        </pc:sldMkLst>
        <pc:spChg chg="add del mod">
          <ac:chgData name="Saranya Palaniswamy" userId="973be20e-c43f-434f-97ed-92fa4baa28ec" providerId="ADAL" clId="{B5DCF0CE-C8E5-412E-A0C9-51F8158176BB}" dt="2023-11-03T11:06:33.003" v="48183" actId="478"/>
          <ac:spMkLst>
            <pc:docMk/>
            <pc:sldMk cId="3188439198" sldId="512"/>
            <ac:spMk id="2" creationId="{2725E2E9-BD24-8478-B235-D678379C1699}"/>
          </ac:spMkLst>
        </pc:spChg>
        <pc:spChg chg="del">
          <ac:chgData name="Saranya Palaniswamy" userId="973be20e-c43f-434f-97ed-92fa4baa28ec" providerId="ADAL" clId="{B5DCF0CE-C8E5-412E-A0C9-51F8158176BB}" dt="2023-11-03T09:33:16.739" v="47988" actId="478"/>
          <ac:spMkLst>
            <pc:docMk/>
            <pc:sldMk cId="3188439198" sldId="512"/>
            <ac:spMk id="2" creationId="{356991AA-A14F-AFF7-81C7-E30108D95C37}"/>
          </ac:spMkLst>
        </pc:spChg>
        <pc:spChg chg="add del mod">
          <ac:chgData name="Saranya Palaniswamy" userId="973be20e-c43f-434f-97ed-92fa4baa28ec" providerId="ADAL" clId="{B5DCF0CE-C8E5-412E-A0C9-51F8158176BB}" dt="2023-11-03T11:06:32.170" v="48182" actId="478"/>
          <ac:spMkLst>
            <pc:docMk/>
            <pc:sldMk cId="3188439198" sldId="512"/>
            <ac:spMk id="3" creationId="{9E991E96-A539-3DF6-8015-C7918685C35B}"/>
          </ac:spMkLst>
        </pc:spChg>
        <pc:spChg chg="mod">
          <ac:chgData name="Saranya Palaniswamy" userId="973be20e-c43f-434f-97ed-92fa4baa28ec" providerId="ADAL" clId="{B5DCF0CE-C8E5-412E-A0C9-51F8158176BB}" dt="2023-11-03T11:06:38.603" v="48216" actId="20577"/>
          <ac:spMkLst>
            <pc:docMk/>
            <pc:sldMk cId="3188439198" sldId="512"/>
            <ac:spMk id="8" creationId="{0158A66E-2D42-CF43-51B1-B042473F6432}"/>
          </ac:spMkLst>
        </pc:spChg>
        <pc:spChg chg="mod">
          <ac:chgData name="Saranya Palaniswamy" userId="973be20e-c43f-434f-97ed-92fa4baa28ec" providerId="ADAL" clId="{B5DCF0CE-C8E5-412E-A0C9-51F8158176BB}" dt="2023-11-03T11:06:19.281" v="48177" actId="6549"/>
          <ac:spMkLst>
            <pc:docMk/>
            <pc:sldMk cId="3188439198" sldId="512"/>
            <ac:spMk id="12" creationId="{475A5826-392C-FA51-5215-9D9328ABDA5E}"/>
          </ac:spMkLst>
        </pc:spChg>
        <pc:graphicFrameChg chg="add del mod">
          <ac:chgData name="Saranya Palaniswamy" userId="973be20e-c43f-434f-97ed-92fa4baa28ec" providerId="ADAL" clId="{B5DCF0CE-C8E5-412E-A0C9-51F8158176BB}" dt="2023-11-03T11:06:29.842" v="48180" actId="478"/>
          <ac:graphicFrameMkLst>
            <pc:docMk/>
            <pc:sldMk cId="3188439198" sldId="512"/>
            <ac:graphicFrameMk id="4" creationId="{3F583D81-0D98-B5EB-7F38-28A61EE7384D}"/>
          </ac:graphicFrameMkLst>
        </pc:graphicFrameChg>
        <pc:graphicFrameChg chg="add del mod">
          <ac:chgData name="Saranya Palaniswamy" userId="973be20e-c43f-434f-97ed-92fa4baa28ec" providerId="ADAL" clId="{B5DCF0CE-C8E5-412E-A0C9-51F8158176BB}" dt="2023-11-03T11:06:30.866" v="48181" actId="478"/>
          <ac:graphicFrameMkLst>
            <pc:docMk/>
            <pc:sldMk cId="3188439198" sldId="512"/>
            <ac:graphicFrameMk id="5" creationId="{ED0BEF36-2B6F-41AB-B6C0-B9AF96E7001F}"/>
          </ac:graphicFrameMkLst>
        </pc:graphicFrameChg>
        <pc:graphicFrameChg chg="add mod">
          <ac:chgData name="Saranya Palaniswamy" userId="973be20e-c43f-434f-97ed-92fa4baa28ec" providerId="ADAL" clId="{B5DCF0CE-C8E5-412E-A0C9-51F8158176BB}" dt="2023-11-03T11:06:54.040" v="48222" actId="14100"/>
          <ac:graphicFrameMkLst>
            <pc:docMk/>
            <pc:sldMk cId="3188439198" sldId="512"/>
            <ac:graphicFrameMk id="6" creationId="{6FA67756-DF96-33B2-1D0D-B80D2CDDD3BD}"/>
          </ac:graphicFrameMkLst>
        </pc:graphicFrameChg>
        <pc:picChg chg="del">
          <ac:chgData name="Saranya Palaniswamy" userId="973be20e-c43f-434f-97ed-92fa4baa28ec" providerId="ADAL" clId="{B5DCF0CE-C8E5-412E-A0C9-51F8158176BB}" dt="2023-11-03T09:32:39.768" v="47957" actId="478"/>
          <ac:picMkLst>
            <pc:docMk/>
            <pc:sldMk cId="3188439198" sldId="512"/>
            <ac:picMk id="3" creationId="{C0D26F91-B176-2057-5822-5CE9C581296E}"/>
          </ac:picMkLst>
        </pc:picChg>
      </pc:sldChg>
      <pc:sldChg chg="delSp modSp add del mod">
        <pc:chgData name="Saranya Palaniswamy" userId="973be20e-c43f-434f-97ed-92fa4baa28ec" providerId="ADAL" clId="{B5DCF0CE-C8E5-412E-A0C9-51F8158176BB}" dt="2023-10-30T13:21:09.163" v="47952" actId="47"/>
        <pc:sldMkLst>
          <pc:docMk/>
          <pc:sldMk cId="3941519661" sldId="512"/>
        </pc:sldMkLst>
        <pc:spChg chg="del mod">
          <ac:chgData name="Saranya Palaniswamy" userId="973be20e-c43f-434f-97ed-92fa4baa28ec" providerId="ADAL" clId="{B5DCF0CE-C8E5-412E-A0C9-51F8158176BB}" dt="2023-10-30T13:20:53.966" v="47950" actId="478"/>
          <ac:spMkLst>
            <pc:docMk/>
            <pc:sldMk cId="3941519661" sldId="512"/>
            <ac:spMk id="2" creationId="{356991AA-A14F-AFF7-81C7-E30108D95C37}"/>
          </ac:spMkLst>
        </pc:spChg>
        <pc:spChg chg="mod">
          <ac:chgData name="Saranya Palaniswamy" userId="973be20e-c43f-434f-97ed-92fa4baa28ec" providerId="ADAL" clId="{B5DCF0CE-C8E5-412E-A0C9-51F8158176BB}" dt="2023-10-30T13:20:56.520" v="47951" actId="6549"/>
          <ac:spMkLst>
            <pc:docMk/>
            <pc:sldMk cId="3941519661" sldId="512"/>
            <ac:spMk id="12" creationId="{475A5826-392C-FA51-5215-9D9328ABDA5E}"/>
          </ac:spMkLst>
        </pc:spChg>
        <pc:picChg chg="del">
          <ac:chgData name="Saranya Palaniswamy" userId="973be20e-c43f-434f-97ed-92fa4baa28ec" providerId="ADAL" clId="{B5DCF0CE-C8E5-412E-A0C9-51F8158176BB}" dt="2023-10-30T13:20:51.290" v="47948" actId="478"/>
          <ac:picMkLst>
            <pc:docMk/>
            <pc:sldMk cId="3941519661" sldId="512"/>
            <ac:picMk id="3" creationId="{C0D26F91-B176-2057-5822-5CE9C581296E}"/>
          </ac:picMkLst>
        </pc:picChg>
      </pc:sldChg>
      <pc:sldChg chg="addSp delSp modSp add del mod ord modNotesTx">
        <pc:chgData name="Saranya Palaniswamy" userId="973be20e-c43f-434f-97ed-92fa4baa28ec" providerId="ADAL" clId="{B5DCF0CE-C8E5-412E-A0C9-51F8158176BB}" dt="2023-12-11T14:45:58.320" v="80060" actId="47"/>
        <pc:sldMkLst>
          <pc:docMk/>
          <pc:sldMk cId="2529103893" sldId="513"/>
        </pc:sldMkLst>
        <pc:spChg chg="add mod">
          <ac:chgData name="Saranya Palaniswamy" userId="973be20e-c43f-434f-97ed-92fa4baa28ec" providerId="ADAL" clId="{B5DCF0CE-C8E5-412E-A0C9-51F8158176BB}" dt="2023-11-08T09:52:04.063" v="50622" actId="14100"/>
          <ac:spMkLst>
            <pc:docMk/>
            <pc:sldMk cId="2529103893" sldId="513"/>
            <ac:spMk id="4" creationId="{6F47282D-BBDD-6B31-196D-281300258D29}"/>
          </ac:spMkLst>
        </pc:spChg>
        <pc:spChg chg="add mod">
          <ac:chgData name="Saranya Palaniswamy" userId="973be20e-c43f-434f-97ed-92fa4baa28ec" providerId="ADAL" clId="{B5DCF0CE-C8E5-412E-A0C9-51F8158176BB}" dt="2023-11-03T10:26:42.465" v="48144" actId="1076"/>
          <ac:spMkLst>
            <pc:docMk/>
            <pc:sldMk cId="2529103893" sldId="513"/>
            <ac:spMk id="5" creationId="{402AF01C-17ED-6572-EB28-EC76349F5839}"/>
          </ac:spMkLst>
        </pc:spChg>
        <pc:spChg chg="add mod">
          <ac:chgData name="Saranya Palaniswamy" userId="973be20e-c43f-434f-97ed-92fa4baa28ec" providerId="ADAL" clId="{B5DCF0CE-C8E5-412E-A0C9-51F8158176BB}" dt="2023-11-03T12:16:37.960" v="48426"/>
          <ac:spMkLst>
            <pc:docMk/>
            <pc:sldMk cId="2529103893" sldId="513"/>
            <ac:spMk id="6" creationId="{0433EA2B-97F4-83A7-00BC-586E404595A1}"/>
          </ac:spMkLst>
        </pc:spChg>
        <pc:spChg chg="add mod">
          <ac:chgData name="Saranya Palaniswamy" userId="973be20e-c43f-434f-97ed-92fa4baa28ec" providerId="ADAL" clId="{B5DCF0CE-C8E5-412E-A0C9-51F8158176BB}" dt="2023-11-16T12:45:26.300" v="67764" actId="20577"/>
          <ac:spMkLst>
            <pc:docMk/>
            <pc:sldMk cId="2529103893" sldId="513"/>
            <ac:spMk id="7" creationId="{6F38D018-4DCD-72D8-5C48-BA1BB85D5965}"/>
          </ac:spMkLst>
        </pc:spChg>
        <pc:spChg chg="mod">
          <ac:chgData name="Saranya Palaniswamy" userId="973be20e-c43f-434f-97ed-92fa4baa28ec" providerId="ADAL" clId="{B5DCF0CE-C8E5-412E-A0C9-51F8158176BB}" dt="2023-11-03T13:22:55.235" v="50424" actId="20577"/>
          <ac:spMkLst>
            <pc:docMk/>
            <pc:sldMk cId="2529103893" sldId="513"/>
            <ac:spMk id="8" creationId="{0158A66E-2D42-CF43-51B1-B042473F6432}"/>
          </ac:spMkLst>
        </pc:spChg>
        <pc:spChg chg="del mod">
          <ac:chgData name="Saranya Palaniswamy" userId="973be20e-c43f-434f-97ed-92fa4baa28ec" providerId="ADAL" clId="{B5DCF0CE-C8E5-412E-A0C9-51F8158176BB}" dt="2023-11-03T12:16:37.638" v="48425" actId="478"/>
          <ac:spMkLst>
            <pc:docMk/>
            <pc:sldMk cId="2529103893" sldId="513"/>
            <ac:spMk id="12" creationId="{475A5826-392C-FA51-5215-9D9328ABDA5E}"/>
          </ac:spMkLst>
        </pc:spChg>
        <pc:graphicFrameChg chg="add mod">
          <ac:chgData name="Saranya Palaniswamy" userId="973be20e-c43f-434f-97ed-92fa4baa28ec" providerId="ADAL" clId="{B5DCF0CE-C8E5-412E-A0C9-51F8158176BB}" dt="2023-11-03T09:47:02.558" v="48129" actId="14100"/>
          <ac:graphicFrameMkLst>
            <pc:docMk/>
            <pc:sldMk cId="2529103893" sldId="513"/>
            <ac:graphicFrameMk id="2" creationId="{11C4E416-1E95-42EB-A984-61B185E3CE4D}"/>
          </ac:graphicFrameMkLst>
        </pc:graphicFrameChg>
        <pc:graphicFrameChg chg="add mod">
          <ac:chgData name="Saranya Palaniswamy" userId="973be20e-c43f-434f-97ed-92fa4baa28ec" providerId="ADAL" clId="{B5DCF0CE-C8E5-412E-A0C9-51F8158176BB}" dt="2023-11-03T09:45:03.558" v="48101" actId="20577"/>
          <ac:graphicFrameMkLst>
            <pc:docMk/>
            <pc:sldMk cId="2529103893" sldId="513"/>
            <ac:graphicFrameMk id="3" creationId="{70C4BC16-DE71-47B6-98D9-0247B16F5860}"/>
          </ac:graphicFrameMkLst>
        </pc:graphicFrameChg>
        <pc:graphicFrameChg chg="del">
          <ac:chgData name="Saranya Palaniswamy" userId="973be20e-c43f-434f-97ed-92fa4baa28ec" providerId="ADAL" clId="{B5DCF0CE-C8E5-412E-A0C9-51F8158176BB}" dt="2023-11-03T09:43:39.091" v="47996" actId="478"/>
          <ac:graphicFrameMkLst>
            <pc:docMk/>
            <pc:sldMk cId="2529103893" sldId="513"/>
            <ac:graphicFrameMk id="4" creationId="{3F583D81-0D98-B5EB-7F38-28A61EE7384D}"/>
          </ac:graphicFrameMkLst>
        </pc:graphicFrameChg>
        <pc:graphicFrameChg chg="del">
          <ac:chgData name="Saranya Palaniswamy" userId="973be20e-c43f-434f-97ed-92fa4baa28ec" providerId="ADAL" clId="{B5DCF0CE-C8E5-412E-A0C9-51F8158176BB}" dt="2023-11-03T09:43:39.938" v="47997" actId="478"/>
          <ac:graphicFrameMkLst>
            <pc:docMk/>
            <pc:sldMk cId="2529103893" sldId="513"/>
            <ac:graphicFrameMk id="5" creationId="{ED0BEF36-2B6F-41AB-B6C0-B9AF96E7001F}"/>
          </ac:graphicFrameMkLst>
        </pc:graphicFrameChg>
      </pc:sldChg>
      <pc:sldChg chg="addSp delSp modSp add del mod ord delCm modCm modNotesTx">
        <pc:chgData name="Saranya Palaniswamy" userId="973be20e-c43f-434f-97ed-92fa4baa28ec" providerId="ADAL" clId="{B5DCF0CE-C8E5-412E-A0C9-51F8158176BB}" dt="2024-01-31T11:27:12.528" v="101985" actId="20577"/>
        <pc:sldMkLst>
          <pc:docMk/>
          <pc:sldMk cId="1032435542" sldId="514"/>
        </pc:sldMkLst>
        <pc:spChg chg="mod">
          <ac:chgData name="Saranya Palaniswamy" userId="973be20e-c43f-434f-97ed-92fa4baa28ec" providerId="ADAL" clId="{B5DCF0CE-C8E5-412E-A0C9-51F8158176BB}" dt="2023-11-29T18:36:50.708" v="75013" actId="1076"/>
          <ac:spMkLst>
            <pc:docMk/>
            <pc:sldMk cId="1032435542" sldId="514"/>
            <ac:spMk id="2" creationId="{2725E2E9-BD24-8478-B235-D678379C1699}"/>
          </ac:spMkLst>
        </pc:spChg>
        <pc:spChg chg="del mod">
          <ac:chgData name="Saranya Palaniswamy" userId="973be20e-c43f-434f-97ed-92fa4baa28ec" providerId="ADAL" clId="{B5DCF0CE-C8E5-412E-A0C9-51F8158176BB}" dt="2023-11-03T13:06:21.510" v="49889" actId="478"/>
          <ac:spMkLst>
            <pc:docMk/>
            <pc:sldMk cId="1032435542" sldId="514"/>
            <ac:spMk id="3" creationId="{9E991E96-A539-3DF6-8015-C7918685C35B}"/>
          </ac:spMkLst>
        </pc:spChg>
        <pc:spChg chg="add mod">
          <ac:chgData name="Saranya Palaniswamy" userId="973be20e-c43f-434f-97ed-92fa4baa28ec" providerId="ADAL" clId="{B5DCF0CE-C8E5-412E-A0C9-51F8158176BB}" dt="2023-11-28T14:39:02.005" v="73036" actId="1076"/>
          <ac:spMkLst>
            <pc:docMk/>
            <pc:sldMk cId="1032435542" sldId="514"/>
            <ac:spMk id="6" creationId="{3A18AC06-7458-D183-5696-D93F23F75189}"/>
          </ac:spMkLst>
        </pc:spChg>
        <pc:spChg chg="mod">
          <ac:chgData name="Saranya Palaniswamy" userId="973be20e-c43f-434f-97ed-92fa4baa28ec" providerId="ADAL" clId="{B5DCF0CE-C8E5-412E-A0C9-51F8158176BB}" dt="2024-01-31T11:27:12.528" v="101985" actId="20577"/>
          <ac:spMkLst>
            <pc:docMk/>
            <pc:sldMk cId="1032435542" sldId="514"/>
            <ac:spMk id="8" creationId="{0158A66E-2D42-CF43-51B1-B042473F6432}"/>
          </ac:spMkLst>
        </pc:spChg>
        <pc:spChg chg="mod">
          <ac:chgData name="Saranya Palaniswamy" userId="973be20e-c43f-434f-97ed-92fa4baa28ec" providerId="ADAL" clId="{B5DCF0CE-C8E5-412E-A0C9-51F8158176BB}" dt="2023-11-03T12:16:33.128" v="48424" actId="207"/>
          <ac:spMkLst>
            <pc:docMk/>
            <pc:sldMk cId="1032435542" sldId="514"/>
            <ac:spMk id="12" creationId="{475A5826-392C-FA51-5215-9D9328ABDA5E}"/>
          </ac:spMkLst>
        </pc:spChg>
        <pc:graphicFrameChg chg="add del mod">
          <ac:chgData name="Saranya Palaniswamy" userId="973be20e-c43f-434f-97ed-92fa4baa28ec" providerId="ADAL" clId="{B5DCF0CE-C8E5-412E-A0C9-51F8158176BB}" dt="2023-11-29T18:36:33.852" v="75004" actId="478"/>
          <ac:graphicFrameMkLst>
            <pc:docMk/>
            <pc:sldMk cId="1032435542" sldId="514"/>
            <ac:graphicFrameMk id="3" creationId="{1C5B7E2D-2E68-2E51-012C-8A50B7E186D8}"/>
          </ac:graphicFrameMkLst>
        </pc:graphicFrameChg>
        <pc:graphicFrameChg chg="add mod">
          <ac:chgData name="Saranya Palaniswamy" userId="973be20e-c43f-434f-97ed-92fa4baa28ec" providerId="ADAL" clId="{B5DCF0CE-C8E5-412E-A0C9-51F8158176BB}" dt="2023-11-29T18:36:46.798" v="75012" actId="208"/>
          <ac:graphicFrameMkLst>
            <pc:docMk/>
            <pc:sldMk cId="1032435542" sldId="514"/>
            <ac:graphicFrameMk id="4" creationId="{39D7A0EC-6D89-7611-1C2A-693AD818E328}"/>
          </ac:graphicFrameMkLst>
        </pc:graphicFrameChg>
        <pc:graphicFrameChg chg="del mod">
          <ac:chgData name="Saranya Palaniswamy" userId="973be20e-c43f-434f-97ed-92fa4baa28ec" providerId="ADAL" clId="{B5DCF0CE-C8E5-412E-A0C9-51F8158176BB}" dt="2023-11-03T13:06:17.020" v="49887" actId="478"/>
          <ac:graphicFrameMkLst>
            <pc:docMk/>
            <pc:sldMk cId="1032435542" sldId="514"/>
            <ac:graphicFrameMk id="4" creationId="{3F583D81-0D98-B5EB-7F38-28A61EE7384D}"/>
          </ac:graphicFrameMkLst>
        </pc:graphicFrameChg>
        <pc:graphicFrameChg chg="del mod">
          <ac:chgData name="Saranya Palaniswamy" userId="973be20e-c43f-434f-97ed-92fa4baa28ec" providerId="ADAL" clId="{B5DCF0CE-C8E5-412E-A0C9-51F8158176BB}" dt="2023-11-03T13:06:18.339" v="49888" actId="478"/>
          <ac:graphicFrameMkLst>
            <pc:docMk/>
            <pc:sldMk cId="1032435542" sldId="514"/>
            <ac:graphicFrameMk id="5" creationId="{ED0BEF36-2B6F-41AB-B6C0-B9AF96E7001F}"/>
          </ac:graphicFrameMkLst>
        </pc:graphicFrameChg>
        <pc:graphicFrameChg chg="add del mod">
          <ac:chgData name="Saranya Palaniswamy" userId="973be20e-c43f-434f-97ed-92fa4baa28ec" providerId="ADAL" clId="{B5DCF0CE-C8E5-412E-A0C9-51F8158176BB}" dt="2023-11-03T13:06:35.946" v="49896" actId="478"/>
          <ac:graphicFrameMkLst>
            <pc:docMk/>
            <pc:sldMk cId="1032435542" sldId="514"/>
            <ac:graphicFrameMk id="7" creationId="{BBDEB4A2-F51A-42A4-B4FB-2DB005A788FC}"/>
          </ac:graphicFrameMkLst>
        </pc:graphicFrameChg>
        <pc:graphicFrameChg chg="add del mod">
          <ac:chgData name="Saranya Palaniswamy" userId="973be20e-c43f-434f-97ed-92fa4baa28ec" providerId="ADAL" clId="{B5DCF0CE-C8E5-412E-A0C9-51F8158176BB}" dt="2023-11-03T13:11:30.936" v="49904" actId="478"/>
          <ac:graphicFrameMkLst>
            <pc:docMk/>
            <pc:sldMk cId="1032435542" sldId="514"/>
            <ac:graphicFrameMk id="9" creationId="{BBDEB4A2-F51A-42A4-B4FB-2DB005A788FC}"/>
          </ac:graphicFrameMkLst>
        </pc:graphicFrameChg>
        <pc:graphicFrameChg chg="add del mod">
          <ac:chgData name="Saranya Palaniswamy" userId="973be20e-c43f-434f-97ed-92fa4baa28ec" providerId="ADAL" clId="{B5DCF0CE-C8E5-412E-A0C9-51F8158176BB}" dt="2023-11-03T13:12:52.163" v="49916" actId="478"/>
          <ac:graphicFrameMkLst>
            <pc:docMk/>
            <pc:sldMk cId="1032435542" sldId="514"/>
            <ac:graphicFrameMk id="10" creationId="{BBDEB4A2-F51A-42A4-B4FB-2DB005A788FC}"/>
          </ac:graphicFrameMkLst>
        </pc:graphicFrameChg>
        <pc:graphicFrameChg chg="add del mod">
          <ac:chgData name="Saranya Palaniswamy" userId="973be20e-c43f-434f-97ed-92fa4baa28ec" providerId="ADAL" clId="{B5DCF0CE-C8E5-412E-A0C9-51F8158176BB}" dt="2023-11-28T14:37:14.154" v="72995" actId="478"/>
          <ac:graphicFrameMkLst>
            <pc:docMk/>
            <pc:sldMk cId="1032435542" sldId="514"/>
            <ac:graphicFrameMk id="11" creationId="{BBDEB4A2-F51A-42A4-B4FB-2DB005A788FC}"/>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2-06T14:45:29.133" v="78059"/>
              <pc2:cmMkLst xmlns:pc2="http://schemas.microsoft.com/office/powerpoint/2019/9/main/command">
                <pc:docMk/>
                <pc:sldMk cId="1032435542" sldId="514"/>
                <pc2:cmMk id="{FF3DA7C4-21B8-4C9F-BAB8-FEFADD9C1F2E}"/>
              </pc2:cmMkLst>
              <pc226:cmRplyChg chg="add">
                <pc226:chgData name="Saranya Palaniswamy" userId="973be20e-c43f-434f-97ed-92fa4baa28ec" providerId="ADAL" clId="{B5DCF0CE-C8E5-412E-A0C9-51F8158176BB}" dt="2023-11-30T11:27:56.016" v="75246"/>
                <pc2:cmRplyMkLst xmlns:pc2="http://schemas.microsoft.com/office/powerpoint/2019/9/main/command">
                  <pc:docMk/>
                  <pc:sldMk cId="1032435542" sldId="514"/>
                  <pc2:cmMk id="{FF3DA7C4-21B8-4C9F-BAB8-FEFADD9C1F2E}"/>
                  <pc2:cmRplyMk id="{22FEE729-05CF-47E4-A99E-0EB3485C1CB6}"/>
                </pc2:cmRplyMkLst>
              </pc226:cmRplyChg>
              <pc226:cmRplyChg chg="add del">
                <pc226:chgData name="Saranya Palaniswamy" userId="973be20e-c43f-434f-97ed-92fa4baa28ec" providerId="ADAL" clId="{B5DCF0CE-C8E5-412E-A0C9-51F8158176BB}" dt="2023-11-29T13:15:40.370" v="74939"/>
                <pc2:cmRplyMkLst xmlns:pc2="http://schemas.microsoft.com/office/powerpoint/2019/9/main/command">
                  <pc:docMk/>
                  <pc:sldMk cId="1032435542" sldId="514"/>
                  <pc2:cmMk id="{FF3DA7C4-21B8-4C9F-BAB8-FEFADD9C1F2E}"/>
                  <pc2:cmRplyMk id="{E44D82C4-4B87-453E-9356-3C648C4A3CB4}"/>
                </pc2:cmRplyMkLst>
              </pc226:cmRplyChg>
            </pc226:cmChg>
          </p:ext>
        </pc:extLst>
      </pc:sldChg>
      <pc:sldChg chg="addSp delSp modSp add mod ord delCm modCm modNotesTx">
        <pc:chgData name="Saranya Palaniswamy" userId="973be20e-c43f-434f-97ed-92fa4baa28ec" providerId="ADAL" clId="{B5DCF0CE-C8E5-412E-A0C9-51F8158176BB}" dt="2024-01-31T11:27:28.771" v="101995" actId="20577"/>
        <pc:sldMkLst>
          <pc:docMk/>
          <pc:sldMk cId="1855757091" sldId="515"/>
        </pc:sldMkLst>
        <pc:spChg chg="mod">
          <ac:chgData name="Saranya Palaniswamy" userId="973be20e-c43f-434f-97ed-92fa4baa28ec" providerId="ADAL" clId="{B5DCF0CE-C8E5-412E-A0C9-51F8158176BB}" dt="2023-11-28T14:55:45.992" v="73321" actId="14100"/>
          <ac:spMkLst>
            <pc:docMk/>
            <pc:sldMk cId="1855757091" sldId="515"/>
            <ac:spMk id="2" creationId="{2725E2E9-BD24-8478-B235-D678379C1699}"/>
          </ac:spMkLst>
        </pc:spChg>
        <pc:spChg chg="mod">
          <ac:chgData name="Saranya Palaniswamy" userId="973be20e-c43f-434f-97ed-92fa4baa28ec" providerId="ADAL" clId="{B5DCF0CE-C8E5-412E-A0C9-51F8158176BB}" dt="2023-11-29T18:41:51.943" v="75022" actId="1076"/>
          <ac:spMkLst>
            <pc:docMk/>
            <pc:sldMk cId="1855757091" sldId="515"/>
            <ac:spMk id="6" creationId="{3A18AC06-7458-D183-5696-D93F23F75189}"/>
          </ac:spMkLst>
        </pc:spChg>
        <pc:spChg chg="mod">
          <ac:chgData name="Saranya Palaniswamy" userId="973be20e-c43f-434f-97ed-92fa4baa28ec" providerId="ADAL" clId="{B5DCF0CE-C8E5-412E-A0C9-51F8158176BB}" dt="2024-01-31T11:27:28.771" v="101995" actId="20577"/>
          <ac:spMkLst>
            <pc:docMk/>
            <pc:sldMk cId="1855757091" sldId="515"/>
            <ac:spMk id="8" creationId="{0158A66E-2D42-CF43-51B1-B042473F6432}"/>
          </ac:spMkLst>
        </pc:spChg>
        <pc:graphicFrameChg chg="del">
          <ac:chgData name="Saranya Palaniswamy" userId="973be20e-c43f-434f-97ed-92fa4baa28ec" providerId="ADAL" clId="{B5DCF0CE-C8E5-412E-A0C9-51F8158176BB}" dt="2023-11-28T14:25:13.603" v="72983" actId="478"/>
          <ac:graphicFrameMkLst>
            <pc:docMk/>
            <pc:sldMk cId="1855757091" sldId="515"/>
            <ac:graphicFrameMk id="4" creationId="{3F583D81-0D98-B5EB-7F38-28A61EE7384D}"/>
          </ac:graphicFrameMkLst>
        </pc:graphicFrameChg>
        <pc:graphicFrameChg chg="add mod">
          <ac:chgData name="Saranya Palaniswamy" userId="973be20e-c43f-434f-97ed-92fa4baa28ec" providerId="ADAL" clId="{B5DCF0CE-C8E5-412E-A0C9-51F8158176BB}" dt="2023-12-08T14:16:50.908" v="79307" actId="6549"/>
          <ac:graphicFrameMkLst>
            <pc:docMk/>
            <pc:sldMk cId="1855757091" sldId="515"/>
            <ac:graphicFrameMk id="4" creationId="{5E3905BE-B593-81AC-145D-527F48E8D6A6}"/>
          </ac:graphicFrameMkLst>
        </pc:graphicFrameChg>
        <pc:graphicFrameChg chg="add mod">
          <ac:chgData name="Saranya Palaniswamy" userId="973be20e-c43f-434f-97ed-92fa4baa28ec" providerId="ADAL" clId="{B5DCF0CE-C8E5-412E-A0C9-51F8158176BB}" dt="2023-11-29T18:43:29.316" v="75034" actId="167"/>
          <ac:graphicFrameMkLst>
            <pc:docMk/>
            <pc:sldMk cId="1855757091" sldId="515"/>
            <ac:graphicFrameMk id="5" creationId="{C633F9EF-ECC5-631B-1D04-43F179819490}"/>
          </ac:graphicFrameMkLst>
        </pc:graphicFrameChg>
        <pc:graphicFrameChg chg="del mod">
          <ac:chgData name="Saranya Palaniswamy" userId="973be20e-c43f-434f-97ed-92fa4baa28ec" providerId="ADAL" clId="{B5DCF0CE-C8E5-412E-A0C9-51F8158176BB}" dt="2023-11-28T14:52:41.806" v="73131" actId="478"/>
          <ac:graphicFrameMkLst>
            <pc:docMk/>
            <pc:sldMk cId="1855757091" sldId="515"/>
            <ac:graphicFrameMk id="5" creationId="{ED0BEF36-2B6F-41AB-B6C0-B9AF96E7001F}"/>
          </ac:graphicFrameMkLst>
        </pc:graphicFrameChg>
        <pc:graphicFrameChg chg="add del mod">
          <ac:chgData name="Saranya Palaniswamy" userId="973be20e-c43f-434f-97ed-92fa4baa28ec" providerId="ADAL" clId="{B5DCF0CE-C8E5-412E-A0C9-51F8158176BB}" dt="2023-11-29T18:41:30.553" v="75014" actId="478"/>
          <ac:graphicFrameMkLst>
            <pc:docMk/>
            <pc:sldMk cId="1855757091" sldId="515"/>
            <ac:graphicFrameMk id="7" creationId="{5E3905BE-B593-81AC-145D-527F48E8D6A6}"/>
          </ac:graphicFrameMkLst>
        </pc:graphicFrameChg>
        <pc:graphicFrameChg chg="add del mod">
          <ac:chgData name="Saranya Palaniswamy" userId="973be20e-c43f-434f-97ed-92fa4baa28ec" providerId="ADAL" clId="{B5DCF0CE-C8E5-412E-A0C9-51F8158176BB}" dt="2023-11-29T18:43:04.882" v="75025" actId="478"/>
          <ac:graphicFrameMkLst>
            <pc:docMk/>
            <pc:sldMk cId="1855757091" sldId="515"/>
            <ac:graphicFrameMk id="9" creationId="{C633F9EF-ECC5-631B-1D04-43F179819490}"/>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12-06T14:45:32.379" v="78060"/>
              <pc2:cmMkLst xmlns:pc2="http://schemas.microsoft.com/office/powerpoint/2019/9/main/command">
                <pc:docMk/>
                <pc:sldMk cId="1855757091" sldId="515"/>
                <pc2:cmMk id="{8E90081B-220B-4A25-9484-BF5D3601F346}"/>
              </pc2:cmMkLst>
              <pc226:cmRplyChg chg="add">
                <pc226:chgData name="Saranya Palaniswamy" userId="973be20e-c43f-434f-97ed-92fa4baa28ec" providerId="ADAL" clId="{B5DCF0CE-C8E5-412E-A0C9-51F8158176BB}" dt="2023-11-30T11:28:32.067" v="75247"/>
                <pc2:cmRplyMkLst xmlns:pc2="http://schemas.microsoft.com/office/powerpoint/2019/9/main/command">
                  <pc:docMk/>
                  <pc:sldMk cId="1855757091" sldId="515"/>
                  <pc2:cmMk id="{8E90081B-220B-4A25-9484-BF5D3601F346}"/>
                  <pc2:cmRplyMk id="{C9A9C80D-44FF-4194-A95D-D1623C057AC6}"/>
                </pc2:cmRplyMkLst>
              </pc226:cmRplyChg>
              <pc226:cmRplyChg chg="add mod">
                <pc226:chgData name="Saranya Palaniswamy" userId="973be20e-c43f-434f-97ed-92fa4baa28ec" providerId="ADAL" clId="{B5DCF0CE-C8E5-412E-A0C9-51F8158176BB}" dt="2023-11-28T14:26:02.661" v="72994"/>
                <pc2:cmRplyMkLst xmlns:pc2="http://schemas.microsoft.com/office/powerpoint/2019/9/main/command">
                  <pc:docMk/>
                  <pc:sldMk cId="1855757091" sldId="515"/>
                  <pc2:cmMk id="{8E90081B-220B-4A25-9484-BF5D3601F346}"/>
                  <pc2:cmRplyMk id="{EF6CBC12-8E52-452F-8629-A8855B5FCF0F}"/>
                </pc2:cmRplyMkLst>
              </pc226:cmRplyChg>
              <pc226:cmRplyChg chg="add del">
                <pc226:chgData name="Saranya Palaniswamy" userId="973be20e-c43f-434f-97ed-92fa4baa28ec" providerId="ADAL" clId="{B5DCF0CE-C8E5-412E-A0C9-51F8158176BB}" dt="2023-11-29T13:15:46.403" v="74940"/>
                <pc2:cmRplyMkLst xmlns:pc2="http://schemas.microsoft.com/office/powerpoint/2019/9/main/command">
                  <pc:docMk/>
                  <pc:sldMk cId="1855757091" sldId="515"/>
                  <pc2:cmMk id="{8E90081B-220B-4A25-9484-BF5D3601F346}"/>
                  <pc2:cmRplyMk id="{80D5DCA3-7C28-4045-A15C-ACC21ADF6422}"/>
                </pc2:cmRplyMkLst>
              </pc226:cmRplyChg>
            </pc226:cmChg>
          </p:ext>
        </pc:extLst>
      </pc:sldChg>
      <pc:sldChg chg="addSp delSp modSp add mod ord delCm modCm modNotesTx">
        <pc:chgData name="Saranya Palaniswamy" userId="973be20e-c43f-434f-97ed-92fa4baa28ec" providerId="ADAL" clId="{B5DCF0CE-C8E5-412E-A0C9-51F8158176BB}" dt="2024-01-31T13:26:51.311" v="102546"/>
        <pc:sldMkLst>
          <pc:docMk/>
          <pc:sldMk cId="392476643" sldId="523"/>
        </pc:sldMkLst>
        <pc:spChg chg="mod">
          <ac:chgData name="Saranya Palaniswamy" userId="973be20e-c43f-434f-97ed-92fa4baa28ec" providerId="ADAL" clId="{B5DCF0CE-C8E5-412E-A0C9-51F8158176BB}" dt="2024-01-31T13:26:51.311" v="102546"/>
          <ac:spMkLst>
            <pc:docMk/>
            <pc:sldMk cId="392476643" sldId="523"/>
            <ac:spMk id="2" creationId="{482A57AF-76F8-D691-80C2-A6BF667681A7}"/>
          </ac:spMkLst>
        </pc:spChg>
        <pc:spChg chg="add mod">
          <ac:chgData name="Saranya Palaniswamy" userId="973be20e-c43f-434f-97ed-92fa4baa28ec" providerId="ADAL" clId="{B5DCF0CE-C8E5-412E-A0C9-51F8158176BB}" dt="2024-01-12T16:58:25.584" v="95789" actId="20577"/>
          <ac:spMkLst>
            <pc:docMk/>
            <pc:sldMk cId="392476643" sldId="523"/>
            <ac:spMk id="4" creationId="{A39AC74E-7D23-1EB9-6FE3-CB414ECFC0EE}"/>
          </ac:spMkLst>
        </pc:spChg>
        <pc:graphicFrameChg chg="add mod">
          <ac:chgData name="Saranya Palaniswamy" userId="973be20e-c43f-434f-97ed-92fa4baa28ec" providerId="ADAL" clId="{B5DCF0CE-C8E5-412E-A0C9-51F8158176BB}" dt="2024-01-12T16:50:11.061" v="95496" actId="1076"/>
          <ac:graphicFrameMkLst>
            <pc:docMk/>
            <pc:sldMk cId="392476643" sldId="523"/>
            <ac:graphicFrameMk id="5" creationId="{43676CD3-04CF-D855-FF36-8679F8DE73FF}"/>
          </ac:graphicFrameMkLst>
        </pc:graphicFrameChg>
        <pc:graphicFrameChg chg="add mod">
          <ac:chgData name="Saranya Palaniswamy" userId="973be20e-c43f-434f-97ed-92fa4baa28ec" providerId="ADAL" clId="{B5DCF0CE-C8E5-412E-A0C9-51F8158176BB}" dt="2024-01-12T16:53:20.871" v="95502" actId="207"/>
          <ac:graphicFrameMkLst>
            <pc:docMk/>
            <pc:sldMk cId="392476643" sldId="523"/>
            <ac:graphicFrameMk id="7" creationId="{E2578521-39DC-BFC0-93A5-FD78F374527D}"/>
          </ac:graphicFrameMkLst>
        </pc:graphicFrameChg>
        <pc:picChg chg="add del mod">
          <ac:chgData name="Saranya Palaniswamy" userId="973be20e-c43f-434f-97ed-92fa4baa28ec" providerId="ADAL" clId="{B5DCF0CE-C8E5-412E-A0C9-51F8158176BB}" dt="2024-01-12T16:50:04.182" v="95491" actId="478"/>
          <ac:picMkLst>
            <pc:docMk/>
            <pc:sldMk cId="392476643" sldId="523"/>
            <ac:picMk id="6" creationId="{056EDA25-DDCE-EB5C-F3EB-08B382D4ABE7}"/>
          </ac:picMkLst>
        </pc:picChg>
        <pc:picChg chg="del mod">
          <ac:chgData name="Saranya Palaniswamy" userId="973be20e-c43f-434f-97ed-92fa4baa28ec" providerId="ADAL" clId="{B5DCF0CE-C8E5-412E-A0C9-51F8158176BB}" dt="2023-11-08T13:30:01.240" v="51392" actId="478"/>
          <ac:picMkLst>
            <pc:docMk/>
            <pc:sldMk cId="392476643" sldId="523"/>
            <ac:picMk id="8" creationId="{9658016F-F88E-C47F-5B87-60E25251E49D}"/>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4-01-12T15:12:31.468" v="94698"/>
              <pc2:cmMkLst xmlns:pc2="http://schemas.microsoft.com/office/powerpoint/2019/9/main/command">
                <pc:docMk/>
                <pc:sldMk cId="392476643" sldId="523"/>
                <pc2:cmMk id="{57DC803B-7A8C-4D6C-A228-94F9B2F5C8D4}"/>
              </pc2:cmMkLst>
            </pc226:cmChg>
            <pc226:cmChg xmlns:pc226="http://schemas.microsoft.com/office/powerpoint/2022/06/main/command" chg="del mod modRxn">
              <pc226:chgData name="Saranya Palaniswamy" userId="973be20e-c43f-434f-97ed-92fa4baa28ec" providerId="ADAL" clId="{B5DCF0CE-C8E5-412E-A0C9-51F8158176BB}" dt="2024-01-12T16:58:33.813" v="95790"/>
              <pc2:cmMkLst xmlns:pc2="http://schemas.microsoft.com/office/powerpoint/2019/9/main/command">
                <pc:docMk/>
                <pc:sldMk cId="392476643" sldId="523"/>
                <pc2:cmMk id="{0ED3874E-45F2-481E-A0A9-A01472B9C0E5}"/>
              </pc2:cmMkLst>
            </pc226:cmChg>
            <pc226:cmChg xmlns:pc226="http://schemas.microsoft.com/office/powerpoint/2022/06/main/command" chg="del">
              <pc226:chgData name="Saranya Palaniswamy" userId="973be20e-c43f-434f-97ed-92fa4baa28ec" providerId="ADAL" clId="{B5DCF0CE-C8E5-412E-A0C9-51F8158176BB}" dt="2023-11-24T11:25:44.862" v="72295"/>
              <pc2:cmMkLst xmlns:pc2="http://schemas.microsoft.com/office/powerpoint/2019/9/main/command">
                <pc:docMk/>
                <pc:sldMk cId="392476643" sldId="523"/>
                <pc2:cmMk id="{70946EE7-7523-472A-89A9-68E84614A5A7}"/>
              </pc2:cmMkLst>
              <pc226:cmRplyChg chg="mod modRxn">
                <pc226:chgData name="Saranya Palaniswamy" userId="973be20e-c43f-434f-97ed-92fa4baa28ec" providerId="ADAL" clId="{B5DCF0CE-C8E5-412E-A0C9-51F8158176BB}" dt="2023-11-24T11:24:25.490" v="72293"/>
                <pc2:cmRplyMkLst xmlns:pc2="http://schemas.microsoft.com/office/powerpoint/2019/9/main/command">
                  <pc:docMk/>
                  <pc:sldMk cId="392476643" sldId="523"/>
                  <pc2:cmMk id="{70946EE7-7523-472A-89A9-68E84614A5A7}"/>
                  <pc2:cmRplyMk id="{B645C01E-C10F-4EC3-9319-085683C1B907}"/>
                </pc2:cmRplyMkLst>
              </pc226:cmRplyChg>
              <pc226:cmRplyChg chg="add">
                <pc226:chgData name="Saranya Palaniswamy" userId="973be20e-c43f-434f-97ed-92fa4baa28ec" providerId="ADAL" clId="{B5DCF0CE-C8E5-412E-A0C9-51F8158176BB}" dt="2023-11-22T15:07:16.105" v="72183"/>
                <pc2:cmRplyMkLst xmlns:pc2="http://schemas.microsoft.com/office/powerpoint/2019/9/main/command">
                  <pc:docMk/>
                  <pc:sldMk cId="392476643" sldId="523"/>
                  <pc2:cmMk id="{70946EE7-7523-472A-89A9-68E84614A5A7}"/>
                  <pc2:cmRplyMk id="{631EBB43-DB46-4907-9A2B-9F4273A763F2}"/>
                </pc2:cmRplyMkLst>
              </pc226:cmRplyChg>
            </pc226:cmChg>
          </p:ext>
        </pc:extLst>
      </pc:sldChg>
      <pc:sldChg chg="addSp delSp modSp add mod ord delCm modCm modNotesTx">
        <pc:chgData name="Saranya Palaniswamy" userId="973be20e-c43f-434f-97ed-92fa4baa28ec" providerId="ADAL" clId="{B5DCF0CE-C8E5-412E-A0C9-51F8158176BB}" dt="2024-01-31T13:27:15.241" v="102555" actId="6549"/>
        <pc:sldMkLst>
          <pc:docMk/>
          <pc:sldMk cId="579475422" sldId="525"/>
        </pc:sldMkLst>
        <pc:spChg chg="mod">
          <ac:chgData name="Saranya Palaniswamy" userId="973be20e-c43f-434f-97ed-92fa4baa28ec" providerId="ADAL" clId="{B5DCF0CE-C8E5-412E-A0C9-51F8158176BB}" dt="2024-01-31T13:27:15.241" v="102555" actId="6549"/>
          <ac:spMkLst>
            <pc:docMk/>
            <pc:sldMk cId="579475422" sldId="525"/>
            <ac:spMk id="2" creationId="{482A57AF-76F8-D691-80C2-A6BF667681A7}"/>
          </ac:spMkLst>
        </pc:spChg>
        <pc:spChg chg="add mod">
          <ac:chgData name="Saranya Palaniswamy" userId="973be20e-c43f-434f-97ed-92fa4baa28ec" providerId="ADAL" clId="{B5DCF0CE-C8E5-412E-A0C9-51F8158176BB}" dt="2023-11-16T16:14:07.818" v="69471" actId="14100"/>
          <ac:spMkLst>
            <pc:docMk/>
            <pc:sldMk cId="579475422" sldId="525"/>
            <ac:spMk id="4" creationId="{DFEE7AC1-7981-F3C0-1C57-EE8E28BF5A18}"/>
          </ac:spMkLst>
        </pc:spChg>
        <pc:picChg chg="del mod">
          <ac:chgData name="Saranya Palaniswamy" userId="973be20e-c43f-434f-97ed-92fa4baa28ec" providerId="ADAL" clId="{B5DCF0CE-C8E5-412E-A0C9-51F8158176BB}" dt="2023-11-08T13:26:05.545" v="51258" actId="478"/>
          <ac:picMkLst>
            <pc:docMk/>
            <pc:sldMk cId="579475422" sldId="525"/>
            <ac:picMk id="5" creationId="{44F40A8F-AB9C-3350-0F01-2C498C3FD2F0}"/>
          </ac:picMkLst>
        </pc:picChg>
        <pc:picChg chg="add mod">
          <ac:chgData name="Saranya Palaniswamy" userId="973be20e-c43f-434f-97ed-92fa4baa28ec" providerId="ADAL" clId="{B5DCF0CE-C8E5-412E-A0C9-51F8158176BB}" dt="2023-11-08T13:26:15.004" v="51261" actId="14100"/>
          <ac:picMkLst>
            <pc:docMk/>
            <pc:sldMk cId="579475422" sldId="525"/>
            <ac:picMk id="7" creationId="{9ED0D3D8-0723-99A3-4E27-88346ABFDC3F}"/>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1-24T11:26:16.856" v="72299"/>
              <pc2:cmMkLst xmlns:pc2="http://schemas.microsoft.com/office/powerpoint/2019/9/main/command">
                <pc:docMk/>
                <pc:sldMk cId="579475422" sldId="525"/>
                <pc2:cmMk id="{A334E96E-6AC7-413C-8530-8249D6F51DF5}"/>
              </pc2:cmMkLst>
              <pc226:cmRplyChg chg="add">
                <pc226:chgData name="Saranya Palaniswamy" userId="973be20e-c43f-434f-97ed-92fa4baa28ec" providerId="ADAL" clId="{B5DCF0CE-C8E5-412E-A0C9-51F8158176BB}" dt="2023-11-22T15:06:14.293" v="72182"/>
                <pc2:cmRplyMkLst xmlns:pc2="http://schemas.microsoft.com/office/powerpoint/2019/9/main/command">
                  <pc:docMk/>
                  <pc:sldMk cId="579475422" sldId="525"/>
                  <pc2:cmMk id="{A334E96E-6AC7-413C-8530-8249D6F51DF5}"/>
                  <pc2:cmRplyMk id="{DFDD6E7D-7E39-4650-AB69-05D4720844FB}"/>
                </pc2:cmRplyMkLst>
              </pc226:cmRplyChg>
            </pc226:cmChg>
            <pc226:cmChg xmlns:pc226="http://schemas.microsoft.com/office/powerpoint/2022/06/main/command" chg="del mod">
              <pc226:chgData name="Saranya Palaniswamy" userId="973be20e-c43f-434f-97ed-92fa4baa28ec" providerId="ADAL" clId="{B5DCF0CE-C8E5-412E-A0C9-51F8158176BB}" dt="2024-01-12T19:04:44.410" v="97612"/>
              <pc2:cmMkLst xmlns:pc2="http://schemas.microsoft.com/office/powerpoint/2019/9/main/command">
                <pc:docMk/>
                <pc:sldMk cId="579475422" sldId="525"/>
                <pc2:cmMk id="{3975E27D-C4A1-4ECA-8F92-C63EE69D37DE}"/>
              </pc2:cmMkLst>
              <pc226:cmRplyChg chg="add">
                <pc226:chgData name="Saranya Palaniswamy" userId="973be20e-c43f-434f-97ed-92fa4baa28ec" providerId="ADAL" clId="{B5DCF0CE-C8E5-412E-A0C9-51F8158176BB}" dt="2024-01-12T17:10:13.311" v="96014"/>
                <pc2:cmRplyMkLst xmlns:pc2="http://schemas.microsoft.com/office/powerpoint/2019/9/main/command">
                  <pc:docMk/>
                  <pc:sldMk cId="579475422" sldId="525"/>
                  <pc2:cmMk id="{3975E27D-C4A1-4ECA-8F92-C63EE69D37DE}"/>
                  <pc2:cmRplyMk id="{2D622988-9621-44A5-A44C-7C3DA05AEB88}"/>
                </pc2:cmRplyMkLst>
              </pc226:cmRplyChg>
            </pc226:cmChg>
            <pc226:cmChg xmlns:pc226="http://schemas.microsoft.com/office/powerpoint/2022/06/main/command" chg="del mod modRxn">
              <pc226:chgData name="Saranya Palaniswamy" userId="973be20e-c43f-434f-97ed-92fa4baa28ec" providerId="ADAL" clId="{B5DCF0CE-C8E5-412E-A0C9-51F8158176BB}" dt="2023-11-16T18:10:15.687" v="70938"/>
              <pc2:cmMkLst xmlns:pc2="http://schemas.microsoft.com/office/powerpoint/2019/9/main/command">
                <pc:docMk/>
                <pc:sldMk cId="579475422" sldId="525"/>
                <pc2:cmMk id="{3B3FE6ED-6006-4229-9CEA-A0AFA7F19BC9}"/>
              </pc2:cmMkLst>
            </pc226:cmChg>
          </p:ext>
        </pc:extLst>
      </pc:sldChg>
      <pc:sldChg chg="addSp delSp modSp add mod ord delCm modCm">
        <pc:chgData name="Saranya Palaniswamy" userId="973be20e-c43f-434f-97ed-92fa4baa28ec" providerId="ADAL" clId="{B5DCF0CE-C8E5-412E-A0C9-51F8158176BB}" dt="2024-01-31T13:26:45.548" v="102545" actId="20577"/>
        <pc:sldMkLst>
          <pc:docMk/>
          <pc:sldMk cId="4022664970" sldId="526"/>
        </pc:sldMkLst>
        <pc:spChg chg="mod">
          <ac:chgData name="Saranya Palaniswamy" userId="973be20e-c43f-434f-97ed-92fa4baa28ec" providerId="ADAL" clId="{B5DCF0CE-C8E5-412E-A0C9-51F8158176BB}" dt="2024-01-31T13:26:45.548" v="102545" actId="20577"/>
          <ac:spMkLst>
            <pc:docMk/>
            <pc:sldMk cId="4022664970" sldId="526"/>
            <ac:spMk id="2" creationId="{482A57AF-76F8-D691-80C2-A6BF667681A7}"/>
          </ac:spMkLst>
        </pc:spChg>
        <pc:spChg chg="add mod">
          <ac:chgData name="Saranya Palaniswamy" userId="973be20e-c43f-434f-97ed-92fa4baa28ec" providerId="ADAL" clId="{B5DCF0CE-C8E5-412E-A0C9-51F8158176BB}" dt="2024-01-12T18:59:34.155" v="97577" actId="20577"/>
          <ac:spMkLst>
            <pc:docMk/>
            <pc:sldMk cId="4022664970" sldId="526"/>
            <ac:spMk id="7" creationId="{EEF8A817-48F1-5A7C-74CD-9D7808426EE9}"/>
          </ac:spMkLst>
        </pc:spChg>
        <pc:picChg chg="add mod">
          <ac:chgData name="Saranya Palaniswamy" userId="973be20e-c43f-434f-97ed-92fa4baa28ec" providerId="ADAL" clId="{B5DCF0CE-C8E5-412E-A0C9-51F8158176BB}" dt="2023-11-08T14:35:07.878" v="54202" actId="14100"/>
          <ac:picMkLst>
            <pc:docMk/>
            <pc:sldMk cId="4022664970" sldId="526"/>
            <ac:picMk id="5" creationId="{CDA8FA88-F1FB-80B6-A67A-2A013B28F5C9}"/>
          </ac:picMkLst>
        </pc:picChg>
        <pc:picChg chg="del mod">
          <ac:chgData name="Saranya Palaniswamy" userId="973be20e-c43f-434f-97ed-92fa4baa28ec" providerId="ADAL" clId="{B5DCF0CE-C8E5-412E-A0C9-51F8158176BB}" dt="2023-11-08T13:28:17.089" v="51376" actId="478"/>
          <ac:picMkLst>
            <pc:docMk/>
            <pc:sldMk cId="4022664970" sldId="526"/>
            <ac:picMk id="6" creationId="{F7E7CDCA-C310-917E-E8D8-E50EAEA7AB73}"/>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1-24T11:25:36.638" v="72294"/>
              <pc2:cmMkLst xmlns:pc2="http://schemas.microsoft.com/office/powerpoint/2019/9/main/command">
                <pc:docMk/>
                <pc:sldMk cId="4022664970" sldId="526"/>
                <pc2:cmMk id="{A19FEF43-D9BE-4A09-9E9A-CE377ED7C038}"/>
              </pc2:cmMkLst>
              <pc226:cmRplyChg chg="mod modRxn">
                <pc226:chgData name="Saranya Palaniswamy" userId="973be20e-c43f-434f-97ed-92fa4baa28ec" providerId="ADAL" clId="{B5DCF0CE-C8E5-412E-A0C9-51F8158176BB}" dt="2023-11-24T11:22:49.455" v="72292"/>
                <pc2:cmRplyMkLst xmlns:pc2="http://schemas.microsoft.com/office/powerpoint/2019/9/main/command">
                  <pc:docMk/>
                  <pc:sldMk cId="4022664970" sldId="526"/>
                  <pc2:cmMk id="{A19FEF43-D9BE-4A09-9E9A-CE377ED7C038}"/>
                  <pc2:cmRplyMk id="{10505299-034B-4145-98A7-0B43E5F3D1B5}"/>
                </pc2:cmRplyMkLst>
              </pc226:cmRplyChg>
              <pc226:cmRplyChg chg="add del">
                <pc226:chgData name="Saranya Palaniswamy" userId="973be20e-c43f-434f-97ed-92fa4baa28ec" providerId="ADAL" clId="{B5DCF0CE-C8E5-412E-A0C9-51F8158176BB}" dt="2023-11-22T15:59:38.164" v="72272"/>
                <pc2:cmRplyMkLst xmlns:pc2="http://schemas.microsoft.com/office/powerpoint/2019/9/main/command">
                  <pc:docMk/>
                  <pc:sldMk cId="4022664970" sldId="526"/>
                  <pc2:cmMk id="{A19FEF43-D9BE-4A09-9E9A-CE377ED7C038}"/>
                  <pc2:cmRplyMk id="{F68518AB-1EA5-4669-94C5-0CB8B104DACA}"/>
                </pc2:cmRplyMkLst>
              </pc226:cmRplyChg>
              <pc226:cmRplyChg chg="add mod">
                <pc226:chgData name="Saranya Palaniswamy" userId="973be20e-c43f-434f-97ed-92fa4baa28ec" providerId="ADAL" clId="{B5DCF0CE-C8E5-412E-A0C9-51F8158176BB}" dt="2023-11-22T16:01:19.013" v="72276"/>
                <pc2:cmRplyMkLst xmlns:pc2="http://schemas.microsoft.com/office/powerpoint/2019/9/main/command">
                  <pc:docMk/>
                  <pc:sldMk cId="4022664970" sldId="526"/>
                  <pc2:cmMk id="{A19FEF43-D9BE-4A09-9E9A-CE377ED7C038}"/>
                  <pc2:cmRplyMk id="{6B2BB3D5-0981-4536-B23D-3F61DC98C449}"/>
                </pc2:cmRplyMkLst>
              </pc226:cmRplyChg>
            </pc226:cmChg>
            <pc226:cmChg xmlns:pc226="http://schemas.microsoft.com/office/powerpoint/2022/06/main/command" chg="del">
              <pc226:chgData name="Saranya Palaniswamy" userId="973be20e-c43f-434f-97ed-92fa4baa28ec" providerId="ADAL" clId="{B5DCF0CE-C8E5-412E-A0C9-51F8158176BB}" dt="2024-01-12T17:02:06.650" v="95942"/>
              <pc2:cmMkLst xmlns:pc2="http://schemas.microsoft.com/office/powerpoint/2019/9/main/command">
                <pc:docMk/>
                <pc:sldMk cId="4022664970" sldId="526"/>
                <pc2:cmMk id="{2ED6EE7F-3D9F-485B-B3E0-49A03D748103}"/>
              </pc2:cmMkLst>
            </pc226:cmChg>
          </p:ext>
        </pc:extLst>
      </pc:sldChg>
      <pc:sldChg chg="addSp modSp add del mod ord modNotesTx">
        <pc:chgData name="Saranya Palaniswamy" userId="973be20e-c43f-434f-97ed-92fa4baa28ec" providerId="ADAL" clId="{B5DCF0CE-C8E5-412E-A0C9-51F8158176BB}" dt="2023-11-16T14:08:56.390" v="68577" actId="47"/>
        <pc:sldMkLst>
          <pc:docMk/>
          <pc:sldMk cId="1690586963" sldId="527"/>
        </pc:sldMkLst>
        <pc:spChg chg="mod">
          <ac:chgData name="Saranya Palaniswamy" userId="973be20e-c43f-434f-97ed-92fa4baa28ec" providerId="ADAL" clId="{B5DCF0CE-C8E5-412E-A0C9-51F8158176BB}" dt="2023-11-08T14:46:58.809" v="54342" actId="20577"/>
          <ac:spMkLst>
            <pc:docMk/>
            <pc:sldMk cId="1690586963" sldId="527"/>
            <ac:spMk id="5" creationId="{FDA8D9A9-2B52-482D-9361-DFDB304F11AF}"/>
          </ac:spMkLst>
        </pc:spChg>
        <pc:spChg chg="add mod">
          <ac:chgData name="Saranya Palaniswamy" userId="973be20e-c43f-434f-97ed-92fa4baa28ec" providerId="ADAL" clId="{B5DCF0CE-C8E5-412E-A0C9-51F8158176BB}" dt="2023-11-08T14:35:49.710" v="54205" actId="207"/>
          <ac:spMkLst>
            <pc:docMk/>
            <pc:sldMk cId="1690586963" sldId="527"/>
            <ac:spMk id="6" creationId="{C5C44EBB-485E-A051-8CBC-43453C0E0720}"/>
          </ac:spMkLst>
        </pc:spChg>
        <pc:picChg chg="add mod">
          <ac:chgData name="Saranya Palaniswamy" userId="973be20e-c43f-434f-97ed-92fa4baa28ec" providerId="ADAL" clId="{B5DCF0CE-C8E5-412E-A0C9-51F8158176BB}" dt="2023-11-08T13:53:27.655" v="52928" actId="14100"/>
          <ac:picMkLst>
            <pc:docMk/>
            <pc:sldMk cId="1690586963" sldId="527"/>
            <ac:picMk id="2" creationId="{CB00AF16-04AA-0A8B-075A-6FB34D9B05D1}"/>
          </ac:picMkLst>
        </pc:picChg>
        <pc:picChg chg="mod">
          <ac:chgData name="Saranya Palaniswamy" userId="973be20e-c43f-434f-97ed-92fa4baa28ec" providerId="ADAL" clId="{B5DCF0CE-C8E5-412E-A0C9-51F8158176BB}" dt="2023-11-08T13:53:22.839" v="52926" actId="14100"/>
          <ac:picMkLst>
            <pc:docMk/>
            <pc:sldMk cId="1690586963" sldId="527"/>
            <ac:picMk id="4" creationId="{F3884AB0-87DD-F34A-FEF2-9FF2BB209848}"/>
          </ac:picMkLst>
        </pc:picChg>
      </pc:sldChg>
      <pc:sldChg chg="addSp delSp modSp add mod ord delCm modCm modNotesTx">
        <pc:chgData name="Saranya Palaniswamy" userId="973be20e-c43f-434f-97ed-92fa4baa28ec" providerId="ADAL" clId="{B5DCF0CE-C8E5-412E-A0C9-51F8158176BB}" dt="2024-01-31T13:27:33.129" v="102562" actId="20577"/>
        <pc:sldMkLst>
          <pc:docMk/>
          <pc:sldMk cId="4038299183" sldId="528"/>
        </pc:sldMkLst>
        <pc:spChg chg="add mod">
          <ac:chgData name="Saranya Palaniswamy" userId="973be20e-c43f-434f-97ed-92fa4baa28ec" providerId="ADAL" clId="{B5DCF0CE-C8E5-412E-A0C9-51F8158176BB}" dt="2024-01-12T18:46:53.629" v="97525" actId="20577"/>
          <ac:spMkLst>
            <pc:docMk/>
            <pc:sldMk cId="4038299183" sldId="528"/>
            <ac:spMk id="4" creationId="{7E71DA67-E38C-865C-1EDC-8ED16EC305CC}"/>
          </ac:spMkLst>
        </pc:spChg>
        <pc:spChg chg="mod">
          <ac:chgData name="Saranya Palaniswamy" userId="973be20e-c43f-434f-97ed-92fa4baa28ec" providerId="ADAL" clId="{B5DCF0CE-C8E5-412E-A0C9-51F8158176BB}" dt="2024-01-31T13:27:33.129" v="102562" actId="20577"/>
          <ac:spMkLst>
            <pc:docMk/>
            <pc:sldMk cId="4038299183" sldId="528"/>
            <ac:spMk id="5" creationId="{FDA8D9A9-2B52-482D-9361-DFDB304F11AF}"/>
          </ac:spMkLst>
        </pc:spChg>
        <pc:spChg chg="add mod">
          <ac:chgData name="Saranya Palaniswamy" userId="973be20e-c43f-434f-97ed-92fa4baa28ec" providerId="ADAL" clId="{B5DCF0CE-C8E5-412E-A0C9-51F8158176BB}" dt="2024-01-12T18:49:46.710" v="97533" actId="1076"/>
          <ac:spMkLst>
            <pc:docMk/>
            <pc:sldMk cId="4038299183" sldId="528"/>
            <ac:spMk id="6" creationId="{C482EE64-729C-CE1B-85D1-93788E2931F1}"/>
          </ac:spMkLst>
        </pc:spChg>
        <pc:spChg chg="add mod">
          <ac:chgData name="Saranya Palaniswamy" userId="973be20e-c43f-434f-97ed-92fa4baa28ec" providerId="ADAL" clId="{B5DCF0CE-C8E5-412E-A0C9-51F8158176BB}" dt="2024-01-12T18:36:50.202" v="97036" actId="1076"/>
          <ac:spMkLst>
            <pc:docMk/>
            <pc:sldMk cId="4038299183" sldId="528"/>
            <ac:spMk id="12" creationId="{FDFB91DB-BE36-3B5D-ABB3-8A5A8E5EA899}"/>
          </ac:spMkLst>
        </pc:spChg>
        <pc:graphicFrameChg chg="add del mod">
          <ac:chgData name="Saranya Palaniswamy" userId="973be20e-c43f-434f-97ed-92fa4baa28ec" providerId="ADAL" clId="{B5DCF0CE-C8E5-412E-A0C9-51F8158176BB}" dt="2024-01-12T18:35:26.729" v="96963" actId="478"/>
          <ac:graphicFrameMkLst>
            <pc:docMk/>
            <pc:sldMk cId="4038299183" sldId="528"/>
            <ac:graphicFrameMk id="2" creationId="{4FBF263F-7271-622E-5B6D-0F0F5DBA6966}"/>
          </ac:graphicFrameMkLst>
        </pc:graphicFrameChg>
        <pc:graphicFrameChg chg="add del mod">
          <ac:chgData name="Saranya Palaniswamy" userId="973be20e-c43f-434f-97ed-92fa4baa28ec" providerId="ADAL" clId="{B5DCF0CE-C8E5-412E-A0C9-51F8158176BB}" dt="2024-01-12T18:35:27.769" v="96964" actId="478"/>
          <ac:graphicFrameMkLst>
            <pc:docMk/>
            <pc:sldMk cId="4038299183" sldId="528"/>
            <ac:graphicFrameMk id="8" creationId="{FB4AB9D6-BBCB-BEF3-F311-8B37F029D552}"/>
          </ac:graphicFrameMkLst>
        </pc:graphicFrameChg>
        <pc:graphicFrameChg chg="add mod">
          <ac:chgData name="Saranya Palaniswamy" userId="973be20e-c43f-434f-97ed-92fa4baa28ec" providerId="ADAL" clId="{B5DCF0CE-C8E5-412E-A0C9-51F8158176BB}" dt="2024-01-12T18:35:49.817" v="96973" actId="14100"/>
          <ac:graphicFrameMkLst>
            <pc:docMk/>
            <pc:sldMk cId="4038299183" sldId="528"/>
            <ac:graphicFrameMk id="10" creationId="{4FBF263F-7271-622E-5B6D-0F0F5DBA6966}"/>
          </ac:graphicFrameMkLst>
        </pc:graphicFrameChg>
        <pc:graphicFrameChg chg="add mod">
          <ac:chgData name="Saranya Palaniswamy" userId="973be20e-c43f-434f-97ed-92fa4baa28ec" providerId="ADAL" clId="{B5DCF0CE-C8E5-412E-A0C9-51F8158176BB}" dt="2024-01-12T18:35:51.990" v="96974" actId="14100"/>
          <ac:graphicFrameMkLst>
            <pc:docMk/>
            <pc:sldMk cId="4038299183" sldId="528"/>
            <ac:graphicFrameMk id="11" creationId="{FB4AB9D6-BBCB-BEF3-F311-8B37F029D552}"/>
          </ac:graphicFrameMkLst>
        </pc:graphicFrameChg>
        <pc:picChg chg="add del mod">
          <ac:chgData name="Saranya Palaniswamy" userId="973be20e-c43f-434f-97ed-92fa4baa28ec" providerId="ADAL" clId="{B5DCF0CE-C8E5-412E-A0C9-51F8158176BB}" dt="2023-11-08T14:16:15.282" v="53422" actId="478"/>
          <ac:picMkLst>
            <pc:docMk/>
            <pc:sldMk cId="4038299183" sldId="528"/>
            <ac:picMk id="2" creationId="{373F7271-D3A3-0123-5BD1-35A86C7A252B}"/>
          </ac:picMkLst>
        </pc:picChg>
        <pc:picChg chg="add del mod">
          <ac:chgData name="Saranya Palaniswamy" userId="973be20e-c43f-434f-97ed-92fa4baa28ec" providerId="ADAL" clId="{B5DCF0CE-C8E5-412E-A0C9-51F8158176BB}" dt="2024-01-12T18:34:08.572" v="96948" actId="478"/>
          <ac:picMkLst>
            <pc:docMk/>
            <pc:sldMk cId="4038299183" sldId="528"/>
            <ac:picMk id="7" creationId="{E7E22FD0-C803-8902-1F2D-09C53D8EBA95}"/>
          </ac:picMkLst>
        </pc:picChg>
        <pc:picChg chg="add del mod">
          <ac:chgData name="Saranya Palaniswamy" userId="973be20e-c43f-434f-97ed-92fa4baa28ec" providerId="ADAL" clId="{B5DCF0CE-C8E5-412E-A0C9-51F8158176BB}" dt="2024-01-12T18:34:33.059" v="96953" actId="478"/>
          <ac:picMkLst>
            <pc:docMk/>
            <pc:sldMk cId="4038299183" sldId="528"/>
            <ac:picMk id="9" creationId="{232C8AD3-1B3A-2413-7268-9E48A3B458DF}"/>
          </ac:picMkLst>
        </pc:picChg>
        <pc:picChg chg="del mod">
          <ac:chgData name="Saranya Palaniswamy" userId="973be20e-c43f-434f-97ed-92fa4baa28ec" providerId="ADAL" clId="{B5DCF0CE-C8E5-412E-A0C9-51F8158176BB}" dt="2023-11-08T14:16:14.200" v="53421" actId="478"/>
          <ac:picMkLst>
            <pc:docMk/>
            <pc:sldMk cId="4038299183" sldId="528"/>
            <ac:picMk id="12" creationId="{EFDB5A3D-6AD1-21AA-DF6C-C1E410C28C2E}"/>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1-16T16:16:12.665" v="69494"/>
              <pc2:cmMkLst xmlns:pc2="http://schemas.microsoft.com/office/powerpoint/2019/9/main/command">
                <pc:docMk/>
                <pc:sldMk cId="4038299183" sldId="528"/>
                <pc2:cmMk id="{4964DC00-05E2-417B-82FE-9D1C2E56FD97}"/>
              </pc2:cmMkLst>
              <pc226:cmRplyChg chg="add mod">
                <pc226:chgData name="Saranya Palaniswamy" userId="973be20e-c43f-434f-97ed-92fa4baa28ec" providerId="ADAL" clId="{B5DCF0CE-C8E5-412E-A0C9-51F8158176BB}" dt="2023-11-14T15:22:22.678" v="60392"/>
                <pc2:cmRplyMkLst xmlns:pc2="http://schemas.microsoft.com/office/powerpoint/2019/9/main/command">
                  <pc:docMk/>
                  <pc:sldMk cId="4038299183" sldId="528"/>
                  <pc2:cmMk id="{4964DC00-05E2-417B-82FE-9D1C2E56FD97}"/>
                  <pc2:cmRplyMk id="{75FE828F-4A59-439C-913F-B1706979CFB9}"/>
                </pc2:cmRplyMkLst>
              </pc226:cmRplyChg>
              <pc226:cmRplyChg chg="add">
                <pc226:chgData name="Saranya Palaniswamy" userId="973be20e-c43f-434f-97ed-92fa4baa28ec" providerId="ADAL" clId="{B5DCF0CE-C8E5-412E-A0C9-51F8158176BB}" dt="2023-11-16T14:09:12.132" v="68578"/>
                <pc2:cmRplyMkLst xmlns:pc2="http://schemas.microsoft.com/office/powerpoint/2019/9/main/command">
                  <pc:docMk/>
                  <pc:sldMk cId="4038299183" sldId="528"/>
                  <pc2:cmMk id="{4964DC00-05E2-417B-82FE-9D1C2E56FD97}"/>
                  <pc2:cmRplyMk id="{64715DD2-61CD-4190-869B-0D89EA629C27}"/>
                </pc2:cmRplyMkLst>
              </pc226:cmRplyChg>
            </pc226:cmChg>
            <pc226:cmChg xmlns:pc226="http://schemas.microsoft.com/office/powerpoint/2022/06/main/command" chg="del mod">
              <pc226:chgData name="Saranya Palaniswamy" userId="973be20e-c43f-434f-97ed-92fa4baa28ec" providerId="ADAL" clId="{B5DCF0CE-C8E5-412E-A0C9-51F8158176BB}" dt="2024-01-12T19:26:39.976" v="97873"/>
              <pc2:cmMkLst xmlns:pc2="http://schemas.microsoft.com/office/powerpoint/2019/9/main/command">
                <pc:docMk/>
                <pc:sldMk cId="4038299183" sldId="528"/>
                <pc2:cmMk id="{60439014-9D1D-49D5-A5D6-6829D891E3BD}"/>
              </pc2:cmMkLst>
              <pc226:cmRplyChg chg="add">
                <pc226:chgData name="Saranya Palaniswamy" userId="973be20e-c43f-434f-97ed-92fa4baa28ec" providerId="ADAL" clId="{B5DCF0CE-C8E5-412E-A0C9-51F8158176BB}" dt="2024-01-12T18:49:57.871" v="97534"/>
                <pc2:cmRplyMkLst xmlns:pc2="http://schemas.microsoft.com/office/powerpoint/2019/9/main/command">
                  <pc:docMk/>
                  <pc:sldMk cId="4038299183" sldId="528"/>
                  <pc2:cmMk id="{60439014-9D1D-49D5-A5D6-6829D891E3BD}"/>
                  <pc2:cmRplyMk id="{95C0F465-6DEC-4B45-9E33-0B88A9D30D25}"/>
                </pc2:cmRplyMkLst>
              </pc226:cmRplyChg>
              <pc226:cmRplyChg chg="add">
                <pc226:chgData name="Saranya Palaniswamy" userId="973be20e-c43f-434f-97ed-92fa4baa28ec" providerId="ADAL" clId="{B5DCF0CE-C8E5-412E-A0C9-51F8158176BB}" dt="2024-01-12T18:48:52.976" v="97527"/>
                <pc2:cmRplyMkLst xmlns:pc2="http://schemas.microsoft.com/office/powerpoint/2019/9/main/command">
                  <pc:docMk/>
                  <pc:sldMk cId="4038299183" sldId="528"/>
                  <pc2:cmMk id="{60439014-9D1D-49D5-A5D6-6829D891E3BD}"/>
                  <pc2:cmRplyMk id="{07091EC7-181A-4FD6-9B9D-24BB27877CCF}"/>
                </pc2:cmRplyMkLst>
              </pc226:cmRplyChg>
            </pc226:cmChg>
            <pc226:cmChg xmlns:pc226="http://schemas.microsoft.com/office/powerpoint/2022/06/main/command" chg="del">
              <pc226:chgData name="Saranya Palaniswamy" userId="973be20e-c43f-434f-97ed-92fa4baa28ec" providerId="ADAL" clId="{B5DCF0CE-C8E5-412E-A0C9-51F8158176BB}" dt="2023-12-06T14:46:02.846" v="78064"/>
              <pc2:cmMkLst xmlns:pc2="http://schemas.microsoft.com/office/powerpoint/2019/9/main/command">
                <pc:docMk/>
                <pc:sldMk cId="4038299183" sldId="528"/>
                <pc2:cmMk id="{D30503C0-2250-4FB9-81AC-D5E0E3E77406}"/>
              </pc2:cmMkLst>
              <pc226:cmRplyChg chg="add">
                <pc226:chgData name="Saranya Palaniswamy" userId="973be20e-c43f-434f-97ed-92fa4baa28ec" providerId="ADAL" clId="{B5DCF0CE-C8E5-412E-A0C9-51F8158176BB}" dt="2023-12-04T14:42:22.220" v="75379"/>
                <pc2:cmRplyMkLst xmlns:pc2="http://schemas.microsoft.com/office/powerpoint/2019/9/main/command">
                  <pc:docMk/>
                  <pc:sldMk cId="4038299183" sldId="528"/>
                  <pc2:cmMk id="{D30503C0-2250-4FB9-81AC-D5E0E3E77406}"/>
                  <pc2:cmRplyMk id="{89E46745-F25B-46C0-B419-A7E083CBE555}"/>
                </pc2:cmRplyMkLst>
              </pc226:cmRplyChg>
              <pc226:cmRplyChg chg="add">
                <pc226:chgData name="Saranya Palaniswamy" userId="973be20e-c43f-434f-97ed-92fa4baa28ec" providerId="ADAL" clId="{B5DCF0CE-C8E5-412E-A0C9-51F8158176BB}" dt="2023-11-22T15:11:58.926" v="72186"/>
                <pc2:cmRplyMkLst xmlns:pc2="http://schemas.microsoft.com/office/powerpoint/2019/9/main/command">
                  <pc:docMk/>
                  <pc:sldMk cId="4038299183" sldId="528"/>
                  <pc2:cmMk id="{D30503C0-2250-4FB9-81AC-D5E0E3E77406}"/>
                  <pc2:cmRplyMk id="{7EE3FFEF-A7FC-4DAC-AA3C-5906447C9093}"/>
                </pc2:cmRplyMkLst>
              </pc226:cmRplyChg>
            </pc226:cmChg>
          </p:ext>
        </pc:extLst>
      </pc:sldChg>
      <pc:sldChg chg="modSp add del mod">
        <pc:chgData name="Saranya Palaniswamy" userId="973be20e-c43f-434f-97ed-92fa4baa28ec" providerId="ADAL" clId="{B5DCF0CE-C8E5-412E-A0C9-51F8158176BB}" dt="2023-11-08T14:55:19.424" v="54409" actId="2696"/>
        <pc:sldMkLst>
          <pc:docMk/>
          <pc:sldMk cId="3002449492" sldId="529"/>
        </pc:sldMkLst>
        <pc:spChg chg="mod">
          <ac:chgData name="Saranya Palaniswamy" userId="973be20e-c43f-434f-97ed-92fa4baa28ec" providerId="ADAL" clId="{B5DCF0CE-C8E5-412E-A0C9-51F8158176BB}" dt="2023-11-08T14:48:05.989" v="54401" actId="20577"/>
          <ac:spMkLst>
            <pc:docMk/>
            <pc:sldMk cId="3002449492" sldId="529"/>
            <ac:spMk id="2" creationId="{5B04C80A-E632-43FF-9A5F-2BBD18F402AB}"/>
          </ac:spMkLst>
        </pc:spChg>
      </pc:sldChg>
      <pc:sldChg chg="add del">
        <pc:chgData name="Saranya Palaniswamy" userId="973be20e-c43f-434f-97ed-92fa4baa28ec" providerId="ADAL" clId="{B5DCF0CE-C8E5-412E-A0C9-51F8158176BB}" dt="2023-11-08T14:58:34.180" v="54553" actId="2696"/>
        <pc:sldMkLst>
          <pc:docMk/>
          <pc:sldMk cId="3892050532" sldId="529"/>
        </pc:sldMkLst>
      </pc:sldChg>
      <pc:sldChg chg="add del">
        <pc:chgData name="Saranya Palaniswamy" userId="973be20e-c43f-434f-97ed-92fa4baa28ec" providerId="ADAL" clId="{B5DCF0CE-C8E5-412E-A0C9-51F8158176BB}" dt="2023-11-08T14:55:09.549" v="54405" actId="2696"/>
        <pc:sldMkLst>
          <pc:docMk/>
          <pc:sldMk cId="694886585" sldId="530"/>
        </pc:sldMkLst>
      </pc:sldChg>
      <pc:sldChg chg="addSp delSp modSp add del mod delCm modCm modNotesTx">
        <pc:chgData name="Saranya Palaniswamy" userId="973be20e-c43f-434f-97ed-92fa4baa28ec" providerId="ADAL" clId="{B5DCF0CE-C8E5-412E-A0C9-51F8158176BB}" dt="2024-01-12T09:58:10.390" v="93558"/>
        <pc:sldMkLst>
          <pc:docMk/>
          <pc:sldMk cId="2273338444" sldId="530"/>
        </pc:sldMkLst>
        <pc:spChg chg="add mod">
          <ac:chgData name="Saranya Palaniswamy" userId="973be20e-c43f-434f-97ed-92fa4baa28ec" providerId="ADAL" clId="{B5DCF0CE-C8E5-412E-A0C9-51F8158176BB}" dt="2024-01-08T17:14:23.727" v="89408" actId="20577"/>
          <ac:spMkLst>
            <pc:docMk/>
            <pc:sldMk cId="2273338444" sldId="530"/>
            <ac:spMk id="2" creationId="{58053BFC-0C62-BE2D-262F-625F6A2A1866}"/>
          </ac:spMkLst>
        </pc:spChg>
        <pc:spChg chg="add mod">
          <ac:chgData name="Saranya Palaniswamy" userId="973be20e-c43f-434f-97ed-92fa4baa28ec" providerId="ADAL" clId="{B5DCF0CE-C8E5-412E-A0C9-51F8158176BB}" dt="2024-01-12T09:58:08.325" v="93557" actId="403"/>
          <ac:spMkLst>
            <pc:docMk/>
            <pc:sldMk cId="2273338444" sldId="530"/>
            <ac:spMk id="4" creationId="{87708978-25C5-1E6A-1595-CE1EFEECE7FF}"/>
          </ac:spMkLst>
        </pc:spChg>
        <pc:spChg chg="mod">
          <ac:chgData name="Saranya Palaniswamy" userId="973be20e-c43f-434f-97ed-92fa4baa28ec" providerId="ADAL" clId="{B5DCF0CE-C8E5-412E-A0C9-51F8158176BB}" dt="2023-11-08T14:56:56.715" v="54543" actId="20577"/>
          <ac:spMkLst>
            <pc:docMk/>
            <pc:sldMk cId="2273338444" sldId="530"/>
            <ac:spMk id="8" creationId="{0158A66E-2D42-CF43-51B1-B042473F6432}"/>
          </ac:spMkLst>
        </pc:spChg>
        <pc:spChg chg="mod">
          <ac:chgData name="Saranya Palaniswamy" userId="973be20e-c43f-434f-97ed-92fa4baa28ec" providerId="ADAL" clId="{B5DCF0CE-C8E5-412E-A0C9-51F8158176BB}" dt="2023-11-08T14:55:31.537" v="54411" actId="6549"/>
          <ac:spMkLst>
            <pc:docMk/>
            <pc:sldMk cId="2273338444" sldId="530"/>
            <ac:spMk id="12" creationId="{475A5826-392C-FA51-5215-9D9328ABDA5E}"/>
          </ac:spMkLst>
        </pc:spChg>
        <pc:spChg chg="add mod">
          <ac:chgData name="Saranya Palaniswamy" userId="973be20e-c43f-434f-97ed-92fa4baa28ec" providerId="ADAL" clId="{B5DCF0CE-C8E5-412E-A0C9-51F8158176BB}" dt="2023-11-13T11:14:01.088" v="59729" actId="113"/>
          <ac:spMkLst>
            <pc:docMk/>
            <pc:sldMk cId="2273338444" sldId="530"/>
            <ac:spMk id="13" creationId="{95B676D4-58EB-B6C2-F295-B8FAC2CFBF8A}"/>
          </ac:spMkLst>
        </pc:spChg>
        <pc:spChg chg="add mod">
          <ac:chgData name="Saranya Palaniswamy" userId="973be20e-c43f-434f-97ed-92fa4baa28ec" providerId="ADAL" clId="{B5DCF0CE-C8E5-412E-A0C9-51F8158176BB}" dt="2023-11-13T11:14:03.863" v="59730" actId="113"/>
          <ac:spMkLst>
            <pc:docMk/>
            <pc:sldMk cId="2273338444" sldId="530"/>
            <ac:spMk id="14" creationId="{CE44835C-BE3A-BF05-212F-30091D33BC4B}"/>
          </ac:spMkLst>
        </pc:spChg>
        <pc:picChg chg="add mod modCrop">
          <ac:chgData name="Saranya Palaniswamy" userId="973be20e-c43f-434f-97ed-92fa4baa28ec" providerId="ADAL" clId="{B5DCF0CE-C8E5-412E-A0C9-51F8158176BB}" dt="2023-11-09T15:49:37.906" v="58165" actId="1076"/>
          <ac:picMkLst>
            <pc:docMk/>
            <pc:sldMk cId="2273338444" sldId="530"/>
            <ac:picMk id="3" creationId="{F89B71E4-AA3A-324A-CAB5-BBCD20D7AD3A}"/>
          </ac:picMkLst>
        </pc:picChg>
        <pc:picChg chg="del mod">
          <ac:chgData name="Saranya Palaniswamy" userId="973be20e-c43f-434f-97ed-92fa4baa28ec" providerId="ADAL" clId="{B5DCF0CE-C8E5-412E-A0C9-51F8158176BB}" dt="2023-11-09T15:02:54.882" v="56535" actId="478"/>
          <ac:picMkLst>
            <pc:docMk/>
            <pc:sldMk cId="2273338444" sldId="530"/>
            <ac:picMk id="4" creationId="{2A2900CD-1730-61D2-1427-BB49EE897263}"/>
          </ac:picMkLst>
        </pc:picChg>
        <pc:picChg chg="add del mod">
          <ac:chgData name="Saranya Palaniswamy" userId="973be20e-c43f-434f-97ed-92fa4baa28ec" providerId="ADAL" clId="{B5DCF0CE-C8E5-412E-A0C9-51F8158176BB}" dt="2023-11-08T14:57:42.635" v="54550" actId="478"/>
          <ac:picMkLst>
            <pc:docMk/>
            <pc:sldMk cId="2273338444" sldId="530"/>
            <ac:picMk id="5" creationId="{4907BE31-3FFF-45EE-305C-B8CBCB535C16}"/>
          </ac:picMkLst>
        </pc:picChg>
        <pc:picChg chg="add del mod modCrop">
          <ac:chgData name="Saranya Palaniswamy" userId="973be20e-c43f-434f-97ed-92fa4baa28ec" providerId="ADAL" clId="{B5DCF0CE-C8E5-412E-A0C9-51F8158176BB}" dt="2024-01-08T15:10:47.323" v="88440" actId="22"/>
          <ac:picMkLst>
            <pc:docMk/>
            <pc:sldMk cId="2273338444" sldId="530"/>
            <ac:picMk id="5" creationId="{A93FF143-79AC-F0B3-C06B-306F59CEE0E0}"/>
          </ac:picMkLst>
        </pc:picChg>
        <pc:picChg chg="del mod">
          <ac:chgData name="Saranya Palaniswamy" userId="973be20e-c43f-434f-97ed-92fa4baa28ec" providerId="ADAL" clId="{B5DCF0CE-C8E5-412E-A0C9-51F8158176BB}" dt="2023-11-09T15:02:54.227" v="56534" actId="478"/>
          <ac:picMkLst>
            <pc:docMk/>
            <pc:sldMk cId="2273338444" sldId="530"/>
            <ac:picMk id="6" creationId="{8A3854AE-093C-65C6-5FC3-4AD01ECCD083}"/>
          </ac:picMkLst>
        </pc:picChg>
        <pc:picChg chg="add mod">
          <ac:chgData name="Saranya Palaniswamy" userId="973be20e-c43f-434f-97ed-92fa4baa28ec" providerId="ADAL" clId="{B5DCF0CE-C8E5-412E-A0C9-51F8158176BB}" dt="2024-01-08T15:12:12.505" v="88447" actId="1076"/>
          <ac:picMkLst>
            <pc:docMk/>
            <pc:sldMk cId="2273338444" sldId="530"/>
            <ac:picMk id="7" creationId="{669BC679-C26C-D032-B403-BD8A7EF73E3F}"/>
          </ac:picMkLst>
        </pc:picChg>
        <pc:picChg chg="add del mod">
          <ac:chgData name="Saranya Palaniswamy" userId="973be20e-c43f-434f-97ed-92fa4baa28ec" providerId="ADAL" clId="{B5DCF0CE-C8E5-412E-A0C9-51F8158176BB}" dt="2023-11-09T14:42:34.706" v="55808" actId="478"/>
          <ac:picMkLst>
            <pc:docMk/>
            <pc:sldMk cId="2273338444" sldId="530"/>
            <ac:picMk id="7" creationId="{697B64BF-C44B-2D72-ED8D-BD154482AE02}"/>
          </ac:picMkLst>
        </pc:picChg>
        <pc:picChg chg="add del mod">
          <ac:chgData name="Saranya Palaniswamy" userId="973be20e-c43f-434f-97ed-92fa4baa28ec" providerId="ADAL" clId="{B5DCF0CE-C8E5-412E-A0C9-51F8158176BB}" dt="2023-11-09T15:05:13.190" v="56558" actId="478"/>
          <ac:picMkLst>
            <pc:docMk/>
            <pc:sldMk cId="2273338444" sldId="530"/>
            <ac:picMk id="9" creationId="{1E7B688F-258F-EB7F-F826-DF17D2EB501E}"/>
          </ac:picMkLst>
        </pc:picChg>
        <pc:picChg chg="add del mod modCrop">
          <ac:chgData name="Saranya Palaniswamy" userId="973be20e-c43f-434f-97ed-92fa4baa28ec" providerId="ADAL" clId="{B5DCF0CE-C8E5-412E-A0C9-51F8158176BB}" dt="2024-01-08T15:12:05.180" v="88442" actId="478"/>
          <ac:picMkLst>
            <pc:docMk/>
            <pc:sldMk cId="2273338444" sldId="530"/>
            <ac:picMk id="11" creationId="{601B95DB-C5B2-91B8-7653-2F85275B64C8}"/>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4-01-08T15:57:32.003" v="89291"/>
              <pc2:cmMkLst xmlns:pc2="http://schemas.microsoft.com/office/powerpoint/2019/9/main/command">
                <pc:docMk/>
                <pc:sldMk cId="2273338444" sldId="530"/>
                <pc2:cmMk id="{1C79A747-6E6C-4080-ACBC-E755E3E23D82}"/>
              </pc2:cmMkLst>
            </pc226:cmChg>
            <pc226:cmChg xmlns:pc226="http://schemas.microsoft.com/office/powerpoint/2022/06/main/command" chg="del mod">
              <pc226:chgData name="Saranya Palaniswamy" userId="973be20e-c43f-434f-97ed-92fa4baa28ec" providerId="ADAL" clId="{B5DCF0CE-C8E5-412E-A0C9-51F8158176BB}" dt="2024-01-08T17:17:03.713" v="89410"/>
              <pc2:cmMkLst xmlns:pc2="http://schemas.microsoft.com/office/powerpoint/2019/9/main/command">
                <pc:docMk/>
                <pc:sldMk cId="2273338444" sldId="530"/>
                <pc2:cmMk id="{908DA560-C1DE-4EEA-826C-C0AEF8519074}"/>
              </pc2:cmMkLst>
            </pc226:cmChg>
            <pc226:cmChg xmlns:pc226="http://schemas.microsoft.com/office/powerpoint/2022/06/main/command" chg="del mod modRxn">
              <pc226:chgData name="Saranya Palaniswamy" userId="973be20e-c43f-434f-97ed-92fa4baa28ec" providerId="ADAL" clId="{B5DCF0CE-C8E5-412E-A0C9-51F8158176BB}" dt="2024-01-12T09:58:10.390" v="93558"/>
              <pc2:cmMkLst xmlns:pc2="http://schemas.microsoft.com/office/powerpoint/2019/9/main/command">
                <pc:docMk/>
                <pc:sldMk cId="2273338444" sldId="530"/>
                <pc2:cmMk id="{5E98A4A6-D1DE-4E01-B442-99940AF98A45}"/>
              </pc2:cmMkLst>
              <pc226:cmRplyChg chg="add">
                <pc226:chgData name="Saranya Palaniswamy" userId="973be20e-c43f-434f-97ed-92fa4baa28ec" providerId="ADAL" clId="{B5DCF0CE-C8E5-412E-A0C9-51F8158176BB}" dt="2024-01-08T14:50:47.884" v="88418"/>
                <pc2:cmRplyMkLst xmlns:pc2="http://schemas.microsoft.com/office/powerpoint/2019/9/main/command">
                  <pc:docMk/>
                  <pc:sldMk cId="2273338444" sldId="530"/>
                  <pc2:cmMk id="{5E98A4A6-D1DE-4E01-B442-99940AF98A45}"/>
                  <pc2:cmRplyMk id="{FC77F993-151E-49C1-A016-3A23057645BD}"/>
                </pc2:cmRplyMkLst>
              </pc226:cmRplyChg>
            </pc226:cmChg>
            <pc226:cmChg xmlns:pc226="http://schemas.microsoft.com/office/powerpoint/2022/06/main/command" chg="del mod modRxn">
              <pc226:chgData name="Saranya Palaniswamy" userId="973be20e-c43f-434f-97ed-92fa4baa28ec" providerId="ADAL" clId="{B5DCF0CE-C8E5-412E-A0C9-51F8158176BB}" dt="2024-01-08T15:13:33.394" v="88450"/>
              <pc2:cmMkLst xmlns:pc2="http://schemas.microsoft.com/office/powerpoint/2019/9/main/command">
                <pc:docMk/>
                <pc:sldMk cId="2273338444" sldId="530"/>
                <pc2:cmMk id="{2767BDCB-F5C1-4C89-9BA4-AD8A476F62BC}"/>
              </pc2:cmMkLst>
            </pc226:cmChg>
          </p:ext>
        </pc:extLst>
      </pc:sldChg>
      <pc:sldChg chg="delSp add del mod">
        <pc:chgData name="Saranya Palaniswamy" userId="973be20e-c43f-434f-97ed-92fa4baa28ec" providerId="ADAL" clId="{B5DCF0CE-C8E5-412E-A0C9-51F8158176BB}" dt="2023-11-08T14:55:19.424" v="54409" actId="2696"/>
        <pc:sldMkLst>
          <pc:docMk/>
          <pc:sldMk cId="2717014447" sldId="530"/>
        </pc:sldMkLst>
        <pc:spChg chg="del">
          <ac:chgData name="Saranya Palaniswamy" userId="973be20e-c43f-434f-97ed-92fa4baa28ec" providerId="ADAL" clId="{B5DCF0CE-C8E5-412E-A0C9-51F8158176BB}" dt="2023-11-08T14:55:17.259" v="54408" actId="478"/>
          <ac:spMkLst>
            <pc:docMk/>
            <pc:sldMk cId="2717014447" sldId="530"/>
            <ac:spMk id="2" creationId="{3DC67499-B1AF-9EB7-06C0-E2348C49018E}"/>
          </ac:spMkLst>
        </pc:spChg>
        <pc:graphicFrameChg chg="del">
          <ac:chgData name="Saranya Palaniswamy" userId="973be20e-c43f-434f-97ed-92fa4baa28ec" providerId="ADAL" clId="{B5DCF0CE-C8E5-412E-A0C9-51F8158176BB}" dt="2023-11-08T14:55:15.822" v="54407" actId="478"/>
          <ac:graphicFrameMkLst>
            <pc:docMk/>
            <pc:sldMk cId="2717014447" sldId="530"/>
            <ac:graphicFrameMk id="10" creationId="{E76EDE63-CA33-B6B0-E25D-DAA1AABA9CC6}"/>
          </ac:graphicFrameMkLst>
        </pc:graphicFrameChg>
      </pc:sldChg>
      <pc:sldChg chg="addSp delSp modSp add mod delCm modNotesTx">
        <pc:chgData name="Saranya Palaniswamy" userId="973be20e-c43f-434f-97ed-92fa4baa28ec" providerId="ADAL" clId="{B5DCF0CE-C8E5-412E-A0C9-51F8158176BB}" dt="2024-01-08T15:23:50.037" v="88473"/>
        <pc:sldMkLst>
          <pc:docMk/>
          <pc:sldMk cId="414453694" sldId="531"/>
        </pc:sldMkLst>
        <pc:spChg chg="add mod">
          <ac:chgData name="Saranya Palaniswamy" userId="973be20e-c43f-434f-97ed-92fa4baa28ec" providerId="ADAL" clId="{B5DCF0CE-C8E5-412E-A0C9-51F8158176BB}" dt="2023-11-09T15:18:22.178" v="57141" actId="20577"/>
          <ac:spMkLst>
            <pc:docMk/>
            <pc:sldMk cId="414453694" sldId="531"/>
            <ac:spMk id="2" creationId="{73187C2B-63B8-D1D5-EBC1-7737EB148CD5}"/>
          </ac:spMkLst>
        </pc:spChg>
        <pc:spChg chg="add mod">
          <ac:chgData name="Saranya Palaniswamy" userId="973be20e-c43f-434f-97ed-92fa4baa28ec" providerId="ADAL" clId="{B5DCF0CE-C8E5-412E-A0C9-51F8158176BB}" dt="2023-11-09T15:09:30.914" v="56695" actId="1582"/>
          <ac:spMkLst>
            <pc:docMk/>
            <pc:sldMk cId="414453694" sldId="531"/>
            <ac:spMk id="6" creationId="{4333CC88-FE8B-1606-6B8E-5A5948C60C60}"/>
          </ac:spMkLst>
        </pc:spChg>
        <pc:spChg chg="mod">
          <ac:chgData name="Saranya Palaniswamy" userId="973be20e-c43f-434f-97ed-92fa4baa28ec" providerId="ADAL" clId="{B5DCF0CE-C8E5-412E-A0C9-51F8158176BB}" dt="2023-11-13T11:14:10.346" v="59732" actId="113"/>
          <ac:spMkLst>
            <pc:docMk/>
            <pc:sldMk cId="414453694" sldId="531"/>
            <ac:spMk id="16" creationId="{15BCCF61-E5EB-CFE0-5569-1A056DF686E2}"/>
          </ac:spMkLst>
        </pc:spChg>
        <pc:spChg chg="mod">
          <ac:chgData name="Saranya Palaniswamy" userId="973be20e-c43f-434f-97ed-92fa4baa28ec" providerId="ADAL" clId="{B5DCF0CE-C8E5-412E-A0C9-51F8158176BB}" dt="2023-11-13T11:14:12.858" v="59733" actId="113"/>
          <ac:spMkLst>
            <pc:docMk/>
            <pc:sldMk cId="414453694" sldId="531"/>
            <ac:spMk id="17" creationId="{6A8A5592-53A1-EF18-155C-54E1FB4FA8E2}"/>
          </ac:spMkLst>
        </pc:spChg>
        <pc:picChg chg="add mod">
          <ac:chgData name="Saranya Palaniswamy" userId="973be20e-c43f-434f-97ed-92fa4baa28ec" providerId="ADAL" clId="{B5DCF0CE-C8E5-412E-A0C9-51F8158176BB}" dt="2023-11-09T15:08:35.616" v="56583" actId="1076"/>
          <ac:picMkLst>
            <pc:docMk/>
            <pc:sldMk cId="414453694" sldId="531"/>
            <ac:picMk id="4" creationId="{99D085BC-31BB-410B-42E7-2C4B434671F0}"/>
          </ac:picMkLst>
        </pc:picChg>
        <pc:picChg chg="del">
          <ac:chgData name="Saranya Palaniswamy" userId="973be20e-c43f-434f-97ed-92fa4baa28ec" providerId="ADAL" clId="{B5DCF0CE-C8E5-412E-A0C9-51F8158176BB}" dt="2023-11-09T15:07:53.269" v="56572" actId="478"/>
          <ac:picMkLst>
            <pc:docMk/>
            <pc:sldMk cId="414453694" sldId="531"/>
            <ac:picMk id="5" creationId="{87BA90A4-2B21-D972-0F64-04E29C9EBCD0}"/>
          </ac:picMkLst>
        </pc:picChg>
        <pc:picChg chg="mod">
          <ac:chgData name="Saranya Palaniswamy" userId="973be20e-c43f-434f-97ed-92fa4baa28ec" providerId="ADAL" clId="{B5DCF0CE-C8E5-412E-A0C9-51F8158176BB}" dt="2023-11-09T15:08:29.598" v="56580" actId="34135"/>
          <ac:picMkLst>
            <pc:docMk/>
            <pc:sldMk cId="414453694" sldId="531"/>
            <ac:picMk id="13" creationId="{791E3455-3D09-1033-DC5F-5DF388B09C64}"/>
          </ac:picMkLst>
        </pc:picChg>
        <pc:picChg chg="mod">
          <ac:chgData name="Saranya Palaniswamy" userId="973be20e-c43f-434f-97ed-92fa4baa28ec" providerId="ADAL" clId="{B5DCF0CE-C8E5-412E-A0C9-51F8158176BB}" dt="2023-11-09T15:08:29.598" v="56580" actId="34135"/>
          <ac:picMkLst>
            <pc:docMk/>
            <pc:sldMk cId="414453694" sldId="531"/>
            <ac:picMk id="15" creationId="{3851C1A5-A4D5-7296-7E63-91270719F013}"/>
          </ac:picMkLst>
        </pc:picChg>
        <pc:picChg chg="mod">
          <ac:chgData name="Saranya Palaniswamy" userId="973be20e-c43f-434f-97ed-92fa4baa28ec" providerId="ADAL" clId="{B5DCF0CE-C8E5-412E-A0C9-51F8158176BB}" dt="2023-11-09T15:08:26.530" v="56579" actId="34135"/>
          <ac:picMkLst>
            <pc:docMk/>
            <pc:sldMk cId="414453694" sldId="531"/>
            <ac:picMk id="19" creationId="{E1C644DC-895B-26C8-4F63-CDA6CA7A5CCA}"/>
          </ac:picMkLst>
        </pc:picChg>
        <pc:picChg chg="mod">
          <ac:chgData name="Saranya Palaniswamy" userId="973be20e-c43f-434f-97ed-92fa4baa28ec" providerId="ADAL" clId="{B5DCF0CE-C8E5-412E-A0C9-51F8158176BB}" dt="2023-11-09T15:08:26.530" v="56579" actId="34135"/>
          <ac:picMkLst>
            <pc:docMk/>
            <pc:sldMk cId="414453694" sldId="531"/>
            <ac:picMk id="21" creationId="{16B78F51-A69F-0BDC-6C0E-1AD31950F758}"/>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08T15:23:50.037" v="88473"/>
              <pc2:cmMkLst xmlns:pc2="http://schemas.microsoft.com/office/powerpoint/2019/9/main/command">
                <pc:docMk/>
                <pc:sldMk cId="414453694" sldId="531"/>
                <pc2:cmMk id="{5DC8B6ED-EDDD-4261-86A8-11521C246598}"/>
              </pc2:cmMkLst>
            </pc226:cmChg>
          </p:ext>
        </pc:extLst>
      </pc:sldChg>
      <pc:sldChg chg="add del">
        <pc:chgData name="Saranya Palaniswamy" userId="973be20e-c43f-434f-97ed-92fa4baa28ec" providerId="ADAL" clId="{B5DCF0CE-C8E5-412E-A0C9-51F8158176BB}" dt="2023-11-08T14:55:42.274" v="54415"/>
        <pc:sldMkLst>
          <pc:docMk/>
          <pc:sldMk cId="726558272" sldId="531"/>
        </pc:sldMkLst>
      </pc:sldChg>
      <pc:sldChg chg="addSp delSp modSp add mod ord delCm modCm modNotesTx">
        <pc:chgData name="Saranya Palaniswamy" userId="973be20e-c43f-434f-97ed-92fa4baa28ec" providerId="ADAL" clId="{B5DCF0CE-C8E5-412E-A0C9-51F8158176BB}" dt="2024-01-08T15:41:50.073" v="88474" actId="1076"/>
        <pc:sldMkLst>
          <pc:docMk/>
          <pc:sldMk cId="222111110" sldId="532"/>
        </pc:sldMkLst>
        <pc:spChg chg="del">
          <ac:chgData name="Saranya Palaniswamy" userId="973be20e-c43f-434f-97ed-92fa4baa28ec" providerId="ADAL" clId="{B5DCF0CE-C8E5-412E-A0C9-51F8158176BB}" dt="2023-11-10T12:12:58.540" v="58475" actId="478"/>
          <ac:spMkLst>
            <pc:docMk/>
            <pc:sldMk cId="222111110" sldId="532"/>
            <ac:spMk id="2" creationId="{5428DD29-5BC3-891F-1896-16F8F77CC8B5}"/>
          </ac:spMkLst>
        </pc:spChg>
        <pc:spChg chg="add del mod">
          <ac:chgData name="Saranya Palaniswamy" userId="973be20e-c43f-434f-97ed-92fa4baa28ec" providerId="ADAL" clId="{B5DCF0CE-C8E5-412E-A0C9-51F8158176BB}" dt="2023-11-10T12:38:13.619" v="58930" actId="478"/>
          <ac:spMkLst>
            <pc:docMk/>
            <pc:sldMk cId="222111110" sldId="532"/>
            <ac:spMk id="7" creationId="{A5EFFFBE-AE8B-C32F-C913-8031B05E81CC}"/>
          </ac:spMkLst>
        </pc:spChg>
        <pc:spChg chg="mod">
          <ac:chgData name="Saranya Palaniswamy" userId="973be20e-c43f-434f-97ed-92fa4baa28ec" providerId="ADAL" clId="{B5DCF0CE-C8E5-412E-A0C9-51F8158176BB}" dt="2023-11-10T13:02:41.324" v="59252"/>
          <ac:spMkLst>
            <pc:docMk/>
            <pc:sldMk cId="222111110" sldId="532"/>
            <ac:spMk id="8" creationId="{0158A66E-2D42-CF43-51B1-B042473F6432}"/>
          </ac:spMkLst>
        </pc:spChg>
        <pc:spChg chg="add del">
          <ac:chgData name="Saranya Palaniswamy" userId="973be20e-c43f-434f-97ed-92fa4baa28ec" providerId="ADAL" clId="{B5DCF0CE-C8E5-412E-A0C9-51F8158176BB}" dt="2023-11-10T12:49:16.305" v="58957" actId="478"/>
          <ac:spMkLst>
            <pc:docMk/>
            <pc:sldMk cId="222111110" sldId="532"/>
            <ac:spMk id="13" creationId="{323403AD-FF56-EA2B-3A36-140ECB4CFFFA}"/>
          </ac:spMkLst>
        </pc:spChg>
        <pc:spChg chg="add mod">
          <ac:chgData name="Saranya Palaniswamy" userId="973be20e-c43f-434f-97ed-92fa4baa28ec" providerId="ADAL" clId="{B5DCF0CE-C8E5-412E-A0C9-51F8158176BB}" dt="2024-01-08T15:41:50.073" v="88474" actId="1076"/>
          <ac:spMkLst>
            <pc:docMk/>
            <pc:sldMk cId="222111110" sldId="532"/>
            <ac:spMk id="14" creationId="{3C9C61B0-826F-4455-707F-29F29D51559A}"/>
          </ac:spMkLst>
        </pc:spChg>
        <pc:spChg chg="add mod">
          <ac:chgData name="Saranya Palaniswamy" userId="973be20e-c43f-434f-97ed-92fa4baa28ec" providerId="ADAL" clId="{B5DCF0CE-C8E5-412E-A0C9-51F8158176BB}" dt="2023-11-13T11:14:06.972" v="59731" actId="113"/>
          <ac:spMkLst>
            <pc:docMk/>
            <pc:sldMk cId="222111110" sldId="532"/>
            <ac:spMk id="16" creationId="{99EE8208-AC7E-C776-A6A7-C9312C6CC7F5}"/>
          </ac:spMkLst>
        </pc:spChg>
        <pc:spChg chg="mod">
          <ac:chgData name="Saranya Palaniswamy" userId="973be20e-c43f-434f-97ed-92fa4baa28ec" providerId="ADAL" clId="{B5DCF0CE-C8E5-412E-A0C9-51F8158176BB}" dt="2023-11-10T12:33:14.447" v="58576" actId="207"/>
          <ac:spMkLst>
            <pc:docMk/>
            <pc:sldMk cId="222111110" sldId="532"/>
            <ac:spMk id="22" creationId="{354E0884-97CC-A131-E1D7-0E3A645907E0}"/>
          </ac:spMkLst>
        </pc:spChg>
        <pc:graphicFrameChg chg="add del mod">
          <ac:chgData name="Saranya Palaniswamy" userId="973be20e-c43f-434f-97ed-92fa4baa28ec" providerId="ADAL" clId="{B5DCF0CE-C8E5-412E-A0C9-51F8158176BB}" dt="2023-11-10T12:27:32.256" v="58521" actId="478"/>
          <ac:graphicFrameMkLst>
            <pc:docMk/>
            <pc:sldMk cId="222111110" sldId="532"/>
            <ac:graphicFrameMk id="3" creationId="{30DC0B8C-DF93-3C61-4F12-F08FF76236EE}"/>
          </ac:graphicFrameMkLst>
        </pc:graphicFrameChg>
        <pc:graphicFrameChg chg="add del mod">
          <ac:chgData name="Saranya Palaniswamy" userId="973be20e-c43f-434f-97ed-92fa4baa28ec" providerId="ADAL" clId="{B5DCF0CE-C8E5-412E-A0C9-51F8158176BB}" dt="2023-11-10T12:47:25.168" v="58939" actId="478"/>
          <ac:graphicFrameMkLst>
            <pc:docMk/>
            <pc:sldMk cId="222111110" sldId="532"/>
            <ac:graphicFrameMk id="4" creationId="{33C30BAE-D37D-E48E-BF58-D3BAE6194377}"/>
          </ac:graphicFrameMkLst>
        </pc:graphicFrameChg>
        <pc:graphicFrameChg chg="add del mod modGraphic">
          <ac:chgData name="Saranya Palaniswamy" userId="973be20e-c43f-434f-97ed-92fa4baa28ec" providerId="ADAL" clId="{B5DCF0CE-C8E5-412E-A0C9-51F8158176BB}" dt="2023-11-10T12:30:58.068" v="58546" actId="478"/>
          <ac:graphicFrameMkLst>
            <pc:docMk/>
            <pc:sldMk cId="222111110" sldId="532"/>
            <ac:graphicFrameMk id="5" creationId="{F1596931-7C1C-2577-8634-5C3445DC3BAA}"/>
          </ac:graphicFrameMkLst>
        </pc:graphicFrameChg>
        <pc:graphicFrameChg chg="add del mod modGraphic">
          <ac:chgData name="Saranya Palaniswamy" userId="973be20e-c43f-434f-97ed-92fa4baa28ec" providerId="ADAL" clId="{B5DCF0CE-C8E5-412E-A0C9-51F8158176BB}" dt="2023-11-10T12:31:36.866" v="58555" actId="478"/>
          <ac:graphicFrameMkLst>
            <pc:docMk/>
            <pc:sldMk cId="222111110" sldId="532"/>
            <ac:graphicFrameMk id="6" creationId="{93F77BD7-59D2-AADB-E46C-166C76AD4001}"/>
          </ac:graphicFrameMkLst>
        </pc:graphicFrameChg>
        <pc:graphicFrameChg chg="add del mod">
          <ac:chgData name="Saranya Palaniswamy" userId="973be20e-c43f-434f-97ed-92fa4baa28ec" providerId="ADAL" clId="{B5DCF0CE-C8E5-412E-A0C9-51F8158176BB}" dt="2023-11-10T12:47:30.610" v="58941"/>
          <ac:graphicFrameMkLst>
            <pc:docMk/>
            <pc:sldMk cId="222111110" sldId="532"/>
            <ac:graphicFrameMk id="9" creationId="{B1B77844-68E6-6C2E-8E2F-169860C8D7F7}"/>
          </ac:graphicFrameMkLst>
        </pc:graphicFrameChg>
        <pc:graphicFrameChg chg="add del mod modGraphic">
          <ac:chgData name="Saranya Palaniswamy" userId="973be20e-c43f-434f-97ed-92fa4baa28ec" providerId="ADAL" clId="{B5DCF0CE-C8E5-412E-A0C9-51F8158176BB}" dt="2023-11-10T12:47:43.964" v="58948" actId="478"/>
          <ac:graphicFrameMkLst>
            <pc:docMk/>
            <pc:sldMk cId="222111110" sldId="532"/>
            <ac:graphicFrameMk id="10" creationId="{106E5235-4B9D-4AE1-F812-630D098606B2}"/>
          </ac:graphicFrameMkLst>
        </pc:graphicFrameChg>
        <pc:graphicFrameChg chg="add del mod modGraphic">
          <ac:chgData name="Saranya Palaniswamy" userId="973be20e-c43f-434f-97ed-92fa4baa28ec" providerId="ADAL" clId="{B5DCF0CE-C8E5-412E-A0C9-51F8158176BB}" dt="2023-11-10T12:49:36.223" v="58961" actId="478"/>
          <ac:graphicFrameMkLst>
            <pc:docMk/>
            <pc:sldMk cId="222111110" sldId="532"/>
            <ac:graphicFrameMk id="11" creationId="{CE6D4661-8954-70FE-D465-D89A73E7AAC0}"/>
          </ac:graphicFrameMkLst>
        </pc:graphicFrameChg>
        <pc:graphicFrameChg chg="add mod modGraphic">
          <ac:chgData name="Saranya Palaniswamy" userId="973be20e-c43f-434f-97ed-92fa4baa28ec" providerId="ADAL" clId="{B5DCF0CE-C8E5-412E-A0C9-51F8158176BB}" dt="2023-11-10T12:58:47.351" v="59220" actId="20577"/>
          <ac:graphicFrameMkLst>
            <pc:docMk/>
            <pc:sldMk cId="222111110" sldId="532"/>
            <ac:graphicFrameMk id="15" creationId="{2D0C79AE-B7B7-6960-8F5E-F27AAC8A0936}"/>
          </ac:graphicFrameMkLst>
        </pc:graphicFrame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4-01-08T15:23:13.281" v="88472"/>
              <pc2:cmMkLst xmlns:pc2="http://schemas.microsoft.com/office/powerpoint/2019/9/main/command">
                <pc:docMk/>
                <pc:sldMk cId="222111110" sldId="532"/>
                <pc2:cmMk id="{861C6F92-C6AF-4C46-8132-8421C90A592B}"/>
              </pc2:cmMkLst>
            </pc226:cmChg>
          </p:ext>
        </pc:extLst>
      </pc:sldChg>
      <pc:sldChg chg="add del">
        <pc:chgData name="Saranya Palaniswamy" userId="973be20e-c43f-434f-97ed-92fa4baa28ec" providerId="ADAL" clId="{B5DCF0CE-C8E5-412E-A0C9-51F8158176BB}" dt="2023-11-08T14:55:42.274" v="54415"/>
        <pc:sldMkLst>
          <pc:docMk/>
          <pc:sldMk cId="981428373" sldId="532"/>
        </pc:sldMkLst>
      </pc:sldChg>
      <pc:sldChg chg="addSp delSp modSp add del mod modNotesTx">
        <pc:chgData name="Saranya Palaniswamy" userId="973be20e-c43f-434f-97ed-92fa4baa28ec" providerId="ADAL" clId="{B5DCF0CE-C8E5-412E-A0C9-51F8158176BB}" dt="2023-11-09T15:45:44.199" v="58085" actId="47"/>
        <pc:sldMkLst>
          <pc:docMk/>
          <pc:sldMk cId="25995989" sldId="533"/>
        </pc:sldMkLst>
        <pc:spChg chg="add del mod">
          <ac:chgData name="Saranya Palaniswamy" userId="973be20e-c43f-434f-97ed-92fa4baa28ec" providerId="ADAL" clId="{B5DCF0CE-C8E5-412E-A0C9-51F8158176BB}" dt="2023-11-09T15:20:16.994" v="57148" actId="478"/>
          <ac:spMkLst>
            <pc:docMk/>
            <pc:sldMk cId="25995989" sldId="533"/>
            <ac:spMk id="2" creationId="{23D839ED-B66B-DE50-FAF1-ABDE241503AE}"/>
          </ac:spMkLst>
        </pc:spChg>
        <pc:spChg chg="add mod">
          <ac:chgData name="Saranya Palaniswamy" userId="973be20e-c43f-434f-97ed-92fa4baa28ec" providerId="ADAL" clId="{B5DCF0CE-C8E5-412E-A0C9-51F8158176BB}" dt="2023-11-09T15:33:28.102" v="57546" actId="108"/>
          <ac:spMkLst>
            <pc:docMk/>
            <pc:sldMk cId="25995989" sldId="533"/>
            <ac:spMk id="9" creationId="{BFECC593-E585-4688-F876-68180245F677}"/>
          </ac:spMkLst>
        </pc:spChg>
        <pc:spChg chg="add mod">
          <ac:chgData name="Saranya Palaniswamy" userId="973be20e-c43f-434f-97ed-92fa4baa28ec" providerId="ADAL" clId="{B5DCF0CE-C8E5-412E-A0C9-51F8158176BB}" dt="2023-11-09T15:33:28.881" v="57548" actId="108"/>
          <ac:spMkLst>
            <pc:docMk/>
            <pc:sldMk cId="25995989" sldId="533"/>
            <ac:spMk id="10" creationId="{7505D3CD-6E72-09C4-481B-8596619CC112}"/>
          </ac:spMkLst>
        </pc:spChg>
        <pc:spChg chg="add mod">
          <ac:chgData name="Saranya Palaniswamy" userId="973be20e-c43f-434f-97ed-92fa4baa28ec" providerId="ADAL" clId="{B5DCF0CE-C8E5-412E-A0C9-51F8158176BB}" dt="2023-11-09T15:45:35.440" v="58081" actId="20577"/>
          <ac:spMkLst>
            <pc:docMk/>
            <pc:sldMk cId="25995989" sldId="533"/>
            <ac:spMk id="11" creationId="{AF524C62-B0BD-4DBD-BA34-47C9D4EF634D}"/>
          </ac:spMkLst>
        </pc:spChg>
        <pc:spChg chg="add del mod">
          <ac:chgData name="Saranya Palaniswamy" userId="973be20e-c43f-434f-97ed-92fa4baa28ec" providerId="ADAL" clId="{B5DCF0CE-C8E5-412E-A0C9-51F8158176BB}" dt="2023-11-09T15:37:24.413" v="57563" actId="478"/>
          <ac:spMkLst>
            <pc:docMk/>
            <pc:sldMk cId="25995989" sldId="533"/>
            <ac:spMk id="14" creationId="{5D03EF96-4A04-4913-E17D-37CFEBB9A9F0}"/>
          </ac:spMkLst>
        </pc:spChg>
        <pc:picChg chg="del">
          <ac:chgData name="Saranya Palaniswamy" userId="973be20e-c43f-434f-97ed-92fa4baa28ec" providerId="ADAL" clId="{B5DCF0CE-C8E5-412E-A0C9-51F8158176BB}" dt="2023-11-09T15:19:59.267" v="57144" actId="478"/>
          <ac:picMkLst>
            <pc:docMk/>
            <pc:sldMk cId="25995989" sldId="533"/>
            <ac:picMk id="4" creationId="{6E609EBE-7ADB-586A-060D-490EDBE5DB99}"/>
          </ac:picMkLst>
        </pc:picChg>
        <pc:picChg chg="add mod">
          <ac:chgData name="Saranya Palaniswamy" userId="973be20e-c43f-434f-97ed-92fa4baa28ec" providerId="ADAL" clId="{B5DCF0CE-C8E5-412E-A0C9-51F8158176BB}" dt="2023-11-09T15:33:32.811" v="57549" actId="1076"/>
          <ac:picMkLst>
            <pc:docMk/>
            <pc:sldMk cId="25995989" sldId="533"/>
            <ac:picMk id="5" creationId="{4783C402-981F-D6DB-A6EF-BE9E92BFAD73}"/>
          </ac:picMkLst>
        </pc:picChg>
        <pc:picChg chg="add mod">
          <ac:chgData name="Saranya Palaniswamy" userId="973be20e-c43f-434f-97ed-92fa4baa28ec" providerId="ADAL" clId="{B5DCF0CE-C8E5-412E-A0C9-51F8158176BB}" dt="2023-11-09T15:33:32.811" v="57549" actId="1076"/>
          <ac:picMkLst>
            <pc:docMk/>
            <pc:sldMk cId="25995989" sldId="533"/>
            <ac:picMk id="7" creationId="{95A90151-0B62-129D-5164-F2A43638FCFA}"/>
          </ac:picMkLst>
        </pc:picChg>
        <pc:picChg chg="add del mod">
          <ac:chgData name="Saranya Palaniswamy" userId="973be20e-c43f-434f-97ed-92fa4baa28ec" providerId="ADAL" clId="{B5DCF0CE-C8E5-412E-A0C9-51F8158176BB}" dt="2023-11-09T15:37:23.139" v="57562" actId="478"/>
          <ac:picMkLst>
            <pc:docMk/>
            <pc:sldMk cId="25995989" sldId="533"/>
            <ac:picMk id="13" creationId="{5ED9D7CB-0A71-A223-F54E-6C4478CCF0A3}"/>
          </ac:picMkLst>
        </pc:picChg>
      </pc:sldChg>
      <pc:sldChg chg="add del">
        <pc:chgData name="Saranya Palaniswamy" userId="973be20e-c43f-434f-97ed-92fa4baa28ec" providerId="ADAL" clId="{B5DCF0CE-C8E5-412E-A0C9-51F8158176BB}" dt="2023-11-08T14:55:40.112" v="54414"/>
        <pc:sldMkLst>
          <pc:docMk/>
          <pc:sldMk cId="2308836868" sldId="533"/>
        </pc:sldMkLst>
      </pc:sldChg>
      <pc:sldChg chg="delSp add del mod modNotesTx">
        <pc:chgData name="Saranya Palaniswamy" userId="973be20e-c43f-434f-97ed-92fa4baa28ec" providerId="ADAL" clId="{B5DCF0CE-C8E5-412E-A0C9-51F8158176BB}" dt="2023-11-09T15:35:54.954" v="57559" actId="47"/>
        <pc:sldMkLst>
          <pc:docMk/>
          <pc:sldMk cId="2580901579" sldId="534"/>
        </pc:sldMkLst>
        <pc:picChg chg="del">
          <ac:chgData name="Saranya Palaniswamy" userId="973be20e-c43f-434f-97ed-92fa4baa28ec" providerId="ADAL" clId="{B5DCF0CE-C8E5-412E-A0C9-51F8158176BB}" dt="2023-11-09T15:35:53.681" v="57558" actId="478"/>
          <ac:picMkLst>
            <pc:docMk/>
            <pc:sldMk cId="2580901579" sldId="534"/>
            <ac:picMk id="3" creationId="{DEF0CF4A-0C74-583F-A80B-13FA0B885801}"/>
          </ac:picMkLst>
        </pc:picChg>
      </pc:sldChg>
      <pc:sldChg chg="add del">
        <pc:chgData name="Saranya Palaniswamy" userId="973be20e-c43f-434f-97ed-92fa4baa28ec" providerId="ADAL" clId="{B5DCF0CE-C8E5-412E-A0C9-51F8158176BB}" dt="2023-11-08T14:55:40.112" v="54414"/>
        <pc:sldMkLst>
          <pc:docMk/>
          <pc:sldMk cId="2670382282" sldId="534"/>
        </pc:sldMkLst>
      </pc:sldChg>
      <pc:sldChg chg="addSp delSp modSp add mod delCm modNotesTx">
        <pc:chgData name="Saranya Palaniswamy" userId="973be20e-c43f-434f-97ed-92fa4baa28ec" providerId="ADAL" clId="{B5DCF0CE-C8E5-412E-A0C9-51F8158176BB}" dt="2024-01-08T10:02:29.549" v="88238"/>
        <pc:sldMkLst>
          <pc:docMk/>
          <pc:sldMk cId="106046545" sldId="535"/>
        </pc:sldMkLst>
        <pc:spChg chg="add mod">
          <ac:chgData name="Saranya Palaniswamy" userId="973be20e-c43f-434f-97ed-92fa4baa28ec" providerId="ADAL" clId="{B5DCF0CE-C8E5-412E-A0C9-51F8158176BB}" dt="2023-11-09T15:48:28.031" v="58128" actId="20577"/>
          <ac:spMkLst>
            <pc:docMk/>
            <pc:sldMk cId="106046545" sldId="535"/>
            <ac:spMk id="3" creationId="{BBD5CE2C-227C-6D53-810D-57B0141E621E}"/>
          </ac:spMkLst>
        </pc:spChg>
        <pc:picChg chg="del mod modCrop">
          <ac:chgData name="Saranya Palaniswamy" userId="973be20e-c43f-434f-97ed-92fa4baa28ec" providerId="ADAL" clId="{B5DCF0CE-C8E5-412E-A0C9-51F8158176BB}" dt="2023-11-09T15:43:58.796" v="58064" actId="478"/>
          <ac:picMkLst>
            <pc:docMk/>
            <pc:sldMk cId="106046545" sldId="535"/>
            <ac:picMk id="2" creationId="{C237D92B-FAE0-9FB3-E677-210BCEB3513B}"/>
          </ac:picMkLst>
        </pc:picChg>
        <pc:picChg chg="add del mod modCrop">
          <ac:chgData name="Saranya Palaniswamy" userId="973be20e-c43f-434f-97ed-92fa4baa28ec" providerId="ADAL" clId="{B5DCF0CE-C8E5-412E-A0C9-51F8158176BB}" dt="2023-11-09T15:44:20.911" v="58069" actId="478"/>
          <ac:picMkLst>
            <pc:docMk/>
            <pc:sldMk cId="106046545" sldId="535"/>
            <ac:picMk id="4" creationId="{177660B5-C32D-44D6-09B3-BA887930B5FA}"/>
          </ac:picMkLst>
        </pc:picChg>
        <pc:picChg chg="add del mod">
          <ac:chgData name="Saranya Palaniswamy" userId="973be20e-c43f-434f-97ed-92fa4baa28ec" providerId="ADAL" clId="{B5DCF0CE-C8E5-412E-A0C9-51F8158176BB}" dt="2023-11-09T15:44:58.489" v="58074" actId="478"/>
          <ac:picMkLst>
            <pc:docMk/>
            <pc:sldMk cId="106046545" sldId="535"/>
            <ac:picMk id="6" creationId="{59A94F9B-3E7A-3D29-81C7-6CB8F512A8D4}"/>
          </ac:picMkLst>
        </pc:picChg>
        <pc:picChg chg="add mod">
          <ac:chgData name="Saranya Palaniswamy" userId="973be20e-c43f-434f-97ed-92fa4baa28ec" providerId="ADAL" clId="{B5DCF0CE-C8E5-412E-A0C9-51F8158176BB}" dt="2023-11-09T15:45:06.448" v="58078" actId="1076"/>
          <ac:picMkLst>
            <pc:docMk/>
            <pc:sldMk cId="106046545" sldId="535"/>
            <ac:picMk id="9" creationId="{F03EBDBF-7CFA-1C02-AECE-C648C4DF2E05}"/>
          </ac:picMkLst>
        </pc:picChg>
        <pc:picChg chg="add mod">
          <ac:chgData name="Saranya Palaniswamy" userId="973be20e-c43f-434f-97ed-92fa4baa28ec" providerId="ADAL" clId="{B5DCF0CE-C8E5-412E-A0C9-51F8158176BB}" dt="2023-11-09T15:45:08.423" v="58079" actId="1076"/>
          <ac:picMkLst>
            <pc:docMk/>
            <pc:sldMk cId="106046545" sldId="535"/>
            <ac:picMk id="11" creationId="{A0DDFC98-3E33-1740-7893-6A8C2092DAF6}"/>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08T10:02:29.549" v="88238"/>
              <pc2:cmMkLst xmlns:pc2="http://schemas.microsoft.com/office/powerpoint/2019/9/main/command">
                <pc:docMk/>
                <pc:sldMk cId="106046545" sldId="535"/>
                <pc2:cmMk id="{BC71494D-A1C6-4BB4-BF03-7B560EB12350}"/>
              </pc2:cmMkLst>
            </pc226:cmChg>
          </p:ext>
        </pc:extLst>
      </pc:sldChg>
      <pc:sldChg chg="modSp add mod">
        <pc:chgData name="Saranya Palaniswamy" userId="973be20e-c43f-434f-97ed-92fa4baa28ec" providerId="ADAL" clId="{B5DCF0CE-C8E5-412E-A0C9-51F8158176BB}" dt="2023-11-09T11:16:17.586" v="54684" actId="20577"/>
        <pc:sldMkLst>
          <pc:docMk/>
          <pc:sldMk cId="607512694" sldId="536"/>
        </pc:sldMkLst>
        <pc:spChg chg="mod">
          <ac:chgData name="Saranya Palaniswamy" userId="973be20e-c43f-434f-97ed-92fa4baa28ec" providerId="ADAL" clId="{B5DCF0CE-C8E5-412E-A0C9-51F8158176BB}" dt="2023-11-09T11:16:17.586" v="54684" actId="20577"/>
          <ac:spMkLst>
            <pc:docMk/>
            <pc:sldMk cId="607512694" sldId="536"/>
            <ac:spMk id="2" creationId="{5B04C80A-E632-43FF-9A5F-2BBD18F402AB}"/>
          </ac:spMkLst>
        </pc:spChg>
      </pc:sldChg>
      <pc:sldChg chg="addSp delSp modSp add del mod ord">
        <pc:chgData name="Saranya Palaniswamy" userId="973be20e-c43f-434f-97ed-92fa4baa28ec" providerId="ADAL" clId="{B5DCF0CE-C8E5-412E-A0C9-51F8158176BB}" dt="2023-11-09T14:32:13.682" v="55188" actId="47"/>
        <pc:sldMkLst>
          <pc:docMk/>
          <pc:sldMk cId="1150704706" sldId="537"/>
        </pc:sldMkLst>
        <pc:spChg chg="del">
          <ac:chgData name="Saranya Palaniswamy" userId="973be20e-c43f-434f-97ed-92fa4baa28ec" providerId="ADAL" clId="{B5DCF0CE-C8E5-412E-A0C9-51F8158176BB}" dt="2023-11-09T14:11:58.163" v="54694" actId="478"/>
          <ac:spMkLst>
            <pc:docMk/>
            <pc:sldMk cId="1150704706" sldId="537"/>
            <ac:spMk id="3" creationId="{FF7CBB15-6FCE-C34E-B562-8B56985E004F}"/>
          </ac:spMkLst>
        </pc:spChg>
        <pc:spChg chg="del">
          <ac:chgData name="Saranya Palaniswamy" userId="973be20e-c43f-434f-97ed-92fa4baa28ec" providerId="ADAL" clId="{B5DCF0CE-C8E5-412E-A0C9-51F8158176BB}" dt="2023-11-09T14:12:00.331" v="54695" actId="478"/>
          <ac:spMkLst>
            <pc:docMk/>
            <pc:sldMk cId="1150704706" sldId="537"/>
            <ac:spMk id="4" creationId="{98FB0685-3F7D-77C8-81B7-73905B29AFBA}"/>
          </ac:spMkLst>
        </pc:spChg>
        <pc:spChg chg="mod">
          <ac:chgData name="Saranya Palaniswamy" userId="973be20e-c43f-434f-97ed-92fa4baa28ec" providerId="ADAL" clId="{B5DCF0CE-C8E5-412E-A0C9-51F8158176BB}" dt="2023-11-09T14:13:04.273" v="54711" actId="20577"/>
          <ac:spMkLst>
            <pc:docMk/>
            <pc:sldMk cId="1150704706" sldId="537"/>
            <ac:spMk id="13" creationId="{7D2312D8-6FA6-147E-46A5-8313C565D83A}"/>
          </ac:spMkLst>
        </pc:spChg>
        <pc:spChg chg="del mod">
          <ac:chgData name="Saranya Palaniswamy" userId="973be20e-c43f-434f-97ed-92fa4baa28ec" providerId="ADAL" clId="{B5DCF0CE-C8E5-412E-A0C9-51F8158176BB}" dt="2023-11-09T14:31:26.312" v="55169" actId="21"/>
          <ac:spMkLst>
            <pc:docMk/>
            <pc:sldMk cId="1150704706" sldId="537"/>
            <ac:spMk id="14" creationId="{927E2674-DBDB-25B1-9FE8-C9DD39C8FD7B}"/>
          </ac:spMkLst>
        </pc:spChg>
        <pc:spChg chg="del mod">
          <ac:chgData name="Saranya Palaniswamy" userId="973be20e-c43f-434f-97ed-92fa4baa28ec" providerId="ADAL" clId="{B5DCF0CE-C8E5-412E-A0C9-51F8158176BB}" dt="2023-11-09T14:31:26.312" v="55169" actId="21"/>
          <ac:spMkLst>
            <pc:docMk/>
            <pc:sldMk cId="1150704706" sldId="537"/>
            <ac:spMk id="15" creationId="{E9E12603-EB5C-ECFA-6D8D-EF93CB85D79F}"/>
          </ac:spMkLst>
        </pc:spChg>
        <pc:spChg chg="del">
          <ac:chgData name="Saranya Palaniswamy" userId="973be20e-c43f-434f-97ed-92fa4baa28ec" providerId="ADAL" clId="{B5DCF0CE-C8E5-412E-A0C9-51F8158176BB}" dt="2023-11-09T14:14:02.052" v="54760" actId="478"/>
          <ac:spMkLst>
            <pc:docMk/>
            <pc:sldMk cId="1150704706" sldId="537"/>
            <ac:spMk id="16" creationId="{8184A7C8-34A5-1A6A-12D4-963C7C96CDE2}"/>
          </ac:spMkLst>
        </pc:spChg>
        <pc:spChg chg="add mod">
          <ac:chgData name="Saranya Palaniswamy" userId="973be20e-c43f-434f-97ed-92fa4baa28ec" providerId="ADAL" clId="{B5DCF0CE-C8E5-412E-A0C9-51F8158176BB}" dt="2023-11-09T14:13:11.608" v="54726" actId="20577"/>
          <ac:spMkLst>
            <pc:docMk/>
            <pc:sldMk cId="1150704706" sldId="537"/>
            <ac:spMk id="17" creationId="{92E3C132-7C5F-76BC-99D9-C3013876EAAE}"/>
          </ac:spMkLst>
        </pc:spChg>
        <pc:spChg chg="add mod">
          <ac:chgData name="Saranya Palaniswamy" userId="973be20e-c43f-434f-97ed-92fa4baa28ec" providerId="ADAL" clId="{B5DCF0CE-C8E5-412E-A0C9-51F8158176BB}" dt="2023-11-09T14:13:19.247" v="54741" actId="20577"/>
          <ac:spMkLst>
            <pc:docMk/>
            <pc:sldMk cId="1150704706" sldId="537"/>
            <ac:spMk id="18" creationId="{D6332C51-AC7F-25F5-47CF-1C781446F230}"/>
          </ac:spMkLst>
        </pc:spChg>
        <pc:spChg chg="add mod">
          <ac:chgData name="Saranya Palaniswamy" userId="973be20e-c43f-434f-97ed-92fa4baa28ec" providerId="ADAL" clId="{B5DCF0CE-C8E5-412E-A0C9-51F8158176BB}" dt="2023-11-09T14:31:10.010" v="55167" actId="20577"/>
          <ac:spMkLst>
            <pc:docMk/>
            <pc:sldMk cId="1150704706" sldId="537"/>
            <ac:spMk id="21" creationId="{4FAC017A-B8A2-404A-C954-F0FD7915423C}"/>
          </ac:spMkLst>
        </pc:spChg>
        <pc:picChg chg="del">
          <ac:chgData name="Saranya Palaniswamy" userId="973be20e-c43f-434f-97ed-92fa4baa28ec" providerId="ADAL" clId="{B5DCF0CE-C8E5-412E-A0C9-51F8158176BB}" dt="2023-11-09T14:11:52.945" v="54692" actId="478"/>
          <ac:picMkLst>
            <pc:docMk/>
            <pc:sldMk cId="1150704706" sldId="537"/>
            <ac:picMk id="5" creationId="{B6033F14-1903-5CD5-0CE2-F18DFE640D20}"/>
          </ac:picMkLst>
        </pc:picChg>
        <pc:picChg chg="add mod ord">
          <ac:chgData name="Saranya Palaniswamy" userId="973be20e-c43f-434f-97ed-92fa4baa28ec" providerId="ADAL" clId="{B5DCF0CE-C8E5-412E-A0C9-51F8158176BB}" dt="2023-11-09T14:12:51.523" v="54701" actId="167"/>
          <ac:picMkLst>
            <pc:docMk/>
            <pc:sldMk cId="1150704706" sldId="537"/>
            <ac:picMk id="7" creationId="{DEADAF2B-1FC1-3607-72EF-FC045F5B0C5F}"/>
          </ac:picMkLst>
        </pc:picChg>
        <pc:picChg chg="add del mod ord">
          <ac:chgData name="Saranya Palaniswamy" userId="973be20e-c43f-434f-97ed-92fa4baa28ec" providerId="ADAL" clId="{B5DCF0CE-C8E5-412E-A0C9-51F8158176BB}" dt="2023-11-09T14:31:26.312" v="55169" actId="21"/>
          <ac:picMkLst>
            <pc:docMk/>
            <pc:sldMk cId="1150704706" sldId="537"/>
            <ac:picMk id="10" creationId="{2ACB3EEB-6DCF-91EE-339B-60A9949CC9F3}"/>
          </ac:picMkLst>
        </pc:picChg>
        <pc:picChg chg="del">
          <ac:chgData name="Saranya Palaniswamy" userId="973be20e-c43f-434f-97ed-92fa4baa28ec" providerId="ADAL" clId="{B5DCF0CE-C8E5-412E-A0C9-51F8158176BB}" dt="2023-11-09T14:11:54.494" v="54693" actId="478"/>
          <ac:picMkLst>
            <pc:docMk/>
            <pc:sldMk cId="1150704706" sldId="537"/>
            <ac:picMk id="11" creationId="{75F78C4E-384A-EFDE-FE68-23B911B5DA55}"/>
          </ac:picMkLst>
        </pc:picChg>
        <pc:cxnChg chg="add del mod">
          <ac:chgData name="Saranya Palaniswamy" userId="973be20e-c43f-434f-97ed-92fa4baa28ec" providerId="ADAL" clId="{B5DCF0CE-C8E5-412E-A0C9-51F8158176BB}" dt="2023-11-09T14:31:26.312" v="55169" actId="21"/>
          <ac:cxnSpMkLst>
            <pc:docMk/>
            <pc:sldMk cId="1150704706" sldId="537"/>
            <ac:cxnSpMk id="20" creationId="{E6BAEEDC-73C8-1CB2-E6DF-FB65C39BA437}"/>
          </ac:cxnSpMkLst>
        </pc:cxnChg>
      </pc:sldChg>
      <pc:sldChg chg="addSp delSp modSp add del mod ord delCm modCm">
        <pc:chgData name="Saranya Palaniswamy" userId="973be20e-c43f-434f-97ed-92fa4baa28ec" providerId="ADAL" clId="{B5DCF0CE-C8E5-412E-A0C9-51F8158176BB}" dt="2024-01-15T17:42:59.935" v="99287" actId="47"/>
        <pc:sldMkLst>
          <pc:docMk/>
          <pc:sldMk cId="1751700984" sldId="537"/>
        </pc:sldMkLst>
        <pc:spChg chg="mod">
          <ac:chgData name="Saranya Palaniswamy" userId="973be20e-c43f-434f-97ed-92fa4baa28ec" providerId="ADAL" clId="{B5DCF0CE-C8E5-412E-A0C9-51F8158176BB}" dt="2023-11-09T18:34:54.254" v="58474" actId="20577"/>
          <ac:spMkLst>
            <pc:docMk/>
            <pc:sldMk cId="1751700984" sldId="537"/>
            <ac:spMk id="2" creationId="{A310770C-A3D4-F7D2-F615-19B6AA4C3853}"/>
          </ac:spMkLst>
        </pc:spChg>
        <pc:spChg chg="add mod">
          <ac:chgData name="Saranya Palaniswamy" userId="973be20e-c43f-434f-97ed-92fa4baa28ec" providerId="ADAL" clId="{B5DCF0CE-C8E5-412E-A0C9-51F8158176BB}" dt="2023-11-13T10:21:21.551" v="59456"/>
          <ac:spMkLst>
            <pc:docMk/>
            <pc:sldMk cId="1751700984" sldId="537"/>
            <ac:spMk id="3" creationId="{D8804405-0AB8-22A1-58A4-AA4D375ED64B}"/>
          </ac:spMkLst>
        </pc:spChg>
        <pc:spChg chg="add del mod">
          <ac:chgData name="Saranya Palaniswamy" userId="973be20e-c43f-434f-97ed-92fa4baa28ec" providerId="ADAL" clId="{B5DCF0CE-C8E5-412E-A0C9-51F8158176BB}" dt="2023-11-09T17:52:34.879" v="58245"/>
          <ac:spMkLst>
            <pc:docMk/>
            <pc:sldMk cId="1751700984" sldId="537"/>
            <ac:spMk id="6" creationId="{8DA3C6BE-4AE4-EF50-7810-E1E7E325458C}"/>
          </ac:spMkLst>
        </pc:spChg>
        <pc:spChg chg="add del mod">
          <ac:chgData name="Saranya Palaniswamy" userId="973be20e-c43f-434f-97ed-92fa4baa28ec" providerId="ADAL" clId="{B5DCF0CE-C8E5-412E-A0C9-51F8158176BB}" dt="2024-01-15T17:41:22.968" v="99248" actId="478"/>
          <ac:spMkLst>
            <pc:docMk/>
            <pc:sldMk cId="1751700984" sldId="537"/>
            <ac:spMk id="7" creationId="{B761BE63-48A8-B034-75EC-FE1787AF7054}"/>
          </ac:spMkLst>
        </pc:spChg>
        <pc:spChg chg="mod">
          <ac:chgData name="Saranya Palaniswamy" userId="973be20e-c43f-434f-97ed-92fa4baa28ec" providerId="ADAL" clId="{B5DCF0CE-C8E5-412E-A0C9-51F8158176BB}" dt="2023-11-09T17:29:31.301" v="58233" actId="20577"/>
          <ac:spMkLst>
            <pc:docMk/>
            <pc:sldMk cId="1751700984" sldId="537"/>
            <ac:spMk id="8" creationId="{0158A66E-2D42-CF43-51B1-B042473F6432}"/>
          </ac:spMkLst>
        </pc:spChg>
        <pc:spChg chg="mod">
          <ac:chgData name="Saranya Palaniswamy" userId="973be20e-c43f-434f-97ed-92fa4baa28ec" providerId="ADAL" clId="{B5DCF0CE-C8E5-412E-A0C9-51F8158176BB}" dt="2023-11-09T17:29:48.737" v="58238" actId="207"/>
          <ac:spMkLst>
            <pc:docMk/>
            <pc:sldMk cId="1751700984" sldId="537"/>
            <ac:spMk id="12" creationId="{475A5826-392C-FA51-5215-9D9328ABDA5E}"/>
          </ac:spMkLst>
        </pc:spChg>
        <pc:picChg chg="add mod">
          <ac:chgData name="Saranya Palaniswamy" userId="973be20e-c43f-434f-97ed-92fa4baa28ec" providerId="ADAL" clId="{B5DCF0CE-C8E5-412E-A0C9-51F8158176BB}" dt="2023-11-09T17:31:52.222" v="58241" actId="1076"/>
          <ac:picMkLst>
            <pc:docMk/>
            <pc:sldMk cId="1751700984" sldId="537"/>
            <ac:picMk id="4" creationId="{AF97ECB0-5BD1-033D-ECD0-B1A5759654CD}"/>
          </ac:picMkLst>
        </pc:picChg>
        <pc:picChg chg="del">
          <ac:chgData name="Saranya Palaniswamy" userId="973be20e-c43f-434f-97ed-92fa4baa28ec" providerId="ADAL" clId="{B5DCF0CE-C8E5-412E-A0C9-51F8158176BB}" dt="2023-11-09T17:29:13.036" v="58205" actId="478"/>
          <ac:picMkLst>
            <pc:docMk/>
            <pc:sldMk cId="1751700984" sldId="537"/>
            <ac:picMk id="5" creationId="{A1F4C232-5DD8-ED77-4ACA-8662DF297942}"/>
          </ac:picMkLst>
        </pc:picChg>
        <pc:extLst>
          <p:ext xmlns:p="http://schemas.openxmlformats.org/presentationml/2006/main" uri="{D6D511B9-2390-475A-947B-AFAB55BFBCF1}">
            <pc226:cmChg xmlns:pc226="http://schemas.microsoft.com/office/powerpoint/2022/06/main/command" chg="mod">
              <pc226:chgData name="Saranya Palaniswamy" userId="973be20e-c43f-434f-97ed-92fa4baa28ec" providerId="ADAL" clId="{B5DCF0CE-C8E5-412E-A0C9-51F8158176BB}" dt="2024-01-15T17:41:22.984" v="99249" actId="2056"/>
              <pc2:cmMkLst xmlns:pc2="http://schemas.microsoft.com/office/powerpoint/2019/9/main/command">
                <pc:docMk/>
                <pc:sldMk cId="1751700984" sldId="537"/>
                <pc2:cmMk id="{3F118A2E-E587-4844-9D4D-581CC80EE46E}"/>
              </pc2:cmMkLst>
            </pc226:cmChg>
            <pc226:cmChg xmlns:pc226="http://schemas.microsoft.com/office/powerpoint/2022/06/main/command" chg="del">
              <pc226:chgData name="Saranya Palaniswamy" userId="973be20e-c43f-434f-97ed-92fa4baa28ec" providerId="ADAL" clId="{B5DCF0CE-C8E5-412E-A0C9-51F8158176BB}" dt="2023-11-09T17:29:33.688" v="58234"/>
              <pc2:cmMkLst xmlns:pc2="http://schemas.microsoft.com/office/powerpoint/2019/9/main/command">
                <pc:docMk/>
                <pc:sldMk cId="1751700984" sldId="537"/>
                <pc2:cmMk id="{8DF27D3A-209F-4894-BED1-EAA873D7375A}"/>
              </pc2:cmMkLst>
            </pc226:cmChg>
          </p:ext>
        </pc:extLst>
      </pc:sldChg>
      <pc:sldChg chg="modSp add del mod">
        <pc:chgData name="Saranya Palaniswamy" userId="973be20e-c43f-434f-97ed-92fa4baa28ec" providerId="ADAL" clId="{B5DCF0CE-C8E5-412E-A0C9-51F8158176BB}" dt="2023-11-15T12:23:11.605" v="60763" actId="47"/>
        <pc:sldMkLst>
          <pc:docMk/>
          <pc:sldMk cId="3711989829" sldId="538"/>
        </pc:sldMkLst>
        <pc:spChg chg="mod">
          <ac:chgData name="Saranya Palaniswamy" userId="973be20e-c43f-434f-97ed-92fa4baa28ec" providerId="ADAL" clId="{B5DCF0CE-C8E5-412E-A0C9-51F8158176BB}" dt="2023-11-13T10:39:42.306" v="59562" actId="20577"/>
          <ac:spMkLst>
            <pc:docMk/>
            <pc:sldMk cId="3711989829" sldId="538"/>
            <ac:spMk id="2" creationId="{5B04C80A-E632-43FF-9A5F-2BBD18F402AB}"/>
          </ac:spMkLst>
        </pc:spChg>
      </pc:sldChg>
      <pc:sldChg chg="addSp delSp modSp add del mod modNotesTx">
        <pc:chgData name="Saranya Palaniswamy" userId="973be20e-c43f-434f-97ed-92fa4baa28ec" providerId="ADAL" clId="{B5DCF0CE-C8E5-412E-A0C9-51F8158176BB}" dt="2023-11-09T14:39:54.827" v="55638" actId="47"/>
        <pc:sldMkLst>
          <pc:docMk/>
          <pc:sldMk cId="3924453244" sldId="538"/>
        </pc:sldMkLst>
        <pc:spChg chg="del">
          <ac:chgData name="Saranya Palaniswamy" userId="973be20e-c43f-434f-97ed-92fa4baa28ec" providerId="ADAL" clId="{B5DCF0CE-C8E5-412E-A0C9-51F8158176BB}" dt="2023-11-09T14:15:52.416" v="54766" actId="478"/>
          <ac:spMkLst>
            <pc:docMk/>
            <pc:sldMk cId="3924453244" sldId="538"/>
            <ac:spMk id="4" creationId="{1FCE84CA-3DD1-A7CC-B3B3-53036ECD5D48}"/>
          </ac:spMkLst>
        </pc:spChg>
        <pc:picChg chg="del">
          <ac:chgData name="Saranya Palaniswamy" userId="973be20e-c43f-434f-97ed-92fa4baa28ec" providerId="ADAL" clId="{B5DCF0CE-C8E5-412E-A0C9-51F8158176BB}" dt="2023-11-09T14:15:50.996" v="54765" actId="478"/>
          <ac:picMkLst>
            <pc:docMk/>
            <pc:sldMk cId="3924453244" sldId="538"/>
            <ac:picMk id="2" creationId="{6E1DA6BE-0597-A1E3-A49A-B2EBF501D616}"/>
          </ac:picMkLst>
        </pc:picChg>
        <pc:picChg chg="del">
          <ac:chgData name="Saranya Palaniswamy" userId="973be20e-c43f-434f-97ed-92fa4baa28ec" providerId="ADAL" clId="{B5DCF0CE-C8E5-412E-A0C9-51F8158176BB}" dt="2023-11-09T14:15:53.433" v="54767" actId="478"/>
          <ac:picMkLst>
            <pc:docMk/>
            <pc:sldMk cId="3924453244" sldId="538"/>
            <ac:picMk id="3" creationId="{5587205C-59E9-107A-F777-3FE25C5EE23E}"/>
          </ac:picMkLst>
        </pc:picChg>
        <pc:picChg chg="del">
          <ac:chgData name="Saranya Palaniswamy" userId="973be20e-c43f-434f-97ed-92fa4baa28ec" providerId="ADAL" clId="{B5DCF0CE-C8E5-412E-A0C9-51F8158176BB}" dt="2023-11-09T14:15:50.496" v="54764" actId="478"/>
          <ac:picMkLst>
            <pc:docMk/>
            <pc:sldMk cId="3924453244" sldId="538"/>
            <ac:picMk id="6" creationId="{733F35B9-ECB6-E7F7-7296-15FB98ABFF87}"/>
          </ac:picMkLst>
        </pc:picChg>
        <pc:picChg chg="add del mod">
          <ac:chgData name="Saranya Palaniswamy" userId="973be20e-c43f-434f-97ed-92fa4baa28ec" providerId="ADAL" clId="{B5DCF0CE-C8E5-412E-A0C9-51F8158176BB}" dt="2023-11-09T14:37:50.329" v="55527" actId="21"/>
          <ac:picMkLst>
            <pc:docMk/>
            <pc:sldMk cId="3924453244" sldId="538"/>
            <ac:picMk id="7" creationId="{55C04834-EC26-0DCD-C536-30DF9EB325AE}"/>
          </ac:picMkLst>
        </pc:picChg>
        <pc:picChg chg="add mod">
          <ac:chgData name="Saranya Palaniswamy" userId="973be20e-c43f-434f-97ed-92fa4baa28ec" providerId="ADAL" clId="{B5DCF0CE-C8E5-412E-A0C9-51F8158176BB}" dt="2023-11-09T14:16:41.945" v="54771" actId="1076"/>
          <ac:picMkLst>
            <pc:docMk/>
            <pc:sldMk cId="3924453244" sldId="538"/>
            <ac:picMk id="10" creationId="{AE67B7D4-6C91-E8FF-4C6F-C083F6698E53}"/>
          </ac:picMkLst>
        </pc:picChg>
      </pc:sldChg>
      <pc:sldChg chg="addSp delSp modSp add mod ord modNotesTx">
        <pc:chgData name="Saranya Palaniswamy" userId="973be20e-c43f-434f-97ed-92fa4baa28ec" providerId="ADAL" clId="{B5DCF0CE-C8E5-412E-A0C9-51F8158176BB}" dt="2024-01-31T13:21:51.871" v="102462" actId="20577"/>
        <pc:sldMkLst>
          <pc:docMk/>
          <pc:sldMk cId="2280503648" sldId="539"/>
        </pc:sldMkLst>
        <pc:spChg chg="add mod">
          <ac:chgData name="Saranya Palaniswamy" userId="973be20e-c43f-434f-97ed-92fa4baa28ec" providerId="ADAL" clId="{B5DCF0CE-C8E5-412E-A0C9-51F8158176BB}" dt="2023-12-08T16:04:19.856" v="79364" actId="1076"/>
          <ac:spMkLst>
            <pc:docMk/>
            <pc:sldMk cId="2280503648" sldId="539"/>
            <ac:spMk id="2" creationId="{C40CD948-D0DD-AA2C-AB06-5838CBA294E9}"/>
          </ac:spMkLst>
        </pc:spChg>
        <pc:spChg chg="del mod">
          <ac:chgData name="Saranya Palaniswamy" userId="973be20e-c43f-434f-97ed-92fa4baa28ec" providerId="ADAL" clId="{B5DCF0CE-C8E5-412E-A0C9-51F8158176BB}" dt="2023-11-13T10:57:57.456" v="59643" actId="478"/>
          <ac:spMkLst>
            <pc:docMk/>
            <pc:sldMk cId="2280503648" sldId="539"/>
            <ac:spMk id="3" creationId="{0C9CE918-DD5C-2A35-79B3-F9D10536705A}"/>
          </ac:spMkLst>
        </pc:spChg>
        <pc:spChg chg="mod">
          <ac:chgData name="Saranya Palaniswamy" userId="973be20e-c43f-434f-97ed-92fa4baa28ec" providerId="ADAL" clId="{B5DCF0CE-C8E5-412E-A0C9-51F8158176BB}" dt="2024-01-31T13:21:51.871" v="102462" actId="20577"/>
          <ac:spMkLst>
            <pc:docMk/>
            <pc:sldMk cId="2280503648" sldId="539"/>
            <ac:spMk id="8" creationId="{0158A66E-2D42-CF43-51B1-B042473F6432}"/>
          </ac:spMkLst>
        </pc:spChg>
        <pc:spChg chg="mod">
          <ac:chgData name="Saranya Palaniswamy" userId="973be20e-c43f-434f-97ed-92fa4baa28ec" providerId="ADAL" clId="{B5DCF0CE-C8E5-412E-A0C9-51F8158176BB}" dt="2023-11-14T15:46:07.599" v="60676" actId="20577"/>
          <ac:spMkLst>
            <pc:docMk/>
            <pc:sldMk cId="2280503648" sldId="539"/>
            <ac:spMk id="12" creationId="{475A5826-392C-FA51-5215-9D9328ABDA5E}"/>
          </ac:spMkLst>
        </pc:spChg>
        <pc:graphicFrameChg chg="add del mod">
          <ac:chgData name="Saranya Palaniswamy" userId="973be20e-c43f-434f-97ed-92fa4baa28ec" providerId="ADAL" clId="{B5DCF0CE-C8E5-412E-A0C9-51F8158176BB}" dt="2023-11-13T10:59:42.653" v="59644" actId="478"/>
          <ac:graphicFrameMkLst>
            <pc:docMk/>
            <pc:sldMk cId="2280503648" sldId="539"/>
            <ac:graphicFrameMk id="2" creationId="{2CE9C7D1-AEF8-18CF-5853-24C91E7066D7}"/>
          </ac:graphicFrameMkLst>
        </pc:graphicFrameChg>
        <pc:graphicFrameChg chg="add mod">
          <ac:chgData name="Saranya Palaniswamy" userId="973be20e-c43f-434f-97ed-92fa4baa28ec" providerId="ADAL" clId="{B5DCF0CE-C8E5-412E-A0C9-51F8158176BB}" dt="2023-11-15T15:32:09.818" v="65698" actId="14100"/>
          <ac:graphicFrameMkLst>
            <pc:docMk/>
            <pc:sldMk cId="2280503648" sldId="539"/>
            <ac:graphicFrameMk id="3" creationId="{2CE9C7D1-AEF8-18CF-5853-24C91E7066D7}"/>
          </ac:graphicFrameMkLst>
        </pc:graphicFrameChg>
        <pc:graphicFrameChg chg="del">
          <ac:chgData name="Saranya Palaniswamy" userId="973be20e-c43f-434f-97ed-92fa4baa28ec" providerId="ADAL" clId="{B5DCF0CE-C8E5-412E-A0C9-51F8158176BB}" dt="2023-11-13T10:40:46.759" v="59566" actId="478"/>
          <ac:graphicFrameMkLst>
            <pc:docMk/>
            <pc:sldMk cId="2280503648" sldId="539"/>
            <ac:graphicFrameMk id="4" creationId="{8B8D0ED2-DEB2-F46F-B42B-2E5F6F4D1475}"/>
          </ac:graphicFrameMkLst>
        </pc:graphicFrameChg>
        <pc:graphicFrameChg chg="add mod">
          <ac:chgData name="Saranya Palaniswamy" userId="973be20e-c43f-434f-97ed-92fa4baa28ec" providerId="ADAL" clId="{B5DCF0CE-C8E5-412E-A0C9-51F8158176BB}" dt="2023-11-15T15:32:24.668" v="65703" actId="14100"/>
          <ac:graphicFrameMkLst>
            <pc:docMk/>
            <pc:sldMk cId="2280503648" sldId="539"/>
            <ac:graphicFrameMk id="5" creationId="{97578368-B621-2CCD-2AC5-852228C69BAF}"/>
          </ac:graphicFrameMkLst>
        </pc:graphicFrameChg>
        <pc:graphicFrameChg chg="add del mod">
          <ac:chgData name="Saranya Palaniswamy" userId="973be20e-c43f-434f-97ed-92fa4baa28ec" providerId="ADAL" clId="{B5DCF0CE-C8E5-412E-A0C9-51F8158176BB}" dt="2023-11-13T11:28:00.056" v="60222" actId="478"/>
          <ac:graphicFrameMkLst>
            <pc:docMk/>
            <pc:sldMk cId="2280503648" sldId="539"/>
            <ac:graphicFrameMk id="6" creationId="{9B28FE90-B993-CDB6-5775-5DD8673AEDDB}"/>
          </ac:graphicFrameMkLst>
        </pc:graphicFrameChg>
        <pc:graphicFrameChg chg="add del mod">
          <ac:chgData name="Saranya Palaniswamy" userId="973be20e-c43f-434f-97ed-92fa4baa28ec" providerId="ADAL" clId="{B5DCF0CE-C8E5-412E-A0C9-51F8158176BB}" dt="2023-11-15T15:32:27.935" v="65704" actId="14100"/>
          <ac:graphicFrameMkLst>
            <pc:docMk/>
            <pc:sldMk cId="2280503648" sldId="539"/>
            <ac:graphicFrameMk id="7" creationId="{9B28FE90-B993-CDB6-5775-5DD8673AEDDB}"/>
          </ac:graphicFrameMkLst>
        </pc:graphicFrameChg>
      </pc:sldChg>
      <pc:sldChg chg="modSp add del mod">
        <pc:chgData name="Saranya Palaniswamy" userId="973be20e-c43f-434f-97ed-92fa4baa28ec" providerId="ADAL" clId="{B5DCF0CE-C8E5-412E-A0C9-51F8158176BB}" dt="2023-11-13T11:09:03.593" v="59689" actId="47"/>
        <pc:sldMkLst>
          <pc:docMk/>
          <pc:sldMk cId="2980339333" sldId="540"/>
        </pc:sldMkLst>
        <pc:spChg chg="mod">
          <ac:chgData name="Saranya Palaniswamy" userId="973be20e-c43f-434f-97ed-92fa4baa28ec" providerId="ADAL" clId="{B5DCF0CE-C8E5-412E-A0C9-51F8158176BB}" dt="2023-11-13T11:08:28.392" v="59681" actId="20577"/>
          <ac:spMkLst>
            <pc:docMk/>
            <pc:sldMk cId="2980339333" sldId="540"/>
            <ac:spMk id="2" creationId="{5B04C80A-E632-43FF-9A5F-2BBD18F402AB}"/>
          </ac:spMkLst>
        </pc:spChg>
      </pc:sldChg>
      <pc:sldChg chg="addSp delSp modSp add mod ord modNotesTx">
        <pc:chgData name="Saranya Palaniswamy" userId="973be20e-c43f-434f-97ed-92fa4baa28ec" providerId="ADAL" clId="{B5DCF0CE-C8E5-412E-A0C9-51F8158176BB}" dt="2024-01-31T13:20:45.349" v="102421" actId="20577"/>
        <pc:sldMkLst>
          <pc:docMk/>
          <pc:sldMk cId="238105482" sldId="541"/>
        </pc:sldMkLst>
        <pc:spChg chg="add mod">
          <ac:chgData name="Saranya Palaniswamy" userId="973be20e-c43f-434f-97ed-92fa4baa28ec" providerId="ADAL" clId="{B5DCF0CE-C8E5-412E-A0C9-51F8158176BB}" dt="2023-11-13T11:24:57.666" v="60218" actId="6549"/>
          <ac:spMkLst>
            <pc:docMk/>
            <pc:sldMk cId="238105482" sldId="541"/>
            <ac:spMk id="3" creationId="{7755DFAB-A61B-AF25-942C-8564589C3C69}"/>
          </ac:spMkLst>
        </pc:spChg>
        <pc:spChg chg="add mod">
          <ac:chgData name="Saranya Palaniswamy" userId="973be20e-c43f-434f-97ed-92fa4baa28ec" providerId="ADAL" clId="{B5DCF0CE-C8E5-412E-A0C9-51F8158176BB}" dt="2023-11-15T13:53:30.891" v="61030" actId="5793"/>
          <ac:spMkLst>
            <pc:docMk/>
            <pc:sldMk cId="238105482" sldId="541"/>
            <ac:spMk id="4" creationId="{3617B56E-674D-5461-D76B-C38A17622C05}"/>
          </ac:spMkLst>
        </pc:spChg>
        <pc:spChg chg="add mod">
          <ac:chgData name="Saranya Palaniswamy" userId="973be20e-c43f-434f-97ed-92fa4baa28ec" providerId="ADAL" clId="{B5DCF0CE-C8E5-412E-A0C9-51F8158176BB}" dt="2023-11-16T11:02:05.231" v="65862" actId="207"/>
          <ac:spMkLst>
            <pc:docMk/>
            <pc:sldMk cId="238105482" sldId="541"/>
            <ac:spMk id="5" creationId="{31EEF5B8-0F47-A47F-8A85-32DFC9B5A76D}"/>
          </ac:spMkLst>
        </pc:spChg>
        <pc:spChg chg="mod">
          <ac:chgData name="Saranya Palaniswamy" userId="973be20e-c43f-434f-97ed-92fa4baa28ec" providerId="ADAL" clId="{B5DCF0CE-C8E5-412E-A0C9-51F8158176BB}" dt="2024-01-31T13:20:45.349" v="102421" actId="20577"/>
          <ac:spMkLst>
            <pc:docMk/>
            <pc:sldMk cId="238105482" sldId="541"/>
            <ac:spMk id="8" creationId="{0158A66E-2D42-CF43-51B1-B042473F6432}"/>
          </ac:spMkLst>
        </pc:spChg>
        <pc:spChg chg="mod">
          <ac:chgData name="Saranya Palaniswamy" userId="973be20e-c43f-434f-97ed-92fa4baa28ec" providerId="ADAL" clId="{B5DCF0CE-C8E5-412E-A0C9-51F8158176BB}" dt="2023-11-14T15:48:30.304" v="60681" actId="20577"/>
          <ac:spMkLst>
            <pc:docMk/>
            <pc:sldMk cId="238105482" sldId="541"/>
            <ac:spMk id="12" creationId="{475A5826-392C-FA51-5215-9D9328ABDA5E}"/>
          </ac:spMkLst>
        </pc:spChg>
        <pc:graphicFrameChg chg="add mod">
          <ac:chgData name="Saranya Palaniswamy" userId="973be20e-c43f-434f-97ed-92fa4baa28ec" providerId="ADAL" clId="{B5DCF0CE-C8E5-412E-A0C9-51F8158176BB}" dt="2023-11-15T13:53:42.139" v="61046" actId="20577"/>
          <ac:graphicFrameMkLst>
            <pc:docMk/>
            <pc:sldMk cId="238105482" sldId="541"/>
            <ac:graphicFrameMk id="2" creationId="{E6DE9374-435C-C142-D33B-3EFEABDEC44F}"/>
          </ac:graphicFrameMkLst>
        </pc:graphicFrameChg>
        <pc:graphicFrameChg chg="del">
          <ac:chgData name="Saranya Palaniswamy" userId="973be20e-c43f-434f-97ed-92fa4baa28ec" providerId="ADAL" clId="{B5DCF0CE-C8E5-412E-A0C9-51F8158176BB}" dt="2023-11-13T11:08:34.239" v="59683" actId="478"/>
          <ac:graphicFrameMkLst>
            <pc:docMk/>
            <pc:sldMk cId="238105482" sldId="541"/>
            <ac:graphicFrameMk id="5" creationId="{97578368-B621-2CCD-2AC5-852228C69BAF}"/>
          </ac:graphicFrameMkLst>
        </pc:graphicFrameChg>
        <pc:graphicFrameChg chg="del">
          <ac:chgData name="Saranya Palaniswamy" userId="973be20e-c43f-434f-97ed-92fa4baa28ec" providerId="ADAL" clId="{B5DCF0CE-C8E5-412E-A0C9-51F8158176BB}" dt="2023-11-13T11:08:35.142" v="59684" actId="478"/>
          <ac:graphicFrameMkLst>
            <pc:docMk/>
            <pc:sldMk cId="238105482" sldId="541"/>
            <ac:graphicFrameMk id="6" creationId="{9B28FE90-B993-CDB6-5775-5DD8673AEDDB}"/>
          </ac:graphicFrameMkLst>
        </pc:graphicFrameChg>
      </pc:sldChg>
      <pc:sldChg chg="addSp delSp modSp add mod ord">
        <pc:chgData name="Saranya Palaniswamy" userId="973be20e-c43f-434f-97ed-92fa4baa28ec" providerId="ADAL" clId="{B5DCF0CE-C8E5-412E-A0C9-51F8158176BB}" dt="2024-01-31T13:20:52.669" v="102436" actId="20577"/>
        <pc:sldMkLst>
          <pc:docMk/>
          <pc:sldMk cId="1004988627" sldId="542"/>
        </pc:sldMkLst>
        <pc:spChg chg="add mod">
          <ac:chgData name="Saranya Palaniswamy" userId="973be20e-c43f-434f-97ed-92fa4baa28ec" providerId="ADAL" clId="{B5DCF0CE-C8E5-412E-A0C9-51F8158176BB}" dt="2023-11-16T11:03:32.262" v="65888" actId="14100"/>
          <ac:spMkLst>
            <pc:docMk/>
            <pc:sldMk cId="1004988627" sldId="542"/>
            <ac:spMk id="2" creationId="{32800EFA-E731-B835-E764-EB668FA3E4C3}"/>
          </ac:spMkLst>
        </pc:spChg>
        <pc:spChg chg="add mod">
          <ac:chgData name="Saranya Palaniswamy" userId="973be20e-c43f-434f-97ed-92fa4baa28ec" providerId="ADAL" clId="{B5DCF0CE-C8E5-412E-A0C9-51F8158176BB}" dt="2023-11-15T14:10:13.618" v="62548" actId="1076"/>
          <ac:spMkLst>
            <pc:docMk/>
            <pc:sldMk cId="1004988627" sldId="542"/>
            <ac:spMk id="4" creationId="{9779494E-4518-250B-C71F-29323ED137F4}"/>
          </ac:spMkLst>
        </pc:spChg>
        <pc:spChg chg="add mod">
          <ac:chgData name="Saranya Palaniswamy" userId="973be20e-c43f-434f-97ed-92fa4baa28ec" providerId="ADAL" clId="{B5DCF0CE-C8E5-412E-A0C9-51F8158176BB}" dt="2023-11-15T14:06:27.120" v="61979"/>
          <ac:spMkLst>
            <pc:docMk/>
            <pc:sldMk cId="1004988627" sldId="542"/>
            <ac:spMk id="6" creationId="{9DCE0B84-D59C-2E2A-FB8B-AD74CF69A355}"/>
          </ac:spMkLst>
        </pc:spChg>
        <pc:spChg chg="mod">
          <ac:chgData name="Saranya Palaniswamy" userId="973be20e-c43f-434f-97ed-92fa4baa28ec" providerId="ADAL" clId="{B5DCF0CE-C8E5-412E-A0C9-51F8158176BB}" dt="2024-01-31T13:20:52.669" v="102436" actId="20577"/>
          <ac:spMkLst>
            <pc:docMk/>
            <pc:sldMk cId="1004988627" sldId="542"/>
            <ac:spMk id="8" creationId="{0158A66E-2D42-CF43-51B1-B042473F6432}"/>
          </ac:spMkLst>
        </pc:spChg>
        <pc:spChg chg="add mod">
          <ac:chgData name="Saranya Palaniswamy" userId="973be20e-c43f-434f-97ed-92fa4baa28ec" providerId="ADAL" clId="{B5DCF0CE-C8E5-412E-A0C9-51F8158176BB}" dt="2023-11-15T14:06:18.836" v="61973" actId="20577"/>
          <ac:spMkLst>
            <pc:docMk/>
            <pc:sldMk cId="1004988627" sldId="542"/>
            <ac:spMk id="9" creationId="{CDA768E3-2A43-C237-77BF-4B2188E2764E}"/>
          </ac:spMkLst>
        </pc:spChg>
        <pc:spChg chg="mod">
          <ac:chgData name="Saranya Palaniswamy" userId="973be20e-c43f-434f-97ed-92fa4baa28ec" providerId="ADAL" clId="{B5DCF0CE-C8E5-412E-A0C9-51F8158176BB}" dt="2023-11-14T15:48:34.418" v="60686" actId="20577"/>
          <ac:spMkLst>
            <pc:docMk/>
            <pc:sldMk cId="1004988627" sldId="542"/>
            <ac:spMk id="12" creationId="{475A5826-392C-FA51-5215-9D9328ABDA5E}"/>
          </ac:spMkLst>
        </pc:spChg>
        <pc:graphicFrameChg chg="del">
          <ac:chgData name="Saranya Palaniswamy" userId="973be20e-c43f-434f-97ed-92fa4baa28ec" providerId="ADAL" clId="{B5DCF0CE-C8E5-412E-A0C9-51F8158176BB}" dt="2023-11-13T11:13:36.542" v="59726" actId="478"/>
          <ac:graphicFrameMkLst>
            <pc:docMk/>
            <pc:sldMk cId="1004988627" sldId="542"/>
            <ac:graphicFrameMk id="2" creationId="{E6DE9374-435C-C142-D33B-3EFEABDEC44F}"/>
          </ac:graphicFrameMkLst>
        </pc:graphicFrameChg>
        <pc:picChg chg="add mod">
          <ac:chgData name="Saranya Palaniswamy" userId="973be20e-c43f-434f-97ed-92fa4baa28ec" providerId="ADAL" clId="{B5DCF0CE-C8E5-412E-A0C9-51F8158176BB}" dt="2023-11-15T14:11:30.733" v="62605" actId="14100"/>
          <ac:picMkLst>
            <pc:docMk/>
            <pc:sldMk cId="1004988627" sldId="542"/>
            <ac:picMk id="3" creationId="{4608E3C6-A125-7920-D89F-CEB69F410BD3}"/>
          </ac:picMkLst>
        </pc:picChg>
        <pc:picChg chg="add mod">
          <ac:chgData name="Saranya Palaniswamy" userId="973be20e-c43f-434f-97ed-92fa4baa28ec" providerId="ADAL" clId="{B5DCF0CE-C8E5-412E-A0C9-51F8158176BB}" dt="2023-11-13T11:15:17.201" v="59837" actId="1076"/>
          <ac:picMkLst>
            <pc:docMk/>
            <pc:sldMk cId="1004988627" sldId="542"/>
            <ac:picMk id="5" creationId="{01EED61A-9CC3-1954-BCF2-FAB01CB84C82}"/>
          </ac:picMkLst>
        </pc:picChg>
        <pc:picChg chg="add mod">
          <ac:chgData name="Saranya Palaniswamy" userId="973be20e-c43f-434f-97ed-92fa4baa28ec" providerId="ADAL" clId="{B5DCF0CE-C8E5-412E-A0C9-51F8158176BB}" dt="2023-11-15T14:11:33.163" v="62606" actId="14100"/>
          <ac:picMkLst>
            <pc:docMk/>
            <pc:sldMk cId="1004988627" sldId="542"/>
            <ac:picMk id="7" creationId="{B972697F-3A09-B59A-2F69-569CDE42D2B5}"/>
          </ac:picMkLst>
        </pc:picChg>
      </pc:sldChg>
      <pc:sldChg chg="addSp delSp modSp add mod ord">
        <pc:chgData name="Saranya Palaniswamy" userId="973be20e-c43f-434f-97ed-92fa4baa28ec" providerId="ADAL" clId="{B5DCF0CE-C8E5-412E-A0C9-51F8158176BB}" dt="2024-01-31T13:21:00.367" v="102449" actId="20577"/>
        <pc:sldMkLst>
          <pc:docMk/>
          <pc:sldMk cId="3748291510" sldId="543"/>
        </pc:sldMkLst>
        <pc:spChg chg="add mod">
          <ac:chgData name="Saranya Palaniswamy" userId="973be20e-c43f-434f-97ed-92fa4baa28ec" providerId="ADAL" clId="{B5DCF0CE-C8E5-412E-A0C9-51F8158176BB}" dt="2023-11-16T11:03:57.440" v="65891" actId="207"/>
          <ac:spMkLst>
            <pc:docMk/>
            <pc:sldMk cId="3748291510" sldId="543"/>
            <ac:spMk id="2" creationId="{7B639F8F-A765-C01B-DEF8-FC3AC3323C74}"/>
          </ac:spMkLst>
        </pc:spChg>
        <pc:spChg chg="del">
          <ac:chgData name="Saranya Palaniswamy" userId="973be20e-c43f-434f-97ed-92fa4baa28ec" providerId="ADAL" clId="{B5DCF0CE-C8E5-412E-A0C9-51F8158176BB}" dt="2023-11-13T11:18:46.582" v="60047" actId="478"/>
          <ac:spMkLst>
            <pc:docMk/>
            <pc:sldMk cId="3748291510" sldId="543"/>
            <ac:spMk id="4" creationId="{9779494E-4518-250B-C71F-29323ED137F4}"/>
          </ac:spMkLst>
        </pc:spChg>
        <pc:spChg chg="del">
          <ac:chgData name="Saranya Palaniswamy" userId="973be20e-c43f-434f-97ed-92fa4baa28ec" providerId="ADAL" clId="{B5DCF0CE-C8E5-412E-A0C9-51F8158176BB}" dt="2023-11-13T11:18:45.558" v="60046" actId="478"/>
          <ac:spMkLst>
            <pc:docMk/>
            <pc:sldMk cId="3748291510" sldId="543"/>
            <ac:spMk id="6" creationId="{9DCE0B84-D59C-2E2A-FB8B-AD74CF69A355}"/>
          </ac:spMkLst>
        </pc:spChg>
        <pc:spChg chg="mod">
          <ac:chgData name="Saranya Palaniswamy" userId="973be20e-c43f-434f-97ed-92fa4baa28ec" providerId="ADAL" clId="{B5DCF0CE-C8E5-412E-A0C9-51F8158176BB}" dt="2024-01-31T13:21:00.367" v="102449" actId="20577"/>
          <ac:spMkLst>
            <pc:docMk/>
            <pc:sldMk cId="3748291510" sldId="543"/>
            <ac:spMk id="8" creationId="{0158A66E-2D42-CF43-51B1-B042473F6432}"/>
          </ac:spMkLst>
        </pc:spChg>
        <pc:spChg chg="add del mod">
          <ac:chgData name="Saranya Palaniswamy" userId="973be20e-c43f-434f-97ed-92fa4baa28ec" providerId="ADAL" clId="{B5DCF0CE-C8E5-412E-A0C9-51F8158176BB}" dt="2023-11-13T11:22:42.355" v="60190" actId="20577"/>
          <ac:spMkLst>
            <pc:docMk/>
            <pc:sldMk cId="3748291510" sldId="543"/>
            <ac:spMk id="9" creationId="{CDA768E3-2A43-C237-77BF-4B2188E2764E}"/>
          </ac:spMkLst>
        </pc:spChg>
        <pc:spChg chg="mod">
          <ac:chgData name="Saranya Palaniswamy" userId="973be20e-c43f-434f-97ed-92fa4baa28ec" providerId="ADAL" clId="{B5DCF0CE-C8E5-412E-A0C9-51F8158176BB}" dt="2023-11-14T15:48:38.483" v="60691" actId="20577"/>
          <ac:spMkLst>
            <pc:docMk/>
            <pc:sldMk cId="3748291510" sldId="543"/>
            <ac:spMk id="12" creationId="{475A5826-392C-FA51-5215-9D9328ABDA5E}"/>
          </ac:spMkLst>
        </pc:spChg>
        <pc:spChg chg="add mod">
          <ac:chgData name="Saranya Palaniswamy" userId="973be20e-c43f-434f-97ed-92fa4baa28ec" providerId="ADAL" clId="{B5DCF0CE-C8E5-412E-A0C9-51F8158176BB}" dt="2023-11-13T11:22:50.787" v="60205" actId="20577"/>
          <ac:spMkLst>
            <pc:docMk/>
            <pc:sldMk cId="3748291510" sldId="543"/>
            <ac:spMk id="16" creationId="{78E78C2E-9053-0796-A9F3-CFD9EF2E0B84}"/>
          </ac:spMkLst>
        </pc:spChg>
        <pc:picChg chg="del">
          <ac:chgData name="Saranya Palaniswamy" userId="973be20e-c43f-434f-97ed-92fa4baa28ec" providerId="ADAL" clId="{B5DCF0CE-C8E5-412E-A0C9-51F8158176BB}" dt="2023-11-13T11:18:43.724" v="60043" actId="478"/>
          <ac:picMkLst>
            <pc:docMk/>
            <pc:sldMk cId="3748291510" sldId="543"/>
            <ac:picMk id="3" creationId="{4608E3C6-A125-7920-D89F-CEB69F410BD3}"/>
          </ac:picMkLst>
        </pc:picChg>
        <pc:picChg chg="del">
          <ac:chgData name="Saranya Palaniswamy" userId="973be20e-c43f-434f-97ed-92fa4baa28ec" providerId="ADAL" clId="{B5DCF0CE-C8E5-412E-A0C9-51F8158176BB}" dt="2023-11-13T11:18:44.462" v="60045" actId="478"/>
          <ac:picMkLst>
            <pc:docMk/>
            <pc:sldMk cId="3748291510" sldId="543"/>
            <ac:picMk id="5" creationId="{01EED61A-9CC3-1954-BCF2-FAB01CB84C82}"/>
          </ac:picMkLst>
        </pc:picChg>
        <pc:picChg chg="del">
          <ac:chgData name="Saranya Palaniswamy" userId="973be20e-c43f-434f-97ed-92fa4baa28ec" providerId="ADAL" clId="{B5DCF0CE-C8E5-412E-A0C9-51F8158176BB}" dt="2023-11-13T11:18:44.140" v="60044" actId="478"/>
          <ac:picMkLst>
            <pc:docMk/>
            <pc:sldMk cId="3748291510" sldId="543"/>
            <ac:picMk id="7" creationId="{B972697F-3A09-B59A-2F69-569CDE42D2B5}"/>
          </ac:picMkLst>
        </pc:picChg>
        <pc:picChg chg="add del mod">
          <ac:chgData name="Saranya Palaniswamy" userId="973be20e-c43f-434f-97ed-92fa4baa28ec" providerId="ADAL" clId="{B5DCF0CE-C8E5-412E-A0C9-51F8158176BB}" dt="2023-11-13T11:20:14.694" v="60109" actId="478"/>
          <ac:picMkLst>
            <pc:docMk/>
            <pc:sldMk cId="3748291510" sldId="543"/>
            <ac:picMk id="10" creationId="{BA8A30EE-01FA-27FB-4FEB-D2B10981EBFA}"/>
          </ac:picMkLst>
        </pc:picChg>
        <pc:picChg chg="add mod">
          <ac:chgData name="Saranya Palaniswamy" userId="973be20e-c43f-434f-97ed-92fa4baa28ec" providerId="ADAL" clId="{B5DCF0CE-C8E5-412E-A0C9-51F8158176BB}" dt="2023-11-13T11:22:52.741" v="60206" actId="1076"/>
          <ac:picMkLst>
            <pc:docMk/>
            <pc:sldMk cId="3748291510" sldId="543"/>
            <ac:picMk id="13" creationId="{47AC538E-1B6A-5494-A0AD-E4EA76F224BF}"/>
          </ac:picMkLst>
        </pc:picChg>
        <pc:picChg chg="add mod">
          <ac:chgData name="Saranya Palaniswamy" userId="973be20e-c43f-434f-97ed-92fa4baa28ec" providerId="ADAL" clId="{B5DCF0CE-C8E5-412E-A0C9-51F8158176BB}" dt="2023-11-13T11:22:44.124" v="60191" actId="1076"/>
          <ac:picMkLst>
            <pc:docMk/>
            <pc:sldMk cId="3748291510" sldId="543"/>
            <ac:picMk id="15" creationId="{EF4DB26B-7290-7D3E-43DC-434AC4937FF8}"/>
          </ac:picMkLst>
        </pc:picChg>
      </pc:sldChg>
      <pc:sldChg chg="addSp delSp modSp add mod ord modNotesTx">
        <pc:chgData name="Saranya Palaniswamy" userId="973be20e-c43f-434f-97ed-92fa4baa28ec" providerId="ADAL" clId="{B5DCF0CE-C8E5-412E-A0C9-51F8158176BB}" dt="2024-01-31T13:21:56.675" v="102473" actId="20577"/>
        <pc:sldMkLst>
          <pc:docMk/>
          <pc:sldMk cId="247814870" sldId="544"/>
        </pc:sldMkLst>
        <pc:spChg chg="add mod">
          <ac:chgData name="Saranya Palaniswamy" userId="973be20e-c43f-434f-97ed-92fa4baa28ec" providerId="ADAL" clId="{B5DCF0CE-C8E5-412E-A0C9-51F8158176BB}" dt="2023-11-16T11:06:02.635" v="65900" actId="207"/>
          <ac:spMkLst>
            <pc:docMk/>
            <pc:sldMk cId="247814870" sldId="544"/>
            <ac:spMk id="5" creationId="{912C9C38-2168-CCB3-8C7D-534BDE1E8282}"/>
          </ac:spMkLst>
        </pc:spChg>
        <pc:spChg chg="mod">
          <ac:chgData name="Saranya Palaniswamy" userId="973be20e-c43f-434f-97ed-92fa4baa28ec" providerId="ADAL" clId="{B5DCF0CE-C8E5-412E-A0C9-51F8158176BB}" dt="2024-01-31T13:21:56.675" v="102473" actId="20577"/>
          <ac:spMkLst>
            <pc:docMk/>
            <pc:sldMk cId="247814870" sldId="544"/>
            <ac:spMk id="8" creationId="{0158A66E-2D42-CF43-51B1-B042473F6432}"/>
          </ac:spMkLst>
        </pc:spChg>
        <pc:spChg chg="mod">
          <ac:chgData name="Saranya Palaniswamy" userId="973be20e-c43f-434f-97ed-92fa4baa28ec" providerId="ADAL" clId="{B5DCF0CE-C8E5-412E-A0C9-51F8158176BB}" dt="2023-11-13T13:22:28.322" v="60360" actId="20577"/>
          <ac:spMkLst>
            <pc:docMk/>
            <pc:sldMk cId="247814870" sldId="544"/>
            <ac:spMk id="12" creationId="{475A5826-392C-FA51-5215-9D9328ABDA5E}"/>
          </ac:spMkLst>
        </pc:spChg>
        <pc:graphicFrameChg chg="add del mod">
          <ac:chgData name="Saranya Palaniswamy" userId="973be20e-c43f-434f-97ed-92fa4baa28ec" providerId="ADAL" clId="{B5DCF0CE-C8E5-412E-A0C9-51F8158176BB}" dt="2023-11-15T12:09:26.791" v="60757" actId="478"/>
          <ac:graphicFrameMkLst>
            <pc:docMk/>
            <pc:sldMk cId="247814870" sldId="544"/>
            <ac:graphicFrameMk id="2" creationId="{667C082D-6528-5D0C-F383-DABEA8EF1660}"/>
          </ac:graphicFrameMkLst>
        </pc:graphicFrameChg>
        <pc:graphicFrameChg chg="add del mod">
          <ac:chgData name="Saranya Palaniswamy" userId="973be20e-c43f-434f-97ed-92fa4baa28ec" providerId="ADAL" clId="{B5DCF0CE-C8E5-412E-A0C9-51F8158176BB}" dt="2023-11-13T12:10:35.795" v="60290" actId="478"/>
          <ac:graphicFrameMkLst>
            <pc:docMk/>
            <pc:sldMk cId="247814870" sldId="544"/>
            <ac:graphicFrameMk id="3" creationId="{52CF3D79-E452-76FE-835F-D98CC3C0EA5B}"/>
          </ac:graphicFrameMkLst>
        </pc:graphicFrameChg>
        <pc:graphicFrameChg chg="add mod">
          <ac:chgData name="Saranya Palaniswamy" userId="973be20e-c43f-434f-97ed-92fa4baa28ec" providerId="ADAL" clId="{B5DCF0CE-C8E5-412E-A0C9-51F8158176BB}" dt="2023-11-15T12:09:43.004" v="60762" actId="14100"/>
          <ac:graphicFrameMkLst>
            <pc:docMk/>
            <pc:sldMk cId="247814870" sldId="544"/>
            <ac:graphicFrameMk id="3" creationId="{667C082D-6528-5D0C-F383-DABEA8EF1660}"/>
          </ac:graphicFrameMkLst>
        </pc:graphicFrameChg>
        <pc:graphicFrameChg chg="add mod">
          <ac:chgData name="Saranya Palaniswamy" userId="973be20e-c43f-434f-97ed-92fa4baa28ec" providerId="ADAL" clId="{B5DCF0CE-C8E5-412E-A0C9-51F8158176BB}" dt="2023-11-13T15:30:23.089" v="60388" actId="20577"/>
          <ac:graphicFrameMkLst>
            <pc:docMk/>
            <pc:sldMk cId="247814870" sldId="544"/>
            <ac:graphicFrameMk id="4" creationId="{52CF3D79-E452-76FE-835F-D98CC3C0EA5B}"/>
          </ac:graphicFrameMkLst>
        </pc:graphicFrameChg>
        <pc:graphicFrameChg chg="del">
          <ac:chgData name="Saranya Palaniswamy" userId="973be20e-c43f-434f-97ed-92fa4baa28ec" providerId="ADAL" clId="{B5DCF0CE-C8E5-412E-A0C9-51F8158176BB}" dt="2023-11-13T11:28:44.075" v="60253" actId="478"/>
          <ac:graphicFrameMkLst>
            <pc:docMk/>
            <pc:sldMk cId="247814870" sldId="544"/>
            <ac:graphicFrameMk id="5" creationId="{97578368-B621-2CCD-2AC5-852228C69BAF}"/>
          </ac:graphicFrameMkLst>
        </pc:graphicFrameChg>
        <pc:graphicFrameChg chg="del">
          <ac:chgData name="Saranya Palaniswamy" userId="973be20e-c43f-434f-97ed-92fa4baa28ec" providerId="ADAL" clId="{B5DCF0CE-C8E5-412E-A0C9-51F8158176BB}" dt="2023-11-13T11:28:44.877" v="60254" actId="478"/>
          <ac:graphicFrameMkLst>
            <pc:docMk/>
            <pc:sldMk cId="247814870" sldId="544"/>
            <ac:graphicFrameMk id="7" creationId="{9B28FE90-B993-CDB6-5775-5DD8673AEDDB}"/>
          </ac:graphicFrameMkLst>
        </pc:graphicFrameChg>
      </pc:sldChg>
      <pc:sldChg chg="addSp delSp modSp add mod ord">
        <pc:chgData name="Saranya Palaniswamy" userId="973be20e-c43f-434f-97ed-92fa4baa28ec" providerId="ADAL" clId="{B5DCF0CE-C8E5-412E-A0C9-51F8158176BB}" dt="2024-01-31T13:23:45.465" v="102496" actId="20577"/>
        <pc:sldMkLst>
          <pc:docMk/>
          <pc:sldMk cId="2171971339" sldId="545"/>
        </pc:sldMkLst>
        <pc:spChg chg="add mod">
          <ac:chgData name="Saranya Palaniswamy" userId="973be20e-c43f-434f-97ed-92fa4baa28ec" providerId="ADAL" clId="{B5DCF0CE-C8E5-412E-A0C9-51F8158176BB}" dt="2023-11-16T11:06:38.335" v="65904" actId="207"/>
          <ac:spMkLst>
            <pc:docMk/>
            <pc:sldMk cId="2171971339" sldId="545"/>
            <ac:spMk id="4" creationId="{7E2F9AD9-F4E6-A009-5416-48FCBBFA806D}"/>
          </ac:spMkLst>
        </pc:spChg>
        <pc:spChg chg="mod">
          <ac:chgData name="Saranya Palaniswamy" userId="973be20e-c43f-434f-97ed-92fa4baa28ec" providerId="ADAL" clId="{B5DCF0CE-C8E5-412E-A0C9-51F8158176BB}" dt="2024-01-31T13:23:45.465" v="102496" actId="20577"/>
          <ac:spMkLst>
            <pc:docMk/>
            <pc:sldMk cId="2171971339" sldId="545"/>
            <ac:spMk id="8" creationId="{0158A66E-2D42-CF43-51B1-B042473F6432}"/>
          </ac:spMkLst>
        </pc:spChg>
        <pc:spChg chg="mod">
          <ac:chgData name="Saranya Palaniswamy" userId="973be20e-c43f-434f-97ed-92fa4baa28ec" providerId="ADAL" clId="{B5DCF0CE-C8E5-412E-A0C9-51F8158176BB}" dt="2023-11-13T13:22:49.046" v="60363"/>
          <ac:spMkLst>
            <pc:docMk/>
            <pc:sldMk cId="2171971339" sldId="545"/>
            <ac:spMk id="12" creationId="{475A5826-392C-FA51-5215-9D9328ABDA5E}"/>
          </ac:spMkLst>
        </pc:spChg>
        <pc:graphicFrameChg chg="del">
          <ac:chgData name="Saranya Palaniswamy" userId="973be20e-c43f-434f-97ed-92fa4baa28ec" providerId="ADAL" clId="{B5DCF0CE-C8E5-412E-A0C9-51F8158176BB}" dt="2023-11-13T13:06:53.191" v="60304" actId="478"/>
          <ac:graphicFrameMkLst>
            <pc:docMk/>
            <pc:sldMk cId="2171971339" sldId="545"/>
            <ac:graphicFrameMk id="2" creationId="{667C082D-6528-5D0C-F383-DABEA8EF1660}"/>
          </ac:graphicFrameMkLst>
        </pc:graphicFrameChg>
        <pc:graphicFrameChg chg="add mod">
          <ac:chgData name="Saranya Palaniswamy" userId="973be20e-c43f-434f-97ed-92fa4baa28ec" providerId="ADAL" clId="{B5DCF0CE-C8E5-412E-A0C9-51F8158176BB}" dt="2023-11-15T15:55:55.938" v="65855" actId="20577"/>
          <ac:graphicFrameMkLst>
            <pc:docMk/>
            <pc:sldMk cId="2171971339" sldId="545"/>
            <ac:graphicFrameMk id="2" creationId="{C0BD8A2C-0F0A-6CA4-3FF9-159E6137C7FB}"/>
          </ac:graphicFrameMkLst>
        </pc:graphicFrameChg>
        <pc:graphicFrameChg chg="add mod">
          <ac:chgData name="Saranya Palaniswamy" userId="973be20e-c43f-434f-97ed-92fa4baa28ec" providerId="ADAL" clId="{B5DCF0CE-C8E5-412E-A0C9-51F8158176BB}" dt="2023-11-15T15:55:43.257" v="65840" actId="20577"/>
          <ac:graphicFrameMkLst>
            <pc:docMk/>
            <pc:sldMk cId="2171971339" sldId="545"/>
            <ac:graphicFrameMk id="3" creationId="{78B9D07B-C243-1A18-A82E-F021F40AEF89}"/>
          </ac:graphicFrameMkLst>
        </pc:graphicFrameChg>
        <pc:graphicFrameChg chg="del">
          <ac:chgData name="Saranya Palaniswamy" userId="973be20e-c43f-434f-97ed-92fa4baa28ec" providerId="ADAL" clId="{B5DCF0CE-C8E5-412E-A0C9-51F8158176BB}" dt="2023-11-13T13:06:54.023" v="60305" actId="478"/>
          <ac:graphicFrameMkLst>
            <pc:docMk/>
            <pc:sldMk cId="2171971339" sldId="545"/>
            <ac:graphicFrameMk id="4" creationId="{52CF3D79-E452-76FE-835F-D98CC3C0EA5B}"/>
          </ac:graphicFrameMkLst>
        </pc:graphicFrameChg>
        <pc:graphicFrameChg chg="add mod">
          <ac:chgData name="Saranya Palaniswamy" userId="973be20e-c43f-434f-97ed-92fa4baa28ec" providerId="ADAL" clId="{B5DCF0CE-C8E5-412E-A0C9-51F8158176BB}" dt="2023-11-15T15:55:48.157" v="65846" actId="20577"/>
          <ac:graphicFrameMkLst>
            <pc:docMk/>
            <pc:sldMk cId="2171971339" sldId="545"/>
            <ac:graphicFrameMk id="5" creationId="{23583110-2214-6288-BD87-308D8D031809}"/>
          </ac:graphicFrameMkLst>
        </pc:graphicFrameChg>
      </pc:sldChg>
      <pc:sldChg chg="modSp new mod">
        <pc:chgData name="Saranya Palaniswamy" userId="973be20e-c43f-434f-97ed-92fa4baa28ec" providerId="ADAL" clId="{B5DCF0CE-C8E5-412E-A0C9-51F8158176BB}" dt="2024-01-31T11:30:14.930" v="102108" actId="6549"/>
        <pc:sldMkLst>
          <pc:docMk/>
          <pc:sldMk cId="292316233" sldId="546"/>
        </pc:sldMkLst>
        <pc:spChg chg="mod">
          <ac:chgData name="Saranya Palaniswamy" userId="973be20e-c43f-434f-97ed-92fa4baa28ec" providerId="ADAL" clId="{B5DCF0CE-C8E5-412E-A0C9-51F8158176BB}" dt="2023-12-06T14:21:43.336" v="77940" actId="20577"/>
          <ac:spMkLst>
            <pc:docMk/>
            <pc:sldMk cId="292316233" sldId="546"/>
            <ac:spMk id="2" creationId="{47549665-B545-E348-D663-29F8656E9303}"/>
          </ac:spMkLst>
        </pc:spChg>
        <pc:spChg chg="mod">
          <ac:chgData name="Saranya Palaniswamy" userId="973be20e-c43f-434f-97ed-92fa4baa28ec" providerId="ADAL" clId="{B5DCF0CE-C8E5-412E-A0C9-51F8158176BB}" dt="2024-01-31T11:30:14.930" v="102108" actId="6549"/>
          <ac:spMkLst>
            <pc:docMk/>
            <pc:sldMk cId="292316233" sldId="546"/>
            <ac:spMk id="3" creationId="{9364F0DD-2F6F-9707-6C2A-388AD3683A75}"/>
          </ac:spMkLst>
        </pc:spChg>
      </pc:sldChg>
      <pc:sldChg chg="addSp delSp modSp add del mod">
        <pc:chgData name="Saranya Palaniswamy" userId="973be20e-c43f-434f-97ed-92fa4baa28ec" providerId="ADAL" clId="{B5DCF0CE-C8E5-412E-A0C9-51F8158176BB}" dt="2023-11-16T11:06:41.960" v="65905" actId="47"/>
        <pc:sldMkLst>
          <pc:docMk/>
          <pc:sldMk cId="3781718004" sldId="546"/>
        </pc:sldMkLst>
        <pc:graphicFrameChg chg="add del mod">
          <ac:chgData name="Saranya Palaniswamy" userId="973be20e-c43f-434f-97ed-92fa4baa28ec" providerId="ADAL" clId="{B5DCF0CE-C8E5-412E-A0C9-51F8158176BB}" dt="2023-11-15T12:06:12.911" v="60746" actId="21"/>
          <ac:graphicFrameMkLst>
            <pc:docMk/>
            <pc:sldMk cId="3781718004" sldId="546"/>
            <ac:graphicFrameMk id="2" creationId="{5C817B1C-3F13-5A87-0310-BAB401C221D6}"/>
          </ac:graphicFrameMkLst>
        </pc:graphicFrameChg>
        <pc:graphicFrameChg chg="del">
          <ac:chgData name="Saranya Palaniswamy" userId="973be20e-c43f-434f-97ed-92fa4baa28ec" providerId="ADAL" clId="{B5DCF0CE-C8E5-412E-A0C9-51F8158176BB}" dt="2023-11-13T14:40:10.992" v="60378" actId="478"/>
          <ac:graphicFrameMkLst>
            <pc:docMk/>
            <pc:sldMk cId="3781718004" sldId="546"/>
            <ac:graphicFrameMk id="3" creationId="{78B9D07B-C243-1A18-A82E-F021F40AEF89}"/>
          </ac:graphicFrameMkLst>
        </pc:graphicFrameChg>
        <pc:graphicFrameChg chg="del">
          <ac:chgData name="Saranya Palaniswamy" userId="973be20e-c43f-434f-97ed-92fa4baa28ec" providerId="ADAL" clId="{B5DCF0CE-C8E5-412E-A0C9-51F8158176BB}" dt="2023-11-13T14:40:12.143" v="60379" actId="478"/>
          <ac:graphicFrameMkLst>
            <pc:docMk/>
            <pc:sldMk cId="3781718004" sldId="546"/>
            <ac:graphicFrameMk id="5" creationId="{23583110-2214-6288-BD87-308D8D031809}"/>
          </ac:graphicFrameMkLst>
        </pc:graphicFrameChg>
      </pc:sldChg>
      <pc:sldChg chg="addSp delSp modSp add mod">
        <pc:chgData name="Saranya Palaniswamy" userId="973be20e-c43f-434f-97ed-92fa4baa28ec" providerId="ADAL" clId="{B5DCF0CE-C8E5-412E-A0C9-51F8158176BB}" dt="2024-01-31T12:19:06.364" v="102219"/>
        <pc:sldMkLst>
          <pc:docMk/>
          <pc:sldMk cId="2185673546" sldId="547"/>
        </pc:sldMkLst>
        <pc:spChg chg="del">
          <ac:chgData name="Saranya Palaniswamy" userId="973be20e-c43f-434f-97ed-92fa4baa28ec" providerId="ADAL" clId="{B5DCF0CE-C8E5-412E-A0C9-51F8158176BB}" dt="2023-11-21T14:57:28.272" v="72041" actId="478"/>
          <ac:spMkLst>
            <pc:docMk/>
            <pc:sldMk cId="2185673546" sldId="547"/>
            <ac:spMk id="2" creationId="{2725E2E9-BD24-8478-B235-D678379C1699}"/>
          </ac:spMkLst>
        </pc:spChg>
        <pc:spChg chg="add mod">
          <ac:chgData name="Saranya Palaniswamy" userId="973be20e-c43f-434f-97ed-92fa4baa28ec" providerId="ADAL" clId="{B5DCF0CE-C8E5-412E-A0C9-51F8158176BB}" dt="2023-11-28T15:16:17.648" v="74469"/>
          <ac:spMkLst>
            <pc:docMk/>
            <pc:sldMk cId="2185673546" sldId="547"/>
            <ac:spMk id="2" creationId="{77889116-2ED3-3567-1F51-C405599C54AA}"/>
          </ac:spMkLst>
        </pc:spChg>
        <pc:spChg chg="add mod">
          <ac:chgData name="Saranya Palaniswamy" userId="973be20e-c43f-434f-97ed-92fa4baa28ec" providerId="ADAL" clId="{B5DCF0CE-C8E5-412E-A0C9-51F8158176BB}" dt="2023-11-28T15:16:38.852" v="74470"/>
          <ac:spMkLst>
            <pc:docMk/>
            <pc:sldMk cId="2185673546" sldId="547"/>
            <ac:spMk id="5" creationId="{266A8E1B-A835-656A-9BA0-CF61941CCC1C}"/>
          </ac:spMkLst>
        </pc:spChg>
        <pc:spChg chg="del">
          <ac:chgData name="Saranya Palaniswamy" userId="973be20e-c43f-434f-97ed-92fa4baa28ec" providerId="ADAL" clId="{B5DCF0CE-C8E5-412E-A0C9-51F8158176BB}" dt="2023-11-21T14:57:42.819" v="72073" actId="478"/>
          <ac:spMkLst>
            <pc:docMk/>
            <pc:sldMk cId="2185673546" sldId="547"/>
            <ac:spMk id="6" creationId="{3A18AC06-7458-D183-5696-D93F23F75189}"/>
          </ac:spMkLst>
        </pc:spChg>
        <pc:spChg chg="mod">
          <ac:chgData name="Saranya Palaniswamy" userId="973be20e-c43f-434f-97ed-92fa4baa28ec" providerId="ADAL" clId="{B5DCF0CE-C8E5-412E-A0C9-51F8158176BB}" dt="2024-01-31T12:19:06.364" v="102219"/>
          <ac:spMkLst>
            <pc:docMk/>
            <pc:sldMk cId="2185673546" sldId="547"/>
            <ac:spMk id="8" creationId="{0158A66E-2D42-CF43-51B1-B042473F6432}"/>
          </ac:spMkLst>
        </pc:spChg>
        <pc:spChg chg="mod">
          <ac:chgData name="Saranya Palaniswamy" userId="973be20e-c43f-434f-97ed-92fa4baa28ec" providerId="ADAL" clId="{B5DCF0CE-C8E5-412E-A0C9-51F8158176BB}" dt="2023-11-21T15:00:30.018" v="72132" actId="20577"/>
          <ac:spMkLst>
            <pc:docMk/>
            <pc:sldMk cId="2185673546" sldId="547"/>
            <ac:spMk id="12" creationId="{475A5826-392C-FA51-5215-9D9328ABDA5E}"/>
          </ac:spMkLst>
        </pc:spChg>
        <pc:graphicFrameChg chg="add mod">
          <ac:chgData name="Saranya Palaniswamy" userId="973be20e-c43f-434f-97ed-92fa4baa28ec" providerId="ADAL" clId="{B5DCF0CE-C8E5-412E-A0C9-51F8158176BB}" dt="2023-11-21T15:03:25.738" v="72157" actId="14100"/>
          <ac:graphicFrameMkLst>
            <pc:docMk/>
            <pc:sldMk cId="2185673546" sldId="547"/>
            <ac:graphicFrameMk id="3" creationId="{0A104AA5-CADB-E7BF-281A-E3E7D2DF5100}"/>
          </ac:graphicFrameMkLst>
        </pc:graphicFrameChg>
        <pc:graphicFrameChg chg="add mod">
          <ac:chgData name="Saranya Palaniswamy" userId="973be20e-c43f-434f-97ed-92fa4baa28ec" providerId="ADAL" clId="{B5DCF0CE-C8E5-412E-A0C9-51F8158176BB}" dt="2023-11-28T15:17:12.640" v="74474"/>
          <ac:graphicFrameMkLst>
            <pc:docMk/>
            <pc:sldMk cId="2185673546" sldId="547"/>
            <ac:graphicFrameMk id="4" creationId="{ECB96BEE-3EF8-DF59-0732-BB34442F7E6B}"/>
          </ac:graphicFrameMkLst>
        </pc:graphicFrameChg>
        <pc:graphicFrameChg chg="add del mod">
          <ac:chgData name="Saranya Palaniswamy" userId="973be20e-c43f-434f-97ed-92fa4baa28ec" providerId="ADAL" clId="{B5DCF0CE-C8E5-412E-A0C9-51F8158176BB}" dt="2023-11-21T15:03:04.770" v="72147" actId="478"/>
          <ac:graphicFrameMkLst>
            <pc:docMk/>
            <pc:sldMk cId="2185673546" sldId="547"/>
            <ac:graphicFrameMk id="5" creationId="{49A607C3-0656-4589-8AC4-1C9262441BB8}"/>
          </ac:graphicFrameMkLst>
        </pc:graphicFrameChg>
        <pc:graphicFrameChg chg="del">
          <ac:chgData name="Saranya Palaniswamy" userId="973be20e-c43f-434f-97ed-92fa4baa28ec" providerId="ADAL" clId="{B5DCF0CE-C8E5-412E-A0C9-51F8158176BB}" dt="2023-11-21T14:57:27.308" v="72040" actId="478"/>
          <ac:graphicFrameMkLst>
            <pc:docMk/>
            <pc:sldMk cId="2185673546" sldId="547"/>
            <ac:graphicFrameMk id="11" creationId="{BBDEB4A2-F51A-42A4-B4FB-2DB005A788FC}"/>
          </ac:graphicFrameMkLst>
        </pc:graphicFrameChg>
      </pc:sldChg>
      <pc:sldChg chg="new del">
        <pc:chgData name="Saranya Palaniswamy" userId="973be20e-c43f-434f-97ed-92fa4baa28ec" providerId="ADAL" clId="{B5DCF0CE-C8E5-412E-A0C9-51F8158176BB}" dt="2023-11-17T10:27:11.529" v="71949" actId="47"/>
        <pc:sldMkLst>
          <pc:docMk/>
          <pc:sldMk cId="4017433306" sldId="547"/>
        </pc:sldMkLst>
      </pc:sldChg>
      <pc:sldChg chg="delSp modSp add del mod">
        <pc:chgData name="Saranya Palaniswamy" userId="973be20e-c43f-434f-97ed-92fa4baa28ec" providerId="ADAL" clId="{B5DCF0CE-C8E5-412E-A0C9-51F8158176BB}" dt="2023-12-01T17:12:33.625" v="75345" actId="47"/>
        <pc:sldMkLst>
          <pc:docMk/>
          <pc:sldMk cId="176863925" sldId="548"/>
        </pc:sldMkLst>
        <pc:spChg chg="del mod">
          <ac:chgData name="Saranya Palaniswamy" userId="973be20e-c43f-434f-97ed-92fa4baa28ec" providerId="ADAL" clId="{B5DCF0CE-C8E5-412E-A0C9-51F8158176BB}" dt="2023-12-01T17:11:57.045" v="75341" actId="21"/>
          <ac:spMkLst>
            <pc:docMk/>
            <pc:sldMk cId="176863925" sldId="548"/>
            <ac:spMk id="4" creationId="{79B02B66-F5B6-2D12-E1D7-9310ED623433}"/>
          </ac:spMkLst>
        </pc:spChg>
        <pc:picChg chg="del">
          <ac:chgData name="Saranya Palaniswamy" userId="973be20e-c43f-434f-97ed-92fa4baa28ec" providerId="ADAL" clId="{B5DCF0CE-C8E5-412E-A0C9-51F8158176BB}" dt="2023-12-01T17:11:52.399" v="75339" actId="21"/>
          <ac:picMkLst>
            <pc:docMk/>
            <pc:sldMk cId="176863925" sldId="548"/>
            <ac:picMk id="2" creationId="{8879C020-C497-C54C-55E3-007D54E5268B}"/>
          </ac:picMkLst>
        </pc:picChg>
        <pc:picChg chg="del">
          <ac:chgData name="Saranya Palaniswamy" userId="973be20e-c43f-434f-97ed-92fa4baa28ec" providerId="ADAL" clId="{B5DCF0CE-C8E5-412E-A0C9-51F8158176BB}" dt="2023-12-01T17:11:52.399" v="75339" actId="21"/>
          <ac:picMkLst>
            <pc:docMk/>
            <pc:sldMk cId="176863925" sldId="548"/>
            <ac:picMk id="15" creationId="{653E22E1-DA12-D39A-BB92-FFF7F86969A9}"/>
          </ac:picMkLst>
        </pc:picChg>
      </pc:sldChg>
      <pc:sldChg chg="addSp delSp modSp add mod ord addCm delCm modCm modNotesTx">
        <pc:chgData name="Saranya Palaniswamy" userId="973be20e-c43f-434f-97ed-92fa4baa28ec" providerId="ADAL" clId="{B5DCF0CE-C8E5-412E-A0C9-51F8158176BB}" dt="2024-01-31T13:27:08.571" v="102551" actId="20577"/>
        <pc:sldMkLst>
          <pc:docMk/>
          <pc:sldMk cId="3287645908" sldId="549"/>
        </pc:sldMkLst>
        <pc:spChg chg="add mod">
          <ac:chgData name="Saranya Palaniswamy" userId="973be20e-c43f-434f-97ed-92fa4baa28ec" providerId="ADAL" clId="{B5DCF0CE-C8E5-412E-A0C9-51F8158176BB}" dt="2024-01-12T12:34:04.262" v="93804" actId="27636"/>
          <ac:spMkLst>
            <pc:docMk/>
            <pc:sldMk cId="3287645908" sldId="549"/>
            <ac:spMk id="2" creationId="{D11FEFCF-C4AF-B5AD-012B-1A7246CF4B87}"/>
          </ac:spMkLst>
        </pc:spChg>
        <pc:spChg chg="mod">
          <ac:chgData name="Saranya Palaniswamy" userId="973be20e-c43f-434f-97ed-92fa4baa28ec" providerId="ADAL" clId="{B5DCF0CE-C8E5-412E-A0C9-51F8158176BB}" dt="2024-01-31T13:27:08.571" v="102551" actId="20577"/>
          <ac:spMkLst>
            <pc:docMk/>
            <pc:sldMk cId="3287645908" sldId="549"/>
            <ac:spMk id="5" creationId="{FDA8D9A9-2B52-482D-9361-DFDB304F11AF}"/>
          </ac:spMkLst>
        </pc:spChg>
        <pc:graphicFrameChg chg="del">
          <ac:chgData name="Saranya Palaniswamy" userId="973be20e-c43f-434f-97ed-92fa4baa28ec" providerId="ADAL" clId="{B5DCF0CE-C8E5-412E-A0C9-51F8158176BB}" dt="2023-12-01T10:34:19.205" v="75299" actId="478"/>
          <ac:graphicFrameMkLst>
            <pc:docMk/>
            <pc:sldMk cId="3287645908" sldId="549"/>
            <ac:graphicFrameMk id="2" creationId="{E77BF3EA-E940-4B81-B3D3-27DF55DE8F23}"/>
          </ac:graphicFrameMkLst>
        </pc:graphicFrameChg>
        <pc:graphicFrameChg chg="add del mod">
          <ac:chgData name="Saranya Palaniswamy" userId="973be20e-c43f-434f-97ed-92fa4baa28ec" providerId="ADAL" clId="{B5DCF0CE-C8E5-412E-A0C9-51F8158176BB}" dt="2023-12-05T15:55:30.208" v="76793" actId="478"/>
          <ac:graphicFrameMkLst>
            <pc:docMk/>
            <pc:sldMk cId="3287645908" sldId="549"/>
            <ac:graphicFrameMk id="4" creationId="{028F265C-C295-8A3E-0E49-A0B5F76B6390}"/>
          </ac:graphicFrameMkLst>
        </pc:graphicFrameChg>
        <pc:graphicFrameChg chg="add del mod">
          <ac:chgData name="Saranya Palaniswamy" userId="973be20e-c43f-434f-97ed-92fa4baa28ec" providerId="ADAL" clId="{B5DCF0CE-C8E5-412E-A0C9-51F8158176BB}" dt="2023-12-05T16:01:48.926" v="77114" actId="478"/>
          <ac:graphicFrameMkLst>
            <pc:docMk/>
            <pc:sldMk cId="3287645908" sldId="549"/>
            <ac:graphicFrameMk id="6" creationId="{028F265C-C295-8A3E-0E49-A0B5F76B6390}"/>
          </ac:graphicFrameMkLst>
        </pc:graphicFrameChg>
        <pc:graphicFrameChg chg="del">
          <ac:chgData name="Saranya Palaniswamy" userId="973be20e-c43f-434f-97ed-92fa4baa28ec" providerId="ADAL" clId="{B5DCF0CE-C8E5-412E-A0C9-51F8158176BB}" dt="2023-12-01T10:34:18.234" v="75298" actId="478"/>
          <ac:graphicFrameMkLst>
            <pc:docMk/>
            <pc:sldMk cId="3287645908" sldId="549"/>
            <ac:graphicFrameMk id="6" creationId="{2DB44A4F-16D2-FFAD-4DC4-99106A6C30D0}"/>
          </ac:graphicFrameMkLst>
        </pc:graphicFrameChg>
        <pc:graphicFrameChg chg="add mod">
          <ac:chgData name="Saranya Palaniswamy" userId="973be20e-c43f-434f-97ed-92fa4baa28ec" providerId="ADAL" clId="{B5DCF0CE-C8E5-412E-A0C9-51F8158176BB}" dt="2023-12-05T16:10:53.298" v="77191" actId="20577"/>
          <ac:graphicFrameMkLst>
            <pc:docMk/>
            <pc:sldMk cId="3287645908" sldId="549"/>
            <ac:graphicFrameMk id="7" creationId="{028F265C-C295-8A3E-0E49-A0B5F76B6390}"/>
          </ac:graphicFrameMkLst>
        </pc:graphicFrame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2-05T16:00:16.691" v="77113"/>
              <pc2:cmMkLst xmlns:pc2="http://schemas.microsoft.com/office/powerpoint/2019/9/main/command">
                <pc:docMk/>
                <pc:sldMk cId="3287645908" sldId="549"/>
                <pc2:cmMk id="{35932728-2500-4AC8-BB0F-A04E256AAED3}"/>
              </pc2:cmMkLst>
              <pc226:cmRplyChg chg="add mod">
                <pc226:chgData name="Saranya Palaniswamy" userId="973be20e-c43f-434f-97ed-92fa4baa28ec" providerId="ADAL" clId="{B5DCF0CE-C8E5-412E-A0C9-51F8158176BB}" dt="2023-12-05T15:38:32.784" v="76785"/>
                <pc2:cmRplyMkLst xmlns:pc2="http://schemas.microsoft.com/office/powerpoint/2019/9/main/command">
                  <pc:docMk/>
                  <pc:sldMk cId="3287645908" sldId="549"/>
                  <pc2:cmMk id="{35932728-2500-4AC8-BB0F-A04E256AAED3}"/>
                  <pc2:cmRplyMk id="{820214BE-7F5F-4185-9340-843CF709A972}"/>
                </pc2:cmRplyMkLst>
              </pc226:cmRplyChg>
            </pc226:cmChg>
            <pc226:cmChg xmlns:pc226="http://schemas.microsoft.com/office/powerpoint/2022/06/main/command" chg="add del mod">
              <pc226:chgData name="Saranya Palaniswamy" userId="973be20e-c43f-434f-97ed-92fa4baa28ec" providerId="ADAL" clId="{B5DCF0CE-C8E5-412E-A0C9-51F8158176BB}" dt="2024-01-12T12:34:19.961" v="93808"/>
              <pc2:cmMkLst xmlns:pc2="http://schemas.microsoft.com/office/powerpoint/2019/9/main/command">
                <pc:docMk/>
                <pc:sldMk cId="3287645908" sldId="549"/>
                <pc2:cmMk id="{2111787F-0B36-4E10-8D0F-0A6D2F225321}"/>
              </pc2:cmMkLst>
            </pc226:cmChg>
            <pc226:cmChg xmlns:pc226="http://schemas.microsoft.com/office/powerpoint/2022/06/main/command" chg="del">
              <pc226:chgData name="Saranya Palaniswamy" userId="973be20e-c43f-434f-97ed-92fa4baa28ec" providerId="ADAL" clId="{B5DCF0CE-C8E5-412E-A0C9-51F8158176BB}" dt="2024-01-12T12:31:56.420" v="93575"/>
              <pc2:cmMkLst xmlns:pc2="http://schemas.microsoft.com/office/powerpoint/2019/9/main/command">
                <pc:docMk/>
                <pc:sldMk cId="3287645908" sldId="549"/>
                <pc2:cmMk id="{71AEE5DC-85B2-4562-B6E6-D0024070577A}"/>
              </pc2:cmMkLst>
            </pc226:cmChg>
          </p:ext>
        </pc:extLst>
      </pc:sldChg>
      <pc:sldChg chg="addSp delSp modSp add mod addCm delCm modCm modNotesTx">
        <pc:chgData name="Saranya Palaniswamy" userId="973be20e-c43f-434f-97ed-92fa4baa28ec" providerId="ADAL" clId="{B5DCF0CE-C8E5-412E-A0C9-51F8158176BB}" dt="2024-01-31T13:26:59.854" v="102548"/>
        <pc:sldMkLst>
          <pc:docMk/>
          <pc:sldMk cId="3093571764" sldId="550"/>
        </pc:sldMkLst>
        <pc:spChg chg="add mod">
          <ac:chgData name="Saranya Palaniswamy" userId="973be20e-c43f-434f-97ed-92fa4baa28ec" providerId="ADAL" clId="{B5DCF0CE-C8E5-412E-A0C9-51F8158176BB}" dt="2024-01-12T16:39:05.969" v="95488" actId="20577"/>
          <ac:spMkLst>
            <pc:docMk/>
            <pc:sldMk cId="3093571764" sldId="550"/>
            <ac:spMk id="4" creationId="{5E4F56FE-8DBC-5AF9-26ED-38575D30050A}"/>
          </ac:spMkLst>
        </pc:spChg>
        <pc:spChg chg="mod">
          <ac:chgData name="Saranya Palaniswamy" userId="973be20e-c43f-434f-97ed-92fa4baa28ec" providerId="ADAL" clId="{B5DCF0CE-C8E5-412E-A0C9-51F8158176BB}" dt="2024-01-31T13:26:59.854" v="102548"/>
          <ac:spMkLst>
            <pc:docMk/>
            <pc:sldMk cId="3093571764" sldId="550"/>
            <ac:spMk id="5" creationId="{FDA8D9A9-2B52-482D-9361-DFDB304F11AF}"/>
          </ac:spMkLst>
        </pc:spChg>
        <pc:graphicFrameChg chg="del mod">
          <ac:chgData name="Saranya Palaniswamy" userId="973be20e-c43f-434f-97ed-92fa4baa28ec" providerId="ADAL" clId="{B5DCF0CE-C8E5-412E-A0C9-51F8158176BB}" dt="2024-01-12T14:50:16.605" v="94243" actId="478"/>
          <ac:graphicFrameMkLst>
            <pc:docMk/>
            <pc:sldMk cId="3093571764" sldId="550"/>
            <ac:graphicFrameMk id="2" creationId="{E77BF3EA-E940-4B81-B3D3-27DF55DE8F23}"/>
          </ac:graphicFrameMkLst>
        </pc:graphicFrameChg>
        <pc:graphicFrameChg chg="del mod">
          <ac:chgData name="Saranya Palaniswamy" userId="973be20e-c43f-434f-97ed-92fa4baa28ec" providerId="ADAL" clId="{B5DCF0CE-C8E5-412E-A0C9-51F8158176BB}" dt="2024-01-12T14:50:03.242" v="94238" actId="478"/>
          <ac:graphicFrameMkLst>
            <pc:docMk/>
            <pc:sldMk cId="3093571764" sldId="550"/>
            <ac:graphicFrameMk id="6" creationId="{2DB44A4F-16D2-FFAD-4DC4-99106A6C30D0}"/>
          </ac:graphicFrameMkLst>
        </pc:graphicFrameChg>
        <pc:graphicFrameChg chg="add del mod">
          <ac:chgData name="Saranya Palaniswamy" userId="973be20e-c43f-434f-97ed-92fa4baa28ec" providerId="ADAL" clId="{B5DCF0CE-C8E5-412E-A0C9-51F8158176BB}" dt="2024-01-12T15:00:13.724" v="94290" actId="478"/>
          <ac:graphicFrameMkLst>
            <pc:docMk/>
            <pc:sldMk cId="3093571764" sldId="550"/>
            <ac:graphicFrameMk id="7" creationId="{38987EE8-91D8-36A8-537E-4920A73025A0}"/>
          </ac:graphicFrameMkLst>
        </pc:graphicFrameChg>
        <pc:graphicFrameChg chg="add del mod">
          <ac:chgData name="Saranya Palaniswamy" userId="973be20e-c43f-434f-97ed-92fa4baa28ec" providerId="ADAL" clId="{B5DCF0CE-C8E5-412E-A0C9-51F8158176BB}" dt="2024-01-12T14:57:53.518" v="94277" actId="478"/>
          <ac:graphicFrameMkLst>
            <pc:docMk/>
            <pc:sldMk cId="3093571764" sldId="550"/>
            <ac:graphicFrameMk id="8" creationId="{3DBCFA41-3C48-4857-A616-CBCC25802772}"/>
          </ac:graphicFrameMkLst>
        </pc:graphicFrameChg>
        <pc:graphicFrameChg chg="add del mod">
          <ac:chgData name="Saranya Palaniswamy" userId="973be20e-c43f-434f-97ed-92fa4baa28ec" providerId="ADAL" clId="{B5DCF0CE-C8E5-412E-A0C9-51F8158176BB}" dt="2024-01-12T14:54:09.281" v="94266" actId="478"/>
          <ac:graphicFrameMkLst>
            <pc:docMk/>
            <pc:sldMk cId="3093571764" sldId="550"/>
            <ac:graphicFrameMk id="9" creationId="{23B37BF7-3DD3-8B95-F8A8-C8B6A709AF39}"/>
          </ac:graphicFrameMkLst>
        </pc:graphicFrameChg>
        <pc:graphicFrameChg chg="add del mod">
          <ac:chgData name="Saranya Palaniswamy" userId="973be20e-c43f-434f-97ed-92fa4baa28ec" providerId="ADAL" clId="{B5DCF0CE-C8E5-412E-A0C9-51F8158176BB}" dt="2024-01-12T14:54:27.013" v="94272"/>
          <ac:graphicFrameMkLst>
            <pc:docMk/>
            <pc:sldMk cId="3093571764" sldId="550"/>
            <ac:graphicFrameMk id="10" creationId="{F4F99D7F-EBC6-AEF0-3B9C-DE5FC611258B}"/>
          </ac:graphicFrameMkLst>
        </pc:graphicFrameChg>
        <pc:graphicFrameChg chg="add mod">
          <ac:chgData name="Saranya Palaniswamy" userId="973be20e-c43f-434f-97ed-92fa4baa28ec" providerId="ADAL" clId="{B5DCF0CE-C8E5-412E-A0C9-51F8158176BB}" dt="2024-01-12T14:57:56.325" v="94279" actId="1076"/>
          <ac:graphicFrameMkLst>
            <pc:docMk/>
            <pc:sldMk cId="3093571764" sldId="550"/>
            <ac:graphicFrameMk id="11" creationId="{D25F5343-03C6-37D3-868D-C49AE6BA5DAC}"/>
          </ac:graphicFrameMkLst>
        </pc:graphicFrameChg>
        <pc:graphicFrameChg chg="add mod">
          <ac:chgData name="Saranya Palaniswamy" userId="973be20e-c43f-434f-97ed-92fa4baa28ec" providerId="ADAL" clId="{B5DCF0CE-C8E5-412E-A0C9-51F8158176BB}" dt="2024-01-12T15:02:24.330" v="94318" actId="207"/>
          <ac:graphicFrameMkLst>
            <pc:docMk/>
            <pc:sldMk cId="3093571764" sldId="550"/>
            <ac:graphicFrameMk id="12" creationId="{3759303C-77E4-31B6-EE1E-8524E2E1F702}"/>
          </ac:graphicFrameMkLst>
        </pc:graphicFrameChg>
        <pc:graphicFrameChg chg="add mod">
          <ac:chgData name="Saranya Palaniswamy" userId="973be20e-c43f-434f-97ed-92fa4baa28ec" providerId="ADAL" clId="{B5DCF0CE-C8E5-412E-A0C9-51F8158176BB}" dt="2024-01-26T12:26:17.265" v="101828" actId="20577"/>
          <ac:graphicFrameMkLst>
            <pc:docMk/>
            <pc:sldMk cId="3093571764" sldId="550"/>
            <ac:graphicFrameMk id="13" creationId="{38987EE8-91D8-36A8-537E-4920A73025A0}"/>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4-01-12T19:25:26.771" v="97872"/>
              <pc2:cmMkLst xmlns:pc2="http://schemas.microsoft.com/office/powerpoint/2019/9/main/command">
                <pc:docMk/>
                <pc:sldMk cId="3093571764" sldId="550"/>
                <pc2:cmMk id="{3D904736-E774-4934-A5BD-923094FDC89E}"/>
              </pc2:cmMkLst>
              <pc226:cmRplyChg chg="add">
                <pc226:chgData name="Saranya Palaniswamy" userId="973be20e-c43f-434f-97ed-92fa4baa28ec" providerId="ADAL" clId="{B5DCF0CE-C8E5-412E-A0C9-51F8158176BB}" dt="2024-01-12T15:59:11.743" v="95203"/>
                <pc2:cmRplyMkLst xmlns:pc2="http://schemas.microsoft.com/office/powerpoint/2019/9/main/command">
                  <pc:docMk/>
                  <pc:sldMk cId="3093571764" sldId="550"/>
                  <pc2:cmMk id="{3D904736-E774-4934-A5BD-923094FDC89E}"/>
                  <pc2:cmRplyMk id="{E52759F3-3810-4969-8E37-A087799CEF0F}"/>
                </pc2:cmRplyMkLst>
              </pc226:cmRplyChg>
            </pc226:cmChg>
            <pc226:cmChg xmlns:pc226="http://schemas.microsoft.com/office/powerpoint/2022/06/main/command" chg="del">
              <pc226:chgData name="Saranya Palaniswamy" userId="973be20e-c43f-434f-97ed-92fa4baa28ec" providerId="ADAL" clId="{B5DCF0CE-C8E5-412E-A0C9-51F8158176BB}" dt="2024-01-12T16:00:21.521" v="95204"/>
              <pc2:cmMkLst xmlns:pc2="http://schemas.microsoft.com/office/powerpoint/2019/9/main/command">
                <pc:docMk/>
                <pc:sldMk cId="3093571764" sldId="550"/>
                <pc2:cmMk id="{2F437E47-C906-49B6-8FEC-5AA4550877ED}"/>
              </pc2:cmMkLst>
            </pc226:cmChg>
            <pc226:cmChg xmlns:pc226="http://schemas.microsoft.com/office/powerpoint/2022/06/main/command" chg="del mod">
              <pc226:chgData name="Saranya Palaniswamy" userId="973be20e-c43f-434f-97ed-92fa4baa28ec" providerId="ADAL" clId="{B5DCF0CE-C8E5-412E-A0C9-51F8158176BB}" dt="2024-01-12T16:38:32.397" v="95487"/>
              <pc2:cmMkLst xmlns:pc2="http://schemas.microsoft.com/office/powerpoint/2019/9/main/command">
                <pc:docMk/>
                <pc:sldMk cId="3093571764" sldId="550"/>
                <pc2:cmMk id="{DDE85190-C5BE-4F4D-877C-5E3D17EC52E0}"/>
              </pc2:cmMkLst>
            </pc226:cmChg>
            <pc226:cmChg xmlns:pc226="http://schemas.microsoft.com/office/powerpoint/2022/06/main/command" chg="add del mod">
              <pc226:chgData name="Saranya Palaniswamy" userId="973be20e-c43f-434f-97ed-92fa4baa28ec" providerId="ADAL" clId="{B5DCF0CE-C8E5-412E-A0C9-51F8158176BB}" dt="2024-01-12T19:25:13.737" v="97871"/>
              <pc2:cmMkLst xmlns:pc2="http://schemas.microsoft.com/office/powerpoint/2019/9/main/command">
                <pc:docMk/>
                <pc:sldMk cId="3093571764" sldId="550"/>
                <pc2:cmMk id="{061999F7-E9E5-40F5-96F8-C1FAE863543C}"/>
              </pc2:cmMkLst>
              <pc226:cmRplyChg chg="add">
                <pc226:chgData name="Saranya Palaniswamy" userId="973be20e-c43f-434f-97ed-92fa4baa28ec" providerId="ADAL" clId="{B5DCF0CE-C8E5-412E-A0C9-51F8158176BB}" dt="2024-01-12T16:32:35.674" v="95400"/>
                <pc2:cmRplyMkLst xmlns:pc2="http://schemas.microsoft.com/office/powerpoint/2019/9/main/command">
                  <pc:docMk/>
                  <pc:sldMk cId="3093571764" sldId="550"/>
                  <pc2:cmMk id="{061999F7-E9E5-40F5-96F8-C1FAE863543C}"/>
                  <pc2:cmRplyMk id="{740A4D31-11BB-4174-ACF9-9E7D2D537F1D}"/>
                </pc2:cmRplyMkLst>
              </pc226:cmRplyChg>
            </pc226:cmChg>
          </p:ext>
        </pc:extLst>
      </pc:sldChg>
      <pc:sldChg chg="addSp delSp modSp add mod">
        <pc:chgData name="Saranya Palaniswamy" userId="973be20e-c43f-434f-97ed-92fa4baa28ec" providerId="ADAL" clId="{B5DCF0CE-C8E5-412E-A0C9-51F8158176BB}" dt="2024-01-31T11:27:33.823" v="102005" actId="20577"/>
        <pc:sldMkLst>
          <pc:docMk/>
          <pc:sldMk cId="3429761229" sldId="551"/>
        </pc:sldMkLst>
        <pc:spChg chg="add del mod">
          <ac:chgData name="Saranya Palaniswamy" userId="973be20e-c43f-434f-97ed-92fa4baa28ec" providerId="ADAL" clId="{B5DCF0CE-C8E5-412E-A0C9-51F8158176BB}" dt="2023-12-11T14:38:17.758" v="80058"/>
          <ac:spMkLst>
            <pc:docMk/>
            <pc:sldMk cId="3429761229" sldId="551"/>
            <ac:spMk id="3" creationId="{23EFEBAB-C8FE-64B1-FB71-D4338FA7C28E}"/>
          </ac:spMkLst>
        </pc:spChg>
        <pc:spChg chg="del">
          <ac:chgData name="Saranya Palaniswamy" userId="973be20e-c43f-434f-97ed-92fa4baa28ec" providerId="ADAL" clId="{B5DCF0CE-C8E5-412E-A0C9-51F8158176BB}" dt="2023-12-11T10:28:45.665" v="79437" actId="478"/>
          <ac:spMkLst>
            <pc:docMk/>
            <pc:sldMk cId="3429761229" sldId="551"/>
            <ac:spMk id="4" creationId="{6F47282D-BBDD-6B31-196D-281300258D29}"/>
          </ac:spMkLst>
        </pc:spChg>
        <pc:spChg chg="add mod">
          <ac:chgData name="Saranya Palaniswamy" userId="973be20e-c43f-434f-97ed-92fa4baa28ec" providerId="ADAL" clId="{B5DCF0CE-C8E5-412E-A0C9-51F8158176BB}" dt="2023-12-11T15:00:56.751" v="80291" actId="20577"/>
          <ac:spMkLst>
            <pc:docMk/>
            <pc:sldMk cId="3429761229" sldId="551"/>
            <ac:spMk id="4" creationId="{9AC4990A-49A7-6718-B0E5-8C7E56ED2DD5}"/>
          </ac:spMkLst>
        </pc:spChg>
        <pc:spChg chg="mod">
          <ac:chgData name="Saranya Palaniswamy" userId="973be20e-c43f-434f-97ed-92fa4baa28ec" providerId="ADAL" clId="{B5DCF0CE-C8E5-412E-A0C9-51F8158176BB}" dt="2023-12-11T14:46:31.106" v="80061" actId="1076"/>
          <ac:spMkLst>
            <pc:docMk/>
            <pc:sldMk cId="3429761229" sldId="551"/>
            <ac:spMk id="5" creationId="{402AF01C-17ED-6572-EB28-EC76349F5839}"/>
          </ac:spMkLst>
        </pc:spChg>
        <pc:spChg chg="del mod">
          <ac:chgData name="Saranya Palaniswamy" userId="973be20e-c43f-434f-97ed-92fa4baa28ec" providerId="ADAL" clId="{B5DCF0CE-C8E5-412E-A0C9-51F8158176BB}" dt="2023-12-11T10:38:11.820" v="79447" actId="478"/>
          <ac:spMkLst>
            <pc:docMk/>
            <pc:sldMk cId="3429761229" sldId="551"/>
            <ac:spMk id="7" creationId="{6F38D018-4DCD-72D8-5C48-BA1BB85D5965}"/>
          </ac:spMkLst>
        </pc:spChg>
        <pc:spChg chg="mod">
          <ac:chgData name="Saranya Palaniswamy" userId="973be20e-c43f-434f-97ed-92fa4baa28ec" providerId="ADAL" clId="{B5DCF0CE-C8E5-412E-A0C9-51F8158176BB}" dt="2024-01-31T11:27:33.823" v="102005" actId="20577"/>
          <ac:spMkLst>
            <pc:docMk/>
            <pc:sldMk cId="3429761229" sldId="551"/>
            <ac:spMk id="8" creationId="{0158A66E-2D42-CF43-51B1-B042473F6432}"/>
          </ac:spMkLst>
        </pc:spChg>
        <pc:graphicFrameChg chg="del">
          <ac:chgData name="Saranya Palaniswamy" userId="973be20e-c43f-434f-97ed-92fa4baa28ec" providerId="ADAL" clId="{B5DCF0CE-C8E5-412E-A0C9-51F8158176BB}" dt="2023-12-11T10:28:44.363" v="79436" actId="478"/>
          <ac:graphicFrameMkLst>
            <pc:docMk/>
            <pc:sldMk cId="3429761229" sldId="551"/>
            <ac:graphicFrameMk id="2" creationId="{11C4E416-1E95-42EB-A984-61B185E3CE4D}"/>
          </ac:graphicFrameMkLst>
        </pc:graphicFrameChg>
        <pc:graphicFrameChg chg="add mod">
          <ac:chgData name="Saranya Palaniswamy" userId="973be20e-c43f-434f-97ed-92fa4baa28ec" providerId="ADAL" clId="{B5DCF0CE-C8E5-412E-A0C9-51F8158176BB}" dt="2023-12-11T14:38:17.326" v="80056" actId="14100"/>
          <ac:graphicFrameMkLst>
            <pc:docMk/>
            <pc:sldMk cId="3429761229" sldId="551"/>
            <ac:graphicFrameMk id="2" creationId="{C03C23E4-8C9D-F2DF-49F1-345B5DC00B43}"/>
          </ac:graphicFrameMkLst>
        </pc:graphicFrameChg>
        <pc:graphicFrameChg chg="del">
          <ac:chgData name="Saranya Palaniswamy" userId="973be20e-c43f-434f-97ed-92fa4baa28ec" providerId="ADAL" clId="{B5DCF0CE-C8E5-412E-A0C9-51F8158176BB}" dt="2023-12-11T10:28:42.581" v="79435" actId="478"/>
          <ac:graphicFrameMkLst>
            <pc:docMk/>
            <pc:sldMk cId="3429761229" sldId="551"/>
            <ac:graphicFrameMk id="3" creationId="{70C4BC16-DE71-47B6-98D9-0247B16F5860}"/>
          </ac:graphicFrameMkLst>
        </pc:graphicFrameChg>
        <pc:graphicFrameChg chg="add del mod">
          <ac:chgData name="Saranya Palaniswamy" userId="973be20e-c43f-434f-97ed-92fa4baa28ec" providerId="ADAL" clId="{B5DCF0CE-C8E5-412E-A0C9-51F8158176BB}" dt="2023-12-11T14:37:04.157" v="80036" actId="478"/>
          <ac:graphicFrameMkLst>
            <pc:docMk/>
            <pc:sldMk cId="3429761229" sldId="551"/>
            <ac:graphicFrameMk id="9" creationId="{C03C23E4-8C9D-F2DF-49F1-345B5DC00B43}"/>
          </ac:graphicFrameMkLst>
        </pc:graphicFrameChg>
      </pc:sldChg>
      <pc:sldChg chg="addSp delSp modSp add mod modNotesTx">
        <pc:chgData name="Saranya Palaniswamy" userId="973be20e-c43f-434f-97ed-92fa4baa28ec" providerId="ADAL" clId="{B5DCF0CE-C8E5-412E-A0C9-51F8158176BB}" dt="2024-01-31T12:15:53.408" v="102199"/>
        <pc:sldMkLst>
          <pc:docMk/>
          <pc:sldMk cId="1227336388" sldId="552"/>
        </pc:sldMkLst>
        <pc:spChg chg="mod">
          <ac:chgData name="Saranya Palaniswamy" userId="973be20e-c43f-434f-97ed-92fa4baa28ec" providerId="ADAL" clId="{B5DCF0CE-C8E5-412E-A0C9-51F8158176BB}" dt="2024-01-17T11:58:46.592" v="101461" actId="20577"/>
          <ac:spMkLst>
            <pc:docMk/>
            <pc:sldMk cId="1227336388" sldId="552"/>
            <ac:spMk id="4" creationId="{2135414A-20A3-0495-31D3-23D62C54616B}"/>
          </ac:spMkLst>
        </pc:spChg>
        <pc:spChg chg="mod">
          <ac:chgData name="Saranya Palaniswamy" userId="973be20e-c43f-434f-97ed-92fa4baa28ec" providerId="ADAL" clId="{B5DCF0CE-C8E5-412E-A0C9-51F8158176BB}" dt="2024-01-31T12:15:53.408" v="102199"/>
          <ac:spMkLst>
            <pc:docMk/>
            <pc:sldMk cId="1227336388" sldId="552"/>
            <ac:spMk id="6" creationId="{53F58DE6-A4F5-002A-9E7D-90DFE301E1B9}"/>
          </ac:spMkLst>
        </pc:spChg>
        <pc:spChg chg="add mod">
          <ac:chgData name="Saranya Palaniswamy" userId="973be20e-c43f-434f-97ed-92fa4baa28ec" providerId="ADAL" clId="{B5DCF0CE-C8E5-412E-A0C9-51F8158176BB}" dt="2024-01-04T18:32:15.979" v="88179" actId="6549"/>
          <ac:spMkLst>
            <pc:docMk/>
            <pc:sldMk cId="1227336388" sldId="552"/>
            <ac:spMk id="10" creationId="{8476E08E-8D43-7418-6777-D21DE50C1176}"/>
          </ac:spMkLst>
        </pc:spChg>
        <pc:graphicFrameChg chg="del">
          <ac:chgData name="Saranya Palaniswamy" userId="973be20e-c43f-434f-97ed-92fa4baa28ec" providerId="ADAL" clId="{B5DCF0CE-C8E5-412E-A0C9-51F8158176BB}" dt="2023-12-11T11:27:01.091" v="79469" actId="478"/>
          <ac:graphicFrameMkLst>
            <pc:docMk/>
            <pc:sldMk cId="1227336388" sldId="552"/>
            <ac:graphicFrameMk id="2" creationId="{C148F907-D60C-112F-8896-DA20C9625139}"/>
          </ac:graphicFrameMkLst>
        </pc:graphicFrameChg>
        <pc:picChg chg="add del mod">
          <ac:chgData name="Saranya Palaniswamy" userId="973be20e-c43f-434f-97ed-92fa4baa28ec" providerId="ADAL" clId="{B5DCF0CE-C8E5-412E-A0C9-51F8158176BB}" dt="2024-01-02T10:15:01.994" v="85672" actId="478"/>
          <ac:picMkLst>
            <pc:docMk/>
            <pc:sldMk cId="1227336388" sldId="552"/>
            <ac:picMk id="2" creationId="{847BF688-6A0F-CCAE-61D5-E856C03BA84D}"/>
          </ac:picMkLst>
        </pc:picChg>
        <pc:picChg chg="add del mod">
          <ac:chgData name="Saranya Palaniswamy" userId="973be20e-c43f-434f-97ed-92fa4baa28ec" providerId="ADAL" clId="{B5DCF0CE-C8E5-412E-A0C9-51F8158176BB}" dt="2024-01-04T18:23:34.691" v="87957" actId="478"/>
          <ac:picMkLst>
            <pc:docMk/>
            <pc:sldMk cId="1227336388" sldId="552"/>
            <ac:picMk id="3" creationId="{A9571512-E034-6FB9-E6ED-64145145B6C5}"/>
          </ac:picMkLst>
        </pc:picChg>
        <pc:picChg chg="del">
          <ac:chgData name="Saranya Palaniswamy" userId="973be20e-c43f-434f-97ed-92fa4baa28ec" providerId="ADAL" clId="{B5DCF0CE-C8E5-412E-A0C9-51F8158176BB}" dt="2023-12-11T11:26:54.923" v="79467" actId="478"/>
          <ac:picMkLst>
            <pc:docMk/>
            <pc:sldMk cId="1227336388" sldId="552"/>
            <ac:picMk id="5" creationId="{E156849A-2687-70D5-1121-403C8F5F970A}"/>
          </ac:picMkLst>
        </pc:picChg>
        <pc:picChg chg="add mod">
          <ac:chgData name="Saranya Palaniswamy" userId="973be20e-c43f-434f-97ed-92fa4baa28ec" providerId="ADAL" clId="{B5DCF0CE-C8E5-412E-A0C9-51F8158176BB}" dt="2024-01-04T18:23:42.059" v="87961" actId="1076"/>
          <ac:picMkLst>
            <pc:docMk/>
            <pc:sldMk cId="1227336388" sldId="552"/>
            <ac:picMk id="5" creationId="{F20A8E30-9027-4224-99C7-3C519A35B9ED}"/>
          </ac:picMkLst>
        </pc:picChg>
        <pc:picChg chg="add del mod">
          <ac:chgData name="Saranya Palaniswamy" userId="973be20e-c43f-434f-97ed-92fa4baa28ec" providerId="ADAL" clId="{B5DCF0CE-C8E5-412E-A0C9-51F8158176BB}" dt="2024-01-04T18:24:12.617" v="87962" actId="478"/>
          <ac:picMkLst>
            <pc:docMk/>
            <pc:sldMk cId="1227336388" sldId="552"/>
            <ac:picMk id="7" creationId="{9F6E7657-D125-AF23-C802-516B28D8366B}"/>
          </ac:picMkLst>
        </pc:picChg>
        <pc:picChg chg="del">
          <ac:chgData name="Saranya Palaniswamy" userId="973be20e-c43f-434f-97ed-92fa4baa28ec" providerId="ADAL" clId="{B5DCF0CE-C8E5-412E-A0C9-51F8158176BB}" dt="2023-12-11T11:26:55.925" v="79468" actId="478"/>
          <ac:picMkLst>
            <pc:docMk/>
            <pc:sldMk cId="1227336388" sldId="552"/>
            <ac:picMk id="8" creationId="{F61599DA-FB3C-FDBA-E2D7-33B1107B8FF4}"/>
          </ac:picMkLst>
        </pc:picChg>
        <pc:picChg chg="add mod">
          <ac:chgData name="Saranya Palaniswamy" userId="973be20e-c43f-434f-97ed-92fa4baa28ec" providerId="ADAL" clId="{B5DCF0CE-C8E5-412E-A0C9-51F8158176BB}" dt="2024-01-04T18:24:24.263" v="87967" actId="14100"/>
          <ac:picMkLst>
            <pc:docMk/>
            <pc:sldMk cId="1227336388" sldId="552"/>
            <ac:picMk id="9" creationId="{F5341453-1476-20FD-5267-7510D656CCC6}"/>
          </ac:picMkLst>
        </pc:picChg>
      </pc:sldChg>
      <pc:sldChg chg="addSp delSp modSp add mod">
        <pc:chgData name="Saranya Palaniswamy" userId="973be20e-c43f-434f-97ed-92fa4baa28ec" providerId="ADAL" clId="{B5DCF0CE-C8E5-412E-A0C9-51F8158176BB}" dt="2024-02-05T11:16:11.412" v="102748" actId="20577"/>
        <pc:sldMkLst>
          <pc:docMk/>
          <pc:sldMk cId="4268919843" sldId="553"/>
        </pc:sldMkLst>
        <pc:spChg chg="add mod">
          <ac:chgData name="Saranya Palaniswamy" userId="973be20e-c43f-434f-97ed-92fa4baa28ec" providerId="ADAL" clId="{B5DCF0CE-C8E5-412E-A0C9-51F8158176BB}" dt="2023-12-13T16:29:21.717" v="83052"/>
          <ac:spMkLst>
            <pc:docMk/>
            <pc:sldMk cId="4268919843" sldId="553"/>
            <ac:spMk id="2" creationId="{269AC52D-5A80-23CB-9A52-C47BB302BFEA}"/>
          </ac:spMkLst>
        </pc:spChg>
        <pc:spChg chg="add mod">
          <ac:chgData name="Saranya Palaniswamy" userId="973be20e-c43f-434f-97ed-92fa4baa28ec" providerId="ADAL" clId="{B5DCF0CE-C8E5-412E-A0C9-51F8158176BB}" dt="2024-01-15T17:52:12.655" v="99848" actId="21"/>
          <ac:spMkLst>
            <pc:docMk/>
            <pc:sldMk cId="4268919843" sldId="553"/>
            <ac:spMk id="5" creationId="{A5CD2D75-B058-BE31-AE56-A8B901249E3E}"/>
          </ac:spMkLst>
        </pc:spChg>
        <pc:spChg chg="add mod">
          <ac:chgData name="Saranya Palaniswamy" userId="973be20e-c43f-434f-97ed-92fa4baa28ec" providerId="ADAL" clId="{B5DCF0CE-C8E5-412E-A0C9-51F8158176BB}" dt="2024-02-05T11:16:11.412" v="102748" actId="20577"/>
          <ac:spMkLst>
            <pc:docMk/>
            <pc:sldMk cId="4268919843" sldId="553"/>
            <ac:spMk id="6" creationId="{DA309D88-F5B2-800F-D9B4-F4A34C85CB9A}"/>
          </ac:spMkLst>
        </pc:spChg>
        <pc:spChg chg="mod">
          <ac:chgData name="Saranya Palaniswamy" userId="973be20e-c43f-434f-97ed-92fa4baa28ec" providerId="ADAL" clId="{B5DCF0CE-C8E5-412E-A0C9-51F8158176BB}" dt="2024-01-31T12:57:39.638" v="102312" actId="20577"/>
          <ac:spMkLst>
            <pc:docMk/>
            <pc:sldMk cId="4268919843" sldId="553"/>
            <ac:spMk id="8" creationId="{0158A66E-2D42-CF43-51B1-B042473F6432}"/>
          </ac:spMkLst>
        </pc:spChg>
        <pc:spChg chg="del">
          <ac:chgData name="Saranya Palaniswamy" userId="973be20e-c43f-434f-97ed-92fa4baa28ec" providerId="ADAL" clId="{B5DCF0CE-C8E5-412E-A0C9-51F8158176BB}" dt="2023-12-13T16:29:21.433" v="83051" actId="478"/>
          <ac:spMkLst>
            <pc:docMk/>
            <pc:sldMk cId="4268919843" sldId="553"/>
            <ac:spMk id="12" creationId="{475A5826-392C-FA51-5215-9D9328ABDA5E}"/>
          </ac:spMkLst>
        </pc:spChg>
        <pc:spChg chg="del mod">
          <ac:chgData name="Saranya Palaniswamy" userId="973be20e-c43f-434f-97ed-92fa4baa28ec" providerId="ADAL" clId="{B5DCF0CE-C8E5-412E-A0C9-51F8158176BB}" dt="2023-12-11T11:52:49.253" v="79587" actId="478"/>
          <ac:spMkLst>
            <pc:docMk/>
            <pc:sldMk cId="4268919843" sldId="553"/>
            <ac:spMk id="19" creationId="{A89664F2-D06E-1EFA-30A6-0E757997C3F9}"/>
          </ac:spMkLst>
        </pc:spChg>
        <pc:spChg chg="del">
          <ac:chgData name="Saranya Palaniswamy" userId="973be20e-c43f-434f-97ed-92fa4baa28ec" providerId="ADAL" clId="{B5DCF0CE-C8E5-412E-A0C9-51F8158176BB}" dt="2023-12-11T11:51:10.617" v="79577" actId="478"/>
          <ac:spMkLst>
            <pc:docMk/>
            <pc:sldMk cId="4268919843" sldId="553"/>
            <ac:spMk id="20" creationId="{C1032D52-3B85-95D4-4C72-0C50564331D0}"/>
          </ac:spMkLst>
        </pc:spChg>
        <pc:graphicFrameChg chg="del">
          <ac:chgData name="Saranya Palaniswamy" userId="973be20e-c43f-434f-97ed-92fa4baa28ec" providerId="ADAL" clId="{B5DCF0CE-C8E5-412E-A0C9-51F8158176BB}" dt="2023-12-11T11:51:05.706" v="79574" actId="478"/>
          <ac:graphicFrameMkLst>
            <pc:docMk/>
            <pc:sldMk cId="4268919843" sldId="553"/>
            <ac:graphicFrameMk id="7" creationId="{6255F7DE-296E-4CFB-9CE8-DBE4A2CCE664}"/>
          </ac:graphicFrameMkLst>
        </pc:graphicFrameChg>
        <pc:graphicFrameChg chg="del">
          <ac:chgData name="Saranya Palaniswamy" userId="973be20e-c43f-434f-97ed-92fa4baa28ec" providerId="ADAL" clId="{B5DCF0CE-C8E5-412E-A0C9-51F8158176BB}" dt="2023-12-11T11:51:08.982" v="79576" actId="478"/>
          <ac:graphicFrameMkLst>
            <pc:docMk/>
            <pc:sldMk cId="4268919843" sldId="553"/>
            <ac:graphicFrameMk id="17" creationId="{3CA01960-F655-445D-9912-EE26B6969236}"/>
          </ac:graphicFrameMkLst>
        </pc:graphicFrameChg>
        <pc:picChg chg="add del mod">
          <ac:chgData name="Saranya Palaniswamy" userId="973be20e-c43f-434f-97ed-92fa4baa28ec" providerId="ADAL" clId="{B5DCF0CE-C8E5-412E-A0C9-51F8158176BB}" dt="2023-12-11T15:12:01.331" v="81071" actId="478"/>
          <ac:picMkLst>
            <pc:docMk/>
            <pc:sldMk cId="4268919843" sldId="553"/>
            <ac:picMk id="2" creationId="{D2FAE333-6FE6-A2E4-DDCF-CCEA93DEB548}"/>
          </ac:picMkLst>
        </pc:picChg>
        <pc:picChg chg="add del mod">
          <ac:chgData name="Saranya Palaniswamy" userId="973be20e-c43f-434f-97ed-92fa4baa28ec" providerId="ADAL" clId="{B5DCF0CE-C8E5-412E-A0C9-51F8158176BB}" dt="2023-12-11T15:11:26.607" v="81068" actId="478"/>
          <ac:picMkLst>
            <pc:docMk/>
            <pc:sldMk cId="4268919843" sldId="553"/>
            <ac:picMk id="3" creationId="{32B56052-59FE-E77B-E687-F9952F1453D4}"/>
          </ac:picMkLst>
        </pc:picChg>
        <pc:picChg chg="add mod">
          <ac:chgData name="Saranya Palaniswamy" userId="973be20e-c43f-434f-97ed-92fa4baa28ec" providerId="ADAL" clId="{B5DCF0CE-C8E5-412E-A0C9-51F8158176BB}" dt="2024-01-15T17:52:39.789" v="99859" actId="1076"/>
          <ac:picMkLst>
            <pc:docMk/>
            <pc:sldMk cId="4268919843" sldId="553"/>
            <ac:picMk id="3" creationId="{F82C078B-2391-D1ED-8653-2170BA78BC49}"/>
          </ac:picMkLst>
        </pc:picChg>
        <pc:picChg chg="add mod">
          <ac:chgData name="Saranya Palaniswamy" userId="973be20e-c43f-434f-97ed-92fa4baa28ec" providerId="ADAL" clId="{B5DCF0CE-C8E5-412E-A0C9-51F8158176BB}" dt="2024-02-05T11:14:19.865" v="102618" actId="14100"/>
          <ac:picMkLst>
            <pc:docMk/>
            <pc:sldMk cId="4268919843" sldId="553"/>
            <ac:picMk id="10" creationId="{A51BF2B2-0A66-FFC7-EF3B-C3BEDE77373A}"/>
          </ac:picMkLst>
        </pc:picChg>
        <pc:picChg chg="add del mod">
          <ac:chgData name="Saranya Palaniswamy" userId="973be20e-c43f-434f-97ed-92fa4baa28ec" providerId="ADAL" clId="{B5DCF0CE-C8E5-412E-A0C9-51F8158176BB}" dt="2024-02-05T11:14:10.275" v="102614" actId="478"/>
          <ac:picMkLst>
            <pc:docMk/>
            <pc:sldMk cId="4268919843" sldId="553"/>
            <ac:picMk id="13" creationId="{EAEBD890-3EA8-A9D9-A6B9-71533D3CF521}"/>
          </ac:picMkLst>
        </pc:picChg>
      </pc:sldChg>
      <pc:sldChg chg="addSp delSp modSp add mod modNotesTx">
        <pc:chgData name="Saranya Palaniswamy" userId="973be20e-c43f-434f-97ed-92fa4baa28ec" providerId="ADAL" clId="{B5DCF0CE-C8E5-412E-A0C9-51F8158176BB}" dt="2024-01-31T12:15:14.157" v="102158" actId="6549"/>
        <pc:sldMkLst>
          <pc:docMk/>
          <pc:sldMk cId="986476648" sldId="554"/>
        </pc:sldMkLst>
        <pc:spChg chg="add mod">
          <ac:chgData name="Saranya Palaniswamy" userId="973be20e-c43f-434f-97ed-92fa4baa28ec" providerId="ADAL" clId="{B5DCF0CE-C8E5-412E-A0C9-51F8158176BB}" dt="2024-01-17T11:42:40.023" v="101034" actId="20577"/>
          <ac:spMkLst>
            <pc:docMk/>
            <pc:sldMk cId="986476648" sldId="554"/>
            <ac:spMk id="2" creationId="{5C0CF712-9C5A-7962-0C0B-036E85DBD9FA}"/>
          </ac:spMkLst>
        </pc:spChg>
        <pc:spChg chg="del">
          <ac:chgData name="Saranya Palaniswamy" userId="973be20e-c43f-434f-97ed-92fa4baa28ec" providerId="ADAL" clId="{B5DCF0CE-C8E5-412E-A0C9-51F8158176BB}" dt="2023-12-15T15:15:53.611" v="83478" actId="478"/>
          <ac:spMkLst>
            <pc:docMk/>
            <pc:sldMk cId="986476648" sldId="554"/>
            <ac:spMk id="2" creationId="{71B941A1-7403-686C-8CAA-166C0368FFE0}"/>
          </ac:spMkLst>
        </pc:spChg>
        <pc:spChg chg="del">
          <ac:chgData name="Saranya Palaniswamy" userId="973be20e-c43f-434f-97ed-92fa4baa28ec" providerId="ADAL" clId="{B5DCF0CE-C8E5-412E-A0C9-51F8158176BB}" dt="2023-12-15T15:15:53.611" v="83478" actId="478"/>
          <ac:spMkLst>
            <pc:docMk/>
            <pc:sldMk cId="986476648" sldId="554"/>
            <ac:spMk id="6" creationId="{53F58DE6-A4F5-002A-9E7D-90DFE301E1B9}"/>
          </ac:spMkLst>
        </pc:spChg>
        <pc:spChg chg="del">
          <ac:chgData name="Saranya Palaniswamy" userId="973be20e-c43f-434f-97ed-92fa4baa28ec" providerId="ADAL" clId="{B5DCF0CE-C8E5-412E-A0C9-51F8158176BB}" dt="2023-12-15T15:15:53.611" v="83478" actId="478"/>
          <ac:spMkLst>
            <pc:docMk/>
            <pc:sldMk cId="986476648" sldId="554"/>
            <ac:spMk id="7" creationId="{D688E641-106F-50C5-C5A7-16A938C5971C}"/>
          </ac:spMkLst>
        </pc:spChg>
        <pc:spChg chg="del">
          <ac:chgData name="Saranya Palaniswamy" userId="973be20e-c43f-434f-97ed-92fa4baa28ec" providerId="ADAL" clId="{B5DCF0CE-C8E5-412E-A0C9-51F8158176BB}" dt="2023-12-15T15:15:53.611" v="83478" actId="478"/>
          <ac:spMkLst>
            <pc:docMk/>
            <pc:sldMk cId="986476648" sldId="554"/>
            <ac:spMk id="10" creationId="{9413B5C8-749D-8FAB-900F-6EB5B79A33DC}"/>
          </ac:spMkLst>
        </pc:spChg>
        <pc:spChg chg="del">
          <ac:chgData name="Saranya Palaniswamy" userId="973be20e-c43f-434f-97ed-92fa4baa28ec" providerId="ADAL" clId="{B5DCF0CE-C8E5-412E-A0C9-51F8158176BB}" dt="2023-12-15T15:15:53.611" v="83478" actId="478"/>
          <ac:spMkLst>
            <pc:docMk/>
            <pc:sldMk cId="986476648" sldId="554"/>
            <ac:spMk id="13" creationId="{D5F0BD10-2029-3111-5F08-E3068BEC8E9F}"/>
          </ac:spMkLst>
        </pc:spChg>
        <pc:spChg chg="add mod">
          <ac:chgData name="Saranya Palaniswamy" userId="973be20e-c43f-434f-97ed-92fa4baa28ec" providerId="ADAL" clId="{B5DCF0CE-C8E5-412E-A0C9-51F8158176BB}" dt="2023-12-15T15:26:21.985" v="83499" actId="207"/>
          <ac:spMkLst>
            <pc:docMk/>
            <pc:sldMk cId="986476648" sldId="554"/>
            <ac:spMk id="15" creationId="{D17B9E11-BA21-C762-B586-8DADD73442F9}"/>
          </ac:spMkLst>
        </pc:spChg>
        <pc:spChg chg="add mod">
          <ac:chgData name="Saranya Palaniswamy" userId="973be20e-c43f-434f-97ed-92fa4baa28ec" providerId="ADAL" clId="{B5DCF0CE-C8E5-412E-A0C9-51F8158176BB}" dt="2024-01-31T12:15:14.157" v="102158" actId="6549"/>
          <ac:spMkLst>
            <pc:docMk/>
            <pc:sldMk cId="986476648" sldId="554"/>
            <ac:spMk id="16" creationId="{009C9566-DDB9-C1F6-68D5-524821B8667E}"/>
          </ac:spMkLst>
        </pc:spChg>
        <pc:spChg chg="del">
          <ac:chgData name="Saranya Palaniswamy" userId="973be20e-c43f-434f-97ed-92fa4baa28ec" providerId="ADAL" clId="{B5DCF0CE-C8E5-412E-A0C9-51F8158176BB}" dt="2023-12-15T15:15:53.611" v="83478" actId="478"/>
          <ac:spMkLst>
            <pc:docMk/>
            <pc:sldMk cId="986476648" sldId="554"/>
            <ac:spMk id="30" creationId="{BB841F45-E790-67CB-23F2-38B53EF04DB6}"/>
          </ac:spMkLst>
        </pc:spChg>
        <pc:graphicFrameChg chg="del">
          <ac:chgData name="Saranya Palaniswamy" userId="973be20e-c43f-434f-97ed-92fa4baa28ec" providerId="ADAL" clId="{B5DCF0CE-C8E5-412E-A0C9-51F8158176BB}" dt="2023-12-15T15:15:53.611" v="83478" actId="478"/>
          <ac:graphicFrameMkLst>
            <pc:docMk/>
            <pc:sldMk cId="986476648" sldId="554"/>
            <ac:graphicFrameMk id="4" creationId="{0244A8DB-C07A-1E2D-B93D-E9EF3F8444A7}"/>
          </ac:graphicFrameMkLst>
        </pc:graphicFrameChg>
        <pc:graphicFrameChg chg="del">
          <ac:chgData name="Saranya Palaniswamy" userId="973be20e-c43f-434f-97ed-92fa4baa28ec" providerId="ADAL" clId="{B5DCF0CE-C8E5-412E-A0C9-51F8158176BB}" dt="2023-12-15T15:15:53.611" v="83478" actId="478"/>
          <ac:graphicFrameMkLst>
            <pc:docMk/>
            <pc:sldMk cId="986476648" sldId="554"/>
            <ac:graphicFrameMk id="5" creationId="{12589009-DBE8-D0EF-28B6-F214BA76E892}"/>
          </ac:graphicFrameMkLst>
        </pc:graphicFrameChg>
        <pc:graphicFrameChg chg="del">
          <ac:chgData name="Saranya Palaniswamy" userId="973be20e-c43f-434f-97ed-92fa4baa28ec" providerId="ADAL" clId="{B5DCF0CE-C8E5-412E-A0C9-51F8158176BB}" dt="2023-12-15T15:15:53.611" v="83478" actId="478"/>
          <ac:graphicFrameMkLst>
            <pc:docMk/>
            <pc:sldMk cId="986476648" sldId="554"/>
            <ac:graphicFrameMk id="8" creationId="{BE81F7C0-C811-4E88-8251-1C4604D6FA42}"/>
          </ac:graphicFrameMkLst>
        </pc:graphicFrameChg>
        <pc:graphicFrameChg chg="del">
          <ac:chgData name="Saranya Palaniswamy" userId="973be20e-c43f-434f-97ed-92fa4baa28ec" providerId="ADAL" clId="{B5DCF0CE-C8E5-412E-A0C9-51F8158176BB}" dt="2023-12-15T15:15:53.611" v="83478" actId="478"/>
          <ac:graphicFrameMkLst>
            <pc:docMk/>
            <pc:sldMk cId="986476648" sldId="554"/>
            <ac:graphicFrameMk id="9" creationId="{200E3978-E5EE-9FF0-563C-B56448A50A8F}"/>
          </ac:graphicFrameMkLst>
        </pc:graphicFrameChg>
        <pc:picChg chg="add mod modCrop">
          <ac:chgData name="Saranya Palaniswamy" userId="973be20e-c43f-434f-97ed-92fa4baa28ec" providerId="ADAL" clId="{B5DCF0CE-C8E5-412E-A0C9-51F8158176BB}" dt="2024-01-03T15:51:13.170" v="86121" actId="1076"/>
          <ac:picMkLst>
            <pc:docMk/>
            <pc:sldMk cId="986476648" sldId="554"/>
            <ac:picMk id="3" creationId="{B6D67A89-7A8C-4068-0F03-6CB4B1E2AC83}"/>
          </ac:picMkLst>
        </pc:picChg>
        <pc:picChg chg="add del mod">
          <ac:chgData name="Saranya Palaniswamy" userId="973be20e-c43f-434f-97ed-92fa4baa28ec" providerId="ADAL" clId="{B5DCF0CE-C8E5-412E-A0C9-51F8158176BB}" dt="2024-01-03T15:50:17.220" v="86106" actId="478"/>
          <ac:picMkLst>
            <pc:docMk/>
            <pc:sldMk cId="986476648" sldId="554"/>
            <ac:picMk id="11" creationId="{BC2F00A8-582D-D53A-DF60-40DD7D61398D}"/>
          </ac:picMkLst>
        </pc:picChg>
        <pc:picChg chg="add mod modCrop">
          <ac:chgData name="Saranya Palaniswamy" userId="973be20e-c43f-434f-97ed-92fa4baa28ec" providerId="ADAL" clId="{B5DCF0CE-C8E5-412E-A0C9-51F8158176BB}" dt="2024-01-03T15:50:40.603" v="86113" actId="1076"/>
          <ac:picMkLst>
            <pc:docMk/>
            <pc:sldMk cId="986476648" sldId="554"/>
            <ac:picMk id="14" creationId="{F34253A2-F7B9-54DE-1EEC-F1583B84FD22}"/>
          </ac:picMkLst>
        </pc:picChg>
      </pc:sldChg>
      <pc:sldChg chg="add del">
        <pc:chgData name="Saranya Palaniswamy" userId="973be20e-c43f-434f-97ed-92fa4baa28ec" providerId="ADAL" clId="{B5DCF0CE-C8E5-412E-A0C9-51F8158176BB}" dt="2023-12-11T16:54:55.137" v="82063" actId="2696"/>
        <pc:sldMkLst>
          <pc:docMk/>
          <pc:sldMk cId="2118352513" sldId="554"/>
        </pc:sldMkLst>
      </pc:sldChg>
      <pc:sldChg chg="add del">
        <pc:chgData name="Saranya Palaniswamy" userId="973be20e-c43f-434f-97ed-92fa4baa28ec" providerId="ADAL" clId="{B5DCF0CE-C8E5-412E-A0C9-51F8158176BB}" dt="2023-12-11T16:54:55.137" v="82063" actId="2696"/>
        <pc:sldMkLst>
          <pc:docMk/>
          <pc:sldMk cId="2542518855" sldId="555"/>
        </pc:sldMkLst>
      </pc:sldChg>
      <pc:sldChg chg="addSp delSp modSp add mod ord">
        <pc:chgData name="Saranya Palaniswamy" userId="973be20e-c43f-434f-97ed-92fa4baa28ec" providerId="ADAL" clId="{B5DCF0CE-C8E5-412E-A0C9-51F8158176BB}" dt="2024-01-31T12:15:27.228" v="102165" actId="20577"/>
        <pc:sldMkLst>
          <pc:docMk/>
          <pc:sldMk cId="3076447357" sldId="555"/>
        </pc:sldMkLst>
        <pc:spChg chg="add mod">
          <ac:chgData name="Saranya Palaniswamy" userId="973be20e-c43f-434f-97ed-92fa4baa28ec" providerId="ADAL" clId="{B5DCF0CE-C8E5-412E-A0C9-51F8158176BB}" dt="2024-01-17T11:44:35.923" v="101135" actId="20577"/>
          <ac:spMkLst>
            <pc:docMk/>
            <pc:sldMk cId="3076447357" sldId="555"/>
            <ac:spMk id="2" creationId="{1E7B8547-C7FE-60EB-4D95-AF784772899D}"/>
          </ac:spMkLst>
        </pc:spChg>
        <pc:spChg chg="add mod">
          <ac:chgData name="Saranya Palaniswamy" userId="973be20e-c43f-434f-97ed-92fa4baa28ec" providerId="ADAL" clId="{B5DCF0CE-C8E5-412E-A0C9-51F8158176BB}" dt="2023-12-15T15:29:17.055" v="83603"/>
          <ac:spMkLst>
            <pc:docMk/>
            <pc:sldMk cId="3076447357" sldId="555"/>
            <ac:spMk id="4" creationId="{51493A88-B9E1-7BB2-9104-95EA2C7F7922}"/>
          </ac:spMkLst>
        </pc:spChg>
        <pc:spChg chg="add mod">
          <ac:chgData name="Saranya Palaniswamy" userId="973be20e-c43f-434f-97ed-92fa4baa28ec" providerId="ADAL" clId="{B5DCF0CE-C8E5-412E-A0C9-51F8158176BB}" dt="2024-01-31T12:15:27.228" v="102165" actId="20577"/>
          <ac:spMkLst>
            <pc:docMk/>
            <pc:sldMk cId="3076447357" sldId="555"/>
            <ac:spMk id="5" creationId="{7D521203-10FB-4CFA-EA31-AB4E4C7B6B29}"/>
          </ac:spMkLst>
        </pc:spChg>
        <pc:picChg chg="add mod">
          <ac:chgData name="Saranya Palaniswamy" userId="973be20e-c43f-434f-97ed-92fa4baa28ec" providerId="ADAL" clId="{B5DCF0CE-C8E5-412E-A0C9-51F8158176BB}" dt="2023-12-15T15:36:09.013" v="83657" actId="1076"/>
          <ac:picMkLst>
            <pc:docMk/>
            <pc:sldMk cId="3076447357" sldId="555"/>
            <ac:picMk id="3" creationId="{0A8A9582-575C-C7C1-0402-F9F1627566F2}"/>
          </ac:picMkLst>
        </pc:picChg>
        <pc:picChg chg="del">
          <ac:chgData name="Saranya Palaniswamy" userId="973be20e-c43f-434f-97ed-92fa4baa28ec" providerId="ADAL" clId="{B5DCF0CE-C8E5-412E-A0C9-51F8158176BB}" dt="2023-12-15T15:19:06.558" v="83491" actId="478"/>
          <ac:picMkLst>
            <pc:docMk/>
            <pc:sldMk cId="3076447357" sldId="555"/>
            <ac:picMk id="11" creationId="{BC2F00A8-582D-D53A-DF60-40DD7D61398D}"/>
          </ac:picMkLst>
        </pc:picChg>
        <pc:picChg chg="del">
          <ac:chgData name="Saranya Palaniswamy" userId="973be20e-c43f-434f-97ed-92fa4baa28ec" providerId="ADAL" clId="{B5DCF0CE-C8E5-412E-A0C9-51F8158176BB}" dt="2023-12-15T15:19:07.067" v="83492" actId="478"/>
          <ac:picMkLst>
            <pc:docMk/>
            <pc:sldMk cId="3076447357" sldId="555"/>
            <ac:picMk id="14" creationId="{F34253A2-F7B9-54DE-1EEC-F1583B84FD22}"/>
          </ac:picMkLst>
        </pc:picChg>
      </pc:sldChg>
      <pc:sldChg chg="addSp delSp modSp add mod modNotesTx">
        <pc:chgData name="Saranya Palaniswamy" userId="973be20e-c43f-434f-97ed-92fa4baa28ec" providerId="ADAL" clId="{B5DCF0CE-C8E5-412E-A0C9-51F8158176BB}" dt="2024-01-31T12:16:45.646" v="102214"/>
        <pc:sldMkLst>
          <pc:docMk/>
          <pc:sldMk cId="512415677" sldId="556"/>
        </pc:sldMkLst>
        <pc:spChg chg="add mod">
          <ac:chgData name="Saranya Palaniswamy" userId="973be20e-c43f-434f-97ed-92fa4baa28ec" providerId="ADAL" clId="{B5DCF0CE-C8E5-412E-A0C9-51F8158176BB}" dt="2023-12-19T10:54:04.084" v="83981" actId="14100"/>
          <ac:spMkLst>
            <pc:docMk/>
            <pc:sldMk cId="512415677" sldId="556"/>
            <ac:spMk id="2" creationId="{118DB692-8574-7F3B-9E7E-BB314109BF46}"/>
          </ac:spMkLst>
        </pc:spChg>
        <pc:spChg chg="del">
          <ac:chgData name="Saranya Palaniswamy" userId="973be20e-c43f-434f-97ed-92fa4baa28ec" providerId="ADAL" clId="{B5DCF0CE-C8E5-412E-A0C9-51F8158176BB}" dt="2023-12-18T12:52:16.010" v="83665" actId="478"/>
          <ac:spMkLst>
            <pc:docMk/>
            <pc:sldMk cId="512415677" sldId="556"/>
            <ac:spMk id="4" creationId="{2135414A-20A3-0495-31D3-23D62C54616B}"/>
          </ac:spMkLst>
        </pc:spChg>
        <pc:spChg chg="mod">
          <ac:chgData name="Saranya Palaniswamy" userId="973be20e-c43f-434f-97ed-92fa4baa28ec" providerId="ADAL" clId="{B5DCF0CE-C8E5-412E-A0C9-51F8158176BB}" dt="2024-01-31T12:16:45.646" v="102214"/>
          <ac:spMkLst>
            <pc:docMk/>
            <pc:sldMk cId="512415677" sldId="556"/>
            <ac:spMk id="6" creationId="{53F58DE6-A4F5-002A-9E7D-90DFE301E1B9}"/>
          </ac:spMkLst>
        </pc:spChg>
        <pc:spChg chg="mod">
          <ac:chgData name="Saranya Palaniswamy" userId="973be20e-c43f-434f-97ed-92fa4baa28ec" providerId="ADAL" clId="{B5DCF0CE-C8E5-412E-A0C9-51F8158176BB}" dt="2023-12-18T12:57:24.438" v="83680" actId="207"/>
          <ac:spMkLst>
            <pc:docMk/>
            <pc:sldMk cId="512415677" sldId="556"/>
            <ac:spMk id="13" creationId="{752D2EFE-F52B-AA16-F9B5-1436CFF33C27}"/>
          </ac:spMkLst>
        </pc:spChg>
        <pc:graphicFrameChg chg="add mod">
          <ac:chgData name="Saranya Palaniswamy" userId="973be20e-c43f-434f-97ed-92fa4baa28ec" providerId="ADAL" clId="{B5DCF0CE-C8E5-412E-A0C9-51F8158176BB}" dt="2023-12-18T12:56:48.228" v="83677" actId="208"/>
          <ac:graphicFrameMkLst>
            <pc:docMk/>
            <pc:sldMk cId="512415677" sldId="556"/>
            <ac:graphicFrameMk id="8" creationId="{352FC723-2C48-3A84-772B-6E383DBFD0BC}"/>
          </ac:graphicFrameMkLst>
        </pc:graphicFrameChg>
        <pc:picChg chg="del">
          <ac:chgData name="Saranya Palaniswamy" userId="973be20e-c43f-434f-97ed-92fa4baa28ec" providerId="ADAL" clId="{B5DCF0CE-C8E5-412E-A0C9-51F8158176BB}" dt="2023-12-18T12:52:16.566" v="83666" actId="478"/>
          <ac:picMkLst>
            <pc:docMk/>
            <pc:sldMk cId="512415677" sldId="556"/>
            <ac:picMk id="3" creationId="{A9571512-E034-6FB9-E6ED-64145145B6C5}"/>
          </ac:picMkLst>
        </pc:picChg>
        <pc:picChg chg="add del mod">
          <ac:chgData name="Saranya Palaniswamy" userId="973be20e-c43f-434f-97ed-92fa4baa28ec" providerId="ADAL" clId="{B5DCF0CE-C8E5-412E-A0C9-51F8158176BB}" dt="2023-12-18T12:56:41.430" v="83673" actId="478"/>
          <ac:picMkLst>
            <pc:docMk/>
            <pc:sldMk cId="512415677" sldId="556"/>
            <ac:picMk id="5" creationId="{536A39DE-17D0-C6B9-1486-F24D4E35F261}"/>
          </ac:picMkLst>
        </pc:picChg>
        <pc:picChg chg="del">
          <ac:chgData name="Saranya Palaniswamy" userId="973be20e-c43f-434f-97ed-92fa4baa28ec" providerId="ADAL" clId="{B5DCF0CE-C8E5-412E-A0C9-51F8158176BB}" dt="2023-12-18T12:52:16.967" v="83667" actId="478"/>
          <ac:picMkLst>
            <pc:docMk/>
            <pc:sldMk cId="512415677" sldId="556"/>
            <ac:picMk id="7" creationId="{9F6E7657-D125-AF23-C802-516B28D8366B}"/>
          </ac:picMkLst>
        </pc:picChg>
      </pc:sldChg>
      <pc:sldChg chg="add del">
        <pc:chgData name="Saranya Palaniswamy" userId="973be20e-c43f-434f-97ed-92fa4baa28ec" providerId="ADAL" clId="{B5DCF0CE-C8E5-412E-A0C9-51F8158176BB}" dt="2023-12-11T16:54:55.137" v="82063" actId="2696"/>
        <pc:sldMkLst>
          <pc:docMk/>
          <pc:sldMk cId="2552741399" sldId="556"/>
        </pc:sldMkLst>
      </pc:sldChg>
      <pc:sldChg chg="addSp modSp new del mod">
        <pc:chgData name="Saranya Palaniswamy" userId="973be20e-c43f-434f-97ed-92fa4baa28ec" providerId="ADAL" clId="{B5DCF0CE-C8E5-412E-A0C9-51F8158176BB}" dt="2023-12-20T17:03:10.497" v="85339" actId="47"/>
        <pc:sldMkLst>
          <pc:docMk/>
          <pc:sldMk cId="888923284" sldId="557"/>
        </pc:sldMkLst>
        <pc:spChg chg="mod">
          <ac:chgData name="Saranya Palaniswamy" userId="973be20e-c43f-434f-97ed-92fa4baa28ec" providerId="ADAL" clId="{B5DCF0CE-C8E5-412E-A0C9-51F8158176BB}" dt="2023-12-20T16:54:13.055" v="85058" actId="120"/>
          <ac:spMkLst>
            <pc:docMk/>
            <pc:sldMk cId="888923284" sldId="557"/>
            <ac:spMk id="2" creationId="{B663B556-EDE3-05E7-ECF7-2090D919C51A}"/>
          </ac:spMkLst>
        </pc:spChg>
        <pc:spChg chg="add mod">
          <ac:chgData name="Saranya Palaniswamy" userId="973be20e-c43f-434f-97ed-92fa4baa28ec" providerId="ADAL" clId="{B5DCF0CE-C8E5-412E-A0C9-51F8158176BB}" dt="2023-12-20T16:59:12.747" v="85322" actId="20577"/>
          <ac:spMkLst>
            <pc:docMk/>
            <pc:sldMk cId="888923284" sldId="557"/>
            <ac:spMk id="3" creationId="{3B0E87BE-4A71-1863-16CB-5E4A9CD75194}"/>
          </ac:spMkLst>
        </pc:spChg>
      </pc:sldChg>
      <pc:sldChg chg="addSp delSp modSp add del mod ord">
        <pc:chgData name="Saranya Palaniswamy" userId="973be20e-c43f-434f-97ed-92fa4baa28ec" providerId="ADAL" clId="{B5DCF0CE-C8E5-412E-A0C9-51F8158176BB}" dt="2023-12-21T16:07:11.317" v="85496" actId="47"/>
        <pc:sldMkLst>
          <pc:docMk/>
          <pc:sldMk cId="1642011819" sldId="557"/>
        </pc:sldMkLst>
        <pc:spChg chg="mod">
          <ac:chgData name="Saranya Palaniswamy" userId="973be20e-c43f-434f-97ed-92fa4baa28ec" providerId="ADAL" clId="{B5DCF0CE-C8E5-412E-A0C9-51F8158176BB}" dt="2023-12-21T16:03:58.297" v="85421" actId="20577"/>
          <ac:spMkLst>
            <pc:docMk/>
            <pc:sldMk cId="1642011819" sldId="557"/>
            <ac:spMk id="2" creationId="{482A57AF-76F8-D691-80C2-A6BF667681A7}"/>
          </ac:spMkLst>
        </pc:spChg>
        <pc:spChg chg="mod">
          <ac:chgData name="Saranya Palaniswamy" userId="973be20e-c43f-434f-97ed-92fa4baa28ec" providerId="ADAL" clId="{B5DCF0CE-C8E5-412E-A0C9-51F8158176BB}" dt="2023-12-21T16:02:34.118" v="85385" actId="207"/>
          <ac:spMkLst>
            <pc:docMk/>
            <pc:sldMk cId="1642011819" sldId="557"/>
            <ac:spMk id="3" creationId="{FC6EA848-9A4F-B48D-E018-8F44CB98C3A0}"/>
          </ac:spMkLst>
        </pc:spChg>
        <pc:spChg chg="del">
          <ac:chgData name="Saranya Palaniswamy" userId="973be20e-c43f-434f-97ed-92fa4baa28ec" providerId="ADAL" clId="{B5DCF0CE-C8E5-412E-A0C9-51F8158176BB}" dt="2023-12-21T16:00:30.393" v="85346" actId="478"/>
          <ac:spMkLst>
            <pc:docMk/>
            <pc:sldMk cId="1642011819" sldId="557"/>
            <ac:spMk id="4" creationId="{A39AC74E-7D23-1EB9-6FE3-CB414ECFC0EE}"/>
          </ac:spMkLst>
        </pc:spChg>
        <pc:spChg chg="add mod">
          <ac:chgData name="Saranya Palaniswamy" userId="973be20e-c43f-434f-97ed-92fa4baa28ec" providerId="ADAL" clId="{B5DCF0CE-C8E5-412E-A0C9-51F8158176BB}" dt="2023-12-21T16:06:47.154" v="85495" actId="20577"/>
          <ac:spMkLst>
            <pc:docMk/>
            <pc:sldMk cId="1642011819" sldId="557"/>
            <ac:spMk id="9" creationId="{6AB4B3F2-FBB5-DD5C-D5DD-31E90D46C2AB}"/>
          </ac:spMkLst>
        </pc:spChg>
        <pc:picChg chg="del">
          <ac:chgData name="Saranya Palaniswamy" userId="973be20e-c43f-434f-97ed-92fa4baa28ec" providerId="ADAL" clId="{B5DCF0CE-C8E5-412E-A0C9-51F8158176BB}" dt="2023-12-21T16:00:33.202" v="85347" actId="478"/>
          <ac:picMkLst>
            <pc:docMk/>
            <pc:sldMk cId="1642011819" sldId="557"/>
            <ac:picMk id="6" creationId="{056EDA25-DDCE-EB5C-F3EB-08B382D4ABE7}"/>
          </ac:picMkLst>
        </pc:picChg>
        <pc:picChg chg="add mod">
          <ac:chgData name="Saranya Palaniswamy" userId="973be20e-c43f-434f-97ed-92fa4baa28ec" providerId="ADAL" clId="{B5DCF0CE-C8E5-412E-A0C9-51F8158176BB}" dt="2023-12-21T16:03:38.953" v="85405" actId="14100"/>
          <ac:picMkLst>
            <pc:docMk/>
            <pc:sldMk cId="1642011819" sldId="557"/>
            <ac:picMk id="7" creationId="{91990A90-B70F-AC49-A3F3-6634F225A3FE}"/>
          </ac:picMkLst>
        </pc:picChg>
        <pc:picChg chg="add mod">
          <ac:chgData name="Saranya Palaniswamy" userId="973be20e-c43f-434f-97ed-92fa4baa28ec" providerId="ADAL" clId="{B5DCF0CE-C8E5-412E-A0C9-51F8158176BB}" dt="2023-12-21T16:03:46.065" v="85407" actId="14100"/>
          <ac:picMkLst>
            <pc:docMk/>
            <pc:sldMk cId="1642011819" sldId="557"/>
            <ac:picMk id="8" creationId="{256DF409-DD6D-31E5-0C1E-6B7A12399110}"/>
          </ac:picMkLst>
        </pc:picChg>
      </pc:sldChg>
      <pc:sldChg chg="modSp add del mod">
        <pc:chgData name="Saranya Palaniswamy" userId="973be20e-c43f-434f-97ed-92fa4baa28ec" providerId="ADAL" clId="{B5DCF0CE-C8E5-412E-A0C9-51F8158176BB}" dt="2023-12-20T17:03:49.245" v="85344" actId="47"/>
        <pc:sldMkLst>
          <pc:docMk/>
          <pc:sldMk cId="3395624672" sldId="557"/>
        </pc:sldMkLst>
        <pc:spChg chg="mod">
          <ac:chgData name="Saranya Palaniswamy" userId="973be20e-c43f-434f-97ed-92fa4baa28ec" providerId="ADAL" clId="{B5DCF0CE-C8E5-412E-A0C9-51F8158176BB}" dt="2023-12-20T17:03:47.360" v="85343" actId="6549"/>
          <ac:spMkLst>
            <pc:docMk/>
            <pc:sldMk cId="3395624672" sldId="557"/>
            <ac:spMk id="2" creationId="{47549665-B545-E348-D663-29F8656E9303}"/>
          </ac:spMkLst>
        </pc:spChg>
        <pc:spChg chg="mod">
          <ac:chgData name="Saranya Palaniswamy" userId="973be20e-c43f-434f-97ed-92fa4baa28ec" providerId="ADAL" clId="{B5DCF0CE-C8E5-412E-A0C9-51F8158176BB}" dt="2023-12-20T17:03:37.954" v="85342" actId="6549"/>
          <ac:spMkLst>
            <pc:docMk/>
            <pc:sldMk cId="3395624672" sldId="557"/>
            <ac:spMk id="3" creationId="{9364F0DD-2F6F-9707-6C2A-388AD3683A75}"/>
          </ac:spMkLst>
        </pc:spChg>
      </pc:sldChg>
      <pc:sldChg chg="modSp add mod">
        <pc:chgData name="Saranya Palaniswamy" userId="973be20e-c43f-434f-97ed-92fa4baa28ec" providerId="ADAL" clId="{B5DCF0CE-C8E5-412E-A0C9-51F8158176BB}" dt="2024-01-02T10:45:44.972" v="85693" actId="113"/>
        <pc:sldMkLst>
          <pc:docMk/>
          <pc:sldMk cId="3963022360" sldId="557"/>
        </pc:sldMkLst>
        <pc:spChg chg="mod">
          <ac:chgData name="Saranya Palaniswamy" userId="973be20e-c43f-434f-97ed-92fa4baa28ec" providerId="ADAL" clId="{B5DCF0CE-C8E5-412E-A0C9-51F8158176BB}" dt="2024-01-02T10:45:29.617" v="85690" actId="6549"/>
          <ac:spMkLst>
            <pc:docMk/>
            <pc:sldMk cId="3963022360" sldId="557"/>
            <ac:spMk id="2" creationId="{CA62119F-008E-4C8F-A696-51DD22AA2EAB}"/>
          </ac:spMkLst>
        </pc:spChg>
        <pc:spChg chg="mod">
          <ac:chgData name="Saranya Palaniswamy" userId="973be20e-c43f-434f-97ed-92fa4baa28ec" providerId="ADAL" clId="{B5DCF0CE-C8E5-412E-A0C9-51F8158176BB}" dt="2024-01-02T10:45:44.972" v="85693" actId="113"/>
          <ac:spMkLst>
            <pc:docMk/>
            <pc:sldMk cId="3963022360" sldId="557"/>
            <ac:spMk id="6" creationId="{B6C83348-8B05-5DD0-988B-7FA7D4ADFB56}"/>
          </ac:spMkLst>
        </pc:spChg>
        <pc:picChg chg="mod">
          <ac:chgData name="Saranya Palaniswamy" userId="973be20e-c43f-434f-97ed-92fa4baa28ec" providerId="ADAL" clId="{B5DCF0CE-C8E5-412E-A0C9-51F8158176BB}" dt="2024-01-02T10:44:49.535" v="85683" actId="1076"/>
          <ac:picMkLst>
            <pc:docMk/>
            <pc:sldMk cId="3963022360" sldId="557"/>
            <ac:picMk id="7" creationId="{CA4CFE09-D24A-ABE1-C533-C331C23423B1}"/>
          </ac:picMkLst>
        </pc:picChg>
      </pc:sldChg>
      <pc:sldChg chg="addSp delSp modSp add del mod">
        <pc:chgData name="Saranya Palaniswamy" userId="973be20e-c43f-434f-97ed-92fa4baa28ec" providerId="ADAL" clId="{B5DCF0CE-C8E5-412E-A0C9-51F8158176BB}" dt="2024-01-02T09:54:56.789" v="85542" actId="2696"/>
        <pc:sldMkLst>
          <pc:docMk/>
          <pc:sldMk cId="4234538864" sldId="557"/>
        </pc:sldMkLst>
        <pc:spChg chg="mod">
          <ac:chgData name="Saranya Palaniswamy" userId="973be20e-c43f-434f-97ed-92fa4baa28ec" providerId="ADAL" clId="{B5DCF0CE-C8E5-412E-A0C9-51F8158176BB}" dt="2024-01-02T09:54:12.030" v="85535" actId="20577"/>
          <ac:spMkLst>
            <pc:docMk/>
            <pc:sldMk cId="4234538864" sldId="557"/>
            <ac:spMk id="2" creationId="{CA62119F-008E-4C8F-A696-51DD22AA2EAB}"/>
          </ac:spMkLst>
        </pc:spChg>
        <pc:spChg chg="del">
          <ac:chgData name="Saranya Palaniswamy" userId="973be20e-c43f-434f-97ed-92fa4baa28ec" providerId="ADAL" clId="{B5DCF0CE-C8E5-412E-A0C9-51F8158176BB}" dt="2024-01-02T09:53:55.128" v="85512" actId="478"/>
          <ac:spMkLst>
            <pc:docMk/>
            <pc:sldMk cId="4234538864" sldId="557"/>
            <ac:spMk id="3" creationId="{3E200D61-5C7B-46B5-93AD-DA89C584FC54}"/>
          </ac:spMkLst>
        </pc:spChg>
        <pc:spChg chg="add del mod">
          <ac:chgData name="Saranya Palaniswamy" userId="973be20e-c43f-434f-97ed-92fa4baa28ec" providerId="ADAL" clId="{B5DCF0CE-C8E5-412E-A0C9-51F8158176BB}" dt="2024-01-02T09:54:00.175" v="85513"/>
          <ac:spMkLst>
            <pc:docMk/>
            <pc:sldMk cId="4234538864" sldId="557"/>
            <ac:spMk id="5" creationId="{7585E0D7-9098-01E8-788F-4615DA6E7A04}"/>
          </ac:spMkLst>
        </pc:spChg>
        <pc:spChg chg="add mod">
          <ac:chgData name="Saranya Palaniswamy" userId="973be20e-c43f-434f-97ed-92fa4baa28ec" providerId="ADAL" clId="{B5DCF0CE-C8E5-412E-A0C9-51F8158176BB}" dt="2024-01-02T09:54:29.421" v="85539" actId="403"/>
          <ac:spMkLst>
            <pc:docMk/>
            <pc:sldMk cId="4234538864" sldId="557"/>
            <ac:spMk id="6" creationId="{B6C83348-8B05-5DD0-988B-7FA7D4ADFB56}"/>
          </ac:spMkLst>
        </pc:spChg>
        <pc:picChg chg="add mod">
          <ac:chgData name="Saranya Palaniswamy" userId="973be20e-c43f-434f-97ed-92fa4baa28ec" providerId="ADAL" clId="{B5DCF0CE-C8E5-412E-A0C9-51F8158176BB}" dt="2024-01-02T09:54:36.609" v="85541" actId="1076"/>
          <ac:picMkLst>
            <pc:docMk/>
            <pc:sldMk cId="4234538864" sldId="557"/>
            <ac:picMk id="7" creationId="{CA4CFE09-D24A-ABE1-C533-C331C23423B1}"/>
          </ac:picMkLst>
        </pc:picChg>
      </pc:sldChg>
      <pc:sldChg chg="modSp add del mod">
        <pc:chgData name="Saranya Palaniswamy" userId="973be20e-c43f-434f-97ed-92fa4baa28ec" providerId="ADAL" clId="{B5DCF0CE-C8E5-412E-A0C9-51F8158176BB}" dt="2023-12-20T17:00:54.784" v="85335" actId="47"/>
        <pc:sldMkLst>
          <pc:docMk/>
          <pc:sldMk cId="622460503" sldId="558"/>
        </pc:sldMkLst>
        <pc:spChg chg="mod">
          <ac:chgData name="Saranya Palaniswamy" userId="973be20e-c43f-434f-97ed-92fa4baa28ec" providerId="ADAL" clId="{B5DCF0CE-C8E5-412E-A0C9-51F8158176BB}" dt="2023-12-20T17:00:41.261" v="85334"/>
          <ac:spMkLst>
            <pc:docMk/>
            <pc:sldMk cId="622460503" sldId="558"/>
            <ac:spMk id="3" creationId="{3B0E87BE-4A71-1863-16CB-5E4A9CD75194}"/>
          </ac:spMkLst>
        </pc:spChg>
      </pc:sldChg>
      <pc:sldChg chg="modSp add del mod">
        <pc:chgData name="Saranya Palaniswamy" userId="973be20e-c43f-434f-97ed-92fa4baa28ec" providerId="ADAL" clId="{B5DCF0CE-C8E5-412E-A0C9-51F8158176BB}" dt="2023-12-20T17:03:06.341" v="85338" actId="47"/>
        <pc:sldMkLst>
          <pc:docMk/>
          <pc:sldMk cId="635027050" sldId="558"/>
        </pc:sldMkLst>
        <pc:spChg chg="mod">
          <ac:chgData name="Saranya Palaniswamy" userId="973be20e-c43f-434f-97ed-92fa4baa28ec" providerId="ADAL" clId="{B5DCF0CE-C8E5-412E-A0C9-51F8158176BB}" dt="2023-12-20T17:01:23.586" v="85337" actId="6549"/>
          <ac:spMkLst>
            <pc:docMk/>
            <pc:sldMk cId="635027050" sldId="558"/>
            <ac:spMk id="3" creationId="{3B0E87BE-4A71-1863-16CB-5E4A9CD75194}"/>
          </ac:spMkLst>
        </pc:spChg>
      </pc:sldChg>
      <pc:sldChg chg="addSp delSp modSp add mod">
        <pc:chgData name="Saranya Palaniswamy" userId="973be20e-c43f-434f-97ed-92fa4baa28ec" providerId="ADAL" clId="{B5DCF0CE-C8E5-412E-A0C9-51F8158176BB}" dt="2024-01-31T13:23:30.454" v="102485" actId="14100"/>
        <pc:sldMkLst>
          <pc:docMk/>
          <pc:sldMk cId="732521723" sldId="558"/>
        </pc:sldMkLst>
        <pc:spChg chg="mod">
          <ac:chgData name="Saranya Palaniswamy" userId="973be20e-c43f-434f-97ed-92fa4baa28ec" providerId="ADAL" clId="{B5DCF0CE-C8E5-412E-A0C9-51F8158176BB}" dt="2024-01-17T11:39:46.088" v="100762" actId="20577"/>
          <ac:spMkLst>
            <pc:docMk/>
            <pc:sldMk cId="732521723" sldId="558"/>
            <ac:spMk id="2" creationId="{5C0CF712-9C5A-7962-0C0B-036E85DBD9FA}"/>
          </ac:spMkLst>
        </pc:spChg>
        <pc:spChg chg="add mod">
          <ac:chgData name="Saranya Palaniswamy" userId="973be20e-c43f-434f-97ed-92fa4baa28ec" providerId="ADAL" clId="{B5DCF0CE-C8E5-412E-A0C9-51F8158176BB}" dt="2024-01-17T11:41:18.340" v="100927" actId="6549"/>
          <ac:spMkLst>
            <pc:docMk/>
            <pc:sldMk cId="732521723" sldId="558"/>
            <ac:spMk id="5" creationId="{03794834-7737-6026-1FB4-C1FF6D03E124}"/>
          </ac:spMkLst>
        </pc:spChg>
        <pc:spChg chg="mod">
          <ac:chgData name="Saranya Palaniswamy" userId="973be20e-c43f-434f-97ed-92fa4baa28ec" providerId="ADAL" clId="{B5DCF0CE-C8E5-412E-A0C9-51F8158176BB}" dt="2024-01-31T13:23:30.454" v="102485" actId="14100"/>
          <ac:spMkLst>
            <pc:docMk/>
            <pc:sldMk cId="732521723" sldId="558"/>
            <ac:spMk id="16" creationId="{009C9566-DDB9-C1F6-68D5-524821B8667E}"/>
          </ac:spMkLst>
        </pc:spChg>
        <pc:picChg chg="add mod modCrop">
          <ac:chgData name="Saranya Palaniswamy" userId="973be20e-c43f-434f-97ed-92fa4baa28ec" providerId="ADAL" clId="{B5DCF0CE-C8E5-412E-A0C9-51F8158176BB}" dt="2024-01-03T15:47:17.458" v="86096" actId="1076"/>
          <ac:picMkLst>
            <pc:docMk/>
            <pc:sldMk cId="732521723" sldId="558"/>
            <ac:picMk id="3" creationId="{1147694C-7D7E-18A4-D8DB-749A16B5D61F}"/>
          </ac:picMkLst>
        </pc:picChg>
        <pc:picChg chg="mod modCrop">
          <ac:chgData name="Saranya Palaniswamy" userId="973be20e-c43f-434f-97ed-92fa4baa28ec" providerId="ADAL" clId="{B5DCF0CE-C8E5-412E-A0C9-51F8158176BB}" dt="2024-01-03T15:47:14.908" v="86094" actId="1076"/>
          <ac:picMkLst>
            <pc:docMk/>
            <pc:sldMk cId="732521723" sldId="558"/>
            <ac:picMk id="11" creationId="{BC2F00A8-582D-D53A-DF60-40DD7D61398D}"/>
          </ac:picMkLst>
        </pc:picChg>
        <pc:picChg chg="del">
          <ac:chgData name="Saranya Palaniswamy" userId="973be20e-c43f-434f-97ed-92fa4baa28ec" providerId="ADAL" clId="{B5DCF0CE-C8E5-412E-A0C9-51F8158176BB}" dt="2024-01-03T15:46:48.626" v="86086" actId="478"/>
          <ac:picMkLst>
            <pc:docMk/>
            <pc:sldMk cId="732521723" sldId="558"/>
            <ac:picMk id="14" creationId="{F34253A2-F7B9-54DE-1EEC-F1583B84FD22}"/>
          </ac:picMkLst>
        </pc:picChg>
      </pc:sldChg>
      <pc:sldChg chg="addSp delSp modSp add del mod">
        <pc:chgData name="Saranya Palaniswamy" userId="973be20e-c43f-434f-97ed-92fa4baa28ec" providerId="ADAL" clId="{B5DCF0CE-C8E5-412E-A0C9-51F8158176BB}" dt="2023-12-21T16:03:53.104" v="85408" actId="47"/>
        <pc:sldMkLst>
          <pc:docMk/>
          <pc:sldMk cId="2520880594" sldId="558"/>
        </pc:sldMkLst>
        <pc:spChg chg="mod">
          <ac:chgData name="Saranya Palaniswamy" userId="973be20e-c43f-434f-97ed-92fa4baa28ec" providerId="ADAL" clId="{B5DCF0CE-C8E5-412E-A0C9-51F8158176BB}" dt="2023-12-21T16:02:47.468" v="85395" actId="20577"/>
          <ac:spMkLst>
            <pc:docMk/>
            <pc:sldMk cId="2520880594" sldId="558"/>
            <ac:spMk id="2" creationId="{482A57AF-76F8-D691-80C2-A6BF667681A7}"/>
          </ac:spMkLst>
        </pc:spChg>
        <pc:picChg chg="add del mod">
          <ac:chgData name="Saranya Palaniswamy" userId="973be20e-c43f-434f-97ed-92fa4baa28ec" providerId="ADAL" clId="{B5DCF0CE-C8E5-412E-A0C9-51F8158176BB}" dt="2023-12-21T16:03:25.011" v="85400" actId="21"/>
          <ac:picMkLst>
            <pc:docMk/>
            <pc:sldMk cId="2520880594" sldId="558"/>
            <ac:picMk id="5" creationId="{A829ACF0-43EB-76FC-A26F-3053BDDD8791}"/>
          </ac:picMkLst>
        </pc:picChg>
        <pc:picChg chg="del">
          <ac:chgData name="Saranya Palaniswamy" userId="973be20e-c43f-434f-97ed-92fa4baa28ec" providerId="ADAL" clId="{B5DCF0CE-C8E5-412E-A0C9-51F8158176BB}" dt="2023-12-21T16:02:43.338" v="85387" actId="478"/>
          <ac:picMkLst>
            <pc:docMk/>
            <pc:sldMk cId="2520880594" sldId="558"/>
            <ac:picMk id="7" creationId="{91990A90-B70F-AC49-A3F3-6634F225A3FE}"/>
          </ac:picMkLst>
        </pc:picChg>
      </pc:sldChg>
      <pc:sldChg chg="addSp delSp modSp add mod ord">
        <pc:chgData name="Saranya Palaniswamy" userId="973be20e-c43f-434f-97ed-92fa4baa28ec" providerId="ADAL" clId="{B5DCF0CE-C8E5-412E-A0C9-51F8158176BB}" dt="2024-01-31T12:10:28.149" v="102152" actId="20577"/>
        <pc:sldMkLst>
          <pc:docMk/>
          <pc:sldMk cId="3303345782" sldId="559"/>
        </pc:sldMkLst>
        <pc:spChg chg="del">
          <ac:chgData name="Saranya Palaniswamy" userId="973be20e-c43f-434f-97ed-92fa4baa28ec" providerId="ADAL" clId="{B5DCF0CE-C8E5-412E-A0C9-51F8158176BB}" dt="2024-01-04T17:09:50.956" v="86529" actId="478"/>
          <ac:spMkLst>
            <pc:docMk/>
            <pc:sldMk cId="3303345782" sldId="559"/>
            <ac:spMk id="2" creationId="{F44F8A42-1ACE-6DB2-D60E-06280A15CEBE}"/>
          </ac:spMkLst>
        </pc:spChg>
        <pc:spChg chg="mod">
          <ac:chgData name="Saranya Palaniswamy" userId="973be20e-c43f-434f-97ed-92fa4baa28ec" providerId="ADAL" clId="{B5DCF0CE-C8E5-412E-A0C9-51F8158176BB}" dt="2024-01-04T17:39:14.755" v="87253" actId="20577"/>
          <ac:spMkLst>
            <pc:docMk/>
            <pc:sldMk cId="3303345782" sldId="559"/>
            <ac:spMk id="5" creationId="{7EAD4C5D-444F-985C-4CCB-84A9EB703C49}"/>
          </ac:spMkLst>
        </pc:spChg>
        <pc:spChg chg="mod">
          <ac:chgData name="Saranya Palaniswamy" userId="973be20e-c43f-434f-97ed-92fa4baa28ec" providerId="ADAL" clId="{B5DCF0CE-C8E5-412E-A0C9-51F8158176BB}" dt="2024-01-31T12:10:28.149" v="102152" actId="20577"/>
          <ac:spMkLst>
            <pc:docMk/>
            <pc:sldMk cId="3303345782" sldId="559"/>
            <ac:spMk id="6" creationId="{53F58DE6-A4F5-002A-9E7D-90DFE301E1B9}"/>
          </ac:spMkLst>
        </pc:spChg>
        <pc:spChg chg="add mod">
          <ac:chgData name="Saranya Palaniswamy" userId="973be20e-c43f-434f-97ed-92fa4baa28ec" providerId="ADAL" clId="{B5DCF0CE-C8E5-412E-A0C9-51F8158176BB}" dt="2024-01-04T18:35:27.611" v="88205" actId="1076"/>
          <ac:spMkLst>
            <pc:docMk/>
            <pc:sldMk cId="3303345782" sldId="559"/>
            <ac:spMk id="8" creationId="{1CB1466A-83CB-8983-E737-1D1995FDE375}"/>
          </ac:spMkLst>
        </pc:spChg>
        <pc:graphicFrameChg chg="del">
          <ac:chgData name="Saranya Palaniswamy" userId="973be20e-c43f-434f-97ed-92fa4baa28ec" providerId="ADAL" clId="{B5DCF0CE-C8E5-412E-A0C9-51F8158176BB}" dt="2024-01-04T17:09:13.979" v="86525" actId="478"/>
          <ac:graphicFrameMkLst>
            <pc:docMk/>
            <pc:sldMk cId="3303345782" sldId="559"/>
            <ac:graphicFrameMk id="3" creationId="{73ABD0C8-5A91-EFFB-DF0A-F88CF74F2D20}"/>
          </ac:graphicFrameMkLst>
        </pc:graphicFrameChg>
        <pc:graphicFrameChg chg="add mod">
          <ac:chgData name="Saranya Palaniswamy" userId="973be20e-c43f-434f-97ed-92fa4baa28ec" providerId="ADAL" clId="{B5DCF0CE-C8E5-412E-A0C9-51F8158176BB}" dt="2024-01-04T17:12:38.802" v="86589" actId="20577"/>
          <ac:graphicFrameMkLst>
            <pc:docMk/>
            <pc:sldMk cId="3303345782" sldId="559"/>
            <ac:graphicFrameMk id="7" creationId="{2EEA5E69-432A-52AF-699F-D906ED5DA400}"/>
          </ac:graphicFrameMkLst>
        </pc:graphicFrameChg>
      </pc:sldChg>
      <pc:sldChg chg="addSp delSp modSp add del mod delCm modCm">
        <pc:chgData name="Saranya Palaniswamy" userId="973be20e-c43f-434f-97ed-92fa4baa28ec" providerId="ADAL" clId="{B5DCF0CE-C8E5-412E-A0C9-51F8158176BB}" dt="2024-01-12T15:16:27.385" v="94721" actId="47"/>
        <pc:sldMkLst>
          <pc:docMk/>
          <pc:sldMk cId="2874596774" sldId="560"/>
        </pc:sldMkLst>
        <pc:spChg chg="mod">
          <ac:chgData name="Saranya Palaniswamy" userId="973be20e-c43f-434f-97ed-92fa4baa28ec" providerId="ADAL" clId="{B5DCF0CE-C8E5-412E-A0C9-51F8158176BB}" dt="2024-01-09T15:14:15.412" v="89621" actId="6549"/>
          <ac:spMkLst>
            <pc:docMk/>
            <pc:sldMk cId="2874596774" sldId="560"/>
            <ac:spMk id="4" creationId="{5E4F56FE-8DBC-5AF9-26ED-38575D30050A}"/>
          </ac:spMkLst>
        </pc:spChg>
        <pc:spChg chg="add mod">
          <ac:chgData name="Saranya Palaniswamy" userId="973be20e-c43f-434f-97ed-92fa4baa28ec" providerId="ADAL" clId="{B5DCF0CE-C8E5-412E-A0C9-51F8158176BB}" dt="2024-01-09T16:05:28.692" v="90533" actId="313"/>
          <ac:spMkLst>
            <pc:docMk/>
            <pc:sldMk cId="2874596774" sldId="560"/>
            <ac:spMk id="9" creationId="{66938D31-8581-D640-F66C-BE5ECCE69433}"/>
          </ac:spMkLst>
        </pc:spChg>
        <pc:graphicFrameChg chg="del">
          <ac:chgData name="Saranya Palaniswamy" userId="973be20e-c43f-434f-97ed-92fa4baa28ec" providerId="ADAL" clId="{B5DCF0CE-C8E5-412E-A0C9-51F8158176BB}" dt="2024-01-09T13:01:44.700" v="89527" actId="478"/>
          <ac:graphicFrameMkLst>
            <pc:docMk/>
            <pc:sldMk cId="2874596774" sldId="560"/>
            <ac:graphicFrameMk id="2" creationId="{E77BF3EA-E940-4B81-B3D3-27DF55DE8F23}"/>
          </ac:graphicFrameMkLst>
        </pc:graphicFrameChg>
        <pc:graphicFrameChg chg="del">
          <ac:chgData name="Saranya Palaniswamy" userId="973be20e-c43f-434f-97ed-92fa4baa28ec" providerId="ADAL" clId="{B5DCF0CE-C8E5-412E-A0C9-51F8158176BB}" dt="2024-01-09T13:01:41.444" v="89526" actId="478"/>
          <ac:graphicFrameMkLst>
            <pc:docMk/>
            <pc:sldMk cId="2874596774" sldId="560"/>
            <ac:graphicFrameMk id="6" creationId="{2DB44A4F-16D2-FFAD-4DC4-99106A6C30D0}"/>
          </ac:graphicFrameMkLst>
        </pc:graphicFrameChg>
        <pc:graphicFrameChg chg="add mod">
          <ac:chgData name="Saranya Palaniswamy" userId="973be20e-c43f-434f-97ed-92fa4baa28ec" providerId="ADAL" clId="{B5DCF0CE-C8E5-412E-A0C9-51F8158176BB}" dt="2024-01-09T15:02:29.470" v="89613" actId="14100"/>
          <ac:graphicFrameMkLst>
            <pc:docMk/>
            <pc:sldMk cId="2874596774" sldId="560"/>
            <ac:graphicFrameMk id="7" creationId="{BB865F6C-82E1-4597-8501-A1B35DD045D8}"/>
          </ac:graphicFrameMkLst>
        </pc:graphicFrameChg>
        <pc:graphicFrameChg chg="add del mod">
          <ac:chgData name="Saranya Palaniswamy" userId="973be20e-c43f-434f-97ed-92fa4baa28ec" providerId="ADAL" clId="{B5DCF0CE-C8E5-412E-A0C9-51F8158176BB}" dt="2024-01-12T15:16:23.949" v="94720" actId="478"/>
          <ac:graphicFrameMkLst>
            <pc:docMk/>
            <pc:sldMk cId="2874596774" sldId="560"/>
            <ac:graphicFrameMk id="8" creationId="{C40F5451-A77F-4846-A941-2B1F5CCD3098}"/>
          </ac:graphicFrameMkLst>
        </pc:graphicFrame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4-01-12T15:02:58.993" v="94388"/>
              <pc2:cmMkLst xmlns:pc2="http://schemas.microsoft.com/office/powerpoint/2019/9/main/command">
                <pc:docMk/>
                <pc:sldMk cId="2874596774" sldId="560"/>
                <pc2:cmMk id="{A3F2EE0F-4433-41E5-8979-F2CD44E4A3F1}"/>
              </pc2:cmMkLst>
            </pc226:cmChg>
            <pc226:cmChg xmlns:pc226="http://schemas.microsoft.com/office/powerpoint/2022/06/main/command" chg="mod">
              <pc226:chgData name="Saranya Palaniswamy" userId="973be20e-c43f-434f-97ed-92fa4baa28ec" providerId="ADAL" clId="{B5DCF0CE-C8E5-412E-A0C9-51F8158176BB}" dt="2024-01-12T15:16:23.949" v="94720" actId="478"/>
              <pc2:cmMkLst xmlns:pc2="http://schemas.microsoft.com/office/powerpoint/2019/9/main/command">
                <pc:docMk/>
                <pc:sldMk cId="2874596774" sldId="560"/>
                <pc2:cmMk id="{494601A5-5E7C-45F2-9E6A-0DD1E852A817}"/>
              </pc2:cmMkLst>
            </pc226:cmChg>
            <pc226:cmChg xmlns:pc226="http://schemas.microsoft.com/office/powerpoint/2022/06/main/command" chg="del">
              <pc226:chgData name="Saranya Palaniswamy" userId="973be20e-c43f-434f-97ed-92fa4baa28ec" providerId="ADAL" clId="{B5DCF0CE-C8E5-412E-A0C9-51F8158176BB}" dt="2024-01-12T15:15:47.668" v="94714"/>
              <pc2:cmMkLst xmlns:pc2="http://schemas.microsoft.com/office/powerpoint/2019/9/main/command">
                <pc:docMk/>
                <pc:sldMk cId="2874596774" sldId="560"/>
                <pc2:cmMk id="{36DAACD1-909B-4DC9-8B90-840B9176D6FA}"/>
              </pc2:cmMkLst>
            </pc226:cmChg>
          </p:ext>
        </pc:extLst>
      </pc:sldChg>
      <pc:sldChg chg="addSp delSp modSp add mod ord delCm modNotesTx">
        <pc:chgData name="Saranya Palaniswamy" userId="973be20e-c43f-434f-97ed-92fa4baa28ec" providerId="ADAL" clId="{B5DCF0CE-C8E5-412E-A0C9-51F8158176BB}" dt="2024-01-31T13:26:55.280" v="102547"/>
        <pc:sldMkLst>
          <pc:docMk/>
          <pc:sldMk cId="4005915972" sldId="561"/>
        </pc:sldMkLst>
        <pc:spChg chg="mod">
          <ac:chgData name="Saranya Palaniswamy" userId="973be20e-c43f-434f-97ed-92fa4baa28ec" providerId="ADAL" clId="{B5DCF0CE-C8E5-412E-A0C9-51F8158176BB}" dt="2024-01-31T13:26:55.280" v="102547"/>
          <ac:spMkLst>
            <pc:docMk/>
            <pc:sldMk cId="4005915972" sldId="561"/>
            <ac:spMk id="5" creationId="{FDA8D9A9-2B52-482D-9361-DFDB304F11AF}"/>
          </ac:spMkLst>
        </pc:spChg>
        <pc:spChg chg="mod">
          <ac:chgData name="Saranya Palaniswamy" userId="973be20e-c43f-434f-97ed-92fa4baa28ec" providerId="ADAL" clId="{B5DCF0CE-C8E5-412E-A0C9-51F8158176BB}" dt="2024-01-15T17:42:06.910" v="99286" actId="6549"/>
          <ac:spMkLst>
            <pc:docMk/>
            <pc:sldMk cId="4005915972" sldId="561"/>
            <ac:spMk id="9" creationId="{66938D31-8581-D640-F66C-BE5ECCE69433}"/>
          </ac:spMkLst>
        </pc:spChg>
        <pc:graphicFrameChg chg="add mod">
          <ac:chgData name="Saranya Palaniswamy" userId="973be20e-c43f-434f-97ed-92fa4baa28ec" providerId="ADAL" clId="{B5DCF0CE-C8E5-412E-A0C9-51F8158176BB}" dt="2024-01-09T16:17:38.169" v="91064" actId="14100"/>
          <ac:graphicFrameMkLst>
            <pc:docMk/>
            <pc:sldMk cId="4005915972" sldId="561"/>
            <ac:graphicFrameMk id="2" creationId="{C91433E4-27A8-4B87-96A9-EF1821EA3D26}"/>
          </ac:graphicFrameMkLst>
        </pc:graphicFrameChg>
        <pc:graphicFrameChg chg="add mod">
          <ac:chgData name="Saranya Palaniswamy" userId="973be20e-c43f-434f-97ed-92fa4baa28ec" providerId="ADAL" clId="{B5DCF0CE-C8E5-412E-A0C9-51F8158176BB}" dt="2024-01-09T16:24:08.569" v="91724" actId="207"/>
          <ac:graphicFrameMkLst>
            <pc:docMk/>
            <pc:sldMk cId="4005915972" sldId="561"/>
            <ac:graphicFrameMk id="6" creationId="{7A310A8A-81F7-B435-23C5-A82128E9FB1E}"/>
          </ac:graphicFrameMkLst>
        </pc:graphicFrameChg>
        <pc:graphicFrameChg chg="del">
          <ac:chgData name="Saranya Palaniswamy" userId="973be20e-c43f-434f-97ed-92fa4baa28ec" providerId="ADAL" clId="{B5DCF0CE-C8E5-412E-A0C9-51F8158176BB}" dt="2024-01-09T16:16:06.180" v="91034" actId="478"/>
          <ac:graphicFrameMkLst>
            <pc:docMk/>
            <pc:sldMk cId="4005915972" sldId="561"/>
            <ac:graphicFrameMk id="7" creationId="{BB865F6C-82E1-4597-8501-A1B35DD045D8}"/>
          </ac:graphicFrameMkLst>
        </pc:graphicFrameChg>
        <pc:graphicFrameChg chg="del">
          <ac:chgData name="Saranya Palaniswamy" userId="973be20e-c43f-434f-97ed-92fa4baa28ec" providerId="ADAL" clId="{B5DCF0CE-C8E5-412E-A0C9-51F8158176BB}" dt="2024-01-09T16:16:07.913" v="91035" actId="478"/>
          <ac:graphicFrameMkLst>
            <pc:docMk/>
            <pc:sldMk cId="4005915972" sldId="561"/>
            <ac:graphicFrameMk id="8" creationId="{C40F5451-A77F-4846-A941-2B1F5CCD3098}"/>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12T15:48:58.811" v="95178"/>
              <pc2:cmMkLst xmlns:pc2="http://schemas.microsoft.com/office/powerpoint/2019/9/main/command">
                <pc:docMk/>
                <pc:sldMk cId="4005915972" sldId="561"/>
                <pc2:cmMk id="{ED240F9B-DD1A-4AC7-8C96-D460AFAC33E3}"/>
              </pc2:cmMkLst>
            </pc226:cmChg>
            <pc226:cmChg xmlns:pc226="http://schemas.microsoft.com/office/powerpoint/2022/06/main/command" chg="del">
              <pc226:chgData name="Saranya Palaniswamy" userId="973be20e-c43f-434f-97ed-92fa4baa28ec" providerId="ADAL" clId="{B5DCF0CE-C8E5-412E-A0C9-51F8158176BB}" dt="2024-01-12T15:14:46.259" v="94713"/>
              <pc2:cmMkLst xmlns:pc2="http://schemas.microsoft.com/office/powerpoint/2019/9/main/command">
                <pc:docMk/>
                <pc:sldMk cId="4005915972" sldId="561"/>
                <pc2:cmMk id="{7645CED0-D330-4E46-A595-8D57659E46C9}"/>
              </pc2:cmMkLst>
            </pc226:cmChg>
          </p:ext>
        </pc:extLst>
      </pc:sldChg>
      <pc:sldChg chg="modSp add mod delCm modNotesTx">
        <pc:chgData name="Saranya Palaniswamy" userId="973be20e-c43f-434f-97ed-92fa4baa28ec" providerId="ADAL" clId="{B5DCF0CE-C8E5-412E-A0C9-51F8158176BB}" dt="2024-01-15T14:19:57.590" v="98819"/>
        <pc:sldMkLst>
          <pc:docMk/>
          <pc:sldMk cId="429505136" sldId="562"/>
        </pc:sldMkLst>
        <pc:spChg chg="mod">
          <ac:chgData name="Saranya Palaniswamy" userId="973be20e-c43f-434f-97ed-92fa4baa28ec" providerId="ADAL" clId="{B5DCF0CE-C8E5-412E-A0C9-51F8158176BB}" dt="2024-01-15T13:54:44.443" v="98670" actId="5793"/>
          <ac:spMkLst>
            <pc:docMk/>
            <pc:sldMk cId="429505136" sldId="562"/>
            <ac:spMk id="2" creationId="{5B04C80A-E632-43FF-9A5F-2BBD18F402AB}"/>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15T13:54:36.015" v="98653"/>
              <pc2:cmMkLst xmlns:pc2="http://schemas.microsoft.com/office/powerpoint/2019/9/main/command">
                <pc:docMk/>
                <pc:sldMk cId="429505136" sldId="562"/>
                <pc2:cmMk id="{D239E44C-D24C-43C5-B849-628EFB7F9F46}"/>
              </pc2:cmMkLst>
            </pc226:cmChg>
          </p:ext>
        </pc:extLst>
      </pc:sldChg>
      <pc:sldChg chg="addSp delSp modSp add del mod modNotesTx">
        <pc:chgData name="Saranya Palaniswamy" userId="973be20e-c43f-434f-97ed-92fa4baa28ec" providerId="ADAL" clId="{B5DCF0CE-C8E5-412E-A0C9-51F8158176BB}" dt="2024-01-10T13:51:57.805" v="93469" actId="47"/>
        <pc:sldMkLst>
          <pc:docMk/>
          <pc:sldMk cId="2297981605" sldId="562"/>
        </pc:sldMkLst>
        <pc:spChg chg="mod">
          <ac:chgData name="Saranya Palaniswamy" userId="973be20e-c43f-434f-97ed-92fa4baa28ec" providerId="ADAL" clId="{B5DCF0CE-C8E5-412E-A0C9-51F8158176BB}" dt="2024-01-09T16:42:14.856" v="92565" actId="1076"/>
          <ac:spMkLst>
            <pc:docMk/>
            <pc:sldMk cId="2297981605" sldId="562"/>
            <ac:spMk id="4" creationId="{5E4F56FE-8DBC-5AF9-26ED-38575D30050A}"/>
          </ac:spMkLst>
        </pc:spChg>
        <pc:spChg chg="mod">
          <ac:chgData name="Saranya Palaniswamy" userId="973be20e-c43f-434f-97ed-92fa4baa28ec" providerId="ADAL" clId="{B5DCF0CE-C8E5-412E-A0C9-51F8158176BB}" dt="2024-01-09T16:28:48.714" v="91787" actId="20577"/>
          <ac:spMkLst>
            <pc:docMk/>
            <pc:sldMk cId="2297981605" sldId="562"/>
            <ac:spMk id="5" creationId="{FDA8D9A9-2B52-482D-9361-DFDB304F11AF}"/>
          </ac:spMkLst>
        </pc:spChg>
        <pc:spChg chg="del mod">
          <ac:chgData name="Saranya Palaniswamy" userId="973be20e-c43f-434f-97ed-92fa4baa28ec" providerId="ADAL" clId="{B5DCF0CE-C8E5-412E-A0C9-51F8158176BB}" dt="2024-01-09T18:03:26.383" v="93461" actId="21"/>
          <ac:spMkLst>
            <pc:docMk/>
            <pc:sldMk cId="2297981605" sldId="562"/>
            <ac:spMk id="9" creationId="{66938D31-8581-D640-F66C-BE5ECCE69433}"/>
          </ac:spMkLst>
        </pc:spChg>
        <pc:spChg chg="add del mod">
          <ac:chgData name="Saranya Palaniswamy" userId="973be20e-c43f-434f-97ed-92fa4baa28ec" providerId="ADAL" clId="{B5DCF0CE-C8E5-412E-A0C9-51F8158176BB}" dt="2024-01-09T18:04:08.972" v="93462" actId="21"/>
          <ac:spMkLst>
            <pc:docMk/>
            <pc:sldMk cId="2297981605" sldId="562"/>
            <ac:spMk id="10" creationId="{EE0A6BA3-E63E-922E-F5BE-9E1E1DB09CB7}"/>
          </ac:spMkLst>
        </pc:spChg>
        <pc:graphicFrameChg chg="del">
          <ac:chgData name="Saranya Palaniswamy" userId="973be20e-c43f-434f-97ed-92fa4baa28ec" providerId="ADAL" clId="{B5DCF0CE-C8E5-412E-A0C9-51F8158176BB}" dt="2024-01-09T16:27:32.016" v="91726" actId="478"/>
          <ac:graphicFrameMkLst>
            <pc:docMk/>
            <pc:sldMk cId="2297981605" sldId="562"/>
            <ac:graphicFrameMk id="2" creationId="{C91433E4-27A8-4B87-96A9-EF1821EA3D26}"/>
          </ac:graphicFrameMkLst>
        </pc:graphicFrameChg>
        <pc:graphicFrameChg chg="del">
          <ac:chgData name="Saranya Palaniswamy" userId="973be20e-c43f-434f-97ed-92fa4baa28ec" providerId="ADAL" clId="{B5DCF0CE-C8E5-412E-A0C9-51F8158176BB}" dt="2024-01-09T16:27:33.565" v="91727" actId="478"/>
          <ac:graphicFrameMkLst>
            <pc:docMk/>
            <pc:sldMk cId="2297981605" sldId="562"/>
            <ac:graphicFrameMk id="6" creationId="{7A310A8A-81F7-B435-23C5-A82128E9FB1E}"/>
          </ac:graphicFrameMkLst>
        </pc:graphicFrameChg>
        <pc:graphicFrameChg chg="add del mod">
          <ac:chgData name="Saranya Palaniswamy" userId="973be20e-c43f-434f-97ed-92fa4baa28ec" providerId="ADAL" clId="{B5DCF0CE-C8E5-412E-A0C9-51F8158176BB}" dt="2024-01-09T18:03:13.545" v="93458" actId="478"/>
          <ac:graphicFrameMkLst>
            <pc:docMk/>
            <pc:sldMk cId="2297981605" sldId="562"/>
            <ac:graphicFrameMk id="7" creationId="{4755D81A-3ADD-4662-BB47-19FEDF73298D}"/>
          </ac:graphicFrameMkLst>
        </pc:graphicFrameChg>
        <pc:graphicFrameChg chg="add del mod">
          <ac:chgData name="Saranya Palaniswamy" userId="973be20e-c43f-434f-97ed-92fa4baa28ec" providerId="ADAL" clId="{B5DCF0CE-C8E5-412E-A0C9-51F8158176BB}" dt="2024-01-09T16:44:25.776" v="92698" actId="478"/>
          <ac:graphicFrameMkLst>
            <pc:docMk/>
            <pc:sldMk cId="2297981605" sldId="562"/>
            <ac:graphicFrameMk id="8" creationId="{9E3D8D99-A380-4A46-B415-AA8C8769ADBF}"/>
          </ac:graphicFrameMkLst>
        </pc:graphicFrameChg>
        <pc:graphicFrameChg chg="add del mod">
          <ac:chgData name="Saranya Palaniswamy" userId="973be20e-c43f-434f-97ed-92fa4baa28ec" providerId="ADAL" clId="{B5DCF0CE-C8E5-412E-A0C9-51F8158176BB}" dt="2024-01-09T18:04:14.627" v="93463" actId="478"/>
          <ac:graphicFrameMkLst>
            <pc:docMk/>
            <pc:sldMk cId="2297981605" sldId="562"/>
            <ac:graphicFrameMk id="11" creationId="{9E3D8D99-A380-4A46-B415-AA8C8769ADBF}"/>
          </ac:graphicFrameMkLst>
        </pc:graphicFrameChg>
      </pc:sldChg>
      <pc:sldChg chg="addSp delSp add del mod">
        <pc:chgData name="Saranya Palaniswamy" userId="973be20e-c43f-434f-97ed-92fa4baa28ec" providerId="ADAL" clId="{B5DCF0CE-C8E5-412E-A0C9-51F8158176BB}" dt="2024-01-15T17:28:43.412" v="98823"/>
        <pc:sldMkLst>
          <pc:docMk/>
          <pc:sldMk cId="3285213209" sldId="563"/>
        </pc:sldMkLst>
        <pc:picChg chg="add del">
          <ac:chgData name="Saranya Palaniswamy" userId="973be20e-c43f-434f-97ed-92fa4baa28ec" providerId="ADAL" clId="{B5DCF0CE-C8E5-412E-A0C9-51F8158176BB}" dt="2024-01-15T17:28:43.001" v="98822" actId="478"/>
          <ac:picMkLst>
            <pc:docMk/>
            <pc:sldMk cId="3285213209" sldId="563"/>
            <ac:picMk id="2" creationId="{EF8D1269-9BC9-1EEE-138C-25AC975A6E5E}"/>
          </ac:picMkLst>
        </pc:picChg>
      </pc:sldChg>
      <pc:sldChg chg="addSp delSp modSp new add del mod">
        <pc:chgData name="Saranya Palaniswamy" userId="973be20e-c43f-434f-97ed-92fa4baa28ec" providerId="ADAL" clId="{B5DCF0CE-C8E5-412E-A0C9-51F8158176BB}" dt="2024-01-31T13:04:56.989" v="102325" actId="20577"/>
        <pc:sldMkLst>
          <pc:docMk/>
          <pc:sldMk cId="3799691861" sldId="563"/>
        </pc:sldMkLst>
        <pc:spChg chg="del">
          <ac:chgData name="Saranya Palaniswamy" userId="973be20e-c43f-434f-97ed-92fa4baa28ec" providerId="ADAL" clId="{B5DCF0CE-C8E5-412E-A0C9-51F8158176BB}" dt="2024-01-15T17:28:50.079" v="98825" actId="478"/>
          <ac:spMkLst>
            <pc:docMk/>
            <pc:sldMk cId="3799691861" sldId="563"/>
            <ac:spMk id="2" creationId="{F4CC1C5C-9B48-9F70-3D8E-1FDD5D69A3A5}"/>
          </ac:spMkLst>
        </pc:spChg>
        <pc:spChg chg="add mod">
          <ac:chgData name="Saranya Palaniswamy" userId="973be20e-c43f-434f-97ed-92fa4baa28ec" providerId="ADAL" clId="{B5DCF0CE-C8E5-412E-A0C9-51F8158176BB}" dt="2024-01-31T13:04:56.989" v="102325" actId="20577"/>
          <ac:spMkLst>
            <pc:docMk/>
            <pc:sldMk cId="3799691861" sldId="563"/>
            <ac:spMk id="3" creationId="{87614430-45AC-04F6-D833-424C9C2BD272}"/>
          </ac:spMkLst>
        </pc:spChg>
        <pc:spChg chg="add mod">
          <ac:chgData name="Saranya Palaniswamy" userId="973be20e-c43f-434f-97ed-92fa4baa28ec" providerId="ADAL" clId="{B5DCF0CE-C8E5-412E-A0C9-51F8158176BB}" dt="2024-01-15T17:28:58.939" v="98827"/>
          <ac:spMkLst>
            <pc:docMk/>
            <pc:sldMk cId="3799691861" sldId="563"/>
            <ac:spMk id="4" creationId="{DF52E19E-0C08-95B1-AB4F-AB4288D1DBDC}"/>
          </ac:spMkLst>
        </pc:spChg>
        <pc:spChg chg="add mod">
          <ac:chgData name="Saranya Palaniswamy" userId="973be20e-c43f-434f-97ed-92fa4baa28ec" providerId="ADAL" clId="{B5DCF0CE-C8E5-412E-A0C9-51F8158176BB}" dt="2024-01-15T17:37:43.521" v="99247" actId="14100"/>
          <ac:spMkLst>
            <pc:docMk/>
            <pc:sldMk cId="3799691861" sldId="563"/>
            <ac:spMk id="6" creationId="{8597AECD-D787-A119-33CF-089F9F3B47D8}"/>
          </ac:spMkLst>
        </pc:spChg>
        <pc:graphicFrameChg chg="add del mod">
          <ac:chgData name="Saranya Palaniswamy" userId="973be20e-c43f-434f-97ed-92fa4baa28ec" providerId="ADAL" clId="{B5DCF0CE-C8E5-412E-A0C9-51F8158176BB}" dt="2024-01-15T17:37:31.883" v="99240" actId="478"/>
          <ac:graphicFrameMkLst>
            <pc:docMk/>
            <pc:sldMk cId="3799691861" sldId="563"/>
            <ac:graphicFrameMk id="5" creationId="{9DF03124-706E-77E1-6B2A-0285F161ACBD}"/>
          </ac:graphicFrameMkLst>
        </pc:graphicFrameChg>
        <pc:graphicFrameChg chg="add mod">
          <ac:chgData name="Saranya Palaniswamy" userId="973be20e-c43f-434f-97ed-92fa4baa28ec" providerId="ADAL" clId="{B5DCF0CE-C8E5-412E-A0C9-51F8158176BB}" dt="2024-01-15T17:37:39.079" v="99245" actId="1076"/>
          <ac:graphicFrameMkLst>
            <pc:docMk/>
            <pc:sldMk cId="3799691861" sldId="563"/>
            <ac:graphicFrameMk id="7" creationId="{9DF03124-706E-77E1-6B2A-0285F161ACBD}"/>
          </ac:graphicFrameMkLst>
        </pc:graphicFrameChg>
      </pc:sldChg>
      <pc:sldChg chg="delSp modSp add del mod">
        <pc:chgData name="Saranya Palaniswamy" userId="973be20e-c43f-434f-97ed-92fa4baa28ec" providerId="ADAL" clId="{B5DCF0CE-C8E5-412E-A0C9-51F8158176BB}" dt="2024-01-15T17:53:27.953" v="99878" actId="47"/>
        <pc:sldMkLst>
          <pc:docMk/>
          <pc:sldMk cId="2026122704" sldId="564"/>
        </pc:sldMkLst>
        <pc:spChg chg="mod">
          <ac:chgData name="Saranya Palaniswamy" userId="973be20e-c43f-434f-97ed-92fa4baa28ec" providerId="ADAL" clId="{B5DCF0CE-C8E5-412E-A0C9-51F8158176BB}" dt="2024-01-15T17:52:57.016" v="99866" actId="21"/>
          <ac:spMkLst>
            <pc:docMk/>
            <pc:sldMk cId="2026122704" sldId="564"/>
            <ac:spMk id="3" creationId="{5DE317F5-E1C3-5935-6182-0AFD2140BAC4}"/>
          </ac:spMkLst>
        </pc:spChg>
        <pc:picChg chg="del">
          <ac:chgData name="Saranya Palaniswamy" userId="973be20e-c43f-434f-97ed-92fa4baa28ec" providerId="ADAL" clId="{B5DCF0CE-C8E5-412E-A0C9-51F8158176BB}" dt="2024-01-15T17:52:19.357" v="99852" actId="21"/>
          <ac:picMkLst>
            <pc:docMk/>
            <pc:sldMk cId="2026122704" sldId="564"/>
            <ac:picMk id="6" creationId="{F7DB64F5-930C-9E26-FAC1-ECF2FF699BEE}"/>
          </ac:picMkLst>
        </pc:picChg>
      </pc:sldChg>
      <pc:sldChg chg="addSp delSp modSp add del mod modNotesTx">
        <pc:chgData name="Saranya Palaniswamy" userId="973be20e-c43f-434f-97ed-92fa4baa28ec" providerId="ADAL" clId="{B5DCF0CE-C8E5-412E-A0C9-51F8158176BB}" dt="2024-01-26T16:26:29.189" v="101901" actId="47"/>
        <pc:sldMkLst>
          <pc:docMk/>
          <pc:sldMk cId="2209909740" sldId="564"/>
        </pc:sldMkLst>
        <pc:spChg chg="del">
          <ac:chgData name="Saranya Palaniswamy" userId="973be20e-c43f-434f-97ed-92fa4baa28ec" providerId="ADAL" clId="{B5DCF0CE-C8E5-412E-A0C9-51F8158176BB}" dt="2024-01-26T15:59:56.514" v="101835" actId="478"/>
          <ac:spMkLst>
            <pc:docMk/>
            <pc:sldMk cId="2209909740" sldId="564"/>
            <ac:spMk id="4" creationId="{1FCE84CA-3DD1-A7CC-B3B3-53036ECD5D48}"/>
          </ac:spMkLst>
        </pc:spChg>
        <pc:spChg chg="mod">
          <ac:chgData name="Saranya Palaniswamy" userId="973be20e-c43f-434f-97ed-92fa4baa28ec" providerId="ADAL" clId="{B5DCF0CE-C8E5-412E-A0C9-51F8158176BB}" dt="2024-01-26T16:00:38.910" v="101862" actId="20577"/>
          <ac:spMkLst>
            <pc:docMk/>
            <pc:sldMk cId="2209909740" sldId="564"/>
            <ac:spMk id="8" creationId="{0158A66E-2D42-CF43-51B1-B042473F6432}"/>
          </ac:spMkLst>
        </pc:spChg>
        <pc:graphicFrameChg chg="add mod">
          <ac:chgData name="Saranya Palaniswamy" userId="973be20e-c43f-434f-97ed-92fa4baa28ec" providerId="ADAL" clId="{B5DCF0CE-C8E5-412E-A0C9-51F8158176BB}" dt="2024-01-26T16:01:00.480" v="101867" actId="1076"/>
          <ac:graphicFrameMkLst>
            <pc:docMk/>
            <pc:sldMk cId="2209909740" sldId="564"/>
            <ac:graphicFrameMk id="6" creationId="{B00D41BC-EAD9-16B4-BC41-C012A6FC90C4}"/>
          </ac:graphicFrameMkLst>
        </pc:graphicFrameChg>
        <pc:graphicFrameChg chg="add mod">
          <ac:chgData name="Saranya Palaniswamy" userId="973be20e-c43f-434f-97ed-92fa4baa28ec" providerId="ADAL" clId="{B5DCF0CE-C8E5-412E-A0C9-51F8158176BB}" dt="2024-01-26T16:03:01.448" v="101876" actId="14100"/>
          <ac:graphicFrameMkLst>
            <pc:docMk/>
            <pc:sldMk cId="2209909740" sldId="564"/>
            <ac:graphicFrameMk id="7" creationId="{1F7B256D-EF81-D35E-68F1-676D49508ED8}"/>
          </ac:graphicFrameMkLst>
        </pc:graphicFrameChg>
        <pc:graphicFrameChg chg="add mod">
          <ac:chgData name="Saranya Palaniswamy" userId="973be20e-c43f-434f-97ed-92fa4baa28ec" providerId="ADAL" clId="{B5DCF0CE-C8E5-412E-A0C9-51F8158176BB}" dt="2024-01-26T16:01:33.232" v="101875" actId="14100"/>
          <ac:graphicFrameMkLst>
            <pc:docMk/>
            <pc:sldMk cId="2209909740" sldId="564"/>
            <ac:graphicFrameMk id="9" creationId="{DAFBFF29-BFA3-724F-618F-BDE74E6205F0}"/>
          </ac:graphicFrameMkLst>
        </pc:graphicFrameChg>
        <pc:graphicFrameChg chg="del">
          <ac:chgData name="Saranya Palaniswamy" userId="973be20e-c43f-434f-97ed-92fa4baa28ec" providerId="ADAL" clId="{B5DCF0CE-C8E5-412E-A0C9-51F8158176BB}" dt="2024-01-26T15:59:54.255" v="101833" actId="478"/>
          <ac:graphicFrameMkLst>
            <pc:docMk/>
            <pc:sldMk cId="2209909740" sldId="564"/>
            <ac:graphicFrameMk id="11" creationId="{A57CDAE0-2AB5-F7FA-A966-16D678031044}"/>
          </ac:graphicFrameMkLst>
        </pc:graphicFrameChg>
        <pc:picChg chg="del">
          <ac:chgData name="Saranya Palaniswamy" userId="973be20e-c43f-434f-97ed-92fa4baa28ec" providerId="ADAL" clId="{B5DCF0CE-C8E5-412E-A0C9-51F8158176BB}" dt="2024-01-26T15:59:50.196" v="101830" actId="478"/>
          <ac:picMkLst>
            <pc:docMk/>
            <pc:sldMk cId="2209909740" sldId="564"/>
            <ac:picMk id="2" creationId="{6E1DA6BE-0597-A1E3-A49A-B2EBF501D616}"/>
          </ac:picMkLst>
        </pc:picChg>
        <pc:picChg chg="del">
          <ac:chgData name="Saranya Palaniswamy" userId="973be20e-c43f-434f-97ed-92fa4baa28ec" providerId="ADAL" clId="{B5DCF0CE-C8E5-412E-A0C9-51F8158176BB}" dt="2024-01-26T15:59:52.001" v="101831" actId="478"/>
          <ac:picMkLst>
            <pc:docMk/>
            <pc:sldMk cId="2209909740" sldId="564"/>
            <ac:picMk id="3" creationId="{5587205C-59E9-107A-F777-3FE25C5EE23E}"/>
          </ac:picMkLst>
        </pc:picChg>
        <pc:picChg chg="del">
          <ac:chgData name="Saranya Palaniswamy" userId="973be20e-c43f-434f-97ed-92fa4baa28ec" providerId="ADAL" clId="{B5DCF0CE-C8E5-412E-A0C9-51F8158176BB}" dt="2024-01-26T15:59:52.681" v="101832" actId="478"/>
          <ac:picMkLst>
            <pc:docMk/>
            <pc:sldMk cId="2209909740" sldId="564"/>
            <ac:picMk id="5" creationId="{DAED191D-A055-5781-06FB-C367258E5E3A}"/>
          </ac:picMkLst>
        </pc:picChg>
        <pc:picChg chg="del">
          <ac:chgData name="Saranya Palaniswamy" userId="973be20e-c43f-434f-97ed-92fa4baa28ec" providerId="ADAL" clId="{B5DCF0CE-C8E5-412E-A0C9-51F8158176BB}" dt="2024-01-26T15:59:55.027" v="101834" actId="478"/>
          <ac:picMkLst>
            <pc:docMk/>
            <pc:sldMk cId="2209909740" sldId="564"/>
            <ac:picMk id="14" creationId="{0A74980D-8D48-7CE0-8DE5-D878C3A782F6}"/>
          </ac:picMkLst>
        </pc:picChg>
      </pc:sldChg>
      <pc:sldMasterChg chg="modSldLayout">
        <pc:chgData name="Saranya Palaniswamy" userId="973be20e-c43f-434f-97ed-92fa4baa28ec" providerId="ADAL" clId="{B5DCF0CE-C8E5-412E-A0C9-51F8158176BB}" dt="2024-01-02T10:00:05.008" v="85562" actId="207"/>
        <pc:sldMasterMkLst>
          <pc:docMk/>
          <pc:sldMasterMk cId="2987400830" sldId="2147483654"/>
        </pc:sldMasterMkLst>
        <pc:sldLayoutChg chg="modSp mod">
          <pc:chgData name="Saranya Palaniswamy" userId="973be20e-c43f-434f-97ed-92fa4baa28ec" providerId="ADAL" clId="{B5DCF0CE-C8E5-412E-A0C9-51F8158176BB}" dt="2024-01-02T10:00:05.008" v="85562" actId="207"/>
          <pc:sldLayoutMkLst>
            <pc:docMk/>
            <pc:sldMasterMk cId="2987400830" sldId="2147483654"/>
            <pc:sldLayoutMk cId="3121359716" sldId="2147483656"/>
          </pc:sldLayoutMkLst>
          <pc:spChg chg="mod">
            <ac:chgData name="Saranya Palaniswamy" userId="973be20e-c43f-434f-97ed-92fa4baa28ec" providerId="ADAL" clId="{B5DCF0CE-C8E5-412E-A0C9-51F8158176BB}" dt="2024-01-02T10:00:02.648" v="85561" actId="207"/>
            <ac:spMkLst>
              <pc:docMk/>
              <pc:sldMasterMk cId="2987400830" sldId="2147483654"/>
              <pc:sldLayoutMk cId="3121359716" sldId="2147483656"/>
              <ac:spMk id="4" creationId="{07410E9E-D5CF-7D8D-822C-228AFC38E95B}"/>
            </ac:spMkLst>
          </pc:spChg>
          <pc:spChg chg="mod">
            <ac:chgData name="Saranya Palaniswamy" userId="973be20e-c43f-434f-97ed-92fa4baa28ec" providerId="ADAL" clId="{B5DCF0CE-C8E5-412E-A0C9-51F8158176BB}" dt="2024-01-02T10:00:05.008" v="85562" actId="207"/>
            <ac:spMkLst>
              <pc:docMk/>
              <pc:sldMasterMk cId="2987400830" sldId="2147483654"/>
              <pc:sldLayoutMk cId="3121359716" sldId="2147483656"/>
              <ac:spMk id="8" creationId="{A640EA75-8B1A-458B-9065-A1685F1A12CC}"/>
            </ac:spMkLst>
          </pc:spChg>
        </pc:sldLayoutChg>
      </pc:sldMasterChg>
    </pc:docChg>
  </pc:docChgLst>
  <pc:docChgLst>
    <pc:chgData name="Eleanor Tovey" userId="S::eleanor.tovey@cambridgeshire.gov.uk::c9579d0c-b657-4534-af58-7dbcd0caa908" providerId="AD" clId="Web-{24B50055-708E-A1F7-63F6-D76FC822B965}"/>
    <pc:docChg chg="">
      <pc:chgData name="Eleanor Tovey" userId="S::eleanor.tovey@cambridgeshire.gov.uk::c9579d0c-b657-4534-af58-7dbcd0caa908" providerId="AD" clId="Web-{24B50055-708E-A1F7-63F6-D76FC822B965}" dt="2023-11-14T14:56:40.268" v="0"/>
      <pc:docMkLst>
        <pc:docMk/>
      </pc:docMkLst>
      <pc:sldChg chg="addCm">
        <pc:chgData name="Eleanor Tovey" userId="S::eleanor.tovey@cambridgeshire.gov.uk::c9579d0c-b657-4534-af58-7dbcd0caa908" providerId="AD" clId="Web-{24B50055-708E-A1F7-63F6-D76FC822B965}" dt="2023-11-14T14:56:40.268" v="0"/>
        <pc:sldMkLst>
          <pc:docMk/>
          <pc:sldMk cId="4038299183" sldId="528"/>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24B50055-708E-A1F7-63F6-D76FC822B965}" dt="2023-11-14T14:56:40.268" v="0"/>
              <pc2:cmMkLst xmlns:pc2="http://schemas.microsoft.com/office/powerpoint/2019/9/main/command">
                <pc:docMk/>
                <pc:sldMk cId="4038299183" sldId="528"/>
                <pc2:cmMk id="{4964DC00-05E2-417B-82FE-9D1C2E56FD97}"/>
              </pc2:cmMkLst>
            </pc226:cmChg>
          </p:ext>
        </pc:extLst>
      </pc:sldChg>
    </pc:docChg>
  </pc:docChgLst>
  <pc:docChgLst>
    <pc:chgData name="Eleanor Tovey" userId="c9579d0c-b657-4534-af58-7dbcd0caa908" providerId="ADAL" clId="{D5230C17-BE7C-4B6B-AFAC-FD269D83D2AD}"/>
    <pc:docChg chg="modSld">
      <pc:chgData name="Eleanor Tovey" userId="c9579d0c-b657-4534-af58-7dbcd0caa908" providerId="ADAL" clId="{D5230C17-BE7C-4B6B-AFAC-FD269D83D2AD}" dt="2023-11-03T13:38:06.024" v="6"/>
      <pc:docMkLst>
        <pc:docMk/>
      </pc:docMkLst>
      <pc:sldChg chg="addCm">
        <pc:chgData name="Eleanor Tovey" userId="c9579d0c-b657-4534-af58-7dbcd0caa908" providerId="ADAL" clId="{D5230C17-BE7C-4B6B-AFAC-FD269D83D2AD}" dt="2023-10-24T12:12:37.106" v="0"/>
        <pc:sldMkLst>
          <pc:docMk/>
          <pc:sldMk cId="3938207190" sldId="403"/>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D5230C17-BE7C-4B6B-AFAC-FD269D83D2AD}" dt="2023-10-24T12:12:37.106" v="0"/>
              <pc2:cmMkLst xmlns:pc2="http://schemas.microsoft.com/office/powerpoint/2019/9/main/command">
                <pc:docMk/>
                <pc:sldMk cId="3938207190" sldId="403"/>
                <pc2:cmMk id="{0D8C2497-8385-4991-904A-AED2792567C1}"/>
              </pc2:cmMkLst>
            </pc226:cmChg>
          </p:ext>
        </pc:extLst>
      </pc:sldChg>
      <pc:sldChg chg="addCm modCm">
        <pc:chgData name="Eleanor Tovey" userId="c9579d0c-b657-4534-af58-7dbcd0caa908" providerId="ADAL" clId="{D5230C17-BE7C-4B6B-AFAC-FD269D83D2AD}" dt="2023-11-03T12:53:50.631" v="3"/>
        <pc:sldMkLst>
          <pc:docMk/>
          <pc:sldMk cId="1086402030" sldId="487"/>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D5230C17-BE7C-4B6B-AFAC-FD269D83D2AD}" dt="2023-11-03T12:53:50.631" v="3"/>
              <pc2:cmMkLst xmlns:pc2="http://schemas.microsoft.com/office/powerpoint/2019/9/main/command">
                <pc:docMk/>
                <pc:sldMk cId="1086402030" sldId="487"/>
                <pc2:cmMk id="{62BAF82E-B24A-4EBA-B14D-B865D3D86113}"/>
              </pc2:cmMkLst>
              <pc226:cmRplyChg chg="add">
                <pc226:chgData name="Eleanor Tovey" userId="c9579d0c-b657-4534-af58-7dbcd0caa908" providerId="ADAL" clId="{D5230C17-BE7C-4B6B-AFAC-FD269D83D2AD}" dt="2023-11-03T12:53:50.631" v="3"/>
                <pc2:cmRplyMkLst xmlns:pc2="http://schemas.microsoft.com/office/powerpoint/2019/9/main/command">
                  <pc:docMk/>
                  <pc:sldMk cId="1086402030" sldId="487"/>
                  <pc2:cmMk id="{62BAF82E-B24A-4EBA-B14D-B865D3D86113}"/>
                  <pc2:cmRplyMk id="{013CBC27-DAD6-48B4-8BA8-2D35E43F34D0}"/>
                </pc2:cmRplyMkLst>
              </pc226:cmRplyChg>
              <pc226:cmRplyChg chg="add">
                <pc226:chgData name="Eleanor Tovey" userId="c9579d0c-b657-4534-af58-7dbcd0caa908" providerId="ADAL" clId="{D5230C17-BE7C-4B6B-AFAC-FD269D83D2AD}" dt="2023-11-03T12:45:27.094" v="2"/>
                <pc2:cmRplyMkLst xmlns:pc2="http://schemas.microsoft.com/office/powerpoint/2019/9/main/command">
                  <pc:docMk/>
                  <pc:sldMk cId="1086402030" sldId="487"/>
                  <pc2:cmMk id="{62BAF82E-B24A-4EBA-B14D-B865D3D86113}"/>
                  <pc2:cmRplyMk id="{73C72C9E-66F5-45D3-BD56-01D31D94AFF9}"/>
                </pc2:cmRplyMkLst>
              </pc226:cmRplyChg>
            </pc226:cmChg>
          </p:ext>
        </pc:extLst>
      </pc:sldChg>
      <pc:sldChg chg="addCm">
        <pc:chgData name="Eleanor Tovey" userId="c9579d0c-b657-4534-af58-7dbcd0caa908" providerId="ADAL" clId="{D5230C17-BE7C-4B6B-AFAC-FD269D83D2AD}" dt="2023-11-03T13:38:06.024" v="6"/>
        <pc:sldMkLst>
          <pc:docMk/>
          <pc:sldMk cId="1077482975" sldId="499"/>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D5230C17-BE7C-4B6B-AFAC-FD269D83D2AD}" dt="2023-11-03T13:38:06.024" v="6"/>
              <pc2:cmMkLst xmlns:pc2="http://schemas.microsoft.com/office/powerpoint/2019/9/main/command">
                <pc:docMk/>
                <pc:sldMk cId="1077482975" sldId="499"/>
                <pc2:cmMk id="{A41B1582-D409-45B6-8160-22C8F94F98ED}"/>
              </pc2:cmMkLst>
            </pc226:cmChg>
          </p:ext>
        </pc:extLst>
      </pc:sldChg>
      <pc:sldChg chg="addCm">
        <pc:chgData name="Eleanor Tovey" userId="c9579d0c-b657-4534-af58-7dbcd0caa908" providerId="ADAL" clId="{D5230C17-BE7C-4B6B-AFAC-FD269D83D2AD}" dt="2023-11-03T13:37:20.515" v="5"/>
        <pc:sldMkLst>
          <pc:docMk/>
          <pc:sldMk cId="2976201956" sldId="500"/>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D5230C17-BE7C-4B6B-AFAC-FD269D83D2AD}" dt="2023-11-03T13:37:20.515" v="5"/>
              <pc2:cmMkLst xmlns:pc2="http://schemas.microsoft.com/office/powerpoint/2019/9/main/command">
                <pc:docMk/>
                <pc:sldMk cId="2976201956" sldId="500"/>
                <pc2:cmMk id="{73C8DC0E-60F8-473E-BD3C-A3C8660CB7C0}"/>
              </pc2:cmMkLst>
            </pc226:cmChg>
          </p:ext>
        </pc:extLst>
      </pc:sldChg>
      <pc:sldChg chg="modSp">
        <pc:chgData name="Eleanor Tovey" userId="c9579d0c-b657-4534-af58-7dbcd0caa908" providerId="ADAL" clId="{D5230C17-BE7C-4B6B-AFAC-FD269D83D2AD}" dt="2023-11-03T13:34:57.495" v="4" actId="14100"/>
        <pc:sldMkLst>
          <pc:docMk/>
          <pc:sldMk cId="3342729526" sldId="508"/>
        </pc:sldMkLst>
        <pc:graphicFrameChg chg="mod">
          <ac:chgData name="Eleanor Tovey" userId="c9579d0c-b657-4534-af58-7dbcd0caa908" providerId="ADAL" clId="{D5230C17-BE7C-4B6B-AFAC-FD269D83D2AD}" dt="2023-11-03T13:34:57.495" v="4" actId="14100"/>
          <ac:graphicFrameMkLst>
            <pc:docMk/>
            <pc:sldMk cId="3342729526" sldId="508"/>
            <ac:graphicFrameMk id="13" creationId="{D68ACE33-B281-6422-FC43-903373C8A7EF}"/>
          </ac:graphicFrameMkLst>
        </pc:graphicFrameChg>
      </pc:sldChg>
    </pc:docChg>
  </pc:docChgLst>
  <pc:docChgLst>
    <pc:chgData name="Eleanor Tovey" userId="c9579d0c-b657-4534-af58-7dbcd0caa908" providerId="ADAL" clId="{004C653D-6481-4B54-8DF6-D2595B520085}"/>
    <pc:docChg chg="undo custSel modSld">
      <pc:chgData name="Eleanor Tovey" userId="c9579d0c-b657-4534-af58-7dbcd0caa908" providerId="ADAL" clId="{004C653D-6481-4B54-8DF6-D2595B520085}" dt="2023-10-02T13:12:32.487" v="36" actId="2056"/>
      <pc:docMkLst>
        <pc:docMk/>
      </pc:docMkLst>
      <pc:sldChg chg="addSp modSp addCm modCm">
        <pc:chgData name="Eleanor Tovey" userId="c9579d0c-b657-4534-af58-7dbcd0caa908" providerId="ADAL" clId="{004C653D-6481-4B54-8DF6-D2595B520085}" dt="2023-09-25T11:18:18.293" v="26" actId="2056"/>
        <pc:sldMkLst>
          <pc:docMk/>
          <pc:sldMk cId="3122753274" sldId="282"/>
        </pc:sldMkLst>
        <pc:graphicFrameChg chg="topLvl modGraphic">
          <ac:chgData name="Eleanor Tovey" userId="c9579d0c-b657-4534-af58-7dbcd0caa908" providerId="ADAL" clId="{004C653D-6481-4B54-8DF6-D2595B520085}" dt="2023-09-25T10:51:10.985" v="3"/>
          <ac:graphicFrameMkLst>
            <pc:docMk/>
            <pc:sldMk cId="3122753274" sldId="282"/>
            <ac:graphicFrameMk id="11" creationId="{6E19CE6C-FE52-00DD-51BF-9D04D3A12611}"/>
          </ac:graphicFrameMkLst>
        </pc:graphicFrameChg>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004C653D-6481-4B54-8DF6-D2595B520085}" dt="2023-09-25T10:54:08.340" v="19"/>
              <pc2:cmMkLst xmlns:pc2="http://schemas.microsoft.com/office/powerpoint/2019/9/main/command">
                <pc:docMk/>
                <pc:sldMk cId="3122753274" sldId="282"/>
                <pc2:cmMk id="{AA18DB49-2298-4805-A0BF-583973582E8F}"/>
              </pc2:cmMkLst>
              <pc226:cmRplyChg chg="add mod">
                <pc226:chgData name="Eleanor Tovey" userId="c9579d0c-b657-4534-af58-7dbcd0caa908" providerId="ADAL" clId="{004C653D-6481-4B54-8DF6-D2595B520085}" dt="2023-09-25T10:54:08.340" v="19"/>
                <pc2:cmRplyMkLst xmlns:pc2="http://schemas.microsoft.com/office/powerpoint/2019/9/main/command">
                  <pc:docMk/>
                  <pc:sldMk cId="3122753274" sldId="282"/>
                  <pc2:cmMk id="{AA18DB49-2298-4805-A0BF-583973582E8F}"/>
                  <pc2:cmRplyMk id="{2AAF73DF-65F8-4951-8466-55C329D01FD8}"/>
                </pc2:cmRplyMkLst>
              </pc226:cmRplyChg>
            </pc226:cmChg>
            <pc226:cmChg xmlns:pc226="http://schemas.microsoft.com/office/powerpoint/2022/06/main/command" chg="add mod">
              <pc226:chgData name="Eleanor Tovey" userId="c9579d0c-b657-4534-af58-7dbcd0caa908" providerId="ADAL" clId="{004C653D-6481-4B54-8DF6-D2595B520085}" dt="2023-09-25T11:18:18.293" v="26" actId="2056"/>
              <pc2:cmMkLst xmlns:pc2="http://schemas.microsoft.com/office/powerpoint/2019/9/main/command">
                <pc:docMk/>
                <pc:sldMk cId="3122753274" sldId="282"/>
                <pc2:cmMk id="{7A640688-27A5-4A28-907C-1C62000B385E}"/>
              </pc2:cmMkLst>
            </pc226:cmChg>
          </p:ext>
        </pc:extLst>
      </pc:sldChg>
      <pc:sldChg chg="modNotesTx">
        <pc:chgData name="Eleanor Tovey" userId="c9579d0c-b657-4534-af58-7dbcd0caa908" providerId="ADAL" clId="{004C653D-6481-4B54-8DF6-D2595B520085}" dt="2023-09-25T10:54:19.497" v="20"/>
        <pc:sldMkLst>
          <pc:docMk/>
          <pc:sldMk cId="3742965190" sldId="397"/>
        </pc:sldMkLst>
      </pc:sldChg>
      <pc:sldChg chg="addCm modCm">
        <pc:chgData name="Eleanor Tovey" userId="c9579d0c-b657-4534-af58-7dbcd0caa908" providerId="ADAL" clId="{004C653D-6481-4B54-8DF6-D2595B520085}" dt="2023-09-25T13:09:20.727" v="27" actId="2056"/>
        <pc:sldMkLst>
          <pc:docMk/>
          <pc:sldMk cId="263470549" sldId="398"/>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004C653D-6481-4B54-8DF6-D2595B520085}" dt="2023-09-25T13:09:20.727" v="27" actId="2056"/>
              <pc2:cmMkLst xmlns:pc2="http://schemas.microsoft.com/office/powerpoint/2019/9/main/command">
                <pc:docMk/>
                <pc:sldMk cId="263470549" sldId="398"/>
                <pc2:cmMk id="{20B53118-AD1C-483A-96AB-0805657C1A88}"/>
              </pc2:cmMkLst>
            </pc226:cmChg>
          </p:ext>
        </pc:extLst>
      </pc:sldChg>
      <pc:sldChg chg="modSp mod">
        <pc:chgData name="Eleanor Tovey" userId="c9579d0c-b657-4534-af58-7dbcd0caa908" providerId="ADAL" clId="{004C653D-6481-4B54-8DF6-D2595B520085}" dt="2023-10-02T12:23:23.977" v="33" actId="1036"/>
        <pc:sldMkLst>
          <pc:docMk/>
          <pc:sldMk cId="3724396714" sldId="399"/>
        </pc:sldMkLst>
        <pc:spChg chg="mod">
          <ac:chgData name="Eleanor Tovey" userId="c9579d0c-b657-4534-af58-7dbcd0caa908" providerId="ADAL" clId="{004C653D-6481-4B54-8DF6-D2595B520085}" dt="2023-10-02T12:23:23.977" v="33" actId="1036"/>
          <ac:spMkLst>
            <pc:docMk/>
            <pc:sldMk cId="3724396714" sldId="399"/>
            <ac:spMk id="3" creationId="{D66D24A5-2643-A2B3-40AB-1FE8517A49D1}"/>
          </ac:spMkLst>
        </pc:spChg>
      </pc:sldChg>
      <pc:sldChg chg="addSp delSp modSp mod addCm modCm">
        <pc:chgData name="Eleanor Tovey" userId="c9579d0c-b657-4534-af58-7dbcd0caa908" providerId="ADAL" clId="{004C653D-6481-4B54-8DF6-D2595B520085}" dt="2023-09-27T09:18:05.489" v="30"/>
        <pc:sldMkLst>
          <pc:docMk/>
          <pc:sldMk cId="2839006322" sldId="407"/>
        </pc:sldMkLst>
        <pc:graphicFrameChg chg="add del modGraphic">
          <ac:chgData name="Eleanor Tovey" userId="c9579d0c-b657-4534-af58-7dbcd0caa908" providerId="ADAL" clId="{004C653D-6481-4B54-8DF6-D2595B520085}" dt="2023-09-25T11:07:44.930" v="24" actId="27309"/>
          <ac:graphicFrameMkLst>
            <pc:docMk/>
            <pc:sldMk cId="2839006322" sldId="407"/>
            <ac:graphicFrameMk id="7" creationId="{AB25F668-37AE-20E2-AEE3-E97017F9DD2C}"/>
          </ac:graphicFrameMkLst>
        </pc:graphicFrameChg>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004C653D-6481-4B54-8DF6-D2595B520085}" dt="2023-09-26T10:16:40.703" v="28" actId="2056"/>
              <pc2:cmMkLst xmlns:pc2="http://schemas.microsoft.com/office/powerpoint/2019/9/main/command">
                <pc:docMk/>
                <pc:sldMk cId="2839006322" sldId="407"/>
                <pc2:cmMk id="{3918184D-4CBC-4437-9EC9-2DB61A9D3901}"/>
              </pc2:cmMkLst>
            </pc226:cmChg>
            <pc226:cmChg xmlns:pc226="http://schemas.microsoft.com/office/powerpoint/2022/06/main/command" chg="add">
              <pc226:chgData name="Eleanor Tovey" userId="c9579d0c-b657-4534-af58-7dbcd0caa908" providerId="ADAL" clId="{004C653D-6481-4B54-8DF6-D2595B520085}" dt="2023-09-27T09:18:05.489" v="30"/>
              <pc2:cmMkLst xmlns:pc2="http://schemas.microsoft.com/office/powerpoint/2019/9/main/command">
                <pc:docMk/>
                <pc:sldMk cId="2839006322" sldId="407"/>
                <pc2:cmMk id="{B0509275-8765-4135-AD33-9F61D538C533}"/>
              </pc2:cmMkLst>
              <pc226:cmRplyChg chg="add">
                <pc226:chgData name="Eleanor Tovey" userId="c9579d0c-b657-4534-af58-7dbcd0caa908" providerId="ADAL" clId="{004C653D-6481-4B54-8DF6-D2595B520085}" dt="2023-09-27T09:18:05.489" v="30"/>
                <pc2:cmRplyMkLst xmlns:pc2="http://schemas.microsoft.com/office/powerpoint/2019/9/main/command">
                  <pc:docMk/>
                  <pc:sldMk cId="2839006322" sldId="407"/>
                  <pc2:cmMk id="{B0509275-8765-4135-AD33-9F61D538C533}"/>
                  <pc2:cmRplyMk id="{B77808D3-0E5A-4AD5-BEE7-ECCE1DD951EE}"/>
                </pc2:cmRplyMkLst>
              </pc226:cmRplyChg>
            </pc226:cmChg>
          </p:ext>
        </pc:extLst>
      </pc:sldChg>
      <pc:sldChg chg="addCm modCm">
        <pc:chgData name="Eleanor Tovey" userId="c9579d0c-b657-4534-af58-7dbcd0caa908" providerId="ADAL" clId="{004C653D-6481-4B54-8DF6-D2595B520085}" dt="2023-10-02T13:12:32.487" v="36" actId="2056"/>
        <pc:sldMkLst>
          <pc:docMk/>
          <pc:sldMk cId="148265045" sldId="411"/>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004C653D-6481-4B54-8DF6-D2595B520085}" dt="2023-10-02T13:12:32.487" v="36" actId="2056"/>
              <pc2:cmMkLst xmlns:pc2="http://schemas.microsoft.com/office/powerpoint/2019/9/main/command">
                <pc:docMk/>
                <pc:sldMk cId="148265045" sldId="411"/>
                <pc2:cmMk id="{EAE57D23-2D9E-4FD4-8D87-62B370CC052F}"/>
              </pc2:cmMkLst>
              <pc226:cmRplyChg chg="mod modRxn">
                <pc226:chgData name="Eleanor Tovey" userId="c9579d0c-b657-4534-af58-7dbcd0caa908" providerId="ADAL" clId="{004C653D-6481-4B54-8DF6-D2595B520085}" dt="2023-10-02T11:51:01.973" v="32"/>
                <pc2:cmRplyMkLst xmlns:pc2="http://schemas.microsoft.com/office/powerpoint/2019/9/main/command">
                  <pc:docMk/>
                  <pc:sldMk cId="148265045" sldId="411"/>
                  <pc2:cmMk id="{EAE57D23-2D9E-4FD4-8D87-62B370CC052F}"/>
                  <pc2:cmRplyMk id="{3DF87402-EFF7-40D0-8C5B-6DF064D5BAA7}"/>
                </pc2:cmRplyMkLst>
              </pc226:cmRplyChg>
            </pc226:cmChg>
          </p:ext>
        </pc:extLst>
      </pc:sldChg>
      <pc:sldChg chg="modSp mod">
        <pc:chgData name="Eleanor Tovey" userId="c9579d0c-b657-4534-af58-7dbcd0caa908" providerId="ADAL" clId="{004C653D-6481-4B54-8DF6-D2595B520085}" dt="2023-10-02T12:45:08.358" v="35" actId="6549"/>
        <pc:sldMkLst>
          <pc:docMk/>
          <pc:sldMk cId="493747646" sldId="412"/>
        </pc:sldMkLst>
        <pc:spChg chg="mod">
          <ac:chgData name="Eleanor Tovey" userId="c9579d0c-b657-4534-af58-7dbcd0caa908" providerId="ADAL" clId="{004C653D-6481-4B54-8DF6-D2595B520085}" dt="2023-10-02T12:45:08.358" v="35" actId="6549"/>
          <ac:spMkLst>
            <pc:docMk/>
            <pc:sldMk cId="493747646" sldId="412"/>
            <ac:spMk id="13" creationId="{752D2EFE-F52B-AA16-F9B5-1436CFF33C27}"/>
          </ac:spMkLst>
        </pc:spChg>
      </pc:sldChg>
      <pc:sldChg chg="addCm">
        <pc:chgData name="Eleanor Tovey" userId="c9579d0c-b657-4534-af58-7dbcd0caa908" providerId="ADAL" clId="{004C653D-6481-4B54-8DF6-D2595B520085}" dt="2023-09-25T11:16:27.221" v="25"/>
        <pc:sldMkLst>
          <pc:docMk/>
          <pc:sldMk cId="3471988393" sldId="413"/>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004C653D-6481-4B54-8DF6-D2595B520085}" dt="2023-09-25T11:16:27.221" v="25"/>
              <pc2:cmMkLst xmlns:pc2="http://schemas.microsoft.com/office/powerpoint/2019/9/main/command">
                <pc:docMk/>
                <pc:sldMk cId="3471988393" sldId="413"/>
                <pc2:cmMk id="{4A539D33-0E91-4C6F-BAAF-EFCEB3178B12}"/>
              </pc2:cmMkLst>
            </pc226:cmChg>
          </p:ext>
        </pc:extLst>
      </pc:sldChg>
    </pc:docChg>
  </pc:docChgLst>
  <pc:docChgLst>
    <pc:chgData name="Saranya Palaniswamy" userId="973be20e-c43f-434f-97ed-92fa4baa28ec" providerId="ADAL" clId="{CA10F826-74B2-4936-B436-7560DDA2F4F0}"/>
    <pc:docChg chg="undo custSel modSld sldOrd">
      <pc:chgData name="Saranya Palaniswamy" userId="973be20e-c43f-434f-97ed-92fa4baa28ec" providerId="ADAL" clId="{CA10F826-74B2-4936-B436-7560DDA2F4F0}" dt="2024-03-13T11:07:43.884" v="600" actId="6549"/>
      <pc:docMkLst>
        <pc:docMk/>
      </pc:docMkLst>
      <pc:sldChg chg="modSp mod">
        <pc:chgData name="Saranya Palaniswamy" userId="973be20e-c43f-434f-97ed-92fa4baa28ec" providerId="ADAL" clId="{CA10F826-74B2-4936-B436-7560DDA2F4F0}" dt="2024-03-12T14:55:57.006" v="340" actId="207"/>
        <pc:sldMkLst>
          <pc:docMk/>
          <pc:sldMk cId="3414734850" sldId="350"/>
        </pc:sldMkLst>
        <pc:spChg chg="mod">
          <ac:chgData name="Saranya Palaniswamy" userId="973be20e-c43f-434f-97ed-92fa4baa28ec" providerId="ADAL" clId="{CA10F826-74B2-4936-B436-7560DDA2F4F0}" dt="2024-03-12T14:55:57.006" v="340" actId="207"/>
          <ac:spMkLst>
            <pc:docMk/>
            <pc:sldMk cId="3414734850" sldId="350"/>
            <ac:spMk id="2" creationId="{FCEE94CE-99FD-487F-B66C-86148C766195}"/>
          </ac:spMkLst>
        </pc:spChg>
      </pc:sldChg>
      <pc:sldChg chg="modSp mod">
        <pc:chgData name="Saranya Palaniswamy" userId="973be20e-c43f-434f-97ed-92fa4baa28ec" providerId="ADAL" clId="{CA10F826-74B2-4936-B436-7560DDA2F4F0}" dt="2024-03-12T14:56:07.149" v="341" actId="207"/>
        <pc:sldMkLst>
          <pc:docMk/>
          <pc:sldMk cId="2389457425" sldId="351"/>
        </pc:sldMkLst>
        <pc:spChg chg="mod">
          <ac:chgData name="Saranya Palaniswamy" userId="973be20e-c43f-434f-97ed-92fa4baa28ec" providerId="ADAL" clId="{CA10F826-74B2-4936-B436-7560DDA2F4F0}" dt="2024-03-12T14:56:07.149" v="341" actId="207"/>
          <ac:spMkLst>
            <pc:docMk/>
            <pc:sldMk cId="2389457425" sldId="351"/>
            <ac:spMk id="2" creationId="{FCEE94CE-99FD-487F-B66C-86148C766195}"/>
          </ac:spMkLst>
        </pc:spChg>
      </pc:sldChg>
      <pc:sldChg chg="modSp mod">
        <pc:chgData name="Saranya Palaniswamy" userId="973be20e-c43f-434f-97ed-92fa4baa28ec" providerId="ADAL" clId="{CA10F826-74B2-4936-B436-7560DDA2F4F0}" dt="2024-03-12T14:56:12.364" v="342" actId="207"/>
        <pc:sldMkLst>
          <pc:docMk/>
          <pc:sldMk cId="1674273187" sldId="352"/>
        </pc:sldMkLst>
        <pc:spChg chg="mod">
          <ac:chgData name="Saranya Palaniswamy" userId="973be20e-c43f-434f-97ed-92fa4baa28ec" providerId="ADAL" clId="{CA10F826-74B2-4936-B436-7560DDA2F4F0}" dt="2024-03-12T14:56:12.364" v="342" actId="207"/>
          <ac:spMkLst>
            <pc:docMk/>
            <pc:sldMk cId="1674273187" sldId="352"/>
            <ac:spMk id="2" creationId="{FCEE94CE-99FD-487F-B66C-86148C766195}"/>
          </ac:spMkLst>
        </pc:spChg>
      </pc:sldChg>
      <pc:sldChg chg="modSp mod">
        <pc:chgData name="Saranya Palaniswamy" userId="973be20e-c43f-434f-97ed-92fa4baa28ec" providerId="ADAL" clId="{CA10F826-74B2-4936-B436-7560DDA2F4F0}" dt="2024-03-12T14:56:35.306" v="343" actId="207"/>
        <pc:sldMkLst>
          <pc:docMk/>
          <pc:sldMk cId="893932762" sldId="353"/>
        </pc:sldMkLst>
        <pc:spChg chg="mod">
          <ac:chgData name="Saranya Palaniswamy" userId="973be20e-c43f-434f-97ed-92fa4baa28ec" providerId="ADAL" clId="{CA10F826-74B2-4936-B436-7560DDA2F4F0}" dt="2024-03-12T14:56:35.306" v="343" actId="207"/>
          <ac:spMkLst>
            <pc:docMk/>
            <pc:sldMk cId="893932762" sldId="353"/>
            <ac:spMk id="2" creationId="{FCEE94CE-99FD-487F-B66C-86148C766195}"/>
          </ac:spMkLst>
        </pc:spChg>
      </pc:sldChg>
      <pc:sldChg chg="modSp mod">
        <pc:chgData name="Saranya Palaniswamy" userId="973be20e-c43f-434f-97ed-92fa4baa28ec" providerId="ADAL" clId="{CA10F826-74B2-4936-B436-7560DDA2F4F0}" dt="2024-03-13T10:44:53.582" v="413" actId="20577"/>
        <pc:sldMkLst>
          <pc:docMk/>
          <pc:sldMk cId="615642877" sldId="354"/>
        </pc:sldMkLst>
        <pc:spChg chg="mod">
          <ac:chgData name="Saranya Palaniswamy" userId="973be20e-c43f-434f-97ed-92fa4baa28ec" providerId="ADAL" clId="{CA10F826-74B2-4936-B436-7560DDA2F4F0}" dt="2024-03-13T10:44:53.582" v="413" actId="20577"/>
          <ac:spMkLst>
            <pc:docMk/>
            <pc:sldMk cId="615642877" sldId="354"/>
            <ac:spMk id="2" creationId="{FCEE94CE-99FD-487F-B66C-86148C766195}"/>
          </ac:spMkLst>
        </pc:spChg>
      </pc:sldChg>
      <pc:sldChg chg="modSp mod">
        <pc:chgData name="Saranya Palaniswamy" userId="973be20e-c43f-434f-97ed-92fa4baa28ec" providerId="ADAL" clId="{CA10F826-74B2-4936-B436-7560DDA2F4F0}" dt="2024-03-12T14:56:58.792" v="345" actId="207"/>
        <pc:sldMkLst>
          <pc:docMk/>
          <pc:sldMk cId="2665163087" sldId="355"/>
        </pc:sldMkLst>
        <pc:spChg chg="mod">
          <ac:chgData name="Saranya Palaniswamy" userId="973be20e-c43f-434f-97ed-92fa4baa28ec" providerId="ADAL" clId="{CA10F826-74B2-4936-B436-7560DDA2F4F0}" dt="2024-03-12T14:56:58.792" v="345" actId="207"/>
          <ac:spMkLst>
            <pc:docMk/>
            <pc:sldMk cId="2665163087" sldId="355"/>
            <ac:spMk id="2" creationId="{FCEE94CE-99FD-487F-B66C-86148C766195}"/>
          </ac:spMkLst>
        </pc:spChg>
      </pc:sldChg>
      <pc:sldChg chg="modSp mod">
        <pc:chgData name="Saranya Palaniswamy" userId="973be20e-c43f-434f-97ed-92fa4baa28ec" providerId="ADAL" clId="{CA10F826-74B2-4936-B436-7560DDA2F4F0}" dt="2024-03-13T10:41:43.372" v="385" actId="20577"/>
        <pc:sldMkLst>
          <pc:docMk/>
          <pc:sldMk cId="368376044" sldId="403"/>
        </pc:sldMkLst>
        <pc:spChg chg="mod">
          <ac:chgData name="Saranya Palaniswamy" userId="973be20e-c43f-434f-97ed-92fa4baa28ec" providerId="ADAL" clId="{CA10F826-74B2-4936-B436-7560DDA2F4F0}" dt="2024-03-13T10:41:43.372" v="385" actId="20577"/>
          <ac:spMkLst>
            <pc:docMk/>
            <pc:sldMk cId="368376044" sldId="403"/>
            <ac:spMk id="8" creationId="{0158A66E-2D42-CF43-51B1-B042473F6432}"/>
          </ac:spMkLst>
        </pc:spChg>
      </pc:sldChg>
      <pc:sldChg chg="modSp mod">
        <pc:chgData name="Saranya Palaniswamy" userId="973be20e-c43f-434f-97ed-92fa4baa28ec" providerId="ADAL" clId="{CA10F826-74B2-4936-B436-7560DDA2F4F0}" dt="2024-03-13T10:41:50.876" v="388" actId="20577"/>
        <pc:sldMkLst>
          <pc:docMk/>
          <pc:sldMk cId="1961109490" sldId="404"/>
        </pc:sldMkLst>
        <pc:spChg chg="mod">
          <ac:chgData name="Saranya Palaniswamy" userId="973be20e-c43f-434f-97ed-92fa4baa28ec" providerId="ADAL" clId="{CA10F826-74B2-4936-B436-7560DDA2F4F0}" dt="2024-03-13T10:41:50.876" v="388" actId="20577"/>
          <ac:spMkLst>
            <pc:docMk/>
            <pc:sldMk cId="1961109490" sldId="404"/>
            <ac:spMk id="8" creationId="{0158A66E-2D42-CF43-51B1-B042473F6432}"/>
          </ac:spMkLst>
        </pc:spChg>
      </pc:sldChg>
      <pc:sldChg chg="modSp mod">
        <pc:chgData name="Saranya Palaniswamy" userId="973be20e-c43f-434f-97ed-92fa4baa28ec" providerId="ADAL" clId="{CA10F826-74B2-4936-B436-7560DDA2F4F0}" dt="2024-03-13T10:35:46.028" v="378" actId="20577"/>
        <pc:sldMkLst>
          <pc:docMk/>
          <pc:sldMk cId="642442704" sldId="414"/>
        </pc:sldMkLst>
        <pc:spChg chg="mod">
          <ac:chgData name="Saranya Palaniswamy" userId="973be20e-c43f-434f-97ed-92fa4baa28ec" providerId="ADAL" clId="{CA10F826-74B2-4936-B436-7560DDA2F4F0}" dt="2024-03-13T10:35:46.028" v="378" actId="20577"/>
          <ac:spMkLst>
            <pc:docMk/>
            <pc:sldMk cId="642442704" sldId="414"/>
            <ac:spMk id="7" creationId="{EC5D97E0-134D-A87C-BD52-80B2AA21E047}"/>
          </ac:spMkLst>
        </pc:spChg>
        <pc:spChg chg="mod">
          <ac:chgData name="Saranya Palaniswamy" userId="973be20e-c43f-434f-97ed-92fa4baa28ec" providerId="ADAL" clId="{CA10F826-74B2-4936-B436-7560DDA2F4F0}" dt="2024-03-13T10:34:59.742" v="349" actId="20577"/>
          <ac:spMkLst>
            <pc:docMk/>
            <pc:sldMk cId="642442704" sldId="414"/>
            <ac:spMk id="8" creationId="{0158A66E-2D42-CF43-51B1-B042473F6432}"/>
          </ac:spMkLst>
        </pc:spChg>
      </pc:sldChg>
      <pc:sldChg chg="modSp mod">
        <pc:chgData name="Saranya Palaniswamy" userId="973be20e-c43f-434f-97ed-92fa4baa28ec" providerId="ADAL" clId="{CA10F826-74B2-4936-B436-7560DDA2F4F0}" dt="2024-03-13T10:45:27.213" v="421" actId="20577"/>
        <pc:sldMkLst>
          <pc:docMk/>
          <pc:sldMk cId="3095793298" sldId="418"/>
        </pc:sldMkLst>
        <pc:spChg chg="mod">
          <ac:chgData name="Saranya Palaniswamy" userId="973be20e-c43f-434f-97ed-92fa4baa28ec" providerId="ADAL" clId="{CA10F826-74B2-4936-B436-7560DDA2F4F0}" dt="2024-03-13T10:45:27.213" v="421" actId="20577"/>
          <ac:spMkLst>
            <pc:docMk/>
            <pc:sldMk cId="3095793298" sldId="418"/>
            <ac:spMk id="6" creationId="{DE4B79EC-885D-783C-FF72-8FC0F6CD3FC2}"/>
          </ac:spMkLst>
        </pc:spChg>
        <pc:spChg chg="mod">
          <ac:chgData name="Saranya Palaniswamy" userId="973be20e-c43f-434f-97ed-92fa4baa28ec" providerId="ADAL" clId="{CA10F826-74B2-4936-B436-7560DDA2F4F0}" dt="2024-03-13T10:35:10.825" v="353" actId="20577"/>
          <ac:spMkLst>
            <pc:docMk/>
            <pc:sldMk cId="3095793298" sldId="418"/>
            <ac:spMk id="8" creationId="{0158A66E-2D42-CF43-51B1-B042473F6432}"/>
          </ac:spMkLst>
        </pc:spChg>
      </pc:sldChg>
      <pc:sldChg chg="modSp mod">
        <pc:chgData name="Saranya Palaniswamy" userId="973be20e-c43f-434f-97ed-92fa4baa28ec" providerId="ADAL" clId="{CA10F826-74B2-4936-B436-7560DDA2F4F0}" dt="2024-03-13T10:35:18.577" v="357" actId="20577"/>
        <pc:sldMkLst>
          <pc:docMk/>
          <pc:sldMk cId="1081823753" sldId="422"/>
        </pc:sldMkLst>
        <pc:spChg chg="mod">
          <ac:chgData name="Saranya Palaniswamy" userId="973be20e-c43f-434f-97ed-92fa4baa28ec" providerId="ADAL" clId="{CA10F826-74B2-4936-B436-7560DDA2F4F0}" dt="2024-03-13T10:35:18.577" v="357" actId="20577"/>
          <ac:spMkLst>
            <pc:docMk/>
            <pc:sldMk cId="1081823753" sldId="422"/>
            <ac:spMk id="8" creationId="{0158A66E-2D42-CF43-51B1-B042473F6432}"/>
          </ac:spMkLst>
        </pc:spChg>
      </pc:sldChg>
      <pc:sldChg chg="modSp mod ord">
        <pc:chgData name="Saranya Palaniswamy" userId="973be20e-c43f-434f-97ed-92fa4baa28ec" providerId="ADAL" clId="{CA10F826-74B2-4936-B436-7560DDA2F4F0}" dt="2024-03-13T10:50:34.701" v="480"/>
        <pc:sldMkLst>
          <pc:docMk/>
          <pc:sldMk cId="3600445952" sldId="423"/>
        </pc:sldMkLst>
        <pc:spChg chg="mod">
          <ac:chgData name="Saranya Palaniswamy" userId="973be20e-c43f-434f-97ed-92fa4baa28ec" providerId="ADAL" clId="{CA10F826-74B2-4936-B436-7560DDA2F4F0}" dt="2024-03-13T10:42:22.854" v="396" actId="20577"/>
          <ac:spMkLst>
            <pc:docMk/>
            <pc:sldMk cId="3600445952" sldId="423"/>
            <ac:spMk id="8" creationId="{0158A66E-2D42-CF43-51B1-B042473F6432}"/>
          </ac:spMkLst>
        </pc:spChg>
      </pc:sldChg>
      <pc:sldChg chg="modSp mod ord">
        <pc:chgData name="Saranya Palaniswamy" userId="973be20e-c43f-434f-97ed-92fa4baa28ec" providerId="ADAL" clId="{CA10F826-74B2-4936-B436-7560DDA2F4F0}" dt="2024-03-13T10:50:34.701" v="480"/>
        <pc:sldMkLst>
          <pc:docMk/>
          <pc:sldMk cId="1748586276" sldId="424"/>
        </pc:sldMkLst>
        <pc:spChg chg="mod">
          <ac:chgData name="Saranya Palaniswamy" userId="973be20e-c43f-434f-97ed-92fa4baa28ec" providerId="ADAL" clId="{CA10F826-74B2-4936-B436-7560DDA2F4F0}" dt="2024-03-13T10:49:49.413" v="478" actId="6549"/>
          <ac:spMkLst>
            <pc:docMk/>
            <pc:sldMk cId="1748586276" sldId="424"/>
            <ac:spMk id="4" creationId="{EBE887AB-BD69-5697-4B8F-B1C67D4F5F14}"/>
          </ac:spMkLst>
        </pc:spChg>
        <pc:spChg chg="mod">
          <ac:chgData name="Saranya Palaniswamy" userId="973be20e-c43f-434f-97ed-92fa4baa28ec" providerId="ADAL" clId="{CA10F826-74B2-4936-B436-7560DDA2F4F0}" dt="2024-03-13T10:42:41.052" v="400" actId="20577"/>
          <ac:spMkLst>
            <pc:docMk/>
            <pc:sldMk cId="1748586276" sldId="424"/>
            <ac:spMk id="8" creationId="{0158A66E-2D42-CF43-51B1-B042473F6432}"/>
          </ac:spMkLst>
        </pc:spChg>
      </pc:sldChg>
      <pc:sldChg chg="modSp mod ord">
        <pc:chgData name="Saranya Palaniswamy" userId="973be20e-c43f-434f-97ed-92fa4baa28ec" providerId="ADAL" clId="{CA10F826-74B2-4936-B436-7560DDA2F4F0}" dt="2024-03-13T10:50:34.701" v="480"/>
        <pc:sldMkLst>
          <pc:docMk/>
          <pc:sldMk cId="294756871" sldId="425"/>
        </pc:sldMkLst>
        <pc:spChg chg="mod">
          <ac:chgData name="Saranya Palaniswamy" userId="973be20e-c43f-434f-97ed-92fa4baa28ec" providerId="ADAL" clId="{CA10F826-74B2-4936-B436-7560DDA2F4F0}" dt="2024-03-13T10:42:10.109" v="392" actId="20577"/>
          <ac:spMkLst>
            <pc:docMk/>
            <pc:sldMk cId="294756871" sldId="425"/>
            <ac:spMk id="8" creationId="{0158A66E-2D42-CF43-51B1-B042473F6432}"/>
          </ac:spMkLst>
        </pc:spChg>
      </pc:sldChg>
      <pc:sldChg chg="modSp mod ord">
        <pc:chgData name="Saranya Palaniswamy" userId="973be20e-c43f-434f-97ed-92fa4baa28ec" providerId="ADAL" clId="{CA10F826-74B2-4936-B436-7560DDA2F4F0}" dt="2024-03-13T10:50:34.701" v="480"/>
        <pc:sldMkLst>
          <pc:docMk/>
          <pc:sldMk cId="950909359" sldId="426"/>
        </pc:sldMkLst>
        <pc:spChg chg="mod">
          <ac:chgData name="Saranya Palaniswamy" userId="973be20e-c43f-434f-97ed-92fa4baa28ec" providerId="ADAL" clId="{CA10F826-74B2-4936-B436-7560DDA2F4F0}" dt="2024-03-13T10:42:47.008" v="404" actId="20577"/>
          <ac:spMkLst>
            <pc:docMk/>
            <pc:sldMk cId="950909359" sldId="426"/>
            <ac:spMk id="8" creationId="{0158A66E-2D42-CF43-51B1-B042473F6432}"/>
          </ac:spMkLst>
        </pc:spChg>
      </pc:sldChg>
      <pc:sldChg chg="modSp mod ord">
        <pc:chgData name="Saranya Palaniswamy" userId="973be20e-c43f-434f-97ed-92fa4baa28ec" providerId="ADAL" clId="{CA10F826-74B2-4936-B436-7560DDA2F4F0}" dt="2024-03-13T10:50:34.701" v="480"/>
        <pc:sldMkLst>
          <pc:docMk/>
          <pc:sldMk cId="3366615571" sldId="428"/>
        </pc:sldMkLst>
        <pc:spChg chg="mod">
          <ac:chgData name="Saranya Palaniswamy" userId="973be20e-c43f-434f-97ed-92fa4baa28ec" providerId="ADAL" clId="{CA10F826-74B2-4936-B436-7560DDA2F4F0}" dt="2024-03-13T10:42:52.074" v="408" actId="20577"/>
          <ac:spMkLst>
            <pc:docMk/>
            <pc:sldMk cId="3366615571" sldId="428"/>
            <ac:spMk id="8" creationId="{0158A66E-2D42-CF43-51B1-B042473F6432}"/>
          </ac:spMkLst>
        </pc:spChg>
      </pc:sldChg>
      <pc:sldChg chg="delCm">
        <pc:chgData name="Saranya Palaniswamy" userId="973be20e-c43f-434f-97ed-92fa4baa28ec" providerId="ADAL" clId="{CA10F826-74B2-4936-B436-7560DDA2F4F0}" dt="2024-03-12T14:53:21.339" v="328"/>
        <pc:sldMkLst>
          <pc:docMk/>
          <pc:sldMk cId="1086402030" sldId="487"/>
        </pc:sldMkLst>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3:21.339" v="328"/>
              <pc2:cmMkLst xmlns:pc2="http://schemas.microsoft.com/office/powerpoint/2019/9/main/command">
                <pc:docMk/>
                <pc:sldMk cId="1086402030" sldId="487"/>
                <pc2:cmMk id="{861AD4F9-2A38-492B-92EC-D4F7179D589E}"/>
              </pc2:cmMkLst>
            </pc226:cmChg>
          </p:ext>
        </pc:extLst>
      </pc:sldChg>
      <pc:sldChg chg="modSp mod ord delCm">
        <pc:chgData name="Saranya Palaniswamy" userId="973be20e-c43f-434f-97ed-92fa4baa28ec" providerId="ADAL" clId="{CA10F826-74B2-4936-B436-7560DDA2F4F0}" dt="2024-03-12T14:53:41.379" v="330"/>
        <pc:sldMkLst>
          <pc:docMk/>
          <pc:sldMk cId="2534893504" sldId="492"/>
        </pc:sldMkLst>
        <pc:spChg chg="mod">
          <ac:chgData name="Saranya Palaniswamy" userId="973be20e-c43f-434f-97ed-92fa4baa28ec" providerId="ADAL" clId="{CA10F826-74B2-4936-B436-7560DDA2F4F0}" dt="2024-03-12T14:53:30.960" v="329" actId="6549"/>
          <ac:spMkLst>
            <pc:docMk/>
            <pc:sldMk cId="2534893504" sldId="492"/>
            <ac:spMk id="20" creationId="{C1032D52-3B85-95D4-4C72-0C50564331D0}"/>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3:41.379" v="330"/>
              <pc2:cmMkLst xmlns:pc2="http://schemas.microsoft.com/office/powerpoint/2019/9/main/command">
                <pc:docMk/>
                <pc:sldMk cId="2534893504" sldId="492"/>
                <pc2:cmMk id="{09926E87-07C5-496F-8A58-FD03F0FED494}"/>
              </pc2:cmMkLst>
            </pc226:cmChg>
          </p:ext>
        </pc:extLst>
      </pc:sldChg>
      <pc:sldChg chg="modNotesTx">
        <pc:chgData name="Saranya Palaniswamy" userId="973be20e-c43f-434f-97ed-92fa4baa28ec" providerId="ADAL" clId="{CA10F826-74B2-4936-B436-7560DDA2F4F0}" dt="2024-03-05T16:51:11.747" v="43" actId="113"/>
        <pc:sldMkLst>
          <pc:docMk/>
          <pc:sldMk cId="1521010084" sldId="494"/>
        </pc:sldMkLst>
      </pc:sldChg>
      <pc:sldChg chg="delCm">
        <pc:chgData name="Saranya Palaniswamy" userId="973be20e-c43f-434f-97ed-92fa4baa28ec" providerId="ADAL" clId="{CA10F826-74B2-4936-B436-7560DDA2F4F0}" dt="2024-03-12T14:55:31.487" v="339"/>
        <pc:sldMkLst>
          <pc:docMk/>
          <pc:sldMk cId="3082812733" sldId="498"/>
        </pc:sldMkLst>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5:31.487" v="339"/>
              <pc2:cmMkLst xmlns:pc2="http://schemas.microsoft.com/office/powerpoint/2019/9/main/command">
                <pc:docMk/>
                <pc:sldMk cId="3082812733" sldId="498"/>
                <pc2:cmMk id="{96F88D62-2074-4D2F-A31A-9D2DA80395A0}"/>
              </pc2:cmMkLst>
            </pc226:cmChg>
          </p:ext>
        </pc:extLst>
      </pc:sldChg>
      <pc:sldChg chg="delCm">
        <pc:chgData name="Saranya Palaniswamy" userId="973be20e-c43f-434f-97ed-92fa4baa28ec" providerId="ADAL" clId="{CA10F826-74B2-4936-B436-7560DDA2F4F0}" dt="2024-03-12T14:54:00.157" v="333"/>
        <pc:sldMkLst>
          <pc:docMk/>
          <pc:sldMk cId="1077482975" sldId="499"/>
        </pc:sldMkLst>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4:00.157" v="333"/>
              <pc2:cmMkLst xmlns:pc2="http://schemas.microsoft.com/office/powerpoint/2019/9/main/command">
                <pc:docMk/>
                <pc:sldMk cId="1077482975" sldId="499"/>
                <pc2:cmMk id="{D595A241-9279-48BC-BD81-8BFF83C46CCE}"/>
              </pc2:cmMkLst>
            </pc226:cmChg>
            <pc226:cmChg xmlns:pc226="http://schemas.microsoft.com/office/powerpoint/2022/06/main/command" chg="del">
              <pc226:chgData name="Saranya Palaniswamy" userId="973be20e-c43f-434f-97ed-92fa4baa28ec" providerId="ADAL" clId="{CA10F826-74B2-4936-B436-7560DDA2F4F0}" dt="2024-03-12T14:53:58.788" v="332"/>
              <pc2:cmMkLst xmlns:pc2="http://schemas.microsoft.com/office/powerpoint/2019/9/main/command">
                <pc:docMk/>
                <pc:sldMk cId="1077482975" sldId="499"/>
                <pc2:cmMk id="{1919194C-52DA-47EF-95E4-78AE599BE2BE}"/>
              </pc2:cmMkLst>
            </pc226:cmChg>
            <pc226:cmChg xmlns:pc226="http://schemas.microsoft.com/office/powerpoint/2022/06/main/command" chg="del">
              <pc226:chgData name="Saranya Palaniswamy" userId="973be20e-c43f-434f-97ed-92fa4baa28ec" providerId="ADAL" clId="{CA10F826-74B2-4936-B436-7560DDA2F4F0}" dt="2024-03-12T14:53:46.146" v="331"/>
              <pc2:cmMkLst xmlns:pc2="http://schemas.microsoft.com/office/powerpoint/2019/9/main/command">
                <pc:docMk/>
                <pc:sldMk cId="1077482975" sldId="499"/>
                <pc2:cmMk id="{1762BF69-EAD7-4015-BCC5-29681BC61531}"/>
              </pc2:cmMkLst>
            </pc226:cmChg>
          </p:ext>
        </pc:extLst>
      </pc:sldChg>
      <pc:sldChg chg="modSp mod delCm">
        <pc:chgData name="Saranya Palaniswamy" userId="973be20e-c43f-434f-97ed-92fa4baa28ec" providerId="ADAL" clId="{CA10F826-74B2-4936-B436-7560DDA2F4F0}" dt="2024-03-12T14:54:55.521" v="338"/>
        <pc:sldMkLst>
          <pc:docMk/>
          <pc:sldMk cId="2799610356" sldId="502"/>
        </pc:sldMkLst>
        <pc:spChg chg="mod">
          <ac:chgData name="Saranya Palaniswamy" userId="973be20e-c43f-434f-97ed-92fa4baa28ec" providerId="ADAL" clId="{CA10F826-74B2-4936-B436-7560DDA2F4F0}" dt="2024-03-05T16:46:29.246" v="41" actId="20577"/>
          <ac:spMkLst>
            <pc:docMk/>
            <pc:sldMk cId="2799610356" sldId="502"/>
            <ac:spMk id="10" creationId="{8BC48E2B-ED76-F428-DE47-E62732E3C27C}"/>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4:05.800" v="334"/>
              <pc2:cmMkLst xmlns:pc2="http://schemas.microsoft.com/office/powerpoint/2019/9/main/command">
                <pc:docMk/>
                <pc:sldMk cId="2799610356" sldId="502"/>
                <pc2:cmMk id="{1714E523-2A0B-4E39-8F06-F6AAE8050946}"/>
              </pc2:cmMkLst>
            </pc226:cmChg>
            <pc226:cmChg xmlns:pc226="http://schemas.microsoft.com/office/powerpoint/2022/06/main/command" chg="del">
              <pc226:chgData name="Saranya Palaniswamy" userId="973be20e-c43f-434f-97ed-92fa4baa28ec" providerId="ADAL" clId="{CA10F826-74B2-4936-B436-7560DDA2F4F0}" dt="2024-03-12T14:54:08.829" v="335"/>
              <pc2:cmMkLst xmlns:pc2="http://schemas.microsoft.com/office/powerpoint/2019/9/main/command">
                <pc:docMk/>
                <pc:sldMk cId="2799610356" sldId="502"/>
                <pc2:cmMk id="{EDB65524-3AB9-4F42-AE26-78CFA2B006C4}"/>
              </pc2:cmMkLst>
            </pc226:cmChg>
            <pc226:cmChg xmlns:pc226="http://schemas.microsoft.com/office/powerpoint/2022/06/main/command" chg="del">
              <pc226:chgData name="Saranya Palaniswamy" userId="973be20e-c43f-434f-97ed-92fa4baa28ec" providerId="ADAL" clId="{CA10F826-74B2-4936-B436-7560DDA2F4F0}" dt="2024-03-12T14:54:32.734" v="337"/>
              <pc2:cmMkLst xmlns:pc2="http://schemas.microsoft.com/office/powerpoint/2019/9/main/command">
                <pc:docMk/>
                <pc:sldMk cId="2799610356" sldId="502"/>
                <pc2:cmMk id="{4127785C-4873-41A5-8971-FDE397ECA9E2}"/>
              </pc2:cmMkLst>
            </pc226:cmChg>
            <pc226:cmChg xmlns:pc226="http://schemas.microsoft.com/office/powerpoint/2022/06/main/command" chg="del">
              <pc226:chgData name="Saranya Palaniswamy" userId="973be20e-c43f-434f-97ed-92fa4baa28ec" providerId="ADAL" clId="{CA10F826-74B2-4936-B436-7560DDA2F4F0}" dt="2024-03-12T14:54:55.521" v="338"/>
              <pc2:cmMkLst xmlns:pc2="http://schemas.microsoft.com/office/powerpoint/2019/9/main/command">
                <pc:docMk/>
                <pc:sldMk cId="2799610356" sldId="502"/>
                <pc2:cmMk id="{CB021B90-DB24-465C-A1F2-5630ECACFEA4}"/>
              </pc2:cmMkLst>
            </pc226:cmChg>
            <pc226:cmChg xmlns:pc226="http://schemas.microsoft.com/office/powerpoint/2022/06/main/command" chg="del">
              <pc226:chgData name="Saranya Palaniswamy" userId="973be20e-c43f-434f-97ed-92fa4baa28ec" providerId="ADAL" clId="{CA10F826-74B2-4936-B436-7560DDA2F4F0}" dt="2024-03-12T14:54:26.195" v="336"/>
              <pc2:cmMkLst xmlns:pc2="http://schemas.microsoft.com/office/powerpoint/2019/9/main/command">
                <pc:docMk/>
                <pc:sldMk cId="2799610356" sldId="502"/>
                <pc2:cmMk id="{192C67AB-3B42-4519-A4C8-554073F17496}"/>
              </pc2:cmMkLst>
            </pc226:cmChg>
          </p:ext>
        </pc:extLst>
      </pc:sldChg>
      <pc:sldChg chg="addSp delSp modSp mod ord delCm">
        <pc:chgData name="Saranya Palaniswamy" userId="973be20e-c43f-434f-97ed-92fa4baa28ec" providerId="ADAL" clId="{CA10F826-74B2-4936-B436-7560DDA2F4F0}" dt="2024-03-13T11:07:43.884" v="600" actId="6549"/>
        <pc:sldMkLst>
          <pc:docMk/>
          <pc:sldMk cId="4268919843" sldId="553"/>
        </pc:sldMkLst>
        <pc:spChg chg="mod">
          <ac:chgData name="Saranya Palaniswamy" userId="973be20e-c43f-434f-97ed-92fa4baa28ec" providerId="ADAL" clId="{CA10F826-74B2-4936-B436-7560DDA2F4F0}" dt="2024-03-13T11:07:43.884" v="600" actId="6549"/>
          <ac:spMkLst>
            <pc:docMk/>
            <pc:sldMk cId="4268919843" sldId="553"/>
            <ac:spMk id="6" creationId="{DA309D88-F5B2-800F-D9B4-F4A34C85CB9A}"/>
          </ac:spMkLst>
        </pc:spChg>
        <pc:spChg chg="add mod">
          <ac:chgData name="Saranya Palaniswamy" userId="973be20e-c43f-434f-97ed-92fa4baa28ec" providerId="ADAL" clId="{CA10F826-74B2-4936-B436-7560DDA2F4F0}" dt="2024-03-05T17:23:46.394" v="219"/>
          <ac:spMkLst>
            <pc:docMk/>
            <pc:sldMk cId="4268919843" sldId="553"/>
            <ac:spMk id="13" creationId="{CF4C2FEE-E5A9-FAA1-EDA3-C760B0FAA5CE}"/>
          </ac:spMkLst>
        </pc:spChg>
        <pc:picChg chg="del">
          <ac:chgData name="Saranya Palaniswamy" userId="973be20e-c43f-434f-97ed-92fa4baa28ec" providerId="ADAL" clId="{CA10F826-74B2-4936-B436-7560DDA2F4F0}" dt="2024-03-05T17:05:01.736" v="48" actId="478"/>
          <ac:picMkLst>
            <pc:docMk/>
            <pc:sldMk cId="4268919843" sldId="553"/>
            <ac:picMk id="3" creationId="{F82C078B-2391-D1ED-8653-2170BA78BC49}"/>
          </ac:picMkLst>
        </pc:picChg>
        <pc:picChg chg="add mod">
          <ac:chgData name="Saranya Palaniswamy" userId="973be20e-c43f-434f-97ed-92fa4baa28ec" providerId="ADAL" clId="{CA10F826-74B2-4936-B436-7560DDA2F4F0}" dt="2024-03-05T17:05:09.873" v="52" actId="1076"/>
          <ac:picMkLst>
            <pc:docMk/>
            <pc:sldMk cId="4268919843" sldId="553"/>
            <ac:picMk id="9" creationId="{60E8D130-81EE-A0CA-9522-311A683C9A56}"/>
          </ac:picMkLst>
        </pc:picChg>
        <pc:picChg chg="del">
          <ac:chgData name="Saranya Palaniswamy" userId="973be20e-c43f-434f-97ed-92fa4baa28ec" providerId="ADAL" clId="{CA10F826-74B2-4936-B436-7560DDA2F4F0}" dt="2024-03-05T17:06:55.926" v="54" actId="478"/>
          <ac:picMkLst>
            <pc:docMk/>
            <pc:sldMk cId="4268919843" sldId="553"/>
            <ac:picMk id="10" creationId="{A51BF2B2-0A66-FFC7-EF3B-C3BEDE77373A}"/>
          </ac:picMkLst>
        </pc:picChg>
        <pc:picChg chg="add mod">
          <ac:chgData name="Saranya Palaniswamy" userId="973be20e-c43f-434f-97ed-92fa4baa28ec" providerId="ADAL" clId="{CA10F826-74B2-4936-B436-7560DDA2F4F0}" dt="2024-03-05T17:07:04.864" v="59" actId="14100"/>
          <ac:picMkLst>
            <pc:docMk/>
            <pc:sldMk cId="4268919843" sldId="553"/>
            <ac:picMk id="12" creationId="{3EDB9909-F5CF-7AD9-B577-69DEC421EAB1}"/>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05T17:27:03.810" v="326"/>
              <pc2:cmMkLst xmlns:pc2="http://schemas.microsoft.com/office/powerpoint/2019/9/main/command">
                <pc:docMk/>
                <pc:sldMk cId="4268919843" sldId="553"/>
                <pc2:cmMk id="{75FB6956-51AE-4052-85EA-521D48D61A39}"/>
              </pc2:cmMkLst>
            </pc226:cmChg>
            <pc226:cmChg xmlns:pc226="http://schemas.microsoft.com/office/powerpoint/2022/06/main/command" chg="del">
              <pc226:chgData name="Saranya Palaniswamy" userId="973be20e-c43f-434f-97ed-92fa4baa28ec" providerId="ADAL" clId="{CA10F826-74B2-4936-B436-7560DDA2F4F0}" dt="2024-03-05T17:27:02.018" v="325"/>
              <pc2:cmMkLst xmlns:pc2="http://schemas.microsoft.com/office/powerpoint/2019/9/main/command">
                <pc:docMk/>
                <pc:sldMk cId="4268919843" sldId="553"/>
                <pc2:cmMk id="{08FD9DDE-E1FF-4891-96FE-476481DFDB9B}"/>
              </pc2:cmMkLst>
            </pc226:cmChg>
          </p:ext>
        </pc:extLst>
      </pc:sldChg>
      <pc:sldChg chg="delCm">
        <pc:chgData name="Saranya Palaniswamy" userId="973be20e-c43f-434f-97ed-92fa4baa28ec" providerId="ADAL" clId="{CA10F826-74B2-4936-B436-7560DDA2F4F0}" dt="2024-03-12T14:53:16.356" v="327"/>
        <pc:sldMkLst>
          <pc:docMk/>
          <pc:sldMk cId="4005915972" sldId="561"/>
        </pc:sldMkLst>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3:16.356" v="327"/>
              <pc2:cmMkLst xmlns:pc2="http://schemas.microsoft.com/office/powerpoint/2019/9/main/command">
                <pc:docMk/>
                <pc:sldMk cId="4005915972" sldId="561"/>
                <pc2:cmMk id="{91D29E6F-65A0-4836-9D78-9F0B483CBD54}"/>
              </pc2:cmMkLst>
            </pc226:cmChg>
          </p:ext>
        </pc:extLst>
      </pc:sldChg>
    </pc:docChg>
  </pc:docChgLst>
  <pc:docChgLst>
    <pc:chgData name="Kathryn Faulkner" userId="S::kathryn.faulkner_cpft.nhs.uk#ext#@cccandpcc.onmicrosoft.com::6871fa4a-f516-4760-9f57-ec7af4ae3ebb" providerId="AD" clId="Web-{45D4F91C-8CA1-7ADE-A9D8-CF8D26568BEA}"/>
    <pc:docChg chg="sldOrd">
      <pc:chgData name="Kathryn Faulkner" userId="S::kathryn.faulkner_cpft.nhs.uk#ext#@cccandpcc.onmicrosoft.com::6871fa4a-f516-4760-9f57-ec7af4ae3ebb" providerId="AD" clId="Web-{45D4F91C-8CA1-7ADE-A9D8-CF8D26568BEA}" dt="2023-11-13T16:35:00.953" v="0"/>
      <pc:docMkLst>
        <pc:docMk/>
      </pc:docMkLst>
      <pc:sldChg chg="ord">
        <pc:chgData name="Kathryn Faulkner" userId="S::kathryn.faulkner_cpft.nhs.uk#ext#@cccandpcc.onmicrosoft.com::6871fa4a-f516-4760-9f57-ec7af4ae3ebb" providerId="AD" clId="Web-{45D4F91C-8CA1-7ADE-A9D8-CF8D26568BEA}" dt="2023-11-13T16:35:00.953" v="0"/>
        <pc:sldMkLst>
          <pc:docMk/>
          <pc:sldMk cId="392476643" sldId="523"/>
        </pc:sldMkLst>
      </pc:sldChg>
    </pc:docChg>
  </pc:docChgLst>
  <pc:docChgLst>
    <pc:chgData name="Kathryn Faulkner" userId="S::kathryn.faulkner_cpft.nhs.uk#ext#@cccandpcc.onmicrosoft.com::6871fa4a-f516-4760-9f57-ec7af4ae3ebb" providerId="AD" clId="Web-{18AA2FAC-3279-E396-B946-8A7CB415C285}"/>
    <pc:docChg chg="modSld">
      <pc:chgData name="Kathryn Faulkner" userId="S::kathryn.faulkner_cpft.nhs.uk#ext#@cccandpcc.onmicrosoft.com::6871fa4a-f516-4760-9f57-ec7af4ae3ebb" providerId="AD" clId="Web-{18AA2FAC-3279-E396-B946-8A7CB415C285}" dt="2023-11-24T11:14:20.061" v="18"/>
      <pc:docMkLst>
        <pc:docMk/>
      </pc:docMkLst>
      <pc:sldChg chg="modSp">
        <pc:chgData name="Kathryn Faulkner" userId="S::kathryn.faulkner_cpft.nhs.uk#ext#@cccandpcc.onmicrosoft.com::6871fa4a-f516-4760-9f57-ec7af4ae3ebb" providerId="AD" clId="Web-{18AA2FAC-3279-E396-B946-8A7CB415C285}" dt="2023-11-24T11:05:14.729" v="14" actId="20577"/>
        <pc:sldMkLst>
          <pc:docMk/>
          <pc:sldMk cId="3742965190" sldId="397"/>
        </pc:sldMkLst>
        <pc:spChg chg="mod">
          <ac:chgData name="Kathryn Faulkner" userId="S::kathryn.faulkner_cpft.nhs.uk#ext#@cccandpcc.onmicrosoft.com::6871fa4a-f516-4760-9f57-ec7af4ae3ebb" providerId="AD" clId="Web-{18AA2FAC-3279-E396-B946-8A7CB415C285}" dt="2023-11-24T11:05:14.729" v="14" actId="20577"/>
          <ac:spMkLst>
            <pc:docMk/>
            <pc:sldMk cId="3742965190" sldId="397"/>
            <ac:spMk id="4" creationId="{26D08F16-B1D1-7981-4B81-7C1E7FE0E80E}"/>
          </ac:spMkLst>
        </pc:spChg>
      </pc:sldChg>
      <pc:sldChg chg="modCm">
        <pc:chgData name="Kathryn Faulkner" userId="S::kathryn.faulkner_cpft.nhs.uk#ext#@cccandpcc.onmicrosoft.com::6871fa4a-f516-4760-9f57-ec7af4ae3ebb" providerId="AD" clId="Web-{18AA2FAC-3279-E396-B946-8A7CB415C285}" dt="2023-11-24T10:56:57.478" v="9"/>
        <pc:sldMkLst>
          <pc:docMk/>
          <pc:sldMk cId="263470549" sldId="398"/>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56:57.478" v="9"/>
              <pc2:cmMkLst xmlns:pc2="http://schemas.microsoft.com/office/powerpoint/2019/9/main/command">
                <pc:docMk/>
                <pc:sldMk cId="263470549" sldId="398"/>
                <pc2:cmMk id="{7C0EA25F-9E9C-4929-B039-302F5ED4CFB4}"/>
              </pc2:cmMkLst>
              <pc226:cmRplyChg chg="add">
                <pc226:chgData name="Kathryn Faulkner" userId="S::kathryn.faulkner_cpft.nhs.uk#ext#@cccandpcc.onmicrosoft.com::6871fa4a-f516-4760-9f57-ec7af4ae3ebb" providerId="AD" clId="Web-{18AA2FAC-3279-E396-B946-8A7CB415C285}" dt="2023-11-24T10:56:57.478" v="9"/>
                <pc2:cmRplyMkLst xmlns:pc2="http://schemas.microsoft.com/office/powerpoint/2019/9/main/command">
                  <pc:docMk/>
                  <pc:sldMk cId="263470549" sldId="398"/>
                  <pc2:cmMk id="{7C0EA25F-9E9C-4929-B039-302F5ED4CFB4}"/>
                  <pc2:cmRplyMk id="{3A59D134-8412-424C-9E99-898A89BECB7B}"/>
                </pc2:cmRplyMkLst>
              </pc226:cmRplyChg>
            </pc226:cmChg>
          </p:ext>
        </pc:extLst>
      </pc:sldChg>
      <pc:sldChg chg="addCm">
        <pc:chgData name="Kathryn Faulkner" userId="S::kathryn.faulkner_cpft.nhs.uk#ext#@cccandpcc.onmicrosoft.com::6871fa4a-f516-4760-9f57-ec7af4ae3ebb" providerId="AD" clId="Web-{18AA2FAC-3279-E396-B946-8A7CB415C285}" dt="2023-11-24T10:58:46.997" v="11"/>
        <pc:sldMkLst>
          <pc:docMk/>
          <pc:sldMk cId="2839006322" sldId="40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0:58:46.997" v="11"/>
              <pc2:cmMkLst xmlns:pc2="http://schemas.microsoft.com/office/powerpoint/2019/9/main/command">
                <pc:docMk/>
                <pc:sldMk cId="2839006322" sldId="407"/>
                <pc2:cmMk id="{BA4AF2D1-2FCB-4D90-8125-C44AA573E587}"/>
              </pc2:cmMkLst>
            </pc226:cmChg>
          </p:ext>
        </pc:extLst>
      </pc:sldChg>
      <pc:sldChg chg="modCm">
        <pc:chgData name="Kathryn Faulkner" userId="S::kathryn.faulkner_cpft.nhs.uk#ext#@cccandpcc.onmicrosoft.com::6871fa4a-f516-4760-9f57-ec7af4ae3ebb" providerId="AD" clId="Web-{18AA2FAC-3279-E396-B946-8A7CB415C285}" dt="2023-11-24T11:14:20.061" v="18"/>
        <pc:sldMkLst>
          <pc:docMk/>
          <pc:sldMk cId="3174721189" sldId="410"/>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1:14:20.061" v="18"/>
              <pc2:cmMkLst xmlns:pc2="http://schemas.microsoft.com/office/powerpoint/2019/9/main/command">
                <pc:docMk/>
                <pc:sldMk cId="3174721189" sldId="410"/>
                <pc2:cmMk id="{D99A2C3D-57B3-4B55-963C-9BBFC70A23C6}"/>
              </pc2:cmMkLst>
              <pc226:cmRplyChg chg="add">
                <pc226:chgData name="Kathryn Faulkner" userId="S::kathryn.faulkner_cpft.nhs.uk#ext#@cccandpcc.onmicrosoft.com::6871fa4a-f516-4760-9f57-ec7af4ae3ebb" providerId="AD" clId="Web-{18AA2FAC-3279-E396-B946-8A7CB415C285}" dt="2023-11-24T11:14:20.061" v="18"/>
                <pc2:cmRplyMkLst xmlns:pc2="http://schemas.microsoft.com/office/powerpoint/2019/9/main/command">
                  <pc:docMk/>
                  <pc:sldMk cId="3174721189" sldId="410"/>
                  <pc2:cmMk id="{D99A2C3D-57B3-4B55-963C-9BBFC70A23C6}"/>
                  <pc2:cmRplyMk id="{EB4E5638-3C4C-4F36-862D-455963CB4BB9}"/>
                </pc2:cmRplyMkLst>
              </pc226:cmRplyChg>
            </pc226:cmChg>
          </p:ext>
        </pc:extLst>
      </pc:sldChg>
      <pc:sldChg chg="addCm delCm">
        <pc:chgData name="Kathryn Faulkner" userId="S::kathryn.faulkner_cpft.nhs.uk#ext#@cccandpcc.onmicrosoft.com::6871fa4a-f516-4760-9f57-ec7af4ae3ebb" providerId="AD" clId="Web-{18AA2FAC-3279-E396-B946-8A7CB415C285}" dt="2023-11-24T11:07:32.921" v="16"/>
        <pc:sldMkLst>
          <pc:docMk/>
          <pc:sldMk cId="148265045" sldId="411"/>
        </pc:sldMkLst>
        <pc:extLst>
          <p:ext xmlns:p="http://schemas.openxmlformats.org/presentationml/2006/main" uri="{D6D511B9-2390-475A-947B-AFAB55BFBCF1}">
            <pc226:cmChg xmlns:pc226="http://schemas.microsoft.com/office/powerpoint/2022/06/main/command" chg="del">
              <pc226:chgData name="Kathryn Faulkner" userId="S::kathryn.faulkner_cpft.nhs.uk#ext#@cccandpcc.onmicrosoft.com::6871fa4a-f516-4760-9f57-ec7af4ae3ebb" providerId="AD" clId="Web-{18AA2FAC-3279-E396-B946-8A7CB415C285}" dt="2023-11-24T11:07:18.202" v="15"/>
              <pc2:cmMkLst xmlns:pc2="http://schemas.microsoft.com/office/powerpoint/2019/9/main/command">
                <pc:docMk/>
                <pc:sldMk cId="148265045" sldId="411"/>
                <pc2:cmMk id="{D552A488-6F8E-4884-B135-7C694F156CD4}"/>
              </pc2:cmMkLst>
            </pc226:cmChg>
            <pc226:cmChg xmlns:pc226="http://schemas.microsoft.com/office/powerpoint/2022/06/main/command" chg="add">
              <pc226:chgData name="Kathryn Faulkner" userId="S::kathryn.faulkner_cpft.nhs.uk#ext#@cccandpcc.onmicrosoft.com::6871fa4a-f516-4760-9f57-ec7af4ae3ebb" providerId="AD" clId="Web-{18AA2FAC-3279-E396-B946-8A7CB415C285}" dt="2023-11-24T11:07:32.921" v="16"/>
              <pc2:cmMkLst xmlns:pc2="http://schemas.microsoft.com/office/powerpoint/2019/9/main/command">
                <pc:docMk/>
                <pc:sldMk cId="148265045" sldId="411"/>
                <pc2:cmMk id="{128CBAE1-9668-4A30-89EA-9F2DFC843647}"/>
              </pc2:cmMkLst>
            </pc226:cmChg>
          </p:ext>
        </pc:extLst>
      </pc:sldChg>
      <pc:sldChg chg="modCm">
        <pc:chgData name="Kathryn Faulkner" userId="S::kathryn.faulkner_cpft.nhs.uk#ext#@cccandpcc.onmicrosoft.com::6871fa4a-f516-4760-9f57-ec7af4ae3ebb" providerId="AD" clId="Web-{18AA2FAC-3279-E396-B946-8A7CB415C285}" dt="2023-11-24T10:56:33.914" v="8"/>
        <pc:sldMkLst>
          <pc:docMk/>
          <pc:sldMk cId="1184244950" sldId="419"/>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56:33.914" v="8"/>
              <pc2:cmMkLst xmlns:pc2="http://schemas.microsoft.com/office/powerpoint/2019/9/main/command">
                <pc:docMk/>
                <pc:sldMk cId="1184244950" sldId="419"/>
                <pc2:cmMk id="{7C0B905B-9148-4950-998C-D344E52E2A8D}"/>
              </pc2:cmMkLst>
              <pc226:cmRplyChg chg="add">
                <pc226:chgData name="Kathryn Faulkner" userId="S::kathryn.faulkner_cpft.nhs.uk#ext#@cccandpcc.onmicrosoft.com::6871fa4a-f516-4760-9f57-ec7af4ae3ebb" providerId="AD" clId="Web-{18AA2FAC-3279-E396-B946-8A7CB415C285}" dt="2023-11-24T10:56:33.914" v="8"/>
                <pc2:cmRplyMkLst xmlns:pc2="http://schemas.microsoft.com/office/powerpoint/2019/9/main/command">
                  <pc:docMk/>
                  <pc:sldMk cId="1184244950" sldId="419"/>
                  <pc2:cmMk id="{7C0B905B-9148-4950-998C-D344E52E2A8D}"/>
                  <pc2:cmRplyMk id="{E2E8DEAE-F998-4A4E-84DD-32262AAA0E17}"/>
                </pc2:cmRplyMkLst>
              </pc226:cmRplyChg>
            </pc226:cmChg>
          </p:ext>
        </pc:extLst>
      </pc:sldChg>
      <pc:sldChg chg="modCm">
        <pc:chgData name="Kathryn Faulkner" userId="S::kathryn.faulkner_cpft.nhs.uk#ext#@cccandpcc.onmicrosoft.com::6871fa4a-f516-4760-9f57-ec7af4ae3ebb" providerId="AD" clId="Web-{18AA2FAC-3279-E396-B946-8A7CB415C285}" dt="2023-11-24T11:00:30.923" v="12"/>
        <pc:sldMkLst>
          <pc:docMk/>
          <pc:sldMk cId="400868308" sldId="427"/>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1:00:30.923" v="12"/>
              <pc2:cmMkLst xmlns:pc2="http://schemas.microsoft.com/office/powerpoint/2019/9/main/command">
                <pc:docMk/>
                <pc:sldMk cId="400868308" sldId="427"/>
                <pc2:cmMk id="{6A4733A1-128E-41C3-9A9F-9A39E89D94BE}"/>
              </pc2:cmMkLst>
              <pc226:cmRplyChg chg="add">
                <pc226:chgData name="Kathryn Faulkner" userId="S::kathryn.faulkner_cpft.nhs.uk#ext#@cccandpcc.onmicrosoft.com::6871fa4a-f516-4760-9f57-ec7af4ae3ebb" providerId="AD" clId="Web-{18AA2FAC-3279-E396-B946-8A7CB415C285}" dt="2023-11-24T11:00:30.923" v="12"/>
                <pc2:cmRplyMkLst xmlns:pc2="http://schemas.microsoft.com/office/powerpoint/2019/9/main/command">
                  <pc:docMk/>
                  <pc:sldMk cId="400868308" sldId="427"/>
                  <pc2:cmMk id="{6A4733A1-128E-41C3-9A9F-9A39E89D94BE}"/>
                  <pc2:cmRplyMk id="{FB957CF3-6176-4168-BFF0-9A21D15528DE}"/>
                </pc2:cmRplyMkLst>
              </pc226:cmRplyChg>
            </pc226:cmChg>
          </p:ext>
        </pc:extLst>
      </pc:sldChg>
      <pc:sldChg chg="addCm">
        <pc:chgData name="Kathryn Faulkner" userId="S::kathryn.faulkner_cpft.nhs.uk#ext#@cccandpcc.onmicrosoft.com::6871fa4a-f516-4760-9f57-ec7af4ae3ebb" providerId="AD" clId="Web-{18AA2FAC-3279-E396-B946-8A7CB415C285}" dt="2023-11-24T11:10:15.458" v="17"/>
        <pc:sldMkLst>
          <pc:docMk/>
          <pc:sldMk cId="1854066897" sldId="429"/>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1:10:15.458" v="17"/>
              <pc2:cmMkLst xmlns:pc2="http://schemas.microsoft.com/office/powerpoint/2019/9/main/command">
                <pc:docMk/>
                <pc:sldMk cId="1854066897" sldId="429"/>
                <pc2:cmMk id="{20269D6D-0559-40CA-8FF1-CE43F801A744}"/>
              </pc2:cmMkLst>
            </pc226:cmChg>
          </p:ext>
        </pc:extLst>
      </pc:sldChg>
      <pc:sldChg chg="addCm">
        <pc:chgData name="Kathryn Faulkner" userId="S::kathryn.faulkner_cpft.nhs.uk#ext#@cccandpcc.onmicrosoft.com::6871fa4a-f516-4760-9f57-ec7af4ae3ebb" providerId="AD" clId="Web-{18AA2FAC-3279-E396-B946-8A7CB415C285}" dt="2023-11-24T10:52:31.672" v="6"/>
        <pc:sldMkLst>
          <pc:docMk/>
          <pc:sldMk cId="1086402030" sldId="48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0:52:31.672" v="6"/>
              <pc2:cmMkLst xmlns:pc2="http://schemas.microsoft.com/office/powerpoint/2019/9/main/command">
                <pc:docMk/>
                <pc:sldMk cId="1086402030" sldId="487"/>
                <pc2:cmMk id="{BB92BD09-9997-4171-BA17-A1BBD185EC83}"/>
              </pc2:cmMkLst>
            </pc226:cmChg>
          </p:ext>
        </pc:extLst>
      </pc:sldChg>
      <pc:sldChg chg="addCm">
        <pc:chgData name="Kathryn Faulkner" userId="S::kathryn.faulkner_cpft.nhs.uk#ext#@cccandpcc.onmicrosoft.com::6871fa4a-f516-4760-9f57-ec7af4ae3ebb" providerId="AD" clId="Web-{18AA2FAC-3279-E396-B946-8A7CB415C285}" dt="2023-11-24T10:53:53.003" v="7"/>
        <pc:sldMkLst>
          <pc:docMk/>
          <pc:sldMk cId="2534893504" sldId="49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0:53:53.003" v="7"/>
              <pc2:cmMkLst xmlns:pc2="http://schemas.microsoft.com/office/powerpoint/2019/9/main/command">
                <pc:docMk/>
                <pc:sldMk cId="2534893504" sldId="492"/>
                <pc2:cmMk id="{4CF1416E-5913-42C1-9533-731DAFAFBFB6}"/>
              </pc2:cmMkLst>
            </pc226:cmChg>
          </p:ext>
        </pc:extLst>
      </pc:sldChg>
      <pc:sldChg chg="addCm">
        <pc:chgData name="Kathryn Faulkner" userId="S::kathryn.faulkner_cpft.nhs.uk#ext#@cccandpcc.onmicrosoft.com::6871fa4a-f516-4760-9f57-ec7af4ae3ebb" providerId="AD" clId="Web-{18AA2FAC-3279-E396-B946-8A7CB415C285}" dt="2023-11-24T10:51:42.139" v="5"/>
        <pc:sldMkLst>
          <pc:docMk/>
          <pc:sldMk cId="1521010084" sldId="494"/>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0:51:42.139" v="5"/>
              <pc2:cmMkLst xmlns:pc2="http://schemas.microsoft.com/office/powerpoint/2019/9/main/command">
                <pc:docMk/>
                <pc:sldMk cId="1521010084" sldId="494"/>
                <pc2:cmMk id="{80346470-30FD-40BA-8946-84961984C07A}"/>
              </pc2:cmMkLst>
            </pc226:cmChg>
          </p:ext>
        </pc:extLst>
      </pc:sldChg>
      <pc:sldChg chg="modCm">
        <pc:chgData name="Kathryn Faulkner" userId="S::kathryn.faulkner_cpft.nhs.uk#ext#@cccandpcc.onmicrosoft.com::6871fa4a-f516-4760-9f57-ec7af4ae3ebb" providerId="AD" clId="Web-{18AA2FAC-3279-E396-B946-8A7CB415C285}" dt="2023-11-24T10:47:46.818" v="3"/>
        <pc:sldMkLst>
          <pc:docMk/>
          <pc:sldMk cId="2129178444" sldId="505"/>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47:46.818" v="3"/>
              <pc2:cmMkLst xmlns:pc2="http://schemas.microsoft.com/office/powerpoint/2019/9/main/command">
                <pc:docMk/>
                <pc:sldMk cId="2129178444" sldId="505"/>
                <pc2:cmMk id="{29843F19-BB28-4419-B284-672DBD914FAB}"/>
              </pc2:cmMkLst>
              <pc226:cmRplyChg chg="add">
                <pc226:chgData name="Kathryn Faulkner" userId="S::kathryn.faulkner_cpft.nhs.uk#ext#@cccandpcc.onmicrosoft.com::6871fa4a-f516-4760-9f57-ec7af4ae3ebb" providerId="AD" clId="Web-{18AA2FAC-3279-E396-B946-8A7CB415C285}" dt="2023-11-24T10:47:46.818" v="3"/>
                <pc2:cmRplyMkLst xmlns:pc2="http://schemas.microsoft.com/office/powerpoint/2019/9/main/command">
                  <pc:docMk/>
                  <pc:sldMk cId="2129178444" sldId="505"/>
                  <pc2:cmMk id="{29843F19-BB28-4419-B284-672DBD914FAB}"/>
                  <pc2:cmRplyMk id="{B651D924-B468-4EC3-A25F-C17DD8D6E376}"/>
                </pc2:cmRplyMkLst>
              </pc226:cmRplyChg>
            </pc226:cmChg>
          </p:ext>
        </pc:extLst>
      </pc:sldChg>
      <pc:sldChg chg="addCm">
        <pc:chgData name="Kathryn Faulkner" userId="S::kathryn.faulkner_cpft.nhs.uk#ext#@cccandpcc.onmicrosoft.com::6871fa4a-f516-4760-9f57-ec7af4ae3ebb" providerId="AD" clId="Web-{18AA2FAC-3279-E396-B946-8A7CB415C285}" dt="2023-11-24T10:57:47.104" v="10"/>
        <pc:sldMkLst>
          <pc:docMk/>
          <pc:sldMk cId="1032435542" sldId="514"/>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0:57:47.104" v="10"/>
              <pc2:cmMkLst xmlns:pc2="http://schemas.microsoft.com/office/powerpoint/2019/9/main/command">
                <pc:docMk/>
                <pc:sldMk cId="1032435542" sldId="514"/>
                <pc2:cmMk id="{FF3DA7C4-21B8-4C9F-BAB8-FEFADD9C1F2E}"/>
              </pc2:cmMkLst>
            </pc226:cmChg>
          </p:ext>
        </pc:extLst>
      </pc:sldChg>
      <pc:sldChg chg="modCm">
        <pc:chgData name="Kathryn Faulkner" userId="S::kathryn.faulkner_cpft.nhs.uk#ext#@cccandpcc.onmicrosoft.com::6871fa4a-f516-4760-9f57-ec7af4ae3ebb" providerId="AD" clId="Web-{18AA2FAC-3279-E396-B946-8A7CB415C285}" dt="2023-11-24T10:46:43.300" v="1"/>
        <pc:sldMkLst>
          <pc:docMk/>
          <pc:sldMk cId="392476643" sldId="523"/>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46:43.300" v="1"/>
              <pc2:cmMkLst xmlns:pc2="http://schemas.microsoft.com/office/powerpoint/2019/9/main/command">
                <pc:docMk/>
                <pc:sldMk cId="392476643" sldId="523"/>
                <pc2:cmMk id="{70946EE7-7523-472A-89A9-68E84614A5A7}"/>
              </pc2:cmMkLst>
              <pc226:cmRplyChg chg="add">
                <pc226:chgData name="Kathryn Faulkner" userId="S::kathryn.faulkner_cpft.nhs.uk#ext#@cccandpcc.onmicrosoft.com::6871fa4a-f516-4760-9f57-ec7af4ae3ebb" providerId="AD" clId="Web-{18AA2FAC-3279-E396-B946-8A7CB415C285}" dt="2023-11-24T10:46:43.300" v="1"/>
                <pc2:cmRplyMkLst xmlns:pc2="http://schemas.microsoft.com/office/powerpoint/2019/9/main/command">
                  <pc:docMk/>
                  <pc:sldMk cId="392476643" sldId="523"/>
                  <pc2:cmMk id="{70946EE7-7523-472A-89A9-68E84614A5A7}"/>
                  <pc2:cmRplyMk id="{B645C01E-C10F-4EC3-9319-085683C1B907}"/>
                </pc2:cmRplyMkLst>
              </pc226:cmRplyChg>
            </pc226:cmChg>
          </p:ext>
        </pc:extLst>
      </pc:sldChg>
      <pc:sldChg chg="modCm">
        <pc:chgData name="Kathryn Faulkner" userId="S::kathryn.faulkner_cpft.nhs.uk#ext#@cccandpcc.onmicrosoft.com::6871fa4a-f516-4760-9f57-ec7af4ae3ebb" providerId="AD" clId="Web-{18AA2FAC-3279-E396-B946-8A7CB415C285}" dt="2023-11-24T10:47:07.254" v="2"/>
        <pc:sldMkLst>
          <pc:docMk/>
          <pc:sldMk cId="579475422" sldId="525"/>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47:07.254" v="2"/>
              <pc2:cmMkLst xmlns:pc2="http://schemas.microsoft.com/office/powerpoint/2019/9/main/command">
                <pc:docMk/>
                <pc:sldMk cId="579475422" sldId="525"/>
                <pc2:cmMk id="{A334E96E-6AC7-413C-8530-8249D6F51DF5}"/>
              </pc2:cmMkLst>
              <pc226:cmRplyChg chg="add">
                <pc226:chgData name="Kathryn Faulkner" userId="S::kathryn.faulkner_cpft.nhs.uk#ext#@cccandpcc.onmicrosoft.com::6871fa4a-f516-4760-9f57-ec7af4ae3ebb" providerId="AD" clId="Web-{18AA2FAC-3279-E396-B946-8A7CB415C285}" dt="2023-11-24T10:47:07.254" v="2"/>
                <pc2:cmRplyMkLst xmlns:pc2="http://schemas.microsoft.com/office/powerpoint/2019/9/main/command">
                  <pc:docMk/>
                  <pc:sldMk cId="579475422" sldId="525"/>
                  <pc2:cmMk id="{A334E96E-6AC7-413C-8530-8249D6F51DF5}"/>
                  <pc2:cmRplyMk id="{21A032DF-E9C7-46BE-A0D3-70263F828818}"/>
                </pc2:cmRplyMkLst>
              </pc226:cmRplyChg>
            </pc226:cmChg>
          </p:ext>
        </pc:extLst>
      </pc:sldChg>
      <pc:sldChg chg="modCm">
        <pc:chgData name="Kathryn Faulkner" userId="S::kathryn.faulkner_cpft.nhs.uk#ext#@cccandpcc.onmicrosoft.com::6871fa4a-f516-4760-9f57-ec7af4ae3ebb" providerId="AD" clId="Web-{18AA2FAC-3279-E396-B946-8A7CB415C285}" dt="2023-11-24T10:45:50.033" v="0"/>
        <pc:sldMkLst>
          <pc:docMk/>
          <pc:sldMk cId="4022664970" sldId="526"/>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45:50.033" v="0"/>
              <pc2:cmMkLst xmlns:pc2="http://schemas.microsoft.com/office/powerpoint/2019/9/main/command">
                <pc:docMk/>
                <pc:sldMk cId="4022664970" sldId="526"/>
                <pc2:cmMk id="{A19FEF43-D9BE-4A09-9E9A-CE377ED7C038}"/>
              </pc2:cmMkLst>
              <pc226:cmRplyChg chg="add">
                <pc226:chgData name="Kathryn Faulkner" userId="S::kathryn.faulkner_cpft.nhs.uk#ext#@cccandpcc.onmicrosoft.com::6871fa4a-f516-4760-9f57-ec7af4ae3ebb" providerId="AD" clId="Web-{18AA2FAC-3279-E396-B946-8A7CB415C285}" dt="2023-11-24T10:45:50.033" v="0"/>
                <pc2:cmRplyMkLst xmlns:pc2="http://schemas.microsoft.com/office/powerpoint/2019/9/main/command">
                  <pc:docMk/>
                  <pc:sldMk cId="4022664970" sldId="526"/>
                  <pc2:cmMk id="{A19FEF43-D9BE-4A09-9E9A-CE377ED7C038}"/>
                  <pc2:cmRplyMk id="{10505299-034B-4145-98A7-0B43E5F3D1B5}"/>
                </pc2:cmRplyMkLst>
              </pc226:cmRplyChg>
            </pc226:cmChg>
          </p:ext>
        </pc:extLst>
      </pc:sldChg>
      <pc:sldChg chg="modCm">
        <pc:chgData name="Kathryn Faulkner" userId="S::kathryn.faulkner_cpft.nhs.uk#ext#@cccandpcc.onmicrosoft.com::6871fa4a-f516-4760-9f57-ec7af4ae3ebb" providerId="AD" clId="Web-{18AA2FAC-3279-E396-B946-8A7CB415C285}" dt="2023-11-24T10:48:05.084" v="4"/>
        <pc:sldMkLst>
          <pc:docMk/>
          <pc:sldMk cId="4038299183" sldId="528"/>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48:05.084" v="4"/>
              <pc2:cmMkLst xmlns:pc2="http://schemas.microsoft.com/office/powerpoint/2019/9/main/command">
                <pc:docMk/>
                <pc:sldMk cId="4038299183" sldId="528"/>
                <pc2:cmMk id="{D30503C0-2250-4FB9-81AC-D5E0E3E77406}"/>
              </pc2:cmMkLst>
              <pc226:cmRplyChg chg="add">
                <pc226:chgData name="Kathryn Faulkner" userId="S::kathryn.faulkner_cpft.nhs.uk#ext#@cccandpcc.onmicrosoft.com::6871fa4a-f516-4760-9f57-ec7af4ae3ebb" providerId="AD" clId="Web-{18AA2FAC-3279-E396-B946-8A7CB415C285}" dt="2023-11-24T10:48:05.084" v="4"/>
                <pc2:cmRplyMkLst xmlns:pc2="http://schemas.microsoft.com/office/powerpoint/2019/9/main/command">
                  <pc:docMk/>
                  <pc:sldMk cId="4038299183" sldId="528"/>
                  <pc2:cmMk id="{D30503C0-2250-4FB9-81AC-D5E0E3E77406}"/>
                  <pc2:cmRplyMk id="{751C4FD8-07C3-436F-91A5-CC6F7C3F0620}"/>
                </pc2:cmRplyMkLst>
              </pc226:cmRplyChg>
            </pc226:cmChg>
          </p:ext>
        </pc:extLst>
      </pc:sldChg>
    </pc:docChg>
  </pc:docChgLst>
  <pc:docChgLst>
    <pc:chgData name="Eleanor Tovey" userId="S::eleanor.tovey@cambridgeshire.gov.uk::c9579d0c-b657-4534-af58-7dbcd0caa908" providerId="AD" clId="Web-{26BCF9F6-6BBC-09D9-E1AE-02BE5D2B7362}"/>
    <pc:docChg chg="">
      <pc:chgData name="Eleanor Tovey" userId="S::eleanor.tovey@cambridgeshire.gov.uk::c9579d0c-b657-4534-af58-7dbcd0caa908" providerId="AD" clId="Web-{26BCF9F6-6BBC-09D9-E1AE-02BE5D2B7362}" dt="2023-10-25T10:38:30.432" v="0"/>
      <pc:docMkLst>
        <pc:docMk/>
      </pc:docMkLst>
      <pc:sldChg chg="addCm">
        <pc:chgData name="Eleanor Tovey" userId="S::eleanor.tovey@cambridgeshire.gov.uk::c9579d0c-b657-4534-af58-7dbcd0caa908" providerId="AD" clId="Web-{26BCF9F6-6BBC-09D9-E1AE-02BE5D2B7362}" dt="2023-10-25T10:38:30.432" v="0"/>
        <pc:sldMkLst>
          <pc:docMk/>
          <pc:sldMk cId="105084761" sldId="511"/>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26BCF9F6-6BBC-09D9-E1AE-02BE5D2B7362}" dt="2023-10-25T10:38:30.432" v="0"/>
              <pc2:cmMkLst xmlns:pc2="http://schemas.microsoft.com/office/powerpoint/2019/9/main/command">
                <pc:docMk/>
                <pc:sldMk cId="105084761" sldId="511"/>
                <pc2:cmMk id="{D97C21A6-7842-4A10-8769-8A4DB70AB603}"/>
              </pc2:cmMkLst>
            </pc226:cmChg>
          </p:ext>
        </pc:extLst>
      </pc:sldChg>
    </pc:docChg>
  </pc:docChgLst>
  <pc:docChgLst>
    <pc:chgData name="Saranya Palaniswamy" userId="973be20e-c43f-434f-97ed-92fa4baa28ec" providerId="ADAL" clId="{129762A3-5BCD-4DBD-B97C-D9908B5C4B56}"/>
    <pc:docChg chg="undo custSel addSld delSld modSld sldOrd">
      <pc:chgData name="Saranya Palaniswamy" userId="973be20e-c43f-434f-97ed-92fa4baa28ec" providerId="ADAL" clId="{129762A3-5BCD-4DBD-B97C-D9908B5C4B56}" dt="2023-09-21T12:03:12.561" v="4286" actId="1076"/>
      <pc:docMkLst>
        <pc:docMk/>
      </pc:docMkLst>
      <pc:sldChg chg="modSp mod">
        <pc:chgData name="Saranya Palaniswamy" userId="973be20e-c43f-434f-97ed-92fa4baa28ec" providerId="ADAL" clId="{129762A3-5BCD-4DBD-B97C-D9908B5C4B56}" dt="2023-09-18T09:45:24.709" v="20" actId="20577"/>
        <pc:sldMkLst>
          <pc:docMk/>
          <pc:sldMk cId="0" sldId="256"/>
        </pc:sldMkLst>
        <pc:spChg chg="mod">
          <ac:chgData name="Saranya Palaniswamy" userId="973be20e-c43f-434f-97ed-92fa4baa28ec" providerId="ADAL" clId="{129762A3-5BCD-4DBD-B97C-D9908B5C4B56}" dt="2023-09-18T09:45:24.709" v="20" actId="20577"/>
          <ac:spMkLst>
            <pc:docMk/>
            <pc:sldMk cId="0" sldId="256"/>
            <ac:spMk id="2" creationId="{DB9D07A2-D6EF-4C6B-829E-76BBFA04C513}"/>
          </ac:spMkLst>
        </pc:spChg>
      </pc:sldChg>
      <pc:sldChg chg="add del">
        <pc:chgData name="Saranya Palaniswamy" userId="973be20e-c43f-434f-97ed-92fa4baa28ec" providerId="ADAL" clId="{129762A3-5BCD-4DBD-B97C-D9908B5C4B56}" dt="2023-09-18T09:52:40.498" v="57" actId="47"/>
        <pc:sldMkLst>
          <pc:docMk/>
          <pc:sldMk cId="1166187955" sldId="279"/>
        </pc:sldMkLst>
      </pc:sldChg>
      <pc:sldChg chg="add del ord">
        <pc:chgData name="Saranya Palaniswamy" userId="973be20e-c43f-434f-97ed-92fa4baa28ec" providerId="ADAL" clId="{129762A3-5BCD-4DBD-B97C-D9908B5C4B56}" dt="2023-09-18T09:52:28.550" v="54" actId="47"/>
        <pc:sldMkLst>
          <pc:docMk/>
          <pc:sldMk cId="2872807540" sldId="281"/>
        </pc:sldMkLst>
      </pc:sldChg>
      <pc:sldChg chg="addSp delSp modSp add del mod modNotesTx">
        <pc:chgData name="Saranya Palaniswamy" userId="973be20e-c43f-434f-97ed-92fa4baa28ec" providerId="ADAL" clId="{129762A3-5BCD-4DBD-B97C-D9908B5C4B56}" dt="2023-09-21T12:03:09.220" v="4284" actId="27918"/>
        <pc:sldMkLst>
          <pc:docMk/>
          <pc:sldMk cId="3122753274" sldId="282"/>
        </pc:sldMkLst>
        <pc:spChg chg="del mod">
          <ac:chgData name="Saranya Palaniswamy" userId="973be20e-c43f-434f-97ed-92fa4baa28ec" providerId="ADAL" clId="{129762A3-5BCD-4DBD-B97C-D9908B5C4B56}" dt="2023-09-18T13:38:44.375" v="1304" actId="478"/>
          <ac:spMkLst>
            <pc:docMk/>
            <pc:sldMk cId="3122753274" sldId="282"/>
            <ac:spMk id="2" creationId="{AEC2BCE0-49F5-5CB8-20B1-3ECFAD496CF5}"/>
          </ac:spMkLst>
        </pc:spChg>
        <pc:spChg chg="add mod">
          <ac:chgData name="Saranya Palaniswamy" userId="973be20e-c43f-434f-97ed-92fa4baa28ec" providerId="ADAL" clId="{129762A3-5BCD-4DBD-B97C-D9908B5C4B56}" dt="2023-09-19T16:30:55.515" v="3508" actId="20577"/>
          <ac:spMkLst>
            <pc:docMk/>
            <pc:sldMk cId="3122753274" sldId="282"/>
            <ac:spMk id="2" creationId="{B838644A-8AE9-3AB2-0042-FC0DEA60B7B7}"/>
          </ac:spMkLst>
        </pc:spChg>
        <pc:spChg chg="del">
          <ac:chgData name="Saranya Palaniswamy" userId="973be20e-c43f-434f-97ed-92fa4baa28ec" providerId="ADAL" clId="{129762A3-5BCD-4DBD-B97C-D9908B5C4B56}" dt="2023-09-18T11:51:44.327" v="87" actId="478"/>
          <ac:spMkLst>
            <pc:docMk/>
            <pc:sldMk cId="3122753274" sldId="282"/>
            <ac:spMk id="4" creationId="{6985C27D-B5A8-8005-FE0C-4A3C048A7466}"/>
          </ac:spMkLst>
        </pc:spChg>
        <pc:spChg chg="del">
          <ac:chgData name="Saranya Palaniswamy" userId="973be20e-c43f-434f-97ed-92fa4baa28ec" providerId="ADAL" clId="{129762A3-5BCD-4DBD-B97C-D9908B5C4B56}" dt="2023-09-18T11:51:39.274" v="84" actId="478"/>
          <ac:spMkLst>
            <pc:docMk/>
            <pc:sldMk cId="3122753274" sldId="282"/>
            <ac:spMk id="6" creationId="{C77BAE84-7F30-59F7-81D9-E0A3F9BF0C0F}"/>
          </ac:spMkLst>
        </pc:spChg>
        <pc:spChg chg="del">
          <ac:chgData name="Saranya Palaniswamy" userId="973be20e-c43f-434f-97ed-92fa4baa28ec" providerId="ADAL" clId="{129762A3-5BCD-4DBD-B97C-D9908B5C4B56}" dt="2023-09-18T11:51:34.344" v="81" actId="478"/>
          <ac:spMkLst>
            <pc:docMk/>
            <pc:sldMk cId="3122753274" sldId="282"/>
            <ac:spMk id="7" creationId="{53D8836D-FF3F-B206-4673-CD85863995D5}"/>
          </ac:spMkLst>
        </pc:spChg>
        <pc:spChg chg="mod">
          <ac:chgData name="Saranya Palaniswamy" userId="973be20e-c43f-434f-97ed-92fa4baa28ec" providerId="ADAL" clId="{129762A3-5BCD-4DBD-B97C-D9908B5C4B56}" dt="2023-09-21T10:04:11.499" v="3528" actId="20577"/>
          <ac:spMkLst>
            <pc:docMk/>
            <pc:sldMk cId="3122753274" sldId="282"/>
            <ac:spMk id="8" creationId="{0158A66E-2D42-CF43-51B1-B042473F6432}"/>
          </ac:spMkLst>
        </pc:spChg>
        <pc:spChg chg="add del mod">
          <ac:chgData name="Saranya Palaniswamy" userId="973be20e-c43f-434f-97ed-92fa4baa28ec" providerId="ADAL" clId="{129762A3-5BCD-4DBD-B97C-D9908B5C4B56}" dt="2023-09-18T11:51:36.507" v="82" actId="478"/>
          <ac:spMkLst>
            <pc:docMk/>
            <pc:sldMk cId="3122753274" sldId="282"/>
            <ac:spMk id="10" creationId="{5DC5A9C6-E9EB-64B1-FF7E-2B003C4007DC}"/>
          </ac:spMkLst>
        </pc:spChg>
        <pc:spChg chg="add del mod">
          <ac:chgData name="Saranya Palaniswamy" userId="973be20e-c43f-434f-97ed-92fa4baa28ec" providerId="ADAL" clId="{129762A3-5BCD-4DBD-B97C-D9908B5C4B56}" dt="2023-09-18T11:51:40.764" v="85" actId="478"/>
          <ac:spMkLst>
            <pc:docMk/>
            <pc:sldMk cId="3122753274" sldId="282"/>
            <ac:spMk id="16" creationId="{2D29636D-BE5A-9C5C-68FA-A40D1C441A9D}"/>
          </ac:spMkLst>
        </pc:spChg>
        <pc:spChg chg="add del mod">
          <ac:chgData name="Saranya Palaniswamy" userId="973be20e-c43f-434f-97ed-92fa4baa28ec" providerId="ADAL" clId="{129762A3-5BCD-4DBD-B97C-D9908B5C4B56}" dt="2023-09-18T11:51:41.504" v="86" actId="478"/>
          <ac:spMkLst>
            <pc:docMk/>
            <pc:sldMk cId="3122753274" sldId="282"/>
            <ac:spMk id="18" creationId="{5720A2BB-EAA2-F056-CAF5-4376B2FE98D4}"/>
          </ac:spMkLst>
        </pc:spChg>
        <pc:spChg chg="add del mod">
          <ac:chgData name="Saranya Palaniswamy" userId="973be20e-c43f-434f-97ed-92fa4baa28ec" providerId="ADAL" clId="{129762A3-5BCD-4DBD-B97C-D9908B5C4B56}" dt="2023-09-18T11:51:46.684" v="88" actId="478"/>
          <ac:spMkLst>
            <pc:docMk/>
            <pc:sldMk cId="3122753274" sldId="282"/>
            <ac:spMk id="20" creationId="{DBAAA842-E113-FD34-9A44-4468362BCDF6}"/>
          </ac:spMkLst>
        </pc:spChg>
        <pc:spChg chg="add del mod">
          <ac:chgData name="Saranya Palaniswamy" userId="973be20e-c43f-434f-97ed-92fa4baa28ec" providerId="ADAL" clId="{129762A3-5BCD-4DBD-B97C-D9908B5C4B56}" dt="2023-09-21T10:04:01.547" v="3510" actId="478"/>
          <ac:spMkLst>
            <pc:docMk/>
            <pc:sldMk cId="3122753274" sldId="282"/>
            <ac:spMk id="23" creationId="{372954A1-9AB1-CB2F-72D0-AF73DE729CCF}"/>
          </ac:spMkLst>
        </pc:spChg>
        <pc:spChg chg="add del mod">
          <ac:chgData name="Saranya Palaniswamy" userId="973be20e-c43f-434f-97ed-92fa4baa28ec" providerId="ADAL" clId="{129762A3-5BCD-4DBD-B97C-D9908B5C4B56}" dt="2023-09-21T10:04:04.842" v="3511" actId="478"/>
          <ac:spMkLst>
            <pc:docMk/>
            <pc:sldMk cId="3122753274" sldId="282"/>
            <ac:spMk id="24" creationId="{96768CE4-D81B-2002-62B7-E2E3AE1E573C}"/>
          </ac:spMkLst>
        </pc:spChg>
        <pc:graphicFrameChg chg="add del mod">
          <ac:chgData name="Saranya Palaniswamy" userId="973be20e-c43f-434f-97ed-92fa4baa28ec" providerId="ADAL" clId="{129762A3-5BCD-4DBD-B97C-D9908B5C4B56}" dt="2023-09-21T10:47:51.855" v="3787" actId="478"/>
          <ac:graphicFrameMkLst>
            <pc:docMk/>
            <pc:sldMk cId="3122753274" sldId="282"/>
            <ac:graphicFrameMk id="3" creationId="{B7D6288D-1991-BAC6-6BBF-E2C2A53DDF2B}"/>
          </ac:graphicFrameMkLst>
        </pc:graphicFrameChg>
        <pc:graphicFrameChg chg="del modGraphic">
          <ac:chgData name="Saranya Palaniswamy" userId="973be20e-c43f-434f-97ed-92fa4baa28ec" providerId="ADAL" clId="{129762A3-5BCD-4DBD-B97C-D9908B5C4B56}" dt="2023-09-18T11:51:32.776" v="80" actId="478"/>
          <ac:graphicFrameMkLst>
            <pc:docMk/>
            <pc:sldMk cId="3122753274" sldId="282"/>
            <ac:graphicFrameMk id="3" creationId="{DE4E0E6F-B8BF-9CA8-860F-C95DB103CCDF}"/>
          </ac:graphicFrameMkLst>
        </pc:graphicFrameChg>
        <pc:graphicFrameChg chg="add del mod">
          <ac:chgData name="Saranya Palaniswamy" userId="973be20e-c43f-434f-97ed-92fa4baa28ec" providerId="ADAL" clId="{129762A3-5BCD-4DBD-B97C-D9908B5C4B56}" dt="2023-09-21T10:48:38.584" v="3802" actId="478"/>
          <ac:graphicFrameMkLst>
            <pc:docMk/>
            <pc:sldMk cId="3122753274" sldId="282"/>
            <ac:graphicFrameMk id="4" creationId="{B7D6288D-1991-BAC6-6BBF-E2C2A53DDF2B}"/>
          </ac:graphicFrameMkLst>
        </pc:graphicFrameChg>
        <pc:graphicFrameChg chg="del">
          <ac:chgData name="Saranya Palaniswamy" userId="973be20e-c43f-434f-97ed-92fa4baa28ec" providerId="ADAL" clId="{129762A3-5BCD-4DBD-B97C-D9908B5C4B56}" dt="2023-09-18T11:51:38.472" v="83" actId="478"/>
          <ac:graphicFrameMkLst>
            <pc:docMk/>
            <pc:sldMk cId="3122753274" sldId="282"/>
            <ac:graphicFrameMk id="5" creationId="{7AFEFAE1-5579-5274-A76F-32149B009F36}"/>
          </ac:graphicFrameMkLst>
        </pc:graphicFrameChg>
        <pc:graphicFrameChg chg="add del mod">
          <ac:chgData name="Saranya Palaniswamy" userId="973be20e-c43f-434f-97ed-92fa4baa28ec" providerId="ADAL" clId="{129762A3-5BCD-4DBD-B97C-D9908B5C4B56}" dt="2023-09-21T10:48:03.328" v="3794"/>
          <ac:graphicFrameMkLst>
            <pc:docMk/>
            <pc:sldMk cId="3122753274" sldId="282"/>
            <ac:graphicFrameMk id="5" creationId="{82F44E05-3F26-11A2-BBD4-4A819793B595}"/>
          </ac:graphicFrameMkLst>
        </pc:graphicFrameChg>
        <pc:graphicFrameChg chg="add del mod">
          <ac:chgData name="Saranya Palaniswamy" userId="973be20e-c43f-434f-97ed-92fa4baa28ec" providerId="ADAL" clId="{129762A3-5BCD-4DBD-B97C-D9908B5C4B56}" dt="2023-09-21T11:23:50.214" v="4061" actId="478"/>
          <ac:graphicFrameMkLst>
            <pc:docMk/>
            <pc:sldMk cId="3122753274" sldId="282"/>
            <ac:graphicFrameMk id="6" creationId="{B7D6288D-1991-BAC6-6BBF-E2C2A53DDF2B}"/>
          </ac:graphicFrameMkLst>
        </pc:graphicFrameChg>
        <pc:graphicFrameChg chg="add del mod modGraphic">
          <ac:chgData name="Saranya Palaniswamy" userId="973be20e-c43f-434f-97ed-92fa4baa28ec" providerId="ADAL" clId="{129762A3-5BCD-4DBD-B97C-D9908B5C4B56}" dt="2023-09-21T11:04:52.651" v="3835" actId="478"/>
          <ac:graphicFrameMkLst>
            <pc:docMk/>
            <pc:sldMk cId="3122753274" sldId="282"/>
            <ac:graphicFrameMk id="7" creationId="{6E19CE6C-FE52-00DD-51BF-9D04D3A12611}"/>
          </ac:graphicFrameMkLst>
        </pc:graphicFrameChg>
        <pc:graphicFrameChg chg="add del mod modGraphic">
          <ac:chgData name="Saranya Palaniswamy" userId="973be20e-c43f-434f-97ed-92fa4baa28ec" providerId="ADAL" clId="{129762A3-5BCD-4DBD-B97C-D9908B5C4B56}" dt="2023-09-21T11:24:30.574" v="4068" actId="478"/>
          <ac:graphicFrameMkLst>
            <pc:docMk/>
            <pc:sldMk cId="3122753274" sldId="282"/>
            <ac:graphicFrameMk id="9" creationId="{6E19CE6C-FE52-00DD-51BF-9D04D3A12611}"/>
          </ac:graphicFrameMkLst>
        </pc:graphicFrameChg>
        <pc:graphicFrameChg chg="add mod">
          <ac:chgData name="Saranya Palaniswamy" userId="973be20e-c43f-434f-97ed-92fa4baa28ec" providerId="ADAL" clId="{129762A3-5BCD-4DBD-B97C-D9908B5C4B56}" dt="2023-09-21T11:42:57.966" v="4100" actId="14100"/>
          <ac:graphicFrameMkLst>
            <pc:docMk/>
            <pc:sldMk cId="3122753274" sldId="282"/>
            <ac:graphicFrameMk id="10" creationId="{B7D6288D-1991-BAC6-6BBF-E2C2A53DDF2B}"/>
          </ac:graphicFrameMkLst>
        </pc:graphicFrameChg>
        <pc:graphicFrameChg chg="add mod modGraphic">
          <ac:chgData name="Saranya Palaniswamy" userId="973be20e-c43f-434f-97ed-92fa4baa28ec" providerId="ADAL" clId="{129762A3-5BCD-4DBD-B97C-D9908B5C4B56}" dt="2023-09-21T11:51:41.270" v="4172"/>
          <ac:graphicFrameMkLst>
            <pc:docMk/>
            <pc:sldMk cId="3122753274" sldId="282"/>
            <ac:graphicFrameMk id="11" creationId="{6E19CE6C-FE52-00DD-51BF-9D04D3A12611}"/>
          </ac:graphicFrameMkLst>
        </pc:graphicFrameChg>
        <pc:picChg chg="del">
          <ac:chgData name="Saranya Palaniswamy" userId="973be20e-c43f-434f-97ed-92fa4baa28ec" providerId="ADAL" clId="{129762A3-5BCD-4DBD-B97C-D9908B5C4B56}" dt="2023-09-18T10:08:52.570" v="58" actId="478"/>
          <ac:picMkLst>
            <pc:docMk/>
            <pc:sldMk cId="3122753274" sldId="282"/>
            <ac:picMk id="11" creationId="{6B595412-5B1A-5F39-A0AF-4593533A1F2C}"/>
          </ac:picMkLst>
        </pc:picChg>
        <pc:picChg chg="del">
          <ac:chgData name="Saranya Palaniswamy" userId="973be20e-c43f-434f-97ed-92fa4baa28ec" providerId="ADAL" clId="{129762A3-5BCD-4DBD-B97C-D9908B5C4B56}" dt="2023-09-18T10:08:54.942" v="59" actId="478"/>
          <ac:picMkLst>
            <pc:docMk/>
            <pc:sldMk cId="3122753274" sldId="282"/>
            <ac:picMk id="12" creationId="{EF9882AA-7CC2-C53F-8DBB-98019C70ECB8}"/>
          </ac:picMkLst>
        </pc:picChg>
        <pc:picChg chg="add del mod">
          <ac:chgData name="Saranya Palaniswamy" userId="973be20e-c43f-434f-97ed-92fa4baa28ec" providerId="ADAL" clId="{129762A3-5BCD-4DBD-B97C-D9908B5C4B56}" dt="2023-09-18T11:55:51.418" v="226" actId="478"/>
          <ac:picMkLst>
            <pc:docMk/>
            <pc:sldMk cId="3122753274" sldId="282"/>
            <ac:picMk id="14" creationId="{04552B38-4318-8050-E882-E7B988A8D84E}"/>
          </ac:picMkLst>
        </pc:picChg>
        <pc:picChg chg="add del mod">
          <ac:chgData name="Saranya Palaniswamy" userId="973be20e-c43f-434f-97ed-92fa4baa28ec" providerId="ADAL" clId="{129762A3-5BCD-4DBD-B97C-D9908B5C4B56}" dt="2023-09-18T11:56:12.453" v="231" actId="478"/>
          <ac:picMkLst>
            <pc:docMk/>
            <pc:sldMk cId="3122753274" sldId="282"/>
            <ac:picMk id="22" creationId="{507066B7-4A96-C7F2-CA05-ABB77BAE5FE6}"/>
          </ac:picMkLst>
        </pc:picChg>
        <pc:picChg chg="add del mod ord">
          <ac:chgData name="Saranya Palaniswamy" userId="973be20e-c43f-434f-97ed-92fa4baa28ec" providerId="ADAL" clId="{129762A3-5BCD-4DBD-B97C-D9908B5C4B56}" dt="2023-09-18T13:19:32.327" v="1110" actId="478"/>
          <ac:picMkLst>
            <pc:docMk/>
            <pc:sldMk cId="3122753274" sldId="282"/>
            <ac:picMk id="26" creationId="{6DB448F1-F49B-0A71-FBF1-4B3B6CEA6FA6}"/>
          </ac:picMkLst>
        </pc:picChg>
        <pc:picChg chg="add del mod ord">
          <ac:chgData name="Saranya Palaniswamy" userId="973be20e-c43f-434f-97ed-92fa4baa28ec" providerId="ADAL" clId="{129762A3-5BCD-4DBD-B97C-D9908B5C4B56}" dt="2023-09-18T13:18:59.730" v="1105" actId="478"/>
          <ac:picMkLst>
            <pc:docMk/>
            <pc:sldMk cId="3122753274" sldId="282"/>
            <ac:picMk id="28" creationId="{85F348CC-4F36-1703-0336-272B10FFA3D7}"/>
          </ac:picMkLst>
        </pc:picChg>
        <pc:picChg chg="add del mod ord">
          <ac:chgData name="Saranya Palaniswamy" userId="973be20e-c43f-434f-97ed-92fa4baa28ec" providerId="ADAL" clId="{129762A3-5BCD-4DBD-B97C-D9908B5C4B56}" dt="2023-09-18T13:31:06.137" v="1164" actId="478"/>
          <ac:picMkLst>
            <pc:docMk/>
            <pc:sldMk cId="3122753274" sldId="282"/>
            <ac:picMk id="30" creationId="{76C856D4-FED3-C7AD-E639-829A53FDEBE6}"/>
          </ac:picMkLst>
        </pc:picChg>
        <pc:picChg chg="add del mod ord">
          <ac:chgData name="Saranya Palaniswamy" userId="973be20e-c43f-434f-97ed-92fa4baa28ec" providerId="ADAL" clId="{129762A3-5BCD-4DBD-B97C-D9908B5C4B56}" dt="2023-09-18T13:31:46.644" v="1170" actId="478"/>
          <ac:picMkLst>
            <pc:docMk/>
            <pc:sldMk cId="3122753274" sldId="282"/>
            <ac:picMk id="32" creationId="{E7332C1D-BA95-CCA6-D355-503944F26FFF}"/>
          </ac:picMkLst>
        </pc:picChg>
        <pc:picChg chg="add del mod ord">
          <ac:chgData name="Saranya Palaniswamy" userId="973be20e-c43f-434f-97ed-92fa4baa28ec" providerId="ADAL" clId="{129762A3-5BCD-4DBD-B97C-D9908B5C4B56}" dt="2023-09-21T10:04:00.015" v="3509" actId="478"/>
          <ac:picMkLst>
            <pc:docMk/>
            <pc:sldMk cId="3122753274" sldId="282"/>
            <ac:picMk id="34" creationId="{DDBBAFE2-D402-C5BA-1076-CB24DD3D25E3}"/>
          </ac:picMkLst>
        </pc:picChg>
        <pc:picChg chg="add mod ord">
          <ac:chgData name="Saranya Palaniswamy" userId="973be20e-c43f-434f-97ed-92fa4baa28ec" providerId="ADAL" clId="{129762A3-5BCD-4DBD-B97C-D9908B5C4B56}" dt="2023-09-21T10:33:43.578" v="3762" actId="208"/>
          <ac:picMkLst>
            <pc:docMk/>
            <pc:sldMk cId="3122753274" sldId="282"/>
            <ac:picMk id="36" creationId="{A26F8B4F-4284-E9C2-2838-7111920EAA2C}"/>
          </ac:picMkLst>
        </pc:picChg>
      </pc:sldChg>
      <pc:sldChg chg="add del">
        <pc:chgData name="Saranya Palaniswamy" userId="973be20e-c43f-434f-97ed-92fa4baa28ec" providerId="ADAL" clId="{129762A3-5BCD-4DBD-B97C-D9908B5C4B56}" dt="2023-09-18T09:52:40.498" v="57" actId="47"/>
        <pc:sldMkLst>
          <pc:docMk/>
          <pc:sldMk cId="1316103494" sldId="284"/>
        </pc:sldMkLst>
      </pc:sldChg>
      <pc:sldChg chg="add del">
        <pc:chgData name="Saranya Palaniswamy" userId="973be20e-c43f-434f-97ed-92fa4baa28ec" providerId="ADAL" clId="{129762A3-5BCD-4DBD-B97C-D9908B5C4B56}" dt="2023-09-18T09:52:40.498" v="57" actId="47"/>
        <pc:sldMkLst>
          <pc:docMk/>
          <pc:sldMk cId="2436621255" sldId="285"/>
        </pc:sldMkLst>
      </pc:sldChg>
      <pc:sldChg chg="add del">
        <pc:chgData name="Saranya Palaniswamy" userId="973be20e-c43f-434f-97ed-92fa4baa28ec" providerId="ADAL" clId="{129762A3-5BCD-4DBD-B97C-D9908B5C4B56}" dt="2023-09-18T09:52:40.498" v="57" actId="47"/>
        <pc:sldMkLst>
          <pc:docMk/>
          <pc:sldMk cId="1213314865" sldId="288"/>
        </pc:sldMkLst>
      </pc:sldChg>
      <pc:sldChg chg="addSp delSp modSp mod">
        <pc:chgData name="Saranya Palaniswamy" userId="973be20e-c43f-434f-97ed-92fa4baa28ec" providerId="ADAL" clId="{129762A3-5BCD-4DBD-B97C-D9908B5C4B56}" dt="2023-09-21T11:06:47.127" v="3887" actId="20577"/>
        <pc:sldMkLst>
          <pc:docMk/>
          <pc:sldMk cId="1260468889" sldId="310"/>
        </pc:sldMkLst>
        <pc:spChg chg="mod">
          <ac:chgData name="Saranya Palaniswamy" userId="973be20e-c43f-434f-97ed-92fa4baa28ec" providerId="ADAL" clId="{129762A3-5BCD-4DBD-B97C-D9908B5C4B56}" dt="2023-09-18T09:45:34.044" v="40" actId="20577"/>
          <ac:spMkLst>
            <pc:docMk/>
            <pc:sldMk cId="1260468889" sldId="310"/>
            <ac:spMk id="2" creationId="{00000000-0000-0000-0000-000000000000}"/>
          </ac:spMkLst>
        </pc:spChg>
        <pc:graphicFrameChg chg="add del">
          <ac:chgData name="Saranya Palaniswamy" userId="973be20e-c43f-434f-97ed-92fa4baa28ec" providerId="ADAL" clId="{129762A3-5BCD-4DBD-B97C-D9908B5C4B56}" dt="2023-09-19T10:11:50.177" v="1721" actId="478"/>
          <ac:graphicFrameMkLst>
            <pc:docMk/>
            <pc:sldMk cId="1260468889" sldId="310"/>
            <ac:graphicFrameMk id="3" creationId="{E47E9BC1-D4C7-5D58-62BB-32CC9FAB7AAC}"/>
          </ac:graphicFrameMkLst>
        </pc:graphicFrameChg>
        <pc:graphicFrameChg chg="add del">
          <ac:chgData name="Saranya Palaniswamy" userId="973be20e-c43f-434f-97ed-92fa4baa28ec" providerId="ADAL" clId="{129762A3-5BCD-4DBD-B97C-D9908B5C4B56}" dt="2023-09-19T10:11:47.015" v="1720" actId="478"/>
          <ac:graphicFrameMkLst>
            <pc:docMk/>
            <pc:sldMk cId="1260468889" sldId="310"/>
            <ac:graphicFrameMk id="4" creationId="{1AA8632A-3BA4-4D17-97E5-CDA7CA11D910}"/>
          </ac:graphicFrameMkLst>
        </pc:graphicFrameChg>
        <pc:graphicFrameChg chg="mod modGraphic">
          <ac:chgData name="Saranya Palaniswamy" userId="973be20e-c43f-434f-97ed-92fa4baa28ec" providerId="ADAL" clId="{129762A3-5BCD-4DBD-B97C-D9908B5C4B56}" dt="2023-09-21T11:06:47.127" v="3887" actId="20577"/>
          <ac:graphicFrameMkLst>
            <pc:docMk/>
            <pc:sldMk cId="1260468889" sldId="310"/>
            <ac:graphicFrameMk id="12" creationId="{CCA6B22A-4257-4274-934F-CE51521F2BD3}"/>
          </ac:graphicFrameMkLst>
        </pc:graphicFrameChg>
      </pc:sldChg>
      <pc:sldChg chg="add del">
        <pc:chgData name="Saranya Palaniswamy" userId="973be20e-c43f-434f-97ed-92fa4baa28ec" providerId="ADAL" clId="{129762A3-5BCD-4DBD-B97C-D9908B5C4B56}" dt="2023-09-18T09:52:40.498" v="57" actId="47"/>
        <pc:sldMkLst>
          <pc:docMk/>
          <pc:sldMk cId="1019339876" sldId="311"/>
        </pc:sldMkLst>
      </pc:sldChg>
      <pc:sldChg chg="add del">
        <pc:chgData name="Saranya Palaniswamy" userId="973be20e-c43f-434f-97ed-92fa4baa28ec" providerId="ADAL" clId="{129762A3-5BCD-4DBD-B97C-D9908B5C4B56}" dt="2023-09-18T09:52:40.498" v="57" actId="47"/>
        <pc:sldMkLst>
          <pc:docMk/>
          <pc:sldMk cId="1052838850" sldId="312"/>
        </pc:sldMkLst>
      </pc:sldChg>
      <pc:sldChg chg="add del">
        <pc:chgData name="Saranya Palaniswamy" userId="973be20e-c43f-434f-97ed-92fa4baa28ec" providerId="ADAL" clId="{129762A3-5BCD-4DBD-B97C-D9908B5C4B56}" dt="2023-09-18T09:52:40.498" v="57" actId="47"/>
        <pc:sldMkLst>
          <pc:docMk/>
          <pc:sldMk cId="2018929222" sldId="315"/>
        </pc:sldMkLst>
      </pc:sldChg>
      <pc:sldChg chg="add del">
        <pc:chgData name="Saranya Palaniswamy" userId="973be20e-c43f-434f-97ed-92fa4baa28ec" providerId="ADAL" clId="{129762A3-5BCD-4DBD-B97C-D9908B5C4B56}" dt="2023-09-18T09:52:40.498" v="57" actId="47"/>
        <pc:sldMkLst>
          <pc:docMk/>
          <pc:sldMk cId="380372890" sldId="317"/>
        </pc:sldMkLst>
      </pc:sldChg>
      <pc:sldChg chg="add del">
        <pc:chgData name="Saranya Palaniswamy" userId="973be20e-c43f-434f-97ed-92fa4baa28ec" providerId="ADAL" clId="{129762A3-5BCD-4DBD-B97C-D9908B5C4B56}" dt="2023-09-18T09:52:40.498" v="57" actId="47"/>
        <pc:sldMkLst>
          <pc:docMk/>
          <pc:sldMk cId="2395692672" sldId="318"/>
        </pc:sldMkLst>
      </pc:sldChg>
      <pc:sldChg chg="add del">
        <pc:chgData name="Saranya Palaniswamy" userId="973be20e-c43f-434f-97ed-92fa4baa28ec" providerId="ADAL" clId="{129762A3-5BCD-4DBD-B97C-D9908B5C4B56}" dt="2023-09-18T09:52:40.498" v="57" actId="47"/>
        <pc:sldMkLst>
          <pc:docMk/>
          <pc:sldMk cId="2471659147" sldId="319"/>
        </pc:sldMkLst>
      </pc:sldChg>
      <pc:sldChg chg="add del ord">
        <pc:chgData name="Saranya Palaniswamy" userId="973be20e-c43f-434f-97ed-92fa4baa28ec" providerId="ADAL" clId="{129762A3-5BCD-4DBD-B97C-D9908B5C4B56}" dt="2023-09-18T09:52:40.498" v="57" actId="47"/>
        <pc:sldMkLst>
          <pc:docMk/>
          <pc:sldMk cId="3718673580" sldId="321"/>
        </pc:sldMkLst>
      </pc:sldChg>
      <pc:sldChg chg="add del">
        <pc:chgData name="Saranya Palaniswamy" userId="973be20e-c43f-434f-97ed-92fa4baa28ec" providerId="ADAL" clId="{129762A3-5BCD-4DBD-B97C-D9908B5C4B56}" dt="2023-09-18T09:52:40.498" v="57" actId="47"/>
        <pc:sldMkLst>
          <pc:docMk/>
          <pc:sldMk cId="4177296140" sldId="325"/>
        </pc:sldMkLst>
      </pc:sldChg>
      <pc:sldChg chg="add del">
        <pc:chgData name="Saranya Palaniswamy" userId="973be20e-c43f-434f-97ed-92fa4baa28ec" providerId="ADAL" clId="{129762A3-5BCD-4DBD-B97C-D9908B5C4B56}" dt="2023-09-18T09:52:40.498" v="57" actId="47"/>
        <pc:sldMkLst>
          <pc:docMk/>
          <pc:sldMk cId="1580937000" sldId="326"/>
        </pc:sldMkLst>
      </pc:sldChg>
      <pc:sldChg chg="add del">
        <pc:chgData name="Saranya Palaniswamy" userId="973be20e-c43f-434f-97ed-92fa4baa28ec" providerId="ADAL" clId="{129762A3-5BCD-4DBD-B97C-D9908B5C4B56}" dt="2023-09-18T09:52:40.498" v="57" actId="47"/>
        <pc:sldMkLst>
          <pc:docMk/>
          <pc:sldMk cId="439752947" sldId="327"/>
        </pc:sldMkLst>
      </pc:sldChg>
      <pc:sldChg chg="add del">
        <pc:chgData name="Saranya Palaniswamy" userId="973be20e-c43f-434f-97ed-92fa4baa28ec" providerId="ADAL" clId="{129762A3-5BCD-4DBD-B97C-D9908B5C4B56}" dt="2023-09-18T09:52:40.498" v="57" actId="47"/>
        <pc:sldMkLst>
          <pc:docMk/>
          <pc:sldMk cId="2495278266" sldId="328"/>
        </pc:sldMkLst>
      </pc:sldChg>
      <pc:sldChg chg="add del">
        <pc:chgData name="Saranya Palaniswamy" userId="973be20e-c43f-434f-97ed-92fa4baa28ec" providerId="ADAL" clId="{129762A3-5BCD-4DBD-B97C-D9908B5C4B56}" dt="2023-09-18T09:52:40.498" v="57" actId="47"/>
        <pc:sldMkLst>
          <pc:docMk/>
          <pc:sldMk cId="2902494394" sldId="329"/>
        </pc:sldMkLst>
      </pc:sldChg>
      <pc:sldChg chg="add del">
        <pc:chgData name="Saranya Palaniswamy" userId="973be20e-c43f-434f-97ed-92fa4baa28ec" providerId="ADAL" clId="{129762A3-5BCD-4DBD-B97C-D9908B5C4B56}" dt="2023-09-18T09:52:40.498" v="57" actId="47"/>
        <pc:sldMkLst>
          <pc:docMk/>
          <pc:sldMk cId="13604601" sldId="331"/>
        </pc:sldMkLst>
      </pc:sldChg>
      <pc:sldChg chg="add del">
        <pc:chgData name="Saranya Palaniswamy" userId="973be20e-c43f-434f-97ed-92fa4baa28ec" providerId="ADAL" clId="{129762A3-5BCD-4DBD-B97C-D9908B5C4B56}" dt="2023-09-18T09:52:40.498" v="57" actId="47"/>
        <pc:sldMkLst>
          <pc:docMk/>
          <pc:sldMk cId="1735248053" sldId="332"/>
        </pc:sldMkLst>
      </pc:sldChg>
      <pc:sldChg chg="add del">
        <pc:chgData name="Saranya Palaniswamy" userId="973be20e-c43f-434f-97ed-92fa4baa28ec" providerId="ADAL" clId="{129762A3-5BCD-4DBD-B97C-D9908B5C4B56}" dt="2023-09-18T09:52:40.498" v="57" actId="47"/>
        <pc:sldMkLst>
          <pc:docMk/>
          <pc:sldMk cId="2396680501" sldId="333"/>
        </pc:sldMkLst>
      </pc:sldChg>
      <pc:sldChg chg="add del">
        <pc:chgData name="Saranya Palaniswamy" userId="973be20e-c43f-434f-97ed-92fa4baa28ec" providerId="ADAL" clId="{129762A3-5BCD-4DBD-B97C-D9908B5C4B56}" dt="2023-09-18T09:52:40.498" v="57" actId="47"/>
        <pc:sldMkLst>
          <pc:docMk/>
          <pc:sldMk cId="3914358342" sldId="334"/>
        </pc:sldMkLst>
      </pc:sldChg>
      <pc:sldChg chg="add del">
        <pc:chgData name="Saranya Palaniswamy" userId="973be20e-c43f-434f-97ed-92fa4baa28ec" providerId="ADAL" clId="{129762A3-5BCD-4DBD-B97C-D9908B5C4B56}" dt="2023-09-18T09:52:40.498" v="57" actId="47"/>
        <pc:sldMkLst>
          <pc:docMk/>
          <pc:sldMk cId="1583643954" sldId="335"/>
        </pc:sldMkLst>
      </pc:sldChg>
      <pc:sldChg chg="modSp mod">
        <pc:chgData name="Saranya Palaniswamy" userId="973be20e-c43f-434f-97ed-92fa4baa28ec" providerId="ADAL" clId="{129762A3-5BCD-4DBD-B97C-D9908B5C4B56}" dt="2023-09-18T11:44:35.977" v="75" actId="20577"/>
        <pc:sldMkLst>
          <pc:docMk/>
          <pc:sldMk cId="42728721" sldId="396"/>
        </pc:sldMkLst>
        <pc:spChg chg="mod">
          <ac:chgData name="Saranya Palaniswamy" userId="973be20e-c43f-434f-97ed-92fa4baa28ec" providerId="ADAL" clId="{129762A3-5BCD-4DBD-B97C-D9908B5C4B56}" dt="2023-09-18T11:44:35.977" v="75" actId="20577"/>
          <ac:spMkLst>
            <pc:docMk/>
            <pc:sldMk cId="42728721" sldId="396"/>
            <ac:spMk id="2" creationId="{5B04C80A-E632-43FF-9A5F-2BBD18F402AB}"/>
          </ac:spMkLst>
        </pc:spChg>
      </pc:sldChg>
      <pc:sldChg chg="new del">
        <pc:chgData name="Saranya Palaniswamy" userId="973be20e-c43f-434f-97ed-92fa4baa28ec" providerId="ADAL" clId="{129762A3-5BCD-4DBD-B97C-D9908B5C4B56}" dt="2023-09-18T13:13:54.587" v="1020" actId="47"/>
        <pc:sldMkLst>
          <pc:docMk/>
          <pc:sldMk cId="2976757079" sldId="397"/>
        </pc:sldMkLst>
      </pc:sldChg>
      <pc:sldChg chg="addSp delSp modSp add mod modNotesTx">
        <pc:chgData name="Saranya Palaniswamy" userId="973be20e-c43f-434f-97ed-92fa4baa28ec" providerId="ADAL" clId="{129762A3-5BCD-4DBD-B97C-D9908B5C4B56}" dt="2023-09-21T12:03:09.574" v="4285" actId="27918"/>
        <pc:sldMkLst>
          <pc:docMk/>
          <pc:sldMk cId="3742965190" sldId="397"/>
        </pc:sldMkLst>
        <pc:spChg chg="add mod">
          <ac:chgData name="Saranya Palaniswamy" userId="973be20e-c43f-434f-97ed-92fa4baa28ec" providerId="ADAL" clId="{129762A3-5BCD-4DBD-B97C-D9908B5C4B56}" dt="2023-09-19T16:27:44.202" v="3464" actId="20577"/>
          <ac:spMkLst>
            <pc:docMk/>
            <pc:sldMk cId="3742965190" sldId="397"/>
            <ac:spMk id="2" creationId="{1995169F-4DC0-1B56-8713-8CA1FDEF3C66}"/>
          </ac:spMkLst>
        </pc:spChg>
        <pc:spChg chg="del mod">
          <ac:chgData name="Saranya Palaniswamy" userId="973be20e-c43f-434f-97ed-92fa4baa28ec" providerId="ADAL" clId="{129762A3-5BCD-4DBD-B97C-D9908B5C4B56}" dt="2023-09-18T13:39:04.789" v="1311" actId="478"/>
          <ac:spMkLst>
            <pc:docMk/>
            <pc:sldMk cId="3742965190" sldId="397"/>
            <ac:spMk id="2" creationId="{AEC2BCE0-49F5-5CB8-20B1-3ECFAD496CF5}"/>
          </ac:spMkLst>
        </pc:spChg>
        <pc:spChg chg="mod">
          <ac:chgData name="Saranya Palaniswamy" userId="973be20e-c43f-434f-97ed-92fa4baa28ec" providerId="ADAL" clId="{129762A3-5BCD-4DBD-B97C-D9908B5C4B56}" dt="2023-09-21T10:04:29.550" v="3546" actId="20577"/>
          <ac:spMkLst>
            <pc:docMk/>
            <pc:sldMk cId="3742965190" sldId="397"/>
            <ac:spMk id="8" creationId="{0158A66E-2D42-CF43-51B1-B042473F6432}"/>
          </ac:spMkLst>
        </pc:spChg>
        <pc:spChg chg="del mod">
          <ac:chgData name="Saranya Palaniswamy" userId="973be20e-c43f-434f-97ed-92fa4baa28ec" providerId="ADAL" clId="{129762A3-5BCD-4DBD-B97C-D9908B5C4B56}" dt="2023-09-21T10:04:23.151" v="3529" actId="478"/>
          <ac:spMkLst>
            <pc:docMk/>
            <pc:sldMk cId="3742965190" sldId="397"/>
            <ac:spMk id="23" creationId="{372954A1-9AB1-CB2F-72D0-AF73DE729CCF}"/>
          </ac:spMkLst>
        </pc:spChg>
        <pc:spChg chg="del mod">
          <ac:chgData name="Saranya Palaniswamy" userId="973be20e-c43f-434f-97ed-92fa4baa28ec" providerId="ADAL" clId="{129762A3-5BCD-4DBD-B97C-D9908B5C4B56}" dt="2023-09-21T10:04:31.709" v="3547" actId="478"/>
          <ac:spMkLst>
            <pc:docMk/>
            <pc:sldMk cId="3742965190" sldId="397"/>
            <ac:spMk id="24" creationId="{96768CE4-D81B-2002-62B7-E2E3AE1E573C}"/>
          </ac:spMkLst>
        </pc:spChg>
        <pc:graphicFrameChg chg="add mod">
          <ac:chgData name="Saranya Palaniswamy" userId="973be20e-c43f-434f-97ed-92fa4baa28ec" providerId="ADAL" clId="{129762A3-5BCD-4DBD-B97C-D9908B5C4B56}" dt="2023-09-21T11:51:34.789" v="4171"/>
          <ac:graphicFrameMkLst>
            <pc:docMk/>
            <pc:sldMk cId="3742965190" sldId="397"/>
            <ac:graphicFrameMk id="3" creationId="{21EFD73D-63C7-D639-785D-423B7CE9E400}"/>
          </ac:graphicFrameMkLst>
        </pc:graphicFrameChg>
        <pc:picChg chg="add del mod ord">
          <ac:chgData name="Saranya Palaniswamy" userId="973be20e-c43f-434f-97ed-92fa4baa28ec" providerId="ADAL" clId="{129762A3-5BCD-4DBD-B97C-D9908B5C4B56}" dt="2023-09-18T13:34:55.315" v="1179" actId="478"/>
          <ac:picMkLst>
            <pc:docMk/>
            <pc:sldMk cId="3742965190" sldId="397"/>
            <ac:picMk id="4" creationId="{44744F9B-8F47-20C7-77F6-B631A5493E1C}"/>
          </ac:picMkLst>
        </pc:picChg>
        <pc:picChg chg="add del mod ord">
          <ac:chgData name="Saranya Palaniswamy" userId="973be20e-c43f-434f-97ed-92fa4baa28ec" providerId="ADAL" clId="{129762A3-5BCD-4DBD-B97C-D9908B5C4B56}" dt="2023-09-18T13:34:27.928" v="1174" actId="478"/>
          <ac:picMkLst>
            <pc:docMk/>
            <pc:sldMk cId="3742965190" sldId="397"/>
            <ac:picMk id="6" creationId="{FB9DD865-0D5B-D1E2-2468-871D45E60094}"/>
          </ac:picMkLst>
        </pc:picChg>
        <pc:picChg chg="add del mod ord">
          <ac:chgData name="Saranya Palaniswamy" userId="973be20e-c43f-434f-97ed-92fa4baa28ec" providerId="ADAL" clId="{129762A3-5BCD-4DBD-B97C-D9908B5C4B56}" dt="2023-09-21T10:04:23.725" v="3530" actId="478"/>
          <ac:picMkLst>
            <pc:docMk/>
            <pc:sldMk cId="3742965190" sldId="397"/>
            <ac:picMk id="9" creationId="{53A2F578-04E2-C5BD-8637-27755667FCC3}"/>
          </ac:picMkLst>
        </pc:picChg>
        <pc:picChg chg="add mod ord">
          <ac:chgData name="Saranya Palaniswamy" userId="973be20e-c43f-434f-97ed-92fa4baa28ec" providerId="ADAL" clId="{129762A3-5BCD-4DBD-B97C-D9908B5C4B56}" dt="2023-09-21T10:43:29.771" v="3785" actId="14100"/>
          <ac:picMkLst>
            <pc:docMk/>
            <pc:sldMk cId="3742965190" sldId="397"/>
            <ac:picMk id="11" creationId="{FB73CD97-D735-9184-2073-59DA5A5DB4D5}"/>
          </ac:picMkLst>
        </pc:picChg>
        <pc:picChg chg="del">
          <ac:chgData name="Saranya Palaniswamy" userId="973be20e-c43f-434f-97ed-92fa4baa28ec" providerId="ADAL" clId="{129762A3-5BCD-4DBD-B97C-D9908B5C4B56}" dt="2023-09-18T13:13:58.891" v="1023" actId="478"/>
          <ac:picMkLst>
            <pc:docMk/>
            <pc:sldMk cId="3742965190" sldId="397"/>
            <ac:picMk id="26" creationId="{6DB448F1-F49B-0A71-FBF1-4B3B6CEA6FA6}"/>
          </ac:picMkLst>
        </pc:picChg>
        <pc:picChg chg="del">
          <ac:chgData name="Saranya Palaniswamy" userId="973be20e-c43f-434f-97ed-92fa4baa28ec" providerId="ADAL" clId="{129762A3-5BCD-4DBD-B97C-D9908B5C4B56}" dt="2023-09-18T13:13:58.398" v="1022" actId="478"/>
          <ac:picMkLst>
            <pc:docMk/>
            <pc:sldMk cId="3742965190" sldId="397"/>
            <ac:picMk id="28" creationId="{85F348CC-4F36-1703-0336-272B10FFA3D7}"/>
          </ac:picMkLst>
        </pc:picChg>
      </pc:sldChg>
      <pc:sldChg chg="add del">
        <pc:chgData name="Saranya Palaniswamy" userId="973be20e-c43f-434f-97ed-92fa4baa28ec" providerId="ADAL" clId="{129762A3-5BCD-4DBD-B97C-D9908B5C4B56}" dt="2023-09-18T09:52:40.498" v="57" actId="47"/>
        <pc:sldMkLst>
          <pc:docMk/>
          <pc:sldMk cId="3904182243" sldId="397"/>
        </pc:sldMkLst>
      </pc:sldChg>
      <pc:sldChg chg="addSp delSp modSp add mod modNotesTx">
        <pc:chgData name="Saranya Palaniswamy" userId="973be20e-c43f-434f-97ed-92fa4baa28ec" providerId="ADAL" clId="{129762A3-5BCD-4DBD-B97C-D9908B5C4B56}" dt="2023-09-21T12:03:12.561" v="4286" actId="1076"/>
        <pc:sldMkLst>
          <pc:docMk/>
          <pc:sldMk cId="263470549" sldId="398"/>
        </pc:sldMkLst>
        <pc:spChg chg="del">
          <ac:chgData name="Saranya Palaniswamy" userId="973be20e-c43f-434f-97ed-92fa4baa28ec" providerId="ADAL" clId="{129762A3-5BCD-4DBD-B97C-D9908B5C4B56}" dt="2023-09-18T13:39:20.038" v="1314" actId="478"/>
          <ac:spMkLst>
            <pc:docMk/>
            <pc:sldMk cId="263470549" sldId="398"/>
            <ac:spMk id="2" creationId="{AEC2BCE0-49F5-5CB8-20B1-3ECFAD496CF5}"/>
          </ac:spMkLst>
        </pc:spChg>
        <pc:spChg chg="add mod">
          <ac:chgData name="Saranya Palaniswamy" userId="973be20e-c43f-434f-97ed-92fa4baa28ec" providerId="ADAL" clId="{129762A3-5BCD-4DBD-B97C-D9908B5C4B56}" dt="2023-09-19T16:27:40.230" v="3458" actId="20577"/>
          <ac:spMkLst>
            <pc:docMk/>
            <pc:sldMk cId="263470549" sldId="398"/>
            <ac:spMk id="2" creationId="{D71F2ACB-2D26-0BCD-4792-9825BBFA4797}"/>
          </ac:spMkLst>
        </pc:spChg>
        <pc:spChg chg="add del mod">
          <ac:chgData name="Saranya Palaniswamy" userId="973be20e-c43f-434f-97ed-92fa4baa28ec" providerId="ADAL" clId="{129762A3-5BCD-4DBD-B97C-D9908B5C4B56}" dt="2023-09-21T11:17:22.331" v="4047" actId="478"/>
          <ac:spMkLst>
            <pc:docMk/>
            <pc:sldMk cId="263470549" sldId="398"/>
            <ac:spMk id="5" creationId="{66BA1F9B-5FB2-5D37-43C3-A14C85BA9176}"/>
          </ac:spMkLst>
        </pc:spChg>
        <pc:spChg chg="add del mod">
          <ac:chgData name="Saranya Palaniswamy" userId="973be20e-c43f-434f-97ed-92fa4baa28ec" providerId="ADAL" clId="{129762A3-5BCD-4DBD-B97C-D9908B5C4B56}" dt="2023-09-21T11:16:56.055" v="4042" actId="478"/>
          <ac:spMkLst>
            <pc:docMk/>
            <pc:sldMk cId="263470549" sldId="398"/>
            <ac:spMk id="7" creationId="{3BDF645C-CCBE-7141-FAF1-EFA7E5A903C7}"/>
          </ac:spMkLst>
        </pc:spChg>
        <pc:spChg chg="mod">
          <ac:chgData name="Saranya Palaniswamy" userId="973be20e-c43f-434f-97ed-92fa4baa28ec" providerId="ADAL" clId="{129762A3-5BCD-4DBD-B97C-D9908B5C4B56}" dt="2023-09-21T11:43:36.123" v="4116"/>
          <ac:spMkLst>
            <pc:docMk/>
            <pc:sldMk cId="263470549" sldId="398"/>
            <ac:spMk id="8" creationId="{0158A66E-2D42-CF43-51B1-B042473F6432}"/>
          </ac:spMkLst>
        </pc:spChg>
        <pc:spChg chg="add del mod">
          <ac:chgData name="Saranya Palaniswamy" userId="973be20e-c43f-434f-97ed-92fa4baa28ec" providerId="ADAL" clId="{129762A3-5BCD-4DBD-B97C-D9908B5C4B56}" dt="2023-09-18T13:39:22.366" v="1315" actId="478"/>
          <ac:spMkLst>
            <pc:docMk/>
            <pc:sldMk cId="263470549" sldId="398"/>
            <ac:spMk id="13" creationId="{4D8753CE-D34E-60CE-6BED-426F53B57E25}"/>
          </ac:spMkLst>
        </pc:spChg>
        <pc:spChg chg="del mod">
          <ac:chgData name="Saranya Palaniswamy" userId="973be20e-c43f-434f-97ed-92fa4baa28ec" providerId="ADAL" clId="{129762A3-5BCD-4DBD-B97C-D9908B5C4B56}" dt="2023-09-21T10:04:37.342" v="3549" actId="478"/>
          <ac:spMkLst>
            <pc:docMk/>
            <pc:sldMk cId="263470549" sldId="398"/>
            <ac:spMk id="23" creationId="{372954A1-9AB1-CB2F-72D0-AF73DE729CCF}"/>
          </ac:spMkLst>
        </pc:spChg>
        <pc:spChg chg="del mod">
          <ac:chgData name="Saranya Palaniswamy" userId="973be20e-c43f-434f-97ed-92fa4baa28ec" providerId="ADAL" clId="{129762A3-5BCD-4DBD-B97C-D9908B5C4B56}" dt="2023-09-21T10:04:45.295" v="3551" actId="478"/>
          <ac:spMkLst>
            <pc:docMk/>
            <pc:sldMk cId="263470549" sldId="398"/>
            <ac:spMk id="24" creationId="{96768CE4-D81B-2002-62B7-E2E3AE1E573C}"/>
          </ac:spMkLst>
        </pc:spChg>
        <pc:graphicFrameChg chg="add mod">
          <ac:chgData name="Saranya Palaniswamy" userId="973be20e-c43f-434f-97ed-92fa4baa28ec" providerId="ADAL" clId="{129762A3-5BCD-4DBD-B97C-D9908B5C4B56}" dt="2023-09-21T11:51:16.223" v="4166" actId="20577"/>
          <ac:graphicFrameMkLst>
            <pc:docMk/>
            <pc:sldMk cId="263470549" sldId="398"/>
            <ac:graphicFrameMk id="17" creationId="{4D85C21A-1070-55B7-05E1-F52DDAD1B233}"/>
          </ac:graphicFrameMkLst>
        </pc:graphicFrameChg>
        <pc:graphicFrameChg chg="add mod">
          <ac:chgData name="Saranya Palaniswamy" userId="973be20e-c43f-434f-97ed-92fa4baa28ec" providerId="ADAL" clId="{129762A3-5BCD-4DBD-B97C-D9908B5C4B56}" dt="2023-09-21T11:51:24.127" v="4169"/>
          <ac:graphicFrameMkLst>
            <pc:docMk/>
            <pc:sldMk cId="263470549" sldId="398"/>
            <ac:graphicFrameMk id="18" creationId="{2C32C4F8-D13C-9A0A-8132-E20BB5747605}"/>
          </ac:graphicFrameMkLst>
        </pc:graphicFrameChg>
        <pc:picChg chg="add del mod">
          <ac:chgData name="Saranya Palaniswamy" userId="973be20e-c43f-434f-97ed-92fa4baa28ec" providerId="ADAL" clId="{129762A3-5BCD-4DBD-B97C-D9908B5C4B56}" dt="2023-09-21T11:16:56.472" v="4043" actId="478"/>
          <ac:picMkLst>
            <pc:docMk/>
            <pc:sldMk cId="263470549" sldId="398"/>
            <ac:picMk id="3" creationId="{ED0BF8FA-7351-D424-AD43-D5AD90A9475E}"/>
          </ac:picMkLst>
        </pc:picChg>
        <pc:picChg chg="add del mod">
          <ac:chgData name="Saranya Palaniswamy" userId="973be20e-c43f-434f-97ed-92fa4baa28ec" providerId="ADAL" clId="{129762A3-5BCD-4DBD-B97C-D9908B5C4B56}" dt="2023-09-18T13:37:02.175" v="1268" actId="478"/>
          <ac:picMkLst>
            <pc:docMk/>
            <pc:sldMk cId="263470549" sldId="398"/>
            <ac:picMk id="4" creationId="{BAF1E6C3-2160-125E-9810-DD7938315AF6}"/>
          </ac:picMkLst>
        </pc:picChg>
        <pc:picChg chg="add del mod ord">
          <ac:chgData name="Saranya Palaniswamy" userId="973be20e-c43f-434f-97ed-92fa4baa28ec" providerId="ADAL" clId="{129762A3-5BCD-4DBD-B97C-D9908B5C4B56}" dt="2023-09-18T13:47:11.132" v="1458" actId="478"/>
          <ac:picMkLst>
            <pc:docMk/>
            <pc:sldMk cId="263470549" sldId="398"/>
            <ac:picMk id="6" creationId="{EDC45F09-1B15-0DC4-0F7E-D022B427E3BA}"/>
          </ac:picMkLst>
        </pc:picChg>
        <pc:picChg chg="del">
          <ac:chgData name="Saranya Palaniswamy" userId="973be20e-c43f-434f-97ed-92fa4baa28ec" providerId="ADAL" clId="{129762A3-5BCD-4DBD-B97C-D9908B5C4B56}" dt="2023-09-18T13:36:57.943" v="1265" actId="478"/>
          <ac:picMkLst>
            <pc:docMk/>
            <pc:sldMk cId="263470549" sldId="398"/>
            <ac:picMk id="9" creationId="{53A2F578-04E2-C5BD-8637-27755667FCC3}"/>
          </ac:picMkLst>
        </pc:picChg>
        <pc:picChg chg="add del mod">
          <ac:chgData name="Saranya Palaniswamy" userId="973be20e-c43f-434f-97ed-92fa4baa28ec" providerId="ADAL" clId="{129762A3-5BCD-4DBD-B97C-D9908B5C4B56}" dt="2023-09-21T11:17:47.316" v="4048" actId="478"/>
          <ac:picMkLst>
            <pc:docMk/>
            <pc:sldMk cId="263470549" sldId="398"/>
            <ac:picMk id="10" creationId="{C166A36E-11CC-E090-1EF9-2BABDE678C19}"/>
          </ac:picMkLst>
        </pc:picChg>
        <pc:picChg chg="add del mod ord">
          <ac:chgData name="Saranya Palaniswamy" userId="973be20e-c43f-434f-97ed-92fa4baa28ec" providerId="ADAL" clId="{129762A3-5BCD-4DBD-B97C-D9908B5C4B56}" dt="2023-09-18T13:47:41.251" v="1464" actId="478"/>
          <ac:picMkLst>
            <pc:docMk/>
            <pc:sldMk cId="263470549" sldId="398"/>
            <ac:picMk id="10" creationId="{FBCA69E4-4E69-D0FC-50C7-8D0923E7E8CD}"/>
          </ac:picMkLst>
        </pc:picChg>
        <pc:picChg chg="del">
          <ac:chgData name="Saranya Palaniswamy" userId="973be20e-c43f-434f-97ed-92fa4baa28ec" providerId="ADAL" clId="{129762A3-5BCD-4DBD-B97C-D9908B5C4B56}" dt="2023-09-18T13:36:57.263" v="1264" actId="478"/>
          <ac:picMkLst>
            <pc:docMk/>
            <pc:sldMk cId="263470549" sldId="398"/>
            <ac:picMk id="11" creationId="{FB73CD97-D735-9184-2073-59DA5A5DB4D5}"/>
          </ac:picMkLst>
        </pc:picChg>
        <pc:picChg chg="add del mod">
          <ac:chgData name="Saranya Palaniswamy" userId="973be20e-c43f-434f-97ed-92fa4baa28ec" providerId="ADAL" clId="{129762A3-5BCD-4DBD-B97C-D9908B5C4B56}" dt="2023-09-21T11:18:02.892" v="4051" actId="478"/>
          <ac:picMkLst>
            <pc:docMk/>
            <pc:sldMk cId="263470549" sldId="398"/>
            <ac:picMk id="12" creationId="{3FB9DB84-C0C3-8EEF-DE51-19E3A73AB18D}"/>
          </ac:picMkLst>
        </pc:picChg>
        <pc:picChg chg="add mod">
          <ac:chgData name="Saranya Palaniswamy" userId="973be20e-c43f-434f-97ed-92fa4baa28ec" providerId="ADAL" clId="{129762A3-5BCD-4DBD-B97C-D9908B5C4B56}" dt="2023-09-21T11:45:06.932" v="4136" actId="1076"/>
          <ac:picMkLst>
            <pc:docMk/>
            <pc:sldMk cId="263470549" sldId="398"/>
            <ac:picMk id="14" creationId="{9BF17FD5-A4DD-9EF6-A338-F7685CDE1F43}"/>
          </ac:picMkLst>
        </pc:picChg>
        <pc:picChg chg="add del mod">
          <ac:chgData name="Saranya Palaniswamy" userId="973be20e-c43f-434f-97ed-92fa4baa28ec" providerId="ADAL" clId="{129762A3-5BCD-4DBD-B97C-D9908B5C4B56}" dt="2023-09-18T13:47:44.026" v="1467" actId="478"/>
          <ac:picMkLst>
            <pc:docMk/>
            <pc:sldMk cId="263470549" sldId="398"/>
            <ac:picMk id="15" creationId="{D3E6A3FF-4F65-FE23-84CF-510685F84A64}"/>
          </ac:picMkLst>
        </pc:picChg>
        <pc:picChg chg="add mod">
          <ac:chgData name="Saranya Palaniswamy" userId="973be20e-c43f-434f-97ed-92fa4baa28ec" providerId="ADAL" clId="{129762A3-5BCD-4DBD-B97C-D9908B5C4B56}" dt="2023-09-21T12:03:12.561" v="4286" actId="1076"/>
          <ac:picMkLst>
            <pc:docMk/>
            <pc:sldMk cId="263470549" sldId="398"/>
            <ac:picMk id="16" creationId="{092DF993-A3BD-7EEA-DE7C-2B7B7B08DD6B}"/>
          </ac:picMkLst>
        </pc:picChg>
        <pc:picChg chg="add del mod">
          <ac:chgData name="Saranya Palaniswamy" userId="973be20e-c43f-434f-97ed-92fa4baa28ec" providerId="ADAL" clId="{129762A3-5BCD-4DBD-B97C-D9908B5C4B56}" dt="2023-09-18T13:47:14.840" v="1461" actId="478"/>
          <ac:picMkLst>
            <pc:docMk/>
            <pc:sldMk cId="263470549" sldId="398"/>
            <ac:picMk id="17" creationId="{B8459376-F655-EE3C-B051-AD71DEE71833}"/>
          </ac:picMkLst>
        </pc:picChg>
        <pc:picChg chg="add del mod ord">
          <ac:chgData name="Saranya Palaniswamy" userId="973be20e-c43f-434f-97ed-92fa4baa28ec" providerId="ADAL" clId="{129762A3-5BCD-4DBD-B97C-D9908B5C4B56}" dt="2023-09-21T10:04:42.046" v="3550" actId="478"/>
          <ac:picMkLst>
            <pc:docMk/>
            <pc:sldMk cId="263470549" sldId="398"/>
            <ac:picMk id="19" creationId="{2C8BBBF5-759B-F2DC-7A62-5CDAB40E6FBC}"/>
          </ac:picMkLst>
        </pc:picChg>
        <pc:picChg chg="add del mod ord">
          <ac:chgData name="Saranya Palaniswamy" userId="973be20e-c43f-434f-97ed-92fa4baa28ec" providerId="ADAL" clId="{129762A3-5BCD-4DBD-B97C-D9908B5C4B56}" dt="2023-09-21T11:16:42.929" v="4035" actId="478"/>
          <ac:picMkLst>
            <pc:docMk/>
            <pc:sldMk cId="263470549" sldId="398"/>
            <ac:picMk id="21" creationId="{035C1484-E086-4441-493B-E5EFD3B3F9FF}"/>
          </ac:picMkLst>
        </pc:picChg>
      </pc:sldChg>
      <pc:sldChg chg="add del">
        <pc:chgData name="Saranya Palaniswamy" userId="973be20e-c43f-434f-97ed-92fa4baa28ec" providerId="ADAL" clId="{129762A3-5BCD-4DBD-B97C-D9908B5C4B56}" dt="2023-09-18T09:52:40.498" v="57" actId="47"/>
        <pc:sldMkLst>
          <pc:docMk/>
          <pc:sldMk cId="1028050397" sldId="398"/>
        </pc:sldMkLst>
      </pc:sldChg>
      <pc:sldChg chg="add del">
        <pc:chgData name="Saranya Palaniswamy" userId="973be20e-c43f-434f-97ed-92fa4baa28ec" providerId="ADAL" clId="{129762A3-5BCD-4DBD-B97C-D9908B5C4B56}" dt="2023-09-18T09:52:40.498" v="57" actId="47"/>
        <pc:sldMkLst>
          <pc:docMk/>
          <pc:sldMk cId="2318574525" sldId="399"/>
        </pc:sldMkLst>
      </pc:sldChg>
      <pc:sldChg chg="addSp delSp modSp add mod modNotesTx">
        <pc:chgData name="Saranya Palaniswamy" userId="973be20e-c43f-434f-97ed-92fa4baa28ec" providerId="ADAL" clId="{129762A3-5BCD-4DBD-B97C-D9908B5C4B56}" dt="2023-09-21T12:03:01.775" v="4283" actId="207"/>
        <pc:sldMkLst>
          <pc:docMk/>
          <pc:sldMk cId="3724396714" sldId="399"/>
        </pc:sldMkLst>
        <pc:spChg chg="add mod">
          <ac:chgData name="Saranya Palaniswamy" userId="973be20e-c43f-434f-97ed-92fa4baa28ec" providerId="ADAL" clId="{129762A3-5BCD-4DBD-B97C-D9908B5C4B56}" dt="2023-09-19T16:27:31.789" v="3446" actId="20577"/>
          <ac:spMkLst>
            <pc:docMk/>
            <pc:sldMk cId="3724396714" sldId="399"/>
            <ac:spMk id="2" creationId="{EBBD7E73-C5AE-CD9D-8AEF-2BD8F0824F91}"/>
          </ac:spMkLst>
        </pc:spChg>
        <pc:spChg chg="add del mod">
          <ac:chgData name="Saranya Palaniswamy" userId="973be20e-c43f-434f-97ed-92fa4baa28ec" providerId="ADAL" clId="{129762A3-5BCD-4DBD-B97C-D9908B5C4B56}" dt="2023-09-21T11:48:41.454" v="4151" actId="478"/>
          <ac:spMkLst>
            <pc:docMk/>
            <pc:sldMk cId="3724396714" sldId="399"/>
            <ac:spMk id="3" creationId="{43726EC5-17C7-5E17-4570-A7299FE1AC84}"/>
          </ac:spMkLst>
        </pc:spChg>
        <pc:spChg chg="add del mod">
          <ac:chgData name="Saranya Palaniswamy" userId="973be20e-c43f-434f-97ed-92fa4baa28ec" providerId="ADAL" clId="{129762A3-5BCD-4DBD-B97C-D9908B5C4B56}" dt="2023-09-21T11:48:39.784" v="4150" actId="478"/>
          <ac:spMkLst>
            <pc:docMk/>
            <pc:sldMk cId="3724396714" sldId="399"/>
            <ac:spMk id="4" creationId="{E8F15A1F-9325-6BFF-7AA9-2BED6A0B55D7}"/>
          </ac:spMkLst>
        </pc:spChg>
        <pc:spChg chg="mod">
          <ac:chgData name="Saranya Palaniswamy" userId="973be20e-c43f-434f-97ed-92fa4baa28ec" providerId="ADAL" clId="{129762A3-5BCD-4DBD-B97C-D9908B5C4B56}" dt="2023-09-21T11:49:15.065" v="4159"/>
          <ac:spMkLst>
            <pc:docMk/>
            <pc:sldMk cId="3724396714" sldId="399"/>
            <ac:spMk id="8" creationId="{0158A66E-2D42-CF43-51B1-B042473F6432}"/>
          </ac:spMkLst>
        </pc:spChg>
        <pc:spChg chg="add mod">
          <ac:chgData name="Saranya Palaniswamy" userId="973be20e-c43f-434f-97ed-92fa4baa28ec" providerId="ADAL" clId="{129762A3-5BCD-4DBD-B97C-D9908B5C4B56}" dt="2023-09-21T12:02:39.603" v="4278" actId="1076"/>
          <ac:spMkLst>
            <pc:docMk/>
            <pc:sldMk cId="3724396714" sldId="399"/>
            <ac:spMk id="15" creationId="{FC1181FA-448A-CD1F-A2CB-B66BAADD31DC}"/>
          </ac:spMkLst>
        </pc:spChg>
        <pc:spChg chg="add mod">
          <ac:chgData name="Saranya Palaniswamy" userId="973be20e-c43f-434f-97ed-92fa4baa28ec" providerId="ADAL" clId="{129762A3-5BCD-4DBD-B97C-D9908B5C4B56}" dt="2023-09-21T12:02:50.686" v="4281" actId="207"/>
          <ac:spMkLst>
            <pc:docMk/>
            <pc:sldMk cId="3724396714" sldId="399"/>
            <ac:spMk id="16" creationId="{2B3907BF-BF6B-EE86-9B10-2C3778656605}"/>
          </ac:spMkLst>
        </pc:spChg>
        <pc:spChg chg="add mod">
          <ac:chgData name="Saranya Palaniswamy" userId="973be20e-c43f-434f-97ed-92fa4baa28ec" providerId="ADAL" clId="{129762A3-5BCD-4DBD-B97C-D9908B5C4B56}" dt="2023-09-21T12:02:23.179" v="4274" actId="1076"/>
          <ac:spMkLst>
            <pc:docMk/>
            <pc:sldMk cId="3724396714" sldId="399"/>
            <ac:spMk id="19" creationId="{DBC851B2-D7B6-7525-91B5-3A9A4D874F9A}"/>
          </ac:spMkLst>
        </pc:spChg>
        <pc:spChg chg="add mod">
          <ac:chgData name="Saranya Palaniswamy" userId="973be20e-c43f-434f-97ed-92fa4baa28ec" providerId="ADAL" clId="{129762A3-5BCD-4DBD-B97C-D9908B5C4B56}" dt="2023-09-21T12:03:01.775" v="4283" actId="207"/>
          <ac:spMkLst>
            <pc:docMk/>
            <pc:sldMk cId="3724396714" sldId="399"/>
            <ac:spMk id="20" creationId="{857809AC-1147-1D00-34D1-EF5771DEA7BC}"/>
          </ac:spMkLst>
        </pc:spChg>
        <pc:spChg chg="del">
          <ac:chgData name="Saranya Palaniswamy" userId="973be20e-c43f-434f-97ed-92fa4baa28ec" providerId="ADAL" clId="{129762A3-5BCD-4DBD-B97C-D9908B5C4B56}" dt="2023-09-21T10:06:44.431" v="3604" actId="478"/>
          <ac:spMkLst>
            <pc:docMk/>
            <pc:sldMk cId="3724396714" sldId="399"/>
            <ac:spMk id="23" creationId="{372954A1-9AB1-CB2F-72D0-AF73DE729CCF}"/>
          </ac:spMkLst>
        </pc:spChg>
        <pc:spChg chg="del">
          <ac:chgData name="Saranya Palaniswamy" userId="973be20e-c43f-434f-97ed-92fa4baa28ec" providerId="ADAL" clId="{129762A3-5BCD-4DBD-B97C-D9908B5C4B56}" dt="2023-09-21T10:06:52.561" v="3607" actId="478"/>
          <ac:spMkLst>
            <pc:docMk/>
            <pc:sldMk cId="3724396714" sldId="399"/>
            <ac:spMk id="24" creationId="{96768CE4-D81B-2002-62B7-E2E3AE1E573C}"/>
          </ac:spMkLst>
        </pc:spChg>
        <pc:picChg chg="add del mod">
          <ac:chgData name="Saranya Palaniswamy" userId="973be20e-c43f-434f-97ed-92fa4baa28ec" providerId="ADAL" clId="{129762A3-5BCD-4DBD-B97C-D9908B5C4B56}" dt="2023-09-18T13:50:52.628" v="1639" actId="478"/>
          <ac:picMkLst>
            <pc:docMk/>
            <pc:sldMk cId="3724396714" sldId="399"/>
            <ac:picMk id="3" creationId="{DBC3A6A9-5C4B-EDBD-5FED-9E1D60DAFE42}"/>
          </ac:picMkLst>
        </pc:picChg>
        <pc:picChg chg="add del mod">
          <ac:chgData name="Saranya Palaniswamy" userId="973be20e-c43f-434f-97ed-92fa4baa28ec" providerId="ADAL" clId="{129762A3-5BCD-4DBD-B97C-D9908B5C4B56}" dt="2023-09-21T11:48:38.530" v="4149" actId="478"/>
          <ac:picMkLst>
            <pc:docMk/>
            <pc:sldMk cId="3724396714" sldId="399"/>
            <ac:picMk id="5" creationId="{4EAF93E7-DEC0-DE2C-67D8-8B39EFBAB8D3}"/>
          </ac:picMkLst>
        </pc:picChg>
        <pc:picChg chg="add del mod">
          <ac:chgData name="Saranya Palaniswamy" userId="973be20e-c43f-434f-97ed-92fa4baa28ec" providerId="ADAL" clId="{129762A3-5BCD-4DBD-B97C-D9908B5C4B56}" dt="2023-09-18T13:51:10.750" v="1643" actId="478"/>
          <ac:picMkLst>
            <pc:docMk/>
            <pc:sldMk cId="3724396714" sldId="399"/>
            <ac:picMk id="5" creationId="{6A8418C5-5E35-0225-F594-D6000DBD82C1}"/>
          </ac:picMkLst>
        </pc:picChg>
        <pc:picChg chg="del">
          <ac:chgData name="Saranya Palaniswamy" userId="973be20e-c43f-434f-97ed-92fa4baa28ec" providerId="ADAL" clId="{129762A3-5BCD-4DBD-B97C-D9908B5C4B56}" dt="2023-09-18T13:44:49.067" v="1374" actId="478"/>
          <ac:picMkLst>
            <pc:docMk/>
            <pc:sldMk cId="3724396714" sldId="399"/>
            <ac:picMk id="6" creationId="{EDC45F09-1B15-0DC4-0F7E-D022B427E3BA}"/>
          </ac:picMkLst>
        </pc:picChg>
        <pc:picChg chg="add mod">
          <ac:chgData name="Saranya Palaniswamy" userId="973be20e-c43f-434f-97ed-92fa4baa28ec" providerId="ADAL" clId="{129762A3-5BCD-4DBD-B97C-D9908B5C4B56}" dt="2023-09-21T12:01:44.362" v="4265" actId="208"/>
          <ac:picMkLst>
            <pc:docMk/>
            <pc:sldMk cId="3724396714" sldId="399"/>
            <ac:picMk id="7" creationId="{77F0A5B5-C24E-0A5F-B2B7-FEF81E60C484}"/>
          </ac:picMkLst>
        </pc:picChg>
        <pc:picChg chg="add del mod">
          <ac:chgData name="Saranya Palaniswamy" userId="973be20e-c43f-434f-97ed-92fa4baa28ec" providerId="ADAL" clId="{129762A3-5BCD-4DBD-B97C-D9908B5C4B56}" dt="2023-09-18T13:51:12.141" v="1644" actId="478"/>
          <ac:picMkLst>
            <pc:docMk/>
            <pc:sldMk cId="3724396714" sldId="399"/>
            <ac:picMk id="9" creationId="{8945567B-0A88-FDE1-55F4-CE9D8DFF897F}"/>
          </ac:picMkLst>
        </pc:picChg>
        <pc:picChg chg="add mod">
          <ac:chgData name="Saranya Palaniswamy" userId="973be20e-c43f-434f-97ed-92fa4baa28ec" providerId="ADAL" clId="{129762A3-5BCD-4DBD-B97C-D9908B5C4B56}" dt="2023-09-21T12:01:45.569" v="4266" actId="208"/>
          <ac:picMkLst>
            <pc:docMk/>
            <pc:sldMk cId="3724396714" sldId="399"/>
            <ac:picMk id="10" creationId="{64DE86AF-974A-212B-976C-8790340CF73A}"/>
          </ac:picMkLst>
        </pc:picChg>
        <pc:picChg chg="del">
          <ac:chgData name="Saranya Palaniswamy" userId="973be20e-c43f-434f-97ed-92fa4baa28ec" providerId="ADAL" clId="{129762A3-5BCD-4DBD-B97C-D9908B5C4B56}" dt="2023-09-18T13:44:50.253" v="1376" actId="478"/>
          <ac:picMkLst>
            <pc:docMk/>
            <pc:sldMk cId="3724396714" sldId="399"/>
            <ac:picMk id="10" creationId="{FBCA69E4-4E69-D0FC-50C7-8D0923E7E8CD}"/>
          </ac:picMkLst>
        </pc:picChg>
        <pc:picChg chg="add del mod">
          <ac:chgData name="Saranya Palaniswamy" userId="973be20e-c43f-434f-97ed-92fa4baa28ec" providerId="ADAL" clId="{129762A3-5BCD-4DBD-B97C-D9908B5C4B56}" dt="2023-09-21T11:48:38.166" v="4148" actId="478"/>
          <ac:picMkLst>
            <pc:docMk/>
            <pc:sldMk cId="3724396714" sldId="399"/>
            <ac:picMk id="12" creationId="{D107432E-8D89-D116-B5FD-106F37AC1F34}"/>
          </ac:picMkLst>
        </pc:picChg>
        <pc:picChg chg="add mod">
          <ac:chgData name="Saranya Palaniswamy" userId="973be20e-c43f-434f-97ed-92fa4baa28ec" providerId="ADAL" clId="{129762A3-5BCD-4DBD-B97C-D9908B5C4B56}" dt="2023-09-21T12:01:47.374" v="4267" actId="208"/>
          <ac:picMkLst>
            <pc:docMk/>
            <pc:sldMk cId="3724396714" sldId="399"/>
            <ac:picMk id="13" creationId="{2D77CAA6-D4B7-C098-3E28-15065A9C58E3}"/>
          </ac:picMkLst>
        </pc:picChg>
        <pc:picChg chg="add del mod">
          <ac:chgData name="Saranya Palaniswamy" userId="973be20e-c43f-434f-97ed-92fa4baa28ec" providerId="ADAL" clId="{129762A3-5BCD-4DBD-B97C-D9908B5C4B56}" dt="2023-09-21T10:06:44.924" v="3605" actId="478"/>
          <ac:picMkLst>
            <pc:docMk/>
            <pc:sldMk cId="3724396714" sldId="399"/>
            <ac:picMk id="14" creationId="{4F8972C6-A26E-BFB3-9F08-1E7F511DB6B0}"/>
          </ac:picMkLst>
        </pc:picChg>
        <pc:picChg chg="del">
          <ac:chgData name="Saranya Palaniswamy" userId="973be20e-c43f-434f-97ed-92fa4baa28ec" providerId="ADAL" clId="{129762A3-5BCD-4DBD-B97C-D9908B5C4B56}" dt="2023-09-18T13:44:50.656" v="1377" actId="478"/>
          <ac:picMkLst>
            <pc:docMk/>
            <pc:sldMk cId="3724396714" sldId="399"/>
            <ac:picMk id="15" creationId="{D3E6A3FF-4F65-FE23-84CF-510685F84A64}"/>
          </ac:picMkLst>
        </pc:picChg>
        <pc:picChg chg="del">
          <ac:chgData name="Saranya Palaniswamy" userId="973be20e-c43f-434f-97ed-92fa4baa28ec" providerId="ADAL" clId="{129762A3-5BCD-4DBD-B97C-D9908B5C4B56}" dt="2023-09-18T13:44:49.584" v="1375" actId="478"/>
          <ac:picMkLst>
            <pc:docMk/>
            <pc:sldMk cId="3724396714" sldId="399"/>
            <ac:picMk id="17" creationId="{B8459376-F655-EE3C-B051-AD71DEE71833}"/>
          </ac:picMkLst>
        </pc:picChg>
        <pc:picChg chg="add mod">
          <ac:chgData name="Saranya Palaniswamy" userId="973be20e-c43f-434f-97ed-92fa4baa28ec" providerId="ADAL" clId="{129762A3-5BCD-4DBD-B97C-D9908B5C4B56}" dt="2023-09-21T12:01:52.887" v="4268" actId="208"/>
          <ac:picMkLst>
            <pc:docMk/>
            <pc:sldMk cId="3724396714" sldId="399"/>
            <ac:picMk id="18" creationId="{AECE220C-890F-52F3-D34C-847EF8A58F0E}"/>
          </ac:picMkLst>
        </pc:picChg>
      </pc:sldChg>
      <pc:sldChg chg="addSp delSp modSp add del mod modNotesTx">
        <pc:chgData name="Saranya Palaniswamy" userId="973be20e-c43f-434f-97ed-92fa4baa28ec" providerId="ADAL" clId="{129762A3-5BCD-4DBD-B97C-D9908B5C4B56}" dt="2023-09-21T10:06:39.234" v="3603" actId="47"/>
        <pc:sldMkLst>
          <pc:docMk/>
          <pc:sldMk cId="410617804" sldId="400"/>
        </pc:sldMkLst>
        <pc:spChg chg="add mod">
          <ac:chgData name="Saranya Palaniswamy" userId="973be20e-c43f-434f-97ed-92fa4baa28ec" providerId="ADAL" clId="{129762A3-5BCD-4DBD-B97C-D9908B5C4B56}" dt="2023-09-19T16:27:36.119" v="3452" actId="20577"/>
          <ac:spMkLst>
            <pc:docMk/>
            <pc:sldMk cId="410617804" sldId="400"/>
            <ac:spMk id="2" creationId="{B8B38E11-5DBA-AF9A-1A67-265A43D41B5F}"/>
          </ac:spMkLst>
        </pc:spChg>
        <pc:spChg chg="mod">
          <ac:chgData name="Saranya Palaniswamy" userId="973be20e-c43f-434f-97ed-92fa4baa28ec" providerId="ADAL" clId="{129762A3-5BCD-4DBD-B97C-D9908B5C4B56}" dt="2023-09-21T10:06:03.284" v="3590" actId="21"/>
          <ac:spMkLst>
            <pc:docMk/>
            <pc:sldMk cId="410617804" sldId="400"/>
            <ac:spMk id="8" creationId="{0158A66E-2D42-CF43-51B1-B042473F6432}"/>
          </ac:spMkLst>
        </pc:spChg>
        <pc:spChg chg="del">
          <ac:chgData name="Saranya Palaniswamy" userId="973be20e-c43f-434f-97ed-92fa4baa28ec" providerId="ADAL" clId="{129762A3-5BCD-4DBD-B97C-D9908B5C4B56}" dt="2023-09-21T10:05:09.225" v="3570" actId="478"/>
          <ac:spMkLst>
            <pc:docMk/>
            <pc:sldMk cId="410617804" sldId="400"/>
            <ac:spMk id="23" creationId="{372954A1-9AB1-CB2F-72D0-AF73DE729CCF}"/>
          </ac:spMkLst>
        </pc:spChg>
        <pc:spChg chg="del">
          <ac:chgData name="Saranya Palaniswamy" userId="973be20e-c43f-434f-97ed-92fa4baa28ec" providerId="ADAL" clId="{129762A3-5BCD-4DBD-B97C-D9908B5C4B56}" dt="2023-09-21T10:05:11.821" v="3571" actId="478"/>
          <ac:spMkLst>
            <pc:docMk/>
            <pc:sldMk cId="410617804" sldId="400"/>
            <ac:spMk id="24" creationId="{96768CE4-D81B-2002-62B7-E2E3AE1E573C}"/>
          </ac:spMkLst>
        </pc:spChg>
        <pc:picChg chg="add del mod ord">
          <ac:chgData name="Saranya Palaniswamy" userId="973be20e-c43f-434f-97ed-92fa4baa28ec" providerId="ADAL" clId="{129762A3-5BCD-4DBD-B97C-D9908B5C4B56}" dt="2023-09-21T10:05:21.171" v="3574" actId="21"/>
          <ac:picMkLst>
            <pc:docMk/>
            <pc:sldMk cId="410617804" sldId="400"/>
            <ac:picMk id="3" creationId="{D9F77E2A-000C-F5A5-2360-91577B380D79}"/>
          </ac:picMkLst>
        </pc:picChg>
        <pc:picChg chg="add del mod ord">
          <ac:chgData name="Saranya Palaniswamy" userId="973be20e-c43f-434f-97ed-92fa4baa28ec" providerId="ADAL" clId="{129762A3-5BCD-4DBD-B97C-D9908B5C4B56}" dt="2023-09-21T10:05:07.725" v="3569" actId="478"/>
          <ac:picMkLst>
            <pc:docMk/>
            <pc:sldMk cId="410617804" sldId="400"/>
            <ac:picMk id="5" creationId="{CB55D9E4-0F69-4F82-5BCE-D898BE5514A4}"/>
          </ac:picMkLst>
        </pc:picChg>
        <pc:picChg chg="del">
          <ac:chgData name="Saranya Palaniswamy" userId="973be20e-c43f-434f-97ed-92fa4baa28ec" providerId="ADAL" clId="{129762A3-5BCD-4DBD-B97C-D9908B5C4B56}" dt="2023-09-18T13:48:47.582" v="1588" actId="478"/>
          <ac:picMkLst>
            <pc:docMk/>
            <pc:sldMk cId="410617804" sldId="400"/>
            <ac:picMk id="19" creationId="{2C8BBBF5-759B-F2DC-7A62-5CDAB40E6FBC}"/>
          </ac:picMkLst>
        </pc:picChg>
        <pc:picChg chg="del">
          <ac:chgData name="Saranya Palaniswamy" userId="973be20e-c43f-434f-97ed-92fa4baa28ec" providerId="ADAL" clId="{129762A3-5BCD-4DBD-B97C-D9908B5C4B56}" dt="2023-09-18T13:48:48.484" v="1589" actId="478"/>
          <ac:picMkLst>
            <pc:docMk/>
            <pc:sldMk cId="410617804" sldId="400"/>
            <ac:picMk id="21" creationId="{035C1484-E086-4441-493B-E5EFD3B3F9FF}"/>
          </ac:picMkLst>
        </pc:picChg>
      </pc:sldChg>
      <pc:sldChg chg="add del">
        <pc:chgData name="Saranya Palaniswamy" userId="973be20e-c43f-434f-97ed-92fa4baa28ec" providerId="ADAL" clId="{129762A3-5BCD-4DBD-B97C-D9908B5C4B56}" dt="2023-09-18T09:52:40.498" v="57" actId="47"/>
        <pc:sldMkLst>
          <pc:docMk/>
          <pc:sldMk cId="1417042488" sldId="400"/>
        </pc:sldMkLst>
      </pc:sldChg>
      <pc:sldChg chg="add del">
        <pc:chgData name="Saranya Palaniswamy" userId="973be20e-c43f-434f-97ed-92fa4baa28ec" providerId="ADAL" clId="{129762A3-5BCD-4DBD-B97C-D9908B5C4B56}" dt="2023-09-18T09:52:40.498" v="57" actId="47"/>
        <pc:sldMkLst>
          <pc:docMk/>
          <pc:sldMk cId="582147257" sldId="401"/>
        </pc:sldMkLst>
      </pc:sldChg>
      <pc:sldChg chg="addSp delSp modSp add del mod modNotesTx">
        <pc:chgData name="Saranya Palaniswamy" userId="973be20e-c43f-434f-97ed-92fa4baa28ec" providerId="ADAL" clId="{129762A3-5BCD-4DBD-B97C-D9908B5C4B56}" dt="2023-09-21T10:07:16.788" v="3627" actId="47"/>
        <pc:sldMkLst>
          <pc:docMk/>
          <pc:sldMk cId="4120564069" sldId="401"/>
        </pc:sldMkLst>
        <pc:spChg chg="add mod">
          <ac:chgData name="Saranya Palaniswamy" userId="973be20e-c43f-434f-97ed-92fa4baa28ec" providerId="ADAL" clId="{129762A3-5BCD-4DBD-B97C-D9908B5C4B56}" dt="2023-09-19T16:27:27.372" v="3440" actId="6549"/>
          <ac:spMkLst>
            <pc:docMk/>
            <pc:sldMk cId="4120564069" sldId="401"/>
            <ac:spMk id="2" creationId="{B3F5CF7D-C2CC-D51A-19D0-290A9774A600}"/>
          </ac:spMkLst>
        </pc:spChg>
        <pc:spChg chg="mod">
          <ac:chgData name="Saranya Palaniswamy" userId="973be20e-c43f-434f-97ed-92fa4baa28ec" providerId="ADAL" clId="{129762A3-5BCD-4DBD-B97C-D9908B5C4B56}" dt="2023-09-18T13:52:34.148" v="1654"/>
          <ac:spMkLst>
            <pc:docMk/>
            <pc:sldMk cId="4120564069" sldId="401"/>
            <ac:spMk id="8" creationId="{0158A66E-2D42-CF43-51B1-B042473F6432}"/>
          </ac:spMkLst>
        </pc:spChg>
        <pc:picChg chg="add mod">
          <ac:chgData name="Saranya Palaniswamy" userId="973be20e-c43f-434f-97ed-92fa4baa28ec" providerId="ADAL" clId="{129762A3-5BCD-4DBD-B97C-D9908B5C4B56}" dt="2023-09-18T13:52:54.231" v="1656" actId="1076"/>
          <ac:picMkLst>
            <pc:docMk/>
            <pc:sldMk cId="4120564069" sldId="401"/>
            <ac:picMk id="3" creationId="{17473FFE-7837-3340-88BA-0305B6FE33A2}"/>
          </ac:picMkLst>
        </pc:picChg>
        <pc:picChg chg="add del mod">
          <ac:chgData name="Saranya Palaniswamy" userId="973be20e-c43f-434f-97ed-92fa4baa28ec" providerId="ADAL" clId="{129762A3-5BCD-4DBD-B97C-D9908B5C4B56}" dt="2023-09-21T10:07:09.184" v="3624" actId="21"/>
          <ac:picMkLst>
            <pc:docMk/>
            <pc:sldMk cId="4120564069" sldId="401"/>
            <ac:picMk id="5" creationId="{3F70966F-F31D-3C42-6B5C-0EA677E11571}"/>
          </ac:picMkLst>
        </pc:picChg>
        <pc:picChg chg="del">
          <ac:chgData name="Saranya Palaniswamy" userId="973be20e-c43f-434f-97ed-92fa4baa28ec" providerId="ADAL" clId="{129762A3-5BCD-4DBD-B97C-D9908B5C4B56}" dt="2023-09-18T13:52:23.285" v="1653" actId="478"/>
          <ac:picMkLst>
            <pc:docMk/>
            <pc:sldMk cId="4120564069" sldId="401"/>
            <ac:picMk id="12" creationId="{D107432E-8D89-D116-B5FD-106F37AC1F34}"/>
          </ac:picMkLst>
        </pc:picChg>
        <pc:picChg chg="del">
          <ac:chgData name="Saranya Palaniswamy" userId="973be20e-c43f-434f-97ed-92fa4baa28ec" providerId="ADAL" clId="{129762A3-5BCD-4DBD-B97C-D9908B5C4B56}" dt="2023-09-18T13:52:22.621" v="1652" actId="478"/>
          <ac:picMkLst>
            <pc:docMk/>
            <pc:sldMk cId="4120564069" sldId="401"/>
            <ac:picMk id="14" creationId="{4F8972C6-A26E-BFB3-9F08-1E7F511DB6B0}"/>
          </ac:picMkLst>
        </pc:picChg>
      </pc:sldChg>
      <pc:sldChg chg="modSp add mod modNotesTx">
        <pc:chgData name="Saranya Palaniswamy" userId="973be20e-c43f-434f-97ed-92fa4baa28ec" providerId="ADAL" clId="{129762A3-5BCD-4DBD-B97C-D9908B5C4B56}" dt="2023-09-19T11:13:24.662" v="2536"/>
        <pc:sldMkLst>
          <pc:docMk/>
          <pc:sldMk cId="2842748638" sldId="402"/>
        </pc:sldMkLst>
        <pc:spChg chg="mod">
          <ac:chgData name="Saranya Palaniswamy" userId="973be20e-c43f-434f-97ed-92fa4baa28ec" providerId="ADAL" clId="{129762A3-5BCD-4DBD-B97C-D9908B5C4B56}" dt="2023-09-19T10:19:03.113" v="1819" actId="20577"/>
          <ac:spMkLst>
            <pc:docMk/>
            <pc:sldMk cId="2842748638" sldId="402"/>
            <ac:spMk id="2" creationId="{5B04C80A-E632-43FF-9A5F-2BBD18F402AB}"/>
          </ac:spMkLst>
        </pc:spChg>
      </pc:sldChg>
      <pc:sldChg chg="add del">
        <pc:chgData name="Saranya Palaniswamy" userId="973be20e-c43f-434f-97ed-92fa4baa28ec" providerId="ADAL" clId="{129762A3-5BCD-4DBD-B97C-D9908B5C4B56}" dt="2023-09-18T09:52:40.498" v="57" actId="47"/>
        <pc:sldMkLst>
          <pc:docMk/>
          <pc:sldMk cId="4110275697" sldId="402"/>
        </pc:sldMkLst>
      </pc:sldChg>
      <pc:sldChg chg="addSp delSp modSp add mod modNotesTx">
        <pc:chgData name="Saranya Palaniswamy" userId="973be20e-c43f-434f-97ed-92fa4baa28ec" providerId="ADAL" clId="{129762A3-5BCD-4DBD-B97C-D9908B5C4B56}" dt="2023-09-19T16:27:18.233" v="3422" actId="6549"/>
        <pc:sldMkLst>
          <pc:docMk/>
          <pc:sldMk cId="3938207190" sldId="403"/>
        </pc:sldMkLst>
        <pc:spChg chg="add del mod">
          <ac:chgData name="Saranya Palaniswamy" userId="973be20e-c43f-434f-97ed-92fa4baa28ec" providerId="ADAL" clId="{129762A3-5BCD-4DBD-B97C-D9908B5C4B56}" dt="2023-09-19T10:27:10.115" v="1942" actId="478"/>
          <ac:spMkLst>
            <pc:docMk/>
            <pc:sldMk cId="3938207190" sldId="403"/>
            <ac:spMk id="5" creationId="{F225DBF1-869D-3AA3-827D-AA8B83B22516}"/>
          </ac:spMkLst>
        </pc:spChg>
        <pc:spChg chg="add mod">
          <ac:chgData name="Saranya Palaniswamy" userId="973be20e-c43f-434f-97ed-92fa4baa28ec" providerId="ADAL" clId="{129762A3-5BCD-4DBD-B97C-D9908B5C4B56}" dt="2023-09-19T10:45:39.754" v="2495" actId="1076"/>
          <ac:spMkLst>
            <pc:docMk/>
            <pc:sldMk cId="3938207190" sldId="403"/>
            <ac:spMk id="6" creationId="{D6260ABE-32C9-BA71-DA9C-1A080F1C6DE3}"/>
          </ac:spMkLst>
        </pc:spChg>
        <pc:spChg chg="add mod">
          <ac:chgData name="Saranya Palaniswamy" userId="973be20e-c43f-434f-97ed-92fa4baa28ec" providerId="ADAL" clId="{129762A3-5BCD-4DBD-B97C-D9908B5C4B56}" dt="2023-09-19T10:45:41.737" v="2496" actId="5793"/>
          <ac:spMkLst>
            <pc:docMk/>
            <pc:sldMk cId="3938207190" sldId="403"/>
            <ac:spMk id="7" creationId="{5AC719DB-53E3-0175-DAAD-EB474419A543}"/>
          </ac:spMkLst>
        </pc:spChg>
        <pc:spChg chg="mod">
          <ac:chgData name="Saranya Palaniswamy" userId="973be20e-c43f-434f-97ed-92fa4baa28ec" providerId="ADAL" clId="{129762A3-5BCD-4DBD-B97C-D9908B5C4B56}" dt="2023-09-19T10:21:13.450" v="1877" actId="20577"/>
          <ac:spMkLst>
            <pc:docMk/>
            <pc:sldMk cId="3938207190" sldId="403"/>
            <ac:spMk id="8" creationId="{0158A66E-2D42-CF43-51B1-B042473F6432}"/>
          </ac:spMkLst>
        </pc:spChg>
        <pc:spChg chg="add mod">
          <ac:chgData name="Saranya Palaniswamy" userId="973be20e-c43f-434f-97ed-92fa4baa28ec" providerId="ADAL" clId="{129762A3-5BCD-4DBD-B97C-D9908B5C4B56}" dt="2023-09-19T10:44:54.964" v="2481" actId="1076"/>
          <ac:spMkLst>
            <pc:docMk/>
            <pc:sldMk cId="3938207190" sldId="403"/>
            <ac:spMk id="9" creationId="{E2DC57E4-9E1A-7A09-0ABA-C0D074A24A73}"/>
          </ac:spMkLst>
        </pc:spChg>
        <pc:spChg chg="add mod">
          <ac:chgData name="Saranya Palaniswamy" userId="973be20e-c43f-434f-97ed-92fa4baa28ec" providerId="ADAL" clId="{129762A3-5BCD-4DBD-B97C-D9908B5C4B56}" dt="2023-09-19T10:45:07.627" v="2485" actId="14100"/>
          <ac:spMkLst>
            <pc:docMk/>
            <pc:sldMk cId="3938207190" sldId="403"/>
            <ac:spMk id="10" creationId="{957D0293-1212-02AC-9495-6D76BB87E900}"/>
          </ac:spMkLst>
        </pc:spChg>
        <pc:spChg chg="add mod">
          <ac:chgData name="Saranya Palaniswamy" userId="973be20e-c43f-434f-97ed-92fa4baa28ec" providerId="ADAL" clId="{129762A3-5BCD-4DBD-B97C-D9908B5C4B56}" dt="2023-09-19T16:27:18.233" v="3422" actId="6549"/>
          <ac:spMkLst>
            <pc:docMk/>
            <pc:sldMk cId="3938207190" sldId="403"/>
            <ac:spMk id="11" creationId="{CD4AD9E0-E321-F0DF-9936-84AE0DE5A397}"/>
          </ac:spMkLst>
        </pc:spChg>
        <pc:spChg chg="del">
          <ac:chgData name="Saranya Palaniswamy" userId="973be20e-c43f-434f-97ed-92fa4baa28ec" providerId="ADAL" clId="{129762A3-5BCD-4DBD-B97C-D9908B5C4B56}" dt="2023-09-19T10:05:24.055" v="1680" actId="478"/>
          <ac:spMkLst>
            <pc:docMk/>
            <pc:sldMk cId="3938207190" sldId="403"/>
            <ac:spMk id="23" creationId="{372954A1-9AB1-CB2F-72D0-AF73DE729CCF}"/>
          </ac:spMkLst>
        </pc:spChg>
        <pc:spChg chg="del mod">
          <ac:chgData name="Saranya Palaniswamy" userId="973be20e-c43f-434f-97ed-92fa4baa28ec" providerId="ADAL" clId="{129762A3-5BCD-4DBD-B97C-D9908B5C4B56}" dt="2023-09-19T10:05:25.411" v="1682" actId="478"/>
          <ac:spMkLst>
            <pc:docMk/>
            <pc:sldMk cId="3938207190" sldId="403"/>
            <ac:spMk id="24" creationId="{96768CE4-D81B-2002-62B7-E2E3AE1E573C}"/>
          </ac:spMkLst>
        </pc:spChg>
        <pc:graphicFrameChg chg="add mod">
          <ac:chgData name="Saranya Palaniswamy" userId="973be20e-c43f-434f-97ed-92fa4baa28ec" providerId="ADAL" clId="{129762A3-5BCD-4DBD-B97C-D9908B5C4B56}" dt="2023-09-19T10:13:10.573" v="1725" actId="208"/>
          <ac:graphicFrameMkLst>
            <pc:docMk/>
            <pc:sldMk cId="3938207190" sldId="403"/>
            <ac:graphicFrameMk id="2" creationId="{24FD596E-6725-59B6-5467-89E8AFAB5AF5}"/>
          </ac:graphicFrameMkLst>
        </pc:graphicFrameChg>
        <pc:graphicFrameChg chg="add mod">
          <ac:chgData name="Saranya Palaniswamy" userId="973be20e-c43f-434f-97ed-92fa4baa28ec" providerId="ADAL" clId="{129762A3-5BCD-4DBD-B97C-D9908B5C4B56}" dt="2023-09-19T10:14:20.498" v="1729" actId="1076"/>
          <ac:graphicFrameMkLst>
            <pc:docMk/>
            <pc:sldMk cId="3938207190" sldId="403"/>
            <ac:graphicFrameMk id="3" creationId="{951AEA6A-6FF0-CBE5-EA07-13A5AC2FE6C2}"/>
          </ac:graphicFrameMkLst>
        </pc:graphicFrameChg>
        <pc:graphicFrameChg chg="add del mod">
          <ac:chgData name="Saranya Palaniswamy" userId="973be20e-c43f-434f-97ed-92fa4baa28ec" providerId="ADAL" clId="{129762A3-5BCD-4DBD-B97C-D9908B5C4B56}" dt="2023-09-19T10:16:01.982" v="1778" actId="478"/>
          <ac:graphicFrameMkLst>
            <pc:docMk/>
            <pc:sldMk cId="3938207190" sldId="403"/>
            <ac:graphicFrameMk id="4" creationId="{951AEA6A-6FF0-CBE5-EA07-13A5AC2FE6C2}"/>
          </ac:graphicFrameMkLst>
        </pc:graphicFrameChg>
        <pc:picChg chg="del">
          <ac:chgData name="Saranya Palaniswamy" userId="973be20e-c43f-434f-97ed-92fa4baa28ec" providerId="ADAL" clId="{129762A3-5BCD-4DBD-B97C-D9908B5C4B56}" dt="2023-09-19T10:05:22.064" v="1679" actId="478"/>
          <ac:picMkLst>
            <pc:docMk/>
            <pc:sldMk cId="3938207190" sldId="403"/>
            <ac:picMk id="34" creationId="{DDBBAFE2-D402-C5BA-1076-CB24DD3D25E3}"/>
          </ac:picMkLst>
        </pc:picChg>
        <pc:picChg chg="del">
          <ac:chgData name="Saranya Palaniswamy" userId="973be20e-c43f-434f-97ed-92fa4baa28ec" providerId="ADAL" clId="{129762A3-5BCD-4DBD-B97C-D9908B5C4B56}" dt="2023-09-19T10:05:26.027" v="1683" actId="478"/>
          <ac:picMkLst>
            <pc:docMk/>
            <pc:sldMk cId="3938207190" sldId="403"/>
            <ac:picMk id="36" creationId="{A26F8B4F-4284-E9C2-2838-7111920EAA2C}"/>
          </ac:picMkLst>
        </pc:picChg>
      </pc:sldChg>
      <pc:sldChg chg="addSp delSp modSp add mod modNotesTx">
        <pc:chgData name="Saranya Palaniswamy" userId="973be20e-c43f-434f-97ed-92fa4baa28ec" providerId="ADAL" clId="{129762A3-5BCD-4DBD-B97C-D9908B5C4B56}" dt="2023-09-19T16:30:01.340" v="3478" actId="6549"/>
        <pc:sldMkLst>
          <pc:docMk/>
          <pc:sldMk cId="589162181" sldId="404"/>
        </pc:sldMkLst>
        <pc:spChg chg="add del mod">
          <ac:chgData name="Saranya Palaniswamy" userId="973be20e-c43f-434f-97ed-92fa4baa28ec" providerId="ADAL" clId="{129762A3-5BCD-4DBD-B97C-D9908B5C4B56}" dt="2023-09-19T10:34:50.883" v="2197" actId="478"/>
          <ac:spMkLst>
            <pc:docMk/>
            <pc:sldMk cId="589162181" sldId="404"/>
            <ac:spMk id="6" creationId="{0A798B20-4F31-73CD-D51A-934F4696CBF3}"/>
          </ac:spMkLst>
        </pc:spChg>
        <pc:spChg chg="add mod">
          <ac:chgData name="Saranya Palaniswamy" userId="973be20e-c43f-434f-97ed-92fa4baa28ec" providerId="ADAL" clId="{129762A3-5BCD-4DBD-B97C-D9908B5C4B56}" dt="2023-09-19T10:45:27.633" v="2491" actId="14100"/>
          <ac:spMkLst>
            <pc:docMk/>
            <pc:sldMk cId="589162181" sldId="404"/>
            <ac:spMk id="7" creationId="{4D8586F8-4A23-B566-31FD-37772AC5E44C}"/>
          </ac:spMkLst>
        </pc:spChg>
        <pc:spChg chg="mod">
          <ac:chgData name="Saranya Palaniswamy" userId="973be20e-c43f-434f-97ed-92fa4baa28ec" providerId="ADAL" clId="{129762A3-5BCD-4DBD-B97C-D9908B5C4B56}" dt="2023-09-19T10:21:09.909" v="1874" actId="20577"/>
          <ac:spMkLst>
            <pc:docMk/>
            <pc:sldMk cId="589162181" sldId="404"/>
            <ac:spMk id="8" creationId="{0158A66E-2D42-CF43-51B1-B042473F6432}"/>
          </ac:spMkLst>
        </pc:spChg>
        <pc:spChg chg="add mod">
          <ac:chgData name="Saranya Palaniswamy" userId="973be20e-c43f-434f-97ed-92fa4baa28ec" providerId="ADAL" clId="{129762A3-5BCD-4DBD-B97C-D9908B5C4B56}" dt="2023-09-19T10:45:31.578" v="2492" actId="14100"/>
          <ac:spMkLst>
            <pc:docMk/>
            <pc:sldMk cId="589162181" sldId="404"/>
            <ac:spMk id="9" creationId="{DEF4E9A5-C2FD-F245-3B58-30D000C36663}"/>
          </ac:spMkLst>
        </pc:spChg>
        <pc:spChg chg="add">
          <ac:chgData name="Saranya Palaniswamy" userId="973be20e-c43f-434f-97ed-92fa4baa28ec" providerId="ADAL" clId="{129762A3-5BCD-4DBD-B97C-D9908B5C4B56}" dt="2023-09-19T10:44:38.449" v="2476" actId="11529"/>
          <ac:spMkLst>
            <pc:docMk/>
            <pc:sldMk cId="589162181" sldId="404"/>
            <ac:spMk id="10" creationId="{46187897-ED80-57D5-7038-D894DDB26A54}"/>
          </ac:spMkLst>
        </pc:spChg>
        <pc:spChg chg="add mod">
          <ac:chgData name="Saranya Palaniswamy" userId="973be20e-c43f-434f-97ed-92fa4baa28ec" providerId="ADAL" clId="{129762A3-5BCD-4DBD-B97C-D9908B5C4B56}" dt="2023-09-19T10:44:47.800" v="2479" actId="688"/>
          <ac:spMkLst>
            <pc:docMk/>
            <pc:sldMk cId="589162181" sldId="404"/>
            <ac:spMk id="11" creationId="{DD386D8C-3F58-C732-3B70-40D3C075E3FB}"/>
          </ac:spMkLst>
        </pc:spChg>
        <pc:spChg chg="add mod">
          <ac:chgData name="Saranya Palaniswamy" userId="973be20e-c43f-434f-97ed-92fa4baa28ec" providerId="ADAL" clId="{129762A3-5BCD-4DBD-B97C-D9908B5C4B56}" dt="2023-09-19T16:28:19.401" v="3471"/>
          <ac:spMkLst>
            <pc:docMk/>
            <pc:sldMk cId="589162181" sldId="404"/>
            <ac:spMk id="12" creationId="{475A5826-392C-FA51-5215-9D9328ABDA5E}"/>
          </ac:spMkLst>
        </pc:spChg>
        <pc:graphicFrameChg chg="del">
          <ac:chgData name="Saranya Palaniswamy" userId="973be20e-c43f-434f-97ed-92fa4baa28ec" providerId="ADAL" clId="{129762A3-5BCD-4DBD-B97C-D9908B5C4B56}" dt="2023-09-19T10:19:15.467" v="1824" actId="478"/>
          <ac:graphicFrameMkLst>
            <pc:docMk/>
            <pc:sldMk cId="589162181" sldId="404"/>
            <ac:graphicFrameMk id="2" creationId="{24FD596E-6725-59B6-5467-89E8AFAB5AF5}"/>
          </ac:graphicFrameMkLst>
        </pc:graphicFrameChg>
        <pc:graphicFrameChg chg="del">
          <ac:chgData name="Saranya Palaniswamy" userId="973be20e-c43f-434f-97ed-92fa4baa28ec" providerId="ADAL" clId="{129762A3-5BCD-4DBD-B97C-D9908B5C4B56}" dt="2023-09-19T10:19:14.347" v="1823" actId="478"/>
          <ac:graphicFrameMkLst>
            <pc:docMk/>
            <pc:sldMk cId="589162181" sldId="404"/>
            <ac:graphicFrameMk id="3" creationId="{951AEA6A-6FF0-CBE5-EA07-13A5AC2FE6C2}"/>
          </ac:graphicFrameMkLst>
        </pc:graphicFrameChg>
        <pc:graphicFrameChg chg="add mod">
          <ac:chgData name="Saranya Palaniswamy" userId="973be20e-c43f-434f-97ed-92fa4baa28ec" providerId="ADAL" clId="{129762A3-5BCD-4DBD-B97C-D9908B5C4B56}" dt="2023-09-19T10:26:20.582" v="1937" actId="1076"/>
          <ac:graphicFrameMkLst>
            <pc:docMk/>
            <pc:sldMk cId="589162181" sldId="404"/>
            <ac:graphicFrameMk id="4" creationId="{90C0E0E6-8E4B-F70E-4345-03B533482D97}"/>
          </ac:graphicFrameMkLst>
        </pc:graphicFrameChg>
        <pc:graphicFrameChg chg="add mod">
          <ac:chgData name="Saranya Palaniswamy" userId="973be20e-c43f-434f-97ed-92fa4baa28ec" providerId="ADAL" clId="{129762A3-5BCD-4DBD-B97C-D9908B5C4B56}" dt="2023-09-19T10:26:24.866" v="1938" actId="1076"/>
          <ac:graphicFrameMkLst>
            <pc:docMk/>
            <pc:sldMk cId="589162181" sldId="404"/>
            <ac:graphicFrameMk id="5" creationId="{C201B836-2E28-1792-8F58-AC19C5A9B478}"/>
          </ac:graphicFrameMkLst>
        </pc:graphicFrameChg>
      </pc:sldChg>
      <pc:sldChg chg="addSp delSp modSp new del mod modNotesTx">
        <pc:chgData name="Saranya Palaniswamy" userId="973be20e-c43f-434f-97ed-92fa4baa28ec" providerId="ADAL" clId="{129762A3-5BCD-4DBD-B97C-D9908B5C4B56}" dt="2023-09-19T11:22:37.655" v="2782" actId="47"/>
        <pc:sldMkLst>
          <pc:docMk/>
          <pc:sldMk cId="815161779" sldId="405"/>
        </pc:sldMkLst>
        <pc:spChg chg="del mod">
          <ac:chgData name="Saranya Palaniswamy" userId="973be20e-c43f-434f-97ed-92fa4baa28ec" providerId="ADAL" clId="{129762A3-5BCD-4DBD-B97C-D9908B5C4B56}" dt="2023-09-19T11:20:27.751" v="2750" actId="478"/>
          <ac:spMkLst>
            <pc:docMk/>
            <pc:sldMk cId="815161779" sldId="405"/>
            <ac:spMk id="2" creationId="{EC161071-FB16-0004-81DA-90028E9CF5A2}"/>
          </ac:spMkLst>
        </pc:spChg>
        <pc:spChg chg="del">
          <ac:chgData name="Saranya Palaniswamy" userId="973be20e-c43f-434f-97ed-92fa4baa28ec" providerId="ADAL" clId="{129762A3-5BCD-4DBD-B97C-D9908B5C4B56}" dt="2023-09-19T11:11:47.295" v="2533" actId="22"/>
          <ac:spMkLst>
            <pc:docMk/>
            <pc:sldMk cId="815161779" sldId="405"/>
            <ac:spMk id="3" creationId="{8FEFB936-1A08-ED12-1854-A88B9914F234}"/>
          </ac:spMkLst>
        </pc:spChg>
        <pc:spChg chg="add del mod">
          <ac:chgData name="Saranya Palaniswamy" userId="973be20e-c43f-434f-97ed-92fa4baa28ec" providerId="ADAL" clId="{129762A3-5BCD-4DBD-B97C-D9908B5C4B56}" dt="2023-09-19T11:19:48.577" v="2741" actId="22"/>
          <ac:spMkLst>
            <pc:docMk/>
            <pc:sldMk cId="815161779" sldId="405"/>
            <ac:spMk id="7" creationId="{C7FE2707-681F-C535-9E68-03D5B89FF6F3}"/>
          </ac:spMkLst>
        </pc:spChg>
        <pc:spChg chg="add del mod">
          <ac:chgData name="Saranya Palaniswamy" userId="973be20e-c43f-434f-97ed-92fa4baa28ec" providerId="ADAL" clId="{129762A3-5BCD-4DBD-B97C-D9908B5C4B56}" dt="2023-09-19T11:20:20.096" v="2748"/>
          <ac:spMkLst>
            <pc:docMk/>
            <pc:sldMk cId="815161779" sldId="405"/>
            <ac:spMk id="11" creationId="{186FA858-708E-3DEE-D4BA-853597D66A05}"/>
          </ac:spMkLst>
        </pc:spChg>
        <pc:spChg chg="add mod">
          <ac:chgData name="Saranya Palaniswamy" userId="973be20e-c43f-434f-97ed-92fa4baa28ec" providerId="ADAL" clId="{129762A3-5BCD-4DBD-B97C-D9908B5C4B56}" dt="2023-09-19T11:22:27.598" v="2778" actId="21"/>
          <ac:spMkLst>
            <pc:docMk/>
            <pc:sldMk cId="815161779" sldId="405"/>
            <ac:spMk id="20" creationId="{A8D6D3D6-A41A-1579-B64F-92717C645A3D}"/>
          </ac:spMkLst>
        </pc:spChg>
        <pc:picChg chg="add del mod ord">
          <ac:chgData name="Saranya Palaniswamy" userId="973be20e-c43f-434f-97ed-92fa4baa28ec" providerId="ADAL" clId="{129762A3-5BCD-4DBD-B97C-D9908B5C4B56}" dt="2023-09-19T11:16:18.601" v="2675" actId="478"/>
          <ac:picMkLst>
            <pc:docMk/>
            <pc:sldMk cId="815161779" sldId="405"/>
            <ac:picMk id="5" creationId="{09848D0B-E89C-3024-9F13-C9079E2615A2}"/>
          </ac:picMkLst>
        </pc:picChg>
        <pc:picChg chg="add del mod ord">
          <ac:chgData name="Saranya Palaniswamy" userId="973be20e-c43f-434f-97ed-92fa4baa28ec" providerId="ADAL" clId="{129762A3-5BCD-4DBD-B97C-D9908B5C4B56}" dt="2023-09-19T11:20:14.705" v="2744" actId="478"/>
          <ac:picMkLst>
            <pc:docMk/>
            <pc:sldMk cId="815161779" sldId="405"/>
            <ac:picMk id="9" creationId="{E682D941-0E10-0B3E-97C6-664E359F59A7}"/>
          </ac:picMkLst>
        </pc:picChg>
        <pc:picChg chg="add del mod">
          <ac:chgData name="Saranya Palaniswamy" userId="973be20e-c43f-434f-97ed-92fa4baa28ec" providerId="ADAL" clId="{129762A3-5BCD-4DBD-B97C-D9908B5C4B56}" dt="2023-09-19T11:20:18.995" v="2747" actId="21"/>
          <ac:picMkLst>
            <pc:docMk/>
            <pc:sldMk cId="815161779" sldId="405"/>
            <ac:picMk id="13" creationId="{A90B60C4-877B-C140-9A71-8EF0C782B90C}"/>
          </ac:picMkLst>
        </pc:picChg>
        <pc:picChg chg="add del mod">
          <ac:chgData name="Saranya Palaniswamy" userId="973be20e-c43f-434f-97ed-92fa4baa28ec" providerId="ADAL" clId="{129762A3-5BCD-4DBD-B97C-D9908B5C4B56}" dt="2023-09-19T11:22:27.598" v="2778" actId="21"/>
          <ac:picMkLst>
            <pc:docMk/>
            <pc:sldMk cId="815161779" sldId="405"/>
            <ac:picMk id="14" creationId="{82C2E91C-EAAA-035D-A630-9B9305409FFB}"/>
          </ac:picMkLst>
        </pc:picChg>
        <pc:picChg chg="add del mod">
          <ac:chgData name="Saranya Palaniswamy" userId="973be20e-c43f-434f-97ed-92fa4baa28ec" providerId="ADAL" clId="{129762A3-5BCD-4DBD-B97C-D9908B5C4B56}" dt="2023-09-19T11:22:27.598" v="2778" actId="21"/>
          <ac:picMkLst>
            <pc:docMk/>
            <pc:sldMk cId="815161779" sldId="405"/>
            <ac:picMk id="16" creationId="{984AF9D3-73B9-20A9-C80A-F04255522AC2}"/>
          </ac:picMkLst>
        </pc:picChg>
        <pc:picChg chg="add del mod">
          <ac:chgData name="Saranya Palaniswamy" userId="973be20e-c43f-434f-97ed-92fa4baa28ec" providerId="ADAL" clId="{129762A3-5BCD-4DBD-B97C-D9908B5C4B56}" dt="2023-09-19T11:22:27.598" v="2778" actId="21"/>
          <ac:picMkLst>
            <pc:docMk/>
            <pc:sldMk cId="815161779" sldId="405"/>
            <ac:picMk id="18" creationId="{070294F0-35D3-B2CF-958D-8153A30ABE9F}"/>
          </ac:picMkLst>
        </pc:picChg>
      </pc:sldChg>
      <pc:sldChg chg="modSp add mod modNotesTx">
        <pc:chgData name="Saranya Palaniswamy" userId="973be20e-c43f-434f-97ed-92fa4baa28ec" providerId="ADAL" clId="{129762A3-5BCD-4DBD-B97C-D9908B5C4B56}" dt="2023-09-19T11:40:55.400" v="3239" actId="20577"/>
        <pc:sldMkLst>
          <pc:docMk/>
          <pc:sldMk cId="197420952" sldId="406"/>
        </pc:sldMkLst>
        <pc:spChg chg="mod">
          <ac:chgData name="Saranya Palaniswamy" userId="973be20e-c43f-434f-97ed-92fa4baa28ec" providerId="ADAL" clId="{129762A3-5BCD-4DBD-B97C-D9908B5C4B56}" dt="2023-09-19T11:40:55.400" v="3239" actId="20577"/>
          <ac:spMkLst>
            <pc:docMk/>
            <pc:sldMk cId="197420952" sldId="406"/>
            <ac:spMk id="2" creationId="{5B04C80A-E632-43FF-9A5F-2BBD18F402AB}"/>
          </ac:spMkLst>
        </pc:spChg>
      </pc:sldChg>
      <pc:sldChg chg="addSp delSp modSp add mod ord modNotesTx">
        <pc:chgData name="Saranya Palaniswamy" userId="973be20e-c43f-434f-97ed-92fa4baa28ec" providerId="ADAL" clId="{129762A3-5BCD-4DBD-B97C-D9908B5C4B56}" dt="2023-09-19T16:28:40.163" v="3475" actId="207"/>
        <pc:sldMkLst>
          <pc:docMk/>
          <pc:sldMk cId="1521945966" sldId="407"/>
        </pc:sldMkLst>
        <pc:spChg chg="del">
          <ac:chgData name="Saranya Palaniswamy" userId="973be20e-c43f-434f-97ed-92fa4baa28ec" providerId="ADAL" clId="{129762A3-5BCD-4DBD-B97C-D9908B5C4B56}" dt="2023-09-19T11:22:24.359" v="2776" actId="478"/>
          <ac:spMkLst>
            <pc:docMk/>
            <pc:sldMk cId="1521945966" sldId="407"/>
            <ac:spMk id="7" creationId="{4D8586F8-4A23-B566-31FD-37772AC5E44C}"/>
          </ac:spMkLst>
        </pc:spChg>
        <pc:spChg chg="mod">
          <ac:chgData name="Saranya Palaniswamy" userId="973be20e-c43f-434f-97ed-92fa4baa28ec" providerId="ADAL" clId="{129762A3-5BCD-4DBD-B97C-D9908B5C4B56}" dt="2023-09-19T11:28:10.585" v="3019" actId="6549"/>
          <ac:spMkLst>
            <pc:docMk/>
            <pc:sldMk cId="1521945966" sldId="407"/>
            <ac:spMk id="8" creationId="{0158A66E-2D42-CF43-51B1-B042473F6432}"/>
          </ac:spMkLst>
        </pc:spChg>
        <pc:spChg chg="del mod">
          <ac:chgData name="Saranya Palaniswamy" userId="973be20e-c43f-434f-97ed-92fa4baa28ec" providerId="ADAL" clId="{129762A3-5BCD-4DBD-B97C-D9908B5C4B56}" dt="2023-09-19T11:22:22.354" v="2775" actId="478"/>
          <ac:spMkLst>
            <pc:docMk/>
            <pc:sldMk cId="1521945966" sldId="407"/>
            <ac:spMk id="9" creationId="{DEF4E9A5-C2FD-F245-3B58-30D000C36663}"/>
          </ac:spMkLst>
        </pc:spChg>
        <pc:spChg chg="del">
          <ac:chgData name="Saranya Palaniswamy" userId="973be20e-c43f-434f-97ed-92fa4baa28ec" providerId="ADAL" clId="{129762A3-5BCD-4DBD-B97C-D9908B5C4B56}" dt="2023-09-19T11:22:20.651" v="2773" actId="478"/>
          <ac:spMkLst>
            <pc:docMk/>
            <pc:sldMk cId="1521945966" sldId="407"/>
            <ac:spMk id="10" creationId="{46187897-ED80-57D5-7038-D894DDB26A54}"/>
          </ac:spMkLst>
        </pc:spChg>
        <pc:spChg chg="del">
          <ac:chgData name="Saranya Palaniswamy" userId="973be20e-c43f-434f-97ed-92fa4baa28ec" providerId="ADAL" clId="{129762A3-5BCD-4DBD-B97C-D9908B5C4B56}" dt="2023-09-19T11:22:24.891" v="2777" actId="478"/>
          <ac:spMkLst>
            <pc:docMk/>
            <pc:sldMk cId="1521945966" sldId="407"/>
            <ac:spMk id="11" creationId="{DD386D8C-3F58-C732-3B70-40D3C075E3FB}"/>
          </ac:spMkLst>
        </pc:spChg>
        <pc:spChg chg="add mod">
          <ac:chgData name="Saranya Palaniswamy" userId="973be20e-c43f-434f-97ed-92fa4baa28ec" providerId="ADAL" clId="{129762A3-5BCD-4DBD-B97C-D9908B5C4B56}" dt="2023-09-19T11:39:28.934" v="3187" actId="1076"/>
          <ac:spMkLst>
            <pc:docMk/>
            <pc:sldMk cId="1521945966" sldId="407"/>
            <ac:spMk id="14" creationId="{2D4C2D5E-1B04-09DD-0E31-73790A8C664F}"/>
          </ac:spMkLst>
        </pc:spChg>
        <pc:spChg chg="add mod">
          <ac:chgData name="Saranya Palaniswamy" userId="973be20e-c43f-434f-97ed-92fa4baa28ec" providerId="ADAL" clId="{129762A3-5BCD-4DBD-B97C-D9908B5C4B56}" dt="2023-09-19T11:39:32.757" v="3188" actId="1076"/>
          <ac:spMkLst>
            <pc:docMk/>
            <pc:sldMk cId="1521945966" sldId="407"/>
            <ac:spMk id="15" creationId="{CAB42DA2-7708-8D83-756D-3CA9DB4D5AB2}"/>
          </ac:spMkLst>
        </pc:spChg>
        <pc:spChg chg="add mod">
          <ac:chgData name="Saranya Palaniswamy" userId="973be20e-c43f-434f-97ed-92fa4baa28ec" providerId="ADAL" clId="{129762A3-5BCD-4DBD-B97C-D9908B5C4B56}" dt="2023-09-19T11:39:40.328" v="3191" actId="1076"/>
          <ac:spMkLst>
            <pc:docMk/>
            <pc:sldMk cId="1521945966" sldId="407"/>
            <ac:spMk id="18" creationId="{91C70E7A-96DF-C220-ADF3-589E08805586}"/>
          </ac:spMkLst>
        </pc:spChg>
        <pc:spChg chg="add mod">
          <ac:chgData name="Saranya Palaniswamy" userId="973be20e-c43f-434f-97ed-92fa4baa28ec" providerId="ADAL" clId="{129762A3-5BCD-4DBD-B97C-D9908B5C4B56}" dt="2023-09-19T16:28:40.163" v="3475" actId="207"/>
          <ac:spMkLst>
            <pc:docMk/>
            <pc:sldMk cId="1521945966" sldId="407"/>
            <ac:spMk id="19" creationId="{4A43FC83-8560-B1A4-FBF1-095D01741D03}"/>
          </ac:spMkLst>
        </pc:spChg>
        <pc:graphicFrameChg chg="del">
          <ac:chgData name="Saranya Palaniswamy" userId="973be20e-c43f-434f-97ed-92fa4baa28ec" providerId="ADAL" clId="{129762A3-5BCD-4DBD-B97C-D9908B5C4B56}" dt="2023-09-19T11:22:20.165" v="2772" actId="478"/>
          <ac:graphicFrameMkLst>
            <pc:docMk/>
            <pc:sldMk cId="1521945966" sldId="407"/>
            <ac:graphicFrameMk id="4" creationId="{90C0E0E6-8E4B-F70E-4345-03B533482D97}"/>
          </ac:graphicFrameMkLst>
        </pc:graphicFrameChg>
        <pc:graphicFrameChg chg="del">
          <ac:chgData name="Saranya Palaniswamy" userId="973be20e-c43f-434f-97ed-92fa4baa28ec" providerId="ADAL" clId="{129762A3-5BCD-4DBD-B97C-D9908B5C4B56}" dt="2023-09-19T11:22:18.431" v="2771" actId="478"/>
          <ac:graphicFrameMkLst>
            <pc:docMk/>
            <pc:sldMk cId="1521945966" sldId="407"/>
            <ac:graphicFrameMk id="5" creationId="{C201B836-2E28-1792-8F58-AC19C5A9B478}"/>
          </ac:graphicFrameMkLst>
        </pc:graphicFrameChg>
        <pc:picChg chg="add mod">
          <ac:chgData name="Saranya Palaniswamy" userId="973be20e-c43f-434f-97ed-92fa4baa28ec" providerId="ADAL" clId="{129762A3-5BCD-4DBD-B97C-D9908B5C4B56}" dt="2023-09-19T11:30:22.085" v="3086" actId="1076"/>
          <ac:picMkLst>
            <pc:docMk/>
            <pc:sldMk cId="1521945966" sldId="407"/>
            <ac:picMk id="2" creationId="{0752F34C-A7DC-2321-F4F8-FD216CE485C0}"/>
          </ac:picMkLst>
        </pc:picChg>
        <pc:picChg chg="add del mod">
          <ac:chgData name="Saranya Palaniswamy" userId="973be20e-c43f-434f-97ed-92fa4baa28ec" providerId="ADAL" clId="{129762A3-5BCD-4DBD-B97C-D9908B5C4B56}" dt="2023-09-19T11:28:11.624" v="3021" actId="478"/>
          <ac:picMkLst>
            <pc:docMk/>
            <pc:sldMk cId="1521945966" sldId="407"/>
            <ac:picMk id="3" creationId="{E70CFB02-F88C-A81F-9AEF-592739F70265}"/>
          </ac:picMkLst>
        </pc:picChg>
        <pc:picChg chg="add del mod">
          <ac:chgData name="Saranya Palaniswamy" userId="973be20e-c43f-434f-97ed-92fa4baa28ec" providerId="ADAL" clId="{129762A3-5BCD-4DBD-B97C-D9908B5C4B56}" dt="2023-09-19T11:28:11.275" v="3020" actId="478"/>
          <ac:picMkLst>
            <pc:docMk/>
            <pc:sldMk cId="1521945966" sldId="407"/>
            <ac:picMk id="6" creationId="{35E54023-79BE-8957-2D5E-F563F6B2F6F8}"/>
          </ac:picMkLst>
        </pc:picChg>
        <pc:picChg chg="add mod">
          <ac:chgData name="Saranya Palaniswamy" userId="973be20e-c43f-434f-97ed-92fa4baa28ec" providerId="ADAL" clId="{129762A3-5BCD-4DBD-B97C-D9908B5C4B56}" dt="2023-09-19T11:30:34.698" v="3090" actId="1076"/>
          <ac:picMkLst>
            <pc:docMk/>
            <pc:sldMk cId="1521945966" sldId="407"/>
            <ac:picMk id="13" creationId="{A7AC692E-CB2B-BA52-F0A7-2DFD1D42B8EC}"/>
          </ac:picMkLst>
        </pc:picChg>
        <pc:picChg chg="add mod">
          <ac:chgData name="Saranya Palaniswamy" userId="973be20e-c43f-434f-97ed-92fa4baa28ec" providerId="ADAL" clId="{129762A3-5BCD-4DBD-B97C-D9908B5C4B56}" dt="2023-09-19T11:30:40.947" v="3093" actId="208"/>
          <ac:picMkLst>
            <pc:docMk/>
            <pc:sldMk cId="1521945966" sldId="407"/>
            <ac:picMk id="17" creationId="{E4A1AC5F-1929-5B0B-6A5E-7C6890BBA80F}"/>
          </ac:picMkLst>
        </pc:picChg>
      </pc:sldChg>
      <pc:sldChg chg="addSp delSp modSp add mod modNotesTx">
        <pc:chgData name="Saranya Palaniswamy" userId="973be20e-c43f-434f-97ed-92fa4baa28ec" providerId="ADAL" clId="{129762A3-5BCD-4DBD-B97C-D9908B5C4B56}" dt="2023-09-19T16:28:53.851" v="3477" actId="6549"/>
        <pc:sldMkLst>
          <pc:docMk/>
          <pc:sldMk cId="2356702716" sldId="408"/>
        </pc:sldMkLst>
        <pc:spChg chg="add mod">
          <ac:chgData name="Saranya Palaniswamy" userId="973be20e-c43f-434f-97ed-92fa4baa28ec" providerId="ADAL" clId="{129762A3-5BCD-4DBD-B97C-D9908B5C4B56}" dt="2023-09-19T16:28:52.337" v="3476"/>
          <ac:spMkLst>
            <pc:docMk/>
            <pc:sldMk cId="2356702716" sldId="408"/>
            <ac:spMk id="10" creationId="{89A0F9D8-6107-BE7C-DA89-96A98B1E952E}"/>
          </ac:spMkLst>
        </pc:spChg>
        <pc:spChg chg="mod">
          <ac:chgData name="Saranya Palaniswamy" userId="973be20e-c43f-434f-97ed-92fa4baa28ec" providerId="ADAL" clId="{129762A3-5BCD-4DBD-B97C-D9908B5C4B56}" dt="2023-09-19T11:44:46.796" v="3327" actId="1076"/>
          <ac:spMkLst>
            <pc:docMk/>
            <pc:sldMk cId="2356702716" sldId="408"/>
            <ac:spMk id="14" creationId="{2D4C2D5E-1B04-09DD-0E31-73790A8C664F}"/>
          </ac:spMkLst>
        </pc:spChg>
        <pc:spChg chg="mod">
          <ac:chgData name="Saranya Palaniswamy" userId="973be20e-c43f-434f-97ed-92fa4baa28ec" providerId="ADAL" clId="{129762A3-5BCD-4DBD-B97C-D9908B5C4B56}" dt="2023-09-19T11:44:49.033" v="3328" actId="1076"/>
          <ac:spMkLst>
            <pc:docMk/>
            <pc:sldMk cId="2356702716" sldId="408"/>
            <ac:spMk id="15" creationId="{CAB42DA2-7708-8D83-756D-3CA9DB4D5AB2}"/>
          </ac:spMkLst>
        </pc:spChg>
        <pc:spChg chg="mod">
          <ac:chgData name="Saranya Palaniswamy" userId="973be20e-c43f-434f-97ed-92fa4baa28ec" providerId="ADAL" clId="{129762A3-5BCD-4DBD-B97C-D9908B5C4B56}" dt="2023-09-19T11:45:26.713" v="3381" actId="14100"/>
          <ac:spMkLst>
            <pc:docMk/>
            <pc:sldMk cId="2356702716" sldId="408"/>
            <ac:spMk id="18" creationId="{91C70E7A-96DF-C220-ADF3-589E08805586}"/>
          </ac:spMkLst>
        </pc:spChg>
        <pc:picChg chg="del">
          <ac:chgData name="Saranya Palaniswamy" userId="973be20e-c43f-434f-97ed-92fa4baa28ec" providerId="ADAL" clId="{129762A3-5BCD-4DBD-B97C-D9908B5C4B56}" dt="2023-09-19T11:38:58.097" v="3151" actId="478"/>
          <ac:picMkLst>
            <pc:docMk/>
            <pc:sldMk cId="2356702716" sldId="408"/>
            <ac:picMk id="2" creationId="{0752F34C-A7DC-2321-F4F8-FD216CE485C0}"/>
          </ac:picMkLst>
        </pc:picChg>
        <pc:picChg chg="add mod ord">
          <ac:chgData name="Saranya Palaniswamy" userId="973be20e-c43f-434f-97ed-92fa4baa28ec" providerId="ADAL" clId="{129762A3-5BCD-4DBD-B97C-D9908B5C4B56}" dt="2023-09-19T11:44:46.796" v="3327" actId="1076"/>
          <ac:picMkLst>
            <pc:docMk/>
            <pc:sldMk cId="2356702716" sldId="408"/>
            <ac:picMk id="4" creationId="{79A95B45-6C4F-6F9F-C4C7-EF478F9F5A8F}"/>
          </ac:picMkLst>
        </pc:picChg>
        <pc:picChg chg="add mod ord">
          <ac:chgData name="Saranya Palaniswamy" userId="973be20e-c43f-434f-97ed-92fa4baa28ec" providerId="ADAL" clId="{129762A3-5BCD-4DBD-B97C-D9908B5C4B56}" dt="2023-09-19T11:44:49.033" v="3328" actId="1076"/>
          <ac:picMkLst>
            <pc:docMk/>
            <pc:sldMk cId="2356702716" sldId="408"/>
            <ac:picMk id="6" creationId="{11D2BBFC-9672-FF47-0977-838BE37F87DF}"/>
          </ac:picMkLst>
        </pc:picChg>
        <pc:picChg chg="add mod ord">
          <ac:chgData name="Saranya Palaniswamy" userId="973be20e-c43f-434f-97ed-92fa4baa28ec" providerId="ADAL" clId="{129762A3-5BCD-4DBD-B97C-D9908B5C4B56}" dt="2023-09-19T11:44:56.421" v="3332" actId="167"/>
          <ac:picMkLst>
            <pc:docMk/>
            <pc:sldMk cId="2356702716" sldId="408"/>
            <ac:picMk id="9" creationId="{78F4D62B-10FD-F16E-628B-E8207C5BABE3}"/>
          </ac:picMkLst>
        </pc:picChg>
        <pc:picChg chg="del">
          <ac:chgData name="Saranya Palaniswamy" userId="973be20e-c43f-434f-97ed-92fa4baa28ec" providerId="ADAL" clId="{129762A3-5BCD-4DBD-B97C-D9908B5C4B56}" dt="2023-09-19T11:38:57.718" v="3150" actId="478"/>
          <ac:picMkLst>
            <pc:docMk/>
            <pc:sldMk cId="2356702716" sldId="408"/>
            <ac:picMk id="13" creationId="{A7AC692E-CB2B-BA52-F0A7-2DFD1D42B8EC}"/>
          </ac:picMkLst>
        </pc:picChg>
        <pc:picChg chg="del">
          <ac:chgData name="Saranya Palaniswamy" userId="973be20e-c43f-434f-97ed-92fa4baa28ec" providerId="ADAL" clId="{129762A3-5BCD-4DBD-B97C-D9908B5C4B56}" dt="2023-09-19T11:38:57.342" v="3149" actId="478"/>
          <ac:picMkLst>
            <pc:docMk/>
            <pc:sldMk cId="2356702716" sldId="408"/>
            <ac:picMk id="17" creationId="{E4A1AC5F-1929-5B0B-6A5E-7C6890BBA80F}"/>
          </ac:picMkLst>
        </pc:picChg>
      </pc:sldChg>
      <pc:sldChg chg="addSp delSp modSp add del mod">
        <pc:chgData name="Saranya Palaniswamy" userId="973be20e-c43f-434f-97ed-92fa4baa28ec" providerId="ADAL" clId="{129762A3-5BCD-4DBD-B97C-D9908B5C4B56}" dt="2023-09-21T11:46:13.763" v="4147" actId="47"/>
        <pc:sldMkLst>
          <pc:docMk/>
          <pc:sldMk cId="3622159289" sldId="409"/>
        </pc:sldMkLst>
        <pc:spChg chg="del mod">
          <ac:chgData name="Saranya Palaniswamy" userId="973be20e-c43f-434f-97ed-92fa4baa28ec" providerId="ADAL" clId="{129762A3-5BCD-4DBD-B97C-D9908B5C4B56}" dt="2023-09-21T11:30:16.130" v="4083" actId="478"/>
          <ac:spMkLst>
            <pc:docMk/>
            <pc:sldMk cId="3622159289" sldId="409"/>
            <ac:spMk id="5" creationId="{66BA1F9B-5FB2-5D37-43C3-A14C85BA9176}"/>
          </ac:spMkLst>
        </pc:spChg>
        <pc:spChg chg="del">
          <ac:chgData name="Saranya Palaniswamy" userId="973be20e-c43f-434f-97ed-92fa4baa28ec" providerId="ADAL" clId="{129762A3-5BCD-4DBD-B97C-D9908B5C4B56}" dt="2023-09-21T11:13:57.599" v="3895" actId="478"/>
          <ac:spMkLst>
            <pc:docMk/>
            <pc:sldMk cId="3622159289" sldId="409"/>
            <ac:spMk id="7" creationId="{3BDF645C-CCBE-7141-FAF1-EFA7E5A903C7}"/>
          </ac:spMkLst>
        </pc:spChg>
        <pc:spChg chg="mod">
          <ac:chgData name="Saranya Palaniswamy" userId="973be20e-c43f-434f-97ed-92fa4baa28ec" providerId="ADAL" clId="{129762A3-5BCD-4DBD-B97C-D9908B5C4B56}" dt="2023-09-21T11:43:45.279" v="4121"/>
          <ac:spMkLst>
            <pc:docMk/>
            <pc:sldMk cId="3622159289" sldId="409"/>
            <ac:spMk id="8" creationId="{0158A66E-2D42-CF43-51B1-B042473F6432}"/>
          </ac:spMkLst>
        </pc:spChg>
        <pc:graphicFrameChg chg="add mod">
          <ac:chgData name="Saranya Palaniswamy" userId="973be20e-c43f-434f-97ed-92fa4baa28ec" providerId="ADAL" clId="{129762A3-5BCD-4DBD-B97C-D9908B5C4B56}" dt="2023-09-21T11:43:40.336" v="4117" actId="1076"/>
          <ac:graphicFrameMkLst>
            <pc:docMk/>
            <pc:sldMk cId="3622159289" sldId="409"/>
            <ac:graphicFrameMk id="4" creationId="{7BD12127-C1A0-7D2D-5942-E6C2A216C6B4}"/>
          </ac:graphicFrameMkLst>
        </pc:graphicFrameChg>
        <pc:graphicFrameChg chg="add mod">
          <ac:chgData name="Saranya Palaniswamy" userId="973be20e-c43f-434f-97ed-92fa4baa28ec" providerId="ADAL" clId="{129762A3-5BCD-4DBD-B97C-D9908B5C4B56}" dt="2023-09-21T11:43:41.708" v="4118" actId="1076"/>
          <ac:graphicFrameMkLst>
            <pc:docMk/>
            <pc:sldMk cId="3622159289" sldId="409"/>
            <ac:graphicFrameMk id="6" creationId="{74469E62-D348-5F13-5763-FCC173916FBA}"/>
          </ac:graphicFrameMkLst>
        </pc:graphicFrameChg>
        <pc:picChg chg="del">
          <ac:chgData name="Saranya Palaniswamy" userId="973be20e-c43f-434f-97ed-92fa4baa28ec" providerId="ADAL" clId="{129762A3-5BCD-4DBD-B97C-D9908B5C4B56}" dt="2023-09-21T11:13:56.107" v="3894" actId="478"/>
          <ac:picMkLst>
            <pc:docMk/>
            <pc:sldMk cId="3622159289" sldId="409"/>
            <ac:picMk id="3" creationId="{ED0BF8FA-7351-D424-AD43-D5AD90A9475E}"/>
          </ac:picMkLst>
        </pc:picChg>
        <pc:picChg chg="add del mod">
          <ac:chgData name="Saranya Palaniswamy" userId="973be20e-c43f-434f-97ed-92fa4baa28ec" providerId="ADAL" clId="{129762A3-5BCD-4DBD-B97C-D9908B5C4B56}" dt="2023-09-21T11:30:14.525" v="4082" actId="478"/>
          <ac:picMkLst>
            <pc:docMk/>
            <pc:sldMk cId="3622159289" sldId="409"/>
            <ac:picMk id="10" creationId="{F5B8BC67-55EF-D2AD-9CFF-CC9AE5FE1E95}"/>
          </ac:picMkLst>
        </pc:picChg>
        <pc:picChg chg="del">
          <ac:chgData name="Saranya Palaniswamy" userId="973be20e-c43f-434f-97ed-92fa4baa28ec" providerId="ADAL" clId="{129762A3-5BCD-4DBD-B97C-D9908B5C4B56}" dt="2023-09-21T11:13:55.513" v="3893" actId="478"/>
          <ac:picMkLst>
            <pc:docMk/>
            <pc:sldMk cId="3622159289" sldId="409"/>
            <ac:picMk id="21" creationId="{035C1484-E086-4441-493B-E5EFD3B3F9FF}"/>
          </ac:picMkLst>
        </pc:picChg>
      </pc:sldChg>
    </pc:docChg>
  </pc:docChgLst>
  <pc:docChgLst>
    <pc:chgData name="Eleanor Tovey" userId="S::eleanor.tovey@cambridgeshire.gov.uk::c9579d0c-b657-4534-af58-7dbcd0caa908" providerId="AD" clId="Web-{EF2B5826-91ED-0DB2-72DC-9B5FD540B54D}"/>
    <pc:docChg chg="modSld">
      <pc:chgData name="Eleanor Tovey" userId="S::eleanor.tovey@cambridgeshire.gov.uk::c9579d0c-b657-4534-af58-7dbcd0caa908" providerId="AD" clId="Web-{EF2B5826-91ED-0DB2-72DC-9B5FD540B54D}" dt="2023-11-08T16:31:26.383" v="8"/>
      <pc:docMkLst>
        <pc:docMk/>
      </pc:docMkLst>
      <pc:sldChg chg="modSp addCm">
        <pc:chgData name="Eleanor Tovey" userId="S::eleanor.tovey@cambridgeshire.gov.uk::c9579d0c-b657-4534-af58-7dbcd0caa908" providerId="AD" clId="Web-{EF2B5826-91ED-0DB2-72DC-9B5FD540B54D}" dt="2023-11-08T16:04:50.622" v="7"/>
        <pc:sldMkLst>
          <pc:docMk/>
          <pc:sldMk cId="2534893504" sldId="492"/>
        </pc:sldMkLst>
        <pc:spChg chg="mod">
          <ac:chgData name="Eleanor Tovey" userId="S::eleanor.tovey@cambridgeshire.gov.uk::c9579d0c-b657-4534-af58-7dbcd0caa908" providerId="AD" clId="Web-{EF2B5826-91ED-0DB2-72DC-9B5FD540B54D}" dt="2023-11-08T16:03:35.541" v="6" actId="20577"/>
          <ac:spMkLst>
            <pc:docMk/>
            <pc:sldMk cId="2534893504" sldId="492"/>
            <ac:spMk id="5" creationId="{4C2FF15F-DCD4-060E-B5D0-C1F938E5A298}"/>
          </ac:spMkLst>
        </pc:spChg>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EF2B5826-91ED-0DB2-72DC-9B5FD540B54D}" dt="2023-11-08T16:04:50.622" v="7"/>
              <pc2:cmMkLst xmlns:pc2="http://schemas.microsoft.com/office/powerpoint/2019/9/main/command">
                <pc:docMk/>
                <pc:sldMk cId="2534893504" sldId="492"/>
                <pc2:cmMk id="{7E569057-9A5A-4EA8-BF82-8092F4A425D7}"/>
              </pc2:cmMkLst>
            </pc226:cmChg>
            <pc226:cmChg xmlns:pc226="http://schemas.microsoft.com/office/powerpoint/2022/06/main/command" chg="add">
              <pc226:chgData name="Eleanor Tovey" userId="S::eleanor.tovey@cambridgeshire.gov.uk::c9579d0c-b657-4534-af58-7dbcd0caa908" providerId="AD" clId="Web-{EF2B5826-91ED-0DB2-72DC-9B5FD540B54D}" dt="2023-11-08T15:59:43.704" v="0"/>
              <pc2:cmMkLst xmlns:pc2="http://schemas.microsoft.com/office/powerpoint/2019/9/main/command">
                <pc:docMk/>
                <pc:sldMk cId="2534893504" sldId="492"/>
                <pc2:cmMk id="{37FB86F7-B03D-45D4-AD43-8CFFDD8855D5}"/>
              </pc2:cmMkLst>
            </pc226:cmChg>
          </p:ext>
        </pc:extLst>
      </pc:sldChg>
      <pc:sldChg chg="modCm">
        <pc:chgData name="Eleanor Tovey" userId="S::eleanor.tovey@cambridgeshire.gov.uk::c9579d0c-b657-4534-af58-7dbcd0caa908" providerId="AD" clId="Web-{EF2B5826-91ED-0DB2-72DC-9B5FD540B54D}" dt="2023-11-08T16:31:26.383" v="8"/>
        <pc:sldMkLst>
          <pc:docMk/>
          <pc:sldMk cId="2976201956" sldId="500"/>
        </pc:sldMkLst>
        <pc:extLst>
          <p:ext xmlns:p="http://schemas.openxmlformats.org/presentationml/2006/main" uri="{D6D511B9-2390-475A-947B-AFAB55BFBCF1}">
            <pc226:cmChg xmlns:pc226="http://schemas.microsoft.com/office/powerpoint/2022/06/main/command" chg="">
              <pc226:chgData name="Eleanor Tovey" userId="S::eleanor.tovey@cambridgeshire.gov.uk::c9579d0c-b657-4534-af58-7dbcd0caa908" providerId="AD" clId="Web-{EF2B5826-91ED-0DB2-72DC-9B5FD540B54D}" dt="2023-11-08T16:31:26.383" v="8"/>
              <pc2:cmMkLst xmlns:pc2="http://schemas.microsoft.com/office/powerpoint/2019/9/main/command">
                <pc:docMk/>
                <pc:sldMk cId="2976201956" sldId="500"/>
                <pc2:cmMk id="{73C8DC0E-60F8-473E-BD3C-A3C8660CB7C0}"/>
              </pc2:cmMkLst>
              <pc226:cmRplyChg chg="add">
                <pc226:chgData name="Eleanor Tovey" userId="S::eleanor.tovey@cambridgeshire.gov.uk::c9579d0c-b657-4534-af58-7dbcd0caa908" providerId="AD" clId="Web-{EF2B5826-91ED-0DB2-72DC-9B5FD540B54D}" dt="2023-11-08T16:31:26.383" v="8"/>
                <pc2:cmRplyMkLst xmlns:pc2="http://schemas.microsoft.com/office/powerpoint/2019/9/main/command">
                  <pc:docMk/>
                  <pc:sldMk cId="2976201956" sldId="500"/>
                  <pc2:cmMk id="{73C8DC0E-60F8-473E-BD3C-A3C8660CB7C0}"/>
                  <pc2:cmRplyMk id="{7353577B-6F5C-4562-9D01-A1B229C960C9}"/>
                </pc2:cmRplyMkLst>
              </pc226:cmRplyChg>
            </pc226:cmChg>
          </p:ext>
        </pc:extLst>
      </pc:sldChg>
    </pc:docChg>
  </pc:docChgLst>
  <pc:docChgLst>
    <pc:chgData name="Kathryn Faulkner" userId="S::kathryn.faulkner_cpft.nhs.uk#ext#@cccandpcc.onmicrosoft.com::6871fa4a-f516-4760-9f57-ec7af4ae3ebb" providerId="AD" clId="Web-{409B7693-A0C1-EC6F-D320-C8F7C08D5FB6}"/>
    <pc:docChg chg="mod">
      <pc:chgData name="Kathryn Faulkner" userId="S::kathryn.faulkner_cpft.nhs.uk#ext#@cccandpcc.onmicrosoft.com::6871fa4a-f516-4760-9f57-ec7af4ae3ebb" providerId="AD" clId="Web-{409B7693-A0C1-EC6F-D320-C8F7C08D5FB6}" dt="2023-09-26T10:08:00.301" v="2"/>
      <pc:docMkLst>
        <pc:docMk/>
      </pc:docMkLst>
      <pc:sldChg chg="addCm">
        <pc:chgData name="Kathryn Faulkner" userId="S::kathryn.faulkner_cpft.nhs.uk#ext#@cccandpcc.onmicrosoft.com::6871fa4a-f516-4760-9f57-ec7af4ae3ebb" providerId="AD" clId="Web-{409B7693-A0C1-EC6F-D320-C8F7C08D5FB6}" dt="2023-09-26T10:08:00.301" v="2"/>
        <pc:sldMkLst>
          <pc:docMk/>
          <pc:sldMk cId="2839006322" sldId="40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409B7693-A0C1-EC6F-D320-C8F7C08D5FB6}" dt="2023-09-26T10:05:21.478" v="1"/>
              <pc2:cmMkLst xmlns:pc2="http://schemas.microsoft.com/office/powerpoint/2019/9/main/command">
                <pc:docMk/>
                <pc:sldMk cId="2839006322" sldId="407"/>
                <pc2:cmMk id="{3918184D-4CBC-4437-9EC9-2DB61A9D3901}"/>
              </pc2:cmMkLst>
            </pc226:cmChg>
            <pc226:cmChg xmlns:pc226="http://schemas.microsoft.com/office/powerpoint/2022/06/main/command" chg="add">
              <pc226:chgData name="Kathryn Faulkner" userId="S::kathryn.faulkner_cpft.nhs.uk#ext#@cccandpcc.onmicrosoft.com::6871fa4a-f516-4760-9f57-ec7af4ae3ebb" providerId="AD" clId="Web-{409B7693-A0C1-EC6F-D320-C8F7C08D5FB6}" dt="2023-09-26T10:08:00.301" v="2"/>
              <pc2:cmMkLst xmlns:pc2="http://schemas.microsoft.com/office/powerpoint/2019/9/main/command">
                <pc:docMk/>
                <pc:sldMk cId="2839006322" sldId="407"/>
                <pc2:cmMk id="{DDC27FCE-3961-42DC-9275-CE92BCF28754}"/>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MH%20dashboards%20data/Community%20MH%20summary%20dashboards%20extrac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MH%20dashboards%20data/Community%20MH%20summary%20dashboards%20extrac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EIP%20dashboad%20extrac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IPS%20dashbaord%20extrac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IPS%20dashbaord%20extrac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MH%20dashboards%20data/Community%20MH%20summary%20dashboards%20extrac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Referrals%20to%20REDS_Data%20from%20Amnda%20Barton.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CPSL%20Mind%20Good%20Life/CPSL%20data_Aug22-Jul2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CPSL%20Mind%20Good%20Life/CPSL%20data_Aug22-Jul2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CPSL%20Mind%20Good%20Life/CPSL%20data_Aug22-Jul2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g%20space%20data%20char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UEMH%20dashboard_extract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Census/ICB%20pop%20census%202021%20by%20ethnic%20group,%20age%20and%20sex.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Census/ICB%20pop%20census%202021%20by%20ethnic%20group,%20age%20and%20sex.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S136%20data%20from%20Debra%20Bevan/Charts.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S136%20data%20from%20Debra%20Bevan/Charts.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Acute%20MH%20dashboard%20extracts.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Acute%20MH%20dashboard%20extracts.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CIs_v3.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CIs_v3.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2.xml"/></Relationships>
</file>

<file path=ppt/charts/_rels/chart68.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CIs_v3.xlsx" TargetMode="Externa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3.xml"/></Relationships>
</file>

<file path=ppt/charts/_rels/chart69.xml.rels><?xml version="1.0" encoding="UTF-8" standalone="yes"?>
<Relationships xmlns="http://schemas.openxmlformats.org/package/2006/relationships"><Relationship Id="rId3" Type="http://schemas.openxmlformats.org/officeDocument/2006/relationships/oleObject" Target="file:///C:\Users\aat752\OneDrive%20-%20CCC%20and%20PCC\Shared%20Documents%20-%20Public%20Health%20Intelligence\Analysis\Mental%20Health\MH%20and%20LD%20JSNA\MH\Chapter%206_%20Working%20age%20adults%20MH\MH%20dashboards%20data\UEC%20pathway%20pressure%20data.txt"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C:\Users\aat752\Downloads\OAP%20dashboard%20-%20Sep%202023_EXTERNAL.xlsb" TargetMode="External"/><Relationship Id="rId2" Type="http://schemas.microsoft.com/office/2011/relationships/chartColorStyle" Target="colors70.xml"/><Relationship Id="rId1" Type="http://schemas.microsoft.com/office/2011/relationships/chartStyle" Target="style70.xml"/></Relationships>
</file>

<file path=ppt/charts/_rels/chart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IAPT/CPFT%20data/PH%20Data%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and repeat referrals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'[PH Data Analysis_v2.xlsx]Charts'!$A$217</c:f>
              <c:strCache>
                <c:ptCount val="1"/>
                <c:pt idx="0">
                  <c:v>Repeat</c:v>
                </c:pt>
              </c:strCache>
            </c:strRef>
          </c:tx>
          <c:spPr>
            <a:ln w="28575" cap="rnd">
              <a:solidFill>
                <a:schemeClr val="accent1"/>
              </a:solidFill>
              <a:round/>
            </a:ln>
            <a:effectLst/>
          </c:spPr>
          <c:marker>
            <c:symbol val="none"/>
          </c:marker>
          <c:cat>
            <c:numRef>
              <c:f>'[PH Data Analysis_v2.xlsx]Charts'!$B$215:$BR$215</c:f>
              <c:numCache>
                <c:formatCode>mmm\-yy</c:formatCode>
                <c:ptCount val="69"/>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pt idx="30">
                  <c:v>44075</c:v>
                </c:pt>
                <c:pt idx="31">
                  <c:v>44105</c:v>
                </c:pt>
                <c:pt idx="32">
                  <c:v>44136</c:v>
                </c:pt>
                <c:pt idx="33">
                  <c:v>44166</c:v>
                </c:pt>
                <c:pt idx="34">
                  <c:v>44197</c:v>
                </c:pt>
                <c:pt idx="35">
                  <c:v>44228</c:v>
                </c:pt>
                <c:pt idx="36">
                  <c:v>44256</c:v>
                </c:pt>
                <c:pt idx="37">
                  <c:v>44287</c:v>
                </c:pt>
                <c:pt idx="38">
                  <c:v>44317</c:v>
                </c:pt>
                <c:pt idx="39">
                  <c:v>44348</c:v>
                </c:pt>
                <c:pt idx="40">
                  <c:v>44378</c:v>
                </c:pt>
                <c:pt idx="41">
                  <c:v>44409</c:v>
                </c:pt>
                <c:pt idx="42">
                  <c:v>44440</c:v>
                </c:pt>
                <c:pt idx="43">
                  <c:v>44470</c:v>
                </c:pt>
                <c:pt idx="44">
                  <c:v>44501</c:v>
                </c:pt>
                <c:pt idx="45">
                  <c:v>44531</c:v>
                </c:pt>
                <c:pt idx="46">
                  <c:v>44562</c:v>
                </c:pt>
                <c:pt idx="47">
                  <c:v>44593</c:v>
                </c:pt>
                <c:pt idx="48">
                  <c:v>44621</c:v>
                </c:pt>
                <c:pt idx="49">
                  <c:v>44652</c:v>
                </c:pt>
                <c:pt idx="50">
                  <c:v>44682</c:v>
                </c:pt>
                <c:pt idx="51">
                  <c:v>44713</c:v>
                </c:pt>
                <c:pt idx="52">
                  <c:v>44743</c:v>
                </c:pt>
                <c:pt idx="53">
                  <c:v>44774</c:v>
                </c:pt>
                <c:pt idx="54">
                  <c:v>44805</c:v>
                </c:pt>
                <c:pt idx="55">
                  <c:v>44835</c:v>
                </c:pt>
                <c:pt idx="56">
                  <c:v>44866</c:v>
                </c:pt>
                <c:pt idx="57">
                  <c:v>44896</c:v>
                </c:pt>
                <c:pt idx="58">
                  <c:v>44927</c:v>
                </c:pt>
                <c:pt idx="59">
                  <c:v>44958</c:v>
                </c:pt>
                <c:pt idx="60">
                  <c:v>44986</c:v>
                </c:pt>
                <c:pt idx="61">
                  <c:v>45017</c:v>
                </c:pt>
                <c:pt idx="62">
                  <c:v>45047</c:v>
                </c:pt>
                <c:pt idx="63">
                  <c:v>45078</c:v>
                </c:pt>
                <c:pt idx="64">
                  <c:v>45108</c:v>
                </c:pt>
                <c:pt idx="65">
                  <c:v>45139</c:v>
                </c:pt>
                <c:pt idx="66">
                  <c:v>45170</c:v>
                </c:pt>
                <c:pt idx="67">
                  <c:v>45200</c:v>
                </c:pt>
                <c:pt idx="68">
                  <c:v>45231</c:v>
                </c:pt>
              </c:numCache>
            </c:numRef>
          </c:cat>
          <c:val>
            <c:numRef>
              <c:f>'[PH Data Analysis_v2.xlsx]Charts'!$B$217:$BR$217</c:f>
              <c:numCache>
                <c:formatCode>General</c:formatCode>
                <c:ptCount val="69"/>
                <c:pt idx="0">
                  <c:v>405</c:v>
                </c:pt>
                <c:pt idx="1">
                  <c:v>351</c:v>
                </c:pt>
                <c:pt idx="2">
                  <c:v>420</c:v>
                </c:pt>
                <c:pt idx="3">
                  <c:v>421</c:v>
                </c:pt>
                <c:pt idx="4">
                  <c:v>491</c:v>
                </c:pt>
                <c:pt idx="5">
                  <c:v>493</c:v>
                </c:pt>
                <c:pt idx="6">
                  <c:v>499</c:v>
                </c:pt>
                <c:pt idx="7">
                  <c:v>568</c:v>
                </c:pt>
                <c:pt idx="8">
                  <c:v>539</c:v>
                </c:pt>
                <c:pt idx="9">
                  <c:v>409</c:v>
                </c:pt>
                <c:pt idx="10">
                  <c:v>564</c:v>
                </c:pt>
                <c:pt idx="11">
                  <c:v>487</c:v>
                </c:pt>
                <c:pt idx="12">
                  <c:v>551</c:v>
                </c:pt>
                <c:pt idx="13">
                  <c:v>467</c:v>
                </c:pt>
                <c:pt idx="14">
                  <c:v>525</c:v>
                </c:pt>
                <c:pt idx="15">
                  <c:v>493</c:v>
                </c:pt>
                <c:pt idx="16">
                  <c:v>493</c:v>
                </c:pt>
                <c:pt idx="17">
                  <c:v>476</c:v>
                </c:pt>
                <c:pt idx="18">
                  <c:v>494</c:v>
                </c:pt>
                <c:pt idx="19">
                  <c:v>512</c:v>
                </c:pt>
                <c:pt idx="20">
                  <c:v>629</c:v>
                </c:pt>
                <c:pt idx="21">
                  <c:v>448</c:v>
                </c:pt>
                <c:pt idx="22">
                  <c:v>630</c:v>
                </c:pt>
                <c:pt idx="23">
                  <c:v>619</c:v>
                </c:pt>
                <c:pt idx="24">
                  <c:v>497</c:v>
                </c:pt>
                <c:pt idx="25">
                  <c:v>238</c:v>
                </c:pt>
                <c:pt idx="26">
                  <c:v>334</c:v>
                </c:pt>
                <c:pt idx="27">
                  <c:v>527</c:v>
                </c:pt>
                <c:pt idx="28">
                  <c:v>554</c:v>
                </c:pt>
                <c:pt idx="29">
                  <c:v>546</c:v>
                </c:pt>
                <c:pt idx="30">
                  <c:v>583</c:v>
                </c:pt>
                <c:pt idx="31">
                  <c:v>659</c:v>
                </c:pt>
                <c:pt idx="32">
                  <c:v>610</c:v>
                </c:pt>
                <c:pt idx="33">
                  <c:v>522</c:v>
                </c:pt>
                <c:pt idx="34">
                  <c:v>627</c:v>
                </c:pt>
                <c:pt idx="35">
                  <c:v>642</c:v>
                </c:pt>
                <c:pt idx="36">
                  <c:v>759</c:v>
                </c:pt>
                <c:pt idx="37">
                  <c:v>706</c:v>
                </c:pt>
                <c:pt idx="38">
                  <c:v>824</c:v>
                </c:pt>
                <c:pt idx="39">
                  <c:v>673</c:v>
                </c:pt>
                <c:pt idx="40">
                  <c:v>702</c:v>
                </c:pt>
                <c:pt idx="41">
                  <c:v>658</c:v>
                </c:pt>
                <c:pt idx="42">
                  <c:v>726</c:v>
                </c:pt>
                <c:pt idx="43">
                  <c:v>707</c:v>
                </c:pt>
                <c:pt idx="44">
                  <c:v>722</c:v>
                </c:pt>
                <c:pt idx="45">
                  <c:v>604</c:v>
                </c:pt>
                <c:pt idx="46">
                  <c:v>724</c:v>
                </c:pt>
                <c:pt idx="47">
                  <c:v>684</c:v>
                </c:pt>
                <c:pt idx="48">
                  <c:v>759</c:v>
                </c:pt>
                <c:pt idx="49">
                  <c:v>645</c:v>
                </c:pt>
                <c:pt idx="50">
                  <c:v>741</c:v>
                </c:pt>
                <c:pt idx="51">
                  <c:v>678</c:v>
                </c:pt>
                <c:pt idx="52">
                  <c:v>712</c:v>
                </c:pt>
                <c:pt idx="53">
                  <c:v>692</c:v>
                </c:pt>
                <c:pt idx="54">
                  <c:v>738</c:v>
                </c:pt>
                <c:pt idx="55">
                  <c:v>766</c:v>
                </c:pt>
                <c:pt idx="56">
                  <c:v>769</c:v>
                </c:pt>
                <c:pt idx="57">
                  <c:v>597</c:v>
                </c:pt>
                <c:pt idx="58">
                  <c:v>860</c:v>
                </c:pt>
                <c:pt idx="59">
                  <c:v>746</c:v>
                </c:pt>
                <c:pt idx="60">
                  <c:v>961</c:v>
                </c:pt>
                <c:pt idx="61">
                  <c:v>722</c:v>
                </c:pt>
                <c:pt idx="62">
                  <c:v>771</c:v>
                </c:pt>
                <c:pt idx="63">
                  <c:v>743</c:v>
                </c:pt>
                <c:pt idx="64">
                  <c:v>915</c:v>
                </c:pt>
                <c:pt idx="65">
                  <c:v>830</c:v>
                </c:pt>
                <c:pt idx="66">
                  <c:v>953</c:v>
                </c:pt>
                <c:pt idx="67">
                  <c:v>1036</c:v>
                </c:pt>
                <c:pt idx="68">
                  <c:v>984</c:v>
                </c:pt>
              </c:numCache>
            </c:numRef>
          </c:val>
          <c:smooth val="0"/>
          <c:extLst>
            <c:ext xmlns:c16="http://schemas.microsoft.com/office/drawing/2014/chart" uri="{C3380CC4-5D6E-409C-BE32-E72D297353CC}">
              <c16:uniqueId val="{00000000-C3BC-4993-BA32-755DC1C7111F}"/>
            </c:ext>
          </c:extLst>
        </c:ser>
        <c:ser>
          <c:idx val="1"/>
          <c:order val="1"/>
          <c:tx>
            <c:strRef>
              <c:f>'[PH Data Analysis_v2.xlsx]Charts'!$A$218</c:f>
              <c:strCache>
                <c:ptCount val="1"/>
                <c:pt idx="0">
                  <c:v>Total</c:v>
                </c:pt>
              </c:strCache>
            </c:strRef>
          </c:tx>
          <c:spPr>
            <a:ln w="28575" cap="rnd">
              <a:solidFill>
                <a:schemeClr val="accent2"/>
              </a:solidFill>
              <a:round/>
            </a:ln>
            <a:effectLst/>
          </c:spPr>
          <c:marker>
            <c:symbol val="none"/>
          </c:marker>
          <c:cat>
            <c:numRef>
              <c:f>'[PH Data Analysis_v2.xlsx]Charts'!$B$215:$BR$215</c:f>
              <c:numCache>
                <c:formatCode>mmm\-yy</c:formatCode>
                <c:ptCount val="69"/>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pt idx="30">
                  <c:v>44075</c:v>
                </c:pt>
                <c:pt idx="31">
                  <c:v>44105</c:v>
                </c:pt>
                <c:pt idx="32">
                  <c:v>44136</c:v>
                </c:pt>
                <c:pt idx="33">
                  <c:v>44166</c:v>
                </c:pt>
                <c:pt idx="34">
                  <c:v>44197</c:v>
                </c:pt>
                <c:pt idx="35">
                  <c:v>44228</c:v>
                </c:pt>
                <c:pt idx="36">
                  <c:v>44256</c:v>
                </c:pt>
                <c:pt idx="37">
                  <c:v>44287</c:v>
                </c:pt>
                <c:pt idx="38">
                  <c:v>44317</c:v>
                </c:pt>
                <c:pt idx="39">
                  <c:v>44348</c:v>
                </c:pt>
                <c:pt idx="40">
                  <c:v>44378</c:v>
                </c:pt>
                <c:pt idx="41">
                  <c:v>44409</c:v>
                </c:pt>
                <c:pt idx="42">
                  <c:v>44440</c:v>
                </c:pt>
                <c:pt idx="43">
                  <c:v>44470</c:v>
                </c:pt>
                <c:pt idx="44">
                  <c:v>44501</c:v>
                </c:pt>
                <c:pt idx="45">
                  <c:v>44531</c:v>
                </c:pt>
                <c:pt idx="46">
                  <c:v>44562</c:v>
                </c:pt>
                <c:pt idx="47">
                  <c:v>44593</c:v>
                </c:pt>
                <c:pt idx="48">
                  <c:v>44621</c:v>
                </c:pt>
                <c:pt idx="49">
                  <c:v>44652</c:v>
                </c:pt>
                <c:pt idx="50">
                  <c:v>44682</c:v>
                </c:pt>
                <c:pt idx="51">
                  <c:v>44713</c:v>
                </c:pt>
                <c:pt idx="52">
                  <c:v>44743</c:v>
                </c:pt>
                <c:pt idx="53">
                  <c:v>44774</c:v>
                </c:pt>
                <c:pt idx="54">
                  <c:v>44805</c:v>
                </c:pt>
                <c:pt idx="55">
                  <c:v>44835</c:v>
                </c:pt>
                <c:pt idx="56">
                  <c:v>44866</c:v>
                </c:pt>
                <c:pt idx="57">
                  <c:v>44896</c:v>
                </c:pt>
                <c:pt idx="58">
                  <c:v>44927</c:v>
                </c:pt>
                <c:pt idx="59">
                  <c:v>44958</c:v>
                </c:pt>
                <c:pt idx="60">
                  <c:v>44986</c:v>
                </c:pt>
                <c:pt idx="61">
                  <c:v>45017</c:v>
                </c:pt>
                <c:pt idx="62">
                  <c:v>45047</c:v>
                </c:pt>
                <c:pt idx="63">
                  <c:v>45078</c:v>
                </c:pt>
                <c:pt idx="64">
                  <c:v>45108</c:v>
                </c:pt>
                <c:pt idx="65">
                  <c:v>45139</c:v>
                </c:pt>
                <c:pt idx="66">
                  <c:v>45170</c:v>
                </c:pt>
                <c:pt idx="67">
                  <c:v>45200</c:v>
                </c:pt>
                <c:pt idx="68">
                  <c:v>45231</c:v>
                </c:pt>
              </c:numCache>
            </c:numRef>
          </c:cat>
          <c:val>
            <c:numRef>
              <c:f>'[PH Data Analysis_v2.xlsx]Charts'!$B$218:$BR$218</c:f>
              <c:numCache>
                <c:formatCode>General</c:formatCode>
                <c:ptCount val="69"/>
                <c:pt idx="0">
                  <c:v>1269</c:v>
                </c:pt>
                <c:pt idx="1">
                  <c:v>1132</c:v>
                </c:pt>
                <c:pt idx="2">
                  <c:v>1279</c:v>
                </c:pt>
                <c:pt idx="3">
                  <c:v>1195</c:v>
                </c:pt>
                <c:pt idx="4">
                  <c:v>1394</c:v>
                </c:pt>
                <c:pt idx="5">
                  <c:v>1439</c:v>
                </c:pt>
                <c:pt idx="6">
                  <c:v>1435</c:v>
                </c:pt>
                <c:pt idx="7">
                  <c:v>1686</c:v>
                </c:pt>
                <c:pt idx="8">
                  <c:v>1591</c:v>
                </c:pt>
                <c:pt idx="9">
                  <c:v>1097</c:v>
                </c:pt>
                <c:pt idx="10">
                  <c:v>1609</c:v>
                </c:pt>
                <c:pt idx="11">
                  <c:v>1387</c:v>
                </c:pt>
                <c:pt idx="12">
                  <c:v>1587</c:v>
                </c:pt>
                <c:pt idx="13">
                  <c:v>1379</c:v>
                </c:pt>
                <c:pt idx="14">
                  <c:v>1513</c:v>
                </c:pt>
                <c:pt idx="15">
                  <c:v>1415</c:v>
                </c:pt>
                <c:pt idx="16">
                  <c:v>1351</c:v>
                </c:pt>
                <c:pt idx="17">
                  <c:v>1334</c:v>
                </c:pt>
                <c:pt idx="18">
                  <c:v>1392</c:v>
                </c:pt>
                <c:pt idx="19">
                  <c:v>1462</c:v>
                </c:pt>
                <c:pt idx="20">
                  <c:v>1860</c:v>
                </c:pt>
                <c:pt idx="21">
                  <c:v>1135</c:v>
                </c:pt>
                <c:pt idx="22">
                  <c:v>1680</c:v>
                </c:pt>
                <c:pt idx="23">
                  <c:v>1621</c:v>
                </c:pt>
                <c:pt idx="24">
                  <c:v>1214</c:v>
                </c:pt>
                <c:pt idx="25">
                  <c:v>576</c:v>
                </c:pt>
                <c:pt idx="26">
                  <c:v>827</c:v>
                </c:pt>
                <c:pt idx="27">
                  <c:v>1295</c:v>
                </c:pt>
                <c:pt idx="28">
                  <c:v>1392</c:v>
                </c:pt>
                <c:pt idx="29">
                  <c:v>1356</c:v>
                </c:pt>
                <c:pt idx="30">
                  <c:v>1471</c:v>
                </c:pt>
                <c:pt idx="31">
                  <c:v>1660</c:v>
                </c:pt>
                <c:pt idx="32">
                  <c:v>1545</c:v>
                </c:pt>
                <c:pt idx="33">
                  <c:v>1319</c:v>
                </c:pt>
                <c:pt idx="34">
                  <c:v>1501</c:v>
                </c:pt>
                <c:pt idx="35">
                  <c:v>1644</c:v>
                </c:pt>
                <c:pt idx="36">
                  <c:v>1910</c:v>
                </c:pt>
                <c:pt idx="37">
                  <c:v>1746</c:v>
                </c:pt>
                <c:pt idx="38">
                  <c:v>1972</c:v>
                </c:pt>
                <c:pt idx="39">
                  <c:v>1804</c:v>
                </c:pt>
                <c:pt idx="40">
                  <c:v>1757</c:v>
                </c:pt>
                <c:pt idx="41">
                  <c:v>1670</c:v>
                </c:pt>
                <c:pt idx="42">
                  <c:v>1827</c:v>
                </c:pt>
                <c:pt idx="43">
                  <c:v>1748</c:v>
                </c:pt>
                <c:pt idx="44">
                  <c:v>1886</c:v>
                </c:pt>
                <c:pt idx="45">
                  <c:v>1545</c:v>
                </c:pt>
                <c:pt idx="46">
                  <c:v>1759</c:v>
                </c:pt>
                <c:pt idx="47">
                  <c:v>1662</c:v>
                </c:pt>
                <c:pt idx="48">
                  <c:v>1911</c:v>
                </c:pt>
                <c:pt idx="49">
                  <c:v>1516</c:v>
                </c:pt>
                <c:pt idx="50">
                  <c:v>1724</c:v>
                </c:pt>
                <c:pt idx="51">
                  <c:v>1642</c:v>
                </c:pt>
                <c:pt idx="52">
                  <c:v>1629</c:v>
                </c:pt>
                <c:pt idx="53">
                  <c:v>1648</c:v>
                </c:pt>
                <c:pt idx="54">
                  <c:v>1726</c:v>
                </c:pt>
                <c:pt idx="55">
                  <c:v>1845</c:v>
                </c:pt>
                <c:pt idx="56">
                  <c:v>1821</c:v>
                </c:pt>
                <c:pt idx="57">
                  <c:v>1347</c:v>
                </c:pt>
                <c:pt idx="58">
                  <c:v>1918</c:v>
                </c:pt>
                <c:pt idx="59">
                  <c:v>1684</c:v>
                </c:pt>
                <c:pt idx="60">
                  <c:v>2097</c:v>
                </c:pt>
                <c:pt idx="61">
                  <c:v>1589</c:v>
                </c:pt>
                <c:pt idx="62">
                  <c:v>1726</c:v>
                </c:pt>
                <c:pt idx="63">
                  <c:v>1696</c:v>
                </c:pt>
                <c:pt idx="64">
                  <c:v>1953</c:v>
                </c:pt>
                <c:pt idx="65">
                  <c:v>1819</c:v>
                </c:pt>
                <c:pt idx="66">
                  <c:v>1955</c:v>
                </c:pt>
                <c:pt idx="67">
                  <c:v>2207</c:v>
                </c:pt>
                <c:pt idx="68">
                  <c:v>2104</c:v>
                </c:pt>
              </c:numCache>
            </c:numRef>
          </c:val>
          <c:smooth val="0"/>
          <c:extLst>
            <c:ext xmlns:c16="http://schemas.microsoft.com/office/drawing/2014/chart" uri="{C3380CC4-5D6E-409C-BE32-E72D297353CC}">
              <c16:uniqueId val="{00000001-C3BC-4993-BA32-755DC1C7111F}"/>
            </c:ext>
          </c:extLst>
        </c:ser>
        <c:dLbls>
          <c:showLegendKey val="0"/>
          <c:showVal val="0"/>
          <c:showCatName val="0"/>
          <c:showSerName val="0"/>
          <c:showPercent val="0"/>
          <c:showBubbleSize val="0"/>
        </c:dLbls>
        <c:smooth val="0"/>
        <c:axId val="662429375"/>
        <c:axId val="1934432063"/>
      </c:lineChart>
      <c:dateAx>
        <c:axId val="6624293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2063"/>
        <c:crosses val="autoZero"/>
        <c:auto val="1"/>
        <c:lblOffset val="100"/>
        <c:baseTimeUnit val="months"/>
      </c:dateAx>
      <c:valAx>
        <c:axId val="1934432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42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Improvement rate by age group, rolling 12-month</a:t>
            </a:r>
            <a:r>
              <a:rPr lang="en-GB" baseline="0" dirty="0"/>
              <a:t>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'[NHS talking therapies dashboard extracts.xlsx]Clinical outcomes'!$A$23</c:f>
              <c:strCache>
                <c:ptCount val="1"/>
                <c:pt idx="0">
                  <c:v>Under 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outcomes'!$E$23:$P$23</c:f>
              <c:numCache>
                <c:formatCode>0%</c:formatCode>
                <c:ptCount val="12"/>
                <c:pt idx="0">
                  <c:v>0.59</c:v>
                </c:pt>
                <c:pt idx="1">
                  <c:v>0.56000000000000005</c:v>
                </c:pt>
                <c:pt idx="2">
                  <c:v>0.64</c:v>
                </c:pt>
                <c:pt idx="3">
                  <c:v>0.61</c:v>
                </c:pt>
                <c:pt idx="4">
                  <c:v>0.56000000000000005</c:v>
                </c:pt>
                <c:pt idx="5">
                  <c:v>0.6</c:v>
                </c:pt>
                <c:pt idx="6">
                  <c:v>0.59</c:v>
                </c:pt>
                <c:pt idx="7">
                  <c:v>0.63</c:v>
                </c:pt>
                <c:pt idx="8">
                  <c:v>0.61</c:v>
                </c:pt>
                <c:pt idx="9">
                  <c:v>0.62</c:v>
                </c:pt>
                <c:pt idx="10">
                  <c:v>0.6</c:v>
                </c:pt>
                <c:pt idx="11">
                  <c:v>0.59</c:v>
                </c:pt>
              </c:numCache>
            </c:numRef>
          </c:val>
          <c:smooth val="0"/>
          <c:extLst>
            <c:ext xmlns:c16="http://schemas.microsoft.com/office/drawing/2014/chart" uri="{C3380CC4-5D6E-409C-BE32-E72D297353CC}">
              <c16:uniqueId val="{00000000-601B-4729-B50F-7F6A3C2B2451}"/>
            </c:ext>
          </c:extLst>
        </c:ser>
        <c:ser>
          <c:idx val="1"/>
          <c:order val="1"/>
          <c:tx>
            <c:strRef>
              <c:f>'[NHS talking therapies dashboard extracts.xlsx]Clinical outcomes'!$A$24</c:f>
              <c:strCache>
                <c:ptCount val="1"/>
                <c:pt idx="0">
                  <c:v>18-25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outcomes'!$E$24:$P$24</c:f>
              <c:numCache>
                <c:formatCode>0%</c:formatCode>
                <c:ptCount val="12"/>
                <c:pt idx="0">
                  <c:v>0.64</c:v>
                </c:pt>
                <c:pt idx="1">
                  <c:v>0.63</c:v>
                </c:pt>
                <c:pt idx="2">
                  <c:v>0.64</c:v>
                </c:pt>
                <c:pt idx="3">
                  <c:v>0.64</c:v>
                </c:pt>
                <c:pt idx="4">
                  <c:v>0.66</c:v>
                </c:pt>
                <c:pt idx="5">
                  <c:v>0.65</c:v>
                </c:pt>
                <c:pt idx="6">
                  <c:v>0.65</c:v>
                </c:pt>
                <c:pt idx="7">
                  <c:v>0.65</c:v>
                </c:pt>
                <c:pt idx="8">
                  <c:v>0.65</c:v>
                </c:pt>
                <c:pt idx="9">
                  <c:v>0.65</c:v>
                </c:pt>
                <c:pt idx="10">
                  <c:v>0.64</c:v>
                </c:pt>
                <c:pt idx="11">
                  <c:v>0.64</c:v>
                </c:pt>
              </c:numCache>
            </c:numRef>
          </c:val>
          <c:smooth val="0"/>
          <c:extLst>
            <c:ext xmlns:c16="http://schemas.microsoft.com/office/drawing/2014/chart" uri="{C3380CC4-5D6E-409C-BE32-E72D297353CC}">
              <c16:uniqueId val="{00000001-601B-4729-B50F-7F6A3C2B2451}"/>
            </c:ext>
          </c:extLst>
        </c:ser>
        <c:ser>
          <c:idx val="2"/>
          <c:order val="2"/>
          <c:tx>
            <c:strRef>
              <c:f>'[NHS talking therapies dashboard extracts.xlsx]Clinical outcomes'!$A$25</c:f>
              <c:strCache>
                <c:ptCount val="1"/>
                <c:pt idx="0">
                  <c:v>26-64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outcomes'!$E$25:$P$25</c:f>
              <c:numCache>
                <c:formatCode>0%</c:formatCode>
                <c:ptCount val="12"/>
                <c:pt idx="0">
                  <c:v>0.67</c:v>
                </c:pt>
                <c:pt idx="1">
                  <c:v>0.66</c:v>
                </c:pt>
                <c:pt idx="2">
                  <c:v>0.67</c:v>
                </c:pt>
                <c:pt idx="3">
                  <c:v>0.67</c:v>
                </c:pt>
                <c:pt idx="4">
                  <c:v>0.68</c:v>
                </c:pt>
                <c:pt idx="5">
                  <c:v>0.68</c:v>
                </c:pt>
                <c:pt idx="6">
                  <c:v>0.68</c:v>
                </c:pt>
                <c:pt idx="7">
                  <c:v>0.68</c:v>
                </c:pt>
                <c:pt idx="8">
                  <c:v>0.67</c:v>
                </c:pt>
                <c:pt idx="9">
                  <c:v>0.67</c:v>
                </c:pt>
                <c:pt idx="10">
                  <c:v>0.67</c:v>
                </c:pt>
                <c:pt idx="11">
                  <c:v>0.67</c:v>
                </c:pt>
              </c:numCache>
            </c:numRef>
          </c:val>
          <c:smooth val="0"/>
          <c:extLst>
            <c:ext xmlns:c16="http://schemas.microsoft.com/office/drawing/2014/chart" uri="{C3380CC4-5D6E-409C-BE32-E72D297353CC}">
              <c16:uniqueId val="{00000002-601B-4729-B50F-7F6A3C2B2451}"/>
            </c:ext>
          </c:extLst>
        </c:ser>
        <c:ser>
          <c:idx val="3"/>
          <c:order val="3"/>
          <c:tx>
            <c:strRef>
              <c:f>'[NHS talking therapies dashboard extracts.xlsx]Clinical outcomes'!$A$26</c:f>
              <c:strCache>
                <c:ptCount val="1"/>
                <c:pt idx="0">
                  <c:v>65+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outcomes'!$E$26:$P$26</c:f>
              <c:numCache>
                <c:formatCode>0%</c:formatCode>
                <c:ptCount val="12"/>
                <c:pt idx="0">
                  <c:v>0.71</c:v>
                </c:pt>
                <c:pt idx="1">
                  <c:v>0.7</c:v>
                </c:pt>
                <c:pt idx="2">
                  <c:v>0.7</c:v>
                </c:pt>
                <c:pt idx="3">
                  <c:v>0.7</c:v>
                </c:pt>
                <c:pt idx="4">
                  <c:v>0.71</c:v>
                </c:pt>
                <c:pt idx="5">
                  <c:v>0.71</c:v>
                </c:pt>
                <c:pt idx="6">
                  <c:v>0.71</c:v>
                </c:pt>
                <c:pt idx="7">
                  <c:v>0.7</c:v>
                </c:pt>
                <c:pt idx="8">
                  <c:v>0.71</c:v>
                </c:pt>
                <c:pt idx="9">
                  <c:v>0.7</c:v>
                </c:pt>
                <c:pt idx="10">
                  <c:v>0.69</c:v>
                </c:pt>
                <c:pt idx="11">
                  <c:v>0.71</c:v>
                </c:pt>
              </c:numCache>
            </c:numRef>
          </c:val>
          <c:smooth val="0"/>
          <c:extLst>
            <c:ext xmlns:c16="http://schemas.microsoft.com/office/drawing/2014/chart" uri="{C3380CC4-5D6E-409C-BE32-E72D297353CC}">
              <c16:uniqueId val="{00000003-601B-4729-B50F-7F6A3C2B2451}"/>
            </c:ext>
          </c:extLst>
        </c:ser>
        <c:ser>
          <c:idx val="4"/>
          <c:order val="4"/>
          <c:tx>
            <c:strRef>
              <c:f>'[NHS talking therapies dashboard extracts.xlsx]Clinical outcomes'!$A$27</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outcomes'!$E$27:$P$27</c:f>
              <c:numCache>
                <c:formatCode>0%</c:formatCode>
                <c:ptCount val="12"/>
                <c:pt idx="0">
                  <c:v>0.7</c:v>
                </c:pt>
                <c:pt idx="1">
                  <c:v>0.7</c:v>
                </c:pt>
                <c:pt idx="2">
                  <c:v>0.7</c:v>
                </c:pt>
                <c:pt idx="3">
                  <c:v>0.7</c:v>
                </c:pt>
                <c:pt idx="4">
                  <c:v>0.7</c:v>
                </c:pt>
                <c:pt idx="5">
                  <c:v>0.7</c:v>
                </c:pt>
                <c:pt idx="6">
                  <c:v>0.7</c:v>
                </c:pt>
                <c:pt idx="7">
                  <c:v>0.7</c:v>
                </c:pt>
                <c:pt idx="8">
                  <c:v>0.7</c:v>
                </c:pt>
                <c:pt idx="9">
                  <c:v>0.7</c:v>
                </c:pt>
                <c:pt idx="10">
                  <c:v>0.7</c:v>
                </c:pt>
                <c:pt idx="11">
                  <c:v>0.7</c:v>
                </c:pt>
              </c:numCache>
            </c:numRef>
          </c:val>
          <c:smooth val="0"/>
          <c:extLst>
            <c:ext xmlns:c16="http://schemas.microsoft.com/office/drawing/2014/chart" uri="{C3380CC4-5D6E-409C-BE32-E72D297353CC}">
              <c16:uniqueId val="{00000004-601B-4729-B50F-7F6A3C2B2451}"/>
            </c:ext>
          </c:extLst>
        </c:ser>
        <c:dLbls>
          <c:showLegendKey val="0"/>
          <c:showVal val="0"/>
          <c:showCatName val="0"/>
          <c:showSerName val="0"/>
          <c:showPercent val="0"/>
          <c:showBubbleSize val="0"/>
        </c:dLbls>
        <c:marker val="1"/>
        <c:smooth val="0"/>
        <c:axId val="2116633007"/>
        <c:axId val="1945919727"/>
      </c:lineChart>
      <c:dateAx>
        <c:axId val="211663300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5919727"/>
        <c:crosses val="autoZero"/>
        <c:auto val="1"/>
        <c:lblOffset val="100"/>
        <c:baseTimeUnit val="months"/>
      </c:dateAx>
      <c:valAx>
        <c:axId val="1945919727"/>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633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Recovery rate</a:t>
            </a:r>
            <a:r>
              <a:rPr lang="en-GB" baseline="0"/>
              <a:t> by ethnic group, rolling 12-months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'[NHS talking therapies dashboard extracts.xlsx]Clinical outcomes'!$A$37</c:f>
              <c:strCache>
                <c:ptCount val="1"/>
                <c:pt idx="0">
                  <c:v>White British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outcomes'!$E$37:$P$37</c:f>
              <c:numCache>
                <c:formatCode>0%</c:formatCode>
                <c:ptCount val="12"/>
                <c:pt idx="0">
                  <c:v>0.5</c:v>
                </c:pt>
                <c:pt idx="1">
                  <c:v>0.5</c:v>
                </c:pt>
                <c:pt idx="2">
                  <c:v>0.51</c:v>
                </c:pt>
                <c:pt idx="3">
                  <c:v>0.51</c:v>
                </c:pt>
                <c:pt idx="4">
                  <c:v>0.52</c:v>
                </c:pt>
                <c:pt idx="5">
                  <c:v>0.52</c:v>
                </c:pt>
                <c:pt idx="6">
                  <c:v>0.51</c:v>
                </c:pt>
                <c:pt idx="7">
                  <c:v>0.52</c:v>
                </c:pt>
                <c:pt idx="8">
                  <c:v>0.51</c:v>
                </c:pt>
                <c:pt idx="9">
                  <c:v>0.51</c:v>
                </c:pt>
                <c:pt idx="10">
                  <c:v>0.51</c:v>
                </c:pt>
                <c:pt idx="11">
                  <c:v>0.51</c:v>
                </c:pt>
              </c:numCache>
            </c:numRef>
          </c:val>
          <c:smooth val="0"/>
          <c:extLst>
            <c:ext xmlns:c16="http://schemas.microsoft.com/office/drawing/2014/chart" uri="{C3380CC4-5D6E-409C-BE32-E72D297353CC}">
              <c16:uniqueId val="{00000000-47B4-4F9D-AE80-BFE14473B29F}"/>
            </c:ext>
          </c:extLst>
        </c:ser>
        <c:ser>
          <c:idx val="0"/>
          <c:order val="1"/>
          <c:tx>
            <c:strRef>
              <c:f>'[NHS talking therapies dashboard extracts.xlsx]Clinical outcomes'!$A$36</c:f>
              <c:strCache>
                <c:ptCount val="1"/>
                <c:pt idx="0">
                  <c:v>Ethnic Minorities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outcomes'!$E$36:$P$36</c:f>
              <c:numCache>
                <c:formatCode>0%</c:formatCode>
                <c:ptCount val="12"/>
                <c:pt idx="0">
                  <c:v>0.48</c:v>
                </c:pt>
                <c:pt idx="1">
                  <c:v>0.47</c:v>
                </c:pt>
                <c:pt idx="2">
                  <c:v>0.47</c:v>
                </c:pt>
                <c:pt idx="3">
                  <c:v>0.47</c:v>
                </c:pt>
                <c:pt idx="4">
                  <c:v>0.49</c:v>
                </c:pt>
                <c:pt idx="5">
                  <c:v>0.48</c:v>
                </c:pt>
                <c:pt idx="6">
                  <c:v>0.48</c:v>
                </c:pt>
                <c:pt idx="7">
                  <c:v>0.48</c:v>
                </c:pt>
                <c:pt idx="8">
                  <c:v>0.48</c:v>
                </c:pt>
                <c:pt idx="9">
                  <c:v>0.47</c:v>
                </c:pt>
                <c:pt idx="10">
                  <c:v>0.48</c:v>
                </c:pt>
                <c:pt idx="11">
                  <c:v>0.48</c:v>
                </c:pt>
              </c:numCache>
            </c:numRef>
          </c:val>
          <c:smooth val="0"/>
          <c:extLst>
            <c:ext xmlns:c16="http://schemas.microsoft.com/office/drawing/2014/chart" uri="{C3380CC4-5D6E-409C-BE32-E72D297353CC}">
              <c16:uniqueId val="{00000001-47B4-4F9D-AE80-BFE14473B29F}"/>
            </c:ext>
          </c:extLst>
        </c:ser>
        <c:ser>
          <c:idx val="2"/>
          <c:order val="2"/>
          <c:tx>
            <c:strRef>
              <c:f>'[NHS talking therapies dashboard extracts.xlsx]Clinical outcomes'!$A$38</c:f>
              <c:strCache>
                <c:ptCount val="1"/>
                <c:pt idx="0">
                  <c:v>Other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outcomes'!$E$38:$P$38</c:f>
              <c:numCache>
                <c:formatCode>0%</c:formatCode>
                <c:ptCount val="12"/>
                <c:pt idx="0">
                  <c:v>0.46</c:v>
                </c:pt>
                <c:pt idx="1">
                  <c:v>0.46</c:v>
                </c:pt>
                <c:pt idx="2">
                  <c:v>0.44</c:v>
                </c:pt>
                <c:pt idx="3">
                  <c:v>0.48</c:v>
                </c:pt>
                <c:pt idx="4">
                  <c:v>0.48</c:v>
                </c:pt>
                <c:pt idx="5">
                  <c:v>0.47</c:v>
                </c:pt>
                <c:pt idx="6">
                  <c:v>0.47</c:v>
                </c:pt>
                <c:pt idx="7">
                  <c:v>0.47</c:v>
                </c:pt>
                <c:pt idx="8">
                  <c:v>0.48</c:v>
                </c:pt>
                <c:pt idx="9">
                  <c:v>0.48</c:v>
                </c:pt>
                <c:pt idx="10">
                  <c:v>0.45</c:v>
                </c:pt>
                <c:pt idx="11">
                  <c:v>0.46</c:v>
                </c:pt>
              </c:numCache>
            </c:numRef>
          </c:val>
          <c:smooth val="0"/>
          <c:extLst>
            <c:ext xmlns:c16="http://schemas.microsoft.com/office/drawing/2014/chart" uri="{C3380CC4-5D6E-409C-BE32-E72D297353CC}">
              <c16:uniqueId val="{00000002-47B4-4F9D-AE80-BFE14473B29F}"/>
            </c:ext>
          </c:extLst>
        </c:ser>
        <c:ser>
          <c:idx val="3"/>
          <c:order val="3"/>
          <c:tx>
            <c:strRef>
              <c:f>'[NHS talking therapies dashboard extracts.xlsx]Clinical outcomes'!$A$39</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outcomes'!$E$39:$P$39</c:f>
              <c:numCache>
                <c:formatCode>0%</c:formatCode>
                <c:ptCount val="12"/>
                <c:pt idx="0">
                  <c:v>0.5</c:v>
                </c:pt>
                <c:pt idx="1">
                  <c:v>0.5</c:v>
                </c:pt>
                <c:pt idx="2">
                  <c:v>0.5</c:v>
                </c:pt>
                <c:pt idx="3">
                  <c:v>0.5</c:v>
                </c:pt>
                <c:pt idx="4">
                  <c:v>0.5</c:v>
                </c:pt>
                <c:pt idx="5">
                  <c:v>0.5</c:v>
                </c:pt>
                <c:pt idx="6">
                  <c:v>0.5</c:v>
                </c:pt>
                <c:pt idx="7">
                  <c:v>0.5</c:v>
                </c:pt>
                <c:pt idx="8">
                  <c:v>0.5</c:v>
                </c:pt>
                <c:pt idx="9">
                  <c:v>0.5</c:v>
                </c:pt>
                <c:pt idx="10">
                  <c:v>0.5</c:v>
                </c:pt>
                <c:pt idx="11">
                  <c:v>0.5</c:v>
                </c:pt>
              </c:numCache>
            </c:numRef>
          </c:val>
          <c:smooth val="0"/>
          <c:extLst>
            <c:ext xmlns:c16="http://schemas.microsoft.com/office/drawing/2014/chart" uri="{C3380CC4-5D6E-409C-BE32-E72D297353CC}">
              <c16:uniqueId val="{00000003-47B4-4F9D-AE80-BFE14473B29F}"/>
            </c:ext>
          </c:extLst>
        </c:ser>
        <c:dLbls>
          <c:showLegendKey val="0"/>
          <c:showVal val="0"/>
          <c:showCatName val="0"/>
          <c:showSerName val="0"/>
          <c:showPercent val="0"/>
          <c:showBubbleSize val="0"/>
        </c:dLbls>
        <c:marker val="1"/>
        <c:smooth val="0"/>
        <c:axId val="2116633007"/>
        <c:axId val="2107544751"/>
      </c:lineChart>
      <c:dateAx>
        <c:axId val="21166330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544751"/>
        <c:crosses val="autoZero"/>
        <c:auto val="1"/>
        <c:lblOffset val="100"/>
        <c:baseTimeUnit val="months"/>
      </c:dateAx>
      <c:valAx>
        <c:axId val="2107544751"/>
        <c:scaling>
          <c:orientation val="minMax"/>
          <c:max val="0.60000000000000009"/>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633007"/>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Improvement rate by ethnic group, rolling</a:t>
            </a:r>
            <a:r>
              <a:rPr lang="en-GB" baseline="0"/>
              <a:t> 12-months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'[NHS talking therapies dashboard extracts.xlsx]Clinical outcomes'!$A$48</c:f>
              <c:strCache>
                <c:ptCount val="1"/>
                <c:pt idx="0">
                  <c:v>White British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outcomes'!$E$48:$P$48</c:f>
              <c:numCache>
                <c:formatCode>0%</c:formatCode>
                <c:ptCount val="12"/>
                <c:pt idx="0">
                  <c:v>0.67</c:v>
                </c:pt>
                <c:pt idx="1">
                  <c:v>0.66</c:v>
                </c:pt>
                <c:pt idx="2">
                  <c:v>0.68</c:v>
                </c:pt>
                <c:pt idx="3">
                  <c:v>0.68</c:v>
                </c:pt>
                <c:pt idx="4">
                  <c:v>0.68</c:v>
                </c:pt>
                <c:pt idx="5">
                  <c:v>0.68</c:v>
                </c:pt>
                <c:pt idx="6">
                  <c:v>0.68</c:v>
                </c:pt>
                <c:pt idx="7">
                  <c:v>0.68</c:v>
                </c:pt>
                <c:pt idx="8">
                  <c:v>0.68</c:v>
                </c:pt>
                <c:pt idx="9">
                  <c:v>0.68</c:v>
                </c:pt>
                <c:pt idx="10">
                  <c:v>0.67</c:v>
                </c:pt>
                <c:pt idx="11">
                  <c:v>0.67</c:v>
                </c:pt>
              </c:numCache>
            </c:numRef>
          </c:val>
          <c:smooth val="0"/>
          <c:extLst>
            <c:ext xmlns:c16="http://schemas.microsoft.com/office/drawing/2014/chart" uri="{C3380CC4-5D6E-409C-BE32-E72D297353CC}">
              <c16:uniqueId val="{00000000-E1FF-4EA0-BEF0-4D2080E57E5C}"/>
            </c:ext>
          </c:extLst>
        </c:ser>
        <c:ser>
          <c:idx val="0"/>
          <c:order val="1"/>
          <c:tx>
            <c:strRef>
              <c:f>'[NHS talking therapies dashboard extracts.xlsx]Clinical outcomes'!$A$47</c:f>
              <c:strCache>
                <c:ptCount val="1"/>
                <c:pt idx="0">
                  <c:v>Ethnic Minorities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outcomes'!$E$47:$P$47</c:f>
              <c:numCache>
                <c:formatCode>0%</c:formatCode>
                <c:ptCount val="12"/>
                <c:pt idx="0">
                  <c:v>0.65</c:v>
                </c:pt>
                <c:pt idx="1">
                  <c:v>0.63</c:v>
                </c:pt>
                <c:pt idx="2">
                  <c:v>0.65</c:v>
                </c:pt>
                <c:pt idx="3">
                  <c:v>0.65</c:v>
                </c:pt>
                <c:pt idx="4">
                  <c:v>0.65</c:v>
                </c:pt>
                <c:pt idx="5">
                  <c:v>0.66</c:v>
                </c:pt>
                <c:pt idx="6">
                  <c:v>0.65</c:v>
                </c:pt>
                <c:pt idx="7">
                  <c:v>0.64</c:v>
                </c:pt>
                <c:pt idx="8">
                  <c:v>0.64</c:v>
                </c:pt>
                <c:pt idx="9">
                  <c:v>0.64</c:v>
                </c:pt>
                <c:pt idx="10">
                  <c:v>0.64</c:v>
                </c:pt>
                <c:pt idx="11">
                  <c:v>0.65</c:v>
                </c:pt>
              </c:numCache>
            </c:numRef>
          </c:val>
          <c:smooth val="0"/>
          <c:extLst>
            <c:ext xmlns:c16="http://schemas.microsoft.com/office/drawing/2014/chart" uri="{C3380CC4-5D6E-409C-BE32-E72D297353CC}">
              <c16:uniqueId val="{00000001-E1FF-4EA0-BEF0-4D2080E57E5C}"/>
            </c:ext>
          </c:extLst>
        </c:ser>
        <c:ser>
          <c:idx val="2"/>
          <c:order val="2"/>
          <c:tx>
            <c:strRef>
              <c:f>'[NHS talking therapies dashboard extracts.xlsx]Clinical outcomes'!$A$49</c:f>
              <c:strCache>
                <c:ptCount val="1"/>
                <c:pt idx="0">
                  <c:v>Other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outcomes'!$E$49:$P$49</c:f>
              <c:numCache>
                <c:formatCode>0%</c:formatCode>
                <c:ptCount val="12"/>
                <c:pt idx="0">
                  <c:v>0.62</c:v>
                </c:pt>
                <c:pt idx="1">
                  <c:v>0.62</c:v>
                </c:pt>
                <c:pt idx="2">
                  <c:v>0.61</c:v>
                </c:pt>
                <c:pt idx="3">
                  <c:v>0.63</c:v>
                </c:pt>
                <c:pt idx="4">
                  <c:v>0.63</c:v>
                </c:pt>
                <c:pt idx="5">
                  <c:v>0.64</c:v>
                </c:pt>
                <c:pt idx="6">
                  <c:v>0.63</c:v>
                </c:pt>
                <c:pt idx="7">
                  <c:v>0.64</c:v>
                </c:pt>
                <c:pt idx="8">
                  <c:v>0.64</c:v>
                </c:pt>
                <c:pt idx="9">
                  <c:v>0.63</c:v>
                </c:pt>
                <c:pt idx="10">
                  <c:v>0.62</c:v>
                </c:pt>
                <c:pt idx="11">
                  <c:v>0.64</c:v>
                </c:pt>
              </c:numCache>
            </c:numRef>
          </c:val>
          <c:smooth val="0"/>
          <c:extLst>
            <c:ext xmlns:c16="http://schemas.microsoft.com/office/drawing/2014/chart" uri="{C3380CC4-5D6E-409C-BE32-E72D297353CC}">
              <c16:uniqueId val="{00000002-E1FF-4EA0-BEF0-4D2080E57E5C}"/>
            </c:ext>
          </c:extLst>
        </c:ser>
        <c:ser>
          <c:idx val="3"/>
          <c:order val="3"/>
          <c:tx>
            <c:strRef>
              <c:f>'[NHS talking therapies dashboard extracts.xlsx]Clinical outcomes'!$A$50</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outcomes'!$E$50:$P$50</c:f>
              <c:numCache>
                <c:formatCode>0%</c:formatCode>
                <c:ptCount val="12"/>
                <c:pt idx="0">
                  <c:v>0.7</c:v>
                </c:pt>
                <c:pt idx="1">
                  <c:v>0.7</c:v>
                </c:pt>
                <c:pt idx="2">
                  <c:v>0.7</c:v>
                </c:pt>
                <c:pt idx="3">
                  <c:v>0.7</c:v>
                </c:pt>
                <c:pt idx="4">
                  <c:v>0.7</c:v>
                </c:pt>
                <c:pt idx="5">
                  <c:v>0.7</c:v>
                </c:pt>
                <c:pt idx="6">
                  <c:v>0.7</c:v>
                </c:pt>
                <c:pt idx="7">
                  <c:v>0.7</c:v>
                </c:pt>
                <c:pt idx="8">
                  <c:v>0.7</c:v>
                </c:pt>
                <c:pt idx="9">
                  <c:v>0.7</c:v>
                </c:pt>
                <c:pt idx="10">
                  <c:v>0.7</c:v>
                </c:pt>
                <c:pt idx="11">
                  <c:v>0.7</c:v>
                </c:pt>
              </c:numCache>
            </c:numRef>
          </c:val>
          <c:smooth val="0"/>
          <c:extLst>
            <c:ext xmlns:c16="http://schemas.microsoft.com/office/drawing/2014/chart" uri="{C3380CC4-5D6E-409C-BE32-E72D297353CC}">
              <c16:uniqueId val="{00000003-E1FF-4EA0-BEF0-4D2080E57E5C}"/>
            </c:ext>
          </c:extLst>
        </c:ser>
        <c:dLbls>
          <c:showLegendKey val="0"/>
          <c:showVal val="0"/>
          <c:showCatName val="0"/>
          <c:showSerName val="0"/>
          <c:showPercent val="0"/>
          <c:showBubbleSize val="0"/>
        </c:dLbls>
        <c:marker val="1"/>
        <c:smooth val="0"/>
        <c:axId val="2107447919"/>
        <c:axId val="83374367"/>
      </c:lineChart>
      <c:dateAx>
        <c:axId val="210744791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74367"/>
        <c:crosses val="autoZero"/>
        <c:auto val="1"/>
        <c:lblOffset val="100"/>
        <c:baseTimeUnit val="months"/>
      </c:dateAx>
      <c:valAx>
        <c:axId val="83374367"/>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44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Attendance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2"/>
          <c:order val="1"/>
          <c:tx>
            <c:strRef>
              <c:f>'[Community MH summary dashboards extract.xlsx]CMD dashboard'!$A$57</c:f>
              <c:strCache>
                <c:ptCount val="1"/>
                <c:pt idx="0">
                  <c:v>Attended</c:v>
                </c:pt>
              </c:strCache>
            </c:strRef>
          </c:tx>
          <c:spPr>
            <a:solidFill>
              <a:schemeClr val="accent3"/>
            </a:solidFill>
            <a:ln>
              <a:noFill/>
            </a:ln>
            <a:effectLst/>
          </c:spPr>
          <c:cat>
            <c:numRef>
              <c:f>'[Community MH summary dashboards extract.xlsx]CMD dashboard'!$B$55:$W$55</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dashboard'!$B$57:$W$57</c:f>
              <c:numCache>
                <c:formatCode>#,##0</c:formatCode>
                <c:ptCount val="22"/>
                <c:pt idx="0">
                  <c:v>7265</c:v>
                </c:pt>
                <c:pt idx="1">
                  <c:v>8200</c:v>
                </c:pt>
                <c:pt idx="2">
                  <c:v>7060</c:v>
                </c:pt>
                <c:pt idx="3">
                  <c:v>7670</c:v>
                </c:pt>
                <c:pt idx="4">
                  <c:v>7180</c:v>
                </c:pt>
                <c:pt idx="5">
                  <c:v>8470</c:v>
                </c:pt>
                <c:pt idx="6">
                  <c:v>7045</c:v>
                </c:pt>
                <c:pt idx="7">
                  <c:v>8360</c:v>
                </c:pt>
                <c:pt idx="8">
                  <c:v>7750</c:v>
                </c:pt>
                <c:pt idx="9">
                  <c:v>8255</c:v>
                </c:pt>
                <c:pt idx="10">
                  <c:v>7985</c:v>
                </c:pt>
                <c:pt idx="11">
                  <c:v>8005</c:v>
                </c:pt>
                <c:pt idx="12">
                  <c:v>7695</c:v>
                </c:pt>
                <c:pt idx="13">
                  <c:v>8550</c:v>
                </c:pt>
                <c:pt idx="14">
                  <c:v>6900</c:v>
                </c:pt>
                <c:pt idx="15">
                  <c:v>8285</c:v>
                </c:pt>
                <c:pt idx="16">
                  <c:v>7600</c:v>
                </c:pt>
                <c:pt idx="17">
                  <c:v>8945</c:v>
                </c:pt>
                <c:pt idx="18">
                  <c:v>6790</c:v>
                </c:pt>
                <c:pt idx="19">
                  <c:v>8250</c:v>
                </c:pt>
                <c:pt idx="20">
                  <c:v>8840</c:v>
                </c:pt>
                <c:pt idx="21">
                  <c:v>7920</c:v>
                </c:pt>
              </c:numCache>
            </c:numRef>
          </c:val>
          <c:extLst>
            <c:ext xmlns:c16="http://schemas.microsoft.com/office/drawing/2014/chart" uri="{C3380CC4-5D6E-409C-BE32-E72D297353CC}">
              <c16:uniqueId val="{00000000-5DA9-4600-BDF9-C5356D8928F1}"/>
            </c:ext>
          </c:extLst>
        </c:ser>
        <c:ser>
          <c:idx val="0"/>
          <c:order val="2"/>
          <c:tx>
            <c:strRef>
              <c:f>'[Community MH summary dashboards extract.xlsx]CMD dashboard'!$A$56</c:f>
              <c:strCache>
                <c:ptCount val="1"/>
                <c:pt idx="0">
                  <c:v>DNA</c:v>
                </c:pt>
              </c:strCache>
            </c:strRef>
          </c:tx>
          <c:spPr>
            <a:solidFill>
              <a:schemeClr val="accent1"/>
            </a:solidFill>
            <a:ln>
              <a:noFill/>
            </a:ln>
            <a:effectLst/>
          </c:spPr>
          <c:cat>
            <c:numRef>
              <c:f>'[Community MH summary dashboards extract.xlsx]CMD dashboard'!$B$55:$W$55</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dashboard'!$B$56:$W$56</c:f>
              <c:numCache>
                <c:formatCode>#,##0</c:formatCode>
                <c:ptCount val="22"/>
                <c:pt idx="0">
                  <c:v>1490</c:v>
                </c:pt>
                <c:pt idx="1">
                  <c:v>1560</c:v>
                </c:pt>
                <c:pt idx="2">
                  <c:v>1585</c:v>
                </c:pt>
                <c:pt idx="3">
                  <c:v>1420</c:v>
                </c:pt>
                <c:pt idx="4">
                  <c:v>1365</c:v>
                </c:pt>
                <c:pt idx="5" formatCode="General">
                  <c:v>45</c:v>
                </c:pt>
                <c:pt idx="6" formatCode="General">
                  <c:v>30</c:v>
                </c:pt>
                <c:pt idx="7">
                  <c:v>1295</c:v>
                </c:pt>
                <c:pt idx="8">
                  <c:v>1110</c:v>
                </c:pt>
                <c:pt idx="9">
                  <c:v>1225</c:v>
                </c:pt>
                <c:pt idx="10">
                  <c:v>1165</c:v>
                </c:pt>
                <c:pt idx="11">
                  <c:v>1015</c:v>
                </c:pt>
                <c:pt idx="12">
                  <c:v>1010</c:v>
                </c:pt>
                <c:pt idx="13">
                  <c:v>1100</c:v>
                </c:pt>
                <c:pt idx="14" formatCode="General">
                  <c:v>805</c:v>
                </c:pt>
                <c:pt idx="15" formatCode="General">
                  <c:v>975</c:v>
                </c:pt>
                <c:pt idx="16">
                  <c:v>1045</c:v>
                </c:pt>
                <c:pt idx="17">
                  <c:v>1220</c:v>
                </c:pt>
                <c:pt idx="18" formatCode="General">
                  <c:v>840</c:v>
                </c:pt>
                <c:pt idx="19">
                  <c:v>1250</c:v>
                </c:pt>
                <c:pt idx="20">
                  <c:v>1240</c:v>
                </c:pt>
                <c:pt idx="21">
                  <c:v>1050</c:v>
                </c:pt>
              </c:numCache>
            </c:numRef>
          </c:val>
          <c:extLst>
            <c:ext xmlns:c16="http://schemas.microsoft.com/office/drawing/2014/chart" uri="{C3380CC4-5D6E-409C-BE32-E72D297353CC}">
              <c16:uniqueId val="{00000001-5DA9-4600-BDF9-C5356D8928F1}"/>
            </c:ext>
          </c:extLst>
        </c:ser>
        <c:dLbls>
          <c:showLegendKey val="0"/>
          <c:showVal val="0"/>
          <c:showCatName val="0"/>
          <c:showSerName val="0"/>
          <c:showPercent val="0"/>
          <c:showBubbleSize val="0"/>
        </c:dLbls>
        <c:axId val="1921389712"/>
        <c:axId val="1408882352"/>
        <c:extLst>
          <c:ext xmlns:c15="http://schemas.microsoft.com/office/drawing/2012/chart" uri="{02D57815-91ED-43cb-92C2-25804820EDAC}">
            <c15:filteredAreaSeries>
              <c15:ser>
                <c:idx val="1"/>
                <c:order val="0"/>
                <c:tx>
                  <c:strRef>
                    <c:extLst>
                      <c:ext uri="{02D57815-91ED-43cb-92C2-25804820EDAC}">
                        <c15:formulaRef>
                          <c15:sqref>'[Community MH summary dashboards extract.xlsx]CMD dashboard'!$A$58</c15:sqref>
                        </c15:formulaRef>
                      </c:ext>
                    </c:extLst>
                    <c:strCache>
                      <c:ptCount val="1"/>
                      <c:pt idx="0">
                        <c:v>Cancelled</c:v>
                      </c:pt>
                    </c:strCache>
                  </c:strRef>
                </c:tx>
                <c:spPr>
                  <a:solidFill>
                    <a:schemeClr val="accent2"/>
                  </a:solidFill>
                  <a:ln>
                    <a:noFill/>
                  </a:ln>
                  <a:effectLst/>
                </c:spPr>
                <c:cat>
                  <c:numRef>
                    <c:extLst>
                      <c:ext uri="{02D57815-91ED-43cb-92C2-25804820EDAC}">
                        <c15:formulaRef>
                          <c15:sqref>'[Community MH summary dashboards extract.xlsx]CMD dashboard'!$B$55:$W$55</c15:sqref>
                        </c15:formulaRef>
                      </c:ext>
                    </c:extLst>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extLst>
                      <c:ext uri="{02D57815-91ED-43cb-92C2-25804820EDAC}">
                        <c15:formulaRef>
                          <c15:sqref>'[Community MH summary dashboards extract.xlsx]CMD dashboard'!$B$58:$W$58</c15:sqref>
                        </c15:formulaRef>
                      </c:ext>
                    </c:extLst>
                    <c:numCache>
                      <c:formatCode>General</c:formatCode>
                      <c:ptCount val="22"/>
                      <c:pt idx="0">
                        <c:v>50</c:v>
                      </c:pt>
                      <c:pt idx="1">
                        <c:v>60</c:v>
                      </c:pt>
                      <c:pt idx="2">
                        <c:v>35</c:v>
                      </c:pt>
                      <c:pt idx="3">
                        <c:v>35</c:v>
                      </c:pt>
                      <c:pt idx="4">
                        <c:v>25</c:v>
                      </c:pt>
                      <c:pt idx="5">
                        <c:v>45</c:v>
                      </c:pt>
                      <c:pt idx="6">
                        <c:v>35</c:v>
                      </c:pt>
                      <c:pt idx="7">
                        <c:v>45</c:v>
                      </c:pt>
                      <c:pt idx="8">
                        <c:v>60</c:v>
                      </c:pt>
                      <c:pt idx="9">
                        <c:v>65</c:v>
                      </c:pt>
                      <c:pt idx="10">
                        <c:v>50</c:v>
                      </c:pt>
                      <c:pt idx="11">
                        <c:v>50</c:v>
                      </c:pt>
                      <c:pt idx="12">
                        <c:v>35</c:v>
                      </c:pt>
                      <c:pt idx="13">
                        <c:v>55</c:v>
                      </c:pt>
                      <c:pt idx="14">
                        <c:v>45</c:v>
                      </c:pt>
                      <c:pt idx="15">
                        <c:v>50</c:v>
                      </c:pt>
                      <c:pt idx="16">
                        <c:v>60</c:v>
                      </c:pt>
                      <c:pt idx="17">
                        <c:v>30</c:v>
                      </c:pt>
                      <c:pt idx="18">
                        <c:v>30</c:v>
                      </c:pt>
                      <c:pt idx="19">
                        <c:v>35</c:v>
                      </c:pt>
                      <c:pt idx="20">
                        <c:v>55</c:v>
                      </c:pt>
                      <c:pt idx="21">
                        <c:v>35</c:v>
                      </c:pt>
                    </c:numCache>
                  </c:numRef>
                </c:val>
                <c:extLst>
                  <c:ext xmlns:c16="http://schemas.microsoft.com/office/drawing/2014/chart" uri="{C3380CC4-5D6E-409C-BE32-E72D297353CC}">
                    <c16:uniqueId val="{00000002-5DA9-4600-BDF9-C5356D8928F1}"/>
                  </c:ext>
                </c:extLst>
              </c15:ser>
            </c15:filteredAreaSeries>
          </c:ext>
        </c:extLst>
      </c:areaChart>
      <c:dateAx>
        <c:axId val="19213897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882352"/>
        <c:crosses val="autoZero"/>
        <c:auto val="1"/>
        <c:lblOffset val="100"/>
        <c:baseTimeUnit val="months"/>
      </c:dateAx>
      <c:valAx>
        <c:axId val="1408882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3897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Number of open referrals and caseloads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'[Community MH summary dashboards extract.xlsx]CMD dashboard'!$A$21</c:f>
              <c:strCache>
                <c:ptCount val="1"/>
                <c:pt idx="0">
                  <c:v>Caseload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'[Community MH summary dashboards extract.xlsx]CMD dashboard'!$AF$20:$BA$20</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dashboard'!$AF$21:$BA$21</c:f>
              <c:numCache>
                <c:formatCode>#,##0</c:formatCode>
                <c:ptCount val="22"/>
                <c:pt idx="0">
                  <c:v>3545</c:v>
                </c:pt>
                <c:pt idx="1">
                  <c:v>3710</c:v>
                </c:pt>
                <c:pt idx="2">
                  <c:v>3695</c:v>
                </c:pt>
                <c:pt idx="3">
                  <c:v>3785</c:v>
                </c:pt>
                <c:pt idx="4">
                  <c:v>3900</c:v>
                </c:pt>
                <c:pt idx="5">
                  <c:v>4085</c:v>
                </c:pt>
                <c:pt idx="6">
                  <c:v>4055</c:v>
                </c:pt>
                <c:pt idx="7">
                  <c:v>4160</c:v>
                </c:pt>
                <c:pt idx="8">
                  <c:v>4275</c:v>
                </c:pt>
                <c:pt idx="9">
                  <c:v>4380</c:v>
                </c:pt>
                <c:pt idx="10">
                  <c:v>4305</c:v>
                </c:pt>
                <c:pt idx="11">
                  <c:v>4240</c:v>
                </c:pt>
                <c:pt idx="12">
                  <c:v>4220</c:v>
                </c:pt>
                <c:pt idx="13">
                  <c:v>4280</c:v>
                </c:pt>
                <c:pt idx="14">
                  <c:v>4220</c:v>
                </c:pt>
                <c:pt idx="15">
                  <c:v>4295</c:v>
                </c:pt>
                <c:pt idx="16">
                  <c:v>4445</c:v>
                </c:pt>
                <c:pt idx="17">
                  <c:v>4445</c:v>
                </c:pt>
                <c:pt idx="18">
                  <c:v>4280</c:v>
                </c:pt>
                <c:pt idx="19">
                  <c:v>4390</c:v>
                </c:pt>
                <c:pt idx="20">
                  <c:v>4415</c:v>
                </c:pt>
                <c:pt idx="21">
                  <c:v>4420</c:v>
                </c:pt>
              </c:numCache>
            </c:numRef>
          </c:val>
          <c:smooth val="0"/>
          <c:extLst>
            <c:ext xmlns:c16="http://schemas.microsoft.com/office/drawing/2014/chart" uri="{C3380CC4-5D6E-409C-BE32-E72D297353CC}">
              <c16:uniqueId val="{00000000-9743-4984-ADB0-A33C021B0A79}"/>
            </c:ext>
          </c:extLst>
        </c:ser>
        <c:ser>
          <c:idx val="1"/>
          <c:order val="1"/>
          <c:tx>
            <c:strRef>
              <c:f>'[Community MH summary dashboards extract.xlsx]CMD dashboard'!$A$22</c:f>
              <c:strCache>
                <c:ptCount val="1"/>
                <c:pt idx="0">
                  <c:v>Open referrals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'[Community MH summary dashboards extract.xlsx]CMD dashboard'!$AF$20:$BA$20</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dashboard'!$AF$22:$BA$22</c:f>
              <c:numCache>
                <c:formatCode>#,##0</c:formatCode>
                <c:ptCount val="22"/>
                <c:pt idx="0">
                  <c:v>5445</c:v>
                </c:pt>
                <c:pt idx="1">
                  <c:v>5445</c:v>
                </c:pt>
                <c:pt idx="2">
                  <c:v>5405</c:v>
                </c:pt>
                <c:pt idx="3">
                  <c:v>5485</c:v>
                </c:pt>
                <c:pt idx="4">
                  <c:v>5780</c:v>
                </c:pt>
                <c:pt idx="5">
                  <c:v>5885</c:v>
                </c:pt>
                <c:pt idx="6">
                  <c:v>5760</c:v>
                </c:pt>
                <c:pt idx="7">
                  <c:v>5810</c:v>
                </c:pt>
                <c:pt idx="8">
                  <c:v>6000</c:v>
                </c:pt>
                <c:pt idx="9">
                  <c:v>6185</c:v>
                </c:pt>
                <c:pt idx="10">
                  <c:v>6070</c:v>
                </c:pt>
                <c:pt idx="11">
                  <c:v>6080</c:v>
                </c:pt>
                <c:pt idx="12">
                  <c:v>5975</c:v>
                </c:pt>
                <c:pt idx="13">
                  <c:v>5985</c:v>
                </c:pt>
                <c:pt idx="14">
                  <c:v>5880</c:v>
                </c:pt>
                <c:pt idx="15">
                  <c:v>5965</c:v>
                </c:pt>
                <c:pt idx="16">
                  <c:v>6200</c:v>
                </c:pt>
                <c:pt idx="17">
                  <c:v>6270</c:v>
                </c:pt>
                <c:pt idx="18">
                  <c:v>6300</c:v>
                </c:pt>
                <c:pt idx="19">
                  <c:v>6260</c:v>
                </c:pt>
                <c:pt idx="20">
                  <c:v>6380</c:v>
                </c:pt>
                <c:pt idx="21">
                  <c:v>6400</c:v>
                </c:pt>
              </c:numCache>
            </c:numRef>
          </c:val>
          <c:smooth val="0"/>
          <c:extLst>
            <c:ext xmlns:c16="http://schemas.microsoft.com/office/drawing/2014/chart" uri="{C3380CC4-5D6E-409C-BE32-E72D297353CC}">
              <c16:uniqueId val="{00000001-9743-4984-ADB0-A33C021B0A79}"/>
            </c:ext>
          </c:extLst>
        </c:ser>
        <c:dLbls>
          <c:showLegendKey val="0"/>
          <c:showVal val="0"/>
          <c:showCatName val="0"/>
          <c:showSerName val="0"/>
          <c:showPercent val="0"/>
          <c:showBubbleSize val="0"/>
        </c:dLbls>
        <c:marker val="1"/>
        <c:smooth val="0"/>
        <c:axId val="1775008224"/>
        <c:axId val="1511648752"/>
      </c:lineChart>
      <c:dateAx>
        <c:axId val="177500822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648752"/>
        <c:crosses val="autoZero"/>
        <c:auto val="1"/>
        <c:lblOffset val="100"/>
        <c:baseTimeUnit val="months"/>
      </c:dateAx>
      <c:valAx>
        <c:axId val="151164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50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Time since last contact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3"/>
          <c:order val="0"/>
          <c:tx>
            <c:strRef>
              <c:f>'[Community MH summary dashboards extract.xlsx]CMD dashboard'!$A$110</c:f>
              <c:strCache>
                <c:ptCount val="1"/>
                <c:pt idx="0">
                  <c:v>four weeks or more</c:v>
                </c:pt>
              </c:strCache>
            </c:strRef>
          </c:tx>
          <c:spPr>
            <a:solidFill>
              <a:schemeClr val="accent1">
                <a:shade val="58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dashboard'!$AF$110:$BA$110</c:f>
              <c:numCache>
                <c:formatCode>#,##0</c:formatCode>
                <c:ptCount val="22"/>
                <c:pt idx="0">
                  <c:v>1250</c:v>
                </c:pt>
                <c:pt idx="1">
                  <c:v>1310</c:v>
                </c:pt>
                <c:pt idx="2">
                  <c:v>1595</c:v>
                </c:pt>
                <c:pt idx="3">
                  <c:v>1350</c:v>
                </c:pt>
                <c:pt idx="4">
                  <c:v>1505</c:v>
                </c:pt>
                <c:pt idx="5">
                  <c:v>1560</c:v>
                </c:pt>
                <c:pt idx="6">
                  <c:v>1605</c:v>
                </c:pt>
                <c:pt idx="7">
                  <c:v>1550</c:v>
                </c:pt>
                <c:pt idx="8">
                  <c:v>1745</c:v>
                </c:pt>
                <c:pt idx="9">
                  <c:v>1765</c:v>
                </c:pt>
                <c:pt idx="10">
                  <c:v>1870</c:v>
                </c:pt>
                <c:pt idx="11">
                  <c:v>1780</c:v>
                </c:pt>
                <c:pt idx="12">
                  <c:v>1775</c:v>
                </c:pt>
                <c:pt idx="13">
                  <c:v>1730</c:v>
                </c:pt>
                <c:pt idx="14">
                  <c:v>1985</c:v>
                </c:pt>
                <c:pt idx="15">
                  <c:v>1690</c:v>
                </c:pt>
                <c:pt idx="16">
                  <c:v>1815</c:v>
                </c:pt>
                <c:pt idx="17">
                  <c:v>1885</c:v>
                </c:pt>
                <c:pt idx="18">
                  <c:v>1855</c:v>
                </c:pt>
                <c:pt idx="19">
                  <c:v>1855</c:v>
                </c:pt>
                <c:pt idx="20">
                  <c:v>1770</c:v>
                </c:pt>
                <c:pt idx="21">
                  <c:v>1900</c:v>
                </c:pt>
              </c:numCache>
            </c:numRef>
          </c:val>
          <c:extLst>
            <c:ext xmlns:c16="http://schemas.microsoft.com/office/drawing/2014/chart" uri="{C3380CC4-5D6E-409C-BE32-E72D297353CC}">
              <c16:uniqueId val="{00000000-CCB3-408E-9844-0A050348F95D}"/>
            </c:ext>
          </c:extLst>
        </c:ser>
        <c:ser>
          <c:idx val="2"/>
          <c:order val="1"/>
          <c:tx>
            <c:strRef>
              <c:f>'[Community MH summary dashboards extract.xlsx]CMD dashboard'!$A$109</c:f>
              <c:strCache>
                <c:ptCount val="1"/>
                <c:pt idx="0">
                  <c:v>two to four weeks</c:v>
                </c:pt>
              </c:strCache>
            </c:strRef>
          </c:tx>
          <c:spPr>
            <a:solidFill>
              <a:schemeClr val="accent1">
                <a:shade val="86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dashboard'!$AF$109:$BA$109</c:f>
              <c:numCache>
                <c:formatCode>General</c:formatCode>
                <c:ptCount val="22"/>
                <c:pt idx="0">
                  <c:v>640</c:v>
                </c:pt>
                <c:pt idx="1">
                  <c:v>585</c:v>
                </c:pt>
                <c:pt idx="2" formatCode="#,##0">
                  <c:v>1025</c:v>
                </c:pt>
                <c:pt idx="3">
                  <c:v>570</c:v>
                </c:pt>
                <c:pt idx="4">
                  <c:v>665</c:v>
                </c:pt>
                <c:pt idx="5">
                  <c:v>710</c:v>
                </c:pt>
                <c:pt idx="6">
                  <c:v>615</c:v>
                </c:pt>
                <c:pt idx="7">
                  <c:v>660</c:v>
                </c:pt>
                <c:pt idx="8">
                  <c:v>695</c:v>
                </c:pt>
                <c:pt idx="9">
                  <c:v>680</c:v>
                </c:pt>
                <c:pt idx="10">
                  <c:v>745</c:v>
                </c:pt>
                <c:pt idx="11">
                  <c:v>690</c:v>
                </c:pt>
                <c:pt idx="12">
                  <c:v>695</c:v>
                </c:pt>
                <c:pt idx="13">
                  <c:v>750</c:v>
                </c:pt>
                <c:pt idx="14">
                  <c:v>970</c:v>
                </c:pt>
                <c:pt idx="15">
                  <c:v>660</c:v>
                </c:pt>
                <c:pt idx="16">
                  <c:v>715</c:v>
                </c:pt>
                <c:pt idx="17">
                  <c:v>725</c:v>
                </c:pt>
                <c:pt idx="18">
                  <c:v>545</c:v>
                </c:pt>
                <c:pt idx="19">
                  <c:v>630</c:v>
                </c:pt>
                <c:pt idx="20">
                  <c:v>690</c:v>
                </c:pt>
                <c:pt idx="21">
                  <c:v>720</c:v>
                </c:pt>
              </c:numCache>
            </c:numRef>
          </c:val>
          <c:extLst>
            <c:ext xmlns:c16="http://schemas.microsoft.com/office/drawing/2014/chart" uri="{C3380CC4-5D6E-409C-BE32-E72D297353CC}">
              <c16:uniqueId val="{00000001-CCB3-408E-9844-0A050348F95D}"/>
            </c:ext>
          </c:extLst>
        </c:ser>
        <c:ser>
          <c:idx val="1"/>
          <c:order val="2"/>
          <c:tx>
            <c:strRef>
              <c:f>'[Community MH summary dashboards extract.xlsx]CMD dashboard'!$A$108</c:f>
              <c:strCache>
                <c:ptCount val="1"/>
                <c:pt idx="0">
                  <c:v>one to two weeks</c:v>
                </c:pt>
              </c:strCache>
            </c:strRef>
          </c:tx>
          <c:spPr>
            <a:solidFill>
              <a:schemeClr val="accent1">
                <a:tint val="86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dashboard'!$AF$108:$BA$108</c:f>
              <c:numCache>
                <c:formatCode>General</c:formatCode>
                <c:ptCount val="22"/>
                <c:pt idx="0">
                  <c:v>660</c:v>
                </c:pt>
                <c:pt idx="1">
                  <c:v>565</c:v>
                </c:pt>
                <c:pt idx="2">
                  <c:v>680</c:v>
                </c:pt>
                <c:pt idx="3">
                  <c:v>625</c:v>
                </c:pt>
                <c:pt idx="4">
                  <c:v>525</c:v>
                </c:pt>
                <c:pt idx="5">
                  <c:v>630</c:v>
                </c:pt>
                <c:pt idx="6">
                  <c:v>530</c:v>
                </c:pt>
                <c:pt idx="7">
                  <c:v>680</c:v>
                </c:pt>
                <c:pt idx="8">
                  <c:v>660</c:v>
                </c:pt>
                <c:pt idx="9">
                  <c:v>650</c:v>
                </c:pt>
                <c:pt idx="10">
                  <c:v>675</c:v>
                </c:pt>
                <c:pt idx="11">
                  <c:v>550</c:v>
                </c:pt>
                <c:pt idx="12">
                  <c:v>660</c:v>
                </c:pt>
                <c:pt idx="13">
                  <c:v>580</c:v>
                </c:pt>
                <c:pt idx="14">
                  <c:v>845</c:v>
                </c:pt>
                <c:pt idx="15">
                  <c:v>615</c:v>
                </c:pt>
                <c:pt idx="16">
                  <c:v>605</c:v>
                </c:pt>
                <c:pt idx="17">
                  <c:v>645</c:v>
                </c:pt>
                <c:pt idx="18">
                  <c:v>600</c:v>
                </c:pt>
                <c:pt idx="19">
                  <c:v>790</c:v>
                </c:pt>
                <c:pt idx="20">
                  <c:v>655</c:v>
                </c:pt>
                <c:pt idx="21">
                  <c:v>625</c:v>
                </c:pt>
              </c:numCache>
            </c:numRef>
          </c:val>
          <c:extLst>
            <c:ext xmlns:c16="http://schemas.microsoft.com/office/drawing/2014/chart" uri="{C3380CC4-5D6E-409C-BE32-E72D297353CC}">
              <c16:uniqueId val="{00000002-CCB3-408E-9844-0A050348F95D}"/>
            </c:ext>
          </c:extLst>
        </c:ser>
        <c:ser>
          <c:idx val="0"/>
          <c:order val="3"/>
          <c:tx>
            <c:strRef>
              <c:f>'[Community MH summary dashboards extract.xlsx]CMD dashboard'!$A$107</c:f>
              <c:strCache>
                <c:ptCount val="1"/>
                <c:pt idx="0">
                  <c:v>less than one week</c:v>
                </c:pt>
              </c:strCache>
            </c:strRef>
          </c:tx>
          <c:spPr>
            <a:solidFill>
              <a:schemeClr val="accent1">
                <a:tint val="58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dashboard'!$AF$107:$BA$107</c:f>
              <c:numCache>
                <c:formatCode>#,##0</c:formatCode>
                <c:ptCount val="22"/>
                <c:pt idx="0" formatCode="General">
                  <c:v>995</c:v>
                </c:pt>
                <c:pt idx="1">
                  <c:v>1250</c:v>
                </c:pt>
                <c:pt idx="2" formatCode="General">
                  <c:v>395</c:v>
                </c:pt>
                <c:pt idx="3">
                  <c:v>1245</c:v>
                </c:pt>
                <c:pt idx="4">
                  <c:v>1205</c:v>
                </c:pt>
                <c:pt idx="5">
                  <c:v>1185</c:v>
                </c:pt>
                <c:pt idx="6">
                  <c:v>1305</c:v>
                </c:pt>
                <c:pt idx="7">
                  <c:v>1270</c:v>
                </c:pt>
                <c:pt idx="8">
                  <c:v>1180</c:v>
                </c:pt>
                <c:pt idx="9">
                  <c:v>1290</c:v>
                </c:pt>
                <c:pt idx="10">
                  <c:v>1020</c:v>
                </c:pt>
                <c:pt idx="11">
                  <c:v>1225</c:v>
                </c:pt>
                <c:pt idx="12">
                  <c:v>1090</c:v>
                </c:pt>
                <c:pt idx="13">
                  <c:v>1225</c:v>
                </c:pt>
                <c:pt idx="14" formatCode="General">
                  <c:v>420</c:v>
                </c:pt>
                <c:pt idx="15">
                  <c:v>1330</c:v>
                </c:pt>
                <c:pt idx="16">
                  <c:v>1310</c:v>
                </c:pt>
                <c:pt idx="17">
                  <c:v>1185</c:v>
                </c:pt>
                <c:pt idx="18">
                  <c:v>1280</c:v>
                </c:pt>
                <c:pt idx="19">
                  <c:v>1115</c:v>
                </c:pt>
                <c:pt idx="20">
                  <c:v>1305</c:v>
                </c:pt>
                <c:pt idx="21">
                  <c:v>1175</c:v>
                </c:pt>
              </c:numCache>
            </c:numRef>
          </c:val>
          <c:extLst>
            <c:ext xmlns:c16="http://schemas.microsoft.com/office/drawing/2014/chart" uri="{C3380CC4-5D6E-409C-BE32-E72D297353CC}">
              <c16:uniqueId val="{00000003-CCB3-408E-9844-0A050348F95D}"/>
            </c:ext>
          </c:extLst>
        </c:ser>
        <c:dLbls>
          <c:showLegendKey val="0"/>
          <c:showVal val="0"/>
          <c:showCatName val="0"/>
          <c:showSerName val="0"/>
          <c:showPercent val="0"/>
          <c:showBubbleSize val="0"/>
        </c:dLbls>
        <c:axId val="1918952400"/>
        <c:axId val="1702956416"/>
      </c:areaChart>
      <c:dateAx>
        <c:axId val="19189524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2956416"/>
        <c:crosses val="autoZero"/>
        <c:auto val="1"/>
        <c:lblOffset val="100"/>
        <c:baseTimeUnit val="months"/>
      </c:dateAx>
      <c:valAx>
        <c:axId val="1702956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89524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Length of referrals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4"/>
          <c:order val="0"/>
          <c:tx>
            <c:strRef>
              <c:f>'[Community MH summary dashboards extract.xlsx]CMD dashboard'!$A$188</c:f>
              <c:strCache>
                <c:ptCount val="1"/>
                <c:pt idx="0">
                  <c:v>six months and over</c:v>
                </c:pt>
              </c:strCache>
            </c:strRef>
          </c:tx>
          <c:spPr>
            <a:solidFill>
              <a:schemeClr val="accent1">
                <a:shade val="53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dashboard'!$AF$188:$BA$188</c:f>
              <c:numCache>
                <c:formatCode>General</c:formatCode>
                <c:ptCount val="22"/>
                <c:pt idx="0">
                  <c:v>165</c:v>
                </c:pt>
                <c:pt idx="1">
                  <c:v>190</c:v>
                </c:pt>
                <c:pt idx="2">
                  <c:v>150</c:v>
                </c:pt>
                <c:pt idx="3">
                  <c:v>150</c:v>
                </c:pt>
                <c:pt idx="4">
                  <c:v>160</c:v>
                </c:pt>
                <c:pt idx="5">
                  <c:v>185</c:v>
                </c:pt>
                <c:pt idx="6">
                  <c:v>205</c:v>
                </c:pt>
                <c:pt idx="7">
                  <c:v>225</c:v>
                </c:pt>
                <c:pt idx="8">
                  <c:v>150</c:v>
                </c:pt>
                <c:pt idx="9">
                  <c:v>155</c:v>
                </c:pt>
                <c:pt idx="10">
                  <c:v>200</c:v>
                </c:pt>
                <c:pt idx="11">
                  <c:v>230</c:v>
                </c:pt>
                <c:pt idx="12">
                  <c:v>210</c:v>
                </c:pt>
                <c:pt idx="13">
                  <c:v>165</c:v>
                </c:pt>
                <c:pt idx="14">
                  <c:v>185</c:v>
                </c:pt>
                <c:pt idx="15">
                  <c:v>185</c:v>
                </c:pt>
                <c:pt idx="16">
                  <c:v>160</c:v>
                </c:pt>
                <c:pt idx="17">
                  <c:v>220</c:v>
                </c:pt>
                <c:pt idx="18">
                  <c:v>175</c:v>
                </c:pt>
                <c:pt idx="19">
                  <c:v>205</c:v>
                </c:pt>
                <c:pt idx="20">
                  <c:v>220</c:v>
                </c:pt>
                <c:pt idx="21">
                  <c:v>170</c:v>
                </c:pt>
              </c:numCache>
            </c:numRef>
          </c:val>
          <c:extLst>
            <c:ext xmlns:c16="http://schemas.microsoft.com/office/drawing/2014/chart" uri="{C3380CC4-5D6E-409C-BE32-E72D297353CC}">
              <c16:uniqueId val="{00000000-89B8-4CEC-A9D3-F424747FAADE}"/>
            </c:ext>
          </c:extLst>
        </c:ser>
        <c:ser>
          <c:idx val="3"/>
          <c:order val="1"/>
          <c:tx>
            <c:strRef>
              <c:f>'[Community MH summary dashboards extract.xlsx]CMD dashboard'!$A$187</c:f>
              <c:strCache>
                <c:ptCount val="1"/>
                <c:pt idx="0">
                  <c:v>one to six months</c:v>
                </c:pt>
              </c:strCache>
            </c:strRef>
          </c:tx>
          <c:spPr>
            <a:solidFill>
              <a:schemeClr val="accent1">
                <a:shade val="76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dashboard'!$AF$187:$BA$187</c:f>
              <c:numCache>
                <c:formatCode>General</c:formatCode>
                <c:ptCount val="22"/>
                <c:pt idx="0">
                  <c:v>385</c:v>
                </c:pt>
                <c:pt idx="1">
                  <c:v>485</c:v>
                </c:pt>
                <c:pt idx="2">
                  <c:v>400</c:v>
                </c:pt>
                <c:pt idx="3">
                  <c:v>455</c:v>
                </c:pt>
                <c:pt idx="4">
                  <c:v>375</c:v>
                </c:pt>
                <c:pt idx="5">
                  <c:v>580</c:v>
                </c:pt>
                <c:pt idx="6">
                  <c:v>630</c:v>
                </c:pt>
                <c:pt idx="7">
                  <c:v>670</c:v>
                </c:pt>
                <c:pt idx="8">
                  <c:v>520</c:v>
                </c:pt>
                <c:pt idx="9">
                  <c:v>580</c:v>
                </c:pt>
                <c:pt idx="10">
                  <c:v>715</c:v>
                </c:pt>
                <c:pt idx="11">
                  <c:v>720</c:v>
                </c:pt>
                <c:pt idx="12">
                  <c:v>665</c:v>
                </c:pt>
                <c:pt idx="13">
                  <c:v>715</c:v>
                </c:pt>
                <c:pt idx="14">
                  <c:v>550</c:v>
                </c:pt>
                <c:pt idx="15">
                  <c:v>725</c:v>
                </c:pt>
                <c:pt idx="16">
                  <c:v>595</c:v>
                </c:pt>
                <c:pt idx="17">
                  <c:v>785</c:v>
                </c:pt>
                <c:pt idx="18">
                  <c:v>765</c:v>
                </c:pt>
                <c:pt idx="19">
                  <c:v>895</c:v>
                </c:pt>
                <c:pt idx="20">
                  <c:v>800</c:v>
                </c:pt>
                <c:pt idx="21">
                  <c:v>740</c:v>
                </c:pt>
              </c:numCache>
            </c:numRef>
          </c:val>
          <c:extLst>
            <c:ext xmlns:c16="http://schemas.microsoft.com/office/drawing/2014/chart" uri="{C3380CC4-5D6E-409C-BE32-E72D297353CC}">
              <c16:uniqueId val="{00000001-89B8-4CEC-A9D3-F424747FAADE}"/>
            </c:ext>
          </c:extLst>
        </c:ser>
        <c:ser>
          <c:idx val="2"/>
          <c:order val="2"/>
          <c:tx>
            <c:strRef>
              <c:f>'[Community MH summary dashboards extract.xlsx]CMD dashboard'!$A$186</c:f>
              <c:strCache>
                <c:ptCount val="1"/>
                <c:pt idx="0">
                  <c:v>two to four weeks</c:v>
                </c:pt>
              </c:strCache>
            </c:strRef>
          </c:tx>
          <c:spPr>
            <a:solidFill>
              <a:schemeClr val="accent1"/>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dashboard'!$AF$186:$BA$186</c:f>
              <c:numCache>
                <c:formatCode>General</c:formatCode>
                <c:ptCount val="22"/>
                <c:pt idx="0">
                  <c:v>320</c:v>
                </c:pt>
                <c:pt idx="1">
                  <c:v>375</c:v>
                </c:pt>
                <c:pt idx="2">
                  <c:v>400</c:v>
                </c:pt>
                <c:pt idx="3">
                  <c:v>280</c:v>
                </c:pt>
                <c:pt idx="4">
                  <c:v>340</c:v>
                </c:pt>
                <c:pt idx="5">
                  <c:v>475</c:v>
                </c:pt>
                <c:pt idx="6">
                  <c:v>340</c:v>
                </c:pt>
                <c:pt idx="7">
                  <c:v>385</c:v>
                </c:pt>
                <c:pt idx="8">
                  <c:v>335</c:v>
                </c:pt>
                <c:pt idx="9">
                  <c:v>340</c:v>
                </c:pt>
                <c:pt idx="10">
                  <c:v>370</c:v>
                </c:pt>
                <c:pt idx="11">
                  <c:v>360</c:v>
                </c:pt>
                <c:pt idx="12">
                  <c:v>390</c:v>
                </c:pt>
                <c:pt idx="13">
                  <c:v>380</c:v>
                </c:pt>
                <c:pt idx="14">
                  <c:v>310</c:v>
                </c:pt>
                <c:pt idx="15">
                  <c:v>285</c:v>
                </c:pt>
                <c:pt idx="16">
                  <c:v>425</c:v>
                </c:pt>
                <c:pt idx="17">
                  <c:v>475</c:v>
                </c:pt>
                <c:pt idx="18">
                  <c:v>275</c:v>
                </c:pt>
                <c:pt idx="19">
                  <c:v>445</c:v>
                </c:pt>
                <c:pt idx="20">
                  <c:v>440</c:v>
                </c:pt>
                <c:pt idx="21">
                  <c:v>470</c:v>
                </c:pt>
              </c:numCache>
            </c:numRef>
          </c:val>
          <c:extLst>
            <c:ext xmlns:c16="http://schemas.microsoft.com/office/drawing/2014/chart" uri="{C3380CC4-5D6E-409C-BE32-E72D297353CC}">
              <c16:uniqueId val="{00000002-89B8-4CEC-A9D3-F424747FAADE}"/>
            </c:ext>
          </c:extLst>
        </c:ser>
        <c:ser>
          <c:idx val="1"/>
          <c:order val="3"/>
          <c:tx>
            <c:strRef>
              <c:f>'[Community MH summary dashboards extract.xlsx]CMD dashboard'!$A$185</c:f>
              <c:strCache>
                <c:ptCount val="1"/>
                <c:pt idx="0">
                  <c:v>one to two weeks</c:v>
                </c:pt>
              </c:strCache>
            </c:strRef>
          </c:tx>
          <c:spPr>
            <a:solidFill>
              <a:schemeClr val="accent1">
                <a:tint val="77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dashboard'!$AF$185:$BA$185</c:f>
              <c:numCache>
                <c:formatCode>General</c:formatCode>
                <c:ptCount val="22"/>
                <c:pt idx="0">
                  <c:v>280</c:v>
                </c:pt>
                <c:pt idx="1">
                  <c:v>250</c:v>
                </c:pt>
                <c:pt idx="2">
                  <c:v>255</c:v>
                </c:pt>
                <c:pt idx="3">
                  <c:v>175</c:v>
                </c:pt>
                <c:pt idx="4">
                  <c:v>230</c:v>
                </c:pt>
                <c:pt idx="5">
                  <c:v>305</c:v>
                </c:pt>
                <c:pt idx="6">
                  <c:v>180</c:v>
                </c:pt>
                <c:pt idx="7">
                  <c:v>225</c:v>
                </c:pt>
                <c:pt idx="8">
                  <c:v>200</c:v>
                </c:pt>
                <c:pt idx="9">
                  <c:v>215</c:v>
                </c:pt>
                <c:pt idx="10">
                  <c:v>200</c:v>
                </c:pt>
                <c:pt idx="11">
                  <c:v>170</c:v>
                </c:pt>
                <c:pt idx="12">
                  <c:v>220</c:v>
                </c:pt>
                <c:pt idx="13">
                  <c:v>240</c:v>
                </c:pt>
                <c:pt idx="14">
                  <c:v>195</c:v>
                </c:pt>
                <c:pt idx="15">
                  <c:v>190</c:v>
                </c:pt>
                <c:pt idx="16">
                  <c:v>230</c:v>
                </c:pt>
                <c:pt idx="17">
                  <c:v>285</c:v>
                </c:pt>
                <c:pt idx="18">
                  <c:v>155</c:v>
                </c:pt>
                <c:pt idx="19">
                  <c:v>220</c:v>
                </c:pt>
                <c:pt idx="20">
                  <c:v>250</c:v>
                </c:pt>
                <c:pt idx="21">
                  <c:v>260</c:v>
                </c:pt>
              </c:numCache>
            </c:numRef>
          </c:val>
          <c:extLst>
            <c:ext xmlns:c16="http://schemas.microsoft.com/office/drawing/2014/chart" uri="{C3380CC4-5D6E-409C-BE32-E72D297353CC}">
              <c16:uniqueId val="{00000003-89B8-4CEC-A9D3-F424747FAADE}"/>
            </c:ext>
          </c:extLst>
        </c:ser>
        <c:ser>
          <c:idx val="0"/>
          <c:order val="4"/>
          <c:tx>
            <c:strRef>
              <c:f>'[Community MH summary dashboards extract.xlsx]CMD dashboard'!$A$184</c:f>
              <c:strCache>
                <c:ptCount val="1"/>
                <c:pt idx="0">
                  <c:v>less than one week</c:v>
                </c:pt>
              </c:strCache>
            </c:strRef>
          </c:tx>
          <c:spPr>
            <a:solidFill>
              <a:schemeClr val="accent1">
                <a:tint val="54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dashboard'!$AF$184:$BA$184</c:f>
              <c:numCache>
                <c:formatCode>General</c:formatCode>
                <c:ptCount val="22"/>
                <c:pt idx="0">
                  <c:v>555</c:v>
                </c:pt>
                <c:pt idx="1">
                  <c:v>465</c:v>
                </c:pt>
                <c:pt idx="2">
                  <c:v>440</c:v>
                </c:pt>
                <c:pt idx="3">
                  <c:v>350</c:v>
                </c:pt>
                <c:pt idx="4">
                  <c:v>280</c:v>
                </c:pt>
                <c:pt idx="5">
                  <c:v>340</c:v>
                </c:pt>
                <c:pt idx="6">
                  <c:v>275</c:v>
                </c:pt>
                <c:pt idx="7">
                  <c:v>390</c:v>
                </c:pt>
                <c:pt idx="8">
                  <c:v>335</c:v>
                </c:pt>
                <c:pt idx="9">
                  <c:v>310</c:v>
                </c:pt>
                <c:pt idx="10">
                  <c:v>380</c:v>
                </c:pt>
                <c:pt idx="11">
                  <c:v>380</c:v>
                </c:pt>
                <c:pt idx="12">
                  <c:v>435</c:v>
                </c:pt>
                <c:pt idx="13">
                  <c:v>575</c:v>
                </c:pt>
                <c:pt idx="14">
                  <c:v>355</c:v>
                </c:pt>
                <c:pt idx="15">
                  <c:v>375</c:v>
                </c:pt>
                <c:pt idx="16">
                  <c:v>405</c:v>
                </c:pt>
                <c:pt idx="17">
                  <c:v>550</c:v>
                </c:pt>
                <c:pt idx="18">
                  <c:v>325</c:v>
                </c:pt>
                <c:pt idx="19">
                  <c:v>365</c:v>
                </c:pt>
                <c:pt idx="20">
                  <c:v>420</c:v>
                </c:pt>
                <c:pt idx="21">
                  <c:v>420</c:v>
                </c:pt>
              </c:numCache>
            </c:numRef>
          </c:val>
          <c:extLst>
            <c:ext xmlns:c16="http://schemas.microsoft.com/office/drawing/2014/chart" uri="{C3380CC4-5D6E-409C-BE32-E72D297353CC}">
              <c16:uniqueId val="{00000004-89B8-4CEC-A9D3-F424747FAADE}"/>
            </c:ext>
          </c:extLst>
        </c:ser>
        <c:dLbls>
          <c:showLegendKey val="0"/>
          <c:showVal val="0"/>
          <c:showCatName val="0"/>
          <c:showSerName val="0"/>
          <c:showPercent val="0"/>
          <c:showBubbleSize val="0"/>
        </c:dLbls>
        <c:axId val="1392073952"/>
        <c:axId val="1754234672"/>
      </c:areaChart>
      <c:dateAx>
        <c:axId val="13920739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234672"/>
        <c:crosses val="autoZero"/>
        <c:auto val="1"/>
        <c:lblOffset val="100"/>
        <c:baseTimeUnit val="months"/>
      </c:dateAx>
      <c:valAx>
        <c:axId val="175423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20739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 that closed in the reporting period</a:t>
            </a:r>
            <a:r>
              <a:rPr lang="en-GB" baseline="0"/>
              <a:t> with number of contacts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'[Community MH summary dashboards extract.xlsx]CMH dashboard'!$A$151</c:f>
              <c:strCache>
                <c:ptCount val="1"/>
                <c:pt idx="0">
                  <c:v>one contact</c:v>
                </c:pt>
              </c:strCache>
            </c:strRef>
          </c:tx>
          <c:spPr>
            <a:ln w="28575" cap="rnd">
              <a:solidFill>
                <a:schemeClr val="accent1"/>
              </a:solidFill>
              <a:round/>
            </a:ln>
            <a:effectLst/>
          </c:spPr>
          <c:marker>
            <c:symbol val="none"/>
          </c:marker>
          <c:cat>
            <c:numRef>
              <c:f>'[Community MH summary dashboards extract.xlsx]CMH dashboard'!$B$150:$S$150</c:f>
              <c:numCache>
                <c:formatCode>mmm\-yy</c:formatCode>
                <c:ptCount val="18"/>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numCache>
            </c:numRef>
          </c:cat>
          <c:val>
            <c:numRef>
              <c:f>'[Community MH summary dashboards extract.xlsx]CMH dashboard'!$B$151:$S$151</c:f>
              <c:numCache>
                <c:formatCode>0.0%</c:formatCode>
                <c:ptCount val="18"/>
                <c:pt idx="0">
                  <c:v>0.28999999999999998</c:v>
                </c:pt>
                <c:pt idx="1">
                  <c:v>0.23899999999999999</c:v>
                </c:pt>
                <c:pt idx="2">
                  <c:v>0.24099999999999999</c:v>
                </c:pt>
                <c:pt idx="3">
                  <c:v>0.22900000000000001</c:v>
                </c:pt>
                <c:pt idx="4">
                  <c:v>0.22700000000000001</c:v>
                </c:pt>
                <c:pt idx="5">
                  <c:v>0.24</c:v>
                </c:pt>
                <c:pt idx="6">
                  <c:v>0.26600000000000001</c:v>
                </c:pt>
                <c:pt idx="7">
                  <c:v>0.22800000000000001</c:v>
                </c:pt>
                <c:pt idx="8">
                  <c:v>0.23499999999999999</c:v>
                </c:pt>
                <c:pt idx="9">
                  <c:v>0.24299999999999999</c:v>
                </c:pt>
                <c:pt idx="10">
                  <c:v>0.22</c:v>
                </c:pt>
                <c:pt idx="11">
                  <c:v>0.22</c:v>
                </c:pt>
                <c:pt idx="12">
                  <c:v>0.24199999999999999</c:v>
                </c:pt>
                <c:pt idx="13">
                  <c:v>0.25600000000000001</c:v>
                </c:pt>
                <c:pt idx="14">
                  <c:v>0.23699999999999999</c:v>
                </c:pt>
                <c:pt idx="15">
                  <c:v>0.23200000000000001</c:v>
                </c:pt>
                <c:pt idx="16">
                  <c:v>0.23799999999999999</c:v>
                </c:pt>
                <c:pt idx="17">
                  <c:v>0.21299999999999999</c:v>
                </c:pt>
              </c:numCache>
            </c:numRef>
          </c:val>
          <c:smooth val="0"/>
          <c:extLst>
            <c:ext xmlns:c16="http://schemas.microsoft.com/office/drawing/2014/chart" uri="{C3380CC4-5D6E-409C-BE32-E72D297353CC}">
              <c16:uniqueId val="{00000000-60F9-401A-B094-C6B86366C299}"/>
            </c:ext>
          </c:extLst>
        </c:ser>
        <c:ser>
          <c:idx val="1"/>
          <c:order val="1"/>
          <c:tx>
            <c:strRef>
              <c:f>'[Community MH summary dashboards extract.xlsx]CMH dashboard'!$A$152</c:f>
              <c:strCache>
                <c:ptCount val="1"/>
                <c:pt idx="0">
                  <c:v>two or more contacts</c:v>
                </c:pt>
              </c:strCache>
            </c:strRef>
          </c:tx>
          <c:spPr>
            <a:ln w="28575" cap="rnd">
              <a:solidFill>
                <a:schemeClr val="accent2"/>
              </a:solidFill>
              <a:round/>
            </a:ln>
            <a:effectLst/>
          </c:spPr>
          <c:marker>
            <c:symbol val="none"/>
          </c:marker>
          <c:cat>
            <c:numRef>
              <c:f>'[Community MH summary dashboards extract.xlsx]CMH dashboard'!$B$150:$S$150</c:f>
              <c:numCache>
                <c:formatCode>mmm\-yy</c:formatCode>
                <c:ptCount val="18"/>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numCache>
            </c:numRef>
          </c:cat>
          <c:val>
            <c:numRef>
              <c:f>'[Community MH summary dashboards extract.xlsx]CMH dashboard'!$B$152:$S$152</c:f>
              <c:numCache>
                <c:formatCode>0.0%</c:formatCode>
                <c:ptCount val="18"/>
                <c:pt idx="0">
                  <c:v>0.28899999999999998</c:v>
                </c:pt>
                <c:pt idx="1">
                  <c:v>0.38500000000000001</c:v>
                </c:pt>
                <c:pt idx="2">
                  <c:v>0.43099999999999999</c:v>
                </c:pt>
                <c:pt idx="3">
                  <c:v>0.437</c:v>
                </c:pt>
                <c:pt idx="4">
                  <c:v>0.44900000000000001</c:v>
                </c:pt>
                <c:pt idx="5">
                  <c:v>0.40100000000000002</c:v>
                </c:pt>
                <c:pt idx="6">
                  <c:v>0.40200000000000002</c:v>
                </c:pt>
                <c:pt idx="7">
                  <c:v>0.41199999999999998</c:v>
                </c:pt>
                <c:pt idx="8">
                  <c:v>0.41099999999999998</c:v>
                </c:pt>
                <c:pt idx="9">
                  <c:v>0.40400000000000003</c:v>
                </c:pt>
                <c:pt idx="10">
                  <c:v>0.39800000000000002</c:v>
                </c:pt>
                <c:pt idx="11">
                  <c:v>0.40200000000000002</c:v>
                </c:pt>
                <c:pt idx="12">
                  <c:v>0.36299999999999999</c:v>
                </c:pt>
                <c:pt idx="13">
                  <c:v>0.33200000000000002</c:v>
                </c:pt>
                <c:pt idx="14">
                  <c:v>0.35399999999999998</c:v>
                </c:pt>
                <c:pt idx="15">
                  <c:v>0.39</c:v>
                </c:pt>
                <c:pt idx="16">
                  <c:v>0.34699999999999998</c:v>
                </c:pt>
                <c:pt idx="17">
                  <c:v>0.36699999999999999</c:v>
                </c:pt>
              </c:numCache>
            </c:numRef>
          </c:val>
          <c:smooth val="0"/>
          <c:extLst>
            <c:ext xmlns:c16="http://schemas.microsoft.com/office/drawing/2014/chart" uri="{C3380CC4-5D6E-409C-BE32-E72D297353CC}">
              <c16:uniqueId val="{00000001-60F9-401A-B094-C6B86366C299}"/>
            </c:ext>
          </c:extLst>
        </c:ser>
        <c:ser>
          <c:idx val="2"/>
          <c:order val="2"/>
          <c:tx>
            <c:strRef>
              <c:f>'[Community MH summary dashboards extract.xlsx]CMH dashboard'!$A$153</c:f>
              <c:strCache>
                <c:ptCount val="1"/>
                <c:pt idx="0">
                  <c:v>no contacts offered / attended</c:v>
                </c:pt>
              </c:strCache>
            </c:strRef>
          </c:tx>
          <c:spPr>
            <a:ln w="28575" cap="rnd">
              <a:solidFill>
                <a:schemeClr val="accent3"/>
              </a:solidFill>
              <a:round/>
            </a:ln>
            <a:effectLst/>
          </c:spPr>
          <c:marker>
            <c:symbol val="none"/>
          </c:marker>
          <c:cat>
            <c:numRef>
              <c:f>'[Community MH summary dashboards extract.xlsx]CMH dashboard'!$B$150:$S$150</c:f>
              <c:numCache>
                <c:formatCode>mmm\-yy</c:formatCode>
                <c:ptCount val="18"/>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numCache>
            </c:numRef>
          </c:cat>
          <c:val>
            <c:numRef>
              <c:f>'[Community MH summary dashboards extract.xlsx]CMH dashboard'!$B$153:$S$153</c:f>
              <c:numCache>
                <c:formatCode>0.0%</c:formatCode>
                <c:ptCount val="18"/>
                <c:pt idx="0">
                  <c:v>0.42199999999999999</c:v>
                </c:pt>
                <c:pt idx="1">
                  <c:v>0.376</c:v>
                </c:pt>
                <c:pt idx="2">
                  <c:v>0.32800000000000001</c:v>
                </c:pt>
                <c:pt idx="3">
                  <c:v>0.33400000000000002</c:v>
                </c:pt>
                <c:pt idx="4">
                  <c:v>0.32400000000000001</c:v>
                </c:pt>
                <c:pt idx="5">
                  <c:v>0.35899999999999999</c:v>
                </c:pt>
                <c:pt idx="6">
                  <c:v>0.33200000000000002</c:v>
                </c:pt>
                <c:pt idx="7">
                  <c:v>0.36</c:v>
                </c:pt>
                <c:pt idx="8">
                  <c:v>0.35399999999999998</c:v>
                </c:pt>
                <c:pt idx="9">
                  <c:v>0.35299999999999998</c:v>
                </c:pt>
                <c:pt idx="10">
                  <c:v>0.38200000000000001</c:v>
                </c:pt>
                <c:pt idx="11">
                  <c:v>0.378</c:v>
                </c:pt>
                <c:pt idx="12">
                  <c:v>0.39500000000000002</c:v>
                </c:pt>
                <c:pt idx="13">
                  <c:v>0.41299999999999998</c:v>
                </c:pt>
                <c:pt idx="14">
                  <c:v>0.40899999999999997</c:v>
                </c:pt>
                <c:pt idx="15">
                  <c:v>0.379</c:v>
                </c:pt>
                <c:pt idx="16">
                  <c:v>0.41499999999999998</c:v>
                </c:pt>
                <c:pt idx="17">
                  <c:v>0.41899999999999998</c:v>
                </c:pt>
              </c:numCache>
            </c:numRef>
          </c:val>
          <c:smooth val="0"/>
          <c:extLst>
            <c:ext xmlns:c16="http://schemas.microsoft.com/office/drawing/2014/chart" uri="{C3380CC4-5D6E-409C-BE32-E72D297353CC}">
              <c16:uniqueId val="{00000002-60F9-401A-B094-C6B86366C299}"/>
            </c:ext>
          </c:extLst>
        </c:ser>
        <c:dLbls>
          <c:showLegendKey val="0"/>
          <c:showVal val="0"/>
          <c:showCatName val="0"/>
          <c:showSerName val="0"/>
          <c:showPercent val="0"/>
          <c:showBubbleSize val="0"/>
        </c:dLbls>
        <c:smooth val="0"/>
        <c:axId val="1502730256"/>
        <c:axId val="1707589088"/>
      </c:lineChart>
      <c:dateAx>
        <c:axId val="150273025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7589088"/>
        <c:crosses val="autoZero"/>
        <c:auto val="1"/>
        <c:lblOffset val="100"/>
        <c:baseTimeUnit val="months"/>
      </c:dateAx>
      <c:valAx>
        <c:axId val="1707589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273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'[Community MH summary dashboards extract.xlsx]ED dashboard'!$A$6</c:f>
              <c:strCache>
                <c:ptCount val="1"/>
                <c:pt idx="0">
                  <c:v>Occupied bed 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'[Community MH summary dashboards extract.xlsx]ED dashboard'!$B$5:$BA$5</c:f>
              <c:numCache>
                <c:formatCode>mmm\-yy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'[Community MH summary dashboards extract.xlsx]ED dashboard'!$B$6:$BA$6</c:f>
              <c:numCache>
                <c:formatCode>General</c:formatCode>
                <c:ptCount val="52"/>
                <c:pt idx="0">
                  <c:v>330</c:v>
                </c:pt>
                <c:pt idx="1">
                  <c:v>310</c:v>
                </c:pt>
                <c:pt idx="2">
                  <c:v>295</c:v>
                </c:pt>
                <c:pt idx="3">
                  <c:v>320</c:v>
                </c:pt>
                <c:pt idx="4">
                  <c:v>320</c:v>
                </c:pt>
                <c:pt idx="5">
                  <c:v>230</c:v>
                </c:pt>
                <c:pt idx="6">
                  <c:v>230</c:v>
                </c:pt>
                <c:pt idx="7">
                  <c:v>295</c:v>
                </c:pt>
                <c:pt idx="8">
                  <c:v>330</c:v>
                </c:pt>
                <c:pt idx="9">
                  <c:v>315</c:v>
                </c:pt>
                <c:pt idx="10">
                  <c:v>280</c:v>
                </c:pt>
                <c:pt idx="11">
                  <c:v>245</c:v>
                </c:pt>
                <c:pt idx="12">
                  <c:v>130</c:v>
                </c:pt>
                <c:pt idx="13">
                  <c:v>160</c:v>
                </c:pt>
                <c:pt idx="14">
                  <c:v>175</c:v>
                </c:pt>
                <c:pt idx="15">
                  <c:v>185</c:v>
                </c:pt>
                <c:pt idx="16">
                  <c:v>245</c:v>
                </c:pt>
                <c:pt idx="17">
                  <c:v>225</c:v>
                </c:pt>
                <c:pt idx="18">
                  <c:v>265</c:v>
                </c:pt>
                <c:pt idx="19">
                  <c:v>260</c:v>
                </c:pt>
                <c:pt idx="20">
                  <c:v>245</c:v>
                </c:pt>
                <c:pt idx="21">
                  <c:v>280</c:v>
                </c:pt>
                <c:pt idx="22">
                  <c:v>205</c:v>
                </c:pt>
                <c:pt idx="23">
                  <c:v>220</c:v>
                </c:pt>
                <c:pt idx="24">
                  <c:v>195</c:v>
                </c:pt>
                <c:pt idx="25">
                  <c:v>200</c:v>
                </c:pt>
                <c:pt idx="26">
                  <c:v>220</c:v>
                </c:pt>
                <c:pt idx="27">
                  <c:v>185</c:v>
                </c:pt>
                <c:pt idx="28">
                  <c:v>235</c:v>
                </c:pt>
                <c:pt idx="29">
                  <c:v>285</c:v>
                </c:pt>
                <c:pt idx="30">
                  <c:v>290</c:v>
                </c:pt>
                <c:pt idx="31">
                  <c:v>280</c:v>
                </c:pt>
                <c:pt idx="32">
                  <c:v>260</c:v>
                </c:pt>
                <c:pt idx="33">
                  <c:v>225</c:v>
                </c:pt>
                <c:pt idx="34">
                  <c:v>235</c:v>
                </c:pt>
                <c:pt idx="35">
                  <c:v>250</c:v>
                </c:pt>
                <c:pt idx="36">
                  <c:v>245</c:v>
                </c:pt>
                <c:pt idx="37">
                  <c:v>295</c:v>
                </c:pt>
                <c:pt idx="38">
                  <c:v>270</c:v>
                </c:pt>
                <c:pt idx="39">
                  <c:v>280</c:v>
                </c:pt>
                <c:pt idx="40">
                  <c:v>300</c:v>
                </c:pt>
                <c:pt idx="41">
                  <c:v>320</c:v>
                </c:pt>
                <c:pt idx="42">
                  <c:v>310</c:v>
                </c:pt>
                <c:pt idx="43">
                  <c:v>295</c:v>
                </c:pt>
                <c:pt idx="44">
                  <c:v>270</c:v>
                </c:pt>
                <c:pt idx="45">
                  <c:v>285</c:v>
                </c:pt>
                <c:pt idx="46">
                  <c:v>290</c:v>
                </c:pt>
                <c:pt idx="47">
                  <c:v>285</c:v>
                </c:pt>
                <c:pt idx="48">
                  <c:v>270</c:v>
                </c:pt>
                <c:pt idx="49">
                  <c:v>285</c:v>
                </c:pt>
                <c:pt idx="50">
                  <c:v>315</c:v>
                </c:pt>
                <c:pt idx="51">
                  <c:v>225</c:v>
                </c:pt>
              </c:numCache>
            </c:numRef>
          </c:val>
          <c:smooth val="0"/>
          <c:extLst>
            <c:ext xmlns:c16="http://schemas.microsoft.com/office/drawing/2014/chart" uri="{C3380CC4-5D6E-409C-BE32-E72D297353CC}">
              <c16:uniqueId val="{00000000-7BBB-4A32-89D6-0306103E4B4D}"/>
            </c:ext>
          </c:extLst>
        </c:ser>
        <c:dLbls>
          <c:showLegendKey val="0"/>
          <c:showVal val="0"/>
          <c:showCatName val="0"/>
          <c:showSerName val="0"/>
          <c:showPercent val="0"/>
          <c:showBubbleSize val="0"/>
        </c:dLbls>
        <c:marker val="1"/>
        <c:smooth val="0"/>
        <c:axId val="1996153583"/>
        <c:axId val="1901625551"/>
      </c:lineChart>
      <c:dateAx>
        <c:axId val="199615358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1625551"/>
        <c:crosses val="autoZero"/>
        <c:auto val="1"/>
        <c:lblOffset val="100"/>
        <c:baseTimeUnit val="months"/>
      </c:dateAx>
      <c:valAx>
        <c:axId val="1901625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6153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Referrals waiting after</a:t>
            </a:r>
            <a:r>
              <a:rPr lang="en-US" baseline="0"/>
              <a:t> </a:t>
            </a:r>
            <a:r>
              <a:rPr lang="en-US"/>
              <a:t>2 Weeks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'EIP dashboad extracts'!$B$7</c:f>
              <c:strCache>
                <c:ptCount val="1"/>
                <c:pt idx="0">
                  <c:v>Referrals waiting &gt;2 Weeks</c:v>
                </c:pt>
              </c:strCache>
            </c:strRef>
          </c:tx>
          <c:spPr>
            <a:ln w="28575" cap="rnd">
              <a:solidFill>
                <a:schemeClr val="accent1"/>
              </a:solidFill>
              <a:round/>
            </a:ln>
            <a:effectLst/>
          </c:spPr>
          <c:marker>
            <c:symbol val="none"/>
          </c:marker>
          <c:cat>
            <c:numRef>
              <c:f>'EIP dashboad extracts'!$G$4:$AP$4</c:f>
              <c:numCache>
                <c:formatCode>mmm\-yy</c:formatCode>
                <c:ptCount val="36"/>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pt idx="24">
                  <c:v>44835</c:v>
                </c:pt>
                <c:pt idx="25">
                  <c:v>44866</c:v>
                </c:pt>
                <c:pt idx="26">
                  <c:v>44896</c:v>
                </c:pt>
                <c:pt idx="27">
                  <c:v>44927</c:v>
                </c:pt>
                <c:pt idx="28">
                  <c:v>44958</c:v>
                </c:pt>
                <c:pt idx="29">
                  <c:v>44986</c:v>
                </c:pt>
                <c:pt idx="30">
                  <c:v>45017</c:v>
                </c:pt>
                <c:pt idx="31">
                  <c:v>45047</c:v>
                </c:pt>
                <c:pt idx="32">
                  <c:v>45078</c:v>
                </c:pt>
                <c:pt idx="33">
                  <c:v>45108</c:v>
                </c:pt>
                <c:pt idx="34">
                  <c:v>45139</c:v>
                </c:pt>
                <c:pt idx="35">
                  <c:v>45170</c:v>
                </c:pt>
              </c:numCache>
            </c:numRef>
          </c:cat>
          <c:val>
            <c:numRef>
              <c:f>'EIP dashboad extracts'!$G$7:$AP$7</c:f>
              <c:numCache>
                <c:formatCode>0.00%</c:formatCode>
                <c:ptCount val="36"/>
                <c:pt idx="0">
                  <c:v>0.97199999999999998</c:v>
                </c:pt>
                <c:pt idx="1">
                  <c:v>0.98099999999999998</c:v>
                </c:pt>
                <c:pt idx="2">
                  <c:v>0.97199999999999998</c:v>
                </c:pt>
                <c:pt idx="3">
                  <c:v>0.82899999999999996</c:v>
                </c:pt>
                <c:pt idx="4">
                  <c:v>0.8</c:v>
                </c:pt>
                <c:pt idx="5">
                  <c:v>0.84</c:v>
                </c:pt>
                <c:pt idx="6">
                  <c:v>0.68</c:v>
                </c:pt>
                <c:pt idx="7">
                  <c:v>0.84199999999999997</c:v>
                </c:pt>
                <c:pt idx="8">
                  <c:v>0.91500000000000004</c:v>
                </c:pt>
                <c:pt idx="9">
                  <c:v>0.97899999999999998</c:v>
                </c:pt>
                <c:pt idx="10">
                  <c:v>0.93899999999999995</c:v>
                </c:pt>
                <c:pt idx="11">
                  <c:v>0.79300000000000004</c:v>
                </c:pt>
                <c:pt idx="12">
                  <c:v>0.75</c:v>
                </c:pt>
                <c:pt idx="13">
                  <c:v>0.78900000000000003</c:v>
                </c:pt>
                <c:pt idx="14">
                  <c:v>0.71399999999999997</c:v>
                </c:pt>
                <c:pt idx="15">
                  <c:v>0.86399999999999999</c:v>
                </c:pt>
                <c:pt idx="16">
                  <c:v>0.56299999999999994</c:v>
                </c:pt>
                <c:pt idx="17">
                  <c:v>0.8</c:v>
                </c:pt>
                <c:pt idx="18">
                  <c:v>0.5</c:v>
                </c:pt>
                <c:pt idx="19">
                  <c:v>0.5</c:v>
                </c:pt>
                <c:pt idx="20">
                  <c:v>0.875</c:v>
                </c:pt>
                <c:pt idx="21">
                  <c:v>0.5</c:v>
                </c:pt>
                <c:pt idx="22">
                  <c:v>0.75</c:v>
                </c:pt>
                <c:pt idx="23">
                  <c:v>0.44400000000000001</c:v>
                </c:pt>
                <c:pt idx="24">
                  <c:v>0.5</c:v>
                </c:pt>
                <c:pt idx="25">
                  <c:v>0.57099999999999995</c:v>
                </c:pt>
                <c:pt idx="26">
                  <c:v>0.55600000000000005</c:v>
                </c:pt>
                <c:pt idx="27">
                  <c:v>0.66700000000000004</c:v>
                </c:pt>
                <c:pt idx="29">
                  <c:v>0.33300000000000002</c:v>
                </c:pt>
                <c:pt idx="30">
                  <c:v>0.222</c:v>
                </c:pt>
                <c:pt idx="31">
                  <c:v>0.4</c:v>
                </c:pt>
                <c:pt idx="32">
                  <c:v>0.182</c:v>
                </c:pt>
                <c:pt idx="33">
                  <c:v>0.66700000000000004</c:v>
                </c:pt>
                <c:pt idx="34">
                  <c:v>0.66700000000000004</c:v>
                </c:pt>
                <c:pt idx="35">
                  <c:v>0.42899999999999999</c:v>
                </c:pt>
              </c:numCache>
            </c:numRef>
          </c:val>
          <c:smooth val="0"/>
          <c:extLst>
            <c:ext xmlns:c16="http://schemas.microsoft.com/office/drawing/2014/chart" uri="{C3380CC4-5D6E-409C-BE32-E72D297353CC}">
              <c16:uniqueId val="{00000000-11EC-485E-BD5B-0443216E7770}"/>
            </c:ext>
          </c:extLst>
        </c:ser>
        <c:dLbls>
          <c:showLegendKey val="0"/>
          <c:showVal val="0"/>
          <c:showCatName val="0"/>
          <c:showSerName val="0"/>
          <c:showPercent val="0"/>
          <c:showBubbleSize val="0"/>
        </c:dLbls>
        <c:smooth val="0"/>
        <c:axId val="607455936"/>
        <c:axId val="342760112"/>
      </c:lineChart>
      <c:dateAx>
        <c:axId val="6074559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760112"/>
        <c:crosses val="autoZero"/>
        <c:auto val="1"/>
        <c:lblOffset val="100"/>
        <c:baseTimeUnit val="months"/>
      </c:dateAx>
      <c:valAx>
        <c:axId val="342760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45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Repeat</a:t>
            </a:r>
            <a:r>
              <a:rPr lang="en-US" baseline="0"/>
              <a:t> referrals, % of total referrals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'[PH Data Analysis_v2.xlsx]Charts'!$A$244</c:f>
              <c:strCache>
                <c:ptCount val="1"/>
                <c:pt idx="0">
                  <c:v>Repeat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 Data Analysis_v2.xlsx]Charts'!$B$240:$F$240</c:f>
              <c:numCache>
                <c:formatCode>General</c:formatCode>
                <c:ptCount val="5"/>
                <c:pt idx="0">
                  <c:v>2019</c:v>
                </c:pt>
                <c:pt idx="1">
                  <c:v>2020</c:v>
                </c:pt>
                <c:pt idx="2">
                  <c:v>2021</c:v>
                </c:pt>
                <c:pt idx="3">
                  <c:v>2022</c:v>
                </c:pt>
                <c:pt idx="4">
                  <c:v>2023</c:v>
                </c:pt>
              </c:numCache>
            </c:numRef>
          </c:cat>
          <c:val>
            <c:numRef>
              <c:f>'[PH Data Analysis_v2.xlsx]Charts'!$B$244:$F$244</c:f>
              <c:numCache>
                <c:formatCode>0.0%</c:formatCode>
                <c:ptCount val="5"/>
                <c:pt idx="0">
                  <c:v>0.3523301193755739</c:v>
                </c:pt>
                <c:pt idx="1">
                  <c:v>0.3960265730759589</c:v>
                </c:pt>
                <c:pt idx="2">
                  <c:v>0.3974297953355545</c:v>
                </c:pt>
                <c:pt idx="3">
                  <c:v>0.42041522491349481</c:v>
                </c:pt>
                <c:pt idx="4">
                  <c:v>0.45878103424626215</c:v>
                </c:pt>
              </c:numCache>
            </c:numRef>
          </c:val>
          <c:extLst>
            <c:ext xmlns:c16="http://schemas.microsoft.com/office/drawing/2014/chart" uri="{C3380CC4-5D6E-409C-BE32-E72D297353CC}">
              <c16:uniqueId val="{00000000-78A9-4834-9256-789B411D2E85}"/>
            </c:ext>
          </c:extLst>
        </c:ser>
        <c:dLbls>
          <c:showLegendKey val="0"/>
          <c:showVal val="0"/>
          <c:showCatName val="0"/>
          <c:showSerName val="0"/>
          <c:showPercent val="0"/>
          <c:showBubbleSize val="0"/>
        </c:dLbls>
        <c:gapWidth val="150"/>
        <c:overlap val="-27"/>
        <c:axId val="659816735"/>
        <c:axId val="366560111"/>
        <c:extLst>
          <c:ext xmlns:c15="http://schemas.microsoft.com/office/drawing/2012/chart" uri="{02D57815-91ED-43cb-92C2-25804820EDAC}">
            <c15:filteredBarSeries>
              <c15:ser>
                <c:idx val="0"/>
                <c:order val="0"/>
                <c:tx>
                  <c:strRef>
                    <c:extLst>
                      <c:ext uri="{02D57815-91ED-43cb-92C2-25804820EDAC}">
                        <c15:formulaRef>
                          <c15:sqref>'[PH Data Analysis_v2.xlsx]Charts'!$A$240</c15:sqref>
                        </c15:formulaRef>
                      </c:ext>
                    </c:extLst>
                    <c:strCache>
                      <c:ptCount val="1"/>
                      <c:pt idx="0">
                        <c:v>Type of referrals</c:v>
                      </c:pt>
                    </c:strCache>
                  </c:strRef>
                </c:tx>
                <c:spPr>
                  <a:solidFill>
                    <a:schemeClr val="accent1"/>
                  </a:solidFill>
                  <a:ln>
                    <a:noFill/>
                  </a:ln>
                  <a:effectLst/>
                </c:spPr>
                <c:invertIfNegative val="0"/>
                <c:cat>
                  <c:numRef>
                    <c:extLst>
                      <c:ext uri="{02D57815-91ED-43cb-92C2-25804820EDAC}">
                        <c15:formulaRef>
                          <c15:sqref>'[PH Data Analysis_v2.xlsx]Charts'!$B$240:$F$240</c15:sqref>
                        </c15:formulaRef>
                      </c:ext>
                    </c:extLst>
                    <c:numCache>
                      <c:formatCode>General</c:formatCode>
                      <c:ptCount val="5"/>
                      <c:pt idx="0">
                        <c:v>2019</c:v>
                      </c:pt>
                      <c:pt idx="1">
                        <c:v>2020</c:v>
                      </c:pt>
                      <c:pt idx="2">
                        <c:v>2021</c:v>
                      </c:pt>
                      <c:pt idx="3">
                        <c:v>2022</c:v>
                      </c:pt>
                      <c:pt idx="4">
                        <c:v>2023</c:v>
                      </c:pt>
                    </c:numCache>
                  </c:numRef>
                </c:cat>
                <c:val>
                  <c:numRef>
                    <c:extLst>
                      <c:ext uri="{02D57815-91ED-43cb-92C2-25804820EDAC}">
                        <c15:formulaRef>
                          <c15:sqref>'[PH Data Analysis_v2.xlsx]Charts'!$B$240:$F$240</c15:sqref>
                        </c15:formulaRef>
                      </c:ext>
                    </c:extLst>
                    <c:numCache>
                      <c:formatCode>General</c:formatCode>
                      <c:ptCount val="5"/>
                      <c:pt idx="0">
                        <c:v>2019</c:v>
                      </c:pt>
                      <c:pt idx="1">
                        <c:v>2020</c:v>
                      </c:pt>
                      <c:pt idx="2">
                        <c:v>2021</c:v>
                      </c:pt>
                      <c:pt idx="3">
                        <c:v>2022</c:v>
                      </c:pt>
                      <c:pt idx="4">
                        <c:v>2023</c:v>
                      </c:pt>
                    </c:numCache>
                  </c:numRef>
                </c:val>
                <c:extLst>
                  <c:ext xmlns:c16="http://schemas.microsoft.com/office/drawing/2014/chart" uri="{C3380CC4-5D6E-409C-BE32-E72D297353CC}">
                    <c16:uniqueId val="{00000001-78A9-4834-9256-789B411D2E85}"/>
                  </c:ext>
                </c:extLst>
              </c15:ser>
            </c15:filteredBarSeries>
          </c:ext>
        </c:extLst>
      </c:barChart>
      <c:catAx>
        <c:axId val="65981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560111"/>
        <c:crosses val="autoZero"/>
        <c:auto val="1"/>
        <c:lblAlgn val="ctr"/>
        <c:lblOffset val="100"/>
        <c:noMultiLvlLbl val="0"/>
      </c:catAx>
      <c:valAx>
        <c:axId val="3665601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816735"/>
        <c:crosses val="autoZero"/>
        <c:crossBetween val="between"/>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Open</a:t>
            </a:r>
            <a:r>
              <a:rPr lang="en-GB" baseline="0"/>
              <a:t> referrals and caseload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'NR, CR - time series'!$C$35</c:f>
              <c:strCache>
                <c:ptCount val="1"/>
                <c:pt idx="0">
                  <c:v>Open referrals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'NR, CR - time series'!$E$33:$AX$33</c:f>
              <c:numCache>
                <c:formatCode>mmm\-yy</c:formatCode>
                <c:ptCount val="46"/>
                <c:pt idx="0">
                  <c:v>43770</c:v>
                </c:pt>
                <c:pt idx="1">
                  <c:v>43800</c:v>
                </c:pt>
                <c:pt idx="2">
                  <c:v>43831</c:v>
                </c:pt>
                <c:pt idx="3">
                  <c:v>43862</c:v>
                </c:pt>
                <c:pt idx="4">
                  <c:v>43891</c:v>
                </c:pt>
                <c:pt idx="5">
                  <c:v>43922</c:v>
                </c:pt>
                <c:pt idx="6">
                  <c:v>43952</c:v>
                </c:pt>
                <c:pt idx="7">
                  <c:v>43983</c:v>
                </c:pt>
                <c:pt idx="8">
                  <c:v>44013</c:v>
                </c:pt>
                <c:pt idx="9">
                  <c:v>44044</c:v>
                </c:pt>
                <c:pt idx="10">
                  <c:v>44075</c:v>
                </c:pt>
                <c:pt idx="11">
                  <c:v>44105</c:v>
                </c:pt>
                <c:pt idx="12">
                  <c:v>44136</c:v>
                </c:pt>
                <c:pt idx="13">
                  <c:v>44166</c:v>
                </c:pt>
                <c:pt idx="14">
                  <c:v>44197</c:v>
                </c:pt>
                <c:pt idx="15">
                  <c:v>44228</c:v>
                </c:pt>
                <c:pt idx="16">
                  <c:v>44256</c:v>
                </c:pt>
                <c:pt idx="17">
                  <c:v>44287</c:v>
                </c:pt>
                <c:pt idx="18">
                  <c:v>44317</c:v>
                </c:pt>
                <c:pt idx="19">
                  <c:v>44348</c:v>
                </c:pt>
                <c:pt idx="20">
                  <c:v>44378</c:v>
                </c:pt>
                <c:pt idx="21">
                  <c:v>44409</c:v>
                </c:pt>
                <c:pt idx="22">
                  <c:v>44440</c:v>
                </c:pt>
                <c:pt idx="23">
                  <c:v>44470</c:v>
                </c:pt>
                <c:pt idx="24">
                  <c:v>44501</c:v>
                </c:pt>
                <c:pt idx="25">
                  <c:v>44531</c:v>
                </c:pt>
                <c:pt idx="26">
                  <c:v>44562</c:v>
                </c:pt>
                <c:pt idx="27">
                  <c:v>44593</c:v>
                </c:pt>
                <c:pt idx="28">
                  <c:v>44621</c:v>
                </c:pt>
                <c:pt idx="29">
                  <c:v>44652</c:v>
                </c:pt>
                <c:pt idx="30">
                  <c:v>44682</c:v>
                </c:pt>
                <c:pt idx="31">
                  <c:v>44713</c:v>
                </c:pt>
                <c:pt idx="32">
                  <c:v>44743</c:v>
                </c:pt>
                <c:pt idx="33">
                  <c:v>44774</c:v>
                </c:pt>
                <c:pt idx="34">
                  <c:v>44805</c:v>
                </c:pt>
                <c:pt idx="35">
                  <c:v>44835</c:v>
                </c:pt>
                <c:pt idx="36">
                  <c:v>44866</c:v>
                </c:pt>
                <c:pt idx="37">
                  <c:v>44896</c:v>
                </c:pt>
                <c:pt idx="38">
                  <c:v>44927</c:v>
                </c:pt>
                <c:pt idx="39">
                  <c:v>44958</c:v>
                </c:pt>
                <c:pt idx="40">
                  <c:v>44986</c:v>
                </c:pt>
                <c:pt idx="41">
                  <c:v>45017</c:v>
                </c:pt>
                <c:pt idx="42">
                  <c:v>45047</c:v>
                </c:pt>
                <c:pt idx="43">
                  <c:v>45078</c:v>
                </c:pt>
                <c:pt idx="44">
                  <c:v>45108</c:v>
                </c:pt>
                <c:pt idx="45">
                  <c:v>45139</c:v>
                </c:pt>
              </c:numCache>
            </c:numRef>
          </c:cat>
          <c:val>
            <c:numRef>
              <c:f>'NR, CR - time series'!$E$35:$AX$35</c:f>
              <c:numCache>
                <c:formatCode>General</c:formatCode>
                <c:ptCount val="46"/>
                <c:pt idx="0">
                  <c:v>25</c:v>
                </c:pt>
                <c:pt idx="1">
                  <c:v>45</c:v>
                </c:pt>
                <c:pt idx="2">
                  <c:v>70</c:v>
                </c:pt>
                <c:pt idx="3">
                  <c:v>75</c:v>
                </c:pt>
                <c:pt idx="4">
                  <c:v>90</c:v>
                </c:pt>
                <c:pt idx="5">
                  <c:v>90</c:v>
                </c:pt>
                <c:pt idx="6">
                  <c:v>85</c:v>
                </c:pt>
                <c:pt idx="7">
                  <c:v>85</c:v>
                </c:pt>
                <c:pt idx="8">
                  <c:v>100</c:v>
                </c:pt>
                <c:pt idx="9">
                  <c:v>110</c:v>
                </c:pt>
                <c:pt idx="10">
                  <c:v>105</c:v>
                </c:pt>
                <c:pt idx="11">
                  <c:v>115</c:v>
                </c:pt>
                <c:pt idx="12">
                  <c:v>115</c:v>
                </c:pt>
                <c:pt idx="13">
                  <c:v>110</c:v>
                </c:pt>
                <c:pt idx="14">
                  <c:v>100</c:v>
                </c:pt>
                <c:pt idx="15">
                  <c:v>95</c:v>
                </c:pt>
                <c:pt idx="16">
                  <c:v>95</c:v>
                </c:pt>
                <c:pt idx="17">
                  <c:v>110</c:v>
                </c:pt>
                <c:pt idx="18">
                  <c:v>110</c:v>
                </c:pt>
                <c:pt idx="19">
                  <c:v>110</c:v>
                </c:pt>
                <c:pt idx="20">
                  <c:v>110</c:v>
                </c:pt>
                <c:pt idx="21">
                  <c:v>130</c:v>
                </c:pt>
                <c:pt idx="22">
                  <c:v>120</c:v>
                </c:pt>
                <c:pt idx="23">
                  <c:v>115</c:v>
                </c:pt>
                <c:pt idx="24">
                  <c:v>115</c:v>
                </c:pt>
                <c:pt idx="25">
                  <c:v>105</c:v>
                </c:pt>
                <c:pt idx="26">
                  <c:v>105</c:v>
                </c:pt>
                <c:pt idx="27">
                  <c:v>110</c:v>
                </c:pt>
                <c:pt idx="28">
                  <c:v>120</c:v>
                </c:pt>
                <c:pt idx="29">
                  <c:v>125</c:v>
                </c:pt>
                <c:pt idx="30">
                  <c:v>140</c:v>
                </c:pt>
                <c:pt idx="31">
                  <c:v>150</c:v>
                </c:pt>
                <c:pt idx="32">
                  <c:v>150</c:v>
                </c:pt>
                <c:pt idx="33">
                  <c:v>150</c:v>
                </c:pt>
                <c:pt idx="34">
                  <c:v>145</c:v>
                </c:pt>
                <c:pt idx="35">
                  <c:v>135</c:v>
                </c:pt>
                <c:pt idx="36">
                  <c:v>135</c:v>
                </c:pt>
                <c:pt idx="37">
                  <c:v>140</c:v>
                </c:pt>
                <c:pt idx="38">
                  <c:v>145</c:v>
                </c:pt>
                <c:pt idx="39">
                  <c:v>140</c:v>
                </c:pt>
                <c:pt idx="40">
                  <c:v>160</c:v>
                </c:pt>
                <c:pt idx="41">
                  <c:v>175</c:v>
                </c:pt>
                <c:pt idx="42">
                  <c:v>175</c:v>
                </c:pt>
                <c:pt idx="43">
                  <c:v>170</c:v>
                </c:pt>
                <c:pt idx="44">
                  <c:v>195</c:v>
                </c:pt>
                <c:pt idx="45">
                  <c:v>195</c:v>
                </c:pt>
              </c:numCache>
            </c:numRef>
          </c:val>
          <c:smooth val="0"/>
          <c:extLst>
            <c:ext xmlns:c16="http://schemas.microsoft.com/office/drawing/2014/chart" uri="{C3380CC4-5D6E-409C-BE32-E72D297353CC}">
              <c16:uniqueId val="{00000000-6BF8-43E9-BC03-D2FE8FA6E8C7}"/>
            </c:ext>
          </c:extLst>
        </c:ser>
        <c:ser>
          <c:idx val="1"/>
          <c:order val="1"/>
          <c:tx>
            <c:strRef>
              <c:f>'NR, CR - time series'!$C$38</c:f>
              <c:strCache>
                <c:ptCount val="1"/>
                <c:pt idx="0">
                  <c:v>Caseload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'NR, CR - time series'!$E$33:$AX$33</c:f>
              <c:numCache>
                <c:formatCode>mmm\-yy</c:formatCode>
                <c:ptCount val="46"/>
                <c:pt idx="0">
                  <c:v>43770</c:v>
                </c:pt>
                <c:pt idx="1">
                  <c:v>43800</c:v>
                </c:pt>
                <c:pt idx="2">
                  <c:v>43831</c:v>
                </c:pt>
                <c:pt idx="3">
                  <c:v>43862</c:v>
                </c:pt>
                <c:pt idx="4">
                  <c:v>43891</c:v>
                </c:pt>
                <c:pt idx="5">
                  <c:v>43922</c:v>
                </c:pt>
                <c:pt idx="6">
                  <c:v>43952</c:v>
                </c:pt>
                <c:pt idx="7">
                  <c:v>43983</c:v>
                </c:pt>
                <c:pt idx="8">
                  <c:v>44013</c:v>
                </c:pt>
                <c:pt idx="9">
                  <c:v>44044</c:v>
                </c:pt>
                <c:pt idx="10">
                  <c:v>44075</c:v>
                </c:pt>
                <c:pt idx="11">
                  <c:v>44105</c:v>
                </c:pt>
                <c:pt idx="12">
                  <c:v>44136</c:v>
                </c:pt>
                <c:pt idx="13">
                  <c:v>44166</c:v>
                </c:pt>
                <c:pt idx="14">
                  <c:v>44197</c:v>
                </c:pt>
                <c:pt idx="15">
                  <c:v>44228</c:v>
                </c:pt>
                <c:pt idx="16">
                  <c:v>44256</c:v>
                </c:pt>
                <c:pt idx="17">
                  <c:v>44287</c:v>
                </c:pt>
                <c:pt idx="18">
                  <c:v>44317</c:v>
                </c:pt>
                <c:pt idx="19">
                  <c:v>44348</c:v>
                </c:pt>
                <c:pt idx="20">
                  <c:v>44378</c:v>
                </c:pt>
                <c:pt idx="21">
                  <c:v>44409</c:v>
                </c:pt>
                <c:pt idx="22">
                  <c:v>44440</c:v>
                </c:pt>
                <c:pt idx="23">
                  <c:v>44470</c:v>
                </c:pt>
                <c:pt idx="24">
                  <c:v>44501</c:v>
                </c:pt>
                <c:pt idx="25">
                  <c:v>44531</c:v>
                </c:pt>
                <c:pt idx="26">
                  <c:v>44562</c:v>
                </c:pt>
                <c:pt idx="27">
                  <c:v>44593</c:v>
                </c:pt>
                <c:pt idx="28">
                  <c:v>44621</c:v>
                </c:pt>
                <c:pt idx="29">
                  <c:v>44652</c:v>
                </c:pt>
                <c:pt idx="30">
                  <c:v>44682</c:v>
                </c:pt>
                <c:pt idx="31">
                  <c:v>44713</c:v>
                </c:pt>
                <c:pt idx="32">
                  <c:v>44743</c:v>
                </c:pt>
                <c:pt idx="33">
                  <c:v>44774</c:v>
                </c:pt>
                <c:pt idx="34">
                  <c:v>44805</c:v>
                </c:pt>
                <c:pt idx="35">
                  <c:v>44835</c:v>
                </c:pt>
                <c:pt idx="36">
                  <c:v>44866</c:v>
                </c:pt>
                <c:pt idx="37">
                  <c:v>44896</c:v>
                </c:pt>
                <c:pt idx="38">
                  <c:v>44927</c:v>
                </c:pt>
                <c:pt idx="39">
                  <c:v>44958</c:v>
                </c:pt>
                <c:pt idx="40">
                  <c:v>44986</c:v>
                </c:pt>
                <c:pt idx="41">
                  <c:v>45017</c:v>
                </c:pt>
                <c:pt idx="42">
                  <c:v>45047</c:v>
                </c:pt>
                <c:pt idx="43">
                  <c:v>45078</c:v>
                </c:pt>
                <c:pt idx="44">
                  <c:v>45108</c:v>
                </c:pt>
                <c:pt idx="45">
                  <c:v>45139</c:v>
                </c:pt>
              </c:numCache>
            </c:numRef>
          </c:cat>
          <c:val>
            <c:numRef>
              <c:f>'NR, CR - time series'!$E$38:$AX$38</c:f>
              <c:numCache>
                <c:formatCode>General</c:formatCode>
                <c:ptCount val="46"/>
                <c:pt idx="0">
                  <c:v>15</c:v>
                </c:pt>
                <c:pt idx="1">
                  <c:v>35</c:v>
                </c:pt>
                <c:pt idx="2">
                  <c:v>50</c:v>
                </c:pt>
                <c:pt idx="3">
                  <c:v>60</c:v>
                </c:pt>
                <c:pt idx="4">
                  <c:v>65</c:v>
                </c:pt>
                <c:pt idx="5">
                  <c:v>75</c:v>
                </c:pt>
                <c:pt idx="6">
                  <c:v>70</c:v>
                </c:pt>
                <c:pt idx="7">
                  <c:v>70</c:v>
                </c:pt>
                <c:pt idx="8">
                  <c:v>75</c:v>
                </c:pt>
                <c:pt idx="9">
                  <c:v>80</c:v>
                </c:pt>
                <c:pt idx="10">
                  <c:v>85</c:v>
                </c:pt>
                <c:pt idx="11">
                  <c:v>55</c:v>
                </c:pt>
                <c:pt idx="12">
                  <c:v>65</c:v>
                </c:pt>
                <c:pt idx="13">
                  <c:v>70</c:v>
                </c:pt>
                <c:pt idx="14">
                  <c:v>80</c:v>
                </c:pt>
                <c:pt idx="15">
                  <c:v>80</c:v>
                </c:pt>
                <c:pt idx="16">
                  <c:v>80</c:v>
                </c:pt>
                <c:pt idx="17">
                  <c:v>85</c:v>
                </c:pt>
                <c:pt idx="18">
                  <c:v>85</c:v>
                </c:pt>
                <c:pt idx="19">
                  <c:v>45</c:v>
                </c:pt>
                <c:pt idx="20">
                  <c:v>70</c:v>
                </c:pt>
                <c:pt idx="21">
                  <c:v>90</c:v>
                </c:pt>
                <c:pt idx="22">
                  <c:v>90</c:v>
                </c:pt>
                <c:pt idx="23">
                  <c:v>95</c:v>
                </c:pt>
                <c:pt idx="24">
                  <c:v>100</c:v>
                </c:pt>
                <c:pt idx="25">
                  <c:v>80</c:v>
                </c:pt>
                <c:pt idx="26">
                  <c:v>70</c:v>
                </c:pt>
                <c:pt idx="27">
                  <c:v>75</c:v>
                </c:pt>
                <c:pt idx="28">
                  <c:v>90</c:v>
                </c:pt>
                <c:pt idx="29">
                  <c:v>95</c:v>
                </c:pt>
                <c:pt idx="30">
                  <c:v>105</c:v>
                </c:pt>
                <c:pt idx="31">
                  <c:v>105</c:v>
                </c:pt>
                <c:pt idx="32">
                  <c:v>100</c:v>
                </c:pt>
                <c:pt idx="33">
                  <c:v>100</c:v>
                </c:pt>
                <c:pt idx="34">
                  <c:v>110</c:v>
                </c:pt>
                <c:pt idx="35">
                  <c:v>110</c:v>
                </c:pt>
                <c:pt idx="36">
                  <c:v>100</c:v>
                </c:pt>
                <c:pt idx="37">
                  <c:v>100</c:v>
                </c:pt>
                <c:pt idx="38">
                  <c:v>95</c:v>
                </c:pt>
                <c:pt idx="39">
                  <c:v>100</c:v>
                </c:pt>
                <c:pt idx="40">
                  <c:v>105</c:v>
                </c:pt>
                <c:pt idx="41">
                  <c:v>115</c:v>
                </c:pt>
                <c:pt idx="42">
                  <c:v>130</c:v>
                </c:pt>
                <c:pt idx="43">
                  <c:v>110</c:v>
                </c:pt>
                <c:pt idx="44">
                  <c:v>115</c:v>
                </c:pt>
                <c:pt idx="45">
                  <c:v>120</c:v>
                </c:pt>
              </c:numCache>
            </c:numRef>
          </c:val>
          <c:smooth val="0"/>
          <c:extLst>
            <c:ext xmlns:c16="http://schemas.microsoft.com/office/drawing/2014/chart" uri="{C3380CC4-5D6E-409C-BE32-E72D297353CC}">
              <c16:uniqueId val="{00000001-6BF8-43E9-BC03-D2FE8FA6E8C7}"/>
            </c:ext>
          </c:extLst>
        </c:ser>
        <c:dLbls>
          <c:showLegendKey val="0"/>
          <c:showVal val="0"/>
          <c:showCatName val="0"/>
          <c:showSerName val="0"/>
          <c:showPercent val="0"/>
          <c:showBubbleSize val="0"/>
        </c:dLbls>
        <c:marker val="1"/>
        <c:smooth val="0"/>
        <c:axId val="1479709055"/>
        <c:axId val="1540518511"/>
      </c:lineChart>
      <c:dateAx>
        <c:axId val="147970905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0518511"/>
        <c:crosses val="autoZero"/>
        <c:auto val="1"/>
        <c:lblOffset val="100"/>
        <c:baseTimeUnit val="months"/>
      </c:dateAx>
      <c:valAx>
        <c:axId val="1540518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70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'[IPS dashbaord extract.xlsx]Contacts'!$B$7</c:f>
              <c:strCache>
                <c:ptCount val="1"/>
                <c:pt idx="0">
                  <c:v>Total contacts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'[IPS dashbaord extract.xlsx]Contacts'!$C$6:$BH$6</c:f>
              <c:numCache>
                <c:formatCode>mmm\-yy</c:formatCode>
                <c:ptCount val="46"/>
                <c:pt idx="0">
                  <c:v>43770</c:v>
                </c:pt>
                <c:pt idx="1">
                  <c:v>43800</c:v>
                </c:pt>
                <c:pt idx="2">
                  <c:v>43831</c:v>
                </c:pt>
                <c:pt idx="3">
                  <c:v>43862</c:v>
                </c:pt>
                <c:pt idx="4">
                  <c:v>43891</c:v>
                </c:pt>
                <c:pt idx="5">
                  <c:v>43922</c:v>
                </c:pt>
                <c:pt idx="6">
                  <c:v>43952</c:v>
                </c:pt>
                <c:pt idx="7">
                  <c:v>43983</c:v>
                </c:pt>
                <c:pt idx="8">
                  <c:v>44013</c:v>
                </c:pt>
                <c:pt idx="9">
                  <c:v>44044</c:v>
                </c:pt>
                <c:pt idx="10">
                  <c:v>44075</c:v>
                </c:pt>
                <c:pt idx="11">
                  <c:v>44105</c:v>
                </c:pt>
                <c:pt idx="12">
                  <c:v>44136</c:v>
                </c:pt>
                <c:pt idx="13">
                  <c:v>44166</c:v>
                </c:pt>
                <c:pt idx="14">
                  <c:v>44197</c:v>
                </c:pt>
                <c:pt idx="15">
                  <c:v>44228</c:v>
                </c:pt>
                <c:pt idx="16">
                  <c:v>44256</c:v>
                </c:pt>
                <c:pt idx="17">
                  <c:v>44287</c:v>
                </c:pt>
                <c:pt idx="18">
                  <c:v>44317</c:v>
                </c:pt>
                <c:pt idx="19">
                  <c:v>44348</c:v>
                </c:pt>
                <c:pt idx="20">
                  <c:v>44378</c:v>
                </c:pt>
                <c:pt idx="21">
                  <c:v>44409</c:v>
                </c:pt>
                <c:pt idx="22">
                  <c:v>44440</c:v>
                </c:pt>
                <c:pt idx="23">
                  <c:v>44470</c:v>
                </c:pt>
                <c:pt idx="24">
                  <c:v>44501</c:v>
                </c:pt>
                <c:pt idx="25">
                  <c:v>44531</c:v>
                </c:pt>
                <c:pt idx="26">
                  <c:v>44562</c:v>
                </c:pt>
                <c:pt idx="27">
                  <c:v>44593</c:v>
                </c:pt>
                <c:pt idx="28">
                  <c:v>44621</c:v>
                </c:pt>
                <c:pt idx="29">
                  <c:v>44652</c:v>
                </c:pt>
                <c:pt idx="30">
                  <c:v>44682</c:v>
                </c:pt>
                <c:pt idx="31">
                  <c:v>44713</c:v>
                </c:pt>
                <c:pt idx="32">
                  <c:v>44743</c:v>
                </c:pt>
                <c:pt idx="33">
                  <c:v>44774</c:v>
                </c:pt>
                <c:pt idx="34">
                  <c:v>44805</c:v>
                </c:pt>
                <c:pt idx="35">
                  <c:v>44835</c:v>
                </c:pt>
                <c:pt idx="36">
                  <c:v>44866</c:v>
                </c:pt>
                <c:pt idx="37">
                  <c:v>44896</c:v>
                </c:pt>
                <c:pt idx="38">
                  <c:v>44927</c:v>
                </c:pt>
                <c:pt idx="39">
                  <c:v>44958</c:v>
                </c:pt>
                <c:pt idx="40">
                  <c:v>44986</c:v>
                </c:pt>
                <c:pt idx="41">
                  <c:v>45017</c:v>
                </c:pt>
                <c:pt idx="42">
                  <c:v>45047</c:v>
                </c:pt>
                <c:pt idx="43">
                  <c:v>45078</c:v>
                </c:pt>
                <c:pt idx="44">
                  <c:v>45108</c:v>
                </c:pt>
                <c:pt idx="45">
                  <c:v>45139</c:v>
                </c:pt>
              </c:numCache>
              <c:extLst/>
            </c:numRef>
          </c:cat>
          <c:val>
            <c:numRef>
              <c:f>'[IPS dashbaord extract.xlsx]Contacts'!$C$7:$BH$7</c:f>
              <c:numCache>
                <c:formatCode>General</c:formatCode>
                <c:ptCount val="46"/>
                <c:pt idx="0">
                  <c:v>25</c:v>
                </c:pt>
                <c:pt idx="1">
                  <c:v>45</c:v>
                </c:pt>
                <c:pt idx="2">
                  <c:v>85</c:v>
                </c:pt>
                <c:pt idx="3">
                  <c:v>105</c:v>
                </c:pt>
                <c:pt idx="4">
                  <c:v>95</c:v>
                </c:pt>
                <c:pt idx="5">
                  <c:v>45</c:v>
                </c:pt>
                <c:pt idx="6">
                  <c:v>30</c:v>
                </c:pt>
                <c:pt idx="7">
                  <c:v>35</c:v>
                </c:pt>
                <c:pt idx="8">
                  <c:v>70</c:v>
                </c:pt>
                <c:pt idx="9">
                  <c:v>70</c:v>
                </c:pt>
                <c:pt idx="10">
                  <c:v>105</c:v>
                </c:pt>
                <c:pt idx="11">
                  <c:v>85</c:v>
                </c:pt>
                <c:pt idx="12">
                  <c:v>65</c:v>
                </c:pt>
                <c:pt idx="13">
                  <c:v>75</c:v>
                </c:pt>
                <c:pt idx="14">
                  <c:v>80</c:v>
                </c:pt>
                <c:pt idx="15">
                  <c:v>85</c:v>
                </c:pt>
                <c:pt idx="16">
                  <c:v>80</c:v>
                </c:pt>
                <c:pt idx="17">
                  <c:v>85</c:v>
                </c:pt>
                <c:pt idx="18">
                  <c:v>90</c:v>
                </c:pt>
                <c:pt idx="19">
                  <c:v>85</c:v>
                </c:pt>
                <c:pt idx="20">
                  <c:v>160</c:v>
                </c:pt>
                <c:pt idx="21">
                  <c:v>165</c:v>
                </c:pt>
                <c:pt idx="22">
                  <c:v>160</c:v>
                </c:pt>
                <c:pt idx="23">
                  <c:v>190</c:v>
                </c:pt>
                <c:pt idx="24">
                  <c:v>150</c:v>
                </c:pt>
                <c:pt idx="25">
                  <c:v>85</c:v>
                </c:pt>
                <c:pt idx="26">
                  <c:v>120</c:v>
                </c:pt>
                <c:pt idx="27">
                  <c:v>160</c:v>
                </c:pt>
                <c:pt idx="28">
                  <c:v>225</c:v>
                </c:pt>
                <c:pt idx="29">
                  <c:v>220</c:v>
                </c:pt>
                <c:pt idx="30">
                  <c:v>260</c:v>
                </c:pt>
                <c:pt idx="31">
                  <c:v>235</c:v>
                </c:pt>
                <c:pt idx="32">
                  <c:v>200</c:v>
                </c:pt>
                <c:pt idx="33">
                  <c:v>215</c:v>
                </c:pt>
                <c:pt idx="34">
                  <c:v>220</c:v>
                </c:pt>
                <c:pt idx="35">
                  <c:v>255</c:v>
                </c:pt>
                <c:pt idx="36">
                  <c:v>190</c:v>
                </c:pt>
                <c:pt idx="37">
                  <c:v>165</c:v>
                </c:pt>
                <c:pt idx="38">
                  <c:v>190</c:v>
                </c:pt>
                <c:pt idx="39">
                  <c:v>190</c:v>
                </c:pt>
                <c:pt idx="40">
                  <c:v>240</c:v>
                </c:pt>
                <c:pt idx="41">
                  <c:v>195</c:v>
                </c:pt>
                <c:pt idx="42">
                  <c:v>250</c:v>
                </c:pt>
                <c:pt idx="43">
                  <c:v>250</c:v>
                </c:pt>
                <c:pt idx="44">
                  <c:v>230</c:v>
                </c:pt>
                <c:pt idx="45">
                  <c:v>265</c:v>
                </c:pt>
              </c:numCache>
              <c:extLst/>
            </c:numRef>
          </c:val>
          <c:smooth val="0"/>
          <c:extLst>
            <c:ext xmlns:c16="http://schemas.microsoft.com/office/drawing/2014/chart" uri="{C3380CC4-5D6E-409C-BE32-E72D297353CC}">
              <c16:uniqueId val="{00000000-666F-47B7-A2E5-79E59373A907}"/>
            </c:ext>
          </c:extLst>
        </c:ser>
        <c:dLbls>
          <c:showLegendKey val="0"/>
          <c:showVal val="0"/>
          <c:showCatName val="0"/>
          <c:showSerName val="0"/>
          <c:showPercent val="0"/>
          <c:showBubbleSize val="0"/>
        </c:dLbls>
        <c:marker val="1"/>
        <c:smooth val="0"/>
        <c:axId val="1479986031"/>
        <c:axId val="1080866815"/>
      </c:lineChart>
      <c:dateAx>
        <c:axId val="147998603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866815"/>
        <c:crosses val="autoZero"/>
        <c:auto val="1"/>
        <c:lblOffset val="100"/>
        <c:baseTimeUnit val="months"/>
      </c:dateAx>
      <c:valAx>
        <c:axId val="1080866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986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a:t>
            </a:r>
            <a:r>
              <a:rPr lang="en-GB" baseline="0"/>
              <a:t> of people on SMI register receiving physical health checks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All six health checks against SMI register</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[1]Tables!$B$126:$T$126</c:f>
              <c:numCache>
                <c:formatCode>0%</c:formatCode>
                <c:ptCount val="19"/>
                <c:pt idx="0">
                  <c:v>0.22770817980840088</c:v>
                </c:pt>
                <c:pt idx="1">
                  <c:v>0.33232169954476481</c:v>
                </c:pt>
                <c:pt idx="2">
                  <c:v>0.4571854058078928</c:v>
                </c:pt>
                <c:pt idx="3">
                  <c:v>0.43696829079659705</c:v>
                </c:pt>
                <c:pt idx="4">
                  <c:v>0.41442824251726784</c:v>
                </c:pt>
                <c:pt idx="5">
                  <c:v>0.38421052631578945</c:v>
                </c:pt>
                <c:pt idx="6">
                  <c:v>0.33586626139817627</c:v>
                </c:pt>
                <c:pt idx="7">
                  <c:v>0.27786144578313254</c:v>
                </c:pt>
                <c:pt idx="8">
                  <c:v>0.25621703089675962</c:v>
                </c:pt>
                <c:pt idx="9">
                  <c:v>0.20309050772626933</c:v>
                </c:pt>
                <c:pt idx="10">
                  <c:v>0.30169242089771892</c:v>
                </c:pt>
                <c:pt idx="11">
                  <c:v>0.35829662261380324</c:v>
                </c:pt>
                <c:pt idx="12">
                  <c:v>0.38077496274217587</c:v>
                </c:pt>
                <c:pt idx="13">
                  <c:v>0.39448173005219983</c:v>
                </c:pt>
                <c:pt idx="14">
                  <c:v>0.52104499274310601</c:v>
                </c:pt>
                <c:pt idx="15">
                  <c:v>0.41649341649341648</c:v>
                </c:pt>
                <c:pt idx="16">
                  <c:v>0.56855955678670356</c:v>
                </c:pt>
                <c:pt idx="17">
                  <c:v>0.65410958904109584</c:v>
                </c:pt>
                <c:pt idx="18">
                  <c:v>0.62660944206008584</c:v>
                </c:pt>
              </c:numCache>
            </c:numRef>
          </c:val>
          <c:smooth val="0"/>
          <c:extLst>
            <c:ext xmlns:c16="http://schemas.microsoft.com/office/drawing/2014/chart" uri="{C3380CC4-5D6E-409C-BE32-E72D297353CC}">
              <c16:uniqueId val="{00000000-3361-4323-89AD-23D1C9D725B9}"/>
            </c:ext>
          </c:extLst>
        </c:ser>
        <c:ser>
          <c:idx val="1"/>
          <c:order val="1"/>
          <c:tx>
            <c:v>Blood glucose check</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[1]Tables!$B$127:$T$127</c:f>
              <c:numCache>
                <c:formatCode>0%</c:formatCode>
                <c:ptCount val="19"/>
                <c:pt idx="0">
                  <c:v>0.54458364038319829</c:v>
                </c:pt>
                <c:pt idx="1">
                  <c:v>0.58421851289833082</c:v>
                </c:pt>
                <c:pt idx="2">
                  <c:v>0.59344750558451231</c:v>
                </c:pt>
                <c:pt idx="3">
                  <c:v>0.59706109822119102</c:v>
                </c:pt>
                <c:pt idx="4">
                  <c:v>0.61703760552570985</c:v>
                </c:pt>
                <c:pt idx="5">
                  <c:v>0.61428571428571432</c:v>
                </c:pt>
                <c:pt idx="6">
                  <c:v>0.54635258358662619</c:v>
                </c:pt>
                <c:pt idx="7">
                  <c:v>0.54066265060240959</c:v>
                </c:pt>
                <c:pt idx="8">
                  <c:v>0.53278070836473246</c:v>
                </c:pt>
                <c:pt idx="9">
                  <c:v>0.52317880794701987</c:v>
                </c:pt>
                <c:pt idx="10">
                  <c:v>0.56732891832229582</c:v>
                </c:pt>
                <c:pt idx="11">
                  <c:v>0.60279001468428783</c:v>
                </c:pt>
                <c:pt idx="12">
                  <c:v>0.6177347242921013</c:v>
                </c:pt>
                <c:pt idx="13">
                  <c:v>0.62938105891126028</c:v>
                </c:pt>
                <c:pt idx="14">
                  <c:v>0.69158200290275762</c:v>
                </c:pt>
                <c:pt idx="15">
                  <c:v>0.70893970893970892</c:v>
                </c:pt>
                <c:pt idx="16">
                  <c:v>0.7229916897506925</c:v>
                </c:pt>
                <c:pt idx="17">
                  <c:v>0.76027397260273977</c:v>
                </c:pt>
                <c:pt idx="18">
                  <c:v>0.7589413447782547</c:v>
                </c:pt>
              </c:numCache>
            </c:numRef>
          </c:val>
          <c:smooth val="0"/>
          <c:extLst>
            <c:ext xmlns:c16="http://schemas.microsoft.com/office/drawing/2014/chart" uri="{C3380CC4-5D6E-409C-BE32-E72D297353CC}">
              <c16:uniqueId val="{00000001-3361-4323-89AD-23D1C9D725B9}"/>
            </c:ext>
          </c:extLst>
        </c:ser>
        <c:ser>
          <c:idx val="2"/>
          <c:order val="2"/>
          <c:tx>
            <c:v>Blood lipid check</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[1]Tables!$B$128:$T$128</c:f>
              <c:numCache>
                <c:formatCode>0%</c:formatCode>
                <c:ptCount val="19"/>
                <c:pt idx="0">
                  <c:v>0.44509948415622697</c:v>
                </c:pt>
                <c:pt idx="1">
                  <c:v>0.51062215477996964</c:v>
                </c:pt>
                <c:pt idx="2">
                  <c:v>0.52122114668652275</c:v>
                </c:pt>
                <c:pt idx="3">
                  <c:v>0.53441608662026296</c:v>
                </c:pt>
                <c:pt idx="4">
                  <c:v>0.55180353031465845</c:v>
                </c:pt>
                <c:pt idx="5">
                  <c:v>0.55338345864661653</c:v>
                </c:pt>
                <c:pt idx="6">
                  <c:v>0.54179331306990886</c:v>
                </c:pt>
                <c:pt idx="7">
                  <c:v>0.47966867469879521</c:v>
                </c:pt>
                <c:pt idx="8">
                  <c:v>0.46194423511680482</c:v>
                </c:pt>
                <c:pt idx="9">
                  <c:v>0.44518027961736573</c:v>
                </c:pt>
                <c:pt idx="10">
                  <c:v>0.51066961000735833</c:v>
                </c:pt>
                <c:pt idx="11">
                  <c:v>0.54405286343612336</c:v>
                </c:pt>
                <c:pt idx="12">
                  <c:v>0.56557377049180324</c:v>
                </c:pt>
                <c:pt idx="13">
                  <c:v>0.58016405667412374</c:v>
                </c:pt>
                <c:pt idx="14">
                  <c:v>0.65384615384615385</c:v>
                </c:pt>
                <c:pt idx="15">
                  <c:v>0.66805266805266805</c:v>
                </c:pt>
                <c:pt idx="16">
                  <c:v>0.68767313019390586</c:v>
                </c:pt>
                <c:pt idx="17">
                  <c:v>0.72534246575342465</c:v>
                </c:pt>
                <c:pt idx="18">
                  <c:v>0.72103004291845496</c:v>
                </c:pt>
              </c:numCache>
            </c:numRef>
          </c:val>
          <c:smooth val="0"/>
          <c:extLst>
            <c:ext xmlns:c16="http://schemas.microsoft.com/office/drawing/2014/chart" uri="{C3380CC4-5D6E-409C-BE32-E72D297353CC}">
              <c16:uniqueId val="{00000002-3361-4323-89AD-23D1C9D725B9}"/>
            </c:ext>
          </c:extLst>
        </c:ser>
        <c:ser>
          <c:idx val="3"/>
          <c:order val="3"/>
          <c:tx>
            <c:v>Blood pressure check</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[1]Tables!$B$129:$T$129</c:f>
              <c:numCache>
                <c:formatCode>0%</c:formatCode>
                <c:ptCount val="19"/>
                <c:pt idx="0">
                  <c:v>0.66912306558585111</c:v>
                </c:pt>
                <c:pt idx="1">
                  <c:v>0.79742033383915023</c:v>
                </c:pt>
                <c:pt idx="2">
                  <c:v>0.78183172002978407</c:v>
                </c:pt>
                <c:pt idx="3">
                  <c:v>0.77648878576952818</c:v>
                </c:pt>
                <c:pt idx="4">
                  <c:v>0.76745970836531086</c:v>
                </c:pt>
                <c:pt idx="5">
                  <c:v>0.79774436090225564</c:v>
                </c:pt>
                <c:pt idx="6">
                  <c:v>0.72340425531914898</c:v>
                </c:pt>
                <c:pt idx="7">
                  <c:v>0.67771084337349397</c:v>
                </c:pt>
                <c:pt idx="8">
                  <c:v>0.63677467972871138</c:v>
                </c:pt>
                <c:pt idx="9">
                  <c:v>0.56806475349521712</c:v>
                </c:pt>
                <c:pt idx="10">
                  <c:v>0.64017660044150115</c:v>
                </c:pt>
                <c:pt idx="11">
                  <c:v>0.68355359765051393</c:v>
                </c:pt>
                <c:pt idx="12">
                  <c:v>0.69076005961251863</c:v>
                </c:pt>
                <c:pt idx="13">
                  <c:v>0.70022371364653246</c:v>
                </c:pt>
                <c:pt idx="14">
                  <c:v>0.75761973875181421</c:v>
                </c:pt>
                <c:pt idx="15">
                  <c:v>0.7643797643797644</c:v>
                </c:pt>
                <c:pt idx="16">
                  <c:v>0.77770083102493071</c:v>
                </c:pt>
                <c:pt idx="17">
                  <c:v>0.81643835616438354</c:v>
                </c:pt>
                <c:pt idx="18">
                  <c:v>0.81616595135908443</c:v>
                </c:pt>
              </c:numCache>
            </c:numRef>
          </c:val>
          <c:smooth val="0"/>
          <c:extLst>
            <c:ext xmlns:c16="http://schemas.microsoft.com/office/drawing/2014/chart" uri="{C3380CC4-5D6E-409C-BE32-E72D297353CC}">
              <c16:uniqueId val="{00000003-3361-4323-89AD-23D1C9D725B9}"/>
            </c:ext>
          </c:extLst>
        </c:ser>
        <c:ser>
          <c:idx val="4"/>
          <c:order val="4"/>
          <c:tx>
            <c:v>BMI check</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[1]Tables!$B$130:$T$130</c:f>
              <c:numCache>
                <c:formatCode>0%</c:formatCode>
                <c:ptCount val="19"/>
                <c:pt idx="0">
                  <c:v>0.49078850405305824</c:v>
                </c:pt>
                <c:pt idx="1">
                  <c:v>0.56980273141122917</c:v>
                </c:pt>
                <c:pt idx="2">
                  <c:v>0.56515264333581539</c:v>
                </c:pt>
                <c:pt idx="3">
                  <c:v>0.57849961330239752</c:v>
                </c:pt>
                <c:pt idx="4">
                  <c:v>0.62854950115118957</c:v>
                </c:pt>
                <c:pt idx="5">
                  <c:v>0.73609022556390979</c:v>
                </c:pt>
                <c:pt idx="6">
                  <c:v>0.62765957446808507</c:v>
                </c:pt>
                <c:pt idx="7">
                  <c:v>0.64307228915662651</c:v>
                </c:pt>
                <c:pt idx="8">
                  <c:v>0.60437076111529764</c:v>
                </c:pt>
                <c:pt idx="9">
                  <c:v>0.5312729948491538</c:v>
                </c:pt>
                <c:pt idx="10">
                  <c:v>0.60779985283296545</c:v>
                </c:pt>
                <c:pt idx="11">
                  <c:v>0.65124816446402345</c:v>
                </c:pt>
                <c:pt idx="12">
                  <c:v>0.65648286140089418</c:v>
                </c:pt>
                <c:pt idx="13">
                  <c:v>0.67188665175242357</c:v>
                </c:pt>
                <c:pt idx="14">
                  <c:v>0.73004354136429606</c:v>
                </c:pt>
                <c:pt idx="15">
                  <c:v>0.73804573804573803</c:v>
                </c:pt>
                <c:pt idx="16">
                  <c:v>0.75277008310249305</c:v>
                </c:pt>
                <c:pt idx="17">
                  <c:v>0.79109589041095896</c:v>
                </c:pt>
                <c:pt idx="18">
                  <c:v>0.78540772532188841</c:v>
                </c:pt>
              </c:numCache>
            </c:numRef>
          </c:val>
          <c:smooth val="0"/>
          <c:extLst>
            <c:ext xmlns:c16="http://schemas.microsoft.com/office/drawing/2014/chart" uri="{C3380CC4-5D6E-409C-BE32-E72D297353CC}">
              <c16:uniqueId val="{00000004-3361-4323-89AD-23D1C9D725B9}"/>
            </c:ext>
          </c:extLst>
        </c:ser>
        <c:ser>
          <c:idx val="5"/>
          <c:order val="5"/>
          <c:tx>
            <c:v>Smoking check</c:v>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[1]Tables!$B$131:$T$131</c:f>
              <c:numCache>
                <c:formatCode>0%</c:formatCode>
                <c:ptCount val="19"/>
                <c:pt idx="0">
                  <c:v>0.5747973470891673</c:v>
                </c:pt>
                <c:pt idx="1">
                  <c:v>0.75644916540212448</c:v>
                </c:pt>
                <c:pt idx="2">
                  <c:v>0.7207743857036486</c:v>
                </c:pt>
                <c:pt idx="3">
                  <c:v>0.72080433101314767</c:v>
                </c:pt>
                <c:pt idx="4">
                  <c:v>0.71527244819646973</c:v>
                </c:pt>
                <c:pt idx="5">
                  <c:v>0.72255639097744362</c:v>
                </c:pt>
                <c:pt idx="6">
                  <c:v>0.65501519756838911</c:v>
                </c:pt>
                <c:pt idx="7">
                  <c:v>0.64608433734939763</c:v>
                </c:pt>
                <c:pt idx="8">
                  <c:v>0.62170308967596077</c:v>
                </c:pt>
                <c:pt idx="9">
                  <c:v>0.58793230316409129</c:v>
                </c:pt>
                <c:pt idx="10">
                  <c:v>0.61662987490802057</c:v>
                </c:pt>
                <c:pt idx="11">
                  <c:v>0.65638766519823788</c:v>
                </c:pt>
                <c:pt idx="12">
                  <c:v>0.66169895678092394</c:v>
                </c:pt>
                <c:pt idx="13">
                  <c:v>0.6763609246830723</c:v>
                </c:pt>
                <c:pt idx="14">
                  <c:v>0.71407837445573297</c:v>
                </c:pt>
                <c:pt idx="15">
                  <c:v>0.73042273042273043</c:v>
                </c:pt>
                <c:pt idx="16">
                  <c:v>0.74653739612188363</c:v>
                </c:pt>
                <c:pt idx="17">
                  <c:v>0.78219178082191776</c:v>
                </c:pt>
                <c:pt idx="18">
                  <c:v>0.7811158798283262</c:v>
                </c:pt>
              </c:numCache>
            </c:numRef>
          </c:val>
          <c:smooth val="0"/>
          <c:extLst>
            <c:ext xmlns:c16="http://schemas.microsoft.com/office/drawing/2014/chart" uri="{C3380CC4-5D6E-409C-BE32-E72D297353CC}">
              <c16:uniqueId val="{00000005-3361-4323-89AD-23D1C9D725B9}"/>
            </c:ext>
          </c:extLst>
        </c:ser>
        <c:ser>
          <c:idx val="6"/>
          <c:order val="6"/>
          <c:tx>
            <c:v>Alcohol check</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[1]Tables!$B$132:$T$132</c:f>
              <c:numCache>
                <c:formatCode>0%</c:formatCode>
                <c:ptCount val="19"/>
                <c:pt idx="0">
                  <c:v>0.59985261606484896</c:v>
                </c:pt>
                <c:pt idx="1">
                  <c:v>0.71927162367223063</c:v>
                </c:pt>
                <c:pt idx="2">
                  <c:v>0.66865227103499625</c:v>
                </c:pt>
                <c:pt idx="3">
                  <c:v>0.64346481051817483</c:v>
                </c:pt>
                <c:pt idx="4">
                  <c:v>0.57943207981580969</c:v>
                </c:pt>
                <c:pt idx="5">
                  <c:v>0.47593984962406016</c:v>
                </c:pt>
                <c:pt idx="6">
                  <c:v>0.41869300911854102</c:v>
                </c:pt>
                <c:pt idx="7">
                  <c:v>0.35015060240963858</c:v>
                </c:pt>
                <c:pt idx="8">
                  <c:v>0.3285606631499623</c:v>
                </c:pt>
                <c:pt idx="9">
                  <c:v>0.28182487122884475</c:v>
                </c:pt>
                <c:pt idx="10">
                  <c:v>0.43119941133186168</c:v>
                </c:pt>
                <c:pt idx="11">
                  <c:v>0.49926578560939794</c:v>
                </c:pt>
                <c:pt idx="12">
                  <c:v>0.52831594634873325</c:v>
                </c:pt>
                <c:pt idx="13">
                  <c:v>0.55630126771066368</c:v>
                </c:pt>
                <c:pt idx="14">
                  <c:v>0.68650217706821481</c:v>
                </c:pt>
                <c:pt idx="15">
                  <c:v>0.61607761607761613</c:v>
                </c:pt>
                <c:pt idx="16">
                  <c:v>0.71606648199445988</c:v>
                </c:pt>
                <c:pt idx="17">
                  <c:v>0.77328767123287667</c:v>
                </c:pt>
                <c:pt idx="18">
                  <c:v>0.74749642346208867</c:v>
                </c:pt>
              </c:numCache>
            </c:numRef>
          </c:val>
          <c:smooth val="0"/>
          <c:extLst>
            <c:ext xmlns:c16="http://schemas.microsoft.com/office/drawing/2014/chart" uri="{C3380CC4-5D6E-409C-BE32-E72D297353CC}">
              <c16:uniqueId val="{00000006-3361-4323-89AD-23D1C9D725B9}"/>
            </c:ext>
          </c:extLst>
        </c:ser>
        <c:dLbls>
          <c:showLegendKey val="0"/>
          <c:showVal val="0"/>
          <c:showCatName val="0"/>
          <c:showSerName val="0"/>
          <c:showPercent val="0"/>
          <c:showBubbleSize val="0"/>
        </c:dLbls>
        <c:marker val="1"/>
        <c:smooth val="0"/>
        <c:axId val="1381720575"/>
        <c:axId val="1401297071"/>
      </c:lineChart>
      <c:dateAx>
        <c:axId val="13817205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1297071"/>
        <c:crosses val="autoZero"/>
        <c:auto val="1"/>
        <c:lblOffset val="100"/>
        <c:baseTimeUnit val="months"/>
      </c:dateAx>
      <c:valAx>
        <c:axId val="14012970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72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 to REDS</a:t>
            </a:r>
            <a:r>
              <a:rPr lang="en-GB" baseline="0"/>
              <a:t> and PDCS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'[Referrals to REDS_Data from Amnda Barton.xlsx]Combined PD Services'!$B$2</c:f>
              <c:strCache>
                <c:ptCount val="1"/>
                <c:pt idx="0">
                  <c:v>REDS</c:v>
                </c:pt>
              </c:strCache>
            </c:strRef>
          </c:tx>
          <c:spPr>
            <a:ln w="28575" cap="rnd">
              <a:solidFill>
                <a:schemeClr val="accent1"/>
              </a:solidFill>
              <a:round/>
            </a:ln>
            <a:effectLst/>
          </c:spPr>
          <c:marker>
            <c:symbol val="none"/>
          </c:marker>
          <c:cat>
            <c:numRef>
              <c:f>'[Referrals to REDS_Data from Amnda Barton.xlsx]Combined PD Services'!$A$3:$A$47</c:f>
              <c:numCache>
                <c:formatCode>mmm\-yy</c:formatCode>
                <c:ptCount val="4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numCache>
            </c:numRef>
          </c:cat>
          <c:val>
            <c:numRef>
              <c:f>'[Referrals to REDS_Data from Amnda Barton.xlsx]Combined PD Services'!$B$3:$B$47</c:f>
              <c:numCache>
                <c:formatCode>General</c:formatCode>
                <c:ptCount val="45"/>
                <c:pt idx="0">
                  <c:v>4</c:v>
                </c:pt>
                <c:pt idx="1">
                  <c:v>12</c:v>
                </c:pt>
                <c:pt idx="2">
                  <c:v>14</c:v>
                </c:pt>
                <c:pt idx="3">
                  <c:v>6</c:v>
                </c:pt>
                <c:pt idx="4">
                  <c:v>19</c:v>
                </c:pt>
                <c:pt idx="5">
                  <c:v>22</c:v>
                </c:pt>
                <c:pt idx="6">
                  <c:v>47</c:v>
                </c:pt>
                <c:pt idx="7">
                  <c:v>45</c:v>
                </c:pt>
                <c:pt idx="8">
                  <c:v>46</c:v>
                </c:pt>
                <c:pt idx="9">
                  <c:v>48</c:v>
                </c:pt>
                <c:pt idx="10">
                  <c:v>54</c:v>
                </c:pt>
                <c:pt idx="11">
                  <c:v>31</c:v>
                </c:pt>
                <c:pt idx="12">
                  <c:v>33</c:v>
                </c:pt>
                <c:pt idx="13">
                  <c:v>29</c:v>
                </c:pt>
                <c:pt idx="14">
                  <c:v>63</c:v>
                </c:pt>
                <c:pt idx="15">
                  <c:v>39</c:v>
                </c:pt>
                <c:pt idx="16">
                  <c:v>65</c:v>
                </c:pt>
                <c:pt idx="17">
                  <c:v>75</c:v>
                </c:pt>
                <c:pt idx="18">
                  <c:v>99</c:v>
                </c:pt>
                <c:pt idx="19">
                  <c:v>77</c:v>
                </c:pt>
                <c:pt idx="20">
                  <c:v>55</c:v>
                </c:pt>
                <c:pt idx="21">
                  <c:v>84</c:v>
                </c:pt>
                <c:pt idx="22">
                  <c:v>75</c:v>
                </c:pt>
                <c:pt idx="23">
                  <c:v>65</c:v>
                </c:pt>
                <c:pt idx="24">
                  <c:v>60</c:v>
                </c:pt>
                <c:pt idx="25">
                  <c:v>86</c:v>
                </c:pt>
                <c:pt idx="26">
                  <c:v>108</c:v>
                </c:pt>
                <c:pt idx="27">
                  <c:v>103</c:v>
                </c:pt>
                <c:pt idx="28">
                  <c:v>121</c:v>
                </c:pt>
                <c:pt idx="29">
                  <c:v>90</c:v>
                </c:pt>
                <c:pt idx="30">
                  <c:v>144</c:v>
                </c:pt>
                <c:pt idx="31">
                  <c:v>128</c:v>
                </c:pt>
                <c:pt idx="32">
                  <c:v>132</c:v>
                </c:pt>
                <c:pt idx="33">
                  <c:v>114</c:v>
                </c:pt>
                <c:pt idx="34">
                  <c:v>176</c:v>
                </c:pt>
                <c:pt idx="35">
                  <c:v>195</c:v>
                </c:pt>
                <c:pt idx="36">
                  <c:v>228</c:v>
                </c:pt>
                <c:pt idx="37">
                  <c:v>196</c:v>
                </c:pt>
                <c:pt idx="38">
                  <c:v>295</c:v>
                </c:pt>
                <c:pt idx="39">
                  <c:v>241</c:v>
                </c:pt>
                <c:pt idx="40">
                  <c:v>300</c:v>
                </c:pt>
                <c:pt idx="41">
                  <c:v>276</c:v>
                </c:pt>
                <c:pt idx="42">
                  <c:v>242</c:v>
                </c:pt>
                <c:pt idx="43">
                  <c:v>243</c:v>
                </c:pt>
                <c:pt idx="44">
                  <c:v>276</c:v>
                </c:pt>
              </c:numCache>
            </c:numRef>
          </c:val>
          <c:smooth val="0"/>
          <c:extLst>
            <c:ext xmlns:c16="http://schemas.microsoft.com/office/drawing/2014/chart" uri="{C3380CC4-5D6E-409C-BE32-E72D297353CC}">
              <c16:uniqueId val="{00000000-8F3E-4CEF-96EA-190C07D0A023}"/>
            </c:ext>
          </c:extLst>
        </c:ser>
        <c:ser>
          <c:idx val="1"/>
          <c:order val="1"/>
          <c:tx>
            <c:strRef>
              <c:f>'[Referrals to REDS_Data from Amnda Barton.xlsx]Combined PD Services'!$C$2</c:f>
              <c:strCache>
                <c:ptCount val="1"/>
                <c:pt idx="0">
                  <c:v>PDCS</c:v>
                </c:pt>
              </c:strCache>
            </c:strRef>
          </c:tx>
          <c:spPr>
            <a:ln w="28575" cap="rnd">
              <a:solidFill>
                <a:schemeClr val="accent4"/>
              </a:solidFill>
              <a:round/>
            </a:ln>
            <a:effectLst/>
          </c:spPr>
          <c:marker>
            <c:symbol val="none"/>
          </c:marker>
          <c:cat>
            <c:numRef>
              <c:f>'[Referrals to REDS_Data from Amnda Barton.xlsx]Combined PD Services'!$A$3:$A$47</c:f>
              <c:numCache>
                <c:formatCode>mmm\-yy</c:formatCode>
                <c:ptCount val="4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numCache>
            </c:numRef>
          </c:cat>
          <c:val>
            <c:numRef>
              <c:f>'[Referrals to REDS_Data from Amnda Barton.xlsx]Combined PD Services'!$C$3:$C$47</c:f>
              <c:numCache>
                <c:formatCode>General</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c:v>
                </c:pt>
                <c:pt idx="19">
                  <c:v>2</c:v>
                </c:pt>
                <c:pt idx="20">
                  <c:v>1</c:v>
                </c:pt>
                <c:pt idx="21">
                  <c:v>6</c:v>
                </c:pt>
                <c:pt idx="22">
                  <c:v>5</c:v>
                </c:pt>
                <c:pt idx="23">
                  <c:v>2</c:v>
                </c:pt>
                <c:pt idx="24">
                  <c:v>3</c:v>
                </c:pt>
                <c:pt idx="25">
                  <c:v>3</c:v>
                </c:pt>
                <c:pt idx="26">
                  <c:v>1</c:v>
                </c:pt>
                <c:pt idx="27">
                  <c:v>6</c:v>
                </c:pt>
                <c:pt idx="28">
                  <c:v>2</c:v>
                </c:pt>
                <c:pt idx="29">
                  <c:v>4</c:v>
                </c:pt>
                <c:pt idx="30">
                  <c:v>5</c:v>
                </c:pt>
                <c:pt idx="31">
                  <c:v>13</c:v>
                </c:pt>
                <c:pt idx="32">
                  <c:v>30</c:v>
                </c:pt>
                <c:pt idx="33">
                  <c:v>25</c:v>
                </c:pt>
                <c:pt idx="34">
                  <c:v>29</c:v>
                </c:pt>
                <c:pt idx="35">
                  <c:v>12</c:v>
                </c:pt>
                <c:pt idx="36">
                  <c:v>18</c:v>
                </c:pt>
                <c:pt idx="37">
                  <c:v>36</c:v>
                </c:pt>
                <c:pt idx="38">
                  <c:v>34</c:v>
                </c:pt>
                <c:pt idx="39">
                  <c:v>21</c:v>
                </c:pt>
                <c:pt idx="40">
                  <c:v>20</c:v>
                </c:pt>
                <c:pt idx="41">
                  <c:v>31</c:v>
                </c:pt>
                <c:pt idx="42">
                  <c:v>18</c:v>
                </c:pt>
                <c:pt idx="43">
                  <c:v>23</c:v>
                </c:pt>
                <c:pt idx="44">
                  <c:v>22</c:v>
                </c:pt>
              </c:numCache>
            </c:numRef>
          </c:val>
          <c:smooth val="0"/>
          <c:extLst>
            <c:ext xmlns:c16="http://schemas.microsoft.com/office/drawing/2014/chart" uri="{C3380CC4-5D6E-409C-BE32-E72D297353CC}">
              <c16:uniqueId val="{00000001-8F3E-4CEF-96EA-190C07D0A023}"/>
            </c:ext>
          </c:extLst>
        </c:ser>
        <c:ser>
          <c:idx val="2"/>
          <c:order val="2"/>
          <c:tx>
            <c:strRef>
              <c:f>'[Referrals to REDS_Data from Amnda Barton.xlsx]Combined PD Services'!$D$2</c:f>
              <c:strCache>
                <c:ptCount val="1"/>
                <c:pt idx="0">
                  <c:v>Total</c:v>
                </c:pt>
              </c:strCache>
            </c:strRef>
          </c:tx>
          <c:spPr>
            <a:ln w="28575" cap="rnd">
              <a:solidFill>
                <a:srgbClr val="92D050"/>
              </a:solidFill>
              <a:round/>
            </a:ln>
            <a:effectLst/>
          </c:spPr>
          <c:marker>
            <c:symbol val="none"/>
          </c:marker>
          <c:dPt>
            <c:idx val="44"/>
            <c:marker>
              <c:symbol val="none"/>
            </c:marker>
            <c:bubble3D val="0"/>
            <c:spPr>
              <a:ln w="28575" cap="rnd">
                <a:solidFill>
                  <a:srgbClr val="92D050"/>
                </a:solidFill>
                <a:round/>
              </a:ln>
              <a:effectLst/>
            </c:spPr>
            <c:extLst>
              <c:ext xmlns:c16="http://schemas.microsoft.com/office/drawing/2014/chart" uri="{C3380CC4-5D6E-409C-BE32-E72D297353CC}">
                <c16:uniqueId val="{00000003-8F3E-4CEF-96EA-190C07D0A023}"/>
              </c:ext>
            </c:extLst>
          </c:dPt>
          <c:cat>
            <c:numRef>
              <c:f>'[Referrals to REDS_Data from Amnda Barton.xlsx]Combined PD Services'!$A$3:$A$47</c:f>
              <c:numCache>
                <c:formatCode>mmm\-yy</c:formatCode>
                <c:ptCount val="4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numCache>
            </c:numRef>
          </c:cat>
          <c:val>
            <c:numRef>
              <c:f>'[Referrals to REDS_Data from Amnda Barton.xlsx]Combined PD Services'!$D$3:$D$47</c:f>
              <c:numCache>
                <c:formatCode>General</c:formatCode>
                <c:ptCount val="45"/>
                <c:pt idx="0">
                  <c:v>4</c:v>
                </c:pt>
                <c:pt idx="1">
                  <c:v>12</c:v>
                </c:pt>
                <c:pt idx="2">
                  <c:v>14</c:v>
                </c:pt>
                <c:pt idx="3">
                  <c:v>6</c:v>
                </c:pt>
                <c:pt idx="4">
                  <c:v>19</c:v>
                </c:pt>
                <c:pt idx="5">
                  <c:v>22</c:v>
                </c:pt>
                <c:pt idx="6">
                  <c:v>47</c:v>
                </c:pt>
                <c:pt idx="7">
                  <c:v>45</c:v>
                </c:pt>
                <c:pt idx="8">
                  <c:v>46</c:v>
                </c:pt>
                <c:pt idx="9">
                  <c:v>48</c:v>
                </c:pt>
                <c:pt idx="10">
                  <c:v>54</c:v>
                </c:pt>
                <c:pt idx="11">
                  <c:v>31</c:v>
                </c:pt>
                <c:pt idx="12">
                  <c:v>33</c:v>
                </c:pt>
                <c:pt idx="13">
                  <c:v>29</c:v>
                </c:pt>
                <c:pt idx="14">
                  <c:v>63</c:v>
                </c:pt>
                <c:pt idx="15">
                  <c:v>39</c:v>
                </c:pt>
                <c:pt idx="16">
                  <c:v>65</c:v>
                </c:pt>
                <c:pt idx="17">
                  <c:v>75</c:v>
                </c:pt>
                <c:pt idx="18">
                  <c:v>101</c:v>
                </c:pt>
                <c:pt idx="19">
                  <c:v>79</c:v>
                </c:pt>
                <c:pt idx="20">
                  <c:v>56</c:v>
                </c:pt>
                <c:pt idx="21">
                  <c:v>90</c:v>
                </c:pt>
                <c:pt idx="22">
                  <c:v>80</c:v>
                </c:pt>
                <c:pt idx="23">
                  <c:v>67</c:v>
                </c:pt>
                <c:pt idx="24">
                  <c:v>63</c:v>
                </c:pt>
                <c:pt idx="25">
                  <c:v>89</c:v>
                </c:pt>
                <c:pt idx="26">
                  <c:v>109</c:v>
                </c:pt>
                <c:pt idx="27">
                  <c:v>109</c:v>
                </c:pt>
                <c:pt idx="28">
                  <c:v>123</c:v>
                </c:pt>
                <c:pt idx="29">
                  <c:v>94</c:v>
                </c:pt>
                <c:pt idx="30">
                  <c:v>149</c:v>
                </c:pt>
                <c:pt idx="31">
                  <c:v>141</c:v>
                </c:pt>
                <c:pt idx="32">
                  <c:v>162</c:v>
                </c:pt>
                <c:pt idx="33">
                  <c:v>139</c:v>
                </c:pt>
                <c:pt idx="34">
                  <c:v>205</c:v>
                </c:pt>
                <c:pt idx="35">
                  <c:v>207</c:v>
                </c:pt>
                <c:pt idx="36">
                  <c:v>246</c:v>
                </c:pt>
                <c:pt idx="37">
                  <c:v>232</c:v>
                </c:pt>
                <c:pt idx="38">
                  <c:v>329</c:v>
                </c:pt>
                <c:pt idx="39">
                  <c:v>262</c:v>
                </c:pt>
                <c:pt idx="40">
                  <c:v>320</c:v>
                </c:pt>
                <c:pt idx="41">
                  <c:v>307</c:v>
                </c:pt>
                <c:pt idx="42">
                  <c:v>260</c:v>
                </c:pt>
                <c:pt idx="43">
                  <c:v>266</c:v>
                </c:pt>
                <c:pt idx="44">
                  <c:v>298</c:v>
                </c:pt>
              </c:numCache>
            </c:numRef>
          </c:val>
          <c:smooth val="0"/>
          <c:extLst>
            <c:ext xmlns:c16="http://schemas.microsoft.com/office/drawing/2014/chart" uri="{C3380CC4-5D6E-409C-BE32-E72D297353CC}">
              <c16:uniqueId val="{00000004-8F3E-4CEF-96EA-190C07D0A023}"/>
            </c:ext>
          </c:extLst>
        </c:ser>
        <c:dLbls>
          <c:showLegendKey val="0"/>
          <c:showVal val="0"/>
          <c:showCatName val="0"/>
          <c:showSerName val="0"/>
          <c:showPercent val="0"/>
          <c:showBubbleSize val="0"/>
        </c:dLbls>
        <c:smooth val="0"/>
        <c:axId val="802384223"/>
        <c:axId val="636941519"/>
      </c:lineChart>
      <c:dateAx>
        <c:axId val="80238422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6941519"/>
        <c:crosses val="autoZero"/>
        <c:auto val="1"/>
        <c:lblOffset val="100"/>
        <c:baseTimeUnit val="months"/>
      </c:dateAx>
      <c:valAx>
        <c:axId val="636941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384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Good</a:t>
            </a:r>
            <a:r>
              <a:rPr lang="en-GB" baseline="0"/>
              <a:t> mood cafes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'[CPSL data_Aug22-Jul23.xlsx]CPSL mind'!$A$9</c:f>
              <c:strCache>
                <c:ptCount val="1"/>
                <c:pt idx="0">
                  <c:v>Good Mood Cafes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'[CPSL data_Aug22-Jul23.xlsx]CPSL mind'!$B$8:$P$8</c:f>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f>'[CPSL data_Aug22-Jul23.xlsx]CPSL mind'!$B$9:$P$9</c:f>
              <c:numCache>
                <c:formatCode>General</c:formatCode>
                <c:ptCount val="15"/>
                <c:pt idx="0">
                  <c:v>153</c:v>
                </c:pt>
                <c:pt idx="1">
                  <c:v>168</c:v>
                </c:pt>
                <c:pt idx="2">
                  <c:v>145</c:v>
                </c:pt>
                <c:pt idx="3">
                  <c:v>207</c:v>
                </c:pt>
                <c:pt idx="4">
                  <c:v>201</c:v>
                </c:pt>
                <c:pt idx="5">
                  <c:v>163</c:v>
                </c:pt>
                <c:pt idx="6">
                  <c:v>226</c:v>
                </c:pt>
                <c:pt idx="7">
                  <c:v>209</c:v>
                </c:pt>
                <c:pt idx="8">
                  <c:v>420</c:v>
                </c:pt>
                <c:pt idx="9">
                  <c:v>508</c:v>
                </c:pt>
                <c:pt idx="10">
                  <c:v>511</c:v>
                </c:pt>
                <c:pt idx="11">
                  <c:v>387</c:v>
                </c:pt>
                <c:pt idx="12">
                  <c:v>444</c:v>
                </c:pt>
                <c:pt idx="13">
                  <c:v>443</c:v>
                </c:pt>
                <c:pt idx="14">
                  <c:v>500</c:v>
                </c:pt>
              </c:numCache>
            </c:numRef>
          </c:val>
          <c:extLst>
            <c:ext xmlns:c16="http://schemas.microsoft.com/office/drawing/2014/chart" uri="{C3380CC4-5D6E-409C-BE32-E72D297353CC}">
              <c16:uniqueId val="{00000000-111A-4F1D-9387-B6D3D99EC079}"/>
            </c:ext>
          </c:extLst>
        </c:ser>
        <c:dLbls>
          <c:showLegendKey val="0"/>
          <c:showVal val="0"/>
          <c:showCatName val="0"/>
          <c:showSerName val="0"/>
          <c:showPercent val="0"/>
          <c:showBubbleSize val="0"/>
        </c:dLbls>
        <c:gapWidth val="150"/>
        <c:axId val="161154623"/>
        <c:axId val="565036303"/>
        <c:extLst>
          <c:ext xmlns:c15="http://schemas.microsoft.com/office/drawing/2012/chart" uri="{02D57815-91ED-43cb-92C2-25804820EDAC}">
            <c15:filteredBarSeries>
              <c15:ser>
                <c:idx val="1"/>
                <c:order val="1"/>
                <c:tx>
                  <c:strRef>
                    <c:extLst>
                      <c:ext uri="{02D57815-91ED-43cb-92C2-25804820EDAC}">
                        <c15:formulaRef>
                          <c15:sqref>'[CPSL data_Aug22-Jul23.xlsx]CPSL mind'!$A$10</c15:sqref>
                        </c15:formulaRef>
                      </c:ext>
                    </c:extLst>
                    <c:strCache>
                      <c:ptCount val="1"/>
                      <c:pt idx="0">
                        <c:v>Calm Spaces</c:v>
                      </c:pt>
                    </c:strCache>
                  </c:strRef>
                </c:tx>
                <c:spPr>
                  <a:solidFill>
                    <a:schemeClr val="accent2"/>
                  </a:solidFill>
                  <a:ln>
                    <a:noFill/>
                  </a:ln>
                  <a:effectLst/>
                </c:spPr>
                <c:invertIfNegative val="0"/>
                <c:cat>
                  <c:numRef>
                    <c:extLst>
                      <c:ext uri="{02D57815-91ED-43cb-92C2-25804820EDAC}">
                        <c15:formulaRef>
                          <c15:sqref>'[CPSL data_Aug22-Jul23.xlsx]CPSL mind'!$B$8:$P$8</c15:sqref>
                        </c15:formulaRef>
                      </c:ext>
                    </c:extLst>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extLst>
                      <c:ext uri="{02D57815-91ED-43cb-92C2-25804820EDAC}">
                        <c15:formulaRef>
                          <c15:sqref>'[CPSL data_Aug22-Jul23.xlsx]CPSL mind'!$B$10:$P$10</c15:sqref>
                        </c15:formulaRef>
                      </c:ext>
                    </c:extLst>
                    <c:numCache>
                      <c:formatCode>General</c:formatCode>
                      <c:ptCount val="15"/>
                      <c:pt idx="0">
                        <c:v>22</c:v>
                      </c:pt>
                      <c:pt idx="1">
                        <c:v>27</c:v>
                      </c:pt>
                      <c:pt idx="2">
                        <c:v>12</c:v>
                      </c:pt>
                      <c:pt idx="3">
                        <c:v>7</c:v>
                      </c:pt>
                      <c:pt idx="4">
                        <c:v>13</c:v>
                      </c:pt>
                      <c:pt idx="5">
                        <c:v>4</c:v>
                      </c:pt>
                      <c:pt idx="6">
                        <c:v>7</c:v>
                      </c:pt>
                      <c:pt idx="7">
                        <c:v>17</c:v>
                      </c:pt>
                      <c:pt idx="8">
                        <c:v>40</c:v>
                      </c:pt>
                      <c:pt idx="9">
                        <c:v>35</c:v>
                      </c:pt>
                      <c:pt idx="10">
                        <c:v>36</c:v>
                      </c:pt>
                      <c:pt idx="11">
                        <c:v>28</c:v>
                      </c:pt>
                      <c:pt idx="12">
                        <c:v>36</c:v>
                      </c:pt>
                      <c:pt idx="13">
                        <c:v>24</c:v>
                      </c:pt>
                      <c:pt idx="14">
                        <c:v>39</c:v>
                      </c:pt>
                    </c:numCache>
                  </c:numRef>
                </c:val>
                <c:extLst>
                  <c:ext xmlns:c16="http://schemas.microsoft.com/office/drawing/2014/chart" uri="{C3380CC4-5D6E-409C-BE32-E72D297353CC}">
                    <c16:uniqueId val="{00000001-111A-4F1D-9387-B6D3D99EC079}"/>
                  </c:ext>
                </c:extLst>
              </c15:ser>
            </c15:filteredBarSeries>
          </c:ext>
        </c:extLst>
      </c:barChart>
      <c:dateAx>
        <c:axId val="16115462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036303"/>
        <c:crosses val="autoZero"/>
        <c:auto val="1"/>
        <c:lblOffset val="100"/>
        <c:baseTimeUnit val="months"/>
      </c:dateAx>
      <c:valAx>
        <c:axId val="565036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attendances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15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'CPSL mind'!$A$10</c:f>
              <c:strCache>
                <c:ptCount val="1"/>
                <c:pt idx="0">
                  <c:v>Calm Spaces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'CPSL mind'!$B$8:$P$8</c:f>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f>'CPSL mind'!$B$10:$P$10</c:f>
              <c:numCache>
                <c:formatCode>General</c:formatCode>
                <c:ptCount val="15"/>
                <c:pt idx="0">
                  <c:v>22</c:v>
                </c:pt>
                <c:pt idx="1">
                  <c:v>27</c:v>
                </c:pt>
                <c:pt idx="2">
                  <c:v>12</c:v>
                </c:pt>
                <c:pt idx="3">
                  <c:v>7</c:v>
                </c:pt>
                <c:pt idx="4">
                  <c:v>13</c:v>
                </c:pt>
                <c:pt idx="5">
                  <c:v>5</c:v>
                </c:pt>
                <c:pt idx="6">
                  <c:v>7</c:v>
                </c:pt>
                <c:pt idx="7">
                  <c:v>17</c:v>
                </c:pt>
                <c:pt idx="8">
                  <c:v>40</c:v>
                </c:pt>
                <c:pt idx="9">
                  <c:v>35</c:v>
                </c:pt>
                <c:pt idx="10">
                  <c:v>36</c:v>
                </c:pt>
                <c:pt idx="11">
                  <c:v>28</c:v>
                </c:pt>
                <c:pt idx="12">
                  <c:v>36</c:v>
                </c:pt>
                <c:pt idx="13">
                  <c:v>24</c:v>
                </c:pt>
                <c:pt idx="14">
                  <c:v>39</c:v>
                </c:pt>
              </c:numCache>
            </c:numRef>
          </c:val>
          <c:extLst>
            <c:ext xmlns:c16="http://schemas.microsoft.com/office/drawing/2014/chart" uri="{C3380CC4-5D6E-409C-BE32-E72D297353CC}">
              <c16:uniqueId val="{00000000-C221-4CDB-9175-64C274DF3275}"/>
            </c:ext>
          </c:extLst>
        </c:ser>
        <c:dLbls>
          <c:showLegendKey val="0"/>
          <c:showVal val="0"/>
          <c:showCatName val="0"/>
          <c:showSerName val="0"/>
          <c:showPercent val="0"/>
          <c:showBubbleSize val="0"/>
        </c:dLbls>
        <c:gapWidth val="219"/>
        <c:overlap val="-27"/>
        <c:axId val="802748367"/>
        <c:axId val="459403151"/>
      </c:barChart>
      <c:dateAx>
        <c:axId val="80274836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403151"/>
        <c:crosses val="autoZero"/>
        <c:auto val="1"/>
        <c:lblOffset val="100"/>
        <c:baseTimeUnit val="months"/>
      </c:dateAx>
      <c:valAx>
        <c:axId val="459403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attendances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748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CPSL mind - Specialist</a:t>
            </a:r>
            <a:r>
              <a:rPr lang="en-US" baseline="0"/>
              <a:t> Mental Health services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'[CPSL data_Aug22-Jul23.xlsx]CPSL mind'!$A$5</c:f>
              <c:strCache>
                <c:ptCount val="1"/>
                <c:pt idx="0">
                  <c:v>Hours delivered</c:v>
                </c:pt>
              </c:strCache>
            </c:strRef>
          </c:tx>
          <c:spPr>
            <a:solidFill>
              <a:schemeClr val="accent1"/>
            </a:solidFill>
            <a:ln>
              <a:noFill/>
            </a:ln>
            <a:effectLst/>
          </c:spPr>
          <c:invertIfNegative val="0"/>
          <c:cat>
            <c:numRef>
              <c:f>'[CPSL data_Aug22-Jul23.xlsx]CPSL mind'!$B$4:$P$4</c:f>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f>'[CPSL data_Aug22-Jul23.xlsx]CPSL mind'!$B$5:$P$5</c:f>
              <c:numCache>
                <c:formatCode>General</c:formatCode>
                <c:ptCount val="15"/>
                <c:pt idx="0">
                  <c:v>614</c:v>
                </c:pt>
                <c:pt idx="1">
                  <c:v>654</c:v>
                </c:pt>
                <c:pt idx="2">
                  <c:v>613</c:v>
                </c:pt>
                <c:pt idx="3">
                  <c:v>542</c:v>
                </c:pt>
                <c:pt idx="4">
                  <c:v>619.75</c:v>
                </c:pt>
                <c:pt idx="5">
                  <c:v>600.75</c:v>
                </c:pt>
                <c:pt idx="6">
                  <c:v>593</c:v>
                </c:pt>
                <c:pt idx="7">
                  <c:v>528.25</c:v>
                </c:pt>
                <c:pt idx="8">
                  <c:v>613.5</c:v>
                </c:pt>
                <c:pt idx="9">
                  <c:v>558.25</c:v>
                </c:pt>
                <c:pt idx="10">
                  <c:v>652</c:v>
                </c:pt>
                <c:pt idx="11">
                  <c:v>553.25</c:v>
                </c:pt>
                <c:pt idx="12">
                  <c:v>617</c:v>
                </c:pt>
                <c:pt idx="13">
                  <c:v>600.75</c:v>
                </c:pt>
                <c:pt idx="14">
                  <c:v>583.75</c:v>
                </c:pt>
              </c:numCache>
            </c:numRef>
          </c:val>
          <c:extLst>
            <c:ext xmlns:c16="http://schemas.microsoft.com/office/drawing/2014/chart" uri="{C3380CC4-5D6E-409C-BE32-E72D297353CC}">
              <c16:uniqueId val="{00000000-C010-40D5-93A2-B31B0DFE55AD}"/>
            </c:ext>
          </c:extLst>
        </c:ser>
        <c:dLbls>
          <c:showLegendKey val="0"/>
          <c:showVal val="0"/>
          <c:showCatName val="0"/>
          <c:showSerName val="0"/>
          <c:showPercent val="0"/>
          <c:showBubbleSize val="0"/>
        </c:dLbls>
        <c:gapWidth val="150"/>
        <c:axId val="353937183"/>
        <c:axId val="163119295"/>
      </c:barChart>
      <c:dateAx>
        <c:axId val="35393718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19295"/>
        <c:crosses val="autoZero"/>
        <c:auto val="1"/>
        <c:lblOffset val="100"/>
        <c:baseTimeUnit val="months"/>
      </c:dateAx>
      <c:valAx>
        <c:axId val="163119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Hours delivered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937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Sheet1!$A$53</c:f>
              <c:strCache>
                <c:ptCount val="1"/>
                <c:pt idx="0">
                  <c:v>Now accessing</c:v>
                </c:pt>
              </c:strCache>
            </c:strRef>
          </c:tx>
          <c:spPr>
            <a:ln w="28575" cap="rnd">
              <a:solidFill>
                <a:schemeClr val="accent1"/>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Sheet1!$B$53:$K$53</c:f>
              <c:numCache>
                <c:formatCode>0.0%</c:formatCode>
                <c:ptCount val="10"/>
                <c:pt idx="0">
                  <c:v>0.73809523809523814</c:v>
                </c:pt>
                <c:pt idx="1">
                  <c:v>0.68</c:v>
                </c:pt>
                <c:pt idx="2">
                  <c:v>0.84615384615384615</c:v>
                </c:pt>
                <c:pt idx="3">
                  <c:v>0.78947368421052633</c:v>
                </c:pt>
                <c:pt idx="4">
                  <c:v>0.72727272727272729</c:v>
                </c:pt>
                <c:pt idx="5">
                  <c:v>0.61111111111111116</c:v>
                </c:pt>
                <c:pt idx="6">
                  <c:v>0.66666666666666663</c:v>
                </c:pt>
                <c:pt idx="7">
                  <c:v>0.90909090909090906</c:v>
                </c:pt>
                <c:pt idx="8">
                  <c:v>0.68965517241379315</c:v>
                </c:pt>
                <c:pt idx="9">
                  <c:v>0.94444444444444442</c:v>
                </c:pt>
              </c:numCache>
            </c:numRef>
          </c:val>
          <c:smooth val="0"/>
          <c:extLst>
            <c:ext xmlns:c16="http://schemas.microsoft.com/office/drawing/2014/chart" uri="{C3380CC4-5D6E-409C-BE32-E72D297353CC}">
              <c16:uniqueId val="{00000000-61FE-4C40-9C9A-E13DB6DFAF1A}"/>
            </c:ext>
          </c:extLst>
        </c:ser>
        <c:ser>
          <c:idx val="1"/>
          <c:order val="1"/>
          <c:tx>
            <c:strRef>
              <c:f>Sheet1!$A$54</c:f>
              <c:strCache>
                <c:ptCount val="1"/>
                <c:pt idx="0">
                  <c:v>Waiting list</c:v>
                </c:pt>
              </c:strCache>
            </c:strRef>
          </c:tx>
          <c:spPr>
            <a:ln w="28575" cap="rnd">
              <a:solidFill>
                <a:schemeClr val="accent2"/>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Sheet1!$B$54:$K$54</c:f>
              <c:numCache>
                <c:formatCode>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1-61FE-4C40-9C9A-E13DB6DFAF1A}"/>
            </c:ext>
          </c:extLst>
        </c:ser>
        <c:ser>
          <c:idx val="2"/>
          <c:order val="2"/>
          <c:tx>
            <c:strRef>
              <c:f>Sheet1!$A$55</c:f>
              <c:strCache>
                <c:ptCount val="1"/>
                <c:pt idx="0">
                  <c:v>Declined a service</c:v>
                </c:pt>
              </c:strCache>
            </c:strRef>
          </c:tx>
          <c:spPr>
            <a:ln w="28575" cap="rnd">
              <a:solidFill>
                <a:schemeClr val="accent3"/>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Sheet1!$B$55:$K$55</c:f>
              <c:numCache>
                <c:formatCode>0.0%</c:formatCode>
                <c:ptCount val="10"/>
                <c:pt idx="0">
                  <c:v>4.7619047619047616E-2</c:v>
                </c:pt>
                <c:pt idx="1">
                  <c:v>0.08</c:v>
                </c:pt>
                <c:pt idx="2">
                  <c:v>0</c:v>
                </c:pt>
                <c:pt idx="3">
                  <c:v>0</c:v>
                </c:pt>
                <c:pt idx="4">
                  <c:v>4.5454545454545456E-2</c:v>
                </c:pt>
                <c:pt idx="5">
                  <c:v>0</c:v>
                </c:pt>
                <c:pt idx="6">
                  <c:v>0.21212121212121213</c:v>
                </c:pt>
                <c:pt idx="7">
                  <c:v>0</c:v>
                </c:pt>
                <c:pt idx="8">
                  <c:v>0.10344827586206896</c:v>
                </c:pt>
                <c:pt idx="9">
                  <c:v>5.5555555555555552E-2</c:v>
                </c:pt>
              </c:numCache>
            </c:numRef>
          </c:val>
          <c:smooth val="0"/>
          <c:extLst>
            <c:ext xmlns:c16="http://schemas.microsoft.com/office/drawing/2014/chart" uri="{C3380CC4-5D6E-409C-BE32-E72D297353CC}">
              <c16:uniqueId val="{00000002-61FE-4C40-9C9A-E13DB6DFAF1A}"/>
            </c:ext>
          </c:extLst>
        </c:ser>
        <c:ser>
          <c:idx val="3"/>
          <c:order val="3"/>
          <c:tx>
            <c:strRef>
              <c:f>Sheet1!$A$56</c:f>
              <c:strCache>
                <c:ptCount val="1"/>
                <c:pt idx="0">
                  <c:v>Referred or sign-posted to another service</c:v>
                </c:pt>
              </c:strCache>
            </c:strRef>
          </c:tx>
          <c:spPr>
            <a:ln w="28575" cap="rnd">
              <a:solidFill>
                <a:schemeClr val="accent4"/>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Sheet1!$B$56:$K$56</c:f>
              <c:numCache>
                <c:formatCode>0.0%</c:formatCode>
                <c:ptCount val="10"/>
                <c:pt idx="0">
                  <c:v>7.1428571428571425E-2</c:v>
                </c:pt>
                <c:pt idx="1">
                  <c:v>0.12</c:v>
                </c:pt>
                <c:pt idx="2">
                  <c:v>3.8461538461538464E-2</c:v>
                </c:pt>
                <c:pt idx="3">
                  <c:v>5.2631578947368418E-2</c:v>
                </c:pt>
                <c:pt idx="4">
                  <c:v>0</c:v>
                </c:pt>
                <c:pt idx="5">
                  <c:v>5.5555555555555552E-2</c:v>
                </c:pt>
                <c:pt idx="6">
                  <c:v>9.0909090909090912E-2</c:v>
                </c:pt>
                <c:pt idx="7">
                  <c:v>0</c:v>
                </c:pt>
                <c:pt idx="8">
                  <c:v>0</c:v>
                </c:pt>
                <c:pt idx="9">
                  <c:v>0</c:v>
                </c:pt>
              </c:numCache>
            </c:numRef>
          </c:val>
          <c:smooth val="0"/>
          <c:extLst>
            <c:ext xmlns:c16="http://schemas.microsoft.com/office/drawing/2014/chart" uri="{C3380CC4-5D6E-409C-BE32-E72D297353CC}">
              <c16:uniqueId val="{00000003-61FE-4C40-9C9A-E13DB6DFAF1A}"/>
            </c:ext>
          </c:extLst>
        </c:ser>
        <c:ser>
          <c:idx val="4"/>
          <c:order val="4"/>
          <c:tx>
            <c:strRef>
              <c:f>Sheet1!$A$57</c:f>
              <c:strCache>
                <c:ptCount val="1"/>
                <c:pt idx="0">
                  <c:v>Unable to establish contact</c:v>
                </c:pt>
              </c:strCache>
            </c:strRef>
          </c:tx>
          <c:spPr>
            <a:ln w="28575" cap="rnd">
              <a:solidFill>
                <a:schemeClr val="accent5"/>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Sheet1!$B$57:$K$57</c:f>
              <c:numCache>
                <c:formatCode>0.0%</c:formatCode>
                <c:ptCount val="10"/>
                <c:pt idx="0">
                  <c:v>0.14285714285714285</c:v>
                </c:pt>
                <c:pt idx="1">
                  <c:v>0.12</c:v>
                </c:pt>
                <c:pt idx="2">
                  <c:v>0.11538461538461539</c:v>
                </c:pt>
                <c:pt idx="3">
                  <c:v>0.15789473684210525</c:v>
                </c:pt>
                <c:pt idx="4">
                  <c:v>0.13636363636363635</c:v>
                </c:pt>
                <c:pt idx="5">
                  <c:v>0.22222222222222221</c:v>
                </c:pt>
                <c:pt idx="6">
                  <c:v>0.12121212121212122</c:v>
                </c:pt>
                <c:pt idx="7">
                  <c:v>9.0909090909090912E-2</c:v>
                </c:pt>
                <c:pt idx="8">
                  <c:v>0.20689655172413793</c:v>
                </c:pt>
                <c:pt idx="9">
                  <c:v>0</c:v>
                </c:pt>
              </c:numCache>
            </c:numRef>
          </c:val>
          <c:smooth val="0"/>
          <c:extLst>
            <c:ext xmlns:c16="http://schemas.microsoft.com/office/drawing/2014/chart" uri="{C3380CC4-5D6E-409C-BE32-E72D297353CC}">
              <c16:uniqueId val="{00000004-61FE-4C40-9C9A-E13DB6DFAF1A}"/>
            </c:ext>
          </c:extLst>
        </c:ser>
        <c:ser>
          <c:idx val="5"/>
          <c:order val="5"/>
          <c:tx>
            <c:strRef>
              <c:f>Sheet1!$A$58</c:f>
              <c:strCache>
                <c:ptCount val="1"/>
                <c:pt idx="0">
                  <c:v>Other</c:v>
                </c:pt>
              </c:strCache>
            </c:strRef>
          </c:tx>
          <c:spPr>
            <a:ln w="28575" cap="rnd">
              <a:solidFill>
                <a:schemeClr val="accent6"/>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Sheet1!$B$58:$K$58</c:f>
              <c:numCache>
                <c:formatCode>0.0%</c:formatCode>
                <c:ptCount val="10"/>
                <c:pt idx="0">
                  <c:v>0</c:v>
                </c:pt>
                <c:pt idx="1">
                  <c:v>0</c:v>
                </c:pt>
                <c:pt idx="2">
                  <c:v>0</c:v>
                </c:pt>
                <c:pt idx="3">
                  <c:v>0</c:v>
                </c:pt>
                <c:pt idx="4">
                  <c:v>9.0909090909090912E-2</c:v>
                </c:pt>
                <c:pt idx="5">
                  <c:v>0.16666666666666666</c:v>
                </c:pt>
                <c:pt idx="6">
                  <c:v>0</c:v>
                </c:pt>
                <c:pt idx="7">
                  <c:v>0</c:v>
                </c:pt>
                <c:pt idx="8">
                  <c:v>0</c:v>
                </c:pt>
                <c:pt idx="9">
                  <c:v>0</c:v>
                </c:pt>
              </c:numCache>
            </c:numRef>
          </c:val>
          <c:smooth val="0"/>
          <c:extLst>
            <c:ext xmlns:c16="http://schemas.microsoft.com/office/drawing/2014/chart" uri="{C3380CC4-5D6E-409C-BE32-E72D297353CC}">
              <c16:uniqueId val="{00000005-61FE-4C40-9C9A-E13DB6DFAF1A}"/>
            </c:ext>
          </c:extLst>
        </c:ser>
        <c:dLbls>
          <c:showLegendKey val="0"/>
          <c:showVal val="0"/>
          <c:showCatName val="0"/>
          <c:showSerName val="0"/>
          <c:showPercent val="0"/>
          <c:showBubbleSize val="0"/>
        </c:dLbls>
        <c:smooth val="0"/>
        <c:axId val="1253819087"/>
        <c:axId val="1063884511"/>
      </c:lineChart>
      <c:catAx>
        <c:axId val="125381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884511"/>
        <c:crosses val="autoZero"/>
        <c:auto val="1"/>
        <c:lblAlgn val="ctr"/>
        <c:lblOffset val="100"/>
        <c:noMultiLvlLbl val="0"/>
      </c:catAx>
      <c:valAx>
        <c:axId val="10638845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819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'[Making space data charts.xlsx]Sheet1'!$A$9</c:f>
              <c:strCache>
                <c:ptCount val="1"/>
                <c:pt idx="0">
                  <c:v>Total new referrals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'[Making space data charts.xlsx]Sheet1'!$B$8:$K$8</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'[Making space data charts.xlsx]Sheet1'!$B$9:$K$9</c:f>
              <c:numCache>
                <c:formatCode>General</c:formatCode>
                <c:ptCount val="10"/>
                <c:pt idx="0">
                  <c:v>42</c:v>
                </c:pt>
                <c:pt idx="1">
                  <c:v>25</c:v>
                </c:pt>
                <c:pt idx="2">
                  <c:v>26</c:v>
                </c:pt>
                <c:pt idx="3">
                  <c:v>19</c:v>
                </c:pt>
                <c:pt idx="4">
                  <c:v>22</c:v>
                </c:pt>
                <c:pt idx="5">
                  <c:v>18</c:v>
                </c:pt>
                <c:pt idx="6">
                  <c:v>33</c:v>
                </c:pt>
                <c:pt idx="7">
                  <c:v>22</c:v>
                </c:pt>
                <c:pt idx="8">
                  <c:v>29</c:v>
                </c:pt>
                <c:pt idx="9">
                  <c:v>18</c:v>
                </c:pt>
              </c:numCache>
            </c:numRef>
          </c:val>
          <c:extLst>
            <c:ext xmlns:c16="http://schemas.microsoft.com/office/drawing/2014/chart" uri="{C3380CC4-5D6E-409C-BE32-E72D297353CC}">
              <c16:uniqueId val="{00000000-5B27-45E0-857F-28AECF9A7E63}"/>
            </c:ext>
          </c:extLst>
        </c:ser>
        <c:dLbls>
          <c:showLegendKey val="0"/>
          <c:showVal val="0"/>
          <c:showCatName val="0"/>
          <c:showSerName val="0"/>
          <c:showPercent val="0"/>
          <c:showBubbleSize val="0"/>
        </c:dLbls>
        <c:gapWidth val="219"/>
        <c:overlap val="-27"/>
        <c:axId val="1076926431"/>
        <c:axId val="784952783"/>
      </c:barChart>
      <c:catAx>
        <c:axId val="107692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4952783"/>
        <c:crosses val="autoZero"/>
        <c:auto val="1"/>
        <c:lblAlgn val="ctr"/>
        <c:lblOffset val="100"/>
        <c:noMultiLvlLbl val="0"/>
      </c:catAx>
      <c:valAx>
        <c:axId val="7849527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926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Access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Sheet1!$A$117</c:f>
              <c:strCache>
                <c:ptCount val="1"/>
                <c:pt idx="0">
                  <c:v>How many people accessed support</c:v>
                </c:pt>
              </c:strCache>
            </c:strRef>
          </c:tx>
          <c:spPr>
            <a:solidFill>
              <a:schemeClr val="accent1"/>
            </a:solidFill>
            <a:ln>
              <a:noFill/>
            </a:ln>
            <a:effectLst/>
          </c:spPr>
          <c:invertIfNegative val="0"/>
          <c:cat>
            <c:strRef>
              <c:f>Sheet1!$B$116:$K$116</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Sheet1!$B$117:$K$117</c:f>
              <c:numCache>
                <c:formatCode>General</c:formatCode>
                <c:ptCount val="10"/>
                <c:pt idx="0">
                  <c:v>195</c:v>
                </c:pt>
                <c:pt idx="1">
                  <c:v>185</c:v>
                </c:pt>
                <c:pt idx="2">
                  <c:v>164</c:v>
                </c:pt>
                <c:pt idx="3">
                  <c:v>150</c:v>
                </c:pt>
                <c:pt idx="4">
                  <c:v>155</c:v>
                </c:pt>
                <c:pt idx="5">
                  <c:v>157</c:v>
                </c:pt>
                <c:pt idx="6">
                  <c:v>147</c:v>
                </c:pt>
                <c:pt idx="7">
                  <c:v>147</c:v>
                </c:pt>
                <c:pt idx="8">
                  <c:v>149</c:v>
                </c:pt>
                <c:pt idx="9">
                  <c:v>145</c:v>
                </c:pt>
              </c:numCache>
            </c:numRef>
          </c:val>
          <c:extLst>
            <c:ext xmlns:c16="http://schemas.microsoft.com/office/drawing/2014/chart" uri="{C3380CC4-5D6E-409C-BE32-E72D297353CC}">
              <c16:uniqueId val="{00000000-9CB4-41CE-9986-D2E629936ED4}"/>
            </c:ext>
          </c:extLst>
        </c:ser>
        <c:dLbls>
          <c:showLegendKey val="0"/>
          <c:showVal val="0"/>
          <c:showCatName val="0"/>
          <c:showSerName val="0"/>
          <c:showPercent val="0"/>
          <c:showBubbleSize val="0"/>
        </c:dLbls>
        <c:gapWidth val="219"/>
        <c:overlap val="-27"/>
        <c:axId val="781389535"/>
        <c:axId val="1088123807"/>
      </c:barChart>
      <c:catAx>
        <c:axId val="78138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8123807"/>
        <c:crosses val="autoZero"/>
        <c:auto val="1"/>
        <c:lblAlgn val="ctr"/>
        <c:lblOffset val="100"/>
        <c:noMultiLvlLbl val="0"/>
      </c:catAx>
      <c:valAx>
        <c:axId val="10881238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1389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Yearly referrals by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'[PH Data Analysis_v2.xlsx]Charts'!$A$73</c:f>
              <c:strCache>
                <c:ptCount val="1"/>
                <c:pt idx="0">
                  <c:v>Female (including trans woman)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Analysis_v2.xlsx]Charts'!$B$72:$F$72</c:f>
              <c:strCache>
                <c:ptCount val="5"/>
                <c:pt idx="0">
                  <c:v>2019</c:v>
                </c:pt>
                <c:pt idx="1">
                  <c:v>2020</c:v>
                </c:pt>
                <c:pt idx="2">
                  <c:v>2021</c:v>
                </c:pt>
                <c:pt idx="3">
                  <c:v>2022</c:v>
                </c:pt>
                <c:pt idx="4">
                  <c:v>2023 (upto Nov)</c:v>
                </c:pt>
              </c:strCache>
            </c:strRef>
          </c:cat>
          <c:val>
            <c:numRef>
              <c:f>'[PH Data Analysis_v2.xlsx]Charts'!$B$73:$F$73</c:f>
              <c:numCache>
                <c:formatCode>0.0%</c:formatCode>
                <c:ptCount val="5"/>
                <c:pt idx="0">
                  <c:v>0.659263085399449</c:v>
                </c:pt>
                <c:pt idx="1">
                  <c:v>0.67021809977437952</c:v>
                </c:pt>
                <c:pt idx="2">
                  <c:v>0.67929557353641123</c:v>
                </c:pt>
                <c:pt idx="3">
                  <c:v>0.66752347998022743</c:v>
                </c:pt>
                <c:pt idx="4">
                  <c:v>0.67540263543191803</c:v>
                </c:pt>
              </c:numCache>
            </c:numRef>
          </c:val>
          <c:extLst>
            <c:ext xmlns:c16="http://schemas.microsoft.com/office/drawing/2014/chart" uri="{C3380CC4-5D6E-409C-BE32-E72D297353CC}">
              <c16:uniqueId val="{00000000-9E72-4446-9293-B80A0FD58FCC}"/>
            </c:ext>
          </c:extLst>
        </c:ser>
        <c:ser>
          <c:idx val="2"/>
          <c:order val="1"/>
          <c:tx>
            <c:strRef>
              <c:f>'[PH Data Analysis_v2.xlsx]Charts'!$A$75</c:f>
              <c:strCache>
                <c:ptCount val="1"/>
                <c:pt idx="0">
                  <c:v>Male (including trans man)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Analysis_v2.xlsx]Charts'!$B$72:$F$72</c:f>
              <c:strCache>
                <c:ptCount val="5"/>
                <c:pt idx="0">
                  <c:v>2019</c:v>
                </c:pt>
                <c:pt idx="1">
                  <c:v>2020</c:v>
                </c:pt>
                <c:pt idx="2">
                  <c:v>2021</c:v>
                </c:pt>
                <c:pt idx="3">
                  <c:v>2022</c:v>
                </c:pt>
                <c:pt idx="4">
                  <c:v>2023 (upto Nov)</c:v>
                </c:pt>
              </c:strCache>
            </c:strRef>
          </c:cat>
          <c:val>
            <c:numRef>
              <c:f>'[PH Data Analysis_v2.xlsx]Charts'!$B$75:$F$75</c:f>
              <c:numCache>
                <c:formatCode>0.0%</c:formatCode>
                <c:ptCount val="5"/>
                <c:pt idx="0">
                  <c:v>0.33471074380165289</c:v>
                </c:pt>
                <c:pt idx="1">
                  <c:v>0.3242040611682126</c:v>
                </c:pt>
                <c:pt idx="2">
                  <c:v>0.31261304140885293</c:v>
                </c:pt>
                <c:pt idx="3">
                  <c:v>0.32347998022738506</c:v>
                </c:pt>
                <c:pt idx="4">
                  <c:v>0.31220107369448513</c:v>
                </c:pt>
              </c:numCache>
            </c:numRef>
          </c:val>
          <c:extLst>
            <c:ext xmlns:c16="http://schemas.microsoft.com/office/drawing/2014/chart" uri="{C3380CC4-5D6E-409C-BE32-E72D297353CC}">
              <c16:uniqueId val="{00000001-9E72-4446-9293-B80A0FD58FCC}"/>
            </c:ext>
          </c:extLst>
        </c:ser>
        <c:ser>
          <c:idx val="1"/>
          <c:order val="2"/>
          <c:tx>
            <c:strRef>
              <c:f>'[PH Data Analysis_v2.xlsx]Charts'!$A$74</c:f>
              <c:strCache>
                <c:ptCount val="1"/>
                <c:pt idx="0">
                  <c:v>Indeterminate</c:v>
                </c:pt>
              </c:strCache>
            </c:strRef>
          </c:tx>
          <c:spPr>
            <a:solidFill>
              <a:schemeClr val="accent2"/>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Analysis_v2.xlsx]Charts'!$B$74:$F$74</c:f>
              <c:numCache>
                <c:formatCode>0.0%</c:formatCode>
                <c:ptCount val="5"/>
                <c:pt idx="0">
                  <c:v>3.0417814508723598E-3</c:v>
                </c:pt>
                <c:pt idx="1">
                  <c:v>2.5695663073451993E-3</c:v>
                </c:pt>
                <c:pt idx="2">
                  <c:v>3.569728700618753E-3</c:v>
                </c:pt>
                <c:pt idx="3">
                  <c:v>1.235788433020267E-3</c:v>
                </c:pt>
                <c:pt idx="4">
                  <c:v>0</c:v>
                </c:pt>
              </c:numCache>
            </c:numRef>
          </c:val>
          <c:extLst>
            <c:ext xmlns:c16="http://schemas.microsoft.com/office/drawing/2014/chart" uri="{C3380CC4-5D6E-409C-BE32-E72D297353CC}">
              <c16:uniqueId val="{00000002-9E72-4446-9293-B80A0FD58FCC}"/>
            </c:ext>
          </c:extLst>
        </c:ser>
        <c:ser>
          <c:idx val="3"/>
          <c:order val="3"/>
          <c:tx>
            <c:strRef>
              <c:f>'[PH Data Analysis_v2.xlsx]Charts'!$A$76</c:f>
              <c:strCache>
                <c:ptCount val="1"/>
                <c:pt idx="0">
                  <c:v>Non-binary</c:v>
                </c:pt>
              </c:strCache>
            </c:strRef>
          </c:tx>
          <c:spPr>
            <a:solidFill>
              <a:schemeClr val="accent4"/>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Analysis_v2.xlsx]Charts'!$B$76:$F$76</c:f>
              <c:numCache>
                <c:formatCode>0.0%</c:formatCode>
                <c:ptCount val="5"/>
                <c:pt idx="0">
                  <c:v>8.6088154269972454E-4</c:v>
                </c:pt>
                <c:pt idx="1">
                  <c:v>9.4008523439458513E-4</c:v>
                </c:pt>
                <c:pt idx="2">
                  <c:v>1.3326987148976678E-3</c:v>
                </c:pt>
                <c:pt idx="3">
                  <c:v>4.5971329708353933E-3</c:v>
                </c:pt>
                <c:pt idx="4">
                  <c:v>7.1742313323572473E-3</c:v>
                </c:pt>
              </c:numCache>
            </c:numRef>
          </c:val>
          <c:extLst>
            <c:ext xmlns:c16="http://schemas.microsoft.com/office/drawing/2014/chart" uri="{C3380CC4-5D6E-409C-BE32-E72D297353CC}">
              <c16:uniqueId val="{00000003-9E72-4446-9293-B80A0FD58FCC}"/>
            </c:ext>
          </c:extLst>
        </c:ser>
        <c:ser>
          <c:idx val="5"/>
          <c:order val="4"/>
          <c:tx>
            <c:strRef>
              <c:f>'[PH Data Analysis_v2.xlsx]Charts'!$A$78</c:f>
              <c:strCache>
                <c:ptCount val="1"/>
                <c:pt idx="0">
                  <c:v>Other (not listed)</c:v>
                </c:pt>
              </c:strCache>
            </c:strRef>
          </c:tx>
          <c:spPr>
            <a:solidFill>
              <a:schemeClr val="accent6"/>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Analysis_v2.xlsx]Charts'!$B$78:$F$78</c:f>
              <c:numCache>
                <c:formatCode>0.0%</c:formatCode>
                <c:ptCount val="5"/>
                <c:pt idx="0">
                  <c:v>2.869605142332415E-4</c:v>
                </c:pt>
                <c:pt idx="1">
                  <c:v>2.5068939583855601E-4</c:v>
                </c:pt>
                <c:pt idx="2">
                  <c:v>7.139457401237506E-4</c:v>
                </c:pt>
                <c:pt idx="3">
                  <c:v>7.414730598121602E-4</c:v>
                </c:pt>
                <c:pt idx="4">
                  <c:v>1.268911664226452E-3</c:v>
                </c:pt>
              </c:numCache>
            </c:numRef>
          </c:val>
          <c:extLst>
            <c:ext xmlns:c16="http://schemas.microsoft.com/office/drawing/2014/chart" uri="{C3380CC4-5D6E-409C-BE32-E72D297353CC}">
              <c16:uniqueId val="{00000004-9E72-4446-9293-B80A0FD58FCC}"/>
            </c:ext>
          </c:extLst>
        </c:ser>
        <c:ser>
          <c:idx val="4"/>
          <c:order val="5"/>
          <c:tx>
            <c:strRef>
              <c:f>'[PH Data Analysis_v2.xlsx]Charts'!$A$77</c:f>
              <c:strCache>
                <c:ptCount val="1"/>
                <c:pt idx="0">
                  <c:v>Not known/Not stated/NA</c:v>
                </c:pt>
              </c:strCache>
            </c:strRef>
          </c:tx>
          <c:spPr>
            <a:solidFill>
              <a:schemeClr val="accent5"/>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Analysis_v2.xlsx]Charts'!$B$77:$F$77</c:f>
              <c:numCache>
                <c:formatCode>0.0%</c:formatCode>
                <c:ptCount val="5"/>
                <c:pt idx="0">
                  <c:v>1.8365472910927456E-3</c:v>
                </c:pt>
                <c:pt idx="1">
                  <c:v>1.8174981198295311E-3</c:v>
                </c:pt>
                <c:pt idx="2">
                  <c:v>2.4750118990956686E-3</c:v>
                </c:pt>
                <c:pt idx="3">
                  <c:v>2.422145328719723E-3</c:v>
                </c:pt>
                <c:pt idx="4">
                  <c:v>3.9531478770131771E-3</c:v>
                </c:pt>
              </c:numCache>
            </c:numRef>
          </c:val>
          <c:extLst>
            <c:ext xmlns:c16="http://schemas.microsoft.com/office/drawing/2014/chart" uri="{C3380CC4-5D6E-409C-BE32-E72D297353CC}">
              <c16:uniqueId val="{00000005-9E72-4446-9293-B80A0FD58FCC}"/>
            </c:ext>
          </c:extLst>
        </c:ser>
        <c:dLbls>
          <c:showLegendKey val="0"/>
          <c:showVal val="0"/>
          <c:showCatName val="0"/>
          <c:showSerName val="0"/>
          <c:showPercent val="0"/>
          <c:showBubbleSize val="0"/>
        </c:dLbls>
        <c:gapWidth val="150"/>
        <c:overlap val="100"/>
        <c:axId val="362972607"/>
        <c:axId val="1934433055"/>
      </c:barChart>
      <c:catAx>
        <c:axId val="36297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3055"/>
        <c:crosses val="autoZero"/>
        <c:auto val="1"/>
        <c:lblAlgn val="ctr"/>
        <c:lblOffset val="100"/>
        <c:noMultiLvlLbl val="0"/>
      </c:catAx>
      <c:valAx>
        <c:axId val="1934433055"/>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7260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Access</a:t>
            </a:r>
            <a:r>
              <a:rPr lang="en-GB" baseline="0"/>
              <a:t>, by gender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Sheet1!$A$122</c:f>
              <c:strCache>
                <c:ptCount val="1"/>
                <c:pt idx="0">
                  <c:v>Male</c:v>
                </c:pt>
              </c:strCache>
            </c:strRef>
          </c:tx>
          <c:spPr>
            <a:solidFill>
              <a:schemeClr val="accent1"/>
            </a:solidFill>
            <a:ln>
              <a:noFill/>
            </a:ln>
            <a:effectLst/>
          </c:spPr>
          <c:invertIfNegative val="0"/>
          <c:cat>
            <c:strRef>
              <c:f>Sheet1!$B$121:$K$121</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Sheet1!$B$122:$K$122</c:f>
              <c:numCache>
                <c:formatCode>0.0%</c:formatCode>
                <c:ptCount val="10"/>
                <c:pt idx="0">
                  <c:v>0.26666666666666666</c:v>
                </c:pt>
                <c:pt idx="1">
                  <c:v>0.24864864864864866</c:v>
                </c:pt>
                <c:pt idx="2">
                  <c:v>0.21951219512195122</c:v>
                </c:pt>
                <c:pt idx="3">
                  <c:v>0.22</c:v>
                </c:pt>
                <c:pt idx="4">
                  <c:v>0.25161290322580643</c:v>
                </c:pt>
                <c:pt idx="5">
                  <c:v>0.24203821656050956</c:v>
                </c:pt>
                <c:pt idx="6">
                  <c:v>0.25850340136054423</c:v>
                </c:pt>
                <c:pt idx="7">
                  <c:v>0.27210884353741499</c:v>
                </c:pt>
                <c:pt idx="8">
                  <c:v>0.26845637583892618</c:v>
                </c:pt>
                <c:pt idx="9">
                  <c:v>0.26896551724137929</c:v>
                </c:pt>
              </c:numCache>
            </c:numRef>
          </c:val>
          <c:extLst>
            <c:ext xmlns:c16="http://schemas.microsoft.com/office/drawing/2014/chart" uri="{C3380CC4-5D6E-409C-BE32-E72D297353CC}">
              <c16:uniqueId val="{00000000-62D1-4885-BE41-A1D8335B3586}"/>
            </c:ext>
          </c:extLst>
        </c:ser>
        <c:ser>
          <c:idx val="1"/>
          <c:order val="1"/>
          <c:tx>
            <c:strRef>
              <c:f>Sheet1!$A$123</c:f>
              <c:strCache>
                <c:ptCount val="1"/>
                <c:pt idx="0">
                  <c:v>Female</c:v>
                </c:pt>
              </c:strCache>
            </c:strRef>
          </c:tx>
          <c:spPr>
            <a:solidFill>
              <a:schemeClr val="accent2"/>
            </a:solidFill>
            <a:ln>
              <a:noFill/>
            </a:ln>
            <a:effectLst/>
          </c:spPr>
          <c:invertIfNegative val="0"/>
          <c:cat>
            <c:strRef>
              <c:f>Sheet1!$B$121:$K$121</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Sheet1!$B$123:$K$123</c:f>
              <c:numCache>
                <c:formatCode>0.0%</c:formatCode>
                <c:ptCount val="10"/>
                <c:pt idx="0">
                  <c:v>0.73333333333333328</c:v>
                </c:pt>
                <c:pt idx="1">
                  <c:v>0.75135135135135134</c:v>
                </c:pt>
                <c:pt idx="2">
                  <c:v>0.78048780487804881</c:v>
                </c:pt>
                <c:pt idx="3">
                  <c:v>0.78</c:v>
                </c:pt>
                <c:pt idx="4">
                  <c:v>0.74838709677419357</c:v>
                </c:pt>
                <c:pt idx="5">
                  <c:v>0.7579617834394905</c:v>
                </c:pt>
                <c:pt idx="6">
                  <c:v>0.74149659863945583</c:v>
                </c:pt>
                <c:pt idx="7">
                  <c:v>0.72789115646258506</c:v>
                </c:pt>
                <c:pt idx="8">
                  <c:v>0.73154362416107388</c:v>
                </c:pt>
                <c:pt idx="9">
                  <c:v>0.73103448275862071</c:v>
                </c:pt>
              </c:numCache>
            </c:numRef>
          </c:val>
          <c:extLst>
            <c:ext xmlns:c16="http://schemas.microsoft.com/office/drawing/2014/chart" uri="{C3380CC4-5D6E-409C-BE32-E72D297353CC}">
              <c16:uniqueId val="{00000001-62D1-4885-BE41-A1D8335B3586}"/>
            </c:ext>
          </c:extLst>
        </c:ser>
        <c:dLbls>
          <c:showLegendKey val="0"/>
          <c:showVal val="0"/>
          <c:showCatName val="0"/>
          <c:showSerName val="0"/>
          <c:showPercent val="0"/>
          <c:showBubbleSize val="0"/>
        </c:dLbls>
        <c:gapWidth val="150"/>
        <c:axId val="1083029087"/>
        <c:axId val="1334945343"/>
      </c:barChart>
      <c:catAx>
        <c:axId val="108302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945343"/>
        <c:crosses val="autoZero"/>
        <c:auto val="1"/>
        <c:lblAlgn val="ctr"/>
        <c:lblOffset val="100"/>
        <c:noMultiLvlLbl val="0"/>
      </c:catAx>
      <c:valAx>
        <c:axId val="13349453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029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Access, </a:t>
            </a:r>
            <a:r>
              <a:rPr lang="en-GB" baseline="0"/>
              <a:t>by age group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'[Makinf space data charts.xlsx]Sheet1'!$I$148</c:f>
              <c:strCache>
                <c:ptCount val="1"/>
                <c:pt idx="0">
                  <c:v>18-25</c:v>
                </c:pt>
              </c:strCache>
            </c:strRef>
          </c:tx>
          <c:spPr>
            <a:ln w="28575" cap="rnd">
              <a:solidFill>
                <a:schemeClr val="accent1"/>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charts.xlsx]Sheet1'!$J$148:$O$148</c:f>
              <c:numCache>
                <c:formatCode>0.0%</c:formatCode>
                <c:ptCount val="6"/>
                <c:pt idx="0">
                  <c:v>4.5161290322580643E-2</c:v>
                </c:pt>
                <c:pt idx="1">
                  <c:v>3.1847133757961783E-2</c:v>
                </c:pt>
                <c:pt idx="2">
                  <c:v>2.0408163265306121E-2</c:v>
                </c:pt>
                <c:pt idx="3">
                  <c:v>2.0408163265306121E-2</c:v>
                </c:pt>
                <c:pt idx="4">
                  <c:v>6.7114093959731542E-3</c:v>
                </c:pt>
                <c:pt idx="5">
                  <c:v>1.3793103448275862E-2</c:v>
                </c:pt>
              </c:numCache>
            </c:numRef>
          </c:val>
          <c:smooth val="0"/>
          <c:extLst>
            <c:ext xmlns:c16="http://schemas.microsoft.com/office/drawing/2014/chart" uri="{C3380CC4-5D6E-409C-BE32-E72D297353CC}">
              <c16:uniqueId val="{00000000-CAED-4DB5-BB56-079D21D29E60}"/>
            </c:ext>
          </c:extLst>
        </c:ser>
        <c:ser>
          <c:idx val="1"/>
          <c:order val="1"/>
          <c:tx>
            <c:strRef>
              <c:f>'[Makinf space data charts.xlsx]Sheet1'!$I$149</c:f>
              <c:strCache>
                <c:ptCount val="1"/>
                <c:pt idx="0">
                  <c:v>26-35</c:v>
                </c:pt>
              </c:strCache>
            </c:strRef>
          </c:tx>
          <c:spPr>
            <a:ln w="28575" cap="rnd">
              <a:solidFill>
                <a:schemeClr val="accent2"/>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charts.xlsx]Sheet1'!$J$149:$O$149</c:f>
              <c:numCache>
                <c:formatCode>0.0%</c:formatCode>
                <c:ptCount val="6"/>
                <c:pt idx="0">
                  <c:v>8.387096774193549E-2</c:v>
                </c:pt>
                <c:pt idx="1">
                  <c:v>7.0063694267515922E-2</c:v>
                </c:pt>
                <c:pt idx="2">
                  <c:v>5.4421768707482991E-2</c:v>
                </c:pt>
                <c:pt idx="3">
                  <c:v>6.1224489795918366E-2</c:v>
                </c:pt>
                <c:pt idx="4">
                  <c:v>4.6979865771812082E-2</c:v>
                </c:pt>
                <c:pt idx="5">
                  <c:v>5.5172413793103448E-2</c:v>
                </c:pt>
              </c:numCache>
            </c:numRef>
          </c:val>
          <c:smooth val="0"/>
          <c:extLst>
            <c:ext xmlns:c16="http://schemas.microsoft.com/office/drawing/2014/chart" uri="{C3380CC4-5D6E-409C-BE32-E72D297353CC}">
              <c16:uniqueId val="{00000001-CAED-4DB5-BB56-079D21D29E60}"/>
            </c:ext>
          </c:extLst>
        </c:ser>
        <c:ser>
          <c:idx val="2"/>
          <c:order val="2"/>
          <c:tx>
            <c:strRef>
              <c:f>'[Makinf space data charts.xlsx]Sheet1'!$I$150</c:f>
              <c:strCache>
                <c:ptCount val="1"/>
                <c:pt idx="0">
                  <c:v>36-40</c:v>
                </c:pt>
              </c:strCache>
            </c:strRef>
          </c:tx>
          <c:spPr>
            <a:ln w="28575" cap="rnd">
              <a:solidFill>
                <a:schemeClr val="accent3"/>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charts.xlsx]Sheet1'!$J$150:$O$150</c:f>
              <c:numCache>
                <c:formatCode>0.0%</c:formatCode>
                <c:ptCount val="6"/>
                <c:pt idx="0">
                  <c:v>6.4516129032258063E-2</c:v>
                </c:pt>
                <c:pt idx="1">
                  <c:v>5.7324840764331211E-2</c:v>
                </c:pt>
                <c:pt idx="2">
                  <c:v>4.0816326530612242E-2</c:v>
                </c:pt>
                <c:pt idx="3">
                  <c:v>4.0816326530612242E-2</c:v>
                </c:pt>
                <c:pt idx="4">
                  <c:v>2.6845637583892617E-2</c:v>
                </c:pt>
                <c:pt idx="5">
                  <c:v>1.3793103448275862E-2</c:v>
                </c:pt>
              </c:numCache>
            </c:numRef>
          </c:val>
          <c:smooth val="0"/>
          <c:extLst>
            <c:ext xmlns:c16="http://schemas.microsoft.com/office/drawing/2014/chart" uri="{C3380CC4-5D6E-409C-BE32-E72D297353CC}">
              <c16:uniqueId val="{00000002-CAED-4DB5-BB56-079D21D29E60}"/>
            </c:ext>
          </c:extLst>
        </c:ser>
        <c:ser>
          <c:idx val="3"/>
          <c:order val="3"/>
          <c:tx>
            <c:strRef>
              <c:f>'[Makinf space data charts.xlsx]Sheet1'!$I$151</c:f>
              <c:strCache>
                <c:ptCount val="1"/>
                <c:pt idx="0">
                  <c:v>41-50</c:v>
                </c:pt>
              </c:strCache>
            </c:strRef>
          </c:tx>
          <c:spPr>
            <a:ln w="28575" cap="rnd">
              <a:solidFill>
                <a:schemeClr val="accent4"/>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charts.xlsx]Sheet1'!$J$151:$O$151</c:f>
              <c:numCache>
                <c:formatCode>0.0%</c:formatCode>
                <c:ptCount val="6"/>
                <c:pt idx="0">
                  <c:v>9.6774193548387094E-2</c:v>
                </c:pt>
                <c:pt idx="1">
                  <c:v>8.2802547770700632E-2</c:v>
                </c:pt>
                <c:pt idx="2">
                  <c:v>0.14285714285714285</c:v>
                </c:pt>
                <c:pt idx="3">
                  <c:v>0.11564625850340136</c:v>
                </c:pt>
                <c:pt idx="4">
                  <c:v>0.11409395973154363</c:v>
                </c:pt>
                <c:pt idx="5">
                  <c:v>0.1103448275862069</c:v>
                </c:pt>
              </c:numCache>
            </c:numRef>
          </c:val>
          <c:smooth val="0"/>
          <c:extLst>
            <c:ext xmlns:c16="http://schemas.microsoft.com/office/drawing/2014/chart" uri="{C3380CC4-5D6E-409C-BE32-E72D297353CC}">
              <c16:uniqueId val="{00000003-CAED-4DB5-BB56-079D21D29E60}"/>
            </c:ext>
          </c:extLst>
        </c:ser>
        <c:ser>
          <c:idx val="4"/>
          <c:order val="4"/>
          <c:tx>
            <c:strRef>
              <c:f>'[Makinf space data charts.xlsx]Sheet1'!$I$152</c:f>
              <c:strCache>
                <c:ptCount val="1"/>
                <c:pt idx="0">
                  <c:v>51-60</c:v>
                </c:pt>
              </c:strCache>
            </c:strRef>
          </c:tx>
          <c:spPr>
            <a:ln w="28575" cap="rnd">
              <a:solidFill>
                <a:schemeClr val="accent5"/>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charts.xlsx]Sheet1'!$J$152:$O$152</c:f>
              <c:numCache>
                <c:formatCode>0.0%</c:formatCode>
                <c:ptCount val="6"/>
                <c:pt idx="0">
                  <c:v>0.2129032258064516</c:v>
                </c:pt>
                <c:pt idx="1">
                  <c:v>0.2356687898089172</c:v>
                </c:pt>
                <c:pt idx="2">
                  <c:v>0.25170068027210885</c:v>
                </c:pt>
                <c:pt idx="3">
                  <c:v>0.27210884353741499</c:v>
                </c:pt>
                <c:pt idx="4">
                  <c:v>0.29530201342281881</c:v>
                </c:pt>
                <c:pt idx="5">
                  <c:v>0.28275862068965518</c:v>
                </c:pt>
              </c:numCache>
            </c:numRef>
          </c:val>
          <c:smooth val="0"/>
          <c:extLst>
            <c:ext xmlns:c16="http://schemas.microsoft.com/office/drawing/2014/chart" uri="{C3380CC4-5D6E-409C-BE32-E72D297353CC}">
              <c16:uniqueId val="{00000004-CAED-4DB5-BB56-079D21D29E60}"/>
            </c:ext>
          </c:extLst>
        </c:ser>
        <c:ser>
          <c:idx val="5"/>
          <c:order val="5"/>
          <c:tx>
            <c:strRef>
              <c:f>'[Makinf space data charts.xlsx]Sheet1'!$I$153</c:f>
              <c:strCache>
                <c:ptCount val="1"/>
                <c:pt idx="0">
                  <c:v>61-64</c:v>
                </c:pt>
              </c:strCache>
            </c:strRef>
          </c:tx>
          <c:spPr>
            <a:ln w="28575" cap="rnd">
              <a:solidFill>
                <a:schemeClr val="accent6"/>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charts.xlsx]Sheet1'!$J$153:$O$153</c:f>
              <c:numCache>
                <c:formatCode>0.0%</c:formatCode>
                <c:ptCount val="6"/>
                <c:pt idx="0">
                  <c:v>0.1032258064516129</c:v>
                </c:pt>
                <c:pt idx="1">
                  <c:v>0.11464968152866242</c:v>
                </c:pt>
                <c:pt idx="2">
                  <c:v>0.10204081632653061</c:v>
                </c:pt>
                <c:pt idx="3">
                  <c:v>9.5238095238095233E-2</c:v>
                </c:pt>
                <c:pt idx="4">
                  <c:v>0.10738255033557047</c:v>
                </c:pt>
                <c:pt idx="5">
                  <c:v>0.1103448275862069</c:v>
                </c:pt>
              </c:numCache>
            </c:numRef>
          </c:val>
          <c:smooth val="0"/>
          <c:extLst>
            <c:ext xmlns:c16="http://schemas.microsoft.com/office/drawing/2014/chart" uri="{C3380CC4-5D6E-409C-BE32-E72D297353CC}">
              <c16:uniqueId val="{00000005-CAED-4DB5-BB56-079D21D29E60}"/>
            </c:ext>
          </c:extLst>
        </c:ser>
        <c:ser>
          <c:idx val="6"/>
          <c:order val="6"/>
          <c:tx>
            <c:strRef>
              <c:f>'[Makinf space data charts.xlsx]Sheet1'!$I$154</c:f>
              <c:strCache>
                <c:ptCount val="1"/>
                <c:pt idx="0">
                  <c:v>65+</c:v>
                </c:pt>
              </c:strCache>
            </c:strRef>
          </c:tx>
          <c:spPr>
            <a:ln w="28575" cap="rnd">
              <a:solidFill>
                <a:schemeClr val="accent1">
                  <a:lumMod val="60000"/>
                </a:schemeClr>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charts.xlsx]Sheet1'!$J$154:$O$154</c:f>
              <c:numCache>
                <c:formatCode>0.0%</c:formatCode>
                <c:ptCount val="6"/>
                <c:pt idx="0">
                  <c:v>0.21935483870967742</c:v>
                </c:pt>
                <c:pt idx="1">
                  <c:v>0.2356687898089172</c:v>
                </c:pt>
                <c:pt idx="2">
                  <c:v>0.21768707482993196</c:v>
                </c:pt>
                <c:pt idx="3">
                  <c:v>0.19727891156462585</c:v>
                </c:pt>
                <c:pt idx="4">
                  <c:v>0.22147651006711411</c:v>
                </c:pt>
                <c:pt idx="5">
                  <c:v>0.2620689655172414</c:v>
                </c:pt>
              </c:numCache>
            </c:numRef>
          </c:val>
          <c:smooth val="0"/>
          <c:extLst>
            <c:ext xmlns:c16="http://schemas.microsoft.com/office/drawing/2014/chart" uri="{C3380CC4-5D6E-409C-BE32-E72D297353CC}">
              <c16:uniqueId val="{00000006-CAED-4DB5-BB56-079D21D29E60}"/>
            </c:ext>
          </c:extLst>
        </c:ser>
        <c:ser>
          <c:idx val="7"/>
          <c:order val="7"/>
          <c:tx>
            <c:strRef>
              <c:f>'[Makinf space data charts.xlsx]Sheet1'!$I$155</c:f>
              <c:strCache>
                <c:ptCount val="1"/>
                <c:pt idx="0">
                  <c:v>NA</c:v>
                </c:pt>
              </c:strCache>
            </c:strRef>
          </c:tx>
          <c:spPr>
            <a:ln w="28575" cap="rnd">
              <a:solidFill>
                <a:schemeClr val="accent2">
                  <a:lumMod val="60000"/>
                </a:schemeClr>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charts.xlsx]Sheet1'!$J$155:$O$155</c:f>
              <c:numCache>
                <c:formatCode>0.0%</c:formatCode>
                <c:ptCount val="6"/>
                <c:pt idx="0">
                  <c:v>0.17419354838709677</c:v>
                </c:pt>
                <c:pt idx="1">
                  <c:v>0.17197452229299362</c:v>
                </c:pt>
                <c:pt idx="2">
                  <c:v>0.17006802721088435</c:v>
                </c:pt>
                <c:pt idx="3">
                  <c:v>0.19727891156462585</c:v>
                </c:pt>
                <c:pt idx="4">
                  <c:v>0.18120805369127516</c:v>
                </c:pt>
                <c:pt idx="5">
                  <c:v>0.15172413793103448</c:v>
                </c:pt>
              </c:numCache>
            </c:numRef>
          </c:val>
          <c:smooth val="0"/>
          <c:extLst>
            <c:ext xmlns:c16="http://schemas.microsoft.com/office/drawing/2014/chart" uri="{C3380CC4-5D6E-409C-BE32-E72D297353CC}">
              <c16:uniqueId val="{00000007-CAED-4DB5-BB56-079D21D29E60}"/>
            </c:ext>
          </c:extLst>
        </c:ser>
        <c:dLbls>
          <c:showLegendKey val="0"/>
          <c:showVal val="0"/>
          <c:showCatName val="0"/>
          <c:showSerName val="0"/>
          <c:showPercent val="0"/>
          <c:showBubbleSize val="0"/>
        </c:dLbls>
        <c:smooth val="0"/>
        <c:axId val="1467873071"/>
        <c:axId val="921414959"/>
      </c:lineChart>
      <c:catAx>
        <c:axId val="146787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414959"/>
        <c:crosses val="autoZero"/>
        <c:auto val="1"/>
        <c:lblAlgn val="ctr"/>
        <c:lblOffset val="100"/>
        <c:noMultiLvlLbl val="0"/>
      </c:catAx>
      <c:valAx>
        <c:axId val="921414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7873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prstClr val="black">
                    <a:lumMod val="65000"/>
                    <a:lumOff val="35000"/>
                  </a:prstClr>
                </a:solidFill>
              </a:rPr>
              <a:t>Referrals by organisation and clinical response priority (Aug 2022 – July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'[UEMH dashboard_extracts.xlsx]Community crisis'!$J$8</c:f>
              <c:strCache>
                <c:ptCount val="1"/>
                <c:pt idx="0">
                  <c:v>Emergency</c:v>
                </c:pt>
              </c:strCache>
            </c:strRef>
          </c:tx>
          <c:spPr>
            <a:solidFill>
              <a:srgbClr val="C00000"/>
            </a:solidFill>
            <a:ln>
              <a:noFill/>
            </a:ln>
            <a:effectLst/>
          </c:spPr>
          <c:invertIfNegative val="0"/>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crisis'!$K$8:$P$8</c:f>
              <c:numCache>
                <c:formatCode>0%</c:formatCode>
                <c:ptCount val="6"/>
                <c:pt idx="0">
                  <c:v>4.2402826855123671E-3</c:v>
                </c:pt>
                <c:pt idx="1">
                  <c:v>2.1700179175791361E-2</c:v>
                </c:pt>
                <c:pt idx="2">
                  <c:v>3.7452343574792553E-2</c:v>
                </c:pt>
                <c:pt idx="3">
                  <c:v>1.2974296205630355E-2</c:v>
                </c:pt>
                <c:pt idx="4">
                  <c:v>2.08244793880153E-2</c:v>
                </c:pt>
                <c:pt idx="5">
                  <c:v>1.9781363872982821E-2</c:v>
                </c:pt>
              </c:numCache>
            </c:numRef>
          </c:val>
          <c:extLst>
            <c:ext xmlns:c16="http://schemas.microsoft.com/office/drawing/2014/chart" uri="{C3380CC4-5D6E-409C-BE32-E72D297353CC}">
              <c16:uniqueId val="{00000000-350C-481C-AFD0-E4B86E754CD3}"/>
            </c:ext>
          </c:extLst>
        </c:ser>
        <c:ser>
          <c:idx val="1"/>
          <c:order val="1"/>
          <c:tx>
            <c:strRef>
              <c:f>'[UEMH dashboard_extracts.xlsx]Community crisis'!$J$9</c:f>
              <c:strCache>
                <c:ptCount val="1"/>
                <c:pt idx="0">
                  <c:v>Urgent/Serious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crisis'!$K$9:$P$9</c:f>
              <c:numCache>
                <c:formatCode>0%</c:formatCode>
                <c:ptCount val="6"/>
                <c:pt idx="0">
                  <c:v>0.30706713780918726</c:v>
                </c:pt>
                <c:pt idx="1">
                  <c:v>0.58013139558033044</c:v>
                </c:pt>
                <c:pt idx="2">
                  <c:v>0.49562682215743442</c:v>
                </c:pt>
                <c:pt idx="3">
                  <c:v>0.31774785801713584</c:v>
                </c:pt>
                <c:pt idx="4">
                  <c:v>7.5223119422014456E-2</c:v>
                </c:pt>
                <c:pt idx="5">
                  <c:v>0.20718375845913586</c:v>
                </c:pt>
              </c:numCache>
            </c:numRef>
          </c:val>
          <c:extLst>
            <c:ext xmlns:c16="http://schemas.microsoft.com/office/drawing/2014/chart" uri="{C3380CC4-5D6E-409C-BE32-E72D297353CC}">
              <c16:uniqueId val="{00000001-350C-481C-AFD0-E4B86E754CD3}"/>
            </c:ext>
          </c:extLst>
        </c:ser>
        <c:ser>
          <c:idx val="2"/>
          <c:order val="2"/>
          <c:tx>
            <c:strRef>
              <c:f>'[UEMH dashboard_extracts.xlsx]Community crisis'!$J$10</c:f>
              <c:strCache>
                <c:ptCount val="1"/>
                <c:pt idx="0">
                  <c:v>Routine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crisis'!$K$10:$P$10</c:f>
              <c:numCache>
                <c:formatCode>0%</c:formatCode>
                <c:ptCount val="6"/>
                <c:pt idx="0">
                  <c:v>0.67173144876325086</c:v>
                </c:pt>
                <c:pt idx="1">
                  <c:v>0.39697391996814652</c:v>
                </c:pt>
                <c:pt idx="2">
                  <c:v>0.45593182327876203</c:v>
                </c:pt>
                <c:pt idx="3">
                  <c:v>0.63892288861689106</c:v>
                </c:pt>
                <c:pt idx="4">
                  <c:v>0.90310242243943906</c:v>
                </c:pt>
                <c:pt idx="5">
                  <c:v>0.32274856845393024</c:v>
                </c:pt>
              </c:numCache>
            </c:numRef>
          </c:val>
          <c:extLst>
            <c:ext xmlns:c16="http://schemas.microsoft.com/office/drawing/2014/chart" uri="{C3380CC4-5D6E-409C-BE32-E72D297353CC}">
              <c16:uniqueId val="{00000002-350C-481C-AFD0-E4B86E754CD3}"/>
            </c:ext>
          </c:extLst>
        </c:ser>
        <c:ser>
          <c:idx val="3"/>
          <c:order val="3"/>
          <c:tx>
            <c:strRef>
              <c:f>'[UEMH dashboard_extracts.xlsx]Community crisis'!$J$11</c:f>
              <c:strCache>
                <c:ptCount val="1"/>
                <c:pt idx="0">
                  <c:v>Missing/Invalid</c:v>
                </c:pt>
              </c:strCache>
            </c:strRef>
          </c:tx>
          <c:spPr>
            <a:solidFill>
              <a:schemeClr val="bg1">
                <a:lumMod val="50000"/>
              </a:schemeClr>
            </a:solidFill>
            <a:ln>
              <a:noFill/>
            </a:ln>
            <a:effectLst/>
          </c:spPr>
          <c:invertIfNegative val="0"/>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crisis'!$K$11:$P$11</c:f>
              <c:numCache>
                <c:formatCode>0%</c:formatCode>
                <c:ptCount val="6"/>
                <c:pt idx="0">
                  <c:v>3.1802120141342758E-3</c:v>
                </c:pt>
                <c:pt idx="1">
                  <c:v>7.9633685048775631E-4</c:v>
                </c:pt>
                <c:pt idx="2">
                  <c:v>9.4191522762951327E-3</c:v>
                </c:pt>
                <c:pt idx="3">
                  <c:v>2.4479804161566709E-4</c:v>
                </c:pt>
                <c:pt idx="4">
                  <c:v>4.2498937526561835E-4</c:v>
                </c:pt>
                <c:pt idx="5">
                  <c:v>0.44872462259239981</c:v>
                </c:pt>
              </c:numCache>
            </c:numRef>
          </c:val>
          <c:extLst>
            <c:ext xmlns:c16="http://schemas.microsoft.com/office/drawing/2014/chart" uri="{C3380CC4-5D6E-409C-BE32-E72D297353CC}">
              <c16:uniqueId val="{00000003-350C-481C-AFD0-E4B86E754CD3}"/>
            </c:ext>
          </c:extLst>
        </c:ser>
        <c:ser>
          <c:idx val="4"/>
          <c:order val="4"/>
          <c:tx>
            <c:strRef>
              <c:f>'[UEMH dashboard_extracts.xlsx]Community crisis'!$J$12</c:f>
              <c:strCache>
                <c:ptCount val="1"/>
                <c:pt idx="0">
                  <c:v>Very Urgent</c:v>
                </c:pt>
              </c:strCache>
            </c:strRef>
          </c:tx>
          <c:spPr>
            <a:solidFill>
              <a:srgbClr val="FF0000"/>
            </a:solidFill>
            <a:ln>
              <a:noFill/>
            </a:ln>
            <a:effectLst/>
          </c:spPr>
          <c:invertIfNegative val="0"/>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crisis'!$K$12:$P$12</c:f>
              <c:numCache>
                <c:formatCode>0%</c:formatCode>
                <c:ptCount val="6"/>
                <c:pt idx="0">
                  <c:v>1.3604240282685512E-2</c:v>
                </c:pt>
                <c:pt idx="1">
                  <c:v>1.9908421262193908E-4</c:v>
                </c:pt>
                <c:pt idx="2">
                  <c:v>1.5698587127158557E-3</c:v>
                </c:pt>
                <c:pt idx="3">
                  <c:v>2.9865361077111383E-2</c:v>
                </c:pt>
                <c:pt idx="4">
                  <c:v>4.2498937526561835E-4</c:v>
                </c:pt>
                <c:pt idx="5">
                  <c:v>1.5616866215512754E-3</c:v>
                </c:pt>
              </c:numCache>
            </c:numRef>
          </c:val>
          <c:extLst>
            <c:ext xmlns:c16="http://schemas.microsoft.com/office/drawing/2014/chart" uri="{C3380CC4-5D6E-409C-BE32-E72D297353CC}">
              <c16:uniqueId val="{00000004-350C-481C-AFD0-E4B86E754CD3}"/>
            </c:ext>
          </c:extLst>
        </c:ser>
        <c:dLbls>
          <c:showLegendKey val="0"/>
          <c:showVal val="0"/>
          <c:showCatName val="0"/>
          <c:showSerName val="0"/>
          <c:showPercent val="0"/>
          <c:showBubbleSize val="0"/>
        </c:dLbls>
        <c:gapWidth val="150"/>
        <c:overlap val="100"/>
        <c:axId val="1865810928"/>
        <c:axId val="1856712864"/>
      </c:barChart>
      <c:catAx>
        <c:axId val="186581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6712864"/>
        <c:crosses val="autoZero"/>
        <c:auto val="1"/>
        <c:lblAlgn val="ctr"/>
        <c:lblOffset val="100"/>
        <c:noMultiLvlLbl val="0"/>
      </c:catAx>
      <c:valAx>
        <c:axId val="1856712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581092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Which community crisis services are people referred to?</a:t>
            </a:r>
          </a:p>
          <a:p>
            <a:pPr>
              <a:defRPr/>
            </a:pPr>
            <a:r>
              <a:rPr lang="en-US"/>
              <a:t> Aug 2022 - Jul 2023, </a:t>
            </a:r>
            <a:r>
              <a:rPr lang="en-US" sz="1400" b="0" i="0" u="none" strike="noStrike" kern="1200" spc="0" baseline="0">
                <a:solidFill>
                  <a:prstClr val="black">
                    <a:lumMod val="65000"/>
                    <a:lumOff val="35000"/>
                  </a:prstClr>
                </a:solidFill>
                <a:latin typeface="+mn-lt"/>
                <a:ea typeface="+mn-ea"/>
                <a:cs typeface="+mn-cs"/>
              </a:rPr>
              <a:t>C&amp;P ICB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'[UEMH dashboard_extracts.xlsx]Community crisis'!$C$23</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dashboard_extracts.xlsx]Community crisis'!$A$24:$A$28</c:f>
              <c:strCache>
                <c:ptCount val="5"/>
                <c:pt idx="0">
                  <c:v>24/7 Crisis Response Line</c:v>
                </c:pt>
                <c:pt idx="1">
                  <c:v>Crisis Resolution Team/Home Treatment Service</c:v>
                </c:pt>
                <c:pt idx="2">
                  <c:v>Single Point of Access Service</c:v>
                </c:pt>
                <c:pt idx="3">
                  <c:v>Health Based Place of Safety Service</c:v>
                </c:pt>
                <c:pt idx="4">
                  <c:v>Crisis Café/Safe Haven/Sanctuary Service</c:v>
                </c:pt>
              </c:strCache>
            </c:strRef>
          </c:cat>
          <c:val>
            <c:numRef>
              <c:f>'[UEMH dashboard_extracts.xlsx]Community crisis'!$C$24:$C$28</c:f>
              <c:numCache>
                <c:formatCode>0.0%</c:formatCode>
                <c:ptCount val="5"/>
                <c:pt idx="0">
                  <c:v>0.8552889324191969</c:v>
                </c:pt>
                <c:pt idx="1">
                  <c:v>0.10675808031341821</c:v>
                </c:pt>
                <c:pt idx="2">
                  <c:v>2.2771792360430951E-2</c:v>
                </c:pt>
                <c:pt idx="3">
                  <c:v>1.1998041136141039E-2</c:v>
                </c:pt>
                <c:pt idx="4">
                  <c:v>3.1831537708129284E-3</c:v>
                </c:pt>
              </c:numCache>
            </c:numRef>
          </c:val>
          <c:extLst>
            <c:ext xmlns:c16="http://schemas.microsoft.com/office/drawing/2014/chart" uri="{C3380CC4-5D6E-409C-BE32-E72D297353CC}">
              <c16:uniqueId val="{00000000-06EF-48B6-8F2C-503C09BDD872}"/>
            </c:ext>
          </c:extLst>
        </c:ser>
        <c:dLbls>
          <c:showLegendKey val="0"/>
          <c:showVal val="0"/>
          <c:showCatName val="0"/>
          <c:showSerName val="0"/>
          <c:showPercent val="0"/>
          <c:showBubbleSize val="0"/>
        </c:dLbls>
        <c:gapWidth val="219"/>
        <c:overlap val="-27"/>
        <c:axId val="1052038496"/>
        <c:axId val="744261296"/>
      </c:barChart>
      <c:catAx>
        <c:axId val="105203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261296"/>
        <c:crosses val="autoZero"/>
        <c:auto val="1"/>
        <c:lblAlgn val="ctr"/>
        <c:lblOffset val="100"/>
        <c:noMultiLvlLbl val="0"/>
      </c:catAx>
      <c:valAx>
        <c:axId val="744261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03849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sysClr val="windowText" lastClr="000000">
                    <a:lumMod val="65000"/>
                    <a:lumOff val="35000"/>
                  </a:sysClr>
                </a:solidFill>
              </a:rPr>
              <a:t>Referrals by organisation and source (July 2022 - Aug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'[UEMH dashboard_extracts.xlsx]Liasion Psychiatry'!$B$16</c:f>
              <c:strCache>
                <c:ptCount val="1"/>
                <c:pt idx="0">
                  <c:v>Emergency Department</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dashboard_extracts.xlsx]Liasion Psychiatry'!$C$15:$H$15</c:f>
              <c:strCache>
                <c:ptCount val="6"/>
                <c:pt idx="0">
                  <c:v>NHS NORFOLK AND WAVENEY ICB</c:v>
                </c:pt>
                <c:pt idx="1">
                  <c:v>NHS BEDFORDSHIRE, LUTON AND MILTON KEYNES ICB</c:v>
                </c:pt>
                <c:pt idx="2">
                  <c:v>NHS SUFFOLK AND NORTH EAST ESSEX ICB</c:v>
                </c:pt>
                <c:pt idx="3">
                  <c:v>NHS HERTFORDSHIRE AND WEST ESSEX ICB</c:v>
                </c:pt>
                <c:pt idx="4">
                  <c:v>NHS CAMBRIDGESHIRE AND PETERBOROUGH ICB</c:v>
                </c:pt>
                <c:pt idx="5">
                  <c:v>NHS MID AND SOUTH ESSEX ICB</c:v>
                </c:pt>
              </c:strCache>
            </c:strRef>
          </c:cat>
          <c:val>
            <c:numRef>
              <c:f>'[UEMH dashboard_extracts.xlsx]Liasion Psychiatry'!$C$16:$H$16</c:f>
              <c:numCache>
                <c:formatCode>0%</c:formatCode>
                <c:ptCount val="6"/>
                <c:pt idx="0">
                  <c:v>0.66841415465268672</c:v>
                </c:pt>
                <c:pt idx="1">
                  <c:v>0.82666666666666666</c:v>
                </c:pt>
                <c:pt idx="2">
                  <c:v>0.69819432502149614</c:v>
                </c:pt>
                <c:pt idx="3">
                  <c:v>0.82111692844677142</c:v>
                </c:pt>
                <c:pt idx="4">
                  <c:v>0.75700000000000001</c:v>
                </c:pt>
                <c:pt idx="5">
                  <c:v>0.79549114331723025</c:v>
                </c:pt>
              </c:numCache>
            </c:numRef>
          </c:val>
          <c:extLst>
            <c:ext xmlns:c16="http://schemas.microsoft.com/office/drawing/2014/chart" uri="{C3380CC4-5D6E-409C-BE32-E72D297353CC}">
              <c16:uniqueId val="{00000000-B567-4669-8DC7-7EA7DECF48D6}"/>
            </c:ext>
          </c:extLst>
        </c:ser>
        <c:ser>
          <c:idx val="1"/>
          <c:order val="1"/>
          <c:tx>
            <c:strRef>
              <c:f>'[UEMH dashboard_extracts.xlsx]Liasion Psychiatry'!$B$17</c:f>
              <c:strCache>
                <c:ptCount val="1"/>
                <c:pt idx="0">
                  <c:v>Acute Secondary Care</c:v>
                </c:pt>
              </c:strCache>
            </c:strRef>
          </c:tx>
          <c:spPr>
            <a:solidFill>
              <a:schemeClr val="accent5">
                <a:lumMod val="75000"/>
              </a:schemeClr>
            </a:solidFill>
            <a:ln>
              <a:noFill/>
            </a:ln>
            <a:effectLst/>
          </c:spPr>
          <c:invertIfNegative val="0"/>
          <c:dPt>
            <c:idx val="5"/>
            <c:invertIfNegative val="0"/>
            <c:bubble3D val="0"/>
            <c:spPr>
              <a:solidFill>
                <a:schemeClr val="accent1"/>
              </a:solidFill>
              <a:ln>
                <a:noFill/>
              </a:ln>
              <a:effectLst/>
            </c:spPr>
            <c:extLst>
              <c:ext xmlns:c16="http://schemas.microsoft.com/office/drawing/2014/chart" uri="{C3380CC4-5D6E-409C-BE32-E72D297353CC}">
                <c16:uniqueId val="{00000001-BEDE-4384-8BA7-909CDBE3D3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dashboard_extracts.xlsx]Liasion Psychiatry'!$C$15:$H$15</c:f>
              <c:strCache>
                <c:ptCount val="6"/>
                <c:pt idx="0">
                  <c:v>NHS NORFOLK AND WAVENEY ICB</c:v>
                </c:pt>
                <c:pt idx="1">
                  <c:v>NHS BEDFORDSHIRE, LUTON AND MILTON KEYNES ICB</c:v>
                </c:pt>
                <c:pt idx="2">
                  <c:v>NHS SUFFOLK AND NORTH EAST ESSEX ICB</c:v>
                </c:pt>
                <c:pt idx="3">
                  <c:v>NHS HERTFORDSHIRE AND WEST ESSEX ICB</c:v>
                </c:pt>
                <c:pt idx="4">
                  <c:v>NHS CAMBRIDGESHIRE AND PETERBOROUGH ICB</c:v>
                </c:pt>
                <c:pt idx="5">
                  <c:v>NHS MID AND SOUTH ESSEX ICB</c:v>
                </c:pt>
              </c:strCache>
            </c:strRef>
          </c:cat>
          <c:val>
            <c:numRef>
              <c:f>'[UEMH dashboard_extracts.xlsx]Liasion Psychiatry'!$C$17:$H$17</c:f>
              <c:numCache>
                <c:formatCode>0%</c:formatCode>
                <c:ptCount val="6"/>
                <c:pt idx="0">
                  <c:v>0.28047182175622543</c:v>
                </c:pt>
                <c:pt idx="1">
                  <c:v>0.16583333333333333</c:v>
                </c:pt>
                <c:pt idx="2">
                  <c:v>0.23559759243336201</c:v>
                </c:pt>
                <c:pt idx="3">
                  <c:v>0.13438045375218149</c:v>
                </c:pt>
                <c:pt idx="4">
                  <c:v>0.114</c:v>
                </c:pt>
                <c:pt idx="5">
                  <c:v>0.18840579710144928</c:v>
                </c:pt>
              </c:numCache>
            </c:numRef>
          </c:val>
          <c:extLst>
            <c:ext xmlns:c16="http://schemas.microsoft.com/office/drawing/2014/chart" uri="{C3380CC4-5D6E-409C-BE32-E72D297353CC}">
              <c16:uniqueId val="{00000003-B567-4669-8DC7-7EA7DECF48D6}"/>
            </c:ext>
          </c:extLst>
        </c:ser>
        <c:ser>
          <c:idx val="2"/>
          <c:order val="2"/>
          <c:tx>
            <c:strRef>
              <c:f>'[UEMH dashboard_extracts.xlsx]Liasion Psychiatry'!$B$18</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dashboard_extracts.xlsx]Liasion Psychiatry'!$C$15:$H$15</c:f>
              <c:strCache>
                <c:ptCount val="6"/>
                <c:pt idx="0">
                  <c:v>NHS NORFOLK AND WAVENEY ICB</c:v>
                </c:pt>
                <c:pt idx="1">
                  <c:v>NHS BEDFORDSHIRE, LUTON AND MILTON KEYNES ICB</c:v>
                </c:pt>
                <c:pt idx="2">
                  <c:v>NHS SUFFOLK AND NORTH EAST ESSEX ICB</c:v>
                </c:pt>
                <c:pt idx="3">
                  <c:v>NHS HERTFORDSHIRE AND WEST ESSEX ICB</c:v>
                </c:pt>
                <c:pt idx="4">
                  <c:v>NHS CAMBRIDGESHIRE AND PETERBOROUGH ICB</c:v>
                </c:pt>
                <c:pt idx="5">
                  <c:v>NHS MID AND SOUTH ESSEX ICB</c:v>
                </c:pt>
              </c:strCache>
            </c:strRef>
          </c:cat>
          <c:val>
            <c:numRef>
              <c:f>'[UEMH dashboard_extracts.xlsx]Liasion Psychiatry'!$C$18:$H$18</c:f>
              <c:numCache>
                <c:formatCode>0%</c:formatCode>
                <c:ptCount val="6"/>
                <c:pt idx="0">
                  <c:v>5.1114023591087812E-2</c:v>
                </c:pt>
                <c:pt idx="1">
                  <c:v>6.6666666666666671E-3</c:v>
                </c:pt>
                <c:pt idx="2">
                  <c:v>6.6208082545141878E-2</c:v>
                </c:pt>
                <c:pt idx="3">
                  <c:v>4.4502617801047119E-2</c:v>
                </c:pt>
                <c:pt idx="4">
                  <c:v>0.128</c:v>
                </c:pt>
                <c:pt idx="5">
                  <c:v>1.610305958132045E-2</c:v>
                </c:pt>
              </c:numCache>
            </c:numRef>
          </c:val>
          <c:extLst>
            <c:ext xmlns:c16="http://schemas.microsoft.com/office/drawing/2014/chart" uri="{C3380CC4-5D6E-409C-BE32-E72D297353CC}">
              <c16:uniqueId val="{00000004-B567-4669-8DC7-7EA7DECF48D6}"/>
            </c:ext>
          </c:extLst>
        </c:ser>
        <c:dLbls>
          <c:showLegendKey val="0"/>
          <c:showVal val="0"/>
          <c:showCatName val="0"/>
          <c:showSerName val="0"/>
          <c:showPercent val="0"/>
          <c:showBubbleSize val="0"/>
        </c:dLbls>
        <c:gapWidth val="150"/>
        <c:overlap val="100"/>
        <c:axId val="1244213535"/>
        <c:axId val="974344015"/>
      </c:barChart>
      <c:catAx>
        <c:axId val="124421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344015"/>
        <c:crosses val="autoZero"/>
        <c:auto val="1"/>
        <c:lblAlgn val="ctr"/>
        <c:lblOffset val="100"/>
        <c:noMultiLvlLbl val="0"/>
      </c:catAx>
      <c:valAx>
        <c:axId val="9743440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421353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Attendances for Self Harm</a:t>
            </a:r>
            <a:r>
              <a:rPr lang="en-US" baseline="0"/>
              <a:t>, 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[CIs_v2.xlsx]UEMH!$G$25</c:f>
              <c:strCache>
                <c:ptCount val="1"/>
                <c:pt idx="0">
                  <c:v>Rate per 100,000 for SH attendances</c:v>
                </c:pt>
              </c:strCache>
            </c:strRef>
          </c:tx>
          <c:spPr>
            <a:solidFill>
              <a:schemeClr val="accent1"/>
            </a:solidFill>
            <a:ln>
              <a:noFill/>
            </a:ln>
            <a:effectLst/>
          </c:spPr>
          <c:invertIfNegative val="0"/>
          <c:errBars>
            <c:errBarType val="both"/>
            <c:errValType val="cust"/>
            <c:noEndCap val="0"/>
            <c:plus>
              <c:numRef>
                <c:f>[CIs_v2.xlsx]UEMH!$K$26:$K$32</c:f>
                <c:numCache>
                  <c:formatCode>General</c:formatCode>
                  <c:ptCount val="7"/>
                  <c:pt idx="0">
                    <c:v>17.352111499361911</c:v>
                  </c:pt>
                  <c:pt idx="1">
                    <c:v>15.301273280171984</c:v>
                  </c:pt>
                  <c:pt idx="2">
                    <c:v>13.62609664187562</c:v>
                  </c:pt>
                  <c:pt idx="3">
                    <c:v>14.454751891580827</c:v>
                  </c:pt>
                  <c:pt idx="4">
                    <c:v>8.5981040295647233</c:v>
                  </c:pt>
                  <c:pt idx="5">
                    <c:v>10.380518613766384</c:v>
                  </c:pt>
                  <c:pt idx="6">
                    <c:v>5.2694639133485452</c:v>
                  </c:pt>
                </c:numCache>
              </c:numRef>
            </c:plus>
            <c:minus>
              <c:numRef>
                <c:f>[CIs_v2.xlsx]UEMH!$J$26:$J$32</c:f>
                <c:numCache>
                  <c:formatCode>General</c:formatCode>
                  <c:ptCount val="7"/>
                  <c:pt idx="0">
                    <c:v>16.674521727236311</c:v>
                  </c:pt>
                  <c:pt idx="1">
                    <c:v>14.652487753160983</c:v>
                  </c:pt>
                  <c:pt idx="2">
                    <c:v>13.088271595169033</c:v>
                  </c:pt>
                  <c:pt idx="3">
                    <c:v>13.830993656512419</c:v>
                  </c:pt>
                  <c:pt idx="4">
                    <c:v>8.1748885144782548</c:v>
                  </c:pt>
                  <c:pt idx="5">
                    <c:v>9.7052764410623809</c:v>
                  </c:pt>
                  <c:pt idx="6">
                    <c:v>5.1725969235221214</c:v>
                  </c:pt>
                </c:numCache>
              </c:numRef>
            </c:minus>
            <c:spPr>
              <a:noFill/>
              <a:ln w="9525" cap="flat" cmpd="sng" algn="ctr">
                <a:solidFill>
                  <a:schemeClr val="tx1">
                    <a:lumMod val="65000"/>
                    <a:lumOff val="35000"/>
                  </a:schemeClr>
                </a:solidFill>
                <a:round/>
              </a:ln>
              <a:effectLst/>
            </c:spPr>
          </c:errBars>
          <c:cat>
            <c:strRef>
              <c:f>[CIs_v2.xlsx]UEMH!$A$26:$A$32</c:f>
              <c:strCache>
                <c:ptCount val="7"/>
                <c:pt idx="0">
                  <c:v> CAMBRIDGESHIRE AND PETERBOROUGH ICB</c:v>
                </c:pt>
                <c:pt idx="1">
                  <c:v> NORFOLK AND WAVENEY ICB</c:v>
                </c:pt>
                <c:pt idx="2">
                  <c:v> MID AND SOUTH ESSEX ICB</c:v>
                </c:pt>
                <c:pt idx="3">
                  <c:v> BEDFORDSHIRE, LUTON AND MILTON KEYNES ICB</c:v>
                </c:pt>
                <c:pt idx="4">
                  <c:v> HERTFORDSHIRE AND WEST ESSEX ICB</c:v>
                </c:pt>
                <c:pt idx="5">
                  <c:v> SUFFOLK AND NORTH EAST ESSEX ICB</c:v>
                </c:pt>
                <c:pt idx="6">
                  <c:v>EAST OF ENGLAND REGION</c:v>
                </c:pt>
              </c:strCache>
            </c:strRef>
          </c:cat>
          <c:val>
            <c:numRef>
              <c:f>[CIs_v2.xlsx]UEMH!$G$26:$G$32</c:f>
              <c:numCache>
                <c:formatCode>0.0</c:formatCode>
                <c:ptCount val="7"/>
                <c:pt idx="0">
                  <c:v>425.18746497540491</c:v>
                </c:pt>
                <c:pt idx="1">
                  <c:v>344.37721294246091</c:v>
                </c:pt>
                <c:pt idx="2">
                  <c:v>330.49907474352847</c:v>
                </c:pt>
                <c:pt idx="3">
                  <c:v>319.48725155984954</c:v>
                </c:pt>
                <c:pt idx="4">
                  <c:v>165.80631611526857</c:v>
                </c:pt>
                <c:pt idx="5">
                  <c:v>148.97690769778669</c:v>
                </c:pt>
                <c:pt idx="6">
                  <c:v>280.59215214307488</c:v>
                </c:pt>
              </c:numCache>
            </c:numRef>
          </c:val>
          <c:extLst>
            <c:ext xmlns:c16="http://schemas.microsoft.com/office/drawing/2014/chart" uri="{C3380CC4-5D6E-409C-BE32-E72D297353CC}">
              <c16:uniqueId val="{00000000-DC76-4CCA-B0FD-29C78B2BC032}"/>
            </c:ext>
          </c:extLst>
        </c:ser>
        <c:dLbls>
          <c:showLegendKey val="0"/>
          <c:showVal val="0"/>
          <c:showCatName val="0"/>
          <c:showSerName val="0"/>
          <c:showPercent val="0"/>
          <c:showBubbleSize val="0"/>
        </c:dLbls>
        <c:gapWidth val="219"/>
        <c:overlap val="-27"/>
        <c:axId val="204076000"/>
        <c:axId val="1511957584"/>
      </c:barChart>
      <c:catAx>
        <c:axId val="20407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957584"/>
        <c:crosses val="autoZero"/>
        <c:auto val="1"/>
        <c:lblAlgn val="ctr"/>
        <c:lblOffset val="100"/>
        <c:noMultiLvlLbl val="0"/>
      </c:catAx>
      <c:valAx>
        <c:axId val="1511957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076000"/>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Attendances for Mental Health, Aug 2022 - Jul 2023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[CIs_v2.xlsx]UEMH!$G$5</c:f>
              <c:strCache>
                <c:ptCount val="1"/>
                <c:pt idx="0">
                  <c:v>Rate per 100,000 for MH attendances</c:v>
                </c:pt>
              </c:strCache>
            </c:strRef>
          </c:tx>
          <c:spPr>
            <a:solidFill>
              <a:schemeClr val="accent1"/>
            </a:solidFill>
            <a:ln>
              <a:noFill/>
            </a:ln>
            <a:effectLst/>
          </c:spPr>
          <c:invertIfNegative val="0"/>
          <c:errBars>
            <c:errBarType val="both"/>
            <c:errValType val="cust"/>
            <c:noEndCap val="0"/>
            <c:plus>
              <c:numRef>
                <c:f>[CIs_v2.xlsx]UEMH!$K$6:$K$12</c:f>
                <c:numCache>
                  <c:formatCode>General</c:formatCode>
                  <c:ptCount val="7"/>
                  <c:pt idx="0">
                    <c:v>24.458624422871253</c:v>
                  </c:pt>
                  <c:pt idx="1">
                    <c:v>25.678069749627184</c:v>
                  </c:pt>
                  <c:pt idx="2">
                    <c:v>25.424338850339723</c:v>
                  </c:pt>
                  <c:pt idx="3">
                    <c:v>24.010317300532279</c:v>
                  </c:pt>
                  <c:pt idx="4">
                    <c:v>21.14606234656992</c:v>
                  </c:pt>
                  <c:pt idx="5">
                    <c:v>16.251004216369438</c:v>
                  </c:pt>
                  <c:pt idx="6">
                    <c:v>9.1088837808046037</c:v>
                  </c:pt>
                </c:numCache>
              </c:numRef>
            </c:plus>
            <c:minus>
              <c:numRef>
                <c:f>[CIs_v2.xlsx]UEMH!$J$6:$J$12</c:f>
                <c:numCache>
                  <c:formatCode>General</c:formatCode>
                  <c:ptCount val="7"/>
                  <c:pt idx="0">
                    <c:v>23.929055494201748</c:v>
                  </c:pt>
                  <c:pt idx="1">
                    <c:v>25.037772224401579</c:v>
                  </c:pt>
                  <c:pt idx="2">
                    <c:v>24.753642603550134</c:v>
                  </c:pt>
                  <c:pt idx="3">
                    <c:v>23.393884024672843</c:v>
                  </c:pt>
                  <c:pt idx="4">
                    <c:v>20.477518720649982</c:v>
                  </c:pt>
                  <c:pt idx="5">
                    <c:v>15.831557730513396</c:v>
                  </c:pt>
                  <c:pt idx="6">
                    <c:v>9.0131261880565035</c:v>
                  </c:pt>
                </c:numCache>
              </c:numRef>
            </c:minus>
            <c:spPr>
              <a:noFill/>
              <a:ln w="9525" cap="flat" cmpd="sng" algn="ctr">
                <a:solidFill>
                  <a:schemeClr val="tx1">
                    <a:lumMod val="65000"/>
                    <a:lumOff val="35000"/>
                  </a:schemeClr>
                </a:solidFill>
                <a:round/>
              </a:ln>
              <a:effectLst/>
            </c:spPr>
          </c:errBars>
          <c:cat>
            <c:strRef>
              <c:f>[CIs_v2.xlsx]UEMH!$A$6:$A$12</c:f>
              <c:strCache>
                <c:ptCount val="7"/>
                <c:pt idx="0">
                  <c:v> MID AND SOUTH ESSEX ICB</c:v>
                </c:pt>
                <c:pt idx="1">
                  <c:v> NORFOLK AND WAVENEY ICB</c:v>
                </c:pt>
                <c:pt idx="2">
                  <c:v> CAMBRIDGESHIRE AND PETERBOROUGH ICB</c:v>
                </c:pt>
                <c:pt idx="3">
                  <c:v> BEDFORDSHIRE, LUTON AND MILTON KEYNES ICB</c:v>
                </c:pt>
                <c:pt idx="4">
                  <c:v> SUFFOLK AND NORTH EAST ESSEX ICB</c:v>
                </c:pt>
                <c:pt idx="5">
                  <c:v> HERTFORDSHIRE AND WEST ESSEX ICB</c:v>
                </c:pt>
                <c:pt idx="6">
                  <c:v>EAST OF ENGLAND REGION</c:v>
                </c:pt>
              </c:strCache>
            </c:strRef>
          </c:cat>
          <c:val>
            <c:numRef>
              <c:f>[CIs_v2.xlsx]UEMH!$G$6:$G$12</c:f>
              <c:numCache>
                <c:formatCode>0.0</c:formatCode>
                <c:ptCount val="7"/>
                <c:pt idx="0">
                  <c:v>1092.9724198874471</c:v>
                </c:pt>
                <c:pt idx="1">
                  <c:v>994.01718994996759</c:v>
                </c:pt>
                <c:pt idx="2">
                  <c:v>929.54163368054003</c:v>
                </c:pt>
                <c:pt idx="3">
                  <c:v>902.89875440827052</c:v>
                </c:pt>
                <c:pt idx="4">
                  <c:v>643.50971964132714</c:v>
                </c:pt>
                <c:pt idx="5">
                  <c:v>609.61455558380408</c:v>
                </c:pt>
                <c:pt idx="6">
                  <c:v>850.01797919890373</c:v>
                </c:pt>
              </c:numCache>
            </c:numRef>
          </c:val>
          <c:extLst>
            <c:ext xmlns:c16="http://schemas.microsoft.com/office/drawing/2014/chart" uri="{C3380CC4-5D6E-409C-BE32-E72D297353CC}">
              <c16:uniqueId val="{00000000-8C70-48D0-8B66-1A895F68DD71}"/>
            </c:ext>
          </c:extLst>
        </c:ser>
        <c:dLbls>
          <c:showLegendKey val="0"/>
          <c:showVal val="0"/>
          <c:showCatName val="0"/>
          <c:showSerName val="0"/>
          <c:showPercent val="0"/>
          <c:showBubbleSize val="0"/>
        </c:dLbls>
        <c:gapWidth val="219"/>
        <c:overlap val="-27"/>
        <c:axId val="433292096"/>
        <c:axId val="201785536"/>
      </c:barChart>
      <c:catAx>
        <c:axId val="43329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785536"/>
        <c:crosses val="autoZero"/>
        <c:auto val="1"/>
        <c:lblAlgn val="ctr"/>
        <c:lblOffset val="100"/>
        <c:noMultiLvlLbl val="0"/>
      </c:catAx>
      <c:valAx>
        <c:axId val="20178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29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 of MH attendances spending</a:t>
            </a:r>
            <a:r>
              <a:rPr lang="en-GB" baseline="0"/>
              <a:t> over 6 and 12 hours in A&amp;E, Aug 2022 - Jul 2023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6 hr breach</c:v>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UEMH!$B$52:$H$52</c:f>
                <c:numCache>
                  <c:formatCode>General</c:formatCode>
                  <c:ptCount val="7"/>
                  <c:pt idx="0">
                    <c:v>2.6364776813357054</c:v>
                  </c:pt>
                  <c:pt idx="1">
                    <c:v>2.704902050262362</c:v>
                  </c:pt>
                  <c:pt idx="2">
                    <c:v>3.1714578166462175</c:v>
                  </c:pt>
                  <c:pt idx="3">
                    <c:v>2.464344083392362</c:v>
                  </c:pt>
                  <c:pt idx="4">
                    <c:v>2.1182384035333683</c:v>
                  </c:pt>
                  <c:pt idx="5">
                    <c:v>2.4813093010904197</c:v>
                  </c:pt>
                  <c:pt idx="6">
                    <c:v>1.0485357540026783</c:v>
                  </c:pt>
                </c:numCache>
              </c:numRef>
            </c:plus>
            <c:minus>
              <c:numRef>
                <c:f>UEMH!$B$51:$H$51</c:f>
                <c:numCache>
                  <c:formatCode>General</c:formatCode>
                  <c:ptCount val="7"/>
                  <c:pt idx="0">
                    <c:v>1.3195325199183614</c:v>
                  </c:pt>
                  <c:pt idx="1">
                    <c:v>1.3500958715955278</c:v>
                  </c:pt>
                  <c:pt idx="2">
                    <c:v>1.574783367755785</c:v>
                  </c:pt>
                  <c:pt idx="3">
                    <c:v>1.2231545270105926</c:v>
                  </c:pt>
                  <c:pt idx="4">
                    <c:v>1.0515377719240462</c:v>
                  </c:pt>
                  <c:pt idx="5">
                    <c:v>1.2289278752458515</c:v>
                  </c:pt>
                  <c:pt idx="6">
                    <c:v>0.52311412578701777</c:v>
                  </c:pt>
                </c:numCache>
              </c:numRef>
            </c:minus>
            <c:spPr>
              <a:noFill/>
              <a:ln w="9525" cap="flat" cmpd="sng" algn="ctr">
                <a:solidFill>
                  <a:schemeClr val="tx1">
                    <a:lumMod val="65000"/>
                    <a:lumOff val="35000"/>
                  </a:schemeClr>
                </a:solidFill>
                <a:round/>
              </a:ln>
              <a:effectLst/>
            </c:spPr>
          </c:errBars>
          <c:cat>
            <c:strRef>
              <c:f>UEMH!$B$45:$H$45</c:f>
              <c:strCache>
                <c:ptCount val="7"/>
                <c:pt idx="0">
                  <c:v> HERTFORDSHIRE AND WEST ESSEX ICB</c:v>
                </c:pt>
                <c:pt idx="1">
                  <c:v> CAMBRIDGESHIRE AND PETERBOROUGH ICB</c:v>
                </c:pt>
                <c:pt idx="2">
                  <c:v> SUFFOLK AND NORTH EAST ESSEX ICB</c:v>
                </c:pt>
                <c:pt idx="3">
                  <c:v> NORFOLK AND WAVENEY ICB</c:v>
                </c:pt>
                <c:pt idx="4">
                  <c:v> MID AND SOUTH ESSEX ICB</c:v>
                </c:pt>
                <c:pt idx="5">
                  <c:v> BEDFORDSHIRE, LUTON AND MILTON KEYNES ICB</c:v>
                </c:pt>
                <c:pt idx="6">
                  <c:v>EAST OF ENGLAND REGION</c:v>
                </c:pt>
              </c:strCache>
            </c:strRef>
          </c:cat>
          <c:val>
            <c:numRef>
              <c:f>UEMH!$B$48:$H$48</c:f>
              <c:numCache>
                <c:formatCode>0.0</c:formatCode>
                <c:ptCount val="7"/>
                <c:pt idx="0">
                  <c:v>51.858567543064368</c:v>
                </c:pt>
                <c:pt idx="1">
                  <c:v>46.794258373205743</c:v>
                </c:pt>
                <c:pt idx="2">
                  <c:v>39.589041095890408</c:v>
                </c:pt>
                <c:pt idx="3">
                  <c:v>36.270316509837471</c:v>
                </c:pt>
                <c:pt idx="4">
                  <c:v>34.68729851708575</c:v>
                </c:pt>
                <c:pt idx="5">
                  <c:v>33.122171945701353</c:v>
                </c:pt>
                <c:pt idx="6">
                  <c:v>39.931384248210023</c:v>
                </c:pt>
              </c:numCache>
            </c:numRef>
          </c:val>
          <c:extLst>
            <c:ext xmlns:c16="http://schemas.microsoft.com/office/drawing/2014/chart" uri="{C3380CC4-5D6E-409C-BE32-E72D297353CC}">
              <c16:uniqueId val="{00000000-C832-4FEB-BBC5-73F7CD3173B7}"/>
            </c:ext>
          </c:extLst>
        </c:ser>
        <c:ser>
          <c:idx val="1"/>
          <c:order val="1"/>
          <c:tx>
            <c:v>12 hr breach</c:v>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UEMH!$B$59:$H$59</c:f>
                <c:numCache>
                  <c:formatCode>General</c:formatCode>
                  <c:ptCount val="7"/>
                  <c:pt idx="0">
                    <c:v>2.2218326501504393</c:v>
                  </c:pt>
                  <c:pt idx="1">
                    <c:v>2.0338994089111875</c:v>
                  </c:pt>
                  <c:pt idx="2">
                    <c:v>2.3883054767373224</c:v>
                  </c:pt>
                  <c:pt idx="3">
                    <c:v>1.8834913021556723</c:v>
                  </c:pt>
                  <c:pt idx="4">
                    <c:v>1.5762387780857772</c:v>
                  </c:pt>
                  <c:pt idx="5">
                    <c:v>1.3273725758285142</c:v>
                  </c:pt>
                  <c:pt idx="6">
                    <c:v>0.7754224646899317</c:v>
                  </c:pt>
                </c:numCache>
              </c:numRef>
            </c:plus>
            <c:minus>
              <c:numRef>
                <c:f>UEMH!$B$58:$H$58</c:f>
                <c:numCache>
                  <c:formatCode>General</c:formatCode>
                  <c:ptCount val="7"/>
                  <c:pt idx="0">
                    <c:v>1.0921421993665206</c:v>
                  </c:pt>
                  <c:pt idx="1">
                    <c:v>0.99265998664758293</c:v>
                  </c:pt>
                  <c:pt idx="2">
                    <c:v>1.158579731524874</c:v>
                  </c:pt>
                  <c:pt idx="3">
                    <c:v>0.91946873785143524</c:v>
                  </c:pt>
                  <c:pt idx="4">
                    <c:v>0.77064219814249313</c:v>
                  </c:pt>
                  <c:pt idx="5">
                    <c:v>0.63366197045880579</c:v>
                  </c:pt>
                  <c:pt idx="6">
                    <c:v>0.38376113003933376</c:v>
                  </c:pt>
                </c:numCache>
              </c:numRef>
            </c:minus>
            <c:spPr>
              <a:noFill/>
              <a:ln w="9525" cap="flat" cmpd="sng" algn="ctr">
                <a:solidFill>
                  <a:schemeClr val="tx1">
                    <a:lumMod val="65000"/>
                    <a:lumOff val="35000"/>
                  </a:schemeClr>
                </a:solidFill>
                <a:round/>
              </a:ln>
              <a:effectLst/>
            </c:spPr>
          </c:errBars>
          <c:cat>
            <c:strRef>
              <c:f>UEMH!$B$45:$H$45</c:f>
              <c:strCache>
                <c:ptCount val="7"/>
                <c:pt idx="0">
                  <c:v> HERTFORDSHIRE AND WEST ESSEX ICB</c:v>
                </c:pt>
                <c:pt idx="1">
                  <c:v> CAMBRIDGESHIRE AND PETERBOROUGH ICB</c:v>
                </c:pt>
                <c:pt idx="2">
                  <c:v> SUFFOLK AND NORTH EAST ESSEX ICB</c:v>
                </c:pt>
                <c:pt idx="3">
                  <c:v> NORFOLK AND WAVENEY ICB</c:v>
                </c:pt>
                <c:pt idx="4">
                  <c:v> MID AND SOUTH ESSEX ICB</c:v>
                </c:pt>
                <c:pt idx="5">
                  <c:v> BEDFORDSHIRE, LUTON AND MILTON KEYNES ICB</c:v>
                </c:pt>
                <c:pt idx="6">
                  <c:v>EAST OF ENGLAND REGION</c:v>
                </c:pt>
              </c:strCache>
            </c:strRef>
          </c:cat>
          <c:val>
            <c:numRef>
              <c:f>UEMH!$B$55:$H$55</c:f>
              <c:numCache>
                <c:formatCode>0.0</c:formatCode>
                <c:ptCount val="7"/>
                <c:pt idx="0">
                  <c:v>23.028105167724387</c:v>
                </c:pt>
                <c:pt idx="1">
                  <c:v>16.937799043062203</c:v>
                </c:pt>
                <c:pt idx="2">
                  <c:v>16.164383561643834</c:v>
                </c:pt>
                <c:pt idx="3">
                  <c:v>16.082121471343029</c:v>
                </c:pt>
                <c:pt idx="4">
                  <c:v>14.70019342359768</c:v>
                </c:pt>
                <c:pt idx="5">
                  <c:v>6.7873303167420813</c:v>
                </c:pt>
                <c:pt idx="6">
                  <c:v>15.528042959427207</c:v>
                </c:pt>
              </c:numCache>
            </c:numRef>
          </c:val>
          <c:extLst>
            <c:ext xmlns:c16="http://schemas.microsoft.com/office/drawing/2014/chart" uri="{C3380CC4-5D6E-409C-BE32-E72D297353CC}">
              <c16:uniqueId val="{00000001-C832-4FEB-BBC5-73F7CD3173B7}"/>
            </c:ext>
          </c:extLst>
        </c:ser>
        <c:dLbls>
          <c:showLegendKey val="0"/>
          <c:showVal val="0"/>
          <c:showCatName val="0"/>
          <c:showSerName val="0"/>
          <c:showPercent val="0"/>
          <c:showBubbleSize val="0"/>
        </c:dLbls>
        <c:gapWidth val="219"/>
        <c:overlap val="-27"/>
        <c:axId val="999942431"/>
        <c:axId val="1006101455"/>
      </c:barChart>
      <c:catAx>
        <c:axId val="99994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101455"/>
        <c:crosses val="autoZero"/>
        <c:auto val="1"/>
        <c:lblAlgn val="ctr"/>
        <c:lblOffset val="100"/>
        <c:noMultiLvlLbl val="0"/>
      </c:catAx>
      <c:valAx>
        <c:axId val="1006101455"/>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94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Average</a:t>
            </a:r>
            <a:r>
              <a:rPr lang="en-GB" baseline="0"/>
              <a:t> </a:t>
            </a:r>
            <a:r>
              <a:rPr lang="en-GB"/>
              <a:t>patient delay over 6 and 12 hours (excess hours per attendance), Aug 2022 - July 2023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'A&amp;E waiting times'!$B$44</c:f>
              <c:strCache>
                <c:ptCount val="1"/>
                <c:pt idx="0">
                  <c:v>Over 6 hours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'A&amp;E waiting times'!$C$43:$I$43</c:f>
              <c:strCache>
                <c:ptCount val="7"/>
                <c:pt idx="0">
                  <c:v> NORFOLK AND WAVENEY ICB</c:v>
                </c:pt>
                <c:pt idx="1">
                  <c:v> MID AND SOUTH ESSEX ICB</c:v>
                </c:pt>
                <c:pt idx="2">
                  <c:v> HERTFORDSHIRE AND WEST ESSEX ICB</c:v>
                </c:pt>
                <c:pt idx="3">
                  <c:v> SUFFOLK AND NORTH EAST ESSEX ICB</c:v>
                </c:pt>
                <c:pt idx="4">
                  <c:v> CAMBRIDGESHIRE AND PETERBOROUGH ICB</c:v>
                </c:pt>
                <c:pt idx="5">
                  <c:v> BEDFORDSHIRE, LUTON AND MILTON KEYNES ICB</c:v>
                </c:pt>
                <c:pt idx="6">
                  <c:v>EAST OF ENGLAND REGION</c:v>
                </c:pt>
              </c:strCache>
            </c:strRef>
          </c:cat>
          <c:val>
            <c:numRef>
              <c:f>'A&amp;E waiting times'!$C$44:$I$44</c:f>
              <c:numCache>
                <c:formatCode>0.0</c:formatCode>
                <c:ptCount val="7"/>
                <c:pt idx="0">
                  <c:v>12.67</c:v>
                </c:pt>
                <c:pt idx="1">
                  <c:v>11.89</c:v>
                </c:pt>
                <c:pt idx="2">
                  <c:v>10.43</c:v>
                </c:pt>
                <c:pt idx="3">
                  <c:v>9.07</c:v>
                </c:pt>
                <c:pt idx="4">
                  <c:v>6.29</c:v>
                </c:pt>
                <c:pt idx="5">
                  <c:v>4.53</c:v>
                </c:pt>
                <c:pt idx="6">
                  <c:v>9.3800000000000008</c:v>
                </c:pt>
              </c:numCache>
            </c:numRef>
          </c:val>
          <c:extLst>
            <c:ext xmlns:c16="http://schemas.microsoft.com/office/drawing/2014/chart" uri="{C3380CC4-5D6E-409C-BE32-E72D297353CC}">
              <c16:uniqueId val="{00000000-D7F3-4663-AD52-498189312341}"/>
            </c:ext>
          </c:extLst>
        </c:ser>
        <c:ser>
          <c:idx val="1"/>
          <c:order val="1"/>
          <c:tx>
            <c:strRef>
              <c:f>'A&amp;E waiting times'!$B$45</c:f>
              <c:strCache>
                <c:ptCount val="1"/>
                <c:pt idx="0">
                  <c:v>Over 12 hours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'A&amp;E waiting times'!$C$43:$I$43</c:f>
              <c:strCache>
                <c:ptCount val="7"/>
                <c:pt idx="0">
                  <c:v> NORFOLK AND WAVENEY ICB</c:v>
                </c:pt>
                <c:pt idx="1">
                  <c:v> MID AND SOUTH ESSEX ICB</c:v>
                </c:pt>
                <c:pt idx="2">
                  <c:v> HERTFORDSHIRE AND WEST ESSEX ICB</c:v>
                </c:pt>
                <c:pt idx="3">
                  <c:v> SUFFOLK AND NORTH EAST ESSEX ICB</c:v>
                </c:pt>
                <c:pt idx="4">
                  <c:v> CAMBRIDGESHIRE AND PETERBOROUGH ICB</c:v>
                </c:pt>
                <c:pt idx="5">
                  <c:v> BEDFORDSHIRE, LUTON AND MILTON KEYNES ICB</c:v>
                </c:pt>
                <c:pt idx="6">
                  <c:v>EAST OF ENGLAND REGION</c:v>
                </c:pt>
              </c:strCache>
            </c:strRef>
          </c:cat>
          <c:val>
            <c:numRef>
              <c:f>'A&amp;E waiting times'!$C$45:$I$45</c:f>
              <c:numCache>
                <c:formatCode>0.0</c:formatCode>
                <c:ptCount val="7"/>
                <c:pt idx="0">
                  <c:v>19.84</c:v>
                </c:pt>
                <c:pt idx="1">
                  <c:v>18.77</c:v>
                </c:pt>
                <c:pt idx="2">
                  <c:v>14.39</c:v>
                </c:pt>
                <c:pt idx="3">
                  <c:v>12.86</c:v>
                </c:pt>
                <c:pt idx="4">
                  <c:v>7.02</c:v>
                </c:pt>
                <c:pt idx="5">
                  <c:v>6.91</c:v>
                </c:pt>
                <c:pt idx="6">
                  <c:v>14.39</c:v>
                </c:pt>
              </c:numCache>
            </c:numRef>
          </c:val>
          <c:extLst>
            <c:ext xmlns:c16="http://schemas.microsoft.com/office/drawing/2014/chart" uri="{C3380CC4-5D6E-409C-BE32-E72D297353CC}">
              <c16:uniqueId val="{00000001-D7F3-4663-AD52-498189312341}"/>
            </c:ext>
          </c:extLst>
        </c:ser>
        <c:dLbls>
          <c:showLegendKey val="0"/>
          <c:showVal val="0"/>
          <c:showCatName val="0"/>
          <c:showSerName val="0"/>
          <c:showPercent val="0"/>
          <c:showBubbleSize val="0"/>
        </c:dLbls>
        <c:gapWidth val="219"/>
        <c:overlap val="-27"/>
        <c:axId val="1381918607"/>
        <c:axId val="1553387599"/>
      </c:barChart>
      <c:catAx>
        <c:axId val="1381918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3387599"/>
        <c:crosses val="autoZero"/>
        <c:auto val="1"/>
        <c:lblAlgn val="ctr"/>
        <c:lblOffset val="100"/>
        <c:noMultiLvlLbl val="0"/>
      </c:catAx>
      <c:valAx>
        <c:axId val="155338759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918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uses</a:t>
            </a:r>
            <a:r>
              <a:rPr lang="en-US" baseline="0"/>
              <a:t> of the Act by sections in England, June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 dashboard_extracts.xlsx]National MHA uses'!$E$6</c:f>
              <c:strCache>
                <c:ptCount val="1"/>
                <c:pt idx="0">
                  <c:v>% of Total MeasureValueSuppressed</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'[MHA dashboard_extracts.xlsx]National MHA uses'!$A$7:$B$21</c:f>
              <c:multiLvlStrCache>
                <c:ptCount val="15"/>
                <c:lvl>
                  <c:pt idx="0">
                    <c:v>Section 2</c:v>
                  </c:pt>
                  <c:pt idx="1">
                    <c:v>Section 3</c:v>
                  </c:pt>
                  <c:pt idx="2">
                    <c:v>Section 136</c:v>
                  </c:pt>
                  <c:pt idx="3">
                    <c:v>Section 135</c:v>
                  </c:pt>
                  <c:pt idx="4">
                    <c:v>Section 5(4)</c:v>
                  </c:pt>
                  <c:pt idx="5">
                    <c:v>Section 5(2)</c:v>
                  </c:pt>
                  <c:pt idx="6">
                    <c:v>Section 4</c:v>
                  </c:pt>
                  <c:pt idx="7">
                    <c:v>Section 48 w 49</c:v>
                  </c:pt>
                  <c:pt idx="8">
                    <c:v>Section 47 w 49</c:v>
                  </c:pt>
                  <c:pt idx="9">
                    <c:v>Section 47</c:v>
                  </c:pt>
                  <c:pt idx="10">
                    <c:v>Section 37 w 41</c:v>
                  </c:pt>
                  <c:pt idx="11">
                    <c:v>Section 37</c:v>
                  </c:pt>
                  <c:pt idx="12">
                    <c:v>Formally detained under other acts</c:v>
                  </c:pt>
                  <c:pt idx="13">
                    <c:v>Informal (neither formally detained nor receiving supervised aftercare)</c:v>
                  </c:pt>
                  <c:pt idx="14">
                    <c:v>Missing/Invalid</c:v>
                  </c:pt>
                </c:lvl>
                <c:lvl>
                  <c:pt idx="0">
                    <c:v>Section 2</c:v>
                  </c:pt>
                  <c:pt idx="1">
                    <c:v>Section 3</c:v>
                  </c:pt>
                  <c:pt idx="2">
                    <c:v>Short Term Orders</c:v>
                  </c:pt>
                  <c:pt idx="7">
                    <c:v>Part 3 - via the criminal justice system</c:v>
                  </c:pt>
                  <c:pt idx="12">
                    <c:v> </c:v>
                  </c:pt>
                  <c:pt idx="13">
                    <c:v> </c:v>
                  </c:pt>
                  <c:pt idx="14">
                    <c:v> </c:v>
                  </c:pt>
                </c:lvl>
              </c:multiLvlStrCache>
            </c:multiLvlStrRef>
          </c:cat>
          <c:val>
            <c:numRef>
              <c:f>'[MHA dashboard_extracts.xlsx]National MHA uses'!$E$7:$E$21</c:f>
              <c:numCache>
                <c:formatCode>0.00%</c:formatCode>
                <c:ptCount val="15"/>
                <c:pt idx="0">
                  <c:v>0.45266106442999998</c:v>
                </c:pt>
                <c:pt idx="1">
                  <c:v>0.26554621848999999</c:v>
                </c:pt>
                <c:pt idx="2">
                  <c:v>0.13949579832</c:v>
                </c:pt>
                <c:pt idx="3">
                  <c:v>8.9635854300000005E-3</c:v>
                </c:pt>
                <c:pt idx="4">
                  <c:v>1.120448179E-2</c:v>
                </c:pt>
                <c:pt idx="5">
                  <c:v>6.8907563029999994E-2</c:v>
                </c:pt>
                <c:pt idx="6">
                  <c:v>1.1204481799999999E-3</c:v>
                </c:pt>
                <c:pt idx="7">
                  <c:v>3.9215686300000004E-3</c:v>
                </c:pt>
                <c:pt idx="8">
                  <c:v>2.2408963599999999E-3</c:v>
                </c:pt>
                <c:pt idx="9">
                  <c:v>5.6022408999999997E-4</c:v>
                </c:pt>
                <c:pt idx="10">
                  <c:v>5.6022409000000004E-3</c:v>
                </c:pt>
                <c:pt idx="11">
                  <c:v>3.9215686300000004E-3</c:v>
                </c:pt>
                <c:pt idx="12">
                  <c:v>5.6022409000000004E-3</c:v>
                </c:pt>
                <c:pt idx="13">
                  <c:v>2.913165266E-2</c:v>
                </c:pt>
                <c:pt idx="14">
                  <c:v>2.2408963599999999E-3</c:v>
                </c:pt>
              </c:numCache>
            </c:numRef>
          </c:val>
          <c:extLst>
            <c:ext xmlns:c16="http://schemas.microsoft.com/office/drawing/2014/chart" uri="{C3380CC4-5D6E-409C-BE32-E72D297353CC}">
              <c16:uniqueId val="{00000000-1FE8-4359-BF9B-B70983AEA7F0}"/>
            </c:ext>
          </c:extLst>
        </c:ser>
        <c:dLbls>
          <c:showLegendKey val="0"/>
          <c:showVal val="0"/>
          <c:showCatName val="0"/>
          <c:showSerName val="0"/>
          <c:showPercent val="0"/>
          <c:showBubbleSize val="0"/>
        </c:dLbls>
        <c:gapWidth val="219"/>
        <c:overlap val="-27"/>
        <c:axId val="639639391"/>
        <c:axId val="663012911"/>
      </c:barChart>
      <c:catAx>
        <c:axId val="63963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012911"/>
        <c:crosses val="autoZero"/>
        <c:auto val="1"/>
        <c:lblAlgn val="ctr"/>
        <c:lblOffset val="100"/>
        <c:noMultiLvlLbl val="0"/>
      </c:catAx>
      <c:valAx>
        <c:axId val="663012911"/>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639391"/>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Referrals by ethnic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4"/>
          <c:order val="0"/>
          <c:tx>
            <c:strRef>
              <c:f>'[PH Data Analysis_v2.xlsx]Charts'!$A$135</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Analysis_v2.xlsx]Charts'!$B$129:$F$129</c:f>
              <c:strCache>
                <c:ptCount val="5"/>
                <c:pt idx="0">
                  <c:v>2019</c:v>
                </c:pt>
                <c:pt idx="1">
                  <c:v>2020</c:v>
                </c:pt>
                <c:pt idx="2">
                  <c:v>2021</c:v>
                </c:pt>
                <c:pt idx="3">
                  <c:v>2022</c:v>
                </c:pt>
                <c:pt idx="4">
                  <c:v>2023 (upto Nov)</c:v>
                </c:pt>
              </c:strCache>
            </c:strRef>
          </c:cat>
          <c:val>
            <c:numRef>
              <c:f>'[PH Data Analysis_v2.xlsx]Charts'!$B$135:$F$135</c:f>
              <c:numCache>
                <c:formatCode>0.0%</c:formatCode>
                <c:ptCount val="5"/>
                <c:pt idx="0">
                  <c:v>0.8437786960514233</c:v>
                </c:pt>
                <c:pt idx="1">
                  <c:v>0.83604913512158441</c:v>
                </c:pt>
                <c:pt idx="2">
                  <c:v>0.8192765349833413</c:v>
                </c:pt>
                <c:pt idx="3">
                  <c:v>0.80736529906080079</c:v>
                </c:pt>
                <c:pt idx="4">
                  <c:v>0.81275303643724695</c:v>
                </c:pt>
              </c:numCache>
            </c:numRef>
          </c:val>
          <c:extLst>
            <c:ext xmlns:c16="http://schemas.microsoft.com/office/drawing/2014/chart" uri="{C3380CC4-5D6E-409C-BE32-E72D297353CC}">
              <c16:uniqueId val="{00000000-DF9B-4496-A1D4-2D4DFE3B1556}"/>
            </c:ext>
          </c:extLst>
        </c:ser>
        <c:ser>
          <c:idx val="0"/>
          <c:order val="1"/>
          <c:tx>
            <c:strRef>
              <c:f>'[PH Data Analysis_v2.xlsx]Charts'!$A$130</c:f>
              <c:strCache>
                <c:ptCount val="1"/>
                <c:pt idx="0">
                  <c:v>Asian or Asian British</c:v>
                </c:pt>
              </c:strCache>
            </c:strRef>
          </c:tx>
          <c:spPr>
            <a:solidFill>
              <a:schemeClr val="accent1"/>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Analysis_v2.xlsx]Charts'!$B$130:$F$130</c:f>
              <c:numCache>
                <c:formatCode>0.0%</c:formatCode>
                <c:ptCount val="5"/>
                <c:pt idx="0">
                  <c:v>2.6687327823691459E-2</c:v>
                </c:pt>
                <c:pt idx="1">
                  <c:v>3.2025570318375531E-2</c:v>
                </c:pt>
                <c:pt idx="2">
                  <c:v>3.6934792955735367E-2</c:v>
                </c:pt>
                <c:pt idx="3">
                  <c:v>4.3697478991596636E-2</c:v>
                </c:pt>
                <c:pt idx="4">
                  <c:v>4.2799305957200696E-2</c:v>
                </c:pt>
              </c:numCache>
            </c:numRef>
          </c:val>
          <c:extLst>
            <c:ext xmlns:c16="http://schemas.microsoft.com/office/drawing/2014/chart" uri="{C3380CC4-5D6E-409C-BE32-E72D297353CC}">
              <c16:uniqueId val="{00000001-DF9B-4496-A1D4-2D4DFE3B1556}"/>
            </c:ext>
          </c:extLst>
        </c:ser>
        <c:ser>
          <c:idx val="2"/>
          <c:order val="2"/>
          <c:tx>
            <c:strRef>
              <c:f>'[PH Data Analysis_v2.xlsx]Charts'!$A$131</c:f>
              <c:strCache>
                <c:ptCount val="1"/>
                <c:pt idx="0">
                  <c:v>Black or Black British</c:v>
                </c:pt>
              </c:strCache>
            </c:strRef>
          </c:tx>
          <c:spPr>
            <a:solidFill>
              <a:schemeClr val="accent3"/>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Analysis_v2.xlsx]Charts'!$B$131:$F$131</c:f>
              <c:numCache>
                <c:formatCode>0.0%</c:formatCode>
                <c:ptCount val="5"/>
                <c:pt idx="0">
                  <c:v>1.0502754820936639E-2</c:v>
                </c:pt>
                <c:pt idx="1">
                  <c:v>1.2221108047129607E-2</c:v>
                </c:pt>
                <c:pt idx="2">
                  <c:v>1.4183722037125179E-2</c:v>
                </c:pt>
                <c:pt idx="3">
                  <c:v>1.4730598121601582E-2</c:v>
                </c:pt>
                <c:pt idx="4">
                  <c:v>1.6483516483516484E-2</c:v>
                </c:pt>
              </c:numCache>
            </c:numRef>
          </c:val>
          <c:extLst>
            <c:ext xmlns:c16="http://schemas.microsoft.com/office/drawing/2014/chart" uri="{C3380CC4-5D6E-409C-BE32-E72D297353CC}">
              <c16:uniqueId val="{00000002-DF9B-4496-A1D4-2D4DFE3B1556}"/>
            </c:ext>
          </c:extLst>
        </c:ser>
        <c:ser>
          <c:idx val="1"/>
          <c:order val="3"/>
          <c:tx>
            <c:strRef>
              <c:f>'[PH Data Analysis_v2.xlsx]Charts'!$A$132</c:f>
              <c:strCache>
                <c:ptCount val="1"/>
                <c:pt idx="0">
                  <c:v>Gypsy, Roma, Traveller</c:v>
                </c:pt>
              </c:strCache>
            </c:strRef>
          </c:tx>
          <c:spPr>
            <a:solidFill>
              <a:schemeClr val="accent2"/>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Analysis_v2.xlsx]Charts'!$B$132:$F$132</c:f>
              <c:numCache>
                <c:formatCode>0.0%</c:formatCode>
                <c:ptCount val="5"/>
                <c:pt idx="0">
                  <c:v>7.460973370064279E-4</c:v>
                </c:pt>
                <c:pt idx="1">
                  <c:v>7.5206818751566808E-4</c:v>
                </c:pt>
                <c:pt idx="2">
                  <c:v>9.9952403617325093E-4</c:v>
                </c:pt>
                <c:pt idx="3">
                  <c:v>1.532377656945131E-3</c:v>
                </c:pt>
                <c:pt idx="4">
                  <c:v>1.5905147484094853E-3</c:v>
                </c:pt>
              </c:numCache>
            </c:numRef>
          </c:val>
          <c:extLst>
            <c:ext xmlns:c16="http://schemas.microsoft.com/office/drawing/2014/chart" uri="{C3380CC4-5D6E-409C-BE32-E72D297353CC}">
              <c16:uniqueId val="{00000003-DF9B-4496-A1D4-2D4DFE3B1556}"/>
            </c:ext>
          </c:extLst>
        </c:ser>
        <c:ser>
          <c:idx val="3"/>
          <c:order val="4"/>
          <c:tx>
            <c:strRef>
              <c:f>'[PH Data Analysis_v2.xlsx]Charts'!$A$133</c:f>
              <c:strCache>
                <c:ptCount val="1"/>
                <c:pt idx="0">
                  <c:v>Mixed</c:v>
                </c:pt>
              </c:strCache>
            </c:strRef>
          </c:tx>
          <c:spPr>
            <a:solidFill>
              <a:schemeClr val="accent4"/>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Analysis_v2.xlsx]Charts'!$B$133:$F$133</c:f>
              <c:numCache>
                <c:formatCode>0.0%</c:formatCode>
                <c:ptCount val="5"/>
                <c:pt idx="0">
                  <c:v>2.3473370064279155E-2</c:v>
                </c:pt>
                <c:pt idx="1">
                  <c:v>2.8202557031837553E-2</c:v>
                </c:pt>
                <c:pt idx="2">
                  <c:v>3.0033317467872443E-2</c:v>
                </c:pt>
                <c:pt idx="3">
                  <c:v>3.0845279288185864E-2</c:v>
                </c:pt>
                <c:pt idx="4">
                  <c:v>2.9063042220936957E-2</c:v>
                </c:pt>
              </c:numCache>
            </c:numRef>
          </c:val>
          <c:extLst>
            <c:ext xmlns:c16="http://schemas.microsoft.com/office/drawing/2014/chart" uri="{C3380CC4-5D6E-409C-BE32-E72D297353CC}">
              <c16:uniqueId val="{00000004-DF9B-4496-A1D4-2D4DFE3B1556}"/>
            </c:ext>
          </c:extLst>
        </c:ser>
        <c:ser>
          <c:idx val="5"/>
          <c:order val="5"/>
          <c:tx>
            <c:strRef>
              <c:f>'[PH Data Analysis_v2.xlsx]Charts'!$A$134</c:f>
              <c:strCache>
                <c:ptCount val="1"/>
                <c:pt idx="0">
                  <c:v>Other Ethnic Groups</c:v>
                </c:pt>
              </c:strCache>
            </c:strRef>
          </c:tx>
          <c:spPr>
            <a:solidFill>
              <a:schemeClr val="accent6"/>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Analysis_v2.xlsx]Charts'!$B$134:$F$134</c:f>
              <c:numCache>
                <c:formatCode>0.0%</c:formatCode>
                <c:ptCount val="5"/>
                <c:pt idx="0">
                  <c:v>1.6758494031221306E-2</c:v>
                </c:pt>
                <c:pt idx="1">
                  <c:v>1.6858861870142895E-2</c:v>
                </c:pt>
                <c:pt idx="2">
                  <c:v>1.6230366492146597E-2</c:v>
                </c:pt>
                <c:pt idx="3">
                  <c:v>1.8981710331191299E-2</c:v>
                </c:pt>
                <c:pt idx="4">
                  <c:v>2.0965876229034123E-2</c:v>
                </c:pt>
              </c:numCache>
            </c:numRef>
          </c:val>
          <c:extLst>
            <c:ext xmlns:c16="http://schemas.microsoft.com/office/drawing/2014/chart" uri="{C3380CC4-5D6E-409C-BE32-E72D297353CC}">
              <c16:uniqueId val="{00000005-DF9B-4496-A1D4-2D4DFE3B1556}"/>
            </c:ext>
          </c:extLst>
        </c:ser>
        <c:ser>
          <c:idx val="6"/>
          <c:order val="6"/>
          <c:tx>
            <c:strRef>
              <c:f>'[PH Data Analysis_v2.xlsx]Charts'!$A$136</c:f>
              <c:strCache>
                <c:ptCount val="1"/>
                <c:pt idx="0">
                  <c:v>Not stated/Not known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Analysis_v2.xlsx]Charts'!$B$129:$F$129</c:f>
              <c:strCache>
                <c:ptCount val="5"/>
                <c:pt idx="0">
                  <c:v>2019</c:v>
                </c:pt>
                <c:pt idx="1">
                  <c:v>2020</c:v>
                </c:pt>
                <c:pt idx="2">
                  <c:v>2021</c:v>
                </c:pt>
                <c:pt idx="3">
                  <c:v>2022</c:v>
                </c:pt>
                <c:pt idx="4">
                  <c:v>2023 (upto Nov)</c:v>
                </c:pt>
              </c:strCache>
            </c:strRef>
          </c:cat>
          <c:val>
            <c:numRef>
              <c:f>'[PH Data Analysis_v2.xlsx]Charts'!$B$136:$F$136</c:f>
              <c:numCache>
                <c:formatCode>0.0%</c:formatCode>
                <c:ptCount val="5"/>
                <c:pt idx="0">
                  <c:v>7.8053259871441696E-2</c:v>
                </c:pt>
                <c:pt idx="1">
                  <c:v>7.3890699423414391E-2</c:v>
                </c:pt>
                <c:pt idx="2">
                  <c:v>8.2341742027605899E-2</c:v>
                </c:pt>
                <c:pt idx="3">
                  <c:v>8.2847256549678699E-2</c:v>
                </c:pt>
                <c:pt idx="4">
                  <c:v>7.6344707923655289E-2</c:v>
                </c:pt>
              </c:numCache>
            </c:numRef>
          </c:val>
          <c:extLst>
            <c:ext xmlns:c16="http://schemas.microsoft.com/office/drawing/2014/chart" uri="{C3380CC4-5D6E-409C-BE32-E72D297353CC}">
              <c16:uniqueId val="{00000006-DF9B-4496-A1D4-2D4DFE3B1556}"/>
            </c:ext>
          </c:extLst>
        </c:ser>
        <c:dLbls>
          <c:showLegendKey val="0"/>
          <c:showVal val="0"/>
          <c:showCatName val="0"/>
          <c:showSerName val="0"/>
          <c:showPercent val="0"/>
          <c:showBubbleSize val="0"/>
        </c:dLbls>
        <c:gapWidth val="150"/>
        <c:overlap val="100"/>
        <c:axId val="362972607"/>
        <c:axId val="1934433055"/>
      </c:barChart>
      <c:catAx>
        <c:axId val="36297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3055"/>
        <c:crosses val="autoZero"/>
        <c:auto val="1"/>
        <c:lblAlgn val="ctr"/>
        <c:lblOffset val="100"/>
        <c:noMultiLvlLbl val="0"/>
      </c:catAx>
      <c:valAx>
        <c:axId val="1934433055"/>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7260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Mental Health Act episodes, Apr 2019 - Jun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'Uses - FY time series'!$A$6</c:f>
              <c:strCache>
                <c:ptCount val="1"/>
                <c:pt idx="0">
                  <c:v>Active episodes in the financial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'Uses - FY time series'!$C$5:$G$5</c:f>
              <c:strCache>
                <c:ptCount val="5"/>
                <c:pt idx="0">
                  <c:v>FY 2020</c:v>
                </c:pt>
                <c:pt idx="1">
                  <c:v>FY 2021</c:v>
                </c:pt>
                <c:pt idx="2">
                  <c:v>FY 2022</c:v>
                </c:pt>
                <c:pt idx="3">
                  <c:v>FY 2023</c:v>
                </c:pt>
                <c:pt idx="4">
                  <c:v>FY 2024</c:v>
                </c:pt>
              </c:strCache>
            </c:strRef>
          </c:cat>
          <c:val>
            <c:numRef>
              <c:f>'Uses - FY time series'!$C$6:$G$6</c:f>
              <c:numCache>
                <c:formatCode>General</c:formatCode>
                <c:ptCount val="5"/>
                <c:pt idx="0">
                  <c:v>900</c:v>
                </c:pt>
                <c:pt idx="1">
                  <c:v>915</c:v>
                </c:pt>
                <c:pt idx="2" formatCode="#,##0">
                  <c:v>1030</c:v>
                </c:pt>
                <c:pt idx="3">
                  <c:v>775</c:v>
                </c:pt>
                <c:pt idx="4">
                  <c:v>225</c:v>
                </c:pt>
              </c:numCache>
            </c:numRef>
          </c:val>
          <c:extLst>
            <c:ext xmlns:c16="http://schemas.microsoft.com/office/drawing/2014/chart" uri="{C3380CC4-5D6E-409C-BE32-E72D297353CC}">
              <c16:uniqueId val="{00000000-9B27-4DC4-8DAE-98459A19FDD9}"/>
            </c:ext>
          </c:extLst>
        </c:ser>
        <c:dLbls>
          <c:showLegendKey val="0"/>
          <c:showVal val="0"/>
          <c:showCatName val="0"/>
          <c:showSerName val="0"/>
          <c:showPercent val="0"/>
          <c:showBubbleSize val="0"/>
        </c:dLbls>
        <c:gapWidth val="219"/>
        <c:overlap val="-27"/>
        <c:axId val="2013807776"/>
        <c:axId val="2009079504"/>
      </c:barChart>
      <c:barChart>
        <c:barDir val="col"/>
        <c:grouping val="clustered"/>
        <c:varyColors val="0"/>
        <c:ser>
          <c:idx val="1"/>
          <c:order val="1"/>
          <c:tx>
            <c:strRef>
              <c:f>'Uses - FY time series'!$A$7</c:f>
              <c:strCache>
                <c:ptCount val="1"/>
                <c:pt idx="0">
                  <c:v>New episodes in the financial year</c:v>
                </c:pt>
              </c:strCache>
            </c:strRef>
          </c:tx>
          <c:spPr>
            <a:solidFill>
              <a:schemeClr val="accent2"/>
            </a:solidFill>
            <a:ln>
              <a:noFill/>
            </a:ln>
            <a:effectLst/>
          </c:spPr>
          <c:invertIfNegative val="0"/>
          <c:dLbls>
            <c:dLbl>
              <c:idx val="4"/>
              <c:layout>
                <c:manualLayout>
                  <c:x val="0"/>
                  <c:y val="6.99753994165362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27-4DC4-8DAE-98459A19FD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'Uses - FY time series'!$C$5:$G$5</c:f>
              <c:strCache>
                <c:ptCount val="5"/>
                <c:pt idx="0">
                  <c:v>FY 2020</c:v>
                </c:pt>
                <c:pt idx="1">
                  <c:v>FY 2021</c:v>
                </c:pt>
                <c:pt idx="2">
                  <c:v>FY 2022</c:v>
                </c:pt>
                <c:pt idx="3">
                  <c:v>FY 2023</c:v>
                </c:pt>
                <c:pt idx="4">
                  <c:v>FY 2024</c:v>
                </c:pt>
              </c:strCache>
            </c:strRef>
          </c:cat>
          <c:val>
            <c:numRef>
              <c:f>'Uses - FY time series'!$C$7:$G$7</c:f>
              <c:numCache>
                <c:formatCode>General</c:formatCode>
                <c:ptCount val="5"/>
                <c:pt idx="0">
                  <c:v>620</c:v>
                </c:pt>
                <c:pt idx="1">
                  <c:v>525</c:v>
                </c:pt>
                <c:pt idx="2">
                  <c:v>715</c:v>
                </c:pt>
                <c:pt idx="3">
                  <c:v>590</c:v>
                </c:pt>
                <c:pt idx="4">
                  <c:v>105</c:v>
                </c:pt>
              </c:numCache>
            </c:numRef>
          </c:val>
          <c:extLst>
            <c:ext xmlns:c16="http://schemas.microsoft.com/office/drawing/2014/chart" uri="{C3380CC4-5D6E-409C-BE32-E72D297353CC}">
              <c16:uniqueId val="{00000001-9B27-4DC4-8DAE-98459A19FDD9}"/>
            </c:ext>
          </c:extLst>
        </c:ser>
        <c:dLbls>
          <c:showLegendKey val="0"/>
          <c:showVal val="0"/>
          <c:showCatName val="0"/>
          <c:showSerName val="0"/>
          <c:showPercent val="0"/>
          <c:showBubbleSize val="0"/>
        </c:dLbls>
        <c:gapWidth val="219"/>
        <c:overlap val="-27"/>
        <c:axId val="1936651888"/>
        <c:axId val="2013832672"/>
      </c:barChart>
      <c:lineChart>
        <c:grouping val="standard"/>
        <c:varyColors val="0"/>
        <c:ser>
          <c:idx val="2"/>
          <c:order val="2"/>
          <c:tx>
            <c:strRef>
              <c:f>'Uses - FY time series'!$A$8</c:f>
              <c:strCache>
                <c:ptCount val="1"/>
                <c:pt idx="0">
                  <c:v>Invisible value for chart axis</c:v>
                </c:pt>
              </c:strCache>
            </c:strRef>
          </c:tx>
          <c:spPr>
            <a:ln w="28575" cap="rnd">
              <a:solidFill>
                <a:schemeClr val="accent3"/>
              </a:solidFill>
              <a:round/>
            </a:ln>
            <a:effectLst/>
          </c:spPr>
          <c:marker>
            <c:symbol val="none"/>
          </c:marker>
          <c:cat>
            <c:strRef>
              <c:f>'Uses - FY time series'!$C$5:$G$5</c:f>
              <c:strCache>
                <c:ptCount val="5"/>
                <c:pt idx="0">
                  <c:v>FY 2020</c:v>
                </c:pt>
                <c:pt idx="1">
                  <c:v>FY 2021</c:v>
                </c:pt>
                <c:pt idx="2">
                  <c:v>FY 2022</c:v>
                </c:pt>
                <c:pt idx="3">
                  <c:v>FY 2023</c:v>
                </c:pt>
                <c:pt idx="4">
                  <c:v>FY 2024</c:v>
                </c:pt>
              </c:strCache>
            </c:strRef>
          </c:cat>
          <c:val>
            <c:numRef>
              <c:f>'Uses - FY time series'!$C$8:$G$8</c:f>
              <c:numCache>
                <c:formatCode>General</c:formatCode>
                <c:ptCount val="5"/>
                <c:pt idx="0">
                  <c:v>1030</c:v>
                </c:pt>
              </c:numCache>
            </c:numRef>
          </c:val>
          <c:smooth val="0"/>
          <c:extLst>
            <c:ext xmlns:c16="http://schemas.microsoft.com/office/drawing/2014/chart" uri="{C3380CC4-5D6E-409C-BE32-E72D297353CC}">
              <c16:uniqueId val="{00000002-9B27-4DC4-8DAE-98459A19FDD9}"/>
            </c:ext>
          </c:extLst>
        </c:ser>
        <c:dLbls>
          <c:showLegendKey val="0"/>
          <c:showVal val="0"/>
          <c:showCatName val="0"/>
          <c:showSerName val="0"/>
          <c:showPercent val="0"/>
          <c:showBubbleSize val="0"/>
        </c:dLbls>
        <c:marker val="1"/>
        <c:smooth val="0"/>
        <c:axId val="1936651888"/>
        <c:axId val="2013832672"/>
      </c:lineChart>
      <c:catAx>
        <c:axId val="201380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079504"/>
        <c:crosses val="autoZero"/>
        <c:auto val="1"/>
        <c:lblAlgn val="ctr"/>
        <c:lblOffset val="100"/>
        <c:noMultiLvlLbl val="0"/>
      </c:catAx>
      <c:valAx>
        <c:axId val="200907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3807776"/>
        <c:crosses val="autoZero"/>
        <c:crossBetween val="between"/>
      </c:valAx>
      <c:valAx>
        <c:axId val="2013832672"/>
        <c:scaling>
          <c:orientation val="minMax"/>
        </c:scaling>
        <c:delete val="1"/>
        <c:axPos val="r"/>
        <c:numFmt formatCode="General" sourceLinked="1"/>
        <c:majorTickMark val="out"/>
        <c:minorTickMark val="none"/>
        <c:tickLblPos val="nextTo"/>
        <c:crossAx val="1936651888"/>
        <c:crosses val="max"/>
        <c:crossBetween val="between"/>
      </c:valAx>
      <c:catAx>
        <c:axId val="1936651888"/>
        <c:scaling>
          <c:orientation val="minMax"/>
        </c:scaling>
        <c:delete val="1"/>
        <c:axPos val="b"/>
        <c:numFmt formatCode="General" sourceLinked="1"/>
        <c:majorTickMark val="out"/>
        <c:minorTickMark val="none"/>
        <c:tickLblPos val="nextTo"/>
        <c:crossAx val="2013832672"/>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Average length of MHA episodes: Section 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'[UEMH dashboard_extracts.xlsx]Duration of MHA episodes'!$C$38</c:f>
              <c:strCache>
                <c:ptCount val="1"/>
                <c:pt idx="0">
                  <c:v>AverageDays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'[UEMH dashboard_extracts.xlsx]Duration of MHA episodes'!$D$36:$BA$36</c:f>
              <c:numCache>
                <c:formatCode>mmm\-yy</c:formatCode>
                <c:ptCount val="50"/>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numCache>
            </c:numRef>
          </c:cat>
          <c:val>
            <c:numRef>
              <c:f>'[UEMH dashboard_extracts.xlsx]Duration of MHA episodes'!$D$38:$BA$38</c:f>
              <c:numCache>
                <c:formatCode>General</c:formatCode>
                <c:ptCount val="50"/>
                <c:pt idx="0">
                  <c:v>149.1</c:v>
                </c:pt>
                <c:pt idx="1">
                  <c:v>442.9</c:v>
                </c:pt>
                <c:pt idx="2">
                  <c:v>356</c:v>
                </c:pt>
                <c:pt idx="3">
                  <c:v>232.8</c:v>
                </c:pt>
                <c:pt idx="4">
                  <c:v>157.69999999999999</c:v>
                </c:pt>
                <c:pt idx="5">
                  <c:v>195.7</c:v>
                </c:pt>
                <c:pt idx="6">
                  <c:v>436.1</c:v>
                </c:pt>
                <c:pt idx="7">
                  <c:v>282.7</c:v>
                </c:pt>
                <c:pt idx="8">
                  <c:v>460.1</c:v>
                </c:pt>
                <c:pt idx="9">
                  <c:v>156.5</c:v>
                </c:pt>
                <c:pt idx="10">
                  <c:v>406.5</c:v>
                </c:pt>
                <c:pt idx="11">
                  <c:v>114.5</c:v>
                </c:pt>
                <c:pt idx="12">
                  <c:v>283.60000000000002</c:v>
                </c:pt>
                <c:pt idx="14">
                  <c:v>195.7</c:v>
                </c:pt>
                <c:pt idx="15">
                  <c:v>128</c:v>
                </c:pt>
                <c:pt idx="16">
                  <c:v>305.5</c:v>
                </c:pt>
                <c:pt idx="17">
                  <c:v>440.3</c:v>
                </c:pt>
                <c:pt idx="21">
                  <c:v>198.7</c:v>
                </c:pt>
                <c:pt idx="22">
                  <c:v>254.8</c:v>
                </c:pt>
                <c:pt idx="23">
                  <c:v>548.70000000000005</c:v>
                </c:pt>
                <c:pt idx="24">
                  <c:v>343.3</c:v>
                </c:pt>
                <c:pt idx="25">
                  <c:v>66.400000000000006</c:v>
                </c:pt>
                <c:pt idx="26">
                  <c:v>168.5</c:v>
                </c:pt>
                <c:pt idx="27">
                  <c:v>112.8</c:v>
                </c:pt>
                <c:pt idx="28">
                  <c:v>165.3</c:v>
                </c:pt>
                <c:pt idx="29">
                  <c:v>112.6</c:v>
                </c:pt>
                <c:pt idx="30">
                  <c:v>119.7</c:v>
                </c:pt>
                <c:pt idx="31">
                  <c:v>97.5</c:v>
                </c:pt>
                <c:pt idx="32">
                  <c:v>119.1</c:v>
                </c:pt>
                <c:pt idx="33">
                  <c:v>147.4</c:v>
                </c:pt>
                <c:pt idx="34">
                  <c:v>340.2</c:v>
                </c:pt>
                <c:pt idx="35">
                  <c:v>150.30000000000001</c:v>
                </c:pt>
                <c:pt idx="36">
                  <c:v>46.3</c:v>
                </c:pt>
                <c:pt idx="37">
                  <c:v>190.7</c:v>
                </c:pt>
                <c:pt idx="38">
                  <c:v>289.7</c:v>
                </c:pt>
                <c:pt idx="39">
                  <c:v>124.2</c:v>
                </c:pt>
                <c:pt idx="40">
                  <c:v>167.1</c:v>
                </c:pt>
                <c:pt idx="41">
                  <c:v>96.2</c:v>
                </c:pt>
                <c:pt idx="42">
                  <c:v>100.6</c:v>
                </c:pt>
                <c:pt idx="43">
                  <c:v>81.599999999999994</c:v>
                </c:pt>
                <c:pt idx="44">
                  <c:v>105.2</c:v>
                </c:pt>
                <c:pt idx="45">
                  <c:v>50.6</c:v>
                </c:pt>
                <c:pt idx="46">
                  <c:v>73.3</c:v>
                </c:pt>
                <c:pt idx="47">
                  <c:v>141.9</c:v>
                </c:pt>
                <c:pt idx="48">
                  <c:v>48.9</c:v>
                </c:pt>
                <c:pt idx="49">
                  <c:v>45.3</c:v>
                </c:pt>
              </c:numCache>
            </c:numRef>
          </c:val>
          <c:smooth val="0"/>
          <c:extLst>
            <c:ext xmlns:c16="http://schemas.microsoft.com/office/drawing/2014/chart" uri="{C3380CC4-5D6E-409C-BE32-E72D297353CC}">
              <c16:uniqueId val="{00000001-9A57-4BB9-82F3-F94E5976217E}"/>
            </c:ext>
          </c:extLst>
        </c:ser>
        <c:dLbls>
          <c:showLegendKey val="0"/>
          <c:showVal val="0"/>
          <c:showCatName val="0"/>
          <c:showSerName val="0"/>
          <c:showPercent val="0"/>
          <c:showBubbleSize val="0"/>
        </c:dLbls>
        <c:marker val="1"/>
        <c:smooth val="0"/>
        <c:axId val="142747295"/>
        <c:axId val="111792463"/>
      </c:lineChart>
      <c:dateAx>
        <c:axId val="14274729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92463"/>
        <c:crosses val="autoZero"/>
        <c:auto val="1"/>
        <c:lblOffset val="100"/>
        <c:baseTimeUnit val="months"/>
      </c:dateAx>
      <c:valAx>
        <c:axId val="111792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747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a:t>
            </a:r>
            <a:r>
              <a:rPr lang="en-US" baseline="0"/>
              <a:t> length of MHA episodes: Section 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'[UEMH dashboard_extracts.xlsx]Duration of MHA episodes'!$C$7</c:f>
              <c:strCache>
                <c:ptCount val="1"/>
                <c:pt idx="0">
                  <c:v>AverageDays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'[UEMH dashboard_extracts.xlsx]Duration of MHA episodes'!$D$5:$BB$5</c:f>
              <c:numCache>
                <c:formatCode>mmm\-yy</c:formatCode>
                <c:ptCount val="51"/>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numCache>
            </c:numRef>
          </c:cat>
          <c:val>
            <c:numRef>
              <c:f>'[UEMH dashboard_extracts.xlsx]Duration of MHA episodes'!$D$7:$BB$7</c:f>
              <c:numCache>
                <c:formatCode>General</c:formatCode>
                <c:ptCount val="51"/>
                <c:pt idx="0">
                  <c:v>20.2</c:v>
                </c:pt>
                <c:pt idx="1">
                  <c:v>15.3</c:v>
                </c:pt>
                <c:pt idx="2">
                  <c:v>14.6</c:v>
                </c:pt>
                <c:pt idx="3">
                  <c:v>17.899999999999999</c:v>
                </c:pt>
                <c:pt idx="4">
                  <c:v>13.7</c:v>
                </c:pt>
                <c:pt idx="5">
                  <c:v>16.8</c:v>
                </c:pt>
                <c:pt idx="6">
                  <c:v>16.600000000000001</c:v>
                </c:pt>
                <c:pt idx="7">
                  <c:v>14.7</c:v>
                </c:pt>
                <c:pt idx="8">
                  <c:v>16.5</c:v>
                </c:pt>
                <c:pt idx="9">
                  <c:v>18.5</c:v>
                </c:pt>
                <c:pt idx="10">
                  <c:v>17.8</c:v>
                </c:pt>
                <c:pt idx="11">
                  <c:v>12.8</c:v>
                </c:pt>
                <c:pt idx="12">
                  <c:v>17.399999999999999</c:v>
                </c:pt>
                <c:pt idx="13">
                  <c:v>17.100000000000001</c:v>
                </c:pt>
                <c:pt idx="14">
                  <c:v>12</c:v>
                </c:pt>
                <c:pt idx="15">
                  <c:v>17.899999999999999</c:v>
                </c:pt>
                <c:pt idx="16">
                  <c:v>14.9</c:v>
                </c:pt>
                <c:pt idx="17">
                  <c:v>17.2</c:v>
                </c:pt>
                <c:pt idx="21">
                  <c:v>15.7</c:v>
                </c:pt>
                <c:pt idx="22">
                  <c:v>15.4</c:v>
                </c:pt>
                <c:pt idx="23">
                  <c:v>17.5</c:v>
                </c:pt>
                <c:pt idx="24">
                  <c:v>15.8</c:v>
                </c:pt>
                <c:pt idx="25">
                  <c:v>17.8</c:v>
                </c:pt>
                <c:pt idx="26">
                  <c:v>14.7</c:v>
                </c:pt>
                <c:pt idx="27">
                  <c:v>18.899999999999999</c:v>
                </c:pt>
                <c:pt idx="28">
                  <c:v>18.899999999999999</c:v>
                </c:pt>
                <c:pt idx="29">
                  <c:v>17.8</c:v>
                </c:pt>
                <c:pt idx="30">
                  <c:v>18.2</c:v>
                </c:pt>
                <c:pt idx="31">
                  <c:v>17.2</c:v>
                </c:pt>
                <c:pt idx="32">
                  <c:v>17.899999999999999</c:v>
                </c:pt>
                <c:pt idx="33">
                  <c:v>20.2</c:v>
                </c:pt>
                <c:pt idx="34">
                  <c:v>17</c:v>
                </c:pt>
                <c:pt idx="35">
                  <c:v>17.5</c:v>
                </c:pt>
                <c:pt idx="36">
                  <c:v>21.1</c:v>
                </c:pt>
                <c:pt idx="37">
                  <c:v>19.8</c:v>
                </c:pt>
                <c:pt idx="38">
                  <c:v>19.100000000000001</c:v>
                </c:pt>
                <c:pt idx="39">
                  <c:v>15.2</c:v>
                </c:pt>
                <c:pt idx="40">
                  <c:v>18.7</c:v>
                </c:pt>
                <c:pt idx="41">
                  <c:v>20.5</c:v>
                </c:pt>
                <c:pt idx="42">
                  <c:v>19.899999999999999</c:v>
                </c:pt>
                <c:pt idx="43">
                  <c:v>18.100000000000001</c:v>
                </c:pt>
                <c:pt idx="44">
                  <c:v>19.5</c:v>
                </c:pt>
                <c:pt idx="45">
                  <c:v>22.8</c:v>
                </c:pt>
                <c:pt idx="46">
                  <c:v>19.600000000000001</c:v>
                </c:pt>
                <c:pt idx="47">
                  <c:v>15.9</c:v>
                </c:pt>
                <c:pt idx="48">
                  <c:v>19.899999999999999</c:v>
                </c:pt>
                <c:pt idx="49">
                  <c:v>19.7</c:v>
                </c:pt>
              </c:numCache>
            </c:numRef>
          </c:val>
          <c:smooth val="0"/>
          <c:extLst>
            <c:ext xmlns:c16="http://schemas.microsoft.com/office/drawing/2014/chart" uri="{C3380CC4-5D6E-409C-BE32-E72D297353CC}">
              <c16:uniqueId val="{00000001-7A71-4752-9121-F4A12C1638EF}"/>
            </c:ext>
          </c:extLst>
        </c:ser>
        <c:dLbls>
          <c:showLegendKey val="0"/>
          <c:showVal val="0"/>
          <c:showCatName val="0"/>
          <c:showSerName val="0"/>
          <c:showPercent val="0"/>
          <c:showBubbleSize val="0"/>
        </c:dLbls>
        <c:marker val="1"/>
        <c:smooth val="0"/>
        <c:axId val="37640575"/>
        <c:axId val="1640794671"/>
      </c:lineChart>
      <c:dateAx>
        <c:axId val="376405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794671"/>
        <c:crosses val="autoZero"/>
        <c:auto val="1"/>
        <c:lblOffset val="100"/>
        <c:baseTimeUnit val="months"/>
      </c:dateAx>
      <c:valAx>
        <c:axId val="1640794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40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Average length of MHA episodes: Short term orders (sections 135, 136, 4, 5(2), and 5(4))</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'[UEMH dashboard_extracts.xlsx]Duration of MHA episodes'!$A$71</c:f>
              <c:strCache>
                <c:ptCount val="1"/>
                <c:pt idx="0">
                  <c:v>AverageDays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8E-4721-8ACB-D9FA3A1246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'[UEMH dashboard_extracts.xlsx]Duration of MHA episodes'!$B$69:$AZ$69</c:f>
              <c:numCache>
                <c:formatCode>mmm\-yy</c:formatCode>
                <c:ptCount val="51"/>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numCache>
            </c:numRef>
          </c:cat>
          <c:val>
            <c:numRef>
              <c:f>'[UEMH dashboard_extracts.xlsx]Duration of MHA episodes'!$B$71:$AZ$71</c:f>
              <c:numCache>
                <c:formatCode>General</c:formatCode>
                <c:ptCount val="51"/>
                <c:pt idx="0">
                  <c:v>1.2</c:v>
                </c:pt>
                <c:pt idx="1">
                  <c:v>0.8</c:v>
                </c:pt>
                <c:pt idx="2">
                  <c:v>0.9</c:v>
                </c:pt>
                <c:pt idx="3">
                  <c:v>4.4000000000000004</c:v>
                </c:pt>
                <c:pt idx="4">
                  <c:v>1.1000000000000001</c:v>
                </c:pt>
                <c:pt idx="5">
                  <c:v>0.6</c:v>
                </c:pt>
                <c:pt idx="6">
                  <c:v>1</c:v>
                </c:pt>
                <c:pt idx="7">
                  <c:v>1.4</c:v>
                </c:pt>
                <c:pt idx="8">
                  <c:v>1</c:v>
                </c:pt>
                <c:pt idx="9">
                  <c:v>0.9</c:v>
                </c:pt>
                <c:pt idx="10">
                  <c:v>1.1000000000000001</c:v>
                </c:pt>
                <c:pt idx="11">
                  <c:v>0.6</c:v>
                </c:pt>
                <c:pt idx="12">
                  <c:v>0.7</c:v>
                </c:pt>
                <c:pt idx="13">
                  <c:v>0.6</c:v>
                </c:pt>
                <c:pt idx="14">
                  <c:v>1.3</c:v>
                </c:pt>
                <c:pt idx="15">
                  <c:v>1.1000000000000001</c:v>
                </c:pt>
                <c:pt idx="16">
                  <c:v>1.1000000000000001</c:v>
                </c:pt>
                <c:pt idx="17">
                  <c:v>1</c:v>
                </c:pt>
                <c:pt idx="18">
                  <c:v>0.5</c:v>
                </c:pt>
                <c:pt idx="19">
                  <c:v>0.8</c:v>
                </c:pt>
                <c:pt idx="20">
                  <c:v>0.6</c:v>
                </c:pt>
                <c:pt idx="21">
                  <c:v>1.1000000000000001</c:v>
                </c:pt>
                <c:pt idx="22">
                  <c:v>1.2</c:v>
                </c:pt>
                <c:pt idx="23">
                  <c:v>1</c:v>
                </c:pt>
                <c:pt idx="24">
                  <c:v>0.8</c:v>
                </c:pt>
                <c:pt idx="25">
                  <c:v>0.7</c:v>
                </c:pt>
                <c:pt idx="26">
                  <c:v>1.1000000000000001</c:v>
                </c:pt>
                <c:pt idx="27">
                  <c:v>1.2</c:v>
                </c:pt>
                <c:pt idx="28">
                  <c:v>0.9</c:v>
                </c:pt>
                <c:pt idx="29">
                  <c:v>0.8</c:v>
                </c:pt>
                <c:pt idx="30">
                  <c:v>1.6</c:v>
                </c:pt>
                <c:pt idx="31">
                  <c:v>1.3</c:v>
                </c:pt>
                <c:pt idx="32">
                  <c:v>1.6</c:v>
                </c:pt>
                <c:pt idx="34" formatCode="#,##0.0;\-#,##0.0">
                  <c:v>1.3762152777777779</c:v>
                </c:pt>
                <c:pt idx="35" formatCode="#,##0.0;\-#,##0.0">
                  <c:v>0.90821759259259249</c:v>
                </c:pt>
                <c:pt idx="36" formatCode="#,##0.0;\-#,##0.0">
                  <c:v>0.96201388888888884</c:v>
                </c:pt>
                <c:pt idx="37" formatCode="#,##0.0;\-#,##0.0">
                  <c:v>1.3150173611111111</c:v>
                </c:pt>
                <c:pt idx="38" formatCode="#,##0.0;\-#,##0.0">
                  <c:v>0.86736111111111114</c:v>
                </c:pt>
                <c:pt idx="40" formatCode="#,##0.0;\-#,##0.0">
                  <c:v>0.88900462962962967</c:v>
                </c:pt>
                <c:pt idx="43" formatCode="#,##0.0;\-#,##0.0">
                  <c:v>1.0754166666666667</c:v>
                </c:pt>
                <c:pt idx="44" formatCode="#,##0.0;\-#,##0.0">
                  <c:v>1.1100961538461538</c:v>
                </c:pt>
                <c:pt idx="45" formatCode="#,##0.0;\-#,##0.0">
                  <c:v>1.54</c:v>
                </c:pt>
                <c:pt idx="46" formatCode="#,##0.0;\-#,##0.0">
                  <c:v>0.910515873015873</c:v>
                </c:pt>
                <c:pt idx="47" formatCode="#,##0.0;\-#,##0.0">
                  <c:v>0.98859126984126988</c:v>
                </c:pt>
                <c:pt idx="48" formatCode="#,##0.0;\-#,##0.0">
                  <c:v>0.66605902777777781</c:v>
                </c:pt>
                <c:pt idx="49" formatCode="#,##0.0;\-#,##0.0">
                  <c:v>0.8016414141414141</c:v>
                </c:pt>
              </c:numCache>
            </c:numRef>
          </c:val>
          <c:smooth val="0"/>
          <c:extLst>
            <c:ext xmlns:c16="http://schemas.microsoft.com/office/drawing/2014/chart" uri="{C3380CC4-5D6E-409C-BE32-E72D297353CC}">
              <c16:uniqueId val="{00000002-E98E-4721-8ACB-D9FA3A124639}"/>
            </c:ext>
          </c:extLst>
        </c:ser>
        <c:dLbls>
          <c:showLegendKey val="0"/>
          <c:showVal val="0"/>
          <c:showCatName val="0"/>
          <c:showSerName val="0"/>
          <c:showPercent val="0"/>
          <c:showBubbleSize val="0"/>
        </c:dLbls>
        <c:marker val="1"/>
        <c:smooth val="0"/>
        <c:axId val="2142563231"/>
        <c:axId val="42542255"/>
      </c:lineChart>
      <c:dateAx>
        <c:axId val="214256323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42255"/>
        <c:crosses val="autoZero"/>
        <c:auto val="1"/>
        <c:lblOffset val="100"/>
        <c:baseTimeUnit val="months"/>
      </c:dateAx>
      <c:valAx>
        <c:axId val="42542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563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New monthly admissions and new monthly admissions where the person is detained under the MHA in the 24 hrs pre or post-admission</a:t>
            </a:r>
            <a:endParaRPr lang="en-GB"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'[MHA dashboard_extracts.xlsx]Admissions under the act'!$B$9</c:f>
              <c:strCache>
                <c:ptCount val="1"/>
                <c:pt idx="0">
                  <c:v>New monthly admissions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'[MHA dashboard_extracts.xlsx]Admissions under the act'!$D$7:$BA$7</c:f>
              <c:numCache>
                <c:formatCode>mmm\-yy</c:formatCode>
                <c:ptCount val="50"/>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numCache>
            </c:numRef>
          </c:cat>
          <c:val>
            <c:numRef>
              <c:f>'[MHA dashboard_extracts.xlsx]Admissions under the act'!$D$9:$BA$9</c:f>
              <c:numCache>
                <c:formatCode>General</c:formatCode>
                <c:ptCount val="50"/>
                <c:pt idx="0">
                  <c:v>90</c:v>
                </c:pt>
                <c:pt idx="1">
                  <c:v>110</c:v>
                </c:pt>
                <c:pt idx="2">
                  <c:v>105</c:v>
                </c:pt>
                <c:pt idx="3">
                  <c:v>85</c:v>
                </c:pt>
                <c:pt idx="4">
                  <c:v>100</c:v>
                </c:pt>
                <c:pt idx="5">
                  <c:v>100</c:v>
                </c:pt>
                <c:pt idx="6">
                  <c:v>100</c:v>
                </c:pt>
                <c:pt idx="7">
                  <c:v>80</c:v>
                </c:pt>
                <c:pt idx="8">
                  <c:v>105</c:v>
                </c:pt>
                <c:pt idx="9">
                  <c:v>95</c:v>
                </c:pt>
                <c:pt idx="10">
                  <c:v>95</c:v>
                </c:pt>
                <c:pt idx="11">
                  <c:v>100</c:v>
                </c:pt>
                <c:pt idx="12">
                  <c:v>85</c:v>
                </c:pt>
                <c:pt idx="13">
                  <c:v>80</c:v>
                </c:pt>
                <c:pt idx="14">
                  <c:v>110</c:v>
                </c:pt>
                <c:pt idx="15">
                  <c:v>105</c:v>
                </c:pt>
                <c:pt idx="16">
                  <c:v>95</c:v>
                </c:pt>
                <c:pt idx="17">
                  <c:v>130</c:v>
                </c:pt>
                <c:pt idx="18">
                  <c:v>90</c:v>
                </c:pt>
                <c:pt idx="19">
                  <c:v>85</c:v>
                </c:pt>
                <c:pt idx="20">
                  <c:v>75</c:v>
                </c:pt>
                <c:pt idx="21">
                  <c:v>75</c:v>
                </c:pt>
                <c:pt idx="22">
                  <c:v>90</c:v>
                </c:pt>
                <c:pt idx="23">
                  <c:v>90</c:v>
                </c:pt>
                <c:pt idx="24">
                  <c:v>100</c:v>
                </c:pt>
                <c:pt idx="25">
                  <c:v>130</c:v>
                </c:pt>
                <c:pt idx="26">
                  <c:v>85</c:v>
                </c:pt>
                <c:pt idx="27">
                  <c:v>95</c:v>
                </c:pt>
                <c:pt idx="28">
                  <c:v>85</c:v>
                </c:pt>
                <c:pt idx="29">
                  <c:v>70</c:v>
                </c:pt>
                <c:pt idx="30">
                  <c:v>90</c:v>
                </c:pt>
                <c:pt idx="31">
                  <c:v>60</c:v>
                </c:pt>
                <c:pt idx="32">
                  <c:v>65</c:v>
                </c:pt>
                <c:pt idx="33">
                  <c:v>70</c:v>
                </c:pt>
                <c:pt idx="34">
                  <c:v>60</c:v>
                </c:pt>
                <c:pt idx="35">
                  <c:v>70</c:v>
                </c:pt>
                <c:pt idx="36">
                  <c:v>55</c:v>
                </c:pt>
                <c:pt idx="37">
                  <c:v>70</c:v>
                </c:pt>
                <c:pt idx="38">
                  <c:v>60</c:v>
                </c:pt>
                <c:pt idx="39">
                  <c:v>65</c:v>
                </c:pt>
                <c:pt idx="40">
                  <c:v>65</c:v>
                </c:pt>
                <c:pt idx="41">
                  <c:v>50</c:v>
                </c:pt>
                <c:pt idx="42">
                  <c:v>50</c:v>
                </c:pt>
                <c:pt idx="43">
                  <c:v>65</c:v>
                </c:pt>
                <c:pt idx="44">
                  <c:v>50</c:v>
                </c:pt>
                <c:pt idx="45">
                  <c:v>40</c:v>
                </c:pt>
                <c:pt idx="46">
                  <c:v>50</c:v>
                </c:pt>
                <c:pt idx="47">
                  <c:v>45</c:v>
                </c:pt>
                <c:pt idx="48">
                  <c:v>30</c:v>
                </c:pt>
                <c:pt idx="49">
                  <c:v>15</c:v>
                </c:pt>
              </c:numCache>
            </c:numRef>
          </c:val>
          <c:smooth val="0"/>
          <c:extLst>
            <c:ext xmlns:c16="http://schemas.microsoft.com/office/drawing/2014/chart" uri="{C3380CC4-5D6E-409C-BE32-E72D297353CC}">
              <c16:uniqueId val="{00000000-88EF-40BE-ADEB-E3C267E28D52}"/>
            </c:ext>
          </c:extLst>
        </c:ser>
        <c:ser>
          <c:idx val="1"/>
          <c:order val="1"/>
          <c:tx>
            <c:strRef>
              <c:f>'[MHA dashboard_extracts.xlsx]Admissions under the act'!$B$12</c:f>
              <c:strCache>
                <c:ptCount val="1"/>
                <c:pt idx="0">
                  <c:v>New monthly admissions where the person is detained under the MHA in the 24 hours pre or post-admission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'[MHA dashboard_extracts.xlsx]Admissions under the act'!$D$7:$BA$7</c:f>
              <c:numCache>
                <c:formatCode>mmm\-yy</c:formatCode>
                <c:ptCount val="50"/>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numCache>
            </c:numRef>
          </c:cat>
          <c:val>
            <c:numRef>
              <c:f>'[MHA dashboard_extracts.xlsx]Admissions under the act'!$D$12:$BA$12</c:f>
              <c:numCache>
                <c:formatCode>General</c:formatCode>
                <c:ptCount val="50"/>
                <c:pt idx="0">
                  <c:v>10</c:v>
                </c:pt>
                <c:pt idx="1">
                  <c:v>25</c:v>
                </c:pt>
                <c:pt idx="2">
                  <c:v>25</c:v>
                </c:pt>
                <c:pt idx="3">
                  <c:v>20</c:v>
                </c:pt>
                <c:pt idx="4">
                  <c:v>20</c:v>
                </c:pt>
                <c:pt idx="5">
                  <c:v>25</c:v>
                </c:pt>
                <c:pt idx="6">
                  <c:v>30</c:v>
                </c:pt>
                <c:pt idx="7">
                  <c:v>15</c:v>
                </c:pt>
                <c:pt idx="8">
                  <c:v>25</c:v>
                </c:pt>
                <c:pt idx="9">
                  <c:v>25</c:v>
                </c:pt>
                <c:pt idx="10">
                  <c:v>15</c:v>
                </c:pt>
                <c:pt idx="11">
                  <c:v>30</c:v>
                </c:pt>
                <c:pt idx="12">
                  <c:v>20</c:v>
                </c:pt>
                <c:pt idx="13">
                  <c:v>30</c:v>
                </c:pt>
                <c:pt idx="14">
                  <c:v>35</c:v>
                </c:pt>
                <c:pt idx="15">
                  <c:v>25</c:v>
                </c:pt>
                <c:pt idx="16">
                  <c:v>20</c:v>
                </c:pt>
                <c:pt idx="17">
                  <c:v>20</c:v>
                </c:pt>
                <c:pt idx="19">
                  <c:v>5</c:v>
                </c:pt>
                <c:pt idx="20">
                  <c:v>15</c:v>
                </c:pt>
                <c:pt idx="21">
                  <c:v>25</c:v>
                </c:pt>
                <c:pt idx="22">
                  <c:v>25</c:v>
                </c:pt>
                <c:pt idx="23">
                  <c:v>25</c:v>
                </c:pt>
                <c:pt idx="24">
                  <c:v>25</c:v>
                </c:pt>
                <c:pt idx="25">
                  <c:v>40</c:v>
                </c:pt>
                <c:pt idx="26">
                  <c:v>35</c:v>
                </c:pt>
                <c:pt idx="27">
                  <c:v>30</c:v>
                </c:pt>
                <c:pt idx="28">
                  <c:v>20</c:v>
                </c:pt>
                <c:pt idx="29">
                  <c:v>25</c:v>
                </c:pt>
                <c:pt idx="30">
                  <c:v>30</c:v>
                </c:pt>
                <c:pt idx="31">
                  <c:v>20</c:v>
                </c:pt>
                <c:pt idx="32">
                  <c:v>25</c:v>
                </c:pt>
                <c:pt idx="33">
                  <c:v>30</c:v>
                </c:pt>
                <c:pt idx="34">
                  <c:v>30</c:v>
                </c:pt>
                <c:pt idx="35">
                  <c:v>25</c:v>
                </c:pt>
                <c:pt idx="36">
                  <c:v>20</c:v>
                </c:pt>
                <c:pt idx="37">
                  <c:v>25</c:v>
                </c:pt>
                <c:pt idx="38">
                  <c:v>20</c:v>
                </c:pt>
                <c:pt idx="39">
                  <c:v>35</c:v>
                </c:pt>
                <c:pt idx="40">
                  <c:v>25</c:v>
                </c:pt>
                <c:pt idx="41">
                  <c:v>20</c:v>
                </c:pt>
                <c:pt idx="42">
                  <c:v>15</c:v>
                </c:pt>
                <c:pt idx="43">
                  <c:v>20</c:v>
                </c:pt>
                <c:pt idx="44">
                  <c:v>25</c:v>
                </c:pt>
                <c:pt idx="45">
                  <c:v>15</c:v>
                </c:pt>
                <c:pt idx="46">
                  <c:v>25</c:v>
                </c:pt>
                <c:pt idx="47">
                  <c:v>15</c:v>
                </c:pt>
                <c:pt idx="48">
                  <c:v>10</c:v>
                </c:pt>
                <c:pt idx="49">
                  <c:v>5</c:v>
                </c:pt>
              </c:numCache>
            </c:numRef>
          </c:val>
          <c:smooth val="0"/>
          <c:extLst>
            <c:ext xmlns:c16="http://schemas.microsoft.com/office/drawing/2014/chart" uri="{C3380CC4-5D6E-409C-BE32-E72D297353CC}">
              <c16:uniqueId val="{00000001-88EF-40BE-ADEB-E3C267E28D52}"/>
            </c:ext>
          </c:extLst>
        </c:ser>
        <c:dLbls>
          <c:showLegendKey val="0"/>
          <c:showVal val="0"/>
          <c:showCatName val="0"/>
          <c:showSerName val="0"/>
          <c:showPercent val="0"/>
          <c:showBubbleSize val="0"/>
        </c:dLbls>
        <c:marker val="1"/>
        <c:smooth val="0"/>
        <c:axId val="967516607"/>
        <c:axId val="959516719"/>
      </c:lineChart>
      <c:dateAx>
        <c:axId val="9675166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9516719"/>
        <c:crosses val="autoZero"/>
        <c:auto val="1"/>
        <c:lblOffset val="100"/>
        <c:baseTimeUnit val="months"/>
      </c:dateAx>
      <c:valAx>
        <c:axId val="959516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51660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a:t>
            </a:r>
            <a:r>
              <a:rPr lang="en-GB" baseline="0"/>
              <a:t>new and active community treatment orders, </a:t>
            </a:r>
          </a:p>
          <a:p>
            <a:pPr>
              <a:defRPr/>
            </a:pPr>
            <a:r>
              <a:rPr lang="en-GB" baseline="0"/>
              <a:t>April 2019 – May 2023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'CTOs - FY time series'!$A$6</c:f>
              <c:strCache>
                <c:ptCount val="1"/>
                <c:pt idx="0">
                  <c:v>Active episodes in the financial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'CTOs - FY time series'!$C$5:$G$5</c:f>
              <c:strCache>
                <c:ptCount val="5"/>
                <c:pt idx="0">
                  <c:v>FY 2020</c:v>
                </c:pt>
                <c:pt idx="1">
                  <c:v>FY 2021</c:v>
                </c:pt>
                <c:pt idx="2">
                  <c:v>FY 2022</c:v>
                </c:pt>
                <c:pt idx="3">
                  <c:v>FY 2023</c:v>
                </c:pt>
                <c:pt idx="4">
                  <c:v>FY 2024</c:v>
                </c:pt>
              </c:strCache>
            </c:strRef>
          </c:cat>
          <c:val>
            <c:numRef>
              <c:f>'CTOs - FY time series'!$C$6:$G$6</c:f>
              <c:numCache>
                <c:formatCode>General</c:formatCode>
                <c:ptCount val="5"/>
                <c:pt idx="0">
                  <c:v>5</c:v>
                </c:pt>
                <c:pt idx="1">
                  <c:v>5</c:v>
                </c:pt>
                <c:pt idx="2">
                  <c:v>10</c:v>
                </c:pt>
                <c:pt idx="3">
                  <c:v>30</c:v>
                </c:pt>
                <c:pt idx="4">
                  <c:v>55</c:v>
                </c:pt>
              </c:numCache>
            </c:numRef>
          </c:val>
          <c:extLst>
            <c:ext xmlns:c16="http://schemas.microsoft.com/office/drawing/2014/chart" uri="{C3380CC4-5D6E-409C-BE32-E72D297353CC}">
              <c16:uniqueId val="{00000000-42DD-44C0-A63D-976368D7D7A8}"/>
            </c:ext>
          </c:extLst>
        </c:ser>
        <c:dLbls>
          <c:showLegendKey val="0"/>
          <c:showVal val="0"/>
          <c:showCatName val="0"/>
          <c:showSerName val="0"/>
          <c:showPercent val="0"/>
          <c:showBubbleSize val="0"/>
        </c:dLbls>
        <c:gapWidth val="219"/>
        <c:overlap val="-27"/>
        <c:axId val="1571662640"/>
        <c:axId val="1563371104"/>
      </c:barChart>
      <c:barChart>
        <c:barDir val="col"/>
        <c:grouping val="clustered"/>
        <c:varyColors val="0"/>
        <c:ser>
          <c:idx val="1"/>
          <c:order val="1"/>
          <c:tx>
            <c:strRef>
              <c:f>'CTOs - FY time series'!$A$7</c:f>
              <c:strCache>
                <c:ptCount val="1"/>
                <c:pt idx="0">
                  <c:v>New episodes in the financial year</c:v>
                </c:pt>
              </c:strCache>
            </c:strRef>
          </c:tx>
          <c:spPr>
            <a:solidFill>
              <a:schemeClr val="accent2"/>
            </a:solidFill>
            <a:ln>
              <a:noFill/>
            </a:ln>
            <a:effectLst/>
          </c:spPr>
          <c:invertIfNegative val="0"/>
          <c:dLbls>
            <c:dLbl>
              <c:idx val="3"/>
              <c:layout>
                <c:manualLayout>
                  <c:x val="0"/>
                  <c:y val="7.77049210312125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DD-44C0-A63D-976368D7D7A8}"/>
                </c:ext>
              </c:extLst>
            </c:dLbl>
            <c:dLbl>
              <c:idx val="4"/>
              <c:layout>
                <c:manualLayout>
                  <c:x val="-1.0185067526415994E-16"/>
                  <c:y val="7.3059160287890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DD-44C0-A63D-976368D7D7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'CTOs - FY time series'!$C$5:$G$5</c:f>
              <c:strCache>
                <c:ptCount val="5"/>
                <c:pt idx="0">
                  <c:v>FY 2020</c:v>
                </c:pt>
                <c:pt idx="1">
                  <c:v>FY 2021</c:v>
                </c:pt>
                <c:pt idx="2">
                  <c:v>FY 2022</c:v>
                </c:pt>
                <c:pt idx="3">
                  <c:v>FY 2023</c:v>
                </c:pt>
                <c:pt idx="4">
                  <c:v>FY 2024</c:v>
                </c:pt>
              </c:strCache>
            </c:strRef>
          </c:cat>
          <c:val>
            <c:numRef>
              <c:f>'CTOs - FY time series'!$C$7:$G$7</c:f>
              <c:numCache>
                <c:formatCode>General</c:formatCode>
                <c:ptCount val="5"/>
                <c:pt idx="3">
                  <c:v>5</c:v>
                </c:pt>
                <c:pt idx="4">
                  <c:v>5</c:v>
                </c:pt>
              </c:numCache>
            </c:numRef>
          </c:val>
          <c:extLst>
            <c:ext xmlns:c16="http://schemas.microsoft.com/office/drawing/2014/chart" uri="{C3380CC4-5D6E-409C-BE32-E72D297353CC}">
              <c16:uniqueId val="{00000003-42DD-44C0-A63D-976368D7D7A8}"/>
            </c:ext>
          </c:extLst>
        </c:ser>
        <c:dLbls>
          <c:showLegendKey val="0"/>
          <c:showVal val="0"/>
          <c:showCatName val="0"/>
          <c:showSerName val="0"/>
          <c:showPercent val="0"/>
          <c:showBubbleSize val="0"/>
        </c:dLbls>
        <c:gapWidth val="219"/>
        <c:overlap val="-27"/>
        <c:axId val="2009058848"/>
        <c:axId val="1992669536"/>
      </c:barChart>
      <c:lineChart>
        <c:grouping val="standard"/>
        <c:varyColors val="0"/>
        <c:ser>
          <c:idx val="2"/>
          <c:order val="2"/>
          <c:tx>
            <c:strRef>
              <c:f>'CTOs - FY time series'!$A$8</c:f>
              <c:strCache>
                <c:ptCount val="1"/>
                <c:pt idx="0">
                  <c:v>Invisible value for chart axis</c:v>
                </c:pt>
              </c:strCache>
            </c:strRef>
          </c:tx>
          <c:spPr>
            <a:ln w="28575" cap="rnd">
              <a:solidFill>
                <a:schemeClr val="accent3"/>
              </a:solidFill>
              <a:round/>
            </a:ln>
            <a:effectLst/>
          </c:spPr>
          <c:marker>
            <c:symbol val="none"/>
          </c:marker>
          <c:cat>
            <c:strRef>
              <c:f>'CTOs - FY time series'!$C$5:$G$5</c:f>
              <c:strCache>
                <c:ptCount val="5"/>
                <c:pt idx="0">
                  <c:v>FY 2020</c:v>
                </c:pt>
                <c:pt idx="1">
                  <c:v>FY 2021</c:v>
                </c:pt>
                <c:pt idx="2">
                  <c:v>FY 2022</c:v>
                </c:pt>
                <c:pt idx="3">
                  <c:v>FY 2023</c:v>
                </c:pt>
                <c:pt idx="4">
                  <c:v>FY 2024</c:v>
                </c:pt>
              </c:strCache>
            </c:strRef>
          </c:cat>
          <c:val>
            <c:numRef>
              <c:f>'CTOs - FY time series'!$C$8:$G$8</c:f>
              <c:numCache>
                <c:formatCode>General</c:formatCode>
                <c:ptCount val="5"/>
                <c:pt idx="0">
                  <c:v>55</c:v>
                </c:pt>
              </c:numCache>
            </c:numRef>
          </c:val>
          <c:smooth val="0"/>
          <c:extLst>
            <c:ext xmlns:c16="http://schemas.microsoft.com/office/drawing/2014/chart" uri="{C3380CC4-5D6E-409C-BE32-E72D297353CC}">
              <c16:uniqueId val="{00000004-42DD-44C0-A63D-976368D7D7A8}"/>
            </c:ext>
          </c:extLst>
        </c:ser>
        <c:dLbls>
          <c:showLegendKey val="0"/>
          <c:showVal val="0"/>
          <c:showCatName val="0"/>
          <c:showSerName val="0"/>
          <c:showPercent val="0"/>
          <c:showBubbleSize val="0"/>
        </c:dLbls>
        <c:marker val="1"/>
        <c:smooth val="0"/>
        <c:axId val="2009058848"/>
        <c:axId val="1992669536"/>
      </c:lineChart>
      <c:catAx>
        <c:axId val="157166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371104"/>
        <c:crosses val="autoZero"/>
        <c:auto val="1"/>
        <c:lblAlgn val="ctr"/>
        <c:lblOffset val="100"/>
        <c:noMultiLvlLbl val="0"/>
      </c:catAx>
      <c:valAx>
        <c:axId val="156337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662640"/>
        <c:crosses val="autoZero"/>
        <c:crossBetween val="between"/>
      </c:valAx>
      <c:valAx>
        <c:axId val="1992669536"/>
        <c:scaling>
          <c:orientation val="minMax"/>
        </c:scaling>
        <c:delete val="1"/>
        <c:axPos val="r"/>
        <c:numFmt formatCode="General" sourceLinked="1"/>
        <c:majorTickMark val="out"/>
        <c:minorTickMark val="none"/>
        <c:tickLblPos val="nextTo"/>
        <c:crossAx val="2009058848"/>
        <c:crosses val="max"/>
        <c:crossBetween val="between"/>
      </c:valAx>
      <c:catAx>
        <c:axId val="2009058848"/>
        <c:scaling>
          <c:orientation val="minMax"/>
        </c:scaling>
        <c:delete val="1"/>
        <c:axPos val="b"/>
        <c:numFmt formatCode="General" sourceLinked="1"/>
        <c:majorTickMark val="out"/>
        <c:minorTickMark val="none"/>
        <c:tickLblPos val="nextTo"/>
        <c:crossAx val="1992669536"/>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General population by</a:t>
            </a:r>
            <a:r>
              <a:rPr lang="en-GB" baseline="0"/>
              <a:t> age group for C&amp;P ICB, Census 2021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'[ICB pop census 2021 by ethnic group, age and sex.xlsx]Tables'!$A$15</c:f>
              <c:strCache>
                <c:ptCount val="1"/>
                <c:pt idx="0">
                  <c:v>0-17</c:v>
                </c:pt>
              </c:strCache>
            </c:strRef>
          </c:tx>
          <c:spPr>
            <a:solidFill>
              <a:srgbClr val="003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sex.xlsx]Tables'!$C$15</c:f>
              <c:numCache>
                <c:formatCode>0.0%</c:formatCode>
                <c:ptCount val="1"/>
                <c:pt idx="0">
                  <c:v>0.20919847082063844</c:v>
                </c:pt>
              </c:numCache>
            </c:numRef>
          </c:val>
          <c:extLst>
            <c:ext xmlns:c16="http://schemas.microsoft.com/office/drawing/2014/chart" uri="{C3380CC4-5D6E-409C-BE32-E72D297353CC}">
              <c16:uniqueId val="{00000000-20A4-4113-9D89-74B5B6D53407}"/>
            </c:ext>
          </c:extLst>
        </c:ser>
        <c:ser>
          <c:idx val="1"/>
          <c:order val="1"/>
          <c:tx>
            <c:strRef>
              <c:f>'[ICB pop census 2021 by ethnic group, age and sex.xlsx]Tables'!$A$16</c:f>
              <c:strCache>
                <c:ptCount val="1"/>
                <c:pt idx="0">
                  <c:v>18-24</c:v>
                </c:pt>
              </c:strCache>
            </c:strRef>
          </c:tx>
          <c:spPr>
            <a:solidFill>
              <a:srgbClr val="0072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sex.xlsx]Tables'!$C$16</c:f>
              <c:numCache>
                <c:formatCode>0.0%</c:formatCode>
                <c:ptCount val="1"/>
                <c:pt idx="0">
                  <c:v>8.5405782414437345E-2</c:v>
                </c:pt>
              </c:numCache>
            </c:numRef>
          </c:val>
          <c:extLst>
            <c:ext xmlns:c16="http://schemas.microsoft.com/office/drawing/2014/chart" uri="{C3380CC4-5D6E-409C-BE32-E72D297353CC}">
              <c16:uniqueId val="{00000001-20A4-4113-9D89-74B5B6D53407}"/>
            </c:ext>
          </c:extLst>
        </c:ser>
        <c:ser>
          <c:idx val="2"/>
          <c:order val="2"/>
          <c:tx>
            <c:strRef>
              <c:f>'[ICB pop census 2021 by ethnic group, age and sex.xlsx]Tables'!$A$17</c:f>
              <c:strCache>
                <c:ptCount val="1"/>
                <c:pt idx="0">
                  <c:v>25-34</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sex.xlsx]Tables'!$C$17</c:f>
              <c:numCache>
                <c:formatCode>0.0%</c:formatCode>
                <c:ptCount val="1"/>
                <c:pt idx="0">
                  <c:v>0.14130041465379742</c:v>
                </c:pt>
              </c:numCache>
            </c:numRef>
          </c:val>
          <c:extLst>
            <c:ext xmlns:c16="http://schemas.microsoft.com/office/drawing/2014/chart" uri="{C3380CC4-5D6E-409C-BE32-E72D297353CC}">
              <c16:uniqueId val="{00000002-20A4-4113-9D89-74B5B6D53407}"/>
            </c:ext>
          </c:extLst>
        </c:ser>
        <c:ser>
          <c:idx val="3"/>
          <c:order val="3"/>
          <c:tx>
            <c:strRef>
              <c:f>'[ICB pop census 2021 by ethnic group, age and sex.xlsx]Tables'!$A$18</c:f>
              <c:strCache>
                <c:ptCount val="1"/>
                <c:pt idx="0">
                  <c:v>35-44</c:v>
                </c:pt>
              </c:strCache>
            </c:strRef>
          </c:tx>
          <c:spPr>
            <a:solidFill>
              <a:srgbClr val="00A9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sex.xlsx]Tables'!$C$18</c:f>
              <c:numCache>
                <c:formatCode>0.0%</c:formatCode>
                <c:ptCount val="1"/>
                <c:pt idx="0">
                  <c:v>0.13695928565415927</c:v>
                </c:pt>
              </c:numCache>
            </c:numRef>
          </c:val>
          <c:extLst>
            <c:ext xmlns:c16="http://schemas.microsoft.com/office/drawing/2014/chart" uri="{C3380CC4-5D6E-409C-BE32-E72D297353CC}">
              <c16:uniqueId val="{00000003-20A4-4113-9D89-74B5B6D53407}"/>
            </c:ext>
          </c:extLst>
        </c:ser>
        <c:ser>
          <c:idx val="4"/>
          <c:order val="4"/>
          <c:tx>
            <c:strRef>
              <c:f>'[ICB pop census 2021 by ethnic group, age and sex.xlsx]Tables'!$A$19</c:f>
              <c:strCache>
                <c:ptCount val="1"/>
                <c:pt idx="0">
                  <c:v>45-54</c:v>
                </c:pt>
              </c:strCache>
            </c:strRef>
          </c:tx>
          <c:spPr>
            <a:solidFill>
              <a:srgbClr val="0096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sex.xlsx]Tables'!$C$19</c:f>
              <c:numCache>
                <c:formatCode>0.0%</c:formatCode>
                <c:ptCount val="1"/>
                <c:pt idx="0">
                  <c:v>0.13285647600025799</c:v>
                </c:pt>
              </c:numCache>
            </c:numRef>
          </c:val>
          <c:extLst>
            <c:ext xmlns:c16="http://schemas.microsoft.com/office/drawing/2014/chart" uri="{C3380CC4-5D6E-409C-BE32-E72D297353CC}">
              <c16:uniqueId val="{00000004-20A4-4113-9D89-74B5B6D53407}"/>
            </c:ext>
          </c:extLst>
        </c:ser>
        <c:ser>
          <c:idx val="5"/>
          <c:order val="5"/>
          <c:tx>
            <c:strRef>
              <c:f>'[ICB pop census 2021 by ethnic group, age and sex.xlsx]Tables'!$A$20</c:f>
              <c:strCache>
                <c:ptCount val="1"/>
                <c:pt idx="0">
                  <c:v>55-64</c:v>
                </c:pt>
              </c:strCache>
            </c:strRef>
          </c:tx>
          <c:spPr>
            <a:solidFill>
              <a:srgbClr val="4255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sex.xlsx]Tables'!$C$20</c:f>
              <c:numCache>
                <c:formatCode>0.0%</c:formatCode>
                <c:ptCount val="1"/>
                <c:pt idx="0">
                  <c:v>0.11797463538779915</c:v>
                </c:pt>
              </c:numCache>
            </c:numRef>
          </c:val>
          <c:extLst>
            <c:ext xmlns:c16="http://schemas.microsoft.com/office/drawing/2014/chart" uri="{C3380CC4-5D6E-409C-BE32-E72D297353CC}">
              <c16:uniqueId val="{00000005-20A4-4113-9D89-74B5B6D53407}"/>
            </c:ext>
          </c:extLst>
        </c:ser>
        <c:ser>
          <c:idx val="6"/>
          <c:order val="6"/>
          <c:tx>
            <c:strRef>
              <c:f>'[ICB pop census 2021 by ethnic group, age and sex.xlsx]Tables'!$A$21</c:f>
              <c:strCache>
                <c:ptCount val="1"/>
                <c:pt idx="0">
                  <c:v>65+</c:v>
                </c:pt>
              </c:strCache>
            </c:strRef>
          </c:tx>
          <c:spPr>
            <a:solidFill>
              <a:srgbClr val="CE69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sex.xlsx]Tables'!$C$21</c:f>
              <c:numCache>
                <c:formatCode>0.0%</c:formatCode>
                <c:ptCount val="1"/>
                <c:pt idx="0">
                  <c:v>0.17630493506891037</c:v>
                </c:pt>
              </c:numCache>
            </c:numRef>
          </c:val>
          <c:extLst>
            <c:ext xmlns:c16="http://schemas.microsoft.com/office/drawing/2014/chart" uri="{C3380CC4-5D6E-409C-BE32-E72D297353CC}">
              <c16:uniqueId val="{00000006-20A4-4113-9D89-74B5B6D53407}"/>
            </c:ext>
          </c:extLst>
        </c:ser>
        <c:dLbls>
          <c:showLegendKey val="0"/>
          <c:showVal val="0"/>
          <c:showCatName val="0"/>
          <c:showSerName val="0"/>
          <c:showPercent val="0"/>
          <c:showBubbleSize val="0"/>
        </c:dLbls>
        <c:gapWidth val="150"/>
        <c:overlap val="100"/>
        <c:axId val="1691328271"/>
        <c:axId val="1676981119"/>
      </c:barChart>
      <c:catAx>
        <c:axId val="1691328271"/>
        <c:scaling>
          <c:orientation val="minMax"/>
        </c:scaling>
        <c:delete val="1"/>
        <c:axPos val="l"/>
        <c:numFmt formatCode="General" sourceLinked="1"/>
        <c:majorTickMark val="none"/>
        <c:minorTickMark val="none"/>
        <c:tickLblPos val="nextTo"/>
        <c:crossAx val="1676981119"/>
        <c:crosses val="autoZero"/>
        <c:auto val="1"/>
        <c:lblAlgn val="ctr"/>
        <c:lblOffset val="100"/>
        <c:noMultiLvlLbl val="0"/>
      </c:catAx>
      <c:valAx>
        <c:axId val="167698111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132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General population by</a:t>
            </a:r>
            <a:r>
              <a:rPr lang="en-GB" baseline="0"/>
              <a:t> ethnic group for C&amp;P ICB, Census 2021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'[ICB pop census 2021 by ethnic group, age and sex.xlsx]Tables'!$E$2</c:f>
              <c:strCache>
                <c:ptCount val="1"/>
                <c:pt idx="0">
                  <c:v>Asian</c:v>
                </c:pt>
              </c:strCache>
            </c:strRef>
          </c:tx>
          <c:spPr>
            <a:solidFill>
              <a:srgbClr val="003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sex.xlsx]Tables'!$F$2</c:f>
              <c:numCache>
                <c:formatCode>0.0%</c:formatCode>
                <c:ptCount val="1"/>
                <c:pt idx="0">
                  <c:v>7.7725996158467064E-2</c:v>
                </c:pt>
              </c:numCache>
            </c:numRef>
          </c:val>
          <c:extLst>
            <c:ext xmlns:c16="http://schemas.microsoft.com/office/drawing/2014/chart" uri="{C3380CC4-5D6E-409C-BE32-E72D297353CC}">
              <c16:uniqueId val="{00000000-32A8-4D2E-8D63-6D39B47FEABA}"/>
            </c:ext>
          </c:extLst>
        </c:ser>
        <c:ser>
          <c:idx val="1"/>
          <c:order val="1"/>
          <c:tx>
            <c:strRef>
              <c:f>'[ICB pop census 2021 by ethnic group, age and sex.xlsx]Tables'!$E$3</c:f>
              <c:strCache>
                <c:ptCount val="1"/>
                <c:pt idx="0">
                  <c:v>Black</c:v>
                </c:pt>
              </c:strCache>
            </c:strRef>
          </c:tx>
          <c:spPr>
            <a:solidFill>
              <a:srgbClr val="0072CE"/>
            </a:solidFill>
            <a:ln>
              <a:noFill/>
            </a:ln>
            <a:effectLst/>
          </c:spPr>
          <c:invertIfNegative val="0"/>
          <c:dLbls>
            <c:dLbl>
              <c:idx val="0"/>
              <c:layout>
                <c:manualLayout>
                  <c:x val="-2.8480470470461489E-3"/>
                  <c:y val="-0.179956150506765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sex.xlsx]Tables'!$F$3</c:f>
              <c:numCache>
                <c:formatCode>0.0%</c:formatCode>
                <c:ptCount val="1"/>
                <c:pt idx="0">
                  <c:v>2.0498743357394843E-2</c:v>
                </c:pt>
              </c:numCache>
            </c:numRef>
          </c:val>
          <c:extLst>
            <c:ext xmlns:c16="http://schemas.microsoft.com/office/drawing/2014/chart" uri="{C3380CC4-5D6E-409C-BE32-E72D297353CC}">
              <c16:uniqueId val="{00000001-32A8-4D2E-8D63-6D39B47FEABA}"/>
            </c:ext>
          </c:extLst>
        </c:ser>
        <c:ser>
          <c:idx val="2"/>
          <c:order val="2"/>
          <c:tx>
            <c:strRef>
              <c:f>'[ICB pop census 2021 by ethnic group, age and sex.xlsx]Tables'!$E$4</c:f>
              <c:strCache>
                <c:ptCount val="1"/>
                <c:pt idx="0">
                  <c:v>Mixed</c:v>
                </c:pt>
              </c:strCache>
            </c:strRef>
          </c:tx>
          <c:spPr>
            <a:solidFill>
              <a:srgbClr val="41B6E6"/>
            </a:solidFill>
            <a:ln>
              <a:noFill/>
            </a:ln>
            <a:effectLst/>
          </c:spPr>
          <c:invertIfNegative val="0"/>
          <c:dLbls>
            <c:dLbl>
              <c:idx val="0"/>
              <c:layout>
                <c:manualLayout>
                  <c:x val="2.8480470470461489E-3"/>
                  <c:y val="2.61417170360348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sex.xlsx]Tables'!$F$4</c:f>
              <c:numCache>
                <c:formatCode>0.0%</c:formatCode>
                <c:ptCount val="1"/>
                <c:pt idx="0">
                  <c:v>2.9984509242527102E-2</c:v>
                </c:pt>
              </c:numCache>
            </c:numRef>
          </c:val>
          <c:extLst>
            <c:ext xmlns:c16="http://schemas.microsoft.com/office/drawing/2014/chart" uri="{C3380CC4-5D6E-409C-BE32-E72D297353CC}">
              <c16:uniqueId val="{00000002-32A8-4D2E-8D63-6D39B47FEABA}"/>
            </c:ext>
          </c:extLst>
        </c:ser>
        <c:ser>
          <c:idx val="3"/>
          <c:order val="3"/>
          <c:tx>
            <c:strRef>
              <c:f>'[ICB pop census 2021 by ethnic group, age and sex.xlsx]Tables'!$E$5</c:f>
              <c:strCache>
                <c:ptCount val="1"/>
                <c:pt idx="0">
                  <c:v>Other</c:v>
                </c:pt>
              </c:strCache>
            </c:strRef>
          </c:tx>
          <c:spPr>
            <a:solidFill>
              <a:srgbClr val="00A9CE"/>
            </a:solidFill>
            <a:ln>
              <a:noFill/>
            </a:ln>
            <a:effectLst/>
          </c:spPr>
          <c:invertIfNegative val="0"/>
          <c:dLbls>
            <c:dLbl>
              <c:idx val="0"/>
              <c:layout>
                <c:manualLayout>
                  <c:x val="7.1201176176153725E-3"/>
                  <c:y val="-0.1391162793139228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sex.xlsx]Tables'!$F$5</c:f>
              <c:numCache>
                <c:formatCode>0.0%</c:formatCode>
                <c:ptCount val="1"/>
                <c:pt idx="0">
                  <c:v>1.6323781974967724E-2</c:v>
                </c:pt>
              </c:numCache>
            </c:numRef>
          </c:val>
          <c:extLst>
            <c:ext xmlns:c16="http://schemas.microsoft.com/office/drawing/2014/chart" uri="{C3380CC4-5D6E-409C-BE32-E72D297353CC}">
              <c16:uniqueId val="{00000004-32A8-4D2E-8D63-6D39B47FEABA}"/>
            </c:ext>
          </c:extLst>
        </c:ser>
        <c:ser>
          <c:idx val="4"/>
          <c:order val="4"/>
          <c:tx>
            <c:strRef>
              <c:f>'[ICB pop census 2021 by ethnic group, age and sex.xlsx]Tables'!$E$6</c:f>
              <c:strCache>
                <c:ptCount val="1"/>
                <c:pt idx="0">
                  <c:v>White British</c:v>
                </c:pt>
              </c:strCache>
            </c:strRef>
          </c:tx>
          <c:spPr>
            <a:solidFill>
              <a:srgbClr val="009639"/>
            </a:solidFill>
            <a:ln>
              <a:noFill/>
            </a:ln>
            <a:effectLst/>
          </c:spPr>
          <c:invertIfNegative val="0"/>
          <c:dLbls>
            <c:dLbl>
              <c:idx val="0"/>
              <c:layout>
                <c:manualLayout>
                  <c:x val="-2.6852822795858267E-2"/>
                  <c:y val="-1.5894704338428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sex.xlsx]Tables'!$F$6</c:f>
              <c:numCache>
                <c:formatCode>0.0%</c:formatCode>
                <c:ptCount val="1"/>
                <c:pt idx="0">
                  <c:v>0.73260788049924619</c:v>
                </c:pt>
              </c:numCache>
            </c:numRef>
          </c:val>
          <c:extLst>
            <c:ext xmlns:c16="http://schemas.microsoft.com/office/drawing/2014/chart" uri="{C3380CC4-5D6E-409C-BE32-E72D297353CC}">
              <c16:uniqueId val="{00000006-32A8-4D2E-8D63-6D39B47FEABA}"/>
            </c:ext>
          </c:extLst>
        </c:ser>
        <c:ser>
          <c:idx val="5"/>
          <c:order val="5"/>
          <c:tx>
            <c:strRef>
              <c:f>'[ICB pop census 2021 by ethnic group, age and sex.xlsx]Tables'!$E$7</c:f>
              <c:strCache>
                <c:ptCount val="1"/>
                <c:pt idx="0">
                  <c:v>White Other</c:v>
                </c:pt>
              </c:strCache>
            </c:strRef>
          </c:tx>
          <c:spPr>
            <a:solidFill>
              <a:srgbClr val="425563"/>
            </a:solidFill>
            <a:ln>
              <a:noFill/>
            </a:ln>
            <a:effectLst/>
          </c:spPr>
          <c:invertIfNegative val="0"/>
          <c:dLbls>
            <c:dLbl>
              <c:idx val="0"/>
              <c:layout>
                <c:manualLayout>
                  <c:x val="6.7823885740835501E-3"/>
                  <c:y val="-1.307189542483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sex.xlsx]Tables'!$F$7</c:f>
              <c:numCache>
                <c:formatCode>0.0%</c:formatCode>
                <c:ptCount val="1"/>
                <c:pt idx="0">
                  <c:v>0.12285908876739704</c:v>
                </c:pt>
              </c:numCache>
            </c:numRef>
          </c:val>
          <c:extLst>
            <c:ext xmlns:c16="http://schemas.microsoft.com/office/drawing/2014/chart" uri="{C3380CC4-5D6E-409C-BE32-E72D297353CC}">
              <c16:uniqueId val="{00000008-32A8-4D2E-8D63-6D39B47FEABA}"/>
            </c:ext>
          </c:extLst>
        </c:ser>
        <c:dLbls>
          <c:showLegendKey val="0"/>
          <c:showVal val="0"/>
          <c:showCatName val="0"/>
          <c:showSerName val="0"/>
          <c:showPercent val="0"/>
          <c:showBubbleSize val="0"/>
        </c:dLbls>
        <c:gapWidth val="150"/>
        <c:overlap val="100"/>
        <c:axId val="1691328271"/>
        <c:axId val="1676981119"/>
      </c:barChart>
      <c:catAx>
        <c:axId val="1691328271"/>
        <c:scaling>
          <c:orientation val="minMax"/>
        </c:scaling>
        <c:delete val="1"/>
        <c:axPos val="l"/>
        <c:numFmt formatCode="General" sourceLinked="1"/>
        <c:majorTickMark val="none"/>
        <c:minorTickMark val="none"/>
        <c:tickLblPos val="nextTo"/>
        <c:crossAx val="1676981119"/>
        <c:crosses val="autoZero"/>
        <c:auto val="1"/>
        <c:lblAlgn val="ctr"/>
        <c:lblOffset val="100"/>
        <c:noMultiLvlLbl val="0"/>
      </c:catAx>
      <c:valAx>
        <c:axId val="167698111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132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Detentions under the MHA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46740913707678E-2"/>
          <c:y val="0.12420254610433804"/>
          <c:w val="0.8907449800293642"/>
          <c:h val="0.68775772642021615"/>
        </c:manualLayout>
      </c:layout>
      <c:barChart>
        <c:barDir val="col"/>
        <c:grouping val="clustered"/>
        <c:varyColors val="0"/>
        <c:ser>
          <c:idx val="0"/>
          <c:order val="0"/>
          <c:tx>
            <c:v>STP</c:v>
          </c:tx>
          <c:spPr>
            <a:solidFill>
              <a:schemeClr val="accent1"/>
            </a:solidFill>
            <a:ln>
              <a:noFill/>
            </a:ln>
            <a:effectLst/>
          </c:spPr>
          <c:invertIfNegative val="0"/>
          <c:errBars>
            <c:errBarType val="both"/>
            <c:errValType val="cust"/>
            <c:noEndCap val="0"/>
            <c:plus>
              <c:numRef>
                <c:f>[CIs_v2.xlsx]MHA!$J$7:$J$13</c:f>
                <c:numCache>
                  <c:formatCode>General</c:formatCode>
                  <c:ptCount val="7"/>
                  <c:pt idx="0">
                    <c:v>5.9927003995784816</c:v>
                  </c:pt>
                  <c:pt idx="1">
                    <c:v>5.8218994836576172</c:v>
                  </c:pt>
                  <c:pt idx="2">
                    <c:v>4.5192797461941723</c:v>
                  </c:pt>
                  <c:pt idx="3">
                    <c:v>5.415710499381774</c:v>
                  </c:pt>
                  <c:pt idx="4">
                    <c:v>5.4601968483967909</c:v>
                  </c:pt>
                  <c:pt idx="5">
                    <c:v>4.6688983644643685</c:v>
                  </c:pt>
                  <c:pt idx="6">
                    <c:v>0.82153178013182071</c:v>
                  </c:pt>
                </c:numCache>
              </c:numRef>
            </c:plus>
            <c:minus>
              <c:numRef>
                <c:f>[CIs_v2.xlsx]MHA!$I$7:$I$13</c:f>
                <c:numCache>
                  <c:formatCode>General</c:formatCode>
                  <c:ptCount val="7"/>
                  <c:pt idx="0">
                    <c:v>5.5694307224807744</c:v>
                  </c:pt>
                  <c:pt idx="1">
                    <c:v>5.5161086291409021</c:v>
                  </c:pt>
                  <c:pt idx="2">
                    <c:v>4.2181085189939154</c:v>
                  </c:pt>
                  <c:pt idx="3">
                    <c:v>5.0517190045227096</c:v>
                  </c:pt>
                  <c:pt idx="4">
                    <c:v>5.0727510774625415</c:v>
                  </c:pt>
                  <c:pt idx="5">
                    <c:v>4.3741546317428543</c:v>
                  </c:pt>
                  <c:pt idx="6">
                    <c:v>0.77860713832028239</c:v>
                  </c:pt>
                </c:numCache>
              </c:numRef>
            </c:minus>
            <c:spPr>
              <a:noFill/>
              <a:ln w="9525" cap="flat" cmpd="sng" algn="ctr">
                <a:solidFill>
                  <a:schemeClr val="tx1">
                    <a:lumMod val="65000"/>
                    <a:lumOff val="35000"/>
                  </a:schemeClr>
                </a:solidFill>
                <a:round/>
              </a:ln>
              <a:effectLst/>
            </c:spPr>
          </c:errBars>
          <c:cat>
            <c:strRef>
              <c:f>[CIs_v2.xlsx]MHA!$B$7:$B$13</c:f>
              <c:strCache>
                <c:ptCount val="7"/>
                <c:pt idx="0">
                  <c:v>BEDFORDSHIRE, LUTON AND MILTON KEYNES STP</c:v>
                </c:pt>
                <c:pt idx="1">
                  <c:v>SUFFOLK AND NORTH EAST ESSEX ICS</c:v>
                </c:pt>
                <c:pt idx="2">
                  <c:v>HERTFORDSHIRE AND WEST ESSEX STP</c:v>
                </c:pt>
                <c:pt idx="3">
                  <c:v>NORFOLK AND WAVENEY HEALTH &amp; CARE PARTNERSHIP (STP)</c:v>
                </c:pt>
                <c:pt idx="4">
                  <c:v>CAMBRIDGESHIRE AND PETERBOROUGH STP</c:v>
                </c:pt>
                <c:pt idx="5">
                  <c:v>MID AND SOUTH ESSEX STP</c:v>
                </c:pt>
                <c:pt idx="6">
                  <c:v>ENGLAND</c:v>
                </c:pt>
              </c:strCache>
            </c:strRef>
          </c:cat>
          <c:val>
            <c:numRef>
              <c:f>[CIs_v2.xlsx]MHA!$F$7:$F$13</c:f>
              <c:numCache>
                <c:formatCode>0.0</c:formatCode>
                <c:ptCount val="7"/>
                <c:pt idx="0">
                  <c:v>83.4</c:v>
                </c:pt>
                <c:pt idx="1">
                  <c:v>82.6</c:v>
                </c:pt>
                <c:pt idx="2">
                  <c:v>73.900000000000006</c:v>
                </c:pt>
                <c:pt idx="3">
                  <c:v>73.599999999999994</c:v>
                </c:pt>
                <c:pt idx="4">
                  <c:v>64.7</c:v>
                </c:pt>
                <c:pt idx="5">
                  <c:v>63.8</c:v>
                </c:pt>
                <c:pt idx="6" formatCode="_-* #,##0.0_-;\-* #,##0.0_-;_-* &quot;-&quot;??_-;_-@_-">
                  <c:v>94.3</c:v>
                </c:pt>
              </c:numCache>
            </c:numRef>
          </c:val>
          <c:extLst>
            <c:ext xmlns:c16="http://schemas.microsoft.com/office/drawing/2014/chart" uri="{C3380CC4-5D6E-409C-BE32-E72D297353CC}">
              <c16:uniqueId val="{00000000-619C-48D8-9483-74DB7012332F}"/>
            </c:ext>
          </c:extLst>
        </c:ser>
        <c:dLbls>
          <c:showLegendKey val="0"/>
          <c:showVal val="0"/>
          <c:showCatName val="0"/>
          <c:showSerName val="0"/>
          <c:showPercent val="0"/>
          <c:showBubbleSize val="0"/>
        </c:dLbls>
        <c:gapWidth val="219"/>
        <c:axId val="1579709472"/>
        <c:axId val="2005519248"/>
      </c:barChart>
      <c:lineChart>
        <c:grouping val="standard"/>
        <c:varyColors val="0"/>
        <c:ser>
          <c:idx val="1"/>
          <c:order val="1"/>
          <c:tx>
            <c:v>England</c:v>
          </c:tx>
          <c:spPr>
            <a:ln w="28575" cap="rnd">
              <a:solidFill>
                <a:schemeClr val="accent2"/>
              </a:solidFill>
              <a:round/>
            </a:ln>
            <a:effectLst/>
          </c:spPr>
          <c:marker>
            <c:symbol val="none"/>
          </c:marker>
          <c:cat>
            <c:strRef>
              <c:f>[CIs_v2.xlsx]MHA!$B$7:$B$12</c:f>
              <c:strCache>
                <c:ptCount val="6"/>
                <c:pt idx="0">
                  <c:v>BEDFORDSHIRE, LUTON AND MILTON KEYNES STP</c:v>
                </c:pt>
                <c:pt idx="1">
                  <c:v>SUFFOLK AND NORTH EAST ESSEX ICS</c:v>
                </c:pt>
                <c:pt idx="2">
                  <c:v>HERTFORDSHIRE AND WEST ESSEX STP</c:v>
                </c:pt>
                <c:pt idx="3">
                  <c:v>NORFOLK AND WAVENEY HEALTH &amp; CARE PARTNERSHIP (STP)</c:v>
                </c:pt>
                <c:pt idx="4">
                  <c:v>CAMBRIDGESHIRE AND PETERBOROUGH STP</c:v>
                </c:pt>
                <c:pt idx="5">
                  <c:v>MID AND SOUTH ESSEX STP</c:v>
                </c:pt>
              </c:strCache>
            </c:strRef>
          </c:cat>
          <c:val>
            <c:numRef>
              <c:f>MHA!#REF!</c:f>
              <c:numCache>
                <c:formatCode>General</c:formatCode>
                <c:ptCount val="1"/>
                <c:pt idx="0">
                  <c:v>1</c:v>
                </c:pt>
              </c:numCache>
            </c:numRef>
          </c:val>
          <c:smooth val="0"/>
          <c:extLst>
            <c:ext xmlns:c16="http://schemas.microsoft.com/office/drawing/2014/chart" uri="{C3380CC4-5D6E-409C-BE32-E72D297353CC}">
              <c16:uniqueId val="{00000001-619C-48D8-9483-74DB7012332F}"/>
            </c:ext>
          </c:extLst>
        </c:ser>
        <c:dLbls>
          <c:showLegendKey val="0"/>
          <c:showVal val="0"/>
          <c:showCatName val="0"/>
          <c:showSerName val="0"/>
          <c:showPercent val="0"/>
          <c:showBubbleSize val="0"/>
        </c:dLbls>
        <c:marker val="1"/>
        <c:smooth val="0"/>
        <c:axId val="1579709472"/>
        <c:axId val="2005519248"/>
      </c:lineChart>
      <c:catAx>
        <c:axId val="157970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5519248"/>
        <c:crosses val="autoZero"/>
        <c:auto val="1"/>
        <c:lblAlgn val="ctr"/>
        <c:lblOffset val="100"/>
        <c:noMultiLvlLbl val="0"/>
      </c:catAx>
      <c:valAx>
        <c:axId val="2005519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70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a:t>
            </a:r>
            <a:r>
              <a:rPr lang="en-US" baseline="0"/>
              <a:t> of detentions by gender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'[CIs and SPCs.xlsx]MHA'!$B$21</c:f>
              <c:strCache>
                <c:ptCount val="1"/>
                <c:pt idx="0">
                  <c:v>CAMBRIDGESHIRE AND PETERBOROUGH STP</c:v>
                </c:pt>
              </c:strCache>
            </c:strRef>
          </c:tx>
          <c:spPr>
            <a:solidFill>
              <a:schemeClr val="accent1"/>
            </a:solidFill>
            <a:ln>
              <a:noFill/>
            </a:ln>
            <a:effectLst/>
          </c:spPr>
          <c:invertIfNegative val="0"/>
          <c:errBars>
            <c:errBarType val="both"/>
            <c:errValType val="cust"/>
            <c:noEndCap val="0"/>
            <c:plus>
              <c:numRef>
                <c:f>'[CIs and SPCs.xlsx]MHA'!$O$21:$P$21</c:f>
                <c:numCache>
                  <c:formatCode>General</c:formatCode>
                  <c:ptCount val="2"/>
                  <c:pt idx="0">
                    <c:v>7.5359619646246756</c:v>
                  </c:pt>
                  <c:pt idx="1">
                    <c:v>8.3082178856929545</c:v>
                  </c:pt>
                </c:numCache>
              </c:numRef>
            </c:plus>
            <c:minus>
              <c:numRef>
                <c:f>'[CIs and SPCs.xlsx]MHA'!$M$21:$N$21</c:f>
                <c:numCache>
                  <c:formatCode>General</c:formatCode>
                  <c:ptCount val="2"/>
                  <c:pt idx="0">
                    <c:v>6.8733173474882108</c:v>
                  </c:pt>
                  <c:pt idx="1">
                    <c:v>7.6470592396387786</c:v>
                  </c:pt>
                </c:numCache>
              </c:numRef>
            </c:minus>
            <c:spPr>
              <a:noFill/>
              <a:ln w="9525" cap="flat" cmpd="sng" algn="ctr">
                <a:solidFill>
                  <a:schemeClr val="tx1">
                    <a:lumMod val="65000"/>
                    <a:lumOff val="35000"/>
                  </a:schemeClr>
                </a:solidFill>
                <a:round/>
              </a:ln>
              <a:effectLst/>
            </c:spPr>
          </c:errBars>
          <c:cat>
            <c:strRef>
              <c:f>'[CIs and SPCs.xlsx]MHA'!$G$20:$H$20</c:f>
              <c:strCache>
                <c:ptCount val="2"/>
                <c:pt idx="0">
                  <c:v>Male</c:v>
                </c:pt>
                <c:pt idx="1">
                  <c:v>Female</c:v>
                </c:pt>
              </c:strCache>
            </c:strRef>
          </c:cat>
          <c:val>
            <c:numRef>
              <c:f>'[CIs and SPCs.xlsx]MHA'!$G$21:$H$21</c:f>
              <c:numCache>
                <c:formatCode>0.0</c:formatCode>
                <c:ptCount val="2"/>
                <c:pt idx="0">
                  <c:v>58.313222747539626</c:v>
                </c:pt>
                <c:pt idx="1">
                  <c:v>71.752096506569814</c:v>
                </c:pt>
              </c:numCache>
            </c:numRef>
          </c:val>
          <c:extLst>
            <c:ext xmlns:c16="http://schemas.microsoft.com/office/drawing/2014/chart" uri="{C3380CC4-5D6E-409C-BE32-E72D297353CC}">
              <c16:uniqueId val="{00000000-A2D1-48C9-A0A5-1E1EFA1A29DF}"/>
            </c:ext>
          </c:extLst>
        </c:ser>
        <c:dLbls>
          <c:showLegendKey val="0"/>
          <c:showVal val="0"/>
          <c:showCatName val="0"/>
          <c:showSerName val="0"/>
          <c:showPercent val="0"/>
          <c:showBubbleSize val="0"/>
        </c:dLbls>
        <c:gapWidth val="182"/>
        <c:axId val="736781664"/>
        <c:axId val="709369552"/>
      </c:barChart>
      <c:catAx>
        <c:axId val="73678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369552"/>
        <c:crosses val="autoZero"/>
        <c:auto val="1"/>
        <c:lblAlgn val="ctr"/>
        <c:lblOffset val="100"/>
        <c:noMultiLvlLbl val="0"/>
      </c:catAx>
      <c:valAx>
        <c:axId val="7093695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a:t>
                </a:r>
                <a:r>
                  <a:rPr lang="en-GB" baseline="0"/>
                  <a:t> per 100,000</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6781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Referrals by</a:t>
            </a:r>
            <a:r>
              <a:rPr lang="en-GB" baseline="0" dirty="0"/>
              <a:t> age group</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0"/>
          <c:tx>
            <c:strRef>
              <c:f>'[PH Data Analysis_v2.xlsx]Charts'!$A$32</c:f>
              <c:strCache>
                <c:ptCount val="1"/>
                <c:pt idx="0">
                  <c:v>Under 18</c:v>
                </c:pt>
              </c:strCache>
            </c:strRef>
          </c:tx>
          <c:spPr>
            <a:solidFill>
              <a:schemeClr val="accent4"/>
            </a:solidFill>
            <a:ln>
              <a:noFill/>
            </a:ln>
            <a:effectLst/>
          </c:spPr>
          <c:invertIfNegative val="0"/>
          <c:cat>
            <c:strRef>
              <c:f>'[PH Data Analysis_v2.xlsx]Charts'!$B$28:$F$28</c:f>
              <c:strCache>
                <c:ptCount val="5"/>
                <c:pt idx="0">
                  <c:v>2019</c:v>
                </c:pt>
                <c:pt idx="1">
                  <c:v>2020</c:v>
                </c:pt>
                <c:pt idx="2">
                  <c:v>2021</c:v>
                </c:pt>
                <c:pt idx="3">
                  <c:v>2022</c:v>
                </c:pt>
                <c:pt idx="4">
                  <c:v>2023 (upto Nov)</c:v>
                </c:pt>
              </c:strCache>
            </c:strRef>
          </c:cat>
          <c:val>
            <c:numRef>
              <c:f>'[PH Data Analysis_v2.xlsx]Charts'!$B$32:$F$32</c:f>
              <c:numCache>
                <c:formatCode>0.0%</c:formatCode>
                <c:ptCount val="5"/>
                <c:pt idx="0">
                  <c:v>2.6306155535798337E-2</c:v>
                </c:pt>
                <c:pt idx="1">
                  <c:v>2.9146793852676205E-2</c:v>
                </c:pt>
                <c:pt idx="2">
                  <c:v>2.5205210563882939E-2</c:v>
                </c:pt>
                <c:pt idx="3">
                  <c:v>2.3239664830331928E-2</c:v>
                </c:pt>
                <c:pt idx="4">
                  <c:v>2.0410965173218616E-2</c:v>
                </c:pt>
              </c:numCache>
            </c:numRef>
          </c:val>
          <c:extLst>
            <c:ext xmlns:c16="http://schemas.microsoft.com/office/drawing/2014/chart" uri="{C3380CC4-5D6E-409C-BE32-E72D297353CC}">
              <c16:uniqueId val="{00000000-3CCA-48B1-B401-8A844F5974B1}"/>
            </c:ext>
          </c:extLst>
        </c:ser>
        <c:ser>
          <c:idx val="0"/>
          <c:order val="1"/>
          <c:tx>
            <c:strRef>
              <c:f>'[PH Data Analysis_v2.xlsx]Charts'!$A$29</c:f>
              <c:strCache>
                <c:ptCount val="1"/>
                <c:pt idx="0">
                  <c:v>18-25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Analysis_v2.xlsx]Charts'!$B$28:$F$28</c:f>
              <c:strCache>
                <c:ptCount val="5"/>
                <c:pt idx="0">
                  <c:v>2019</c:v>
                </c:pt>
                <c:pt idx="1">
                  <c:v>2020</c:v>
                </c:pt>
                <c:pt idx="2">
                  <c:v>2021</c:v>
                </c:pt>
                <c:pt idx="3">
                  <c:v>2022</c:v>
                </c:pt>
                <c:pt idx="4">
                  <c:v>2023 (upto Nov)</c:v>
                </c:pt>
              </c:strCache>
            </c:strRef>
          </c:cat>
          <c:val>
            <c:numRef>
              <c:f>'[PH Data Analysis_v2.xlsx]Charts'!$B$29:$F$29</c:f>
              <c:numCache>
                <c:formatCode>0.0%</c:formatCode>
                <c:ptCount val="5"/>
                <c:pt idx="0">
                  <c:v>0.23482035458396527</c:v>
                </c:pt>
                <c:pt idx="1">
                  <c:v>0.25142789848672203</c:v>
                </c:pt>
                <c:pt idx="2">
                  <c:v>0.2479478943611706</c:v>
                </c:pt>
                <c:pt idx="3">
                  <c:v>0.22721170316189065</c:v>
                </c:pt>
                <c:pt idx="4">
                  <c:v>0.20507070614617179</c:v>
                </c:pt>
              </c:numCache>
            </c:numRef>
          </c:val>
          <c:extLst>
            <c:ext xmlns:c16="http://schemas.microsoft.com/office/drawing/2014/chart" uri="{C3380CC4-5D6E-409C-BE32-E72D297353CC}">
              <c16:uniqueId val="{00000001-3CCA-48B1-B401-8A844F5974B1}"/>
            </c:ext>
          </c:extLst>
        </c:ser>
        <c:ser>
          <c:idx val="1"/>
          <c:order val="2"/>
          <c:tx>
            <c:strRef>
              <c:f>'[PH Data Analysis_v2.xlsx]Charts'!$A$30</c:f>
              <c:strCache>
                <c:ptCount val="1"/>
                <c:pt idx="0">
                  <c:v>26-64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Analysis_v2.xlsx]Charts'!$B$28:$F$28</c:f>
              <c:strCache>
                <c:ptCount val="5"/>
                <c:pt idx="0">
                  <c:v>2019</c:v>
                </c:pt>
                <c:pt idx="1">
                  <c:v>2020</c:v>
                </c:pt>
                <c:pt idx="2">
                  <c:v>2021</c:v>
                </c:pt>
                <c:pt idx="3">
                  <c:v>2022</c:v>
                </c:pt>
                <c:pt idx="4">
                  <c:v>2023 (upto Nov)</c:v>
                </c:pt>
              </c:strCache>
            </c:strRef>
          </c:cat>
          <c:val>
            <c:numRef>
              <c:f>'[PH Data Analysis_v2.xlsx]Charts'!$B$30:$F$30</c:f>
              <c:numCache>
                <c:formatCode>0.0%</c:formatCode>
                <c:ptCount val="5"/>
                <c:pt idx="0">
                  <c:v>0.67925317713508704</c:v>
                </c:pt>
                <c:pt idx="1">
                  <c:v>0.6686686686686687</c:v>
                </c:pt>
                <c:pt idx="2">
                  <c:v>0.681655960028551</c:v>
                </c:pt>
                <c:pt idx="3">
                  <c:v>0.69496782556363135</c:v>
                </c:pt>
                <c:pt idx="4">
                  <c:v>0.70870898357054601</c:v>
                </c:pt>
              </c:numCache>
            </c:numRef>
          </c:val>
          <c:extLst>
            <c:ext xmlns:c16="http://schemas.microsoft.com/office/drawing/2014/chart" uri="{C3380CC4-5D6E-409C-BE32-E72D297353CC}">
              <c16:uniqueId val="{00000002-3CCA-48B1-B401-8A844F5974B1}"/>
            </c:ext>
          </c:extLst>
        </c:ser>
        <c:ser>
          <c:idx val="2"/>
          <c:order val="3"/>
          <c:tx>
            <c:strRef>
              <c:f>'[PH Data Analysis_v2.xlsx]Charts'!$A$31</c:f>
              <c:strCache>
                <c:ptCount val="1"/>
                <c:pt idx="0">
                  <c:v>65+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Analysis_v2.xlsx]Charts'!$B$28:$F$28</c:f>
              <c:strCache>
                <c:ptCount val="5"/>
                <c:pt idx="0">
                  <c:v>2019</c:v>
                </c:pt>
                <c:pt idx="1">
                  <c:v>2020</c:v>
                </c:pt>
                <c:pt idx="2">
                  <c:v>2021</c:v>
                </c:pt>
                <c:pt idx="3">
                  <c:v>2022</c:v>
                </c:pt>
                <c:pt idx="4">
                  <c:v>2023 (upto Nov)</c:v>
                </c:pt>
              </c:strCache>
            </c:strRef>
          </c:cat>
          <c:val>
            <c:numRef>
              <c:f>'[PH Data Analysis_v2.xlsx]Charts'!$B$31:$F$31</c:f>
              <c:numCache>
                <c:formatCode>0.0%</c:formatCode>
                <c:ptCount val="5"/>
                <c:pt idx="0">
                  <c:v>5.9620312745149312E-2</c:v>
                </c:pt>
                <c:pt idx="1">
                  <c:v>5.0756638991933112E-2</c:v>
                </c:pt>
                <c:pt idx="2">
                  <c:v>4.5190935046395431E-2</c:v>
                </c:pt>
                <c:pt idx="3">
                  <c:v>5.4580806444146104E-2</c:v>
                </c:pt>
                <c:pt idx="4">
                  <c:v>6.5809345110063616E-2</c:v>
                </c:pt>
              </c:numCache>
            </c:numRef>
          </c:val>
          <c:extLst>
            <c:ext xmlns:c16="http://schemas.microsoft.com/office/drawing/2014/chart" uri="{C3380CC4-5D6E-409C-BE32-E72D297353CC}">
              <c16:uniqueId val="{00000003-3CCA-48B1-B401-8A844F5974B1}"/>
            </c:ext>
          </c:extLst>
        </c:ser>
        <c:dLbls>
          <c:showLegendKey val="0"/>
          <c:showVal val="0"/>
          <c:showCatName val="0"/>
          <c:showSerName val="0"/>
          <c:showPercent val="0"/>
          <c:showBubbleSize val="0"/>
        </c:dLbls>
        <c:gapWidth val="150"/>
        <c:overlap val="100"/>
        <c:axId val="362972607"/>
        <c:axId val="1934433055"/>
      </c:barChart>
      <c:catAx>
        <c:axId val="36297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3055"/>
        <c:crosses val="autoZero"/>
        <c:auto val="1"/>
        <c:lblAlgn val="ctr"/>
        <c:lblOffset val="100"/>
        <c:noMultiLvlLbl val="0"/>
      </c:catAx>
      <c:valAx>
        <c:axId val="1934433055"/>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7260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 detentions by</a:t>
            </a:r>
            <a:r>
              <a:rPr lang="en-US" baseline="0"/>
              <a:t> age group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MHA!$B$37</c:f>
              <c:strCache>
                <c:ptCount val="1"/>
                <c:pt idx="0">
                  <c:v>Rate per 100,000</c:v>
                </c:pt>
              </c:strCache>
            </c:strRef>
          </c:tx>
          <c:spPr>
            <a:solidFill>
              <a:schemeClr val="accent1"/>
            </a:solidFill>
            <a:ln>
              <a:noFill/>
            </a:ln>
            <a:effectLst/>
          </c:spPr>
          <c:invertIfNegative val="0"/>
          <c:errBars>
            <c:errBarType val="both"/>
            <c:errValType val="cust"/>
            <c:noEndCap val="0"/>
            <c:plus>
              <c:numRef>
                <c:f>MHA!$C$42:$H$42</c:f>
                <c:numCache>
                  <c:formatCode>General</c:formatCode>
                  <c:ptCount val="6"/>
                  <c:pt idx="0">
                    <c:v>0</c:v>
                  </c:pt>
                  <c:pt idx="1">
                    <c:v>50.782015682136134</c:v>
                  </c:pt>
                  <c:pt idx="2">
                    <c:v>14.756377702844844</c:v>
                  </c:pt>
                  <c:pt idx="3">
                    <c:v>14.732677186887614</c:v>
                  </c:pt>
                  <c:pt idx="4">
                    <c:v>13.44972030176497</c:v>
                  </c:pt>
                  <c:pt idx="5">
                    <c:v>14.953159213048394</c:v>
                  </c:pt>
                </c:numCache>
              </c:numRef>
            </c:plus>
            <c:minus>
              <c:numRef>
                <c:f>MHA!$C$41:$H$41</c:f>
                <c:numCache>
                  <c:formatCode>General</c:formatCode>
                  <c:ptCount val="6"/>
                  <c:pt idx="0">
                    <c:v>0</c:v>
                  </c:pt>
                  <c:pt idx="1">
                    <c:v>30.795127464943008</c:v>
                  </c:pt>
                  <c:pt idx="2">
                    <c:v>12.728682264622009</c:v>
                  </c:pt>
                  <c:pt idx="3">
                    <c:v>12.558693443591253</c:v>
                  </c:pt>
                  <c:pt idx="4">
                    <c:v>11.162268104618057</c:v>
                  </c:pt>
                  <c:pt idx="5">
                    <c:v>12.596772317287929</c:v>
                  </c:pt>
                </c:numCache>
              </c:numRef>
            </c:minus>
            <c:spPr>
              <a:noFill/>
              <a:ln w="9525" cap="flat" cmpd="sng" algn="ctr">
                <a:solidFill>
                  <a:schemeClr val="tx1">
                    <a:lumMod val="65000"/>
                    <a:lumOff val="35000"/>
                  </a:schemeClr>
                </a:solidFill>
                <a:round/>
              </a:ln>
              <a:effectLst/>
            </c:spPr>
          </c:errBars>
          <c:cat>
            <c:strRef>
              <c:f>MHA!$C$34:$H$34</c:f>
              <c:strCache>
                <c:ptCount val="6"/>
                <c:pt idx="0">
                  <c:v>15 and under</c:v>
                </c:pt>
                <c:pt idx="1">
                  <c:v>16 to 17</c:v>
                </c:pt>
                <c:pt idx="2">
                  <c:v>18 to 34</c:v>
                </c:pt>
                <c:pt idx="3">
                  <c:v>35 to 49</c:v>
                </c:pt>
                <c:pt idx="4">
                  <c:v>50 to 64</c:v>
                </c:pt>
                <c:pt idx="5">
                  <c:v>65 and over</c:v>
                </c:pt>
              </c:strCache>
            </c:strRef>
          </c:cat>
          <c:val>
            <c:numRef>
              <c:f>MHA!$C$37:$H$37</c:f>
              <c:numCache>
                <c:formatCode>0.0</c:formatCode>
                <c:ptCount val="6"/>
                <c:pt idx="0" formatCode="General">
                  <c:v>0</c:v>
                </c:pt>
                <c:pt idx="1">
                  <c:v>78.1820077139581</c:v>
                </c:pt>
                <c:pt idx="2">
                  <c:v>92.546074724344905</c:v>
                </c:pt>
                <c:pt idx="3">
                  <c:v>85.035459786731067</c:v>
                </c:pt>
                <c:pt idx="4">
                  <c:v>65.588628124403741</c:v>
                </c:pt>
                <c:pt idx="5">
                  <c:v>79.872695211939131</c:v>
                </c:pt>
              </c:numCache>
            </c:numRef>
          </c:val>
          <c:extLst>
            <c:ext xmlns:c16="http://schemas.microsoft.com/office/drawing/2014/chart" uri="{C3380CC4-5D6E-409C-BE32-E72D297353CC}">
              <c16:uniqueId val="{00000000-AAB9-42DD-81EF-3547556FB44D}"/>
            </c:ext>
          </c:extLst>
        </c:ser>
        <c:dLbls>
          <c:showLegendKey val="0"/>
          <c:showVal val="0"/>
          <c:showCatName val="0"/>
          <c:showSerName val="0"/>
          <c:showPercent val="0"/>
          <c:showBubbleSize val="0"/>
        </c:dLbls>
        <c:gapWidth val="182"/>
        <c:axId val="836211072"/>
        <c:axId val="447992016"/>
      </c:barChart>
      <c:catAx>
        <c:axId val="83621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992016"/>
        <c:crosses val="autoZero"/>
        <c:auto val="1"/>
        <c:lblAlgn val="ctr"/>
        <c:lblOffset val="100"/>
        <c:noMultiLvlLbl val="0"/>
      </c:catAx>
      <c:valAx>
        <c:axId val="447992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21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a:t>
            </a:r>
            <a:r>
              <a:rPr lang="en-US" baseline="0"/>
              <a:t> detentions by ethnic group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MHA!$B$55</c:f>
              <c:strCache>
                <c:ptCount val="1"/>
                <c:pt idx="0">
                  <c:v>Rate per 100,000</c:v>
                </c:pt>
              </c:strCache>
            </c:strRef>
          </c:tx>
          <c:spPr>
            <a:solidFill>
              <a:schemeClr val="accent1"/>
            </a:solidFill>
            <a:ln>
              <a:noFill/>
            </a:ln>
            <a:effectLst/>
          </c:spPr>
          <c:invertIfNegative val="0"/>
          <c:errBars>
            <c:errBarType val="both"/>
            <c:errValType val="cust"/>
            <c:noEndCap val="0"/>
            <c:plus>
              <c:numRef>
                <c:f>MHA!$C$59:$G$59</c:f>
                <c:numCache>
                  <c:formatCode>General</c:formatCode>
                  <c:ptCount val="5"/>
                  <c:pt idx="0">
                    <c:v>5.4600740445956006</c:v>
                  </c:pt>
                  <c:pt idx="1">
                    <c:v>23.514852795585099</c:v>
                  </c:pt>
                  <c:pt idx="2">
                    <c:v>59.101660734094366</c:v>
                  </c:pt>
                  <c:pt idx="3">
                    <c:v>87.861357669464752</c:v>
                  </c:pt>
                  <c:pt idx="4">
                    <c:v>150.88520639732468</c:v>
                  </c:pt>
                </c:numCache>
              </c:numRef>
            </c:plus>
            <c:minus>
              <c:numRef>
                <c:f>MHA!$C$58:$G$58</c:f>
                <c:numCache>
                  <c:formatCode>General</c:formatCode>
                  <c:ptCount val="5"/>
                  <c:pt idx="0">
                    <c:v>4.973565763915154</c:v>
                  </c:pt>
                  <c:pt idx="1">
                    <c:v>17.275168076892818</c:v>
                  </c:pt>
                  <c:pt idx="2">
                    <c:v>41.43248487189372</c:v>
                  </c:pt>
                  <c:pt idx="3">
                    <c:v>59.582152878139183</c:v>
                  </c:pt>
                  <c:pt idx="4">
                    <c:v>91.612578468746676</c:v>
                  </c:pt>
                </c:numCache>
              </c:numRef>
            </c:minus>
            <c:spPr>
              <a:noFill/>
              <a:ln w="9525" cap="flat" cmpd="sng" algn="ctr">
                <a:solidFill>
                  <a:schemeClr val="tx1">
                    <a:lumMod val="65000"/>
                    <a:lumOff val="35000"/>
                  </a:schemeClr>
                </a:solidFill>
                <a:round/>
              </a:ln>
              <a:effectLst/>
            </c:spPr>
          </c:errBars>
          <c:cat>
            <c:strRef>
              <c:f>MHA!$C$51:$G$51</c:f>
              <c:strCache>
                <c:ptCount val="5"/>
                <c:pt idx="0">
                  <c:v>White</c:v>
                </c:pt>
                <c:pt idx="1">
                  <c:v>Asian </c:v>
                </c:pt>
                <c:pt idx="2">
                  <c:v>Mixed</c:v>
                </c:pt>
                <c:pt idx="3">
                  <c:v>Black</c:v>
                </c:pt>
                <c:pt idx="4">
                  <c:v>Other</c:v>
                </c:pt>
              </c:strCache>
            </c:strRef>
          </c:cat>
          <c:val>
            <c:numRef>
              <c:f>MHA!$C$55:$G$55</c:f>
              <c:numCache>
                <c:formatCode>0.0</c:formatCode>
                <c:ptCount val="5"/>
                <c:pt idx="0">
                  <c:v>55.78708605031234</c:v>
                </c:pt>
                <c:pt idx="1">
                  <c:v>65.060750475756734</c:v>
                </c:pt>
                <c:pt idx="2">
                  <c:v>138.39553443742216</c:v>
                </c:pt>
                <c:pt idx="3">
                  <c:v>184.77457501847746</c:v>
                </c:pt>
                <c:pt idx="4">
                  <c:v>232.66635644485808</c:v>
                </c:pt>
              </c:numCache>
            </c:numRef>
          </c:val>
          <c:extLst>
            <c:ext xmlns:c16="http://schemas.microsoft.com/office/drawing/2014/chart" uri="{C3380CC4-5D6E-409C-BE32-E72D297353CC}">
              <c16:uniqueId val="{00000000-568E-4673-AE9E-20EFC5821D38}"/>
            </c:ext>
          </c:extLst>
        </c:ser>
        <c:dLbls>
          <c:showLegendKey val="0"/>
          <c:showVal val="0"/>
          <c:showCatName val="0"/>
          <c:showSerName val="0"/>
          <c:showPercent val="0"/>
          <c:showBubbleSize val="0"/>
        </c:dLbls>
        <c:gapWidth val="182"/>
        <c:axId val="692443136"/>
        <c:axId val="596129824"/>
      </c:barChart>
      <c:catAx>
        <c:axId val="6924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129824"/>
        <c:crosses val="autoZero"/>
        <c:auto val="1"/>
        <c:lblAlgn val="ctr"/>
        <c:lblOffset val="100"/>
        <c:noMultiLvlLbl val="0"/>
      </c:catAx>
      <c:valAx>
        <c:axId val="596129824"/>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443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 detentions</a:t>
            </a:r>
            <a:r>
              <a:rPr lang="en-US" baseline="0"/>
              <a:t> by deprivation decile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MHA!$B$71</c:f>
              <c:strCache>
                <c:ptCount val="1"/>
                <c:pt idx="0">
                  <c:v>Rate per 100,000</c:v>
                </c:pt>
              </c:strCache>
            </c:strRef>
          </c:tx>
          <c:spPr>
            <a:solidFill>
              <a:schemeClr val="accent1"/>
            </a:solidFill>
            <a:ln>
              <a:noFill/>
            </a:ln>
            <a:effectLst/>
          </c:spPr>
          <c:invertIfNegative val="0"/>
          <c:errBars>
            <c:errBarType val="both"/>
            <c:errValType val="cust"/>
            <c:noEndCap val="0"/>
            <c:plus>
              <c:numRef>
                <c:f>MHA!$C$75:$L$75</c:f>
                <c:numCache>
                  <c:formatCode>General</c:formatCode>
                  <c:ptCount val="10"/>
                  <c:pt idx="0">
                    <c:v>12.518677839766575</c:v>
                  </c:pt>
                  <c:pt idx="1">
                    <c:v>14.053198786264922</c:v>
                  </c:pt>
                  <c:pt idx="2">
                    <c:v>12.962669646392733</c:v>
                  </c:pt>
                  <c:pt idx="3">
                    <c:v>15.132673056484322</c:v>
                  </c:pt>
                  <c:pt idx="4">
                    <c:v>15.761022918583201</c:v>
                  </c:pt>
                  <c:pt idx="5">
                    <c:v>18.617067455914238</c:v>
                  </c:pt>
                  <c:pt idx="6">
                    <c:v>26.792092872052763</c:v>
                  </c:pt>
                  <c:pt idx="7">
                    <c:v>29.915468286717783</c:v>
                  </c:pt>
                  <c:pt idx="8">
                    <c:v>27.343902395903271</c:v>
                  </c:pt>
                  <c:pt idx="9">
                    <c:v>43.845777437650213</c:v>
                  </c:pt>
                </c:numCache>
              </c:numRef>
            </c:plus>
            <c:minus>
              <c:numRef>
                <c:f>MHA!$C$74:$L$74</c:f>
                <c:numCache>
                  <c:formatCode>General</c:formatCode>
                  <c:ptCount val="10"/>
                  <c:pt idx="0">
                    <c:v>9.3580995818887942</c:v>
                  </c:pt>
                  <c:pt idx="1">
                    <c:v>11.029022864806393</c:v>
                  </c:pt>
                  <c:pt idx="2">
                    <c:v>9.6900540402803088</c:v>
                  </c:pt>
                  <c:pt idx="3">
                    <c:v>11.481718848296786</c:v>
                  </c:pt>
                  <c:pt idx="4">
                    <c:v>12.24834954105237</c:v>
                  </c:pt>
                  <c:pt idx="5">
                    <c:v>14.611668596318196</c:v>
                  </c:pt>
                  <c:pt idx="6">
                    <c:v>20.031697507617594</c:v>
                  </c:pt>
                  <c:pt idx="7">
                    <c:v>21.979222587372604</c:v>
                  </c:pt>
                  <c:pt idx="8">
                    <c:v>22.378873392728693</c:v>
                  </c:pt>
                  <c:pt idx="9">
                    <c:v>32.789656179441607</c:v>
                  </c:pt>
                </c:numCache>
              </c:numRef>
            </c:minus>
            <c:spPr>
              <a:noFill/>
              <a:ln w="9525" cap="flat" cmpd="sng" algn="ctr">
                <a:solidFill>
                  <a:schemeClr val="tx1">
                    <a:lumMod val="65000"/>
                    <a:lumOff val="35000"/>
                  </a:schemeClr>
                </a:solidFill>
                <a:round/>
              </a:ln>
              <a:effectLst/>
            </c:spPr>
          </c:errBars>
          <c:cat>
            <c:strRef>
              <c:f>MHA!$C$67:$L$67</c:f>
              <c:strCache>
                <c:ptCount val="10"/>
                <c:pt idx="0">
                  <c:v>01 Least deprived</c:v>
                </c:pt>
                <c:pt idx="1">
                  <c:v>02 Less deprived</c:v>
                </c:pt>
                <c:pt idx="2">
                  <c:v>03 Less deprived</c:v>
                </c:pt>
                <c:pt idx="3">
                  <c:v>04 Less deprived</c:v>
                </c:pt>
                <c:pt idx="4">
                  <c:v>05 Less deprived</c:v>
                </c:pt>
                <c:pt idx="5">
                  <c:v>06 More deprived</c:v>
                </c:pt>
                <c:pt idx="6">
                  <c:v>07 More deprived</c:v>
                </c:pt>
                <c:pt idx="7">
                  <c:v>08 More deprived</c:v>
                </c:pt>
                <c:pt idx="8">
                  <c:v>09 More deprived</c:v>
                </c:pt>
                <c:pt idx="9">
                  <c:v>10 Most deprived</c:v>
                </c:pt>
              </c:strCache>
            </c:strRef>
          </c:cat>
          <c:val>
            <c:numRef>
              <c:f>MHA!$C$71:$L$71</c:f>
              <c:numCache>
                <c:formatCode>0.0</c:formatCode>
                <c:ptCount val="10"/>
                <c:pt idx="0">
                  <c:v>37.052589976039329</c:v>
                </c:pt>
                <c:pt idx="1">
                  <c:v>51.225067183645812</c:v>
                </c:pt>
                <c:pt idx="2">
                  <c:v>38.367096378146101</c:v>
                </c:pt>
                <c:pt idx="3">
                  <c:v>47.567403010065263</c:v>
                </c:pt>
                <c:pt idx="4">
                  <c:v>54.926947160276832</c:v>
                </c:pt>
                <c:pt idx="5">
                  <c:v>67.868814801666446</c:v>
                </c:pt>
                <c:pt idx="6">
                  <c:v>79.324507747360258</c:v>
                </c:pt>
                <c:pt idx="7">
                  <c:v>82.78145695364239</c:v>
                </c:pt>
                <c:pt idx="8">
                  <c:v>123.09526277599254</c:v>
                </c:pt>
                <c:pt idx="9">
                  <c:v>129.86638192259963</c:v>
                </c:pt>
              </c:numCache>
            </c:numRef>
          </c:val>
          <c:extLst>
            <c:ext xmlns:c16="http://schemas.microsoft.com/office/drawing/2014/chart" uri="{C3380CC4-5D6E-409C-BE32-E72D297353CC}">
              <c16:uniqueId val="{00000000-138B-4D24-85D9-B5EAC763ED06}"/>
            </c:ext>
          </c:extLst>
        </c:ser>
        <c:dLbls>
          <c:showLegendKey val="0"/>
          <c:showVal val="0"/>
          <c:showCatName val="0"/>
          <c:showSerName val="0"/>
          <c:showPercent val="0"/>
          <c:showBubbleSize val="0"/>
        </c:dLbls>
        <c:gapWidth val="182"/>
        <c:axId val="685207216"/>
        <c:axId val="607586144"/>
      </c:barChart>
      <c:catAx>
        <c:axId val="68520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586144"/>
        <c:crosses val="autoZero"/>
        <c:auto val="1"/>
        <c:lblAlgn val="ctr"/>
        <c:lblOffset val="100"/>
        <c:noMultiLvlLbl val="0"/>
      </c:catAx>
      <c:valAx>
        <c:axId val="607586144"/>
        <c:scaling>
          <c:orientation val="minMax"/>
          <c:max val="1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a:t>
                </a:r>
                <a:r>
                  <a:rPr lang="en-GB" baseline="0"/>
                  <a:t> per 100,000</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207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a:t>
            </a:r>
            <a:r>
              <a:rPr lang="en-US" baseline="0"/>
              <a:t> of detentions under Section 136, by police force area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MHA!$F$92</c:f>
              <c:strCache>
                <c:ptCount val="1"/>
                <c:pt idx="0">
                  <c:v>Rate per 100,000</c:v>
                </c:pt>
              </c:strCache>
            </c:strRef>
          </c:tx>
          <c:spPr>
            <a:solidFill>
              <a:schemeClr val="accent1"/>
            </a:solidFill>
            <a:ln>
              <a:noFill/>
            </a:ln>
            <a:effectLst/>
          </c:spPr>
          <c:invertIfNegative val="0"/>
          <c:errBars>
            <c:errBarType val="both"/>
            <c:errValType val="cust"/>
            <c:noEndCap val="0"/>
            <c:plus>
              <c:numRef>
                <c:f>MHA!$J$93:$J$99</c:f>
                <c:numCache>
                  <c:formatCode>General</c:formatCode>
                  <c:ptCount val="7"/>
                  <c:pt idx="0">
                    <c:v>4.955500180229734</c:v>
                  </c:pt>
                  <c:pt idx="1">
                    <c:v>5.6461467179526181</c:v>
                  </c:pt>
                  <c:pt idx="2">
                    <c:v>6.3250061601239906</c:v>
                  </c:pt>
                  <c:pt idx="3">
                    <c:v>5.4171397582535974</c:v>
                  </c:pt>
                  <c:pt idx="4">
                    <c:v>5.1054455938520746</c:v>
                  </c:pt>
                  <c:pt idx="5">
                    <c:v>2.8782152190806727</c:v>
                  </c:pt>
                  <c:pt idx="6">
                    <c:v>1.8826872684947986</c:v>
                  </c:pt>
                </c:numCache>
              </c:numRef>
            </c:plus>
            <c:minus>
              <c:numRef>
                <c:f>MHA!$I$93:$I$99</c:f>
                <c:numCache>
                  <c:formatCode>General</c:formatCode>
                  <c:ptCount val="7"/>
                  <c:pt idx="0">
                    <c:v>4.6355197547560181</c:v>
                  </c:pt>
                  <c:pt idx="1">
                    <c:v>5.217288285059368</c:v>
                  </c:pt>
                  <c:pt idx="2">
                    <c:v>5.7806327345803936</c:v>
                  </c:pt>
                  <c:pt idx="3">
                    <c:v>4.9983802077895447</c:v>
                  </c:pt>
                  <c:pt idx="4">
                    <c:v>4.6009221975930998</c:v>
                  </c:pt>
                  <c:pt idx="5">
                    <c:v>2.6718639991202551</c:v>
                  </c:pt>
                  <c:pt idx="6">
                    <c:v>1.8221181597469354</c:v>
                  </c:pt>
                </c:numCache>
              </c:numRef>
            </c:minus>
            <c:spPr>
              <a:noFill/>
              <a:ln w="9525" cap="flat" cmpd="sng" algn="ctr">
                <a:solidFill>
                  <a:schemeClr val="tx1">
                    <a:lumMod val="65000"/>
                    <a:lumOff val="35000"/>
                  </a:schemeClr>
                </a:solidFill>
                <a:round/>
              </a:ln>
              <a:effectLst/>
            </c:spPr>
          </c:errBars>
          <c:cat>
            <c:strRef>
              <c:f>MHA!$B$93:$B$99</c:f>
              <c:strCache>
                <c:ptCount val="7"/>
                <c:pt idx="0">
                  <c:v>Hertfordshire</c:v>
                </c:pt>
                <c:pt idx="1">
                  <c:v>Cambridgeshire</c:v>
                </c:pt>
                <c:pt idx="2">
                  <c:v>Bedfordshire</c:v>
                </c:pt>
                <c:pt idx="3">
                  <c:v>Norfolk</c:v>
                </c:pt>
                <c:pt idx="4">
                  <c:v>Suffolk</c:v>
                </c:pt>
                <c:pt idx="5">
                  <c:v>Essex</c:v>
                </c:pt>
                <c:pt idx="6">
                  <c:v>East of England Region</c:v>
                </c:pt>
              </c:strCache>
            </c:strRef>
          </c:cat>
          <c:val>
            <c:numRef>
              <c:f>MHA!$F$93:$F$99</c:f>
              <c:numCache>
                <c:formatCode>0.0</c:formatCode>
                <c:ptCount val="7"/>
                <c:pt idx="0">
                  <c:v>71.738225546649446</c:v>
                </c:pt>
                <c:pt idx="1">
                  <c:v>68.641162114997428</c:v>
                </c:pt>
                <c:pt idx="2">
                  <c:v>67.119331928510107</c:v>
                </c:pt>
                <c:pt idx="3">
                  <c:v>64.618027774836733</c:v>
                </c:pt>
                <c:pt idx="4">
                  <c:v>46.536635769320263</c:v>
                </c:pt>
                <c:pt idx="5">
                  <c:v>37.253638142994838</c:v>
                </c:pt>
                <c:pt idx="6">
                  <c:v>56.605352094445387</c:v>
                </c:pt>
              </c:numCache>
            </c:numRef>
          </c:val>
          <c:extLst>
            <c:ext xmlns:c16="http://schemas.microsoft.com/office/drawing/2014/chart" uri="{C3380CC4-5D6E-409C-BE32-E72D297353CC}">
              <c16:uniqueId val="{00000000-C919-46E4-BD7C-3F01CD96147B}"/>
            </c:ext>
          </c:extLst>
        </c:ser>
        <c:dLbls>
          <c:showLegendKey val="0"/>
          <c:showVal val="0"/>
          <c:showCatName val="0"/>
          <c:showSerName val="0"/>
          <c:showPercent val="0"/>
          <c:showBubbleSize val="0"/>
        </c:dLbls>
        <c:gapWidth val="219"/>
        <c:overlap val="-27"/>
        <c:axId val="88567600"/>
        <c:axId val="2096710576"/>
      </c:barChart>
      <c:catAx>
        <c:axId val="8856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6710576"/>
        <c:crosses val="autoZero"/>
        <c:auto val="1"/>
        <c:lblAlgn val="ctr"/>
        <c:lblOffset val="100"/>
        <c:noMultiLvlLbl val="0"/>
      </c:catAx>
      <c:valAx>
        <c:axId val="2096710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56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Rate of detentions</a:t>
            </a:r>
            <a:r>
              <a:rPr lang="en-GB" baseline="0"/>
              <a:t> under Section 136, by age group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MHA!$I$127</c:f>
              <c:strCache>
                <c:ptCount val="1"/>
                <c:pt idx="0">
                  <c:v>Under 18</c:v>
                </c:pt>
              </c:strCache>
            </c:strRef>
          </c:tx>
          <c:spPr>
            <a:solidFill>
              <a:schemeClr val="accent1"/>
            </a:solidFill>
            <a:ln>
              <a:noFill/>
            </a:ln>
            <a:effectLst/>
          </c:spPr>
          <c:invertIfNegative val="0"/>
          <c:errBars>
            <c:errBarType val="both"/>
            <c:errValType val="cust"/>
            <c:noEndCap val="0"/>
            <c:plus>
              <c:numRef>
                <c:f>MHA!$Q$128:$Q$134</c:f>
                <c:numCache>
                  <c:formatCode>General</c:formatCode>
                  <c:ptCount val="7"/>
                  <c:pt idx="0">
                    <c:v>9.6764722815443207</c:v>
                  </c:pt>
                  <c:pt idx="1">
                    <c:v>8.6471930140061737</c:v>
                  </c:pt>
                  <c:pt idx="2">
                    <c:v>4.5690498064376257</c:v>
                  </c:pt>
                  <c:pt idx="3">
                    <c:v>7.0701335583484486</c:v>
                  </c:pt>
                  <c:pt idx="4">
                    <c:v>7.4470208092685333</c:v>
                  </c:pt>
                  <c:pt idx="5">
                    <c:v>7.4028940516009545</c:v>
                  </c:pt>
                  <c:pt idx="6">
                    <c:v>2.6655650841567464</c:v>
                  </c:pt>
                </c:numCache>
              </c:numRef>
            </c:plus>
            <c:minus>
              <c:numRef>
                <c:f>MHA!$O$128:$O$134</c:f>
                <c:numCache>
                  <c:formatCode>General</c:formatCode>
                  <c:ptCount val="7"/>
                  <c:pt idx="0">
                    <c:v>7.3413653591250707</c:v>
                  </c:pt>
                  <c:pt idx="1">
                    <c:v>6.5954594012798431</c:v>
                  </c:pt>
                  <c:pt idx="2">
                    <c:v>3.5983934458114533</c:v>
                  </c:pt>
                  <c:pt idx="3">
                    <c:v>5.6414336058738073</c:v>
                  </c:pt>
                  <c:pt idx="4">
                    <c:v>5.1530902470176194</c:v>
                  </c:pt>
                  <c:pt idx="5">
                    <c:v>4.7929033275016835</c:v>
                  </c:pt>
                  <c:pt idx="6">
                    <c:v>2.3769508356926217</c:v>
                  </c:pt>
                </c:numCache>
              </c:numRef>
            </c:minus>
            <c:spPr>
              <a:noFill/>
              <a:ln w="9525" cap="flat" cmpd="sng" algn="ctr">
                <a:solidFill>
                  <a:schemeClr val="tx1">
                    <a:lumMod val="65000"/>
                    <a:lumOff val="35000"/>
                  </a:schemeClr>
                </a:solidFill>
                <a:round/>
              </a:ln>
              <a:effectLst/>
            </c:spPr>
          </c:errBars>
          <c:cat>
            <c:strRef>
              <c:f>MHA!$B$128:$B$134</c:f>
              <c:strCache>
                <c:ptCount val="7"/>
                <c:pt idx="0">
                  <c:v>Bedfordshire</c:v>
                </c:pt>
                <c:pt idx="1">
                  <c:v>Cambridgeshire</c:v>
                </c:pt>
                <c:pt idx="2">
                  <c:v>Essex</c:v>
                </c:pt>
                <c:pt idx="3">
                  <c:v>Hertfordshire</c:v>
                </c:pt>
                <c:pt idx="4">
                  <c:v>Norfolk</c:v>
                </c:pt>
                <c:pt idx="5">
                  <c:v>Suffolk</c:v>
                </c:pt>
                <c:pt idx="6">
                  <c:v>East of England Region</c:v>
                </c:pt>
              </c:strCache>
            </c:strRef>
          </c:cat>
          <c:val>
            <c:numRef>
              <c:f>MHA!$I$128:$I$134</c:f>
              <c:numCache>
                <c:formatCode>0.0</c:formatCode>
                <c:ptCount val="7"/>
                <c:pt idx="0">
                  <c:v>30.412700343663516</c:v>
                </c:pt>
                <c:pt idx="1">
                  <c:v>27.789356676392945</c:v>
                </c:pt>
                <c:pt idx="2">
                  <c:v>16.93540029472652</c:v>
                </c:pt>
                <c:pt idx="3">
                  <c:v>27.909676843155058</c:v>
                </c:pt>
                <c:pt idx="4">
                  <c:v>16.726203988004922</c:v>
                </c:pt>
                <c:pt idx="5">
                  <c:v>13.59258932030257</c:v>
                </c:pt>
                <c:pt idx="6">
                  <c:v>21.948071764181499</c:v>
                </c:pt>
              </c:numCache>
            </c:numRef>
          </c:val>
          <c:extLst>
            <c:ext xmlns:c16="http://schemas.microsoft.com/office/drawing/2014/chart" uri="{C3380CC4-5D6E-409C-BE32-E72D297353CC}">
              <c16:uniqueId val="{00000000-2CDE-4368-97B4-908C9E739B22}"/>
            </c:ext>
          </c:extLst>
        </c:ser>
        <c:ser>
          <c:idx val="1"/>
          <c:order val="1"/>
          <c:tx>
            <c:strRef>
              <c:f>MHA!$J$127</c:f>
              <c:strCache>
                <c:ptCount val="1"/>
                <c:pt idx="0">
                  <c:v>18 years and over</c:v>
                </c:pt>
              </c:strCache>
            </c:strRef>
          </c:tx>
          <c:spPr>
            <a:solidFill>
              <a:schemeClr val="accent2"/>
            </a:solidFill>
            <a:ln>
              <a:noFill/>
            </a:ln>
            <a:effectLst/>
          </c:spPr>
          <c:invertIfNegative val="0"/>
          <c:errBars>
            <c:errBarType val="both"/>
            <c:errValType val="cust"/>
            <c:noEndCap val="0"/>
            <c:plus>
              <c:numRef>
                <c:f>MHA!$R$128:$R$134</c:f>
                <c:numCache>
                  <c:formatCode>General</c:formatCode>
                  <c:ptCount val="7"/>
                  <c:pt idx="0">
                    <c:v>7.7946091412712661</c:v>
                  </c:pt>
                  <c:pt idx="1">
                    <c:v>6.8424712310943789</c:v>
                  </c:pt>
                  <c:pt idx="2">
                    <c:v>3.4704133497378606</c:v>
                  </c:pt>
                  <c:pt idx="3">
                    <c:v>6.1114859936701436</c:v>
                  </c:pt>
                  <c:pt idx="4">
                    <c:v>6.4756168498272615</c:v>
                  </c:pt>
                  <c:pt idx="5">
                    <c:v>6.1575503917028627</c:v>
                  </c:pt>
                  <c:pt idx="6">
                    <c:v>2.2832042962642021</c:v>
                  </c:pt>
                </c:numCache>
              </c:numRef>
            </c:plus>
            <c:minus>
              <c:numRef>
                <c:f>MHA!$P$128:$P$134</c:f>
                <c:numCache>
                  <c:formatCode>General</c:formatCode>
                  <c:ptCount val="7"/>
                  <c:pt idx="0">
                    <c:v>7.0847463999802329</c:v>
                  </c:pt>
                  <c:pt idx="1">
                    <c:v>6.3002864090225614</c:v>
                  </c:pt>
                  <c:pt idx="2">
                    <c:v>3.2083495848574302</c:v>
                  </c:pt>
                  <c:pt idx="3">
                    <c:v>5.6991598913923696</c:v>
                  </c:pt>
                  <c:pt idx="4">
                    <c:v>5.9633434838812747</c:v>
                  </c:pt>
                  <c:pt idx="5">
                    <c:v>5.5321343818158581</c:v>
                  </c:pt>
                  <c:pt idx="6">
                    <c:v>2.2065478038278954</c:v>
                  </c:pt>
                </c:numCache>
              </c:numRef>
            </c:minus>
            <c:spPr>
              <a:noFill/>
              <a:ln w="9525" cap="flat" cmpd="sng" algn="ctr">
                <a:solidFill>
                  <a:schemeClr val="tx1">
                    <a:lumMod val="65000"/>
                    <a:lumOff val="35000"/>
                  </a:schemeClr>
                </a:solidFill>
                <a:round/>
              </a:ln>
              <a:effectLst/>
            </c:spPr>
          </c:errBars>
          <c:cat>
            <c:strRef>
              <c:f>MHA!$B$128:$B$134</c:f>
              <c:strCache>
                <c:ptCount val="7"/>
                <c:pt idx="0">
                  <c:v>Bedfordshire</c:v>
                </c:pt>
                <c:pt idx="1">
                  <c:v>Cambridgeshire</c:v>
                </c:pt>
                <c:pt idx="2">
                  <c:v>Essex</c:v>
                </c:pt>
                <c:pt idx="3">
                  <c:v>Hertfordshire</c:v>
                </c:pt>
                <c:pt idx="4">
                  <c:v>Norfolk</c:v>
                </c:pt>
                <c:pt idx="5">
                  <c:v>Suffolk</c:v>
                </c:pt>
                <c:pt idx="6">
                  <c:v>East of England Region</c:v>
                </c:pt>
              </c:strCache>
            </c:strRef>
          </c:cat>
          <c:val>
            <c:numRef>
              <c:f>MHA!$J$128:$J$134</c:f>
              <c:numCache>
                <c:formatCode>0.0</c:formatCode>
                <c:ptCount val="7"/>
                <c:pt idx="0">
                  <c:v>77.733153189835463</c:v>
                </c:pt>
                <c:pt idx="1">
                  <c:v>79.447542710122491</c:v>
                </c:pt>
                <c:pt idx="2">
                  <c:v>42.468933497200595</c:v>
                </c:pt>
                <c:pt idx="3">
                  <c:v>84.401432566480921</c:v>
                </c:pt>
                <c:pt idx="4">
                  <c:v>75.32544196935963</c:v>
                </c:pt>
                <c:pt idx="5">
                  <c:v>54.437113724672066</c:v>
                </c:pt>
                <c:pt idx="6">
                  <c:v>65.678564270980914</c:v>
                </c:pt>
              </c:numCache>
            </c:numRef>
          </c:val>
          <c:extLst>
            <c:ext xmlns:c16="http://schemas.microsoft.com/office/drawing/2014/chart" uri="{C3380CC4-5D6E-409C-BE32-E72D297353CC}">
              <c16:uniqueId val="{00000001-2CDE-4368-97B4-908C9E739B22}"/>
            </c:ext>
          </c:extLst>
        </c:ser>
        <c:dLbls>
          <c:showLegendKey val="0"/>
          <c:showVal val="0"/>
          <c:showCatName val="0"/>
          <c:showSerName val="0"/>
          <c:showPercent val="0"/>
          <c:showBubbleSize val="0"/>
        </c:dLbls>
        <c:gapWidth val="219"/>
        <c:overlap val="-27"/>
        <c:axId val="709190784"/>
        <c:axId val="442066112"/>
      </c:barChart>
      <c:catAx>
        <c:axId val="70919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066112"/>
        <c:crosses val="autoZero"/>
        <c:auto val="1"/>
        <c:lblAlgn val="ctr"/>
        <c:lblOffset val="100"/>
        <c:noMultiLvlLbl val="0"/>
      </c:catAx>
      <c:valAx>
        <c:axId val="442066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a:t>
                </a:r>
                <a:r>
                  <a:rPr lang="en-GB" baseline="0"/>
                  <a:t> 100,000</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19078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Rate of</a:t>
            </a:r>
            <a:r>
              <a:rPr lang="en-GB" baseline="0"/>
              <a:t> detentions under section 136, by sex</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MHA!$I$110</c:f>
              <c:strCache>
                <c:ptCount val="1"/>
                <c:pt idx="0">
                  <c:v>Male</c:v>
                </c:pt>
              </c:strCache>
            </c:strRef>
          </c:tx>
          <c:spPr>
            <a:solidFill>
              <a:schemeClr val="accent1"/>
            </a:solidFill>
            <a:ln>
              <a:noFill/>
            </a:ln>
            <a:effectLst/>
          </c:spPr>
          <c:invertIfNegative val="0"/>
          <c:errBars>
            <c:errBarType val="both"/>
            <c:errValType val="cust"/>
            <c:noEndCap val="0"/>
            <c:plus>
              <c:numRef>
                <c:f>MHA!$Q$111:$Q$117</c:f>
                <c:numCache>
                  <c:formatCode>General</c:formatCode>
                  <c:ptCount val="7"/>
                  <c:pt idx="0">
                    <c:v>9.8219749905519507</c:v>
                  </c:pt>
                  <c:pt idx="1">
                    <c:v>7.5940260759586309</c:v>
                  </c:pt>
                  <c:pt idx="2">
                    <c:v>4.1564700965162515</c:v>
                  </c:pt>
                  <c:pt idx="3">
                    <c:v>7.536334182954036</c:v>
                  </c:pt>
                  <c:pt idx="4">
                    <c:v>7.197260136697345</c:v>
                  </c:pt>
                  <c:pt idx="5">
                    <c:v>6.7868515443920145</c:v>
                  </c:pt>
                  <c:pt idx="6">
                    <c:v>2.670371200409889</c:v>
                  </c:pt>
                </c:numCache>
              </c:numRef>
            </c:plus>
            <c:minus>
              <c:numRef>
                <c:f>MHA!$O$111:$O$117</c:f>
                <c:numCache>
                  <c:formatCode>General</c:formatCode>
                  <c:ptCount val="7"/>
                  <c:pt idx="0">
                    <c:v>8.7232434409642821</c:v>
                  </c:pt>
                  <c:pt idx="1">
                    <c:v>6.7260791809153062</c:v>
                  </c:pt>
                  <c:pt idx="2">
                    <c:v>3.7329926129070188</c:v>
                  </c:pt>
                  <c:pt idx="3">
                    <c:v>6.8811677912714515</c:v>
                  </c:pt>
                  <c:pt idx="4">
                    <c:v>6.3431230874855373</c:v>
                  </c:pt>
                  <c:pt idx="5">
                    <c:v>5.7624572337991964</c:v>
                  </c:pt>
                  <c:pt idx="6">
                    <c:v>2.5468674935902911</c:v>
                  </c:pt>
                </c:numCache>
              </c:numRef>
            </c:minus>
            <c:spPr>
              <a:noFill/>
              <a:ln w="9525" cap="flat" cmpd="sng" algn="ctr">
                <a:solidFill>
                  <a:schemeClr val="tx1">
                    <a:lumMod val="65000"/>
                    <a:lumOff val="35000"/>
                  </a:schemeClr>
                </a:solidFill>
                <a:round/>
              </a:ln>
              <a:effectLst/>
            </c:spPr>
          </c:errBars>
          <c:cat>
            <c:strRef>
              <c:f>MHA!$B$111:$B$117</c:f>
              <c:strCache>
                <c:ptCount val="7"/>
                <c:pt idx="0">
                  <c:v>Bedfordshire</c:v>
                </c:pt>
                <c:pt idx="1">
                  <c:v>Cambridgeshire</c:v>
                </c:pt>
                <c:pt idx="2">
                  <c:v>Essex</c:v>
                </c:pt>
                <c:pt idx="3">
                  <c:v>Hertfordshire</c:v>
                </c:pt>
                <c:pt idx="4">
                  <c:v>Norfolk</c:v>
                </c:pt>
                <c:pt idx="5">
                  <c:v>Suffolk</c:v>
                </c:pt>
                <c:pt idx="6">
                  <c:v>East of England Region</c:v>
                </c:pt>
              </c:strCache>
            </c:strRef>
          </c:cat>
          <c:val>
            <c:numRef>
              <c:f>MHA!$I$111:$I$117</c:f>
              <c:numCache>
                <c:formatCode>_-* #,##0.0_-;\-* #,##0.0_-;_-* "-"??_-;_-@_-</c:formatCode>
                <c:ptCount val="7"/>
                <c:pt idx="0">
                  <c:v>77.919548066621218</c:v>
                </c:pt>
                <c:pt idx="1">
                  <c:v>58.81461407433715</c:v>
                </c:pt>
                <c:pt idx="2">
                  <c:v>36.626238066134633</c:v>
                </c:pt>
                <c:pt idx="3">
                  <c:v>79.090949467203728</c:v>
                </c:pt>
                <c:pt idx="4">
                  <c:v>53.420824773017145</c:v>
                </c:pt>
                <c:pt idx="5">
                  <c:v>38.163049627976989</c:v>
                </c:pt>
                <c:pt idx="6">
                  <c:v>55.03750918901104</c:v>
                </c:pt>
              </c:numCache>
            </c:numRef>
          </c:val>
          <c:extLst>
            <c:ext xmlns:c16="http://schemas.microsoft.com/office/drawing/2014/chart" uri="{C3380CC4-5D6E-409C-BE32-E72D297353CC}">
              <c16:uniqueId val="{00000000-210E-461D-AA0A-F0F3F5E5516F}"/>
            </c:ext>
          </c:extLst>
        </c:ser>
        <c:ser>
          <c:idx val="1"/>
          <c:order val="1"/>
          <c:tx>
            <c:strRef>
              <c:f>MHA!$J$110</c:f>
              <c:strCache>
                <c:ptCount val="1"/>
                <c:pt idx="0">
                  <c:v>Female</c:v>
                </c:pt>
              </c:strCache>
            </c:strRef>
          </c:tx>
          <c:spPr>
            <a:solidFill>
              <a:schemeClr val="accent2"/>
            </a:solidFill>
            <a:ln>
              <a:noFill/>
            </a:ln>
            <a:effectLst/>
          </c:spPr>
          <c:invertIfNegative val="0"/>
          <c:errBars>
            <c:errBarType val="both"/>
            <c:errValType val="cust"/>
            <c:noEndCap val="0"/>
            <c:plus>
              <c:numRef>
                <c:f>MHA!$R$111:$R$117</c:f>
                <c:numCache>
                  <c:formatCode>General</c:formatCode>
                  <c:ptCount val="7"/>
                  <c:pt idx="0">
                    <c:v>8.3498110176663403</c:v>
                  </c:pt>
                  <c:pt idx="1">
                    <c:v>8.5822371414681982</c:v>
                  </c:pt>
                  <c:pt idx="2">
                    <c:v>4.0830327507130093</c:v>
                  </c:pt>
                  <c:pt idx="3">
                    <c:v>6.6847908341088669</c:v>
                  </c:pt>
                  <c:pt idx="4">
                    <c:v>8.2944551739274743</c:v>
                  </c:pt>
                  <c:pt idx="5">
                    <c:v>7.8877566974854858</c:v>
                  </c:pt>
                  <c:pt idx="6">
                    <c:v>2.6848867284165792</c:v>
                  </c:pt>
                </c:numCache>
              </c:numRef>
            </c:plus>
            <c:minus>
              <c:numRef>
                <c:f>MHA!$P$111:$P$117</c:f>
                <c:numCache>
                  <c:formatCode>General</c:formatCode>
                  <c:ptCount val="7"/>
                  <c:pt idx="0">
                    <c:v>7.2708747083604734</c:v>
                  </c:pt>
                  <c:pt idx="1">
                    <c:v>7.7345192218864014</c:v>
                  </c:pt>
                  <c:pt idx="2">
                    <c:v>3.6805680335365665</c:v>
                  </c:pt>
                  <c:pt idx="3">
                    <c:v>6.0593496750221547</c:v>
                  </c:pt>
                  <c:pt idx="4">
                    <c:v>7.4729265656814476</c:v>
                  </c:pt>
                  <c:pt idx="5">
                    <c:v>6.8936142827778966</c:v>
                  </c:pt>
                  <c:pt idx="6">
                    <c:v>2.5660247891530688</c:v>
                  </c:pt>
                </c:numCache>
              </c:numRef>
            </c:minus>
            <c:spPr>
              <a:noFill/>
              <a:ln w="9525" cap="flat" cmpd="sng" algn="ctr">
                <a:solidFill>
                  <a:schemeClr val="tx1">
                    <a:lumMod val="65000"/>
                    <a:lumOff val="35000"/>
                  </a:schemeClr>
                </a:solidFill>
                <a:round/>
              </a:ln>
              <a:effectLst/>
            </c:spPr>
          </c:errBars>
          <c:cat>
            <c:strRef>
              <c:f>MHA!$B$111:$B$117</c:f>
              <c:strCache>
                <c:ptCount val="7"/>
                <c:pt idx="0">
                  <c:v>Bedfordshire</c:v>
                </c:pt>
                <c:pt idx="1">
                  <c:v>Cambridgeshire</c:v>
                </c:pt>
                <c:pt idx="2">
                  <c:v>Essex</c:v>
                </c:pt>
                <c:pt idx="3">
                  <c:v>Hertfordshire</c:v>
                </c:pt>
                <c:pt idx="4">
                  <c:v>Norfolk</c:v>
                </c:pt>
                <c:pt idx="5">
                  <c:v>Suffolk</c:v>
                </c:pt>
                <c:pt idx="6">
                  <c:v>East of England Region</c:v>
                </c:pt>
              </c:strCache>
            </c:strRef>
          </c:cat>
          <c:val>
            <c:numRef>
              <c:f>MHA!$J$111:$J$117</c:f>
              <c:numCache>
                <c:formatCode>_-* #,##0.0_-;\-* #,##0.0_-;_-* "-"??_-;_-@_-</c:formatCode>
                <c:ptCount val="7"/>
                <c:pt idx="0">
                  <c:v>56.237118185115719</c:v>
                </c:pt>
                <c:pt idx="1">
                  <c:v>78.242418884271942</c:v>
                </c:pt>
                <c:pt idx="2">
                  <c:v>37.325678074414398</c:v>
                </c:pt>
                <c:pt idx="3">
                  <c:v>64.721120441603446</c:v>
                </c:pt>
                <c:pt idx="4">
                  <c:v>75.392490736576065</c:v>
                </c:pt>
                <c:pt idx="5">
                  <c:v>54.665619988445087</c:v>
                </c:pt>
                <c:pt idx="6">
                  <c:v>57.928489602920344</c:v>
                </c:pt>
              </c:numCache>
            </c:numRef>
          </c:val>
          <c:extLst>
            <c:ext xmlns:c16="http://schemas.microsoft.com/office/drawing/2014/chart" uri="{C3380CC4-5D6E-409C-BE32-E72D297353CC}">
              <c16:uniqueId val="{00000001-210E-461D-AA0A-F0F3F5E5516F}"/>
            </c:ext>
          </c:extLst>
        </c:ser>
        <c:dLbls>
          <c:showLegendKey val="0"/>
          <c:showVal val="0"/>
          <c:showCatName val="0"/>
          <c:showSerName val="0"/>
          <c:showPercent val="0"/>
          <c:showBubbleSize val="0"/>
        </c:dLbls>
        <c:gapWidth val="219"/>
        <c:overlap val="-27"/>
        <c:axId val="596863488"/>
        <c:axId val="679986576"/>
      </c:barChart>
      <c:catAx>
        <c:axId val="59686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9986576"/>
        <c:crosses val="autoZero"/>
        <c:auto val="1"/>
        <c:lblAlgn val="ctr"/>
        <c:lblOffset val="100"/>
        <c:noMultiLvlLbl val="0"/>
      </c:catAx>
      <c:valAx>
        <c:axId val="679986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86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u="none" strike="noStrike" kern="1200" spc="0" baseline="0">
                <a:solidFill>
                  <a:sysClr val="windowText" lastClr="000000">
                    <a:lumMod val="65000"/>
                    <a:lumOff val="35000"/>
                  </a:sysClr>
                </a:solidFill>
              </a:rPr>
              <a:t>Rate of detentions under Section 136, by ethnic group</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v>White</c:v>
          </c:tx>
          <c:spPr>
            <a:solidFill>
              <a:schemeClr val="accent1"/>
            </a:solidFill>
            <a:ln>
              <a:noFill/>
            </a:ln>
            <a:effectLst/>
          </c:spPr>
          <c:invertIfNegative val="0"/>
          <c:errBars>
            <c:errBarType val="both"/>
            <c:errValType val="cust"/>
            <c:noEndCap val="0"/>
            <c:plus>
              <c:numRef>
                <c:f>[CIs_v2.xlsx]MHA!$Q$140:$Q$146</c:f>
                <c:numCache>
                  <c:formatCode>General</c:formatCode>
                  <c:ptCount val="7"/>
                  <c:pt idx="0">
                    <c:v>7.2512845885315969</c:v>
                  </c:pt>
                  <c:pt idx="1">
                    <c:v>6.2672090767619011</c:v>
                  </c:pt>
                  <c:pt idx="2">
                    <c:v>3.0846381045373619</c:v>
                  </c:pt>
                  <c:pt idx="3">
                    <c:v>4.875746801584782</c:v>
                  </c:pt>
                  <c:pt idx="4">
                    <c:v>5.2381409519883633</c:v>
                  </c:pt>
                  <c:pt idx="5">
                    <c:v>5.1808849411735451</c:v>
                  </c:pt>
                  <c:pt idx="6">
                    <c:v>1.9424434280627167</c:v>
                  </c:pt>
                </c:numCache>
              </c:numRef>
            </c:plus>
            <c:minus>
              <c:numRef>
                <c:f>[CIs_v2.xlsx]MHA!$O$140:$O$146</c:f>
                <c:numCache>
                  <c:formatCode>General</c:formatCode>
                  <c:ptCount val="7"/>
                  <c:pt idx="0">
                    <c:v>6.4953145825020471</c:v>
                  </c:pt>
                  <c:pt idx="1">
                    <c:v>5.7649508607113091</c:v>
                  </c:pt>
                  <c:pt idx="2">
                    <c:v>2.8522279095899776</c:v>
                  </c:pt>
                  <c:pt idx="3">
                    <c:v>4.4842266644718336</c:v>
                  </c:pt>
                  <c:pt idx="4">
                    <c:v>4.7956474133526967</c:v>
                  </c:pt>
                  <c:pt idx="5">
                    <c:v>4.6389997488762589</c:v>
                  </c:pt>
                  <c:pt idx="6">
                    <c:v>1.8723956697398449</c:v>
                  </c:pt>
                </c:numCache>
              </c:numRef>
            </c:minus>
            <c:spPr>
              <a:noFill/>
              <a:ln w="9525" cap="flat" cmpd="sng" algn="ctr">
                <a:solidFill>
                  <a:schemeClr val="tx1">
                    <a:lumMod val="65000"/>
                    <a:lumOff val="35000"/>
                  </a:schemeClr>
                </a:solidFill>
                <a:round/>
              </a:ln>
              <a:effectLst/>
            </c:spPr>
          </c:errBars>
          <c:cat>
            <c:strRef>
              <c:f>[CIs_v2.xlsx]MHA!$B$140:$B$146</c:f>
              <c:strCache>
                <c:ptCount val="7"/>
                <c:pt idx="0">
                  <c:v>Bedfordshire</c:v>
                </c:pt>
                <c:pt idx="1">
                  <c:v>Cambridgeshire</c:v>
                </c:pt>
                <c:pt idx="2">
                  <c:v>Essex</c:v>
                </c:pt>
                <c:pt idx="3">
                  <c:v>Hertfordshire</c:v>
                </c:pt>
                <c:pt idx="4">
                  <c:v>Norfolk</c:v>
                </c:pt>
                <c:pt idx="5">
                  <c:v>Suffolk</c:v>
                </c:pt>
                <c:pt idx="6">
                  <c:v>East of England Region</c:v>
                </c:pt>
              </c:strCache>
            </c:strRef>
          </c:cat>
          <c:val>
            <c:numRef>
              <c:f>[CIs_v2.xlsx]MHA!$I$140:$I$146</c:f>
              <c:numCache>
                <c:formatCode>0.00</c:formatCode>
                <c:ptCount val="7"/>
                <c:pt idx="0">
                  <c:v>62.264414901687253</c:v>
                </c:pt>
                <c:pt idx="1">
                  <c:v>71.883666302665588</c:v>
                </c:pt>
                <c:pt idx="2">
                  <c:v>37.841542627135475</c:v>
                </c:pt>
                <c:pt idx="3">
                  <c:v>55.81256772503076</c:v>
                </c:pt>
                <c:pt idx="4">
                  <c:v>56.737588652482266</c:v>
                </c:pt>
                <c:pt idx="5">
                  <c:v>44.333125315908816</c:v>
                </c:pt>
                <c:pt idx="6">
                  <c:v>51.895083219232909</c:v>
                </c:pt>
              </c:numCache>
            </c:numRef>
          </c:val>
          <c:extLst>
            <c:ext xmlns:c16="http://schemas.microsoft.com/office/drawing/2014/chart" uri="{C3380CC4-5D6E-409C-BE32-E72D297353CC}">
              <c16:uniqueId val="{00000000-F094-4CEA-8403-D9A5040EC679}"/>
            </c:ext>
          </c:extLst>
        </c:ser>
        <c:ser>
          <c:idx val="1"/>
          <c:order val="1"/>
          <c:tx>
            <c:strRef>
              <c:f>[CIs_v2.xlsx]MHA!$D$139</c:f>
              <c:strCache>
                <c:ptCount val="1"/>
                <c:pt idx="0">
                  <c:v>BAME</c:v>
                </c:pt>
              </c:strCache>
            </c:strRef>
          </c:tx>
          <c:spPr>
            <a:solidFill>
              <a:schemeClr val="accent2"/>
            </a:solidFill>
            <a:ln>
              <a:noFill/>
            </a:ln>
            <a:effectLst/>
          </c:spPr>
          <c:invertIfNegative val="0"/>
          <c:errBars>
            <c:errBarType val="both"/>
            <c:errValType val="cust"/>
            <c:noEndCap val="0"/>
            <c:plus>
              <c:numRef>
                <c:f>[CIs_v2.xlsx]MHA!$R$140:$R$146</c:f>
                <c:numCache>
                  <c:formatCode>General</c:formatCode>
                  <c:ptCount val="7"/>
                  <c:pt idx="0">
                    <c:v>10.292278589671362</c:v>
                  </c:pt>
                  <c:pt idx="1">
                    <c:v>11.515280170899651</c:v>
                  </c:pt>
                  <c:pt idx="2">
                    <c:v>7.2894680523905251</c:v>
                  </c:pt>
                  <c:pt idx="3">
                    <c:v>11.990889186669449</c:v>
                  </c:pt>
                  <c:pt idx="4">
                    <c:v>18.313684554256351</c:v>
                  </c:pt>
                  <c:pt idx="5">
                    <c:v>13.526891150841188</c:v>
                  </c:pt>
                  <c:pt idx="6">
                    <c:v>4.4905901954667797</c:v>
                  </c:pt>
                </c:numCache>
              </c:numRef>
            </c:plus>
            <c:minus>
              <c:numRef>
                <c:f>[CIs_v2.xlsx]MHA!$P$140:$P$146</c:f>
                <c:numCache>
                  <c:formatCode>General</c:formatCode>
                  <c:ptCount val="7"/>
                  <c:pt idx="0">
                    <c:v>8.3460536177387254</c:v>
                  </c:pt>
                  <c:pt idx="1">
                    <c:v>8.5798416203412771</c:v>
                  </c:pt>
                  <c:pt idx="2">
                    <c:v>5.4487269598561632</c:v>
                  </c:pt>
                  <c:pt idx="3">
                    <c:v>10.237176974705342</c:v>
                  </c:pt>
                  <c:pt idx="4">
                    <c:v>10.478906203445504</c:v>
                  </c:pt>
                  <c:pt idx="5">
                    <c:v>6.2004551842782956</c:v>
                  </c:pt>
                  <c:pt idx="6">
                    <c:v>4.0425687316791539</c:v>
                  </c:pt>
                </c:numCache>
              </c:numRef>
            </c:minus>
            <c:spPr>
              <a:noFill/>
              <a:ln w="9525" cap="flat" cmpd="sng" algn="ctr">
                <a:solidFill>
                  <a:schemeClr val="tx1">
                    <a:lumMod val="65000"/>
                    <a:lumOff val="35000"/>
                  </a:schemeClr>
                </a:solidFill>
                <a:round/>
              </a:ln>
              <a:effectLst/>
            </c:spPr>
          </c:errBars>
          <c:cat>
            <c:strRef>
              <c:f>[CIs_v2.xlsx]MHA!$B$140:$B$146</c:f>
              <c:strCache>
                <c:ptCount val="7"/>
                <c:pt idx="0">
                  <c:v>Bedfordshire</c:v>
                </c:pt>
                <c:pt idx="1">
                  <c:v>Cambridgeshire</c:v>
                </c:pt>
                <c:pt idx="2">
                  <c:v>Essex</c:v>
                </c:pt>
                <c:pt idx="3">
                  <c:v>Hertfordshire</c:v>
                </c:pt>
                <c:pt idx="4">
                  <c:v>Norfolk</c:v>
                </c:pt>
                <c:pt idx="5">
                  <c:v>Suffolk</c:v>
                </c:pt>
                <c:pt idx="6">
                  <c:v>East of England Region</c:v>
                </c:pt>
              </c:strCache>
            </c:strRef>
          </c:cat>
          <c:val>
            <c:numRef>
              <c:f>[CIs_v2.xlsx]MHA!$J$140:$J$146</c:f>
              <c:numCache>
                <c:formatCode>0.00</c:formatCode>
                <c:ptCount val="7"/>
                <c:pt idx="0">
                  <c:v>44.117199622721877</c:v>
                </c:pt>
                <c:pt idx="1">
                  <c:v>33.646089024492824</c:v>
                </c:pt>
                <c:pt idx="2">
                  <c:v>21.572697593925128</c:v>
                </c:pt>
                <c:pt idx="3">
                  <c:v>69.947013993974494</c:v>
                </c:pt>
                <c:pt idx="4">
                  <c:v>24.488296634899907</c:v>
                </c:pt>
                <c:pt idx="5">
                  <c:v>11.446668065703875</c:v>
                </c:pt>
                <c:pt idx="6">
                  <c:v>40.502889478469854</c:v>
                </c:pt>
              </c:numCache>
            </c:numRef>
          </c:val>
          <c:extLst>
            <c:ext xmlns:c16="http://schemas.microsoft.com/office/drawing/2014/chart" uri="{C3380CC4-5D6E-409C-BE32-E72D297353CC}">
              <c16:uniqueId val="{00000001-F094-4CEA-8403-D9A5040EC679}"/>
            </c:ext>
          </c:extLst>
        </c:ser>
        <c:dLbls>
          <c:showLegendKey val="0"/>
          <c:showVal val="0"/>
          <c:showCatName val="0"/>
          <c:showSerName val="0"/>
          <c:showPercent val="0"/>
          <c:showBubbleSize val="0"/>
        </c:dLbls>
        <c:gapWidth val="219"/>
        <c:overlap val="-27"/>
        <c:axId val="235629424"/>
        <c:axId val="445399344"/>
      </c:barChart>
      <c:catAx>
        <c:axId val="23562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99344"/>
        <c:crosses val="autoZero"/>
        <c:auto val="1"/>
        <c:lblAlgn val="ctr"/>
        <c:lblOffset val="100"/>
        <c:noMultiLvlLbl val="0"/>
      </c:catAx>
      <c:valAx>
        <c:axId val="445399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56294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Repeat</a:t>
            </a:r>
            <a:r>
              <a:rPr lang="en-US" baseline="0"/>
              <a:t> detentions under S136, Jan - Oct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[Charts.xlsx]Sheet1!$K$6</c:f>
              <c:strCache>
                <c:ptCount val="1"/>
                <c:pt idx="0">
                  <c:v>No of people</c:v>
                </c:pt>
              </c:strCache>
            </c:strRef>
          </c:tx>
          <c:spPr>
            <a:solidFill>
              <a:schemeClr val="accent1"/>
            </a:solidFill>
            <a:ln>
              <a:noFill/>
            </a:ln>
            <a:effectLst/>
          </c:spPr>
          <c:invertIfNegative val="0"/>
          <c:cat>
            <c:strRef>
              <c:f>[Charts.xlsx]Sheet1!$J$7:$J$9</c:f>
              <c:strCache>
                <c:ptCount val="3"/>
                <c:pt idx="0">
                  <c:v>2-5</c:v>
                </c:pt>
                <c:pt idx="1">
                  <c:v>6-10</c:v>
                </c:pt>
                <c:pt idx="2">
                  <c:v>10+</c:v>
                </c:pt>
              </c:strCache>
            </c:strRef>
          </c:cat>
          <c:val>
            <c:numRef>
              <c:f>[Charts.xlsx]Sheet1!$K$7:$K$9</c:f>
              <c:numCache>
                <c:formatCode>General</c:formatCode>
                <c:ptCount val="3"/>
                <c:pt idx="0">
                  <c:v>6</c:v>
                </c:pt>
                <c:pt idx="1">
                  <c:v>5</c:v>
                </c:pt>
                <c:pt idx="2">
                  <c:v>1</c:v>
                </c:pt>
              </c:numCache>
            </c:numRef>
          </c:val>
          <c:extLst>
            <c:ext xmlns:c16="http://schemas.microsoft.com/office/drawing/2014/chart" uri="{C3380CC4-5D6E-409C-BE32-E72D297353CC}">
              <c16:uniqueId val="{00000000-109B-4D51-ABD4-FBA275DFA9C3}"/>
            </c:ext>
          </c:extLst>
        </c:ser>
        <c:dLbls>
          <c:showLegendKey val="0"/>
          <c:showVal val="0"/>
          <c:showCatName val="0"/>
          <c:showSerName val="0"/>
          <c:showPercent val="0"/>
          <c:showBubbleSize val="0"/>
        </c:dLbls>
        <c:gapWidth val="219"/>
        <c:overlap val="-27"/>
        <c:axId val="339953648"/>
        <c:axId val="472263824"/>
      </c:barChart>
      <c:catAx>
        <c:axId val="339953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detentions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263824"/>
        <c:crosses val="autoZero"/>
        <c:auto val="1"/>
        <c:lblAlgn val="ctr"/>
        <c:lblOffset val="100"/>
        <c:noMultiLvlLbl val="0"/>
      </c:catAx>
      <c:valAx>
        <c:axId val="472263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people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953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Drug and alcohol presentation</a:t>
            </a:r>
            <a:r>
              <a:rPr lang="en-US" baseline="0"/>
              <a:t> to officers at S136 scene, Apr - Oct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Total S136 detentions</c:v>
          </c:tx>
          <c:spPr>
            <a:solidFill>
              <a:schemeClr val="accent1"/>
            </a:solidFill>
            <a:ln>
              <a:noFill/>
            </a:ln>
            <a:effectLst/>
          </c:spPr>
          <c:invertIfNegative val="0"/>
          <c:cat>
            <c:strRef>
              <c:f>[Charts.xlsx]Sheet1!$B$19:$H$19</c:f>
              <c:strCache>
                <c:ptCount val="7"/>
                <c:pt idx="0">
                  <c:v>Apr</c:v>
                </c:pt>
                <c:pt idx="1">
                  <c:v>May</c:v>
                </c:pt>
                <c:pt idx="2">
                  <c:v>Jun</c:v>
                </c:pt>
                <c:pt idx="3">
                  <c:v>Jul</c:v>
                </c:pt>
                <c:pt idx="4">
                  <c:v>Aug</c:v>
                </c:pt>
                <c:pt idx="5">
                  <c:v>Sep</c:v>
                </c:pt>
                <c:pt idx="6">
                  <c:v>Oct</c:v>
                </c:pt>
              </c:strCache>
            </c:strRef>
          </c:cat>
          <c:val>
            <c:numRef>
              <c:f>[Charts.xlsx]Sheet1!$B$24:$H$24</c:f>
              <c:numCache>
                <c:formatCode>General</c:formatCode>
                <c:ptCount val="7"/>
                <c:pt idx="0">
                  <c:v>40</c:v>
                </c:pt>
                <c:pt idx="1">
                  <c:v>27</c:v>
                </c:pt>
                <c:pt idx="2">
                  <c:v>31</c:v>
                </c:pt>
                <c:pt idx="3">
                  <c:v>36</c:v>
                </c:pt>
                <c:pt idx="4">
                  <c:v>38</c:v>
                </c:pt>
                <c:pt idx="5">
                  <c:v>28</c:v>
                </c:pt>
                <c:pt idx="6">
                  <c:v>23</c:v>
                </c:pt>
              </c:numCache>
            </c:numRef>
          </c:val>
          <c:extLst>
            <c:ext xmlns:c16="http://schemas.microsoft.com/office/drawing/2014/chart" uri="{C3380CC4-5D6E-409C-BE32-E72D297353CC}">
              <c16:uniqueId val="{00000000-1FAF-4E3C-AA84-A9DDF0CABFDB}"/>
            </c:ext>
          </c:extLst>
        </c:ser>
        <c:dLbls>
          <c:showLegendKey val="0"/>
          <c:showVal val="0"/>
          <c:showCatName val="0"/>
          <c:showSerName val="0"/>
          <c:showPercent val="0"/>
          <c:showBubbleSize val="0"/>
        </c:dLbls>
        <c:gapWidth val="150"/>
        <c:axId val="630884048"/>
        <c:axId val="625020112"/>
      </c:barChart>
      <c:lineChart>
        <c:grouping val="standard"/>
        <c:varyColors val="0"/>
        <c:ser>
          <c:idx val="1"/>
          <c:order val="1"/>
          <c:tx>
            <c:v>% of drug and alcohol presentations out of total detentions</c:v>
          </c:tx>
          <c:spPr>
            <a:ln w="28575" cap="rnd">
              <a:solidFill>
                <a:schemeClr val="accent2"/>
              </a:solidFill>
              <a:round/>
            </a:ln>
            <a:effectLst/>
          </c:spPr>
          <c:marker>
            <c:symbol val="none"/>
          </c:marker>
          <c:cat>
            <c:strRef>
              <c:f>[Charts.xlsx]Sheet1!$B$19:$F$19</c:f>
              <c:strCache>
                <c:ptCount val="5"/>
                <c:pt idx="0">
                  <c:v>Apr</c:v>
                </c:pt>
                <c:pt idx="1">
                  <c:v>May</c:v>
                </c:pt>
                <c:pt idx="2">
                  <c:v>Jun</c:v>
                </c:pt>
                <c:pt idx="3">
                  <c:v>Jul</c:v>
                </c:pt>
                <c:pt idx="4">
                  <c:v>Aug</c:v>
                </c:pt>
              </c:strCache>
            </c:strRef>
          </c:cat>
          <c:val>
            <c:numRef>
              <c:f>[Charts.xlsx]Sheet1!$B$25:$H$25</c:f>
              <c:numCache>
                <c:formatCode>0%</c:formatCode>
                <c:ptCount val="7"/>
                <c:pt idx="0">
                  <c:v>0.28000000000000003</c:v>
                </c:pt>
                <c:pt idx="1">
                  <c:v>0.3</c:v>
                </c:pt>
                <c:pt idx="2">
                  <c:v>0.32</c:v>
                </c:pt>
                <c:pt idx="3">
                  <c:v>0.42</c:v>
                </c:pt>
                <c:pt idx="4">
                  <c:v>0.32</c:v>
                </c:pt>
                <c:pt idx="5">
                  <c:v>0.36</c:v>
                </c:pt>
                <c:pt idx="6">
                  <c:v>0.39</c:v>
                </c:pt>
              </c:numCache>
            </c:numRef>
          </c:val>
          <c:smooth val="0"/>
          <c:extLst>
            <c:ext xmlns:c16="http://schemas.microsoft.com/office/drawing/2014/chart" uri="{C3380CC4-5D6E-409C-BE32-E72D297353CC}">
              <c16:uniqueId val="{00000001-1FAF-4E3C-AA84-A9DDF0CABFDB}"/>
            </c:ext>
          </c:extLst>
        </c:ser>
        <c:dLbls>
          <c:showLegendKey val="0"/>
          <c:showVal val="0"/>
          <c:showCatName val="0"/>
          <c:showSerName val="0"/>
          <c:showPercent val="0"/>
          <c:showBubbleSize val="0"/>
        </c:dLbls>
        <c:marker val="1"/>
        <c:smooth val="0"/>
        <c:axId val="383184368"/>
        <c:axId val="567842608"/>
      </c:lineChart>
      <c:catAx>
        <c:axId val="63088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020112"/>
        <c:crosses val="autoZero"/>
        <c:auto val="1"/>
        <c:lblAlgn val="ctr"/>
        <c:lblOffset val="100"/>
        <c:noMultiLvlLbl val="0"/>
      </c:catAx>
      <c:valAx>
        <c:axId val="62502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Nnumber of S136 detentions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884048"/>
        <c:crosses val="autoZero"/>
        <c:crossBetween val="between"/>
      </c:valAx>
      <c:valAx>
        <c:axId val="567842608"/>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184368"/>
        <c:crosses val="max"/>
        <c:crossBetween val="between"/>
      </c:valAx>
      <c:catAx>
        <c:axId val="383184368"/>
        <c:scaling>
          <c:orientation val="minMax"/>
        </c:scaling>
        <c:delete val="1"/>
        <c:axPos val="b"/>
        <c:numFmt formatCode="General" sourceLinked="1"/>
        <c:majorTickMark val="out"/>
        <c:minorTickMark val="none"/>
        <c:tickLblPos val="nextTo"/>
        <c:crossAx val="5678426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Admissions</a:t>
            </a:r>
            <a:r>
              <a:rPr lang="en-US" baseline="0"/>
              <a:t> by bed types for Adult Specialist beds, </a:t>
            </a:r>
          </a:p>
          <a:p>
            <a:pPr>
              <a:defRPr/>
            </a:pPr>
            <a:r>
              <a:rPr lang="en-US" baseline="0"/>
              <a:t>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extracts.xlsx]Admissions'!$D$77</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extracts.xlsx]Admissions'!$B$78:$B$83</c:f>
              <c:strCache>
                <c:ptCount val="6"/>
                <c:pt idx="0">
                  <c:v>Adult eating disorders</c:v>
                </c:pt>
                <c:pt idx="1">
                  <c:v>Adult medium secure</c:v>
                </c:pt>
                <c:pt idx="2">
                  <c:v>Adult learning disabilities</c:v>
                </c:pt>
                <c:pt idx="3">
                  <c:v>Adult low secure</c:v>
                </c:pt>
                <c:pt idx="4">
                  <c:v>Adult high dependency rehabilitation</c:v>
                </c:pt>
                <c:pt idx="5">
                  <c:v>Mother and baby</c:v>
                </c:pt>
              </c:strCache>
            </c:strRef>
          </c:cat>
          <c:val>
            <c:numRef>
              <c:f>'[Acute MH dashboard extracts.xlsx]Admissions'!$D$78:$D$83</c:f>
              <c:numCache>
                <c:formatCode>0.0%</c:formatCode>
                <c:ptCount val="6"/>
                <c:pt idx="0">
                  <c:v>0.30769230769230771</c:v>
                </c:pt>
                <c:pt idx="1">
                  <c:v>0.23076923076923078</c:v>
                </c:pt>
                <c:pt idx="2">
                  <c:v>0.15384615384615385</c:v>
                </c:pt>
                <c:pt idx="3">
                  <c:v>0.15384615384615385</c:v>
                </c:pt>
                <c:pt idx="4">
                  <c:v>7.6923076923076927E-2</c:v>
                </c:pt>
                <c:pt idx="5">
                  <c:v>7.6923076923076927E-2</c:v>
                </c:pt>
              </c:numCache>
            </c:numRef>
          </c:val>
          <c:extLst>
            <c:ext xmlns:c16="http://schemas.microsoft.com/office/drawing/2014/chart" uri="{C3380CC4-5D6E-409C-BE32-E72D297353CC}">
              <c16:uniqueId val="{00000000-5B6A-4779-A951-903500E9509C}"/>
            </c:ext>
          </c:extLst>
        </c:ser>
        <c:dLbls>
          <c:showLegendKey val="0"/>
          <c:showVal val="0"/>
          <c:showCatName val="0"/>
          <c:showSerName val="0"/>
          <c:showPercent val="0"/>
          <c:showBubbleSize val="0"/>
        </c:dLbls>
        <c:gapWidth val="219"/>
        <c:overlap val="-27"/>
        <c:axId val="718646799"/>
        <c:axId val="722697423"/>
      </c:barChart>
      <c:catAx>
        <c:axId val="71864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697423"/>
        <c:crosses val="autoZero"/>
        <c:auto val="1"/>
        <c:lblAlgn val="ctr"/>
        <c:lblOffset val="100"/>
        <c:noMultiLvlLbl val="0"/>
      </c:catAx>
      <c:valAx>
        <c:axId val="7226974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646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referrals</a:t>
            </a:r>
            <a:r>
              <a:rPr lang="en-GB" baseline="0"/>
              <a:t> received, accessing services and finished treatment</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'[NHS talking therapies dashboard extracts.xlsx]Spark line org #'!$F$6</c:f>
              <c:strCache>
                <c:ptCount val="1"/>
                <c:pt idx="0">
                  <c:v>Referrals Received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extracts.xlsx]Spark line org #'!$G$5:$S$5</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'[NHS talking therapies dashboard extracts.xlsx]Spark line org #'!$G$6:$S$6</c:f>
              <c:numCache>
                <c:formatCode>#,##0</c:formatCode>
                <c:ptCount val="13"/>
                <c:pt idx="0">
                  <c:v>2095</c:v>
                </c:pt>
                <c:pt idx="1">
                  <c:v>2090</c:v>
                </c:pt>
                <c:pt idx="2">
                  <c:v>2150</c:v>
                </c:pt>
                <c:pt idx="3">
                  <c:v>2340</c:v>
                </c:pt>
                <c:pt idx="4">
                  <c:v>2305</c:v>
                </c:pt>
                <c:pt idx="5">
                  <c:v>1650</c:v>
                </c:pt>
                <c:pt idx="6">
                  <c:v>2420</c:v>
                </c:pt>
                <c:pt idx="7">
                  <c:v>2170</c:v>
                </c:pt>
                <c:pt idx="8">
                  <c:v>2545</c:v>
                </c:pt>
                <c:pt idx="9">
                  <c:v>1940</c:v>
                </c:pt>
                <c:pt idx="10">
                  <c:v>2105</c:v>
                </c:pt>
                <c:pt idx="11">
                  <c:v>2085</c:v>
                </c:pt>
                <c:pt idx="12">
                  <c:v>2350</c:v>
                </c:pt>
              </c:numCache>
            </c:numRef>
          </c:val>
          <c:smooth val="0"/>
          <c:extLst>
            <c:ext xmlns:c16="http://schemas.microsoft.com/office/drawing/2014/chart" uri="{C3380CC4-5D6E-409C-BE32-E72D297353CC}">
              <c16:uniqueId val="{00000000-B244-47E7-8E5B-4257A3B262CB}"/>
            </c:ext>
          </c:extLst>
        </c:ser>
        <c:ser>
          <c:idx val="1"/>
          <c:order val="1"/>
          <c:tx>
            <c:strRef>
              <c:f>'[NHS talking therapies dashboard extracts.xlsx]Spark line org #'!$F$9</c:f>
              <c:strCache>
                <c:ptCount val="1"/>
                <c:pt idx="0">
                  <c:v>Referrals Accessing Services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extracts.xlsx]Spark line org #'!$G$5:$S$5</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'[NHS talking therapies dashboard extracts.xlsx]Spark line org #'!$G$9:$S$9</c:f>
              <c:numCache>
                <c:formatCode>#,##0</c:formatCode>
                <c:ptCount val="13"/>
                <c:pt idx="0">
                  <c:v>1625</c:v>
                </c:pt>
                <c:pt idx="1">
                  <c:v>1715</c:v>
                </c:pt>
                <c:pt idx="2">
                  <c:v>1660</c:v>
                </c:pt>
                <c:pt idx="3">
                  <c:v>1985</c:v>
                </c:pt>
                <c:pt idx="4">
                  <c:v>2170</c:v>
                </c:pt>
                <c:pt idx="5">
                  <c:v>1625</c:v>
                </c:pt>
                <c:pt idx="6">
                  <c:v>2095</c:v>
                </c:pt>
                <c:pt idx="7">
                  <c:v>1900</c:v>
                </c:pt>
                <c:pt idx="8">
                  <c:v>2120</c:v>
                </c:pt>
                <c:pt idx="9">
                  <c:v>1770</c:v>
                </c:pt>
                <c:pt idx="10">
                  <c:v>1975</c:v>
                </c:pt>
                <c:pt idx="11">
                  <c:v>1860</c:v>
                </c:pt>
                <c:pt idx="12">
                  <c:v>2065</c:v>
                </c:pt>
              </c:numCache>
            </c:numRef>
          </c:val>
          <c:smooth val="0"/>
          <c:extLst>
            <c:ext xmlns:c16="http://schemas.microsoft.com/office/drawing/2014/chart" uri="{C3380CC4-5D6E-409C-BE32-E72D297353CC}">
              <c16:uniqueId val="{00000001-B244-47E7-8E5B-4257A3B262CB}"/>
            </c:ext>
          </c:extLst>
        </c:ser>
        <c:ser>
          <c:idx val="2"/>
          <c:order val="2"/>
          <c:tx>
            <c:strRef>
              <c:f>'[NHS talking therapies dashboard extracts.xlsx]Spark line org #'!$F$10</c:f>
              <c:strCache>
                <c:ptCount val="1"/>
                <c:pt idx="0">
                  <c:v>Finished Course Treatment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extracts.xlsx]Spark line org #'!$G$5:$S$5</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'[NHS talking therapies dashboard extracts.xlsx]Spark line org #'!$G$10:$S$10</c:f>
              <c:numCache>
                <c:formatCode>#,##0</c:formatCode>
                <c:ptCount val="13"/>
                <c:pt idx="0">
                  <c:v>1035</c:v>
                </c:pt>
                <c:pt idx="1">
                  <c:v>1145</c:v>
                </c:pt>
                <c:pt idx="2">
                  <c:v>1070</c:v>
                </c:pt>
                <c:pt idx="3" formatCode="General">
                  <c:v>975</c:v>
                </c:pt>
                <c:pt idx="4">
                  <c:v>1080</c:v>
                </c:pt>
                <c:pt idx="5" formatCode="General">
                  <c:v>840</c:v>
                </c:pt>
                <c:pt idx="6">
                  <c:v>1065</c:v>
                </c:pt>
                <c:pt idx="7">
                  <c:v>1010</c:v>
                </c:pt>
                <c:pt idx="8">
                  <c:v>1145</c:v>
                </c:pt>
                <c:pt idx="9" formatCode="General">
                  <c:v>940</c:v>
                </c:pt>
                <c:pt idx="10">
                  <c:v>1090</c:v>
                </c:pt>
                <c:pt idx="11">
                  <c:v>1115</c:v>
                </c:pt>
                <c:pt idx="12" formatCode="General">
                  <c:v>990</c:v>
                </c:pt>
              </c:numCache>
            </c:numRef>
          </c:val>
          <c:smooth val="0"/>
          <c:extLst>
            <c:ext xmlns:c16="http://schemas.microsoft.com/office/drawing/2014/chart" uri="{C3380CC4-5D6E-409C-BE32-E72D297353CC}">
              <c16:uniqueId val="{00000002-B244-47E7-8E5B-4257A3B262CB}"/>
            </c:ext>
          </c:extLst>
        </c:ser>
        <c:dLbls>
          <c:showLegendKey val="0"/>
          <c:showVal val="0"/>
          <c:showCatName val="0"/>
          <c:showSerName val="0"/>
          <c:showPercent val="0"/>
          <c:showBubbleSize val="0"/>
        </c:dLbls>
        <c:marker val="1"/>
        <c:smooth val="0"/>
        <c:axId val="1948702175"/>
        <c:axId val="83422975"/>
      </c:lineChart>
      <c:dateAx>
        <c:axId val="19487021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22975"/>
        <c:crosses val="autoZero"/>
        <c:auto val="1"/>
        <c:lblOffset val="100"/>
        <c:baseTimeUnit val="months"/>
      </c:dateAx>
      <c:valAx>
        <c:axId val="83422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8702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Admissions</a:t>
            </a:r>
            <a:r>
              <a:rPr lang="en-US" baseline="0" dirty="0"/>
              <a:t> by bed type, Cambridgeshire and Peterborough ICB,</a:t>
            </a:r>
          </a:p>
          <a:p>
            <a:pPr>
              <a:defRPr/>
            </a:pPr>
            <a:r>
              <a:rPr lang="en-US" baseline="0" dirty="0"/>
              <a:t>Aug 2022 – Jul 2023</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extracts.xlsx]Admissions'!$R$2</c:f>
              <c:strCache>
                <c:ptCount val="1"/>
                <c:pt idx="0">
                  <c:v>%</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extracts.xlsx]Admissions'!$Q$3:$Q$15</c:f>
              <c:strCache>
                <c:ptCount val="13"/>
                <c:pt idx="0">
                  <c:v>Acute adult mental health care</c:v>
                </c:pt>
                <c:pt idx="1">
                  <c:v>Acute older adult mental health care</c:v>
                </c:pt>
                <c:pt idx="2">
                  <c:v>Missing/Invalid</c:v>
                </c:pt>
                <c:pt idx="3">
                  <c:v>Adult psychiatric intensive care unit</c:v>
                </c:pt>
                <c:pt idx="4">
                  <c:v>Adult eating disorders</c:v>
                </c:pt>
                <c:pt idx="5">
                  <c:v>Adult medium secure</c:v>
                </c:pt>
                <c:pt idx="6">
                  <c:v>General child and young person  admitted patient - YP</c:v>
                </c:pt>
                <c:pt idx="7">
                  <c:v>Adult learning disabilities</c:v>
                </c:pt>
                <c:pt idx="8">
                  <c:v>Adult low secure</c:v>
                </c:pt>
                <c:pt idx="9">
                  <c:v>General child and young person admitted patient - Child</c:v>
                </c:pt>
                <c:pt idx="10">
                  <c:v>Adult high dependency rehabilitation</c:v>
                </c:pt>
                <c:pt idx="11">
                  <c:v>Eating Disorders admitted patient - Young person</c:v>
                </c:pt>
                <c:pt idx="12">
                  <c:v>Mother and baby</c:v>
                </c:pt>
              </c:strCache>
            </c:strRef>
          </c:cat>
          <c:val>
            <c:numRef>
              <c:f>'[Acute MH dashboard extracts.xlsx]Admissions'!$R$3:$R$15</c:f>
              <c:numCache>
                <c:formatCode>0%</c:formatCode>
                <c:ptCount val="13"/>
                <c:pt idx="0">
                  <c:v>0.55958549222797926</c:v>
                </c:pt>
                <c:pt idx="1">
                  <c:v>0.24352331606217617</c:v>
                </c:pt>
                <c:pt idx="2">
                  <c:v>5.181347150259067E-2</c:v>
                </c:pt>
                <c:pt idx="3">
                  <c:v>4.6632124352331605E-2</c:v>
                </c:pt>
                <c:pt idx="4">
                  <c:v>2.072538860103627E-2</c:v>
                </c:pt>
                <c:pt idx="5">
                  <c:v>1.5544041450777202E-2</c:v>
                </c:pt>
                <c:pt idx="6">
                  <c:v>1.5544041450777202E-2</c:v>
                </c:pt>
                <c:pt idx="7">
                  <c:v>1.0362694300518135E-2</c:v>
                </c:pt>
                <c:pt idx="8">
                  <c:v>1.0362694300518135E-2</c:v>
                </c:pt>
                <c:pt idx="9">
                  <c:v>1.0362694300518135E-2</c:v>
                </c:pt>
                <c:pt idx="10">
                  <c:v>5.1813471502590676E-3</c:v>
                </c:pt>
                <c:pt idx="11">
                  <c:v>5.1813471502590676E-3</c:v>
                </c:pt>
                <c:pt idx="12">
                  <c:v>5.1813471502590676E-3</c:v>
                </c:pt>
              </c:numCache>
            </c:numRef>
          </c:val>
          <c:extLst>
            <c:ext xmlns:c16="http://schemas.microsoft.com/office/drawing/2014/chart" uri="{C3380CC4-5D6E-409C-BE32-E72D297353CC}">
              <c16:uniqueId val="{00000000-AA19-4F76-B7E5-EDBA1D4607D1}"/>
            </c:ext>
          </c:extLst>
        </c:ser>
        <c:dLbls>
          <c:showLegendKey val="0"/>
          <c:showVal val="0"/>
          <c:showCatName val="0"/>
          <c:showSerName val="0"/>
          <c:showPercent val="0"/>
          <c:showBubbleSize val="0"/>
        </c:dLbls>
        <c:gapWidth val="219"/>
        <c:overlap val="-27"/>
        <c:axId val="1041495216"/>
        <c:axId val="746842784"/>
      </c:barChart>
      <c:catAx>
        <c:axId val="104149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842784"/>
        <c:crosses val="autoZero"/>
        <c:auto val="1"/>
        <c:lblAlgn val="ctr"/>
        <c:lblOffset val="100"/>
        <c:noMultiLvlLbl val="0"/>
      </c:catAx>
      <c:valAx>
        <c:axId val="746842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495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t>
            </a:r>
            <a:r>
              <a:rPr lang="en-GB" baseline="0" dirty="0"/>
              <a:t> of admissions via A&amp;E and CRHT, Aug 2022 – Jul 2023</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v>Admissions via CRHT</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extracts_v2.xlsx]Admissions'!$A$40:$A$46</c:f>
              <c:strCache>
                <c:ptCount val="7"/>
                <c:pt idx="0">
                  <c:v> NORFOLK AND WAVENEY ICB</c:v>
                </c:pt>
                <c:pt idx="1">
                  <c:v> MID AND SOUTH ESSEX ICB</c:v>
                </c:pt>
                <c:pt idx="2">
                  <c:v> SUFFOLK AND NORTH EAST ESSEX ICB</c:v>
                </c:pt>
                <c:pt idx="3">
                  <c:v> CAMBRIDGESHIRE AND PETERBOROUGH ICB</c:v>
                </c:pt>
                <c:pt idx="4">
                  <c:v> BEDFORDSHIRE, LUTON AND MILTON KEYNES ICB</c:v>
                </c:pt>
                <c:pt idx="5">
                  <c:v> HERTFORDSHIRE AND WEST ESSEX ICB</c:v>
                </c:pt>
                <c:pt idx="6">
                  <c:v>EAST OF ENGLAND REGION</c:v>
                </c:pt>
              </c:strCache>
            </c:strRef>
          </c:cat>
          <c:val>
            <c:numRef>
              <c:f>'[Acute MH dashboard extracts_v2.xlsx]Admissions'!$F$40:$F$46</c:f>
              <c:numCache>
                <c:formatCode>0%</c:formatCode>
                <c:ptCount val="7"/>
                <c:pt idx="0">
                  <c:v>0.66666666666666663</c:v>
                </c:pt>
                <c:pt idx="1">
                  <c:v>0.63</c:v>
                </c:pt>
                <c:pt idx="2">
                  <c:v>0.63730569948186533</c:v>
                </c:pt>
                <c:pt idx="3">
                  <c:v>0.53</c:v>
                </c:pt>
                <c:pt idx="4">
                  <c:v>0.3612040133779264</c:v>
                </c:pt>
                <c:pt idx="5">
                  <c:v>0.11574074074074074</c:v>
                </c:pt>
                <c:pt idx="6">
                  <c:v>0.46469049694856146</c:v>
                </c:pt>
              </c:numCache>
            </c:numRef>
          </c:val>
          <c:extLst>
            <c:ext xmlns:c16="http://schemas.microsoft.com/office/drawing/2014/chart" uri="{C3380CC4-5D6E-409C-BE32-E72D297353CC}">
              <c16:uniqueId val="{00000000-70CB-43AA-870D-8CA40E40A193}"/>
            </c:ext>
          </c:extLst>
        </c:ser>
        <c:ser>
          <c:idx val="0"/>
          <c:order val="1"/>
          <c:tx>
            <c:v>Admissions via A&amp;E</c:v>
          </c:tx>
          <c:spPr>
            <a:solidFill>
              <a:schemeClr val="accent2"/>
            </a:solidFill>
            <a:ln>
              <a:noFill/>
            </a:ln>
            <a:effectLst/>
          </c:spPr>
          <c:invertIfNegative val="0"/>
          <c:dLbls>
            <c:dLbl>
              <c:idx val="2"/>
              <c:layout>
                <c:manualLayout>
                  <c:x val="0"/>
                  <c:y val="-3.0617829220016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CB-43AA-870D-8CA40E40A193}"/>
                </c:ext>
              </c:extLst>
            </c:dLbl>
            <c:dLbl>
              <c:idx val="3"/>
              <c:layout>
                <c:manualLayout>
                  <c:x val="-7.4449224558573761E-17"/>
                  <c:y val="-2.6243853617157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CB-43AA-870D-8CA40E40A193}"/>
                </c:ext>
              </c:extLst>
            </c:dLbl>
            <c:dLbl>
              <c:idx val="5"/>
              <c:layout>
                <c:manualLayout>
                  <c:x val="0"/>
                  <c:y val="-3.4991804822876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CB-43AA-870D-8CA40E40A1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extracts_v2.xlsx]Admissions'!$A$40:$A$46</c:f>
              <c:strCache>
                <c:ptCount val="7"/>
                <c:pt idx="0">
                  <c:v> NORFOLK AND WAVENEY ICB</c:v>
                </c:pt>
                <c:pt idx="1">
                  <c:v> MID AND SOUTH ESSEX ICB</c:v>
                </c:pt>
                <c:pt idx="2">
                  <c:v> SUFFOLK AND NORTH EAST ESSEX ICB</c:v>
                </c:pt>
                <c:pt idx="3">
                  <c:v> CAMBRIDGESHIRE AND PETERBOROUGH ICB</c:v>
                </c:pt>
                <c:pt idx="4">
                  <c:v> BEDFORDSHIRE, LUTON AND MILTON KEYNES ICB</c:v>
                </c:pt>
                <c:pt idx="5">
                  <c:v> HERTFORDSHIRE AND WEST ESSEX ICB</c:v>
                </c:pt>
                <c:pt idx="6">
                  <c:v>EAST OF ENGLAND REGION</c:v>
                </c:pt>
              </c:strCache>
            </c:strRef>
          </c:cat>
          <c:val>
            <c:numRef>
              <c:f>'[Acute MH dashboard extracts_v2.xlsx]Admissions'!$E$40:$E$46</c:f>
              <c:numCache>
                <c:formatCode>0%</c:formatCode>
                <c:ptCount val="7"/>
                <c:pt idx="0">
                  <c:v>4.5751633986928102E-2</c:v>
                </c:pt>
                <c:pt idx="1">
                  <c:v>4.3956043956043959E-2</c:v>
                </c:pt>
                <c:pt idx="2">
                  <c:v>0.02</c:v>
                </c:pt>
                <c:pt idx="3">
                  <c:v>1.834862385321101E-2</c:v>
                </c:pt>
                <c:pt idx="4">
                  <c:v>0.1705685618729097</c:v>
                </c:pt>
                <c:pt idx="5">
                  <c:v>5.5555555555555552E-2</c:v>
                </c:pt>
                <c:pt idx="6">
                  <c:v>5.6669572798605058E-2</c:v>
                </c:pt>
              </c:numCache>
            </c:numRef>
          </c:val>
          <c:extLst>
            <c:ext xmlns:c16="http://schemas.microsoft.com/office/drawing/2014/chart" uri="{C3380CC4-5D6E-409C-BE32-E72D297353CC}">
              <c16:uniqueId val="{00000004-70CB-43AA-870D-8CA40E40A193}"/>
            </c:ext>
          </c:extLst>
        </c:ser>
        <c:dLbls>
          <c:showLegendKey val="0"/>
          <c:showVal val="0"/>
          <c:showCatName val="0"/>
          <c:showSerName val="0"/>
          <c:showPercent val="0"/>
          <c:showBubbleSize val="0"/>
        </c:dLbls>
        <c:gapWidth val="219"/>
        <c:overlap val="100"/>
        <c:axId val="751431280"/>
        <c:axId val="853280464"/>
      </c:barChart>
      <c:catAx>
        <c:axId val="751431280"/>
        <c:scaling>
          <c:orientation val="minMax"/>
        </c:scaling>
        <c:delete val="0"/>
        <c:axPos val="b"/>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53280464"/>
        <c:crosses val="autoZero"/>
        <c:auto val="1"/>
        <c:lblAlgn val="ctr"/>
        <c:lblOffset val="100"/>
        <c:noMultiLvlLbl val="0"/>
      </c:catAx>
      <c:valAx>
        <c:axId val="8532804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4312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of admissions with no previous contact, Aug 2022 – Jul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'[CIs_v3.xlsx]Acute MH care'!$E$5</c:f>
              <c:strCache>
                <c:ptCount val="1"/>
                <c:pt idx="0">
                  <c:v>Proportion</c:v>
                </c:pt>
              </c:strCache>
            </c:strRef>
          </c:tx>
          <c:spPr>
            <a:solidFill>
              <a:schemeClr val="accent1"/>
            </a:solidFill>
            <a:ln>
              <a:noFill/>
            </a:ln>
            <a:effectLst/>
          </c:spPr>
          <c:invertIfNegative val="0"/>
          <c:errBars>
            <c:errBarType val="both"/>
            <c:errValType val="cust"/>
            <c:noEndCap val="0"/>
            <c:plus>
              <c:numRef>
                <c:f>'[CIs_v3.xlsx]Acute MH care'!$I$6:$I$12</c:f>
                <c:numCache>
                  <c:formatCode>General</c:formatCode>
                  <c:ptCount val="7"/>
                  <c:pt idx="0">
                    <c:v>2.4161016725720472</c:v>
                  </c:pt>
                  <c:pt idx="1">
                    <c:v>1.6976555029258229</c:v>
                  </c:pt>
                  <c:pt idx="2">
                    <c:v>1.9337192282802871</c:v>
                  </c:pt>
                  <c:pt idx="3">
                    <c:v>2.544734528853926</c:v>
                  </c:pt>
                  <c:pt idx="4">
                    <c:v>0.88780674418997951</c:v>
                  </c:pt>
                  <c:pt idx="5">
                    <c:v>1.0915472748539858</c:v>
                  </c:pt>
                  <c:pt idx="6">
                    <c:v>0.71280714179209248</c:v>
                  </c:pt>
                </c:numCache>
              </c:numRef>
            </c:plus>
            <c:minus>
              <c:numRef>
                <c:f>'[CIs_v3.xlsx]Acute MH care'!$H$6:$H$12</c:f>
                <c:numCache>
                  <c:formatCode>General</c:formatCode>
                  <c:ptCount val="7"/>
                  <c:pt idx="0">
                    <c:v>2.0845902920464976</c:v>
                  </c:pt>
                  <c:pt idx="1">
                    <c:v>1.4817350835315573</c:v>
                  </c:pt>
                  <c:pt idx="2">
                    <c:v>1.5866784777776486</c:v>
                  </c:pt>
                  <c:pt idx="3">
                    <c:v>1.9206773029907147</c:v>
                  </c:pt>
                  <c:pt idx="4">
                    <c:v>0.54291493369256805</c:v>
                  </c:pt>
                  <c:pt idx="5">
                    <c:v>0.59953451566177118</c:v>
                  </c:pt>
                  <c:pt idx="6">
                    <c:v>0.6535081030084795</c:v>
                  </c:pt>
                </c:numCache>
              </c:numRef>
            </c:minus>
            <c:spPr>
              <a:noFill/>
              <a:ln w="9525" cap="flat" cmpd="sng" algn="ctr">
                <a:solidFill>
                  <a:schemeClr val="tx1">
                    <a:lumMod val="65000"/>
                    <a:lumOff val="35000"/>
                  </a:schemeClr>
                </a:solidFill>
                <a:round/>
              </a:ln>
              <a:effectLst/>
            </c:spPr>
          </c:errBars>
          <c:cat>
            <c:strRef>
              <c:f>'[CIs_v3.xlsx]Acute MH care'!$B$6:$B$12</c:f>
              <c:strCache>
                <c:ptCount val="7"/>
                <c:pt idx="0">
                  <c:v> MID AND SOUTH ESSEX ICB</c:v>
                </c:pt>
                <c:pt idx="1">
                  <c:v> BEDFORDSHIRE, LUTON AND MILTON KEYNES ICB</c:v>
                </c:pt>
                <c:pt idx="2">
                  <c:v> SUFFOLK AND NORTH EAST ESSEX ICB</c:v>
                </c:pt>
                <c:pt idx="3">
                  <c:v> CAMBRIDGESHIRE AND PETERBOROUGH ICB</c:v>
                </c:pt>
                <c:pt idx="4">
                  <c:v> HERTFORDSHIRE AND WEST ESSEX ICB</c:v>
                </c:pt>
                <c:pt idx="5">
                  <c:v> NORFOLK AND WAVENEY ICB</c:v>
                </c:pt>
                <c:pt idx="6">
                  <c:v>EAST OF ENGLAND REGION</c:v>
                </c:pt>
              </c:strCache>
            </c:strRef>
          </c:cat>
          <c:val>
            <c:numRef>
              <c:f>'[CIs_v3.xlsx]Acute MH care'!$E$6:$E$12</c:f>
              <c:numCache>
                <c:formatCode>0.0"%"</c:formatCode>
                <c:ptCount val="7"/>
                <c:pt idx="0">
                  <c:v>13.736263736263737</c:v>
                </c:pt>
                <c:pt idx="1">
                  <c:v>10.810810810810811</c:v>
                </c:pt>
                <c:pt idx="2">
                  <c:v>8.3333333333333321</c:v>
                </c:pt>
                <c:pt idx="3">
                  <c:v>7.4074074074074066</c:v>
                </c:pt>
                <c:pt idx="4">
                  <c:v>1.3824884792626728</c:v>
                </c:pt>
                <c:pt idx="5">
                  <c:v>1.3157894736842104</c:v>
                </c:pt>
                <c:pt idx="6">
                  <c:v>7.4978204010462068</c:v>
                </c:pt>
              </c:numCache>
            </c:numRef>
          </c:val>
          <c:extLst>
            <c:ext xmlns:c16="http://schemas.microsoft.com/office/drawing/2014/chart" uri="{C3380CC4-5D6E-409C-BE32-E72D297353CC}">
              <c16:uniqueId val="{00000000-FD82-4F13-87F3-F7053D1D14A9}"/>
            </c:ext>
          </c:extLst>
        </c:ser>
        <c:dLbls>
          <c:showLegendKey val="0"/>
          <c:showVal val="0"/>
          <c:showCatName val="0"/>
          <c:showSerName val="0"/>
          <c:showPercent val="0"/>
          <c:showBubbleSize val="0"/>
        </c:dLbls>
        <c:gapWidth val="219"/>
        <c:overlap val="-27"/>
        <c:axId val="944832848"/>
        <c:axId val="1416981056"/>
      </c:barChart>
      <c:catAx>
        <c:axId val="94483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16981056"/>
        <c:crosses val="autoZero"/>
        <c:auto val="1"/>
        <c:lblAlgn val="ctr"/>
        <c:lblOffset val="100"/>
        <c:noMultiLvlLbl val="0"/>
      </c:catAx>
      <c:valAx>
        <c:axId val="1416981056"/>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83284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Rate</a:t>
            </a:r>
            <a:r>
              <a:rPr lang="en-US" baseline="0" dirty="0"/>
              <a:t> of admissions  per 100,000, Aug 2022 – Jul 2023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'[CIs_v3.xlsx]Acute MH care'!$H$25</c:f>
              <c:strCache>
                <c:ptCount val="1"/>
                <c:pt idx="0">
                  <c:v>Rate per 100k</c:v>
                </c:pt>
              </c:strCache>
            </c:strRef>
          </c:tx>
          <c:spPr>
            <a:solidFill>
              <a:schemeClr val="accent1"/>
            </a:solidFill>
            <a:ln>
              <a:noFill/>
            </a:ln>
            <a:effectLst/>
          </c:spPr>
          <c:invertIfNegative val="0"/>
          <c:errBars>
            <c:errBarType val="both"/>
            <c:errValType val="cust"/>
            <c:noEndCap val="0"/>
            <c:plus>
              <c:numRef>
                <c:f>'[CIs_v3.xlsx]Acute MH care'!$L$26:$L$32</c:f>
                <c:numCache>
                  <c:formatCode>General</c:formatCode>
                  <c:ptCount val="7"/>
                  <c:pt idx="0">
                    <c:v>12.685531616932167</c:v>
                  </c:pt>
                  <c:pt idx="1">
                    <c:v>11.06792107321877</c:v>
                  </c:pt>
                  <c:pt idx="2">
                    <c:v>9.5446150141017938</c:v>
                  </c:pt>
                  <c:pt idx="3">
                    <c:v>8.6019161053378355</c:v>
                  </c:pt>
                  <c:pt idx="4">
                    <c:v>7.3305228613219811</c:v>
                  </c:pt>
                  <c:pt idx="5">
                    <c:v>8.4842916444771248</c:v>
                  </c:pt>
                  <c:pt idx="6">
                    <c:v>3.8182217374277627</c:v>
                  </c:pt>
                </c:numCache>
              </c:numRef>
            </c:plus>
            <c:minus>
              <c:numRef>
                <c:f>'[CIs_v3.xlsx]Acute MH care'!$K$26:$K$32</c:f>
                <c:numCache>
                  <c:formatCode>General</c:formatCode>
                  <c:ptCount val="7"/>
                  <c:pt idx="0">
                    <c:v>12.060829549584781</c:v>
                  </c:pt>
                  <c:pt idx="1">
                    <c:v>10.392965469361087</c:v>
                  </c:pt>
                  <c:pt idx="2">
                    <c:v>8.8930297796958371</c:v>
                  </c:pt>
                  <c:pt idx="3">
                    <c:v>8.0619011271373182</c:v>
                  </c:pt>
                  <c:pt idx="4">
                    <c:v>6.9069130766771423</c:v>
                  </c:pt>
                  <c:pt idx="5">
                    <c:v>7.8022156098312365</c:v>
                  </c:pt>
                  <c:pt idx="6">
                    <c:v>3.7210926522328407</c:v>
                  </c:pt>
                </c:numCache>
              </c:numRef>
            </c:minus>
            <c:spPr>
              <a:noFill/>
              <a:ln w="9525" cap="flat" cmpd="sng" algn="ctr">
                <a:solidFill>
                  <a:schemeClr val="tx1">
                    <a:lumMod val="65000"/>
                    <a:lumOff val="35000"/>
                  </a:schemeClr>
                </a:solidFill>
                <a:round/>
              </a:ln>
              <a:effectLst/>
            </c:spPr>
          </c:errBars>
          <c:cat>
            <c:strRef>
              <c:f>'[CIs_v3.xlsx]Acute MH care'!$B$26:$B$32</c:f>
              <c:strCache>
                <c:ptCount val="7"/>
                <c:pt idx="0">
                  <c:v> BEDFORDSHIRE, LUTON AND MILTON KEYNES ICB</c:v>
                </c:pt>
                <c:pt idx="1">
                  <c:v> SUFFOLK AND NORTH EAST ESSEX ICB</c:v>
                </c:pt>
                <c:pt idx="2">
                  <c:v> NORFOLK AND WAVENEY ICB</c:v>
                </c:pt>
                <c:pt idx="3">
                  <c:v> MID AND SOUTH ESSEX ICB</c:v>
                </c:pt>
                <c:pt idx="4">
                  <c:v> HERTFORDSHIRE AND WEST ESSEX ICB</c:v>
                </c:pt>
                <c:pt idx="5">
                  <c:v> CAMBRIDGESHIRE AND PETERBOROUGH ICB</c:v>
                </c:pt>
                <c:pt idx="6">
                  <c:v>EAST OF ENGLAND REGION</c:v>
                </c:pt>
              </c:strCache>
            </c:strRef>
          </c:cat>
          <c:val>
            <c:numRef>
              <c:f>'[CIs_v3.xlsx]Acute MH care'!$H$26:$H$32</c:f>
              <c:numCache>
                <c:formatCode>0.0</c:formatCode>
                <c:ptCount val="7"/>
                <c:pt idx="0">
                  <c:v>244.31378060459082</c:v>
                </c:pt>
                <c:pt idx="1">
                  <c:v>170.13339163120017</c:v>
                </c:pt>
                <c:pt idx="2">
                  <c:v>130.09805822270746</c:v>
                </c:pt>
                <c:pt idx="3">
                  <c:v>128.25337228853346</c:v>
                </c:pt>
                <c:pt idx="4">
                  <c:v>119.38054760299336</c:v>
                </c:pt>
                <c:pt idx="5">
                  <c:v>96.956974230793179</c:v>
                </c:pt>
                <c:pt idx="6">
                  <c:v>146.06514201031283</c:v>
                </c:pt>
              </c:numCache>
            </c:numRef>
          </c:val>
          <c:extLst>
            <c:ext xmlns:c16="http://schemas.microsoft.com/office/drawing/2014/chart" uri="{C3380CC4-5D6E-409C-BE32-E72D297353CC}">
              <c16:uniqueId val="{00000000-DD1C-4E71-82D3-4AE66802AACD}"/>
            </c:ext>
          </c:extLst>
        </c:ser>
        <c:dLbls>
          <c:showLegendKey val="0"/>
          <c:showVal val="0"/>
          <c:showCatName val="0"/>
          <c:showSerName val="0"/>
          <c:showPercent val="0"/>
          <c:showBubbleSize val="0"/>
        </c:dLbls>
        <c:gapWidth val="219"/>
        <c:overlap val="-27"/>
        <c:axId val="212317904"/>
        <c:axId val="2096711072"/>
      </c:barChart>
      <c:catAx>
        <c:axId val="2123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96711072"/>
        <c:crosses val="autoZero"/>
        <c:auto val="1"/>
        <c:lblAlgn val="ctr"/>
        <c:lblOffset val="100"/>
        <c:noMultiLvlLbl val="0"/>
      </c:catAx>
      <c:valAx>
        <c:axId val="20967110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1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Number of admissions to acute adult mental</a:t>
            </a:r>
            <a:r>
              <a:rPr lang="en-GB" baseline="0" dirty="0"/>
              <a:t> health care</a:t>
            </a:r>
            <a:r>
              <a:rPr lang="en-GB"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'[Acute MH dashboard extracts_v2.xlsx]CPICB admissions, time series'!$I$7</c:f>
              <c:strCache>
                <c:ptCount val="1"/>
                <c:pt idx="0">
                  <c:v>Admissions not known to MH services</c:v>
                </c:pt>
              </c:strCache>
            </c:strRef>
          </c:tx>
          <c:spPr>
            <a:ln w="28575" cap="rnd">
              <a:solidFill>
                <a:schemeClr val="accent1"/>
              </a:solidFill>
              <a:round/>
            </a:ln>
            <a:effectLst/>
          </c:spPr>
          <c:marker>
            <c:symbol val="none"/>
          </c:marker>
          <c:cat>
            <c:numRef>
              <c:f>'[Acute MH dashboard extracts_v2.xlsx]CPICB admissions, time series'!$K$5:$AI$5</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'[Acute MH dashboard extracts_v2.xlsx]CPICB admissions, time series'!$K$7:$AI$7</c:f>
              <c:numCache>
                <c:formatCode>General</c:formatCode>
                <c:ptCount val="25"/>
                <c:pt idx="0">
                  <c:v>10</c:v>
                </c:pt>
                <c:pt idx="1">
                  <c:v>15</c:v>
                </c:pt>
                <c:pt idx="2">
                  <c:v>15</c:v>
                </c:pt>
                <c:pt idx="3">
                  <c:v>10</c:v>
                </c:pt>
                <c:pt idx="4">
                  <c:v>10</c:v>
                </c:pt>
                <c:pt idx="5">
                  <c:v>10</c:v>
                </c:pt>
                <c:pt idx="6">
                  <c:v>10</c:v>
                </c:pt>
                <c:pt idx="7">
                  <c:v>15</c:v>
                </c:pt>
                <c:pt idx="8">
                  <c:v>10</c:v>
                </c:pt>
                <c:pt idx="9">
                  <c:v>5</c:v>
                </c:pt>
                <c:pt idx="10">
                  <c:v>10</c:v>
                </c:pt>
                <c:pt idx="11">
                  <c:v>10</c:v>
                </c:pt>
                <c:pt idx="12">
                  <c:v>5</c:v>
                </c:pt>
                <c:pt idx="16">
                  <c:v>5</c:v>
                </c:pt>
                <c:pt idx="17">
                  <c:v>5</c:v>
                </c:pt>
                <c:pt idx="19">
                  <c:v>5</c:v>
                </c:pt>
                <c:pt idx="20">
                  <c:v>10</c:v>
                </c:pt>
                <c:pt idx="21">
                  <c:v>5</c:v>
                </c:pt>
                <c:pt idx="23">
                  <c:v>5</c:v>
                </c:pt>
                <c:pt idx="24">
                  <c:v>5</c:v>
                </c:pt>
              </c:numCache>
            </c:numRef>
          </c:val>
          <c:smooth val="0"/>
          <c:extLst>
            <c:ext xmlns:c16="http://schemas.microsoft.com/office/drawing/2014/chart" uri="{C3380CC4-5D6E-409C-BE32-E72D297353CC}">
              <c16:uniqueId val="{00000000-7E22-4488-AEBE-B234DBF51018}"/>
            </c:ext>
          </c:extLst>
        </c:ser>
        <c:ser>
          <c:idx val="1"/>
          <c:order val="1"/>
          <c:tx>
            <c:strRef>
              <c:f>'[Acute MH dashboard extracts_v2.xlsx]CPICB admissions, time series'!$I$8</c:f>
              <c:strCache>
                <c:ptCount val="1"/>
                <c:pt idx="0">
                  <c:v>Admissions via A&amp;E</c:v>
                </c:pt>
              </c:strCache>
            </c:strRef>
          </c:tx>
          <c:spPr>
            <a:ln w="28575" cap="rnd">
              <a:solidFill>
                <a:schemeClr val="accent2"/>
              </a:solidFill>
              <a:round/>
            </a:ln>
            <a:effectLst/>
          </c:spPr>
          <c:marker>
            <c:symbol val="none"/>
          </c:marker>
          <c:cat>
            <c:numRef>
              <c:f>'[Acute MH dashboard extracts_v2.xlsx]CPICB admissions, time series'!$K$5:$AI$5</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'[Acute MH dashboard extracts_v2.xlsx]CPICB admissions, time series'!$K$8:$AI$8</c:f>
              <c:numCache>
                <c:formatCode>General</c:formatCode>
                <c:ptCount val="25"/>
              </c:numCache>
            </c:numRef>
          </c:val>
          <c:smooth val="0"/>
          <c:extLst>
            <c:ext xmlns:c16="http://schemas.microsoft.com/office/drawing/2014/chart" uri="{C3380CC4-5D6E-409C-BE32-E72D297353CC}">
              <c16:uniqueId val="{00000001-7E22-4488-AEBE-B234DBF51018}"/>
            </c:ext>
          </c:extLst>
        </c:ser>
        <c:ser>
          <c:idx val="2"/>
          <c:order val="2"/>
          <c:tx>
            <c:strRef>
              <c:f>'[Acute MH dashboard extracts_v2.xlsx]CPICB admissions, time series'!$I$9</c:f>
              <c:strCache>
                <c:ptCount val="1"/>
                <c:pt idx="0">
                  <c:v>Admissions via CRHT</c:v>
                </c:pt>
              </c:strCache>
            </c:strRef>
          </c:tx>
          <c:spPr>
            <a:ln w="28575" cap="rnd">
              <a:solidFill>
                <a:schemeClr val="accent3"/>
              </a:solidFill>
              <a:round/>
            </a:ln>
            <a:effectLst/>
          </c:spPr>
          <c:marker>
            <c:symbol val="none"/>
          </c:marker>
          <c:cat>
            <c:numRef>
              <c:f>'[Acute MH dashboard extracts_v2.xlsx]CPICB admissions, time series'!$K$5:$AI$5</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'[Acute MH dashboard extracts_v2.xlsx]CPICB admissions, time series'!$K$9:$AI$9</c:f>
              <c:numCache>
                <c:formatCode>General</c:formatCode>
                <c:ptCount val="25"/>
                <c:pt idx="0">
                  <c:v>35</c:v>
                </c:pt>
                <c:pt idx="1">
                  <c:v>30</c:v>
                </c:pt>
                <c:pt idx="2">
                  <c:v>45</c:v>
                </c:pt>
                <c:pt idx="3">
                  <c:v>55</c:v>
                </c:pt>
                <c:pt idx="4">
                  <c:v>40</c:v>
                </c:pt>
                <c:pt idx="5">
                  <c:v>30</c:v>
                </c:pt>
                <c:pt idx="6">
                  <c:v>40</c:v>
                </c:pt>
                <c:pt idx="7">
                  <c:v>35</c:v>
                </c:pt>
                <c:pt idx="8">
                  <c:v>35</c:v>
                </c:pt>
                <c:pt idx="9">
                  <c:v>35</c:v>
                </c:pt>
                <c:pt idx="10">
                  <c:v>40</c:v>
                </c:pt>
                <c:pt idx="11">
                  <c:v>25</c:v>
                </c:pt>
                <c:pt idx="12">
                  <c:v>30</c:v>
                </c:pt>
                <c:pt idx="13">
                  <c:v>30</c:v>
                </c:pt>
                <c:pt idx="14">
                  <c:v>20</c:v>
                </c:pt>
                <c:pt idx="15">
                  <c:v>15</c:v>
                </c:pt>
                <c:pt idx="16">
                  <c:v>25</c:v>
                </c:pt>
                <c:pt idx="17">
                  <c:v>20</c:v>
                </c:pt>
                <c:pt idx="18">
                  <c:v>25</c:v>
                </c:pt>
                <c:pt idx="19">
                  <c:v>25</c:v>
                </c:pt>
                <c:pt idx="20">
                  <c:v>35</c:v>
                </c:pt>
                <c:pt idx="21">
                  <c:v>25</c:v>
                </c:pt>
                <c:pt idx="22">
                  <c:v>20</c:v>
                </c:pt>
                <c:pt idx="23">
                  <c:v>15</c:v>
                </c:pt>
                <c:pt idx="24">
                  <c:v>20</c:v>
                </c:pt>
              </c:numCache>
            </c:numRef>
          </c:val>
          <c:smooth val="0"/>
          <c:extLst>
            <c:ext xmlns:c16="http://schemas.microsoft.com/office/drawing/2014/chart" uri="{C3380CC4-5D6E-409C-BE32-E72D297353CC}">
              <c16:uniqueId val="{00000002-7E22-4488-AEBE-B234DBF51018}"/>
            </c:ext>
          </c:extLst>
        </c:ser>
        <c:dLbls>
          <c:showLegendKey val="0"/>
          <c:showVal val="0"/>
          <c:showCatName val="0"/>
          <c:showSerName val="0"/>
          <c:showPercent val="0"/>
          <c:showBubbleSize val="0"/>
        </c:dLbls>
        <c:smooth val="0"/>
        <c:axId val="2144680880"/>
        <c:axId val="1484543136"/>
      </c:lineChart>
      <c:dateAx>
        <c:axId val="21446808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4543136"/>
        <c:crosses val="autoZero"/>
        <c:auto val="1"/>
        <c:lblOffset val="100"/>
        <c:baseTimeUnit val="months"/>
      </c:dateAx>
      <c:valAx>
        <c:axId val="1484543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4680880"/>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a:t>
            </a:r>
            <a:r>
              <a:rPr lang="en-US" baseline="0"/>
              <a:t>n length of stay for closed ward stays, </a:t>
            </a:r>
          </a:p>
          <a:p>
            <a:pPr>
              <a:defRPr/>
            </a:pPr>
            <a:r>
              <a:rPr lang="en-US" baseline="0"/>
              <a:t>Aug 2022 - Jul 2023</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extracts_v2.xlsx]LOS WS bench'!$B$9</c:f>
              <c:strCache>
                <c:ptCount val="1"/>
                <c:pt idx="0">
                  <c:v>Avg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extracts_v2.xlsx]LOS WS bench'!$A$10:$A$16</c:f>
              <c:strCache>
                <c:ptCount val="7"/>
                <c:pt idx="0">
                  <c:v> NORFOLK AND WAVENEY ICB</c:v>
                </c:pt>
                <c:pt idx="1">
                  <c:v> SUFFOLK AND NORTH EAST ESSEX ICB</c:v>
                </c:pt>
                <c:pt idx="2">
                  <c:v> MID AND SOUTH ESSEX ICB</c:v>
                </c:pt>
                <c:pt idx="3">
                  <c:v> CAMBRIDGESHIRE AND PETERBOROUGH ICB</c:v>
                </c:pt>
                <c:pt idx="4">
                  <c:v> HERTFORDSHIRE AND WEST ESSEX ICB</c:v>
                </c:pt>
                <c:pt idx="5">
                  <c:v> BEDFORDSHIRE, LUTON AND MILTON KEYNES ICB</c:v>
                </c:pt>
                <c:pt idx="6">
                  <c:v>EAST OF ENGLAND REGION</c:v>
                </c:pt>
              </c:strCache>
            </c:strRef>
          </c:cat>
          <c:val>
            <c:numRef>
              <c:f>'[Acute MH dashboard extracts_v2.xlsx]LOS WS bench'!$B$10:$B$16</c:f>
              <c:numCache>
                <c:formatCode>0.0</c:formatCode>
                <c:ptCount val="7"/>
                <c:pt idx="0">
                  <c:v>39.06</c:v>
                </c:pt>
                <c:pt idx="1">
                  <c:v>37.78</c:v>
                </c:pt>
                <c:pt idx="2">
                  <c:v>36.14</c:v>
                </c:pt>
                <c:pt idx="3">
                  <c:v>34.49</c:v>
                </c:pt>
                <c:pt idx="4">
                  <c:v>30.59</c:v>
                </c:pt>
                <c:pt idx="5">
                  <c:v>26.9</c:v>
                </c:pt>
                <c:pt idx="6">
                  <c:v>33.049999999999997</c:v>
                </c:pt>
              </c:numCache>
            </c:numRef>
          </c:val>
          <c:extLst>
            <c:ext xmlns:c16="http://schemas.microsoft.com/office/drawing/2014/chart" uri="{C3380CC4-5D6E-409C-BE32-E72D297353CC}">
              <c16:uniqueId val="{00000000-CC13-4B4C-9B05-06461DAF9EF5}"/>
            </c:ext>
          </c:extLst>
        </c:ser>
        <c:dLbls>
          <c:showLegendKey val="0"/>
          <c:showVal val="0"/>
          <c:showCatName val="0"/>
          <c:showSerName val="0"/>
          <c:showPercent val="0"/>
          <c:showBubbleSize val="0"/>
        </c:dLbls>
        <c:gapWidth val="219"/>
        <c:overlap val="-27"/>
        <c:axId val="953552336"/>
        <c:axId val="963419264"/>
      </c:barChart>
      <c:catAx>
        <c:axId val="95355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419264"/>
        <c:crosses val="autoZero"/>
        <c:auto val="1"/>
        <c:lblAlgn val="ctr"/>
        <c:lblOffset val="100"/>
        <c:noMultiLvlLbl val="0"/>
      </c:catAx>
      <c:valAx>
        <c:axId val="963419264"/>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55233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Mean length of stay for discharged</a:t>
            </a:r>
            <a:r>
              <a:rPr lang="en-US" baseline="0"/>
              <a:t> hospital spells, </a:t>
            </a:r>
          </a:p>
          <a:p>
            <a:pPr>
              <a:defRPr/>
            </a:pPr>
            <a:r>
              <a:rPr lang="en-US" baseline="0"/>
              <a:t>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extracts_v2.xlsx]LOS spell bench.'!$C$6</c:f>
              <c:strCache>
                <c:ptCount val="1"/>
                <c:pt idx="0">
                  <c:v>Avg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extracts_v2.xlsx]LOS spell bench.'!$A$7:$A$13</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extracts_v2.xlsx]LOS spell bench.'!$C$7:$C$13</c:f>
              <c:numCache>
                <c:formatCode>General</c:formatCode>
                <c:ptCount val="7"/>
                <c:pt idx="0">
                  <c:v>55.58</c:v>
                </c:pt>
                <c:pt idx="1">
                  <c:v>51.45</c:v>
                </c:pt>
                <c:pt idx="2">
                  <c:v>47.5</c:v>
                </c:pt>
                <c:pt idx="3">
                  <c:v>42.56</c:v>
                </c:pt>
                <c:pt idx="4">
                  <c:v>41.78</c:v>
                </c:pt>
                <c:pt idx="5">
                  <c:v>35.479999999999997</c:v>
                </c:pt>
                <c:pt idx="6">
                  <c:v>43.82</c:v>
                </c:pt>
              </c:numCache>
            </c:numRef>
          </c:val>
          <c:extLst>
            <c:ext xmlns:c16="http://schemas.microsoft.com/office/drawing/2014/chart" uri="{C3380CC4-5D6E-409C-BE32-E72D297353CC}">
              <c16:uniqueId val="{00000000-E1C5-4DC6-895D-035E448B72D3}"/>
            </c:ext>
          </c:extLst>
        </c:ser>
        <c:dLbls>
          <c:showLegendKey val="0"/>
          <c:showVal val="0"/>
          <c:showCatName val="0"/>
          <c:showSerName val="0"/>
          <c:showPercent val="0"/>
          <c:showBubbleSize val="0"/>
        </c:dLbls>
        <c:gapWidth val="219"/>
        <c:overlap val="-27"/>
        <c:axId val="606439808"/>
        <c:axId val="609849968"/>
      </c:barChart>
      <c:catAx>
        <c:axId val="60643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849968"/>
        <c:crosses val="autoZero"/>
        <c:auto val="1"/>
        <c:lblAlgn val="ctr"/>
        <c:lblOffset val="100"/>
        <c:noMultiLvlLbl val="0"/>
      </c:catAx>
      <c:valAx>
        <c:axId val="609849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439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 of discharged hospital spells</a:t>
            </a:r>
            <a:r>
              <a:rPr lang="en-GB" baseline="0"/>
              <a:t> over 60 and 90 days, Aug 2022 - Jul 2023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'[Acute MH dashboard extracts_v2.xlsx]Bench - spells &gt;60'!$C$21</c:f>
              <c:strCache>
                <c:ptCount val="1"/>
                <c:pt idx="0">
                  <c:v>Hospital spells over 60 days</c:v>
                </c:pt>
              </c:strCache>
            </c:strRef>
          </c:tx>
          <c:spPr>
            <a:solidFill>
              <a:schemeClr val="accent2"/>
            </a:solidFill>
            <a:ln>
              <a:noFill/>
            </a:ln>
            <a:effectLst/>
          </c:spPr>
          <c:invertIfNegative val="0"/>
          <c:dLbls>
            <c:dLbl>
              <c:idx val="0"/>
              <c:layout>
                <c:manualLayout>
                  <c:x val="-4.764740917212627E-3"/>
                  <c:y val="-0.177619047619047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D9-40C2-99FB-BBA1C84F27D6}"/>
                </c:ext>
              </c:extLst>
            </c:dLbl>
            <c:dLbl>
              <c:idx val="1"/>
              <c:layout>
                <c:manualLayout>
                  <c:x val="0"/>
                  <c:y val="-0.173290043290043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D9-40C2-99FB-BBA1C84F27D6}"/>
                </c:ext>
              </c:extLst>
            </c:dLbl>
            <c:dLbl>
              <c:idx val="2"/>
              <c:layout>
                <c:manualLayout>
                  <c:x val="0"/>
                  <c:y val="-0.141049527899921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D9-40C2-99FB-BBA1C84F27D6}"/>
                </c:ext>
              </c:extLst>
            </c:dLbl>
            <c:dLbl>
              <c:idx val="3"/>
              <c:layout>
                <c:manualLayout>
                  <c:x val="-8.7352574377838183E-17"/>
                  <c:y val="-0.141049527899921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D9-40C2-99FB-BBA1C84F27D6}"/>
                </c:ext>
              </c:extLst>
            </c:dLbl>
            <c:dLbl>
              <c:idx val="4"/>
              <c:layout>
                <c:manualLayout>
                  <c:x val="0"/>
                  <c:y val="-0.137198759246003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D9-40C2-99FB-BBA1C84F27D6}"/>
                </c:ext>
              </c:extLst>
            </c:dLbl>
            <c:dLbl>
              <c:idx val="5"/>
              <c:layout>
                <c:manualLayout>
                  <c:x val="-8.7352574377838183E-17"/>
                  <c:y val="-0.11794525684289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D9-40C2-99FB-BBA1C84F27D6}"/>
                </c:ext>
              </c:extLst>
            </c:dLbl>
            <c:dLbl>
              <c:idx val="6"/>
              <c:layout>
                <c:manualLayout>
                  <c:x val="0"/>
                  <c:y val="-0.128062514912908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D9-40C2-99FB-BBA1C84F27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'[Acute MH dashboard extracts_v2.xlsx]Bench - spells &gt;60'!$A$22:$A$28</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extracts_v2.xlsx]Bench - spells &gt;60'!$C$22:$C$28</c:f>
              <c:numCache>
                <c:formatCode>0%</c:formatCode>
                <c:ptCount val="7"/>
                <c:pt idx="0">
                  <c:v>0.26</c:v>
                </c:pt>
                <c:pt idx="1">
                  <c:v>0.26</c:v>
                </c:pt>
                <c:pt idx="2">
                  <c:v>0.2</c:v>
                </c:pt>
                <c:pt idx="3">
                  <c:v>0.18</c:v>
                </c:pt>
                <c:pt idx="4">
                  <c:v>0.17</c:v>
                </c:pt>
                <c:pt idx="5">
                  <c:v>0.15</c:v>
                </c:pt>
                <c:pt idx="6">
                  <c:v>0.19</c:v>
                </c:pt>
              </c:numCache>
            </c:numRef>
          </c:val>
          <c:extLst>
            <c:ext xmlns:c16="http://schemas.microsoft.com/office/drawing/2014/chart" uri="{C3380CC4-5D6E-409C-BE32-E72D297353CC}">
              <c16:uniqueId val="{00000007-C8D9-40C2-99FB-BBA1C84F27D6}"/>
            </c:ext>
          </c:extLst>
        </c:ser>
        <c:dLbls>
          <c:showLegendKey val="0"/>
          <c:showVal val="0"/>
          <c:showCatName val="0"/>
          <c:showSerName val="0"/>
          <c:showPercent val="0"/>
          <c:showBubbleSize val="0"/>
        </c:dLbls>
        <c:gapWidth val="219"/>
        <c:overlap val="100"/>
        <c:axId val="1077612048"/>
        <c:axId val="661010608"/>
      </c:barChart>
      <c:barChart>
        <c:barDir val="col"/>
        <c:grouping val="stacked"/>
        <c:varyColors val="0"/>
        <c:ser>
          <c:idx val="0"/>
          <c:order val="1"/>
          <c:tx>
            <c:strRef>
              <c:f>'[Acute MH dashboard extracts_v2.xlsx]Bench - spells &gt;60'!$B$21</c:f>
              <c:strCache>
                <c:ptCount val="1"/>
                <c:pt idx="0">
                  <c:v>Hospital spells over 90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extracts_v2.xlsx]Bench - spells &gt;60'!$A$22:$A$28</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extracts_v2.xlsx]Bench - spells &gt;60'!$B$22:$B$28</c:f>
              <c:numCache>
                <c:formatCode>0%</c:formatCode>
                <c:ptCount val="7"/>
                <c:pt idx="0">
                  <c:v>0.15</c:v>
                </c:pt>
                <c:pt idx="1">
                  <c:v>0.14000000000000001</c:v>
                </c:pt>
                <c:pt idx="2">
                  <c:v>0.12</c:v>
                </c:pt>
                <c:pt idx="3">
                  <c:v>0.11</c:v>
                </c:pt>
                <c:pt idx="4">
                  <c:v>0.09</c:v>
                </c:pt>
                <c:pt idx="5">
                  <c:v>0.08</c:v>
                </c:pt>
                <c:pt idx="6">
                  <c:v>0.11</c:v>
                </c:pt>
              </c:numCache>
            </c:numRef>
          </c:val>
          <c:extLst>
            <c:ext xmlns:c16="http://schemas.microsoft.com/office/drawing/2014/chart" uri="{C3380CC4-5D6E-409C-BE32-E72D297353CC}">
              <c16:uniqueId val="{00000008-C8D9-40C2-99FB-BBA1C84F27D6}"/>
            </c:ext>
          </c:extLst>
        </c:ser>
        <c:dLbls>
          <c:showLegendKey val="0"/>
          <c:showVal val="0"/>
          <c:showCatName val="0"/>
          <c:showSerName val="0"/>
          <c:showPercent val="0"/>
          <c:showBubbleSize val="0"/>
        </c:dLbls>
        <c:gapWidth val="219"/>
        <c:overlap val="100"/>
        <c:axId val="2142008448"/>
        <c:axId val="2135442624"/>
      </c:barChart>
      <c:lineChart>
        <c:grouping val="standard"/>
        <c:varyColors val="0"/>
        <c:ser>
          <c:idx val="2"/>
          <c:order val="2"/>
          <c:tx>
            <c:strRef>
              <c:f>'[Acute MH dashboard extracts_v2.xlsx]Bench - spells &gt;60'!$D$21</c:f>
              <c:strCache>
                <c:ptCount val="1"/>
                <c:pt idx="0">
                  <c:v>Invisible value for chart axis</c:v>
                </c:pt>
              </c:strCache>
            </c:strRef>
          </c:tx>
          <c:spPr>
            <a:ln w="28575" cap="rnd">
              <a:solidFill>
                <a:schemeClr val="accent3"/>
              </a:solidFill>
              <a:round/>
            </a:ln>
            <a:effectLst/>
          </c:spPr>
          <c:marker>
            <c:symbol val="none"/>
          </c:marker>
          <c:cat>
            <c:strRef>
              <c:f>'[Acute MH dashboard extracts_v2.xlsx]Bench - spells &gt;60'!$A$22:$A$28</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extracts_v2.xlsx]Bench - spells &gt;60'!$D$22:$D$28</c:f>
              <c:numCache>
                <c:formatCode>General</c:formatCode>
                <c:ptCount val="7"/>
                <c:pt idx="0" formatCode="0%">
                  <c:v>0.26</c:v>
                </c:pt>
              </c:numCache>
            </c:numRef>
          </c:val>
          <c:smooth val="0"/>
          <c:extLst>
            <c:ext xmlns:c16="http://schemas.microsoft.com/office/drawing/2014/chart" uri="{C3380CC4-5D6E-409C-BE32-E72D297353CC}">
              <c16:uniqueId val="{00000009-C8D9-40C2-99FB-BBA1C84F27D6}"/>
            </c:ext>
          </c:extLst>
        </c:ser>
        <c:dLbls>
          <c:showLegendKey val="0"/>
          <c:showVal val="0"/>
          <c:showCatName val="0"/>
          <c:showSerName val="0"/>
          <c:showPercent val="0"/>
          <c:showBubbleSize val="0"/>
        </c:dLbls>
        <c:marker val="1"/>
        <c:smooth val="0"/>
        <c:axId val="2142008448"/>
        <c:axId val="2135442624"/>
      </c:lineChart>
      <c:catAx>
        <c:axId val="107761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010608"/>
        <c:crosses val="autoZero"/>
        <c:auto val="1"/>
        <c:lblAlgn val="ctr"/>
        <c:lblOffset val="100"/>
        <c:noMultiLvlLbl val="0"/>
      </c:catAx>
      <c:valAx>
        <c:axId val="661010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612048"/>
        <c:crosses val="autoZero"/>
        <c:crossBetween val="between"/>
        <c:majorUnit val="0.1"/>
      </c:valAx>
      <c:valAx>
        <c:axId val="2135442624"/>
        <c:scaling>
          <c:orientation val="minMax"/>
        </c:scaling>
        <c:delete val="1"/>
        <c:axPos val="r"/>
        <c:numFmt formatCode="0%" sourceLinked="1"/>
        <c:majorTickMark val="out"/>
        <c:minorTickMark val="none"/>
        <c:tickLblPos val="nextTo"/>
        <c:crossAx val="2142008448"/>
        <c:crosses val="max"/>
        <c:crossBetween val="between"/>
      </c:valAx>
      <c:catAx>
        <c:axId val="2142008448"/>
        <c:scaling>
          <c:orientation val="minMax"/>
        </c:scaling>
        <c:delete val="1"/>
        <c:axPos val="b"/>
        <c:numFmt formatCode="General" sourceLinked="1"/>
        <c:majorTickMark val="out"/>
        <c:minorTickMark val="none"/>
        <c:tickLblPos val="nextTo"/>
        <c:crossAx val="2135442624"/>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Proportion of discharged</a:t>
            </a:r>
            <a:r>
              <a:rPr lang="en-US" baseline="0"/>
              <a:t> hospital spells less than 3 days,</a:t>
            </a:r>
          </a:p>
          <a:p>
            <a:pPr>
              <a:defRPr/>
            </a:pPr>
            <a:r>
              <a:rPr lang="en-US" baseline="0"/>
              <a:t>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care'!$A$44</c:f>
              <c:strCache>
                <c:ptCount val="1"/>
                <c:pt idx="0">
                  <c:v>Der_Proportion</c:v>
                </c:pt>
              </c:strCache>
            </c:strRef>
          </c:tx>
          <c:spPr>
            <a:solidFill>
              <a:schemeClr val="accent1"/>
            </a:solidFill>
            <a:ln>
              <a:noFill/>
            </a:ln>
            <a:effectLst/>
          </c:spPr>
          <c:invertIfNegative val="0"/>
          <c:errBars>
            <c:errBarType val="both"/>
            <c:errValType val="cust"/>
            <c:noEndCap val="0"/>
            <c:plus>
              <c:numRef>
                <c:f>'Acute MH care'!$B$48:$H$48</c:f>
                <c:numCache>
                  <c:formatCode>General</c:formatCode>
                  <c:ptCount val="7"/>
                  <c:pt idx="0">
                    <c:v>1.9640995506653844</c:v>
                  </c:pt>
                  <c:pt idx="1">
                    <c:v>2.0272898742194139</c:v>
                  </c:pt>
                  <c:pt idx="2">
                    <c:v>1.598490894255522</c:v>
                  </c:pt>
                  <c:pt idx="3">
                    <c:v>1.2185412046800437</c:v>
                  </c:pt>
                  <c:pt idx="4">
                    <c:v>1.5993336845494044</c:v>
                  </c:pt>
                  <c:pt idx="5">
                    <c:v>1.9651114025919396</c:v>
                  </c:pt>
                  <c:pt idx="6">
                    <c:v>0.65543743567773483</c:v>
                  </c:pt>
                </c:numCache>
              </c:numRef>
            </c:plus>
            <c:minus>
              <c:numRef>
                <c:f>'Acute MH care'!$B$47:$H$47</c:f>
                <c:numCache>
                  <c:formatCode>General</c:formatCode>
                  <c:ptCount val="7"/>
                  <c:pt idx="0">
                    <c:v>1.6799210864325573</c:v>
                  </c:pt>
                  <c:pt idx="1">
                    <c:v>1.6040690162543561</c:v>
                  </c:pt>
                  <c:pt idx="2">
                    <c:v>1.2564170945753181</c:v>
                  </c:pt>
                  <c:pt idx="3">
                    <c:v>0.98931969498648886</c:v>
                  </c:pt>
                  <c:pt idx="4">
                    <c:v>1.2223795997232032</c:v>
                  </c:pt>
                  <c:pt idx="5">
                    <c:v>1.3055023676768247</c:v>
                  </c:pt>
                  <c:pt idx="6">
                    <c:v>0.59749436216549512</c:v>
                  </c:pt>
                </c:numCache>
              </c:numRef>
            </c:minus>
            <c:spPr>
              <a:noFill/>
              <a:ln w="9525" cap="flat" cmpd="sng" algn="ctr">
                <a:solidFill>
                  <a:schemeClr val="tx1">
                    <a:lumMod val="65000"/>
                    <a:lumOff val="35000"/>
                  </a:schemeClr>
                </a:solidFill>
                <a:round/>
              </a:ln>
              <a:effectLst/>
            </c:spPr>
          </c:errBars>
          <c:cat>
            <c:strRef>
              <c:f>'Acute MH care'!$B$41:$H$41</c:f>
              <c:strCache>
                <c:ptCount val="7"/>
                <c:pt idx="0">
                  <c:v> HERTFORDSHIRE AND WEST ESSEX ICB</c:v>
                </c:pt>
                <c:pt idx="1">
                  <c:v> NORFOLK AND WAVENEY ICB</c:v>
                </c:pt>
                <c:pt idx="2">
                  <c:v> SUFFOLK AND NORTH EAST ESSEX ICB</c:v>
                </c:pt>
                <c:pt idx="3">
                  <c:v> BEDFORDSHIRE, LUTON AND MILTON KEYNES ICB</c:v>
                </c:pt>
                <c:pt idx="4">
                  <c:v> MID AND SOUTH ESSEX ICB</c:v>
                </c:pt>
                <c:pt idx="5">
                  <c:v> CAMBRIDGESHIRE AND PETERBOROUGH ICB</c:v>
                </c:pt>
                <c:pt idx="6">
                  <c:v>EAST OF ENGLAND REGION</c:v>
                </c:pt>
              </c:strCache>
            </c:strRef>
          </c:cat>
          <c:val>
            <c:numRef>
              <c:f>'Acute MH care'!$B$44:$H$44</c:f>
              <c:numCache>
                <c:formatCode>0.00</c:formatCode>
                <c:ptCount val="7"/>
                <c:pt idx="0">
                  <c:v>10.2803738317757</c:v>
                </c:pt>
                <c:pt idx="1">
                  <c:v>7.096774193548387</c:v>
                </c:pt>
                <c:pt idx="2">
                  <c:v>5.5276381909547743</c:v>
                </c:pt>
                <c:pt idx="3">
                  <c:v>4.9833887043189371</c:v>
                </c:pt>
                <c:pt idx="4">
                  <c:v>4.918032786885246</c:v>
                </c:pt>
                <c:pt idx="5" formatCode="0.0">
                  <c:v>3.7383177570093453</c:v>
                </c:pt>
                <c:pt idx="6" formatCode="0.0">
                  <c:v>6.3039723661485318</c:v>
                </c:pt>
              </c:numCache>
            </c:numRef>
          </c:val>
          <c:extLst>
            <c:ext xmlns:c16="http://schemas.microsoft.com/office/drawing/2014/chart" uri="{C3380CC4-5D6E-409C-BE32-E72D297353CC}">
              <c16:uniqueId val="{00000000-3C87-476C-A295-6765210331A9}"/>
            </c:ext>
          </c:extLst>
        </c:ser>
        <c:dLbls>
          <c:showLegendKey val="0"/>
          <c:showVal val="0"/>
          <c:showCatName val="0"/>
          <c:showSerName val="0"/>
          <c:showPercent val="0"/>
          <c:showBubbleSize val="0"/>
        </c:dLbls>
        <c:gapWidth val="219"/>
        <c:overlap val="-27"/>
        <c:axId val="2122726944"/>
        <c:axId val="480448448"/>
      </c:barChart>
      <c:catAx>
        <c:axId val="21227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448448"/>
        <c:crosses val="autoZero"/>
        <c:auto val="1"/>
        <c:lblAlgn val="ctr"/>
        <c:lblOffset val="100"/>
        <c:noMultiLvlLbl val="0"/>
      </c:catAx>
      <c:valAx>
        <c:axId val="48044844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72694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Beds occupied by people who are</a:t>
            </a:r>
            <a:r>
              <a:rPr lang="en-US" baseline="0"/>
              <a:t> medically fit for discharge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'UEC pathway pressure data'!$A$6</c:f>
              <c:strCache>
                <c:ptCount val="1"/>
                <c:pt idx="0">
                  <c:v>NHS CAMBRIDGESHIRE AND PETERBOROUGH INTEGRATED CARE BOARD</c:v>
                </c:pt>
              </c:strCache>
            </c:strRef>
          </c:tx>
          <c:spPr>
            <a:ln w="28575" cap="rnd">
              <a:solidFill>
                <a:schemeClr val="accent1"/>
              </a:solidFill>
              <a:round/>
            </a:ln>
            <a:effectLst/>
          </c:spPr>
          <c:marker>
            <c:symbol val="none"/>
          </c:marker>
          <c:cat>
            <c:numRef>
              <c:f>'UEC pathway pressure data'!$B$5:$AR$5</c:f>
              <c:numCache>
                <c:formatCode>mmm\-yy</c:formatCode>
                <c:ptCount val="43"/>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pt idx="12">
                  <c:v>44287</c:v>
                </c:pt>
                <c:pt idx="13">
                  <c:v>44317</c:v>
                </c:pt>
                <c:pt idx="14">
                  <c:v>44348</c:v>
                </c:pt>
                <c:pt idx="15">
                  <c:v>44378</c:v>
                </c:pt>
                <c:pt idx="16">
                  <c:v>44409</c:v>
                </c:pt>
                <c:pt idx="17">
                  <c:v>44440</c:v>
                </c:pt>
                <c:pt idx="18">
                  <c:v>44470</c:v>
                </c:pt>
                <c:pt idx="19">
                  <c:v>44501</c:v>
                </c:pt>
                <c:pt idx="20">
                  <c:v>44531</c:v>
                </c:pt>
                <c:pt idx="21">
                  <c:v>44562</c:v>
                </c:pt>
                <c:pt idx="22">
                  <c:v>44593</c:v>
                </c:pt>
                <c:pt idx="23">
                  <c:v>44621</c:v>
                </c:pt>
                <c:pt idx="24">
                  <c:v>44652</c:v>
                </c:pt>
                <c:pt idx="25">
                  <c:v>44682</c:v>
                </c:pt>
                <c:pt idx="26">
                  <c:v>44713</c:v>
                </c:pt>
                <c:pt idx="27">
                  <c:v>44743</c:v>
                </c:pt>
                <c:pt idx="28">
                  <c:v>44774</c:v>
                </c:pt>
                <c:pt idx="29">
                  <c:v>44805</c:v>
                </c:pt>
                <c:pt idx="30">
                  <c:v>44835</c:v>
                </c:pt>
                <c:pt idx="31">
                  <c:v>44866</c:v>
                </c:pt>
                <c:pt idx="32">
                  <c:v>44896</c:v>
                </c:pt>
                <c:pt idx="33">
                  <c:v>44927</c:v>
                </c:pt>
                <c:pt idx="34">
                  <c:v>44958</c:v>
                </c:pt>
                <c:pt idx="35">
                  <c:v>44986</c:v>
                </c:pt>
                <c:pt idx="36">
                  <c:v>45017</c:v>
                </c:pt>
                <c:pt idx="37">
                  <c:v>45047</c:v>
                </c:pt>
                <c:pt idx="38">
                  <c:v>45078</c:v>
                </c:pt>
                <c:pt idx="39">
                  <c:v>45108</c:v>
                </c:pt>
                <c:pt idx="40">
                  <c:v>45139</c:v>
                </c:pt>
                <c:pt idx="41">
                  <c:v>45170</c:v>
                </c:pt>
                <c:pt idx="42">
                  <c:v>45200</c:v>
                </c:pt>
              </c:numCache>
            </c:numRef>
          </c:cat>
          <c:val>
            <c:numRef>
              <c:f>'UEC pathway pressure data'!$B$6:$AR$6</c:f>
              <c:numCache>
                <c:formatCode>0.00%</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1.4999999999999999E-2</c:v>
                </c:pt>
                <c:pt idx="22">
                  <c:v>2.8000000000000001E-2</c:v>
                </c:pt>
                <c:pt idx="23">
                  <c:v>1.6E-2</c:v>
                </c:pt>
                <c:pt idx="24">
                  <c:v>2.7E-2</c:v>
                </c:pt>
                <c:pt idx="25">
                  <c:v>8.0000000000000002E-3</c:v>
                </c:pt>
                <c:pt idx="26">
                  <c:v>8.9999999999999993E-3</c:v>
                </c:pt>
                <c:pt idx="27">
                  <c:v>6.0000000000000001E-3</c:v>
                </c:pt>
                <c:pt idx="28">
                  <c:v>8.0000000000000002E-3</c:v>
                </c:pt>
                <c:pt idx="29">
                  <c:v>0</c:v>
                </c:pt>
                <c:pt idx="30">
                  <c:v>1E-3</c:v>
                </c:pt>
                <c:pt idx="31">
                  <c:v>0</c:v>
                </c:pt>
                <c:pt idx="32">
                  <c:v>1E-3</c:v>
                </c:pt>
                <c:pt idx="33">
                  <c:v>2E-3</c:v>
                </c:pt>
                <c:pt idx="34">
                  <c:v>3.0000000000000001E-3</c:v>
                </c:pt>
                <c:pt idx="35">
                  <c:v>0</c:v>
                </c:pt>
                <c:pt idx="36">
                  <c:v>5.0000000000000001E-3</c:v>
                </c:pt>
                <c:pt idx="37">
                  <c:v>2.1000000000000001E-2</c:v>
                </c:pt>
                <c:pt idx="38">
                  <c:v>2.1999999999999999E-2</c:v>
                </c:pt>
                <c:pt idx="39">
                  <c:v>3.1E-2</c:v>
                </c:pt>
                <c:pt idx="40">
                  <c:v>3.4000000000000002E-2</c:v>
                </c:pt>
                <c:pt idx="41">
                  <c:v>2.8000000000000001E-2</c:v>
                </c:pt>
                <c:pt idx="42">
                  <c:v>5.0999999999999997E-2</c:v>
                </c:pt>
              </c:numCache>
            </c:numRef>
          </c:val>
          <c:smooth val="0"/>
          <c:extLst>
            <c:ext xmlns:c16="http://schemas.microsoft.com/office/drawing/2014/chart" uri="{C3380CC4-5D6E-409C-BE32-E72D297353CC}">
              <c16:uniqueId val="{00000000-3BD9-41AB-A7CD-0E614E9AD115}"/>
            </c:ext>
          </c:extLst>
        </c:ser>
        <c:dLbls>
          <c:showLegendKey val="0"/>
          <c:showVal val="0"/>
          <c:showCatName val="0"/>
          <c:showSerName val="0"/>
          <c:showPercent val="0"/>
          <c:showBubbleSize val="0"/>
        </c:dLbls>
        <c:smooth val="0"/>
        <c:axId val="2083765279"/>
        <c:axId val="1638758335"/>
      </c:lineChart>
      <c:dateAx>
        <c:axId val="208376527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758335"/>
        <c:crosses val="autoZero"/>
        <c:auto val="1"/>
        <c:lblOffset val="100"/>
        <c:baseTimeUnit val="months"/>
      </c:dateAx>
      <c:valAx>
        <c:axId val="16387583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765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numbers, July 2022 to July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'[NHS talking therapies dashboard extracts.xlsx]Spark line org #'!$G$31</c:f>
              <c:strCache>
                <c:ptCount val="1"/>
                <c:pt idx="0">
                  <c:v>Jul-22 to Jul-23</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92A-4752-9648-0B40BCAEFB3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C92A-4752-9648-0B40BCAEFB3B}"/>
              </c:ext>
            </c:extLst>
          </c:dPt>
          <c:cat>
            <c:strRef>
              <c:f>'[NHS talking therapies dashboard extracts.xlsx]Spark line org #'!$F$32:$F$34</c:f>
              <c:strCache>
                <c:ptCount val="3"/>
                <c:pt idx="0">
                  <c:v>Referrals Received</c:v>
                </c:pt>
                <c:pt idx="1">
                  <c:v>Referrals Accessing Services</c:v>
                </c:pt>
                <c:pt idx="2">
                  <c:v>Finished Course Treatment</c:v>
                </c:pt>
              </c:strCache>
            </c:strRef>
          </c:cat>
          <c:val>
            <c:numRef>
              <c:f>'[NHS talking therapies dashboard extracts.xlsx]Spark line org #'!$G$32:$G$34</c:f>
              <c:numCache>
                <c:formatCode>#,##0</c:formatCode>
                <c:ptCount val="3"/>
                <c:pt idx="0">
                  <c:v>28245</c:v>
                </c:pt>
                <c:pt idx="1">
                  <c:v>24565</c:v>
                </c:pt>
                <c:pt idx="2">
                  <c:v>13500</c:v>
                </c:pt>
              </c:numCache>
            </c:numRef>
          </c:val>
          <c:extLst>
            <c:ext xmlns:c16="http://schemas.microsoft.com/office/drawing/2014/chart" uri="{C3380CC4-5D6E-409C-BE32-E72D297353CC}">
              <c16:uniqueId val="{00000004-C92A-4752-9648-0B40BCAEFB3B}"/>
            </c:ext>
          </c:extLst>
        </c:ser>
        <c:dLbls>
          <c:showLegendKey val="0"/>
          <c:showVal val="0"/>
          <c:showCatName val="0"/>
          <c:showSerName val="0"/>
          <c:showPercent val="0"/>
          <c:showBubbleSize val="0"/>
        </c:dLbls>
        <c:gapWidth val="30"/>
        <c:overlap val="-27"/>
        <c:axId val="1618782063"/>
        <c:axId val="83393711"/>
      </c:barChart>
      <c:catAx>
        <c:axId val="161878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93711"/>
        <c:crosses val="autoZero"/>
        <c:auto val="1"/>
        <c:lblAlgn val="ctr"/>
        <c:lblOffset val="100"/>
        <c:noMultiLvlLbl val="0"/>
      </c:catAx>
      <c:valAx>
        <c:axId val="83393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782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number of inappropriate OAP days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'OAP days timeseries - ICB'!$B$30</c:f>
              <c:strCache>
                <c:ptCount val="1"/>
                <c:pt idx="0">
                  <c:v>NHS Cambridgeshire and Peterborough ICB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'OAP days timeseries - ICB'!$C$26:$AE$26</c:f>
              <c:numCache>
                <c:formatCode>mmm\-yy</c:formatCode>
                <c:ptCount val="29"/>
                <c:pt idx="0">
                  <c:v>44317</c:v>
                </c:pt>
                <c:pt idx="1">
                  <c:v>44348</c:v>
                </c:pt>
                <c:pt idx="2">
                  <c:v>44378</c:v>
                </c:pt>
                <c:pt idx="3">
                  <c:v>44409</c:v>
                </c:pt>
                <c:pt idx="4">
                  <c:v>44440</c:v>
                </c:pt>
                <c:pt idx="5">
                  <c:v>44470</c:v>
                </c:pt>
                <c:pt idx="6">
                  <c:v>44501</c:v>
                </c:pt>
                <c:pt idx="7">
                  <c:v>44531</c:v>
                </c:pt>
                <c:pt idx="8">
                  <c:v>44562</c:v>
                </c:pt>
                <c:pt idx="9">
                  <c:v>44593</c:v>
                </c:pt>
                <c:pt idx="10">
                  <c:v>44621</c:v>
                </c:pt>
                <c:pt idx="11">
                  <c:v>44652</c:v>
                </c:pt>
                <c:pt idx="12">
                  <c:v>44682</c:v>
                </c:pt>
                <c:pt idx="13">
                  <c:v>44713</c:v>
                </c:pt>
                <c:pt idx="14">
                  <c:v>44743</c:v>
                </c:pt>
                <c:pt idx="15">
                  <c:v>44774</c:v>
                </c:pt>
                <c:pt idx="16">
                  <c:v>44805</c:v>
                </c:pt>
                <c:pt idx="17">
                  <c:v>44835</c:v>
                </c:pt>
                <c:pt idx="18">
                  <c:v>44866</c:v>
                </c:pt>
                <c:pt idx="19">
                  <c:v>44896</c:v>
                </c:pt>
                <c:pt idx="20">
                  <c:v>44927</c:v>
                </c:pt>
                <c:pt idx="21">
                  <c:v>44958</c:v>
                </c:pt>
                <c:pt idx="22">
                  <c:v>44986</c:v>
                </c:pt>
                <c:pt idx="23">
                  <c:v>45017</c:v>
                </c:pt>
                <c:pt idx="24">
                  <c:v>45047</c:v>
                </c:pt>
                <c:pt idx="25">
                  <c:v>45078</c:v>
                </c:pt>
                <c:pt idx="26">
                  <c:v>45108</c:v>
                </c:pt>
                <c:pt idx="27">
                  <c:v>45139</c:v>
                </c:pt>
                <c:pt idx="28">
                  <c:v>45170</c:v>
                </c:pt>
              </c:numCache>
            </c:numRef>
          </c:cat>
          <c:val>
            <c:numRef>
              <c:f>'OAP days timeseries - ICB'!$C$30:$AE$30</c:f>
              <c:numCache>
                <c:formatCode>_-* #,##0_-;\-* #,##0_-;_-* "-"??_-;_-@_-</c:formatCode>
                <c:ptCount val="29"/>
                <c:pt idx="0">
                  <c:v>90</c:v>
                </c:pt>
                <c:pt idx="1">
                  <c:v>90</c:v>
                </c:pt>
                <c:pt idx="2">
                  <c:v>100</c:v>
                </c:pt>
                <c:pt idx="3">
                  <c:v>100</c:v>
                </c:pt>
                <c:pt idx="4">
                  <c:v>100</c:v>
                </c:pt>
                <c:pt idx="5">
                  <c:v>90</c:v>
                </c:pt>
                <c:pt idx="6">
                  <c:v>90</c:v>
                </c:pt>
                <c:pt idx="7">
                  <c:v>90</c:v>
                </c:pt>
                <c:pt idx="8">
                  <c:v>90</c:v>
                </c:pt>
                <c:pt idx="9">
                  <c:v>90</c:v>
                </c:pt>
                <c:pt idx="10">
                  <c:v>90</c:v>
                </c:pt>
                <c:pt idx="11">
                  <c:v>90</c:v>
                </c:pt>
                <c:pt idx="12">
                  <c:v>205</c:v>
                </c:pt>
                <c:pt idx="13">
                  <c:v>490</c:v>
                </c:pt>
                <c:pt idx="14">
                  <c:v>790</c:v>
                </c:pt>
                <c:pt idx="15">
                  <c:v>975</c:v>
                </c:pt>
                <c:pt idx="16">
                  <c:v>975</c:v>
                </c:pt>
                <c:pt idx="17">
                  <c:v>1445</c:v>
                </c:pt>
                <c:pt idx="18">
                  <c:v>1875</c:v>
                </c:pt>
                <c:pt idx="19">
                  <c:v>2425</c:v>
                </c:pt>
                <c:pt idx="20">
                  <c:v>2550</c:v>
                </c:pt>
                <c:pt idx="21">
                  <c:v>2580</c:v>
                </c:pt>
                <c:pt idx="22">
                  <c:v>2660</c:v>
                </c:pt>
                <c:pt idx="23">
                  <c:v>2635</c:v>
                </c:pt>
                <c:pt idx="24">
                  <c:v>2170</c:v>
                </c:pt>
                <c:pt idx="25">
                  <c:v>2550</c:v>
                </c:pt>
                <c:pt idx="26">
                  <c:v>2575</c:v>
                </c:pt>
                <c:pt idx="27">
                  <c:v>2280</c:v>
                </c:pt>
                <c:pt idx="28">
                  <c:v>1940</c:v>
                </c:pt>
              </c:numCache>
            </c:numRef>
          </c:val>
          <c:extLst>
            <c:ext xmlns:c16="http://schemas.microsoft.com/office/drawing/2014/chart" uri="{C3380CC4-5D6E-409C-BE32-E72D297353CC}">
              <c16:uniqueId val="{00000000-3FFD-46A0-AF66-286843C29C1D}"/>
            </c:ext>
          </c:extLst>
        </c:ser>
        <c:dLbls>
          <c:showLegendKey val="0"/>
          <c:showVal val="0"/>
          <c:showCatName val="0"/>
          <c:showSerName val="0"/>
          <c:showPercent val="0"/>
          <c:showBubbleSize val="0"/>
        </c:dLbls>
        <c:gapWidth val="219"/>
        <c:overlap val="-27"/>
        <c:axId val="507172143"/>
        <c:axId val="389377759"/>
      </c:barChart>
      <c:dateAx>
        <c:axId val="5071721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Three month period ending in</a:t>
                </a:r>
                <a:r>
                  <a:rPr lang="en-GB" baseline="0"/>
                  <a:t> the giiven month</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377759"/>
        <c:crosses val="autoZero"/>
        <c:auto val="1"/>
        <c:lblOffset val="100"/>
        <c:baseTimeUnit val="months"/>
      </c:dateAx>
      <c:valAx>
        <c:axId val="389377759"/>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172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Top 5 appointment types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'[PH Data Analysis.xlsx]Charts'!$A$63</c:f>
              <c:strCache>
                <c:ptCount val="1"/>
                <c:pt idx="0">
                  <c:v>CBT</c:v>
                </c:pt>
              </c:strCache>
            </c:strRef>
          </c:tx>
          <c:spPr>
            <a:solidFill>
              <a:srgbClr val="363AEC"/>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Analysis.xlsx]Charts'!$B$63:$BQ$63</c:f>
              <c:numCache>
                <c:formatCode>0.0%</c:formatCode>
                <c:ptCount val="68"/>
                <c:pt idx="0">
                  <c:v>0.43068768687143244</c:v>
                </c:pt>
                <c:pt idx="1">
                  <c:v>0.45989010989010987</c:v>
                </c:pt>
                <c:pt idx="2">
                  <c:v>0.48134777376654631</c:v>
                </c:pt>
                <c:pt idx="3">
                  <c:v>0.48033405172413796</c:v>
                </c:pt>
                <c:pt idx="4">
                  <c:v>0.50251502883081833</c:v>
                </c:pt>
                <c:pt idx="5">
                  <c:v>0.4951846885285871</c:v>
                </c:pt>
                <c:pt idx="6">
                  <c:v>0.49396365484813826</c:v>
                </c:pt>
                <c:pt idx="7">
                  <c:v>0.50744015527280573</c:v>
                </c:pt>
                <c:pt idx="8">
                  <c:v>0.50990637927280646</c:v>
                </c:pt>
                <c:pt idx="9">
                  <c:v>0.46332619086863358</c:v>
                </c:pt>
                <c:pt idx="10">
                  <c:v>0.47386874109784155</c:v>
                </c:pt>
                <c:pt idx="11">
                  <c:v>0.46975177747287017</c:v>
                </c:pt>
                <c:pt idx="12">
                  <c:v>0.4363659596217736</c:v>
                </c:pt>
                <c:pt idx="13">
                  <c:v>0.45940696620484267</c:v>
                </c:pt>
                <c:pt idx="14">
                  <c:v>0.44340077071290945</c:v>
                </c:pt>
                <c:pt idx="15">
                  <c:v>0.44278481012658227</c:v>
                </c:pt>
                <c:pt idx="16">
                  <c:v>0.47189231987331748</c:v>
                </c:pt>
                <c:pt idx="17">
                  <c:v>0.47814942970652313</c:v>
                </c:pt>
                <c:pt idx="18">
                  <c:v>0.48620067062161465</c:v>
                </c:pt>
                <c:pt idx="19">
                  <c:v>0.45334275903857807</c:v>
                </c:pt>
                <c:pt idx="20">
                  <c:v>0.43615806304248517</c:v>
                </c:pt>
                <c:pt idx="21">
                  <c:v>0.45835726593911547</c:v>
                </c:pt>
                <c:pt idx="22">
                  <c:v>0.43589465698493551</c:v>
                </c:pt>
                <c:pt idx="23">
                  <c:v>0.45381781222208106</c:v>
                </c:pt>
                <c:pt idx="24">
                  <c:v>0.46035320611591796</c:v>
                </c:pt>
                <c:pt idx="25">
                  <c:v>0.43036940176528277</c:v>
                </c:pt>
                <c:pt idx="26">
                  <c:v>0.47174862618007607</c:v>
                </c:pt>
                <c:pt idx="27">
                  <c:v>0.47151611438946889</c:v>
                </c:pt>
                <c:pt idx="28">
                  <c:v>0.48096770613694373</c:v>
                </c:pt>
                <c:pt idx="29">
                  <c:v>0.45549865886369179</c:v>
                </c:pt>
                <c:pt idx="30">
                  <c:v>0.41483457844183563</c:v>
                </c:pt>
                <c:pt idx="31">
                  <c:v>0.41616573636753973</c:v>
                </c:pt>
                <c:pt idx="32">
                  <c:v>0.42240503757871217</c:v>
                </c:pt>
                <c:pt idx="33">
                  <c:v>0.42511904761904762</c:v>
                </c:pt>
                <c:pt idx="34">
                  <c:v>0.43814646255688872</c:v>
                </c:pt>
                <c:pt idx="35">
                  <c:v>0.44535670697880841</c:v>
                </c:pt>
                <c:pt idx="36">
                  <c:v>0.44821583986074848</c:v>
                </c:pt>
                <c:pt idx="37">
                  <c:v>0.43883905013192614</c:v>
                </c:pt>
                <c:pt idx="38">
                  <c:v>0.42754809660253784</c:v>
                </c:pt>
                <c:pt idx="39">
                  <c:v>0.40459442614192859</c:v>
                </c:pt>
                <c:pt idx="40">
                  <c:v>0.4142055386880118</c:v>
                </c:pt>
                <c:pt idx="41">
                  <c:v>0.42805005213764336</c:v>
                </c:pt>
                <c:pt idx="42">
                  <c:v>0.44929950034290195</c:v>
                </c:pt>
                <c:pt idx="43">
                  <c:v>0.44543661094382725</c:v>
                </c:pt>
                <c:pt idx="44">
                  <c:v>0.44235144235144236</c:v>
                </c:pt>
                <c:pt idx="45">
                  <c:v>0.46437994722955145</c:v>
                </c:pt>
                <c:pt idx="46">
                  <c:v>0.44995656789885147</c:v>
                </c:pt>
                <c:pt idx="47">
                  <c:v>0.43706619703719052</c:v>
                </c:pt>
                <c:pt idx="48">
                  <c:v>0.4319499401858839</c:v>
                </c:pt>
                <c:pt idx="49">
                  <c:v>0.42948233005511727</c:v>
                </c:pt>
                <c:pt idx="50">
                  <c:v>0.43884421170749954</c:v>
                </c:pt>
                <c:pt idx="51">
                  <c:v>0.42923340384809106</c:v>
                </c:pt>
                <c:pt idx="52">
                  <c:v>0.45922790041326478</c:v>
                </c:pt>
                <c:pt idx="53">
                  <c:v>0.44934773746432938</c:v>
                </c:pt>
                <c:pt idx="54">
                  <c:v>0.45627294320881018</c:v>
                </c:pt>
                <c:pt idx="55">
                  <c:v>0.44276094276094274</c:v>
                </c:pt>
                <c:pt idx="56">
                  <c:v>0.44834131790653531</c:v>
                </c:pt>
                <c:pt idx="57">
                  <c:v>0.43954114479690976</c:v>
                </c:pt>
                <c:pt idx="58">
                  <c:v>0.44178434489853174</c:v>
                </c:pt>
                <c:pt idx="59">
                  <c:v>0.44192122186495175</c:v>
                </c:pt>
                <c:pt idx="60">
                  <c:v>0.43497257599702521</c:v>
                </c:pt>
                <c:pt idx="61">
                  <c:v>0.44647348277747401</c:v>
                </c:pt>
                <c:pt idx="62">
                  <c:v>0.45014484627604895</c:v>
                </c:pt>
                <c:pt idx="63">
                  <c:v>0.45822591425570514</c:v>
                </c:pt>
                <c:pt idx="64">
                  <c:v>0.46200429771439733</c:v>
                </c:pt>
                <c:pt idx="65">
                  <c:v>0.47656325504977287</c:v>
                </c:pt>
                <c:pt idx="66">
                  <c:v>0.48280383257690368</c:v>
                </c:pt>
                <c:pt idx="67">
                  <c:v>0.47450525940452842</c:v>
                </c:pt>
              </c:numCache>
            </c:numRef>
          </c:val>
          <c:extLst>
            <c:ext xmlns:c16="http://schemas.microsoft.com/office/drawing/2014/chart" uri="{C3380CC4-5D6E-409C-BE32-E72D297353CC}">
              <c16:uniqueId val="{00000000-DDB9-4B07-A917-07E118F64C29}"/>
            </c:ext>
          </c:extLst>
        </c:ser>
        <c:ser>
          <c:idx val="1"/>
          <c:order val="1"/>
          <c:tx>
            <c:strRef>
              <c:f>'[PH Data Analysis.xlsx]Charts'!$A$64</c:f>
              <c:strCache>
                <c:ptCount val="1"/>
                <c:pt idx="0">
                  <c:v>Guided Self help</c:v>
                </c:pt>
              </c:strCache>
            </c:strRef>
          </c:tx>
          <c:spPr>
            <a:solidFill>
              <a:schemeClr val="accent2"/>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Analysis.xlsx]Charts'!$B$64:$BQ$64</c:f>
              <c:numCache>
                <c:formatCode>0.0%</c:formatCode>
                <c:ptCount val="68"/>
                <c:pt idx="0">
                  <c:v>9.7037238379994561E-2</c:v>
                </c:pt>
                <c:pt idx="1">
                  <c:v>8.9010989010989014E-2</c:v>
                </c:pt>
                <c:pt idx="2">
                  <c:v>9.2659446450060162E-2</c:v>
                </c:pt>
                <c:pt idx="3">
                  <c:v>9.1729525862068964E-2</c:v>
                </c:pt>
                <c:pt idx="4">
                  <c:v>9.0909090909090912E-2</c:v>
                </c:pt>
                <c:pt idx="5">
                  <c:v>0.10837498476167255</c:v>
                </c:pt>
                <c:pt idx="6">
                  <c:v>0.14322023128733002</c:v>
                </c:pt>
                <c:pt idx="7">
                  <c:v>0.1110631874056502</c:v>
                </c:pt>
                <c:pt idx="8">
                  <c:v>0.13085129544959723</c:v>
                </c:pt>
                <c:pt idx="9">
                  <c:v>0.14949728036921048</c:v>
                </c:pt>
                <c:pt idx="10">
                  <c:v>0.13892845403747123</c:v>
                </c:pt>
                <c:pt idx="11">
                  <c:v>0.13184482973680928</c:v>
                </c:pt>
                <c:pt idx="12">
                  <c:v>0.13685152057245081</c:v>
                </c:pt>
                <c:pt idx="13">
                  <c:v>0.14566878156156934</c:v>
                </c:pt>
                <c:pt idx="14">
                  <c:v>0.14222061657032756</c:v>
                </c:pt>
                <c:pt idx="15">
                  <c:v>0.16202531645569621</c:v>
                </c:pt>
                <c:pt idx="16">
                  <c:v>0.15733514308336161</c:v>
                </c:pt>
                <c:pt idx="17">
                  <c:v>0.16890939382288864</c:v>
                </c:pt>
                <c:pt idx="18">
                  <c:v>0.15965953056486976</c:v>
                </c:pt>
                <c:pt idx="19">
                  <c:v>0.19289032518683094</c:v>
                </c:pt>
                <c:pt idx="20">
                  <c:v>0.19780721790772043</c:v>
                </c:pt>
                <c:pt idx="21">
                  <c:v>0.19686961516369902</c:v>
                </c:pt>
                <c:pt idx="22">
                  <c:v>0.22726780101874933</c:v>
                </c:pt>
                <c:pt idx="23">
                  <c:v>0.21928598653284209</c:v>
                </c:pt>
                <c:pt idx="24">
                  <c:v>0.20979020979020979</c:v>
                </c:pt>
                <c:pt idx="25">
                  <c:v>0.26152337365152012</c:v>
                </c:pt>
                <c:pt idx="26">
                  <c:v>0.25334648443004087</c:v>
                </c:pt>
                <c:pt idx="27">
                  <c:v>0.25419881979119385</c:v>
                </c:pt>
                <c:pt idx="28">
                  <c:v>0.26112529131062034</c:v>
                </c:pt>
                <c:pt idx="29">
                  <c:v>0.2757863935625457</c:v>
                </c:pt>
                <c:pt idx="30">
                  <c:v>0.28975453575240129</c:v>
                </c:pt>
                <c:pt idx="31">
                  <c:v>0.28799914126234433</c:v>
                </c:pt>
                <c:pt idx="32">
                  <c:v>0.29748121064391631</c:v>
                </c:pt>
                <c:pt idx="33">
                  <c:v>0.29452380952380952</c:v>
                </c:pt>
                <c:pt idx="34">
                  <c:v>0.28196110881257758</c:v>
                </c:pt>
                <c:pt idx="35">
                  <c:v>0.28059469654942859</c:v>
                </c:pt>
                <c:pt idx="36">
                  <c:v>0.26120539599651871</c:v>
                </c:pt>
                <c:pt idx="37">
                  <c:v>0.27229551451187334</c:v>
                </c:pt>
                <c:pt idx="38">
                  <c:v>0.28192795742939009</c:v>
                </c:pt>
                <c:pt idx="39">
                  <c:v>0.29828154216009262</c:v>
                </c:pt>
                <c:pt idx="40">
                  <c:v>0.28953905603091362</c:v>
                </c:pt>
                <c:pt idx="41">
                  <c:v>0.28561001042752865</c:v>
                </c:pt>
                <c:pt idx="42">
                  <c:v>0.26834525325756836</c:v>
                </c:pt>
                <c:pt idx="43">
                  <c:v>0.27172671581351887</c:v>
                </c:pt>
                <c:pt idx="44">
                  <c:v>0.27500227500227498</c:v>
                </c:pt>
                <c:pt idx="45">
                  <c:v>0.25857519788918204</c:v>
                </c:pt>
                <c:pt idx="46">
                  <c:v>0.27545603706205962</c:v>
                </c:pt>
                <c:pt idx="47">
                  <c:v>0.27929141199627061</c:v>
                </c:pt>
                <c:pt idx="48">
                  <c:v>0.27928591147510812</c:v>
                </c:pt>
                <c:pt idx="49">
                  <c:v>0.29104074354263482</c:v>
                </c:pt>
                <c:pt idx="50">
                  <c:v>0.28763792780998693</c:v>
                </c:pt>
                <c:pt idx="51">
                  <c:v>0.30361639971794097</c:v>
                </c:pt>
                <c:pt idx="52">
                  <c:v>0.27910492893861505</c:v>
                </c:pt>
                <c:pt idx="53">
                  <c:v>0.29504688136975132</c:v>
                </c:pt>
                <c:pt idx="54">
                  <c:v>0.28287626862448717</c:v>
                </c:pt>
                <c:pt idx="55">
                  <c:v>0.27064765300059418</c:v>
                </c:pt>
                <c:pt idx="56">
                  <c:v>0.26412365542800326</c:v>
                </c:pt>
                <c:pt idx="57">
                  <c:v>0.28315580007023294</c:v>
                </c:pt>
                <c:pt idx="58">
                  <c:v>0.27232769101281212</c:v>
                </c:pt>
                <c:pt idx="59">
                  <c:v>0.27512057877813506</c:v>
                </c:pt>
                <c:pt idx="60">
                  <c:v>0.28902110253788232</c:v>
                </c:pt>
                <c:pt idx="61">
                  <c:v>0.25839256424275558</c:v>
                </c:pt>
                <c:pt idx="62">
                  <c:v>0.26427436688159983</c:v>
                </c:pt>
                <c:pt idx="63">
                  <c:v>0.25570514656736371</c:v>
                </c:pt>
                <c:pt idx="64">
                  <c:v>0.2659699159992186</c:v>
                </c:pt>
                <c:pt idx="65">
                  <c:v>0.24712477046486905</c:v>
                </c:pt>
                <c:pt idx="66">
                  <c:v>0.22622289460413514</c:v>
                </c:pt>
                <c:pt idx="67">
                  <c:v>0.22802638616509183</c:v>
                </c:pt>
              </c:numCache>
            </c:numRef>
          </c:val>
          <c:extLst>
            <c:ext xmlns:c16="http://schemas.microsoft.com/office/drawing/2014/chart" uri="{C3380CC4-5D6E-409C-BE32-E72D297353CC}">
              <c16:uniqueId val="{00000001-DDB9-4B07-A917-07E118F64C29}"/>
            </c:ext>
          </c:extLst>
        </c:ser>
        <c:ser>
          <c:idx val="2"/>
          <c:order val="2"/>
          <c:tx>
            <c:strRef>
              <c:f>'[PH Data Analysis.xlsx]Charts'!$A$65</c:f>
              <c:strCache>
                <c:ptCount val="1"/>
                <c:pt idx="0">
                  <c:v>Pure self-help/Information Giving Only</c:v>
                </c:pt>
              </c:strCache>
            </c:strRef>
          </c:tx>
          <c:spPr>
            <a:solidFill>
              <a:schemeClr val="accent3"/>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Analysis.xlsx]Charts'!$B$65:$BQ$65</c:f>
              <c:numCache>
                <c:formatCode>0.0%</c:formatCode>
                <c:ptCount val="68"/>
                <c:pt idx="0">
                  <c:v>2.0385974449578691E-2</c:v>
                </c:pt>
                <c:pt idx="1">
                  <c:v>2.6923076923076925E-2</c:v>
                </c:pt>
                <c:pt idx="2">
                  <c:v>3.1153897579890361E-2</c:v>
                </c:pt>
                <c:pt idx="3">
                  <c:v>2.8690732758620691E-2</c:v>
                </c:pt>
                <c:pt idx="4">
                  <c:v>3.0180345969819652E-2</c:v>
                </c:pt>
                <c:pt idx="5">
                  <c:v>3.4011946848713885E-2</c:v>
                </c:pt>
                <c:pt idx="6">
                  <c:v>4.3842927945101029E-2</c:v>
                </c:pt>
                <c:pt idx="7">
                  <c:v>4.6150528358852708E-2</c:v>
                </c:pt>
                <c:pt idx="8">
                  <c:v>4.3871108208142828E-2</c:v>
                </c:pt>
                <c:pt idx="9">
                  <c:v>5.2579528597329818E-2</c:v>
                </c:pt>
                <c:pt idx="10">
                  <c:v>4.9304262079544206E-2</c:v>
                </c:pt>
                <c:pt idx="11">
                  <c:v>4.6401397031308467E-2</c:v>
                </c:pt>
                <c:pt idx="12">
                  <c:v>4.2039355992844363E-2</c:v>
                </c:pt>
                <c:pt idx="13">
                  <c:v>4.9333160688851484E-2</c:v>
                </c:pt>
                <c:pt idx="14">
                  <c:v>4.7206165703275529E-2</c:v>
                </c:pt>
                <c:pt idx="15">
                  <c:v>4.7088607594936709E-2</c:v>
                </c:pt>
                <c:pt idx="16">
                  <c:v>3.8117859970591562E-2</c:v>
                </c:pt>
                <c:pt idx="17">
                  <c:v>5.1774958349352813E-2</c:v>
                </c:pt>
                <c:pt idx="18">
                  <c:v>4.33324735620325E-2</c:v>
                </c:pt>
                <c:pt idx="19">
                  <c:v>3.4841446172490409E-2</c:v>
                </c:pt>
                <c:pt idx="20">
                  <c:v>3.654636820465966E-2</c:v>
                </c:pt>
                <c:pt idx="21">
                  <c:v>3.2309017805858702E-2</c:v>
                </c:pt>
                <c:pt idx="22">
                  <c:v>3.2730031429500379E-2</c:v>
                </c:pt>
                <c:pt idx="23">
                  <c:v>2.6426121204421293E-2</c:v>
                </c:pt>
                <c:pt idx="24">
                  <c:v>3.117221761289558E-2</c:v>
                </c:pt>
                <c:pt idx="25">
                  <c:v>3.6122915985616212E-2</c:v>
                </c:pt>
                <c:pt idx="26">
                  <c:v>1.874031280822883E-2</c:v>
                </c:pt>
                <c:pt idx="27">
                  <c:v>1.9518837948252384E-2</c:v>
                </c:pt>
                <c:pt idx="28">
                  <c:v>2.7521917656197981E-2</c:v>
                </c:pt>
                <c:pt idx="29">
                  <c:v>2.682272616435016E-2</c:v>
                </c:pt>
                <c:pt idx="30">
                  <c:v>2.0064034151547491E-2</c:v>
                </c:pt>
                <c:pt idx="31">
                  <c:v>2.2219836839845426E-2</c:v>
                </c:pt>
                <c:pt idx="32">
                  <c:v>2.2851919561243144E-2</c:v>
                </c:pt>
                <c:pt idx="33">
                  <c:v>2.3690476190476189E-2</c:v>
                </c:pt>
                <c:pt idx="34">
                  <c:v>2.7823748448489862E-2</c:v>
                </c:pt>
                <c:pt idx="35">
                  <c:v>2.5296793520470432E-2</c:v>
                </c:pt>
                <c:pt idx="36">
                  <c:v>3.4595300261096605E-2</c:v>
                </c:pt>
                <c:pt idx="37">
                  <c:v>4.1266490765171505E-2</c:v>
                </c:pt>
                <c:pt idx="38">
                  <c:v>4.6152271796970935E-2</c:v>
                </c:pt>
                <c:pt idx="39">
                  <c:v>5.0129106936158845E-2</c:v>
                </c:pt>
                <c:pt idx="40">
                  <c:v>5.1614683963566103E-2</c:v>
                </c:pt>
                <c:pt idx="41">
                  <c:v>5.9749739311783109E-2</c:v>
                </c:pt>
                <c:pt idx="42">
                  <c:v>4.7026550406583718E-2</c:v>
                </c:pt>
                <c:pt idx="43">
                  <c:v>4.9216073097290002E-2</c:v>
                </c:pt>
                <c:pt idx="44">
                  <c:v>5.0869050869050872E-2</c:v>
                </c:pt>
                <c:pt idx="45">
                  <c:v>5.528903813864236E-2</c:v>
                </c:pt>
                <c:pt idx="46">
                  <c:v>4.787182704372165E-2</c:v>
                </c:pt>
                <c:pt idx="47">
                  <c:v>4.2888221278359062E-2</c:v>
                </c:pt>
                <c:pt idx="48">
                  <c:v>4.6286923713996501E-2</c:v>
                </c:pt>
                <c:pt idx="49">
                  <c:v>4.7335999135415543E-2</c:v>
                </c:pt>
                <c:pt idx="50">
                  <c:v>4.8157845520852817E-2</c:v>
                </c:pt>
                <c:pt idx="51">
                  <c:v>4.5431651052684596E-2</c:v>
                </c:pt>
                <c:pt idx="52">
                  <c:v>4.3846386452978531E-2</c:v>
                </c:pt>
                <c:pt idx="53">
                  <c:v>4.8613942111699962E-2</c:v>
                </c:pt>
                <c:pt idx="54">
                  <c:v>5.5819477434679333E-2</c:v>
                </c:pt>
                <c:pt idx="55">
                  <c:v>6.0408001584472175E-2</c:v>
                </c:pt>
                <c:pt idx="56">
                  <c:v>6.0923800054234839E-2</c:v>
                </c:pt>
                <c:pt idx="57">
                  <c:v>6.2858480627414254E-2</c:v>
                </c:pt>
                <c:pt idx="58">
                  <c:v>6.0226316281679605E-2</c:v>
                </c:pt>
                <c:pt idx="59">
                  <c:v>6.471061093247589E-2</c:v>
                </c:pt>
                <c:pt idx="60">
                  <c:v>5.8101701217811656E-2</c:v>
                </c:pt>
                <c:pt idx="61">
                  <c:v>7.6325861126298522E-2</c:v>
                </c:pt>
                <c:pt idx="62">
                  <c:v>7.5133165124754694E-2</c:v>
                </c:pt>
                <c:pt idx="63">
                  <c:v>7.4477227155542822E-2</c:v>
                </c:pt>
                <c:pt idx="64">
                  <c:v>7.3842547372533693E-2</c:v>
                </c:pt>
                <c:pt idx="65">
                  <c:v>7.21948390837924E-2</c:v>
                </c:pt>
                <c:pt idx="66">
                  <c:v>6.7574382249117493E-2</c:v>
                </c:pt>
                <c:pt idx="67">
                  <c:v>7.6395079336780178E-2</c:v>
                </c:pt>
              </c:numCache>
            </c:numRef>
          </c:val>
          <c:extLst>
            <c:ext xmlns:c16="http://schemas.microsoft.com/office/drawing/2014/chart" uri="{C3380CC4-5D6E-409C-BE32-E72D297353CC}">
              <c16:uniqueId val="{00000002-DDB9-4B07-A917-07E118F64C29}"/>
            </c:ext>
          </c:extLst>
        </c:ser>
        <c:ser>
          <c:idx val="3"/>
          <c:order val="3"/>
          <c:tx>
            <c:strRef>
              <c:f>'[PH Data Analysis.xlsx]Charts'!$A$66</c:f>
              <c:strCache>
                <c:ptCount val="1"/>
                <c:pt idx="0">
                  <c:v>Integrative</c:v>
                </c:pt>
              </c:strCache>
            </c:strRef>
          </c:tx>
          <c:spPr>
            <a:solidFill>
              <a:schemeClr val="accent4"/>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Analysis.xlsx]Charts'!$B$66:$BQ$66</c:f>
              <c:numCache>
                <c:formatCode>0.0%</c:formatCode>
                <c:ptCount val="68"/>
                <c:pt idx="0">
                  <c:v>2.9627616200054361E-2</c:v>
                </c:pt>
                <c:pt idx="1">
                  <c:v>3.5439560439560439E-2</c:v>
                </c:pt>
                <c:pt idx="2">
                  <c:v>4.1048268485091591E-2</c:v>
                </c:pt>
                <c:pt idx="3">
                  <c:v>3.8119612068965518E-2</c:v>
                </c:pt>
                <c:pt idx="4">
                  <c:v>3.4842350631824316E-2</c:v>
                </c:pt>
                <c:pt idx="5">
                  <c:v>3.0476654882360111E-2</c:v>
                </c:pt>
                <c:pt idx="6">
                  <c:v>2.5924513915364086E-2</c:v>
                </c:pt>
                <c:pt idx="7">
                  <c:v>1.9948242398102223E-2</c:v>
                </c:pt>
                <c:pt idx="8">
                  <c:v>2.2752013934247767E-2</c:v>
                </c:pt>
                <c:pt idx="9">
                  <c:v>2.3405307400692271E-2</c:v>
                </c:pt>
                <c:pt idx="10">
                  <c:v>2.782951681823162E-2</c:v>
                </c:pt>
                <c:pt idx="11">
                  <c:v>2.5944867157290757E-2</c:v>
                </c:pt>
                <c:pt idx="12">
                  <c:v>2.6705852287247638E-2</c:v>
                </c:pt>
                <c:pt idx="13">
                  <c:v>2.8874789589537743E-2</c:v>
                </c:pt>
                <c:pt idx="14">
                  <c:v>3.2875722543352602E-2</c:v>
                </c:pt>
                <c:pt idx="15">
                  <c:v>3.1645569620253167E-2</c:v>
                </c:pt>
                <c:pt idx="16">
                  <c:v>2.9069109829204839E-2</c:v>
                </c:pt>
                <c:pt idx="17">
                  <c:v>2.563116749967961E-2</c:v>
                </c:pt>
                <c:pt idx="18">
                  <c:v>2.3471756512767603E-2</c:v>
                </c:pt>
                <c:pt idx="19">
                  <c:v>2.5954352656029085E-2</c:v>
                </c:pt>
                <c:pt idx="20">
                  <c:v>2.4326176336226586E-2</c:v>
                </c:pt>
                <c:pt idx="21">
                  <c:v>2.5990809879379666E-2</c:v>
                </c:pt>
                <c:pt idx="22">
                  <c:v>2.6660886528665873E-2</c:v>
                </c:pt>
                <c:pt idx="23">
                  <c:v>3.0110532333883878E-2</c:v>
                </c:pt>
                <c:pt idx="24">
                  <c:v>2.8683181225554105E-2</c:v>
                </c:pt>
                <c:pt idx="25">
                  <c:v>2.3373651520104611E-2</c:v>
                </c:pt>
                <c:pt idx="26">
                  <c:v>2.9026349161617584E-2</c:v>
                </c:pt>
                <c:pt idx="27">
                  <c:v>3.5179300953245576E-2</c:v>
                </c:pt>
                <c:pt idx="28">
                  <c:v>2.7632893130618133E-2</c:v>
                </c:pt>
                <c:pt idx="29">
                  <c:v>3.7186052182394541E-2</c:v>
                </c:pt>
                <c:pt idx="30">
                  <c:v>6.1045891141942372E-2</c:v>
                </c:pt>
                <c:pt idx="31">
                  <c:v>6.8591670244740235E-2</c:v>
                </c:pt>
                <c:pt idx="32">
                  <c:v>6.296973390209222E-2</c:v>
                </c:pt>
                <c:pt idx="33">
                  <c:v>5.3809523809523807E-2</c:v>
                </c:pt>
                <c:pt idx="34">
                  <c:v>6.0405461315680593E-2</c:v>
                </c:pt>
                <c:pt idx="35">
                  <c:v>5.6473982025962502E-2</c:v>
                </c:pt>
                <c:pt idx="36">
                  <c:v>5.2980852915578767E-2</c:v>
                </c:pt>
                <c:pt idx="37">
                  <c:v>4.5593667546174145E-2</c:v>
                </c:pt>
                <c:pt idx="38">
                  <c:v>4.3286942284076951E-2</c:v>
                </c:pt>
                <c:pt idx="39">
                  <c:v>4.2204612233995194E-2</c:v>
                </c:pt>
                <c:pt idx="40">
                  <c:v>3.9562057226975804E-2</c:v>
                </c:pt>
                <c:pt idx="41">
                  <c:v>4.2857142857142858E-2</c:v>
                </c:pt>
                <c:pt idx="42">
                  <c:v>4.065837170569217E-2</c:v>
                </c:pt>
                <c:pt idx="43">
                  <c:v>3.8832935313051604E-2</c:v>
                </c:pt>
                <c:pt idx="44">
                  <c:v>4.022204022204022E-2</c:v>
                </c:pt>
                <c:pt idx="45">
                  <c:v>2.7464619812904774E-2</c:v>
                </c:pt>
                <c:pt idx="46">
                  <c:v>3.2429302190908213E-2</c:v>
                </c:pt>
                <c:pt idx="47">
                  <c:v>3.1699989640526262E-2</c:v>
                </c:pt>
                <c:pt idx="48">
                  <c:v>2.9078862611576332E-2</c:v>
                </c:pt>
                <c:pt idx="49">
                  <c:v>3.1665405814330486E-2</c:v>
                </c:pt>
                <c:pt idx="50">
                  <c:v>3.3102674396858052E-2</c:v>
                </c:pt>
                <c:pt idx="51">
                  <c:v>3.3544877606527655E-2</c:v>
                </c:pt>
                <c:pt idx="52">
                  <c:v>3.1347646406612237E-2</c:v>
                </c:pt>
                <c:pt idx="53">
                  <c:v>3.1695882592743578E-2</c:v>
                </c:pt>
                <c:pt idx="54">
                  <c:v>3.7680846469445042E-2</c:v>
                </c:pt>
                <c:pt idx="55">
                  <c:v>4.357298474945534E-2</c:v>
                </c:pt>
                <c:pt idx="56">
                  <c:v>4.2664738316912233E-2</c:v>
                </c:pt>
                <c:pt idx="57">
                  <c:v>4.3310312536579659E-2</c:v>
                </c:pt>
                <c:pt idx="58">
                  <c:v>4.0961376601515012E-2</c:v>
                </c:pt>
                <c:pt idx="59">
                  <c:v>3.8886655948553055E-2</c:v>
                </c:pt>
                <c:pt idx="60">
                  <c:v>3.8765455052523941E-2</c:v>
                </c:pt>
                <c:pt idx="61">
                  <c:v>3.6303991252050298E-2</c:v>
                </c:pt>
                <c:pt idx="62">
                  <c:v>3.4015512568918792E-2</c:v>
                </c:pt>
                <c:pt idx="63">
                  <c:v>3.7143129953213026E-2</c:v>
                </c:pt>
                <c:pt idx="64">
                  <c:v>3.3893338542684115E-2</c:v>
                </c:pt>
                <c:pt idx="65">
                  <c:v>3.9625012080796364E-2</c:v>
                </c:pt>
                <c:pt idx="66">
                  <c:v>4.346949067070096E-2</c:v>
                </c:pt>
                <c:pt idx="67">
                  <c:v>3.0219290426100911E-2</c:v>
                </c:pt>
              </c:numCache>
            </c:numRef>
          </c:val>
          <c:extLst>
            <c:ext xmlns:c16="http://schemas.microsoft.com/office/drawing/2014/chart" uri="{C3380CC4-5D6E-409C-BE32-E72D297353CC}">
              <c16:uniqueId val="{00000003-DDB9-4B07-A917-07E118F64C29}"/>
            </c:ext>
          </c:extLst>
        </c:ser>
        <c:ser>
          <c:idx val="4"/>
          <c:order val="4"/>
          <c:tx>
            <c:strRef>
              <c:f>'[PH Data Analysis.xlsx]Charts'!$A$67</c:f>
              <c:strCache>
                <c:ptCount val="1"/>
                <c:pt idx="0">
                  <c:v>Other Low Intensity</c:v>
                </c:pt>
              </c:strCache>
            </c:strRef>
          </c:tx>
          <c:spPr>
            <a:solidFill>
              <a:srgbClr val="D592B9"/>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Analysis.xlsx]Charts'!$B$67:$BQ$67</c:f>
              <c:numCache>
                <c:formatCode>0.0%</c:formatCode>
                <c:ptCount val="68"/>
                <c:pt idx="0">
                  <c:v>0.16730089698287579</c:v>
                </c:pt>
                <c:pt idx="1">
                  <c:v>0.15219780219780218</c:v>
                </c:pt>
                <c:pt idx="2">
                  <c:v>0.1111111111111111</c:v>
                </c:pt>
                <c:pt idx="3">
                  <c:v>0.10681573275862069</c:v>
                </c:pt>
                <c:pt idx="4">
                  <c:v>0.1101705312231628</c:v>
                </c:pt>
                <c:pt idx="5">
                  <c:v>0.12105327319273436</c:v>
                </c:pt>
                <c:pt idx="6">
                  <c:v>8.1458889312492053E-2</c:v>
                </c:pt>
                <c:pt idx="7">
                  <c:v>9.5751563510890661E-2</c:v>
                </c:pt>
                <c:pt idx="8">
                  <c:v>7.7400391900718485E-2</c:v>
                </c:pt>
                <c:pt idx="9">
                  <c:v>7.5160705455744187E-2</c:v>
                </c:pt>
                <c:pt idx="10">
                  <c:v>7.4065958146159752E-2</c:v>
                </c:pt>
                <c:pt idx="11">
                  <c:v>6.2117999251590374E-2</c:v>
                </c:pt>
                <c:pt idx="12">
                  <c:v>6.1589573217480195E-2</c:v>
                </c:pt>
                <c:pt idx="13">
                  <c:v>5.9691829599896412E-2</c:v>
                </c:pt>
                <c:pt idx="14">
                  <c:v>5.9971098265895952E-2</c:v>
                </c:pt>
                <c:pt idx="15">
                  <c:v>5.9493670886075947E-2</c:v>
                </c:pt>
                <c:pt idx="16">
                  <c:v>6.6960751046261729E-2</c:v>
                </c:pt>
                <c:pt idx="17">
                  <c:v>6.125849032423427E-2</c:v>
                </c:pt>
                <c:pt idx="18">
                  <c:v>6.7062161465050299E-2</c:v>
                </c:pt>
                <c:pt idx="19">
                  <c:v>7.1399717228842655E-2</c:v>
                </c:pt>
                <c:pt idx="20">
                  <c:v>7.3206943809958888E-2</c:v>
                </c:pt>
                <c:pt idx="21">
                  <c:v>7.3233773693279727E-2</c:v>
                </c:pt>
                <c:pt idx="22">
                  <c:v>5.884903002059174E-2</c:v>
                </c:pt>
                <c:pt idx="23">
                  <c:v>5.6663702197941812E-2</c:v>
                </c:pt>
                <c:pt idx="24">
                  <c:v>5.7603413535616925E-2</c:v>
                </c:pt>
                <c:pt idx="25">
                  <c:v>4.4785877737822818E-2</c:v>
                </c:pt>
                <c:pt idx="26">
                  <c:v>3.6494293363392986E-2</c:v>
                </c:pt>
                <c:pt idx="27">
                  <c:v>4.0739900136177939E-2</c:v>
                </c:pt>
                <c:pt idx="28">
                  <c:v>3.2293863056264568E-2</c:v>
                </c:pt>
                <c:pt idx="29">
                  <c:v>3.4991465496220432E-2</c:v>
                </c:pt>
                <c:pt idx="30">
                  <c:v>4.2475987193169688E-2</c:v>
                </c:pt>
                <c:pt idx="31">
                  <c:v>4.0790038643194505E-2</c:v>
                </c:pt>
                <c:pt idx="32">
                  <c:v>2.5898842169408898E-2</c:v>
                </c:pt>
                <c:pt idx="33">
                  <c:v>3.3571428571428572E-2</c:v>
                </c:pt>
                <c:pt idx="34">
                  <c:v>3.2685146876292925E-2</c:v>
                </c:pt>
                <c:pt idx="35">
                  <c:v>3.8278042827027625E-2</c:v>
                </c:pt>
                <c:pt idx="36">
                  <c:v>4.5147954743255003E-2</c:v>
                </c:pt>
                <c:pt idx="37">
                  <c:v>3.4195250659630604E-2</c:v>
                </c:pt>
                <c:pt idx="38">
                  <c:v>3.6225951698731065E-2</c:v>
                </c:pt>
                <c:pt idx="39">
                  <c:v>4.0423826907666278E-2</c:v>
                </c:pt>
                <c:pt idx="40">
                  <c:v>3.6985923268009938E-2</c:v>
                </c:pt>
                <c:pt idx="41">
                  <c:v>3.4202294056308653E-2</c:v>
                </c:pt>
                <c:pt idx="42">
                  <c:v>3.8600960125404135E-2</c:v>
                </c:pt>
                <c:pt idx="43">
                  <c:v>2.9072785795867511E-2</c:v>
                </c:pt>
                <c:pt idx="44">
                  <c:v>2.8665028665028666E-2</c:v>
                </c:pt>
                <c:pt idx="45">
                  <c:v>2.8184216838570402E-2</c:v>
                </c:pt>
                <c:pt idx="46">
                  <c:v>3.7834185889392913E-2</c:v>
                </c:pt>
                <c:pt idx="47">
                  <c:v>3.1182015953589558E-2</c:v>
                </c:pt>
                <c:pt idx="48">
                  <c:v>3.552038281034324E-2</c:v>
                </c:pt>
                <c:pt idx="49">
                  <c:v>4.1175834864368314E-2</c:v>
                </c:pt>
                <c:pt idx="50">
                  <c:v>3.0203852627641668E-2</c:v>
                </c:pt>
                <c:pt idx="51">
                  <c:v>3.3746348342903194E-2</c:v>
                </c:pt>
                <c:pt idx="52">
                  <c:v>3.1851627860094746E-2</c:v>
                </c:pt>
                <c:pt idx="53">
                  <c:v>3.1797798613942115E-2</c:v>
                </c:pt>
                <c:pt idx="54">
                  <c:v>2.8719499028287628E-2</c:v>
                </c:pt>
                <c:pt idx="55">
                  <c:v>2.4856407209348386E-2</c:v>
                </c:pt>
                <c:pt idx="56">
                  <c:v>2.5942330290156378E-2</c:v>
                </c:pt>
                <c:pt idx="57">
                  <c:v>2.5869132623200283E-2</c:v>
                </c:pt>
                <c:pt idx="58">
                  <c:v>2.6465912279061067E-2</c:v>
                </c:pt>
                <c:pt idx="59">
                  <c:v>2.5120578778135047E-2</c:v>
                </c:pt>
                <c:pt idx="60">
                  <c:v>2.1753276935948685E-2</c:v>
                </c:pt>
                <c:pt idx="61">
                  <c:v>2.2197922361946419E-2</c:v>
                </c:pt>
                <c:pt idx="62">
                  <c:v>2.0558826277917951E-2</c:v>
                </c:pt>
                <c:pt idx="63">
                  <c:v>2.1101881027403801E-2</c:v>
                </c:pt>
                <c:pt idx="64">
                  <c:v>1.8167610861496385E-2</c:v>
                </c:pt>
                <c:pt idx="65">
                  <c:v>2.7640862085628683E-2</c:v>
                </c:pt>
                <c:pt idx="66">
                  <c:v>2.8139183055975795E-2</c:v>
                </c:pt>
                <c:pt idx="67">
                  <c:v>2.2285612408628988E-2</c:v>
                </c:pt>
              </c:numCache>
            </c:numRef>
          </c:val>
          <c:extLst xmlns:c15="http://schemas.microsoft.com/office/drawing/2012/chart">
            <c:ext xmlns:c16="http://schemas.microsoft.com/office/drawing/2014/chart" uri="{C3380CC4-5D6E-409C-BE32-E72D297353CC}">
              <c16:uniqueId val="{00000004-DDB9-4B07-A917-07E118F64C29}"/>
            </c:ext>
          </c:extLst>
        </c:ser>
        <c:ser>
          <c:idx val="5"/>
          <c:order val="5"/>
          <c:tx>
            <c:strRef>
              <c:f>'[PH Data Analysis.xlsx]Charts'!$A$104</c:f>
              <c:strCache>
                <c:ptCount val="1"/>
                <c:pt idx="0">
                  <c:v>All other appointments</c:v>
                </c:pt>
              </c:strCache>
            </c:strRef>
          </c:tx>
          <c:spPr>
            <a:solidFill>
              <a:schemeClr val="accent6"/>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Analysis.xlsx]Charts'!$B$104:$BQ$104</c:f>
              <c:numCache>
                <c:formatCode>0.0%</c:formatCode>
                <c:ptCount val="68"/>
                <c:pt idx="0">
                  <c:v>0.25496058711606417</c:v>
                </c:pt>
                <c:pt idx="1">
                  <c:v>0.23653846153846148</c:v>
                </c:pt>
                <c:pt idx="2">
                  <c:v>0.24267950260730042</c:v>
                </c:pt>
                <c:pt idx="3">
                  <c:v>0.25431034482758613</c:v>
                </c:pt>
                <c:pt idx="4">
                  <c:v>0.23138265243528394</c:v>
                </c:pt>
                <c:pt idx="5">
                  <c:v>0.21089845178593195</c:v>
                </c:pt>
                <c:pt idx="6">
                  <c:v>0.21158978269157461</c:v>
                </c:pt>
                <c:pt idx="7">
                  <c:v>0.21964632305369847</c:v>
                </c:pt>
                <c:pt idx="8">
                  <c:v>0.21521881123448725</c:v>
                </c:pt>
                <c:pt idx="9">
                  <c:v>0.23603098730838962</c:v>
                </c:pt>
                <c:pt idx="10">
                  <c:v>0.23600306782075151</c:v>
                </c:pt>
                <c:pt idx="11">
                  <c:v>0.26393912935013097</c:v>
                </c:pt>
                <c:pt idx="12">
                  <c:v>0.29644773830820342</c:v>
                </c:pt>
                <c:pt idx="13">
                  <c:v>0.25702447235530235</c:v>
                </c:pt>
                <c:pt idx="14">
                  <c:v>0.27432562620423895</c:v>
                </c:pt>
                <c:pt idx="15">
                  <c:v>0.25696202531645568</c:v>
                </c:pt>
                <c:pt idx="16">
                  <c:v>0.23662481619726275</c:v>
                </c:pt>
                <c:pt idx="17">
                  <c:v>0.21427656029732151</c:v>
                </c:pt>
                <c:pt idx="18">
                  <c:v>0.22027340727366521</c:v>
                </c:pt>
                <c:pt idx="19">
                  <c:v>0.22157139971722889</c:v>
                </c:pt>
                <c:pt idx="20">
                  <c:v>0.23195523069894927</c:v>
                </c:pt>
                <c:pt idx="21">
                  <c:v>0.2132395175186674</c:v>
                </c:pt>
                <c:pt idx="22">
                  <c:v>0.21859759401755713</c:v>
                </c:pt>
                <c:pt idx="23">
                  <c:v>0.21369584550882989</c:v>
                </c:pt>
                <c:pt idx="24">
                  <c:v>0.21239777171980564</c:v>
                </c:pt>
                <c:pt idx="25">
                  <c:v>0.20382477933965351</c:v>
                </c:pt>
                <c:pt idx="26">
                  <c:v>0.19064393405664365</c:v>
                </c:pt>
                <c:pt idx="27">
                  <c:v>0.17884702678166134</c:v>
                </c:pt>
                <c:pt idx="28">
                  <c:v>0.17045832870935526</c:v>
                </c:pt>
                <c:pt idx="29">
                  <c:v>0.16971470373079742</c:v>
                </c:pt>
                <c:pt idx="30">
                  <c:v>0.17182497331910354</c:v>
                </c:pt>
                <c:pt idx="31">
                  <c:v>0.1642335766423357</c:v>
                </c:pt>
                <c:pt idx="32">
                  <c:v>0.1683932561446273</c:v>
                </c:pt>
                <c:pt idx="33">
                  <c:v>0.16928571428571434</c:v>
                </c:pt>
                <c:pt idx="34">
                  <c:v>0.15897807199007041</c:v>
                </c:pt>
                <c:pt idx="35">
                  <c:v>0.15399977809830248</c:v>
                </c:pt>
                <c:pt idx="36">
                  <c:v>0.1578546562228024</c:v>
                </c:pt>
                <c:pt idx="37">
                  <c:v>0.16781002638522433</c:v>
                </c:pt>
                <c:pt idx="38">
                  <c:v>0.16485878018829309</c:v>
                </c:pt>
                <c:pt idx="39">
                  <c:v>0.16436648562015857</c:v>
                </c:pt>
                <c:pt idx="40">
                  <c:v>0.16809274082252279</c:v>
                </c:pt>
                <c:pt idx="41">
                  <c:v>0.14953076120959333</c:v>
                </c:pt>
                <c:pt idx="42">
                  <c:v>0.15606936416184969</c:v>
                </c:pt>
                <c:pt idx="43">
                  <c:v>0.16571487903644486</c:v>
                </c:pt>
                <c:pt idx="44">
                  <c:v>0.16289016289016289</c:v>
                </c:pt>
                <c:pt idx="45">
                  <c:v>0.16610698009114896</c:v>
                </c:pt>
                <c:pt idx="46">
                  <c:v>0.15645207991506618</c:v>
                </c:pt>
                <c:pt idx="47">
                  <c:v>0.17787216409406398</c:v>
                </c:pt>
                <c:pt idx="48">
                  <c:v>0.17787797920309198</c:v>
                </c:pt>
                <c:pt idx="49">
                  <c:v>0.15929968658813359</c:v>
                </c:pt>
                <c:pt idx="50">
                  <c:v>0.16205348793716104</c:v>
                </c:pt>
                <c:pt idx="51">
                  <c:v>0.15442731943185262</c:v>
                </c:pt>
                <c:pt idx="52">
                  <c:v>0.1546215099284346</c:v>
                </c:pt>
                <c:pt idx="53">
                  <c:v>0.1434977578475336</c:v>
                </c:pt>
                <c:pt idx="54">
                  <c:v>0.13863096523429067</c:v>
                </c:pt>
                <c:pt idx="55">
                  <c:v>0.1577540106951871</c:v>
                </c:pt>
                <c:pt idx="56">
                  <c:v>0.15800415800415799</c:v>
                </c:pt>
                <c:pt idx="57">
                  <c:v>0.14526512934566316</c:v>
                </c:pt>
                <c:pt idx="58">
                  <c:v>0.15823435892640042</c:v>
                </c:pt>
                <c:pt idx="59">
                  <c:v>0.15424035369774919</c:v>
                </c:pt>
                <c:pt idx="60">
                  <c:v>0.15738588825880823</c:v>
                </c:pt>
                <c:pt idx="61">
                  <c:v>0.16030617823947507</c:v>
                </c:pt>
                <c:pt idx="62">
                  <c:v>0.15587328287075977</c:v>
                </c:pt>
                <c:pt idx="63">
                  <c:v>0.1533467010407715</c:v>
                </c:pt>
                <c:pt idx="64">
                  <c:v>0.14612228950966993</c:v>
                </c:pt>
                <c:pt idx="65">
                  <c:v>0.13685126123514055</c:v>
                </c:pt>
                <c:pt idx="66">
                  <c:v>0.15179021684316693</c:v>
                </c:pt>
                <c:pt idx="67">
                  <c:v>0.1685683722588697</c:v>
                </c:pt>
              </c:numCache>
            </c:numRef>
          </c:val>
          <c:extLst>
            <c:ext xmlns:c16="http://schemas.microsoft.com/office/drawing/2014/chart" uri="{C3380CC4-5D6E-409C-BE32-E72D297353CC}">
              <c16:uniqueId val="{00000005-DDB9-4B07-A917-07E118F64C29}"/>
            </c:ext>
          </c:extLst>
        </c:ser>
        <c:dLbls>
          <c:showLegendKey val="0"/>
          <c:showVal val="0"/>
          <c:showCatName val="0"/>
          <c:showSerName val="0"/>
          <c:showPercent val="0"/>
          <c:showBubbleSize val="0"/>
        </c:dLbls>
        <c:gapWidth val="15"/>
        <c:overlap val="100"/>
        <c:axId val="2134401072"/>
        <c:axId val="2131839520"/>
        <c:extLst/>
      </c:barChart>
      <c:catAx>
        <c:axId val="213440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839520"/>
        <c:crosses val="autoZero"/>
        <c:auto val="1"/>
        <c:lblAlgn val="ctr"/>
        <c:lblOffset val="100"/>
        <c:noMultiLvlLbl val="1"/>
      </c:catAx>
      <c:valAx>
        <c:axId val="21318395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40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Recovery rate by age group, rolling 12-month</a:t>
            </a:r>
            <a:r>
              <a:rPr lang="en-GB" baseline="0" dirty="0"/>
              <a:t>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'[NHS talking therapies dashboard extracts.xlsx]Clinical outcomes'!$A$7</c:f>
              <c:strCache>
                <c:ptCount val="1"/>
                <c:pt idx="0">
                  <c:v>Under 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outcomes'!$E$7:$P$7</c:f>
              <c:numCache>
                <c:formatCode>0%</c:formatCode>
                <c:ptCount val="12"/>
                <c:pt idx="0">
                  <c:v>0.3607924921793535</c:v>
                </c:pt>
                <c:pt idx="1">
                  <c:v>0.35503685503685506</c:v>
                </c:pt>
                <c:pt idx="2">
                  <c:v>0.3638392857142857</c:v>
                </c:pt>
                <c:pt idx="3">
                  <c:v>0.37484885126964934</c:v>
                </c:pt>
                <c:pt idx="4">
                  <c:v>0.36919831223628691</c:v>
                </c:pt>
                <c:pt idx="5">
                  <c:v>0.36058230683090703</c:v>
                </c:pt>
                <c:pt idx="6">
                  <c:v>0.36335078534031412</c:v>
                </c:pt>
                <c:pt idx="7">
                  <c:v>0.40566037735849059</c:v>
                </c:pt>
                <c:pt idx="8">
                  <c:v>0.39792746113989635</c:v>
                </c:pt>
                <c:pt idx="9">
                  <c:v>0.39186295503211993</c:v>
                </c:pt>
                <c:pt idx="10">
                  <c:v>0.39004629629629628</c:v>
                </c:pt>
                <c:pt idx="11">
                  <c:v>0.36798088410991636</c:v>
                </c:pt>
              </c:numCache>
            </c:numRef>
          </c:val>
          <c:smooth val="0"/>
          <c:extLst>
            <c:ext xmlns:c16="http://schemas.microsoft.com/office/drawing/2014/chart" uri="{C3380CC4-5D6E-409C-BE32-E72D297353CC}">
              <c16:uniqueId val="{00000000-E59F-445D-94F5-2EC8AFB0C502}"/>
            </c:ext>
          </c:extLst>
        </c:ser>
        <c:ser>
          <c:idx val="1"/>
          <c:order val="1"/>
          <c:tx>
            <c:strRef>
              <c:f>'[NHS talking therapies dashboard extracts.xlsx]Clinical outcomes'!$A$8</c:f>
              <c:strCache>
                <c:ptCount val="1"/>
                <c:pt idx="0">
                  <c:v>18-25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outcomes'!$E$8:$P$8</c:f>
              <c:numCache>
                <c:formatCode>0%</c:formatCode>
                <c:ptCount val="12"/>
                <c:pt idx="0">
                  <c:v>0.4334637114298131</c:v>
                </c:pt>
                <c:pt idx="1">
                  <c:v>0.41988067334327722</c:v>
                </c:pt>
                <c:pt idx="2">
                  <c:v>0.42593977931550403</c:v>
                </c:pt>
                <c:pt idx="3">
                  <c:v>0.43541137385186635</c:v>
                </c:pt>
                <c:pt idx="4">
                  <c:v>0.45501153550371698</c:v>
                </c:pt>
                <c:pt idx="5">
                  <c:v>0.43577555027384518</c:v>
                </c:pt>
                <c:pt idx="6">
                  <c:v>0.44355279956228344</c:v>
                </c:pt>
                <c:pt idx="7">
                  <c:v>0.44252108300044385</c:v>
                </c:pt>
                <c:pt idx="8">
                  <c:v>0.44013282732447817</c:v>
                </c:pt>
                <c:pt idx="9">
                  <c:v>0.4378445669571403</c:v>
                </c:pt>
                <c:pt idx="10">
                  <c:v>0.44376585549187259</c:v>
                </c:pt>
                <c:pt idx="11">
                  <c:v>0.43485697994868383</c:v>
                </c:pt>
              </c:numCache>
            </c:numRef>
          </c:val>
          <c:smooth val="0"/>
          <c:extLst>
            <c:ext xmlns:c16="http://schemas.microsoft.com/office/drawing/2014/chart" uri="{C3380CC4-5D6E-409C-BE32-E72D297353CC}">
              <c16:uniqueId val="{00000001-E59F-445D-94F5-2EC8AFB0C502}"/>
            </c:ext>
          </c:extLst>
        </c:ser>
        <c:ser>
          <c:idx val="2"/>
          <c:order val="2"/>
          <c:tx>
            <c:strRef>
              <c:f>'[NHS talking therapies dashboard extracts.xlsx]Clinical outcomes'!$A$9</c:f>
              <c:strCache>
                <c:ptCount val="1"/>
                <c:pt idx="0">
                  <c:v>26-64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outcomes'!$E$9:$P$9</c:f>
              <c:numCache>
                <c:formatCode>0%</c:formatCode>
                <c:ptCount val="12"/>
                <c:pt idx="0">
                  <c:v>0.5026069847515986</c:v>
                </c:pt>
                <c:pt idx="1">
                  <c:v>0.50051260402846465</c:v>
                </c:pt>
                <c:pt idx="2">
                  <c:v>0.50912621359223298</c:v>
                </c:pt>
                <c:pt idx="3">
                  <c:v>0.5128269617706237</c:v>
                </c:pt>
                <c:pt idx="4">
                  <c:v>0.52000966650555824</c:v>
                </c:pt>
                <c:pt idx="5">
                  <c:v>0.52234023615973413</c:v>
                </c:pt>
                <c:pt idx="6">
                  <c:v>0.51432989690721653</c:v>
                </c:pt>
                <c:pt idx="7">
                  <c:v>0.51609794667786812</c:v>
                </c:pt>
                <c:pt idx="8">
                  <c:v>0.51148031577317987</c:v>
                </c:pt>
                <c:pt idx="9">
                  <c:v>0.50733431960081243</c:v>
                </c:pt>
                <c:pt idx="10">
                  <c:v>0.50600627870170978</c:v>
                </c:pt>
                <c:pt idx="11">
                  <c:v>0.50536602611045178</c:v>
                </c:pt>
              </c:numCache>
            </c:numRef>
          </c:val>
          <c:smooth val="0"/>
          <c:extLst>
            <c:ext xmlns:c16="http://schemas.microsoft.com/office/drawing/2014/chart" uri="{C3380CC4-5D6E-409C-BE32-E72D297353CC}">
              <c16:uniqueId val="{00000002-E59F-445D-94F5-2EC8AFB0C502}"/>
            </c:ext>
          </c:extLst>
        </c:ser>
        <c:ser>
          <c:idx val="3"/>
          <c:order val="3"/>
          <c:tx>
            <c:strRef>
              <c:f>'[NHS talking therapies dashboard extracts.xlsx]Clinical outcomes'!$A$10</c:f>
              <c:strCache>
                <c:ptCount val="1"/>
                <c:pt idx="0">
                  <c:v>65+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outcomes'!$E$10:$P$10</c:f>
              <c:numCache>
                <c:formatCode>0%</c:formatCode>
                <c:ptCount val="12"/>
                <c:pt idx="0">
                  <c:v>0.6581818181818182</c:v>
                </c:pt>
                <c:pt idx="1">
                  <c:v>0.63725490196078427</c:v>
                </c:pt>
                <c:pt idx="2">
                  <c:v>0.63443246670894105</c:v>
                </c:pt>
                <c:pt idx="3">
                  <c:v>0.64227916385704653</c:v>
                </c:pt>
                <c:pt idx="4">
                  <c:v>0.64981949458483756</c:v>
                </c:pt>
                <c:pt idx="5">
                  <c:v>0.65076474872541878</c:v>
                </c:pt>
                <c:pt idx="6">
                  <c:v>0.65396825396825398</c:v>
                </c:pt>
                <c:pt idx="7">
                  <c:v>0.63595166163141992</c:v>
                </c:pt>
                <c:pt idx="8">
                  <c:v>0.63529411764705879</c:v>
                </c:pt>
                <c:pt idx="9">
                  <c:v>0.64055571977534731</c:v>
                </c:pt>
                <c:pt idx="10">
                  <c:v>0.62424242424242427</c:v>
                </c:pt>
                <c:pt idx="11">
                  <c:v>0.63821618428824567</c:v>
                </c:pt>
              </c:numCache>
            </c:numRef>
          </c:val>
          <c:smooth val="0"/>
          <c:extLst>
            <c:ext xmlns:c16="http://schemas.microsoft.com/office/drawing/2014/chart" uri="{C3380CC4-5D6E-409C-BE32-E72D297353CC}">
              <c16:uniqueId val="{00000003-E59F-445D-94F5-2EC8AFB0C502}"/>
            </c:ext>
          </c:extLst>
        </c:ser>
        <c:ser>
          <c:idx val="4"/>
          <c:order val="4"/>
          <c:tx>
            <c:strRef>
              <c:f>'[NHS talking therapies dashboard extracts.xlsx]Clinical outcomes'!$A$11</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outcomes'!$E$11:$P$11</c:f>
              <c:numCache>
                <c:formatCode>0%</c:formatCode>
                <c:ptCount val="12"/>
                <c:pt idx="0">
                  <c:v>0.5</c:v>
                </c:pt>
                <c:pt idx="1">
                  <c:v>0.5</c:v>
                </c:pt>
                <c:pt idx="2">
                  <c:v>0.5</c:v>
                </c:pt>
                <c:pt idx="3">
                  <c:v>0.5</c:v>
                </c:pt>
                <c:pt idx="4">
                  <c:v>0.5</c:v>
                </c:pt>
                <c:pt idx="5">
                  <c:v>0.5</c:v>
                </c:pt>
                <c:pt idx="6">
                  <c:v>0.5</c:v>
                </c:pt>
                <c:pt idx="7">
                  <c:v>0.5</c:v>
                </c:pt>
                <c:pt idx="8">
                  <c:v>0.5</c:v>
                </c:pt>
                <c:pt idx="9">
                  <c:v>0.5</c:v>
                </c:pt>
                <c:pt idx="10">
                  <c:v>0.5</c:v>
                </c:pt>
                <c:pt idx="11">
                  <c:v>0.5</c:v>
                </c:pt>
              </c:numCache>
            </c:numRef>
          </c:val>
          <c:smooth val="0"/>
          <c:extLst>
            <c:ext xmlns:c16="http://schemas.microsoft.com/office/drawing/2014/chart" uri="{C3380CC4-5D6E-409C-BE32-E72D297353CC}">
              <c16:uniqueId val="{00000004-E59F-445D-94F5-2EC8AFB0C502}"/>
            </c:ext>
          </c:extLst>
        </c:ser>
        <c:dLbls>
          <c:showLegendKey val="0"/>
          <c:showVal val="0"/>
          <c:showCatName val="0"/>
          <c:showSerName val="0"/>
          <c:showPercent val="0"/>
          <c:showBubbleSize val="0"/>
        </c:dLbls>
        <c:marker val="1"/>
        <c:smooth val="0"/>
        <c:axId val="2116633007"/>
        <c:axId val="1945919727"/>
      </c:lineChart>
      <c:dateAx>
        <c:axId val="211663300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5919727"/>
        <c:crosses val="autoZero"/>
        <c:auto val="1"/>
        <c:lblOffset val="100"/>
        <c:baseTimeUnit val="months"/>
      </c:dateAx>
      <c:valAx>
        <c:axId val="1945919727"/>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633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0.07183</cdr:x>
      <cdr:y>0.65447</cdr:y>
    </cdr:from>
    <cdr:to>
      <cdr:x>0.12081</cdr:x>
      <cdr:y>0.77366</cdr:y>
    </cdr:to>
    <cdr:sp macro="" textlink="">
      <cdr:nvSpPr>
        <cdr:cNvPr id="6" name="TextBox 5">
          <a:extLst xmlns:a="http://schemas.openxmlformats.org/drawingml/2006/main">
            <a:ext uri="{FF2B5EF4-FFF2-40B4-BE49-F238E27FC236}">
              <a16:creationId xmlns:a16="http://schemas.microsoft.com/office/drawing/2014/main" id="{3F7F60AD-FC7A-B18C-FE86-41849664E52C}"/>
            </a:ext>
          </a:extLst>
        </cdr:cNvPr>
        <cdr:cNvSpPr txBox="1"/>
      </cdr:nvSpPr>
      <cdr:spPr>
        <a:xfrm xmlns:a="http://schemas.openxmlformats.org/drawingml/2006/main" rot="16200000">
          <a:off x="361950" y="2253717"/>
          <a:ext cx="4000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800" dirty="0">
              <a:solidFill>
                <a:schemeClr val="tx1"/>
              </a:solidFill>
            </a:rPr>
            <a:t>35.3%</a:t>
          </a:r>
        </a:p>
      </cdr:txBody>
    </cdr:sp>
  </cdr:relSizeAnchor>
  <cdr:relSizeAnchor xmlns:cdr="http://schemas.openxmlformats.org/drawingml/2006/chartDrawing">
    <cdr:from>
      <cdr:x>0.06584</cdr:x>
      <cdr:y>0.52559</cdr:y>
    </cdr:from>
    <cdr:to>
      <cdr:x>0.11482</cdr:x>
      <cdr:y>0.64479</cdr:y>
    </cdr:to>
    <cdr:sp macro="" textlink="">
      <cdr:nvSpPr>
        <cdr:cNvPr id="7" name="TextBox 1">
          <a:extLst xmlns:a="http://schemas.openxmlformats.org/drawingml/2006/main">
            <a:ext uri="{FF2B5EF4-FFF2-40B4-BE49-F238E27FC236}">
              <a16:creationId xmlns:a16="http://schemas.microsoft.com/office/drawing/2014/main" id="{D8067B1A-566A-70AB-E7F7-45E3DE18C134}"/>
            </a:ext>
          </a:extLst>
        </cdr:cNvPr>
        <cdr:cNvSpPr txBox="1"/>
      </cdr:nvSpPr>
      <cdr:spPr>
        <a:xfrm xmlns:a="http://schemas.openxmlformats.org/drawingml/2006/main" rot="16200000">
          <a:off x="327025" y="1821191"/>
          <a:ext cx="4000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18.1%</a:t>
          </a:r>
        </a:p>
      </cdr:txBody>
    </cdr:sp>
  </cdr:relSizeAnchor>
  <cdr:relSizeAnchor xmlns:cdr="http://schemas.openxmlformats.org/drawingml/2006/chartDrawing">
    <cdr:from>
      <cdr:x>0.06639</cdr:x>
      <cdr:y>0.42538</cdr:y>
    </cdr:from>
    <cdr:to>
      <cdr:x>0.11536</cdr:x>
      <cdr:y>0.54458</cdr:y>
    </cdr:to>
    <cdr:sp macro="" textlink="">
      <cdr:nvSpPr>
        <cdr:cNvPr id="9"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340529" y="1400796"/>
          <a:ext cx="379392"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chemeClr val="tx1"/>
              </a:solidFill>
            </a:rPr>
            <a:t>18.6%</a:t>
          </a:r>
        </a:p>
      </cdr:txBody>
    </cdr:sp>
  </cdr:relSizeAnchor>
  <cdr:relSizeAnchor xmlns:cdr="http://schemas.openxmlformats.org/drawingml/2006/chartDrawing">
    <cdr:from>
      <cdr:x>0.06639</cdr:x>
      <cdr:y>0.31882</cdr:y>
    </cdr:from>
    <cdr:to>
      <cdr:x>0.10611</cdr:x>
      <cdr:y>0.44394</cdr:y>
    </cdr:to>
    <cdr:sp macro="" textlink="">
      <cdr:nvSpPr>
        <cdr:cNvPr id="10"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293272" y="1164126"/>
          <a:ext cx="419934" cy="231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chemeClr val="tx1"/>
              </a:solidFill>
            </a:rPr>
            <a:t>28.1%</a:t>
          </a:r>
        </a:p>
      </cdr:txBody>
    </cdr:sp>
  </cdr:relSizeAnchor>
  <cdr:relSizeAnchor xmlns:cdr="http://schemas.openxmlformats.org/drawingml/2006/chartDrawing">
    <cdr:from>
      <cdr:x>0.94909</cdr:x>
      <cdr:y>0.56489</cdr:y>
    </cdr:from>
    <cdr:to>
      <cdr:x>0.97358</cdr:x>
      <cdr:y>0.72314</cdr:y>
    </cdr:to>
    <cdr:sp macro="" textlink="">
      <cdr:nvSpPr>
        <cdr:cNvPr id="11"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357142" y="1978428"/>
          <a:ext cx="503720" cy="1428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chemeClr val="tx1"/>
              </a:solidFill>
            </a:rPr>
            <a:t>43.0%</a:t>
          </a:r>
        </a:p>
      </cdr:txBody>
    </cdr:sp>
  </cdr:relSizeAnchor>
  <cdr:relSizeAnchor xmlns:cdr="http://schemas.openxmlformats.org/drawingml/2006/chartDrawing">
    <cdr:from>
      <cdr:x>0.94884</cdr:x>
      <cdr:y>0.4395</cdr:y>
    </cdr:from>
    <cdr:to>
      <cdr:x>0.99782</cdr:x>
      <cdr:y>0.5587</cdr:y>
    </cdr:to>
    <cdr:sp macro="" textlink="">
      <cdr:nvSpPr>
        <cdr:cNvPr id="12"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478985" y="1532238"/>
          <a:ext cx="4000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16.3%</a:t>
          </a:r>
        </a:p>
      </cdr:txBody>
    </cdr:sp>
  </cdr:relSizeAnchor>
  <cdr:relSizeAnchor xmlns:cdr="http://schemas.openxmlformats.org/drawingml/2006/chartDrawing">
    <cdr:from>
      <cdr:x>0.94884</cdr:x>
      <cdr:y>0.31727</cdr:y>
    </cdr:from>
    <cdr:to>
      <cdr:x>0.96481</cdr:x>
      <cdr:y>0.46209</cdr:y>
    </cdr:to>
    <cdr:sp macro="" textlink="">
      <cdr:nvSpPr>
        <cdr:cNvPr id="13"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352214" y="1193764"/>
          <a:ext cx="460981" cy="931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14.1%</a:t>
          </a:r>
        </a:p>
      </cdr:txBody>
    </cdr:sp>
  </cdr:relSizeAnchor>
  <cdr:relSizeAnchor xmlns:cdr="http://schemas.openxmlformats.org/drawingml/2006/chartDrawing">
    <cdr:from>
      <cdr:x>0.94884</cdr:x>
      <cdr:y>0.2237</cdr:y>
    </cdr:from>
    <cdr:to>
      <cdr:x>0.99782</cdr:x>
      <cdr:y>0.3429</cdr:y>
    </cdr:to>
    <cdr:sp macro="" textlink="">
      <cdr:nvSpPr>
        <cdr:cNvPr id="14"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478985" y="807963"/>
          <a:ext cx="4000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26.6%%</a:t>
          </a:r>
        </a:p>
      </cdr:txBody>
    </cdr:sp>
  </cdr:relSizeAnchor>
</c:userShapes>
</file>

<file path=ppt/drawings/drawing2.xml><?xml version="1.0" encoding="utf-8"?>
<c:userShapes xmlns:c="http://schemas.openxmlformats.org/drawingml/2006/chart">
  <cdr:relSizeAnchor xmlns:cdr="http://schemas.openxmlformats.org/drawingml/2006/chartDrawing">
    <cdr:from>
      <cdr:x>0.07497</cdr:x>
      <cdr:y>0.18937</cdr:y>
    </cdr:from>
    <cdr:to>
      <cdr:x>0.21216</cdr:x>
      <cdr:y>0.89306</cdr:y>
    </cdr:to>
    <cdr:sp macro="" textlink="">
      <cdr:nvSpPr>
        <cdr:cNvPr id="2" name="Rectangle 1">
          <a:extLst xmlns:a="http://schemas.openxmlformats.org/drawingml/2006/main">
            <a:ext uri="{FF2B5EF4-FFF2-40B4-BE49-F238E27FC236}">
              <a16:creationId xmlns:a16="http://schemas.microsoft.com/office/drawing/2014/main" id="{C97A39FB-EEF3-5FD4-899C-670B859A5CA7}"/>
            </a:ext>
          </a:extLst>
        </cdr:cNvPr>
        <cdr:cNvSpPr/>
      </cdr:nvSpPr>
      <cdr:spPr>
        <a:xfrm xmlns:a="http://schemas.openxmlformats.org/drawingml/2006/main">
          <a:off x="430038" y="546326"/>
          <a:ext cx="786913" cy="2030129"/>
        </a:xfrm>
        <a:prstGeom xmlns:a="http://schemas.openxmlformats.org/drawingml/2006/main" prst="rect">
          <a:avLst/>
        </a:prstGeom>
        <a:noFill xmlns:a="http://schemas.openxmlformats.org/drawingml/2006/main"/>
        <a:ln xmlns:a="http://schemas.openxmlformats.org/drawingml/2006/main" w="19050">
          <a:solidFill>
            <a:srgbClr val="00206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drawings/drawing3.xml><?xml version="1.0" encoding="utf-8"?>
<c:userShapes xmlns:c="http://schemas.openxmlformats.org/drawingml/2006/chart">
  <cdr:relSizeAnchor xmlns:cdr="http://schemas.openxmlformats.org/drawingml/2006/chartDrawing">
    <cdr:from>
      <cdr:x>0.70522</cdr:x>
      <cdr:y>0.27886</cdr:y>
    </cdr:from>
    <cdr:to>
      <cdr:x>0.84113</cdr:x>
      <cdr:y>0.98255</cdr:y>
    </cdr:to>
    <cdr:sp macro="" textlink="">
      <cdr:nvSpPr>
        <cdr:cNvPr id="2" name="Rectangle 1">
          <a:extLst xmlns:a="http://schemas.openxmlformats.org/drawingml/2006/main">
            <a:ext uri="{FF2B5EF4-FFF2-40B4-BE49-F238E27FC236}">
              <a16:creationId xmlns:a16="http://schemas.microsoft.com/office/drawing/2014/main" id="{76F6FE55-A7A3-54B5-D606-F237CB377C79}"/>
            </a:ext>
          </a:extLst>
        </cdr:cNvPr>
        <cdr:cNvSpPr/>
      </cdr:nvSpPr>
      <cdr:spPr>
        <a:xfrm xmlns:a="http://schemas.openxmlformats.org/drawingml/2006/main">
          <a:off x="4045095" y="804505"/>
          <a:ext cx="779572" cy="2030129"/>
        </a:xfrm>
        <a:prstGeom xmlns:a="http://schemas.openxmlformats.org/drawingml/2006/main" prst="rect">
          <a:avLst/>
        </a:prstGeom>
        <a:noFill xmlns:a="http://schemas.openxmlformats.org/drawingml/2006/main"/>
        <a:ln xmlns:a="http://schemas.openxmlformats.org/drawingml/2006/main" w="19050">
          <a:solidFill>
            <a:srgbClr val="00206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066FB-63BC-43B8-9E44-BF300E8DF1EB}" type="datetimeFigureOut">
              <a:rPr lang="en-GB" smtClean="0"/>
              <a:t>02/01/2025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741D0-6315-4C78-A2D5-962E8B846382}" type="slidenum">
              <a:rPr lang="en-GB" smtClean="0"/>
              <a:t>‹#›</a:t>
            </a:fld>
            <a:endParaRPr lang="en-GB"/>
          </a:p>
        </p:txBody>
      </p:sp>
    </p:spTree>
    <p:extLst>
      <p:ext uri="{BB962C8B-B14F-4D97-AF65-F5344CB8AC3E}">
        <p14:creationId xmlns:p14="http://schemas.microsoft.com/office/powerpoint/2010/main" val="247617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haycambspboro.co.u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ons.gov.uk/file?uri=/peoplepopulationandcommunity/populationandmigration/populationestimates/datasets/lowersuperoutputareamidyearpopulationestimates/mid2019sape22dt2/sape22dt2mid2019lsoasyoaestimatesunformatted.zip"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ons.gov.uk/file?uri=/peoplepopulationandcommunity/populationandmigration/populationestimates/datasets/lowersuperoutputareamidyearpopulationestimates/mid2019sape22dt2/sape22dt2mid2019lsoasyoaestimatesunformatted.zip"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D7707-F7AA-4CD2-B72F-ABB15022293C}" type="slidenum">
              <a:rPr lang="en-GB" smtClean="0"/>
              <a:t>2</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15</a:t>
            </a:fld>
            <a:endParaRPr lang="en-GB"/>
          </a:p>
        </p:txBody>
      </p:sp>
    </p:spTree>
    <p:extLst>
      <p:ext uri="{BB962C8B-B14F-4D97-AF65-F5344CB8AC3E}">
        <p14:creationId xmlns:p14="http://schemas.microsoft.com/office/powerpoint/2010/main" val="237447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other appointments include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Dealing with Worry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Behavioural Activation (Low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Group Therapy/Psychoeducational peer support</a:t>
            </a:r>
            <a:r>
              <a:rPr lang="en-GB"/>
              <a:t> </a:t>
            </a:r>
            <a:r>
              <a:rPr lang="en-GB" sz="1800" b="0" i="0" u="none" strike="noStrike">
                <a:solidFill>
                  <a:srgbClr val="000000"/>
                </a:solidFill>
                <a:effectLst/>
                <a:latin typeface="Calibri" panose="020F0502020204030204" pitchFamily="34" charset="0"/>
              </a:rPr>
              <a:t>Counselling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EMDR</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 Overcoming Anxiety Book</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Employment Support (Low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 Depression Recovery Book</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Counselling For Depression</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Risk Assessment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Interpersonal Psychotherapy (IPT)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Dynamic Interpersonal Therapy (DIPT)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Other High Intensity</a:t>
            </a:r>
            <a:r>
              <a:rPr lang="en-GB"/>
              <a:t> </a:t>
            </a:r>
            <a:r>
              <a:rPr lang="en-GB" sz="1800" b="0" i="0" u="none" strike="noStrike">
                <a:solidFill>
                  <a:srgbClr val="000000"/>
                </a:solidFill>
                <a:effectLst/>
                <a:latin typeface="Calibri" panose="020F0502020204030204" pitchFamily="34" charset="0"/>
              </a:rPr>
              <a:t>Employment Support (High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Exposure</a:t>
            </a:r>
            <a:r>
              <a:rPr lang="en-GB"/>
              <a:t> </a:t>
            </a:r>
            <a:r>
              <a:rPr lang="en-GB" sz="1800" b="0" i="0" u="none" strike="noStrike">
                <a:solidFill>
                  <a:srgbClr val="000000"/>
                </a:solidFill>
                <a:effectLst/>
                <a:latin typeface="Calibri" panose="020F0502020204030204" pitchFamily="34" charset="0"/>
              </a:rPr>
              <a:t>Eye Movement Desensitisation Reprocessing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Virtual Reality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Community Sign-posting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Mindfulness</a:t>
            </a:r>
            <a:r>
              <a:rPr lang="en-GB"/>
              <a:t> </a:t>
            </a:r>
            <a:r>
              <a:rPr lang="en-GB" sz="1800" b="0" i="0" u="none" strike="noStrike">
                <a:solidFill>
                  <a:srgbClr val="000000"/>
                </a:solidFill>
                <a:effectLst/>
                <a:latin typeface="Calibri" panose="020F0502020204030204" pitchFamily="34" charset="0"/>
              </a:rPr>
              <a:t>Computerised CBT (CCBT)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(Computer)</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Behavioural Activation (High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Collaborative Care</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Transdiagnostic</a:t>
            </a:r>
            <a:r>
              <a:rPr lang="en-GB"/>
              <a:t> </a:t>
            </a:r>
            <a:r>
              <a:rPr lang="en-GB" sz="1800" b="0" i="0" u="none" strike="noStrike">
                <a:solidFill>
                  <a:srgbClr val="000000"/>
                </a:solidFill>
                <a:effectLst/>
                <a:latin typeface="Calibri" panose="020F0502020204030204" pitchFamily="34" charset="0"/>
              </a:rPr>
              <a:t>Ante/post natal counselling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Applied relaxation</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Books on Prescription (Pure self-help)</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Brief psychodynamic psychotherapy</a:t>
            </a:r>
            <a:r>
              <a:rPr lang="en-GB"/>
              <a:t> </a:t>
            </a:r>
            <a:r>
              <a:rPr lang="en-GB" sz="1800" b="0" i="0" u="none" strike="noStrike">
                <a:solidFill>
                  <a:srgbClr val="000000"/>
                </a:solidFill>
                <a:effectLst/>
                <a:latin typeface="Calibri" panose="020F0502020204030204" pitchFamily="34" charset="0"/>
              </a:rPr>
              <a:t>Couples Therapy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(Book)</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Information Prescription (Pure self-help)</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Medication Support (Guided self-help)</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Non-Guided Self Help (Computer)</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Structured Physical Activity</a:t>
            </a:r>
            <a:r>
              <a:rPr lang="en-GB"/>
              <a:t> </a:t>
            </a:r>
            <a:r>
              <a:rPr lang="en-GB" sz="1800" b="0" i="0" u="none" strike="noStrike">
                <a:solidFill>
                  <a:srgbClr val="000000"/>
                </a:solidFill>
                <a:effectLst/>
                <a:latin typeface="Calibri" panose="020F0502020204030204" pitchFamily="34" charset="0"/>
              </a:rPr>
              <a:t>Virtual Reality Height Phobia</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16</a:t>
            </a:fld>
            <a:endParaRPr lang="en-GB"/>
          </a:p>
        </p:txBody>
      </p:sp>
    </p:spTree>
    <p:extLst>
      <p:ext uri="{BB962C8B-B14F-4D97-AF65-F5344CB8AC3E}">
        <p14:creationId xmlns:p14="http://schemas.microsoft.com/office/powerpoint/2010/main" val="70156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Recovery</a:t>
            </a:r>
            <a:r>
              <a:rPr lang="en-GB" dirty="0"/>
              <a:t> - </a:t>
            </a:r>
            <a:r>
              <a:rPr lang="en-GB" sz="1800" b="0" i="0" u="none" strike="noStrike" dirty="0">
                <a:solidFill>
                  <a:srgbClr val="000000"/>
                </a:solidFill>
                <a:effectLst/>
                <a:latin typeface="Calibri" panose="020F0502020204030204" pitchFamily="34" charset="0"/>
              </a:rPr>
              <a:t>Patients who have finished a course of treatment are deemed to have recovered if they are classified as clinical cases when they enter treatment and are no longer classified as cases when they have finished a course of treatment. Recovery is measured in terms of the anxiety and depression scores. To be considered as recovered, a patient needs to score below the clinical threshold on BOTH at the end of treatment, to ensure that recovery is measured by looking at the welfare of the individual rather than one specific symptom.</a:t>
            </a:r>
            <a:r>
              <a:rPr lang="en-GB" dirty="0"/>
              <a:t> </a:t>
            </a:r>
          </a:p>
          <a:p>
            <a:r>
              <a:rPr lang="en-GB" b="0" i="0" dirty="0">
                <a:solidFill>
                  <a:srgbClr val="444444"/>
                </a:solidFill>
                <a:effectLst/>
                <a:latin typeface="Montserrat" panose="020F0502020204030204" pitchFamily="2" charset="0"/>
              </a:rPr>
              <a:t>Recovery is measured in terms of “</a:t>
            </a:r>
            <a:r>
              <a:rPr lang="en-GB" b="0" i="0" dirty="0" err="1">
                <a:solidFill>
                  <a:srgbClr val="444444"/>
                </a:solidFill>
                <a:effectLst/>
                <a:latin typeface="Montserrat" panose="020F0502020204030204" pitchFamily="2" charset="0"/>
              </a:rPr>
              <a:t>caseness</a:t>
            </a:r>
            <a:r>
              <a:rPr lang="en-GB" b="0" i="0" dirty="0">
                <a:solidFill>
                  <a:srgbClr val="444444"/>
                </a:solidFill>
                <a:effectLst/>
                <a:latin typeface="Montserrat" panose="020F0502020204030204" pitchFamily="2" charset="0"/>
              </a:rPr>
              <a:t>” – which means that a referral has severe enough symptoms to be regarded as a clinical case.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a:t>
            </a:r>
            <a:r>
              <a:rPr lang="en-GB" sz="1200" b="1" dirty="0" err="1">
                <a:effectLst/>
                <a:latin typeface="Calibri" panose="020F0502020204030204" pitchFamily="34" charset="0"/>
                <a:ea typeface="Calibri" panose="020F0502020204030204" pitchFamily="34" charset="0"/>
              </a:rPr>
              <a:t>Caseness</a:t>
            </a:r>
            <a:r>
              <a:rPr lang="en-GB" sz="1200" dirty="0">
                <a:effectLst/>
                <a:latin typeface="Calibri" panose="020F0502020204030204" pitchFamily="34" charset="0"/>
                <a:ea typeface="Calibri" panose="020F0502020204030204" pitchFamily="34" charset="0"/>
              </a:rPr>
              <a:t>’ – The term used when a referral is assessed as being a clinical case. This is determined by the scores recorded on the anxiety (ADSM/GAD7) and depression (PHQ9) measures. If patients score above the clinical/non-clinical cut-off on either anxiety, depression or both, the referral is classified as a clinical case.</a:t>
            </a:r>
            <a:endParaRPr lang="en-GB" dirty="0"/>
          </a:p>
          <a:p>
            <a:endParaRPr lang="en-GB" dirty="0"/>
          </a:p>
          <a:p>
            <a:r>
              <a:rPr lang="en-GB" b="1" dirty="0"/>
              <a:t>Improvement</a:t>
            </a:r>
            <a:r>
              <a:rPr lang="en-GB" dirty="0"/>
              <a:t> - </a:t>
            </a:r>
            <a:r>
              <a:rPr lang="en-GB" sz="1800" b="0" i="0" u="none" strike="noStrike" dirty="0">
                <a:solidFill>
                  <a:srgbClr val="000000"/>
                </a:solidFill>
                <a:effectLst/>
                <a:latin typeface="Calibri" panose="020F0502020204030204" pitchFamily="34" charset="0"/>
              </a:rPr>
              <a:t>Patients are classed as having shown reliable improvement if they show a reliable decrease in anxiety or depression score between the first and last measurement, and the other clinical state (depression or anxiety) either also reliably decreases or shows no reliable change.</a:t>
            </a:r>
            <a:r>
              <a:rPr lang="en-GB" sz="2800" dirty="0"/>
              <a:t> </a:t>
            </a:r>
            <a:endParaRPr lang="en-GB" dirty="0"/>
          </a:p>
          <a:p>
            <a:endParaRPr lang="en-GB" dirty="0"/>
          </a:p>
          <a:p>
            <a:r>
              <a:rPr lang="en-GB" b="1" dirty="0"/>
              <a:t>Reliable recovery </a:t>
            </a:r>
            <a:r>
              <a:rPr lang="en-GB" dirty="0"/>
              <a:t>- </a:t>
            </a:r>
            <a:r>
              <a:rPr lang="en-GB" sz="1800" b="0" i="0" u="none" strike="noStrike" dirty="0">
                <a:solidFill>
                  <a:srgbClr val="000000"/>
                </a:solidFill>
                <a:effectLst/>
                <a:latin typeface="Calibri" panose="020F0502020204030204" pitchFamily="34" charset="0"/>
              </a:rPr>
              <a:t>If a patient meets the criteria for both recovery and reliable improvement when they have finished a course of treatment, they are said to have reliably recovered.</a:t>
            </a:r>
            <a:r>
              <a:rPr lang="en-GB" dirty="0"/>
              <a:t> </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17</a:t>
            </a:fld>
            <a:endParaRPr lang="en-GB"/>
          </a:p>
        </p:txBody>
      </p:sp>
    </p:spTree>
    <p:extLst>
      <p:ext uri="{BB962C8B-B14F-4D97-AF65-F5344CB8AC3E}">
        <p14:creationId xmlns:p14="http://schemas.microsoft.com/office/powerpoint/2010/main" val="242209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Recovery</a:t>
            </a:r>
            <a:r>
              <a:rPr lang="en-GB" dirty="0"/>
              <a:t> - </a:t>
            </a:r>
            <a:r>
              <a:rPr lang="en-GB" sz="1200" b="0" i="0" u="none" strike="noStrike" dirty="0">
                <a:solidFill>
                  <a:srgbClr val="000000"/>
                </a:solidFill>
                <a:effectLst/>
                <a:latin typeface="Calibri" panose="020F0502020204030204" pitchFamily="34" charset="0"/>
              </a:rPr>
              <a:t>Patients who have finished a course of treatment are deemed to have recovered if they are classified as clinical cases when they enter treatment and are no longer classified as cases when they have finished a course of treatment. Recovery is measured in terms of the anxiety and depression scores. To be considered as recovered, a patient needs to score below the clinical threshold on BOTH at the end of treatment, to ensure that recovery is measured by looking at the welfare of the individual rather than one specific symptom.</a:t>
            </a:r>
            <a:r>
              <a:rPr lang="en-GB" dirty="0"/>
              <a:t> </a:t>
            </a:r>
          </a:p>
          <a:p>
            <a:endParaRPr lang="en-GB" dirty="0"/>
          </a:p>
          <a:p>
            <a:r>
              <a:rPr lang="en-GB" b="1" dirty="0"/>
              <a:t>Improvement</a:t>
            </a:r>
            <a:r>
              <a:rPr lang="en-GB" dirty="0"/>
              <a:t> - </a:t>
            </a:r>
            <a:r>
              <a:rPr lang="en-GB" sz="1200" b="0" i="0" u="none" strike="noStrike" dirty="0">
                <a:solidFill>
                  <a:srgbClr val="000000"/>
                </a:solidFill>
                <a:effectLst/>
                <a:latin typeface="Calibri" panose="020F0502020204030204" pitchFamily="34" charset="0"/>
              </a:rPr>
              <a:t>Patients are classed as having shown reliable improvement if they show a reliable decrease in anxiety or depression score between the first and last measurement, and the other clinical state (depression or anxiety) either also reliably decreases or shows no reliable change.</a:t>
            </a:r>
            <a:r>
              <a:rPr lang="en-GB" sz="1800" dirty="0"/>
              <a:t> </a:t>
            </a:r>
          </a:p>
          <a:p>
            <a:endParaRPr lang="en-GB" sz="1800" dirty="0"/>
          </a:p>
          <a:p>
            <a:r>
              <a:rPr lang="en-GB" sz="1800" dirty="0"/>
              <a:t>The target for recovery rate is 50% and for reliable improvement rate the target is 70% of the total referrals.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18</a:t>
            </a:fld>
            <a:endParaRPr lang="en-GB"/>
          </a:p>
        </p:txBody>
      </p:sp>
    </p:spTree>
    <p:extLst>
      <p:ext uri="{BB962C8B-B14F-4D97-AF65-F5344CB8AC3E}">
        <p14:creationId xmlns:p14="http://schemas.microsoft.com/office/powerpoint/2010/main" val="179675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includes “Not known” and “Not Stated” Categories</a:t>
            </a:r>
          </a:p>
          <a:p>
            <a:endParaRPr lang="en-GB" dirty="0"/>
          </a:p>
          <a:p>
            <a:r>
              <a:rPr lang="en-GB" b="1" dirty="0"/>
              <a:t>Recovery</a:t>
            </a:r>
            <a:r>
              <a:rPr lang="en-GB" dirty="0"/>
              <a:t> - </a:t>
            </a:r>
            <a:r>
              <a:rPr lang="en-GB" sz="1200" b="0" i="0" u="none" strike="noStrike" dirty="0">
                <a:solidFill>
                  <a:srgbClr val="000000"/>
                </a:solidFill>
                <a:effectLst/>
                <a:latin typeface="Calibri" panose="020F0502020204030204" pitchFamily="34" charset="0"/>
              </a:rPr>
              <a:t>Patients who have finished a course of treatment are deemed to have recovered if they are classified as clinical cases when they enter treatment and are no longer classified as cases when they have finished a course of treatment. Recovery is measured in terms of the anxiety and depression scores. To be considered as recovered, a patient needs to score below the clinical threshold on BOTH at the end of treatment, to ensure that recovery is measured by looking at the welfare of the individual rather than one specific symptom.</a:t>
            </a:r>
            <a:r>
              <a:rPr lang="en-GB" dirty="0"/>
              <a:t> </a:t>
            </a:r>
          </a:p>
          <a:p>
            <a:endParaRPr lang="en-GB" dirty="0"/>
          </a:p>
          <a:p>
            <a:r>
              <a:rPr lang="en-GB" b="1" dirty="0"/>
              <a:t>Improvement</a:t>
            </a:r>
            <a:r>
              <a:rPr lang="en-GB" dirty="0"/>
              <a:t> - </a:t>
            </a:r>
            <a:r>
              <a:rPr lang="en-GB" sz="1200" b="0" i="0" u="none" strike="noStrike" dirty="0">
                <a:solidFill>
                  <a:srgbClr val="000000"/>
                </a:solidFill>
                <a:effectLst/>
                <a:latin typeface="Calibri" panose="020F0502020204030204" pitchFamily="34" charset="0"/>
              </a:rPr>
              <a:t>Patients are classed as having shown reliable improvement if they show a reliable decrease in anxiety or depression score between the first and last measurement, and the other clinical state (depression or anxiety) either also reliably decreases or shows no reliable change.</a:t>
            </a:r>
            <a:r>
              <a:rPr lang="en-GB" sz="1800" dirty="0"/>
              <a:t>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19</a:t>
            </a:fld>
            <a:endParaRPr lang="en-GB"/>
          </a:p>
        </p:txBody>
      </p:sp>
    </p:spTree>
    <p:extLst>
      <p:ext uri="{BB962C8B-B14F-4D97-AF65-F5344CB8AC3E}">
        <p14:creationId xmlns:p14="http://schemas.microsoft.com/office/powerpoint/2010/main" val="157528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Community mental health teams (CMHTs) support people living in the community who have complex or serious mental health problems. Patients are able to step down to primary care as their circumstances improve.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CMHTs are multidisciplinary; staff can include psychiatrists, social workers, nurses, allied health professionals, psychologists, pharmacists and peer workers.</a:t>
            </a:r>
            <a:endParaRPr lang="en-GB" sz="1800" dirty="0">
              <a:effectLst/>
              <a:latin typeface="Abadi Extra Light" panose="020B0204020104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20</a:t>
            </a:fld>
            <a:endParaRPr lang="en-GB"/>
          </a:p>
        </p:txBody>
      </p:sp>
    </p:spTree>
    <p:extLst>
      <p:ext uri="{BB962C8B-B14F-4D97-AF65-F5344CB8AC3E}">
        <p14:creationId xmlns:p14="http://schemas.microsoft.com/office/powerpoint/2010/main" val="2764775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Caseload is a measure of referrals that have had at least one attended contact and are still open at the end of the month.</a:t>
            </a:r>
          </a:p>
          <a:p>
            <a:pPr marL="0" lvl="0" indent="0">
              <a:buNone/>
            </a:pPr>
            <a:endParaRPr lang="en-GB" dirty="0"/>
          </a:p>
          <a:p>
            <a:pPr marL="0" lvl="0" indent="0">
              <a:buNone/>
            </a:pPr>
            <a:r>
              <a:rPr lang="en-GB" dirty="0"/>
              <a:t>Open referrals is a count of all referrals, including those yet to be seen.</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22</a:t>
            </a:fld>
            <a:endParaRPr lang="en-GB"/>
          </a:p>
        </p:txBody>
      </p:sp>
    </p:spTree>
    <p:extLst>
      <p:ext uri="{BB962C8B-B14F-4D97-AF65-F5344CB8AC3E}">
        <p14:creationId xmlns:p14="http://schemas.microsoft.com/office/powerpoint/2010/main" val="236849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 contact </a:t>
            </a:r>
            <a:r>
              <a:rPr lang="en-GB" dirty="0"/>
              <a:t>- </a:t>
            </a:r>
            <a:r>
              <a:rPr lang="en-GB" sz="1200" dirty="0">
                <a:effectLst/>
                <a:latin typeface="Calibri" panose="020F0502020204030204" pitchFamily="34" charset="0"/>
                <a:ea typeface="Times New Roman" panose="02020603050405020304" pitchFamily="18" charset="0"/>
              </a:rPr>
              <a:t>A care contact is defined as anything clinically meaningful or to support the mental health of the person referred.</a:t>
            </a:r>
            <a:endParaRPr lang="en-GB" dirty="0"/>
          </a:p>
          <a:p>
            <a:pPr marL="0" lvl="0" indent="0">
              <a:buNone/>
            </a:pPr>
            <a:endParaRPr lang="en-GB" dirty="0"/>
          </a:p>
          <a:p>
            <a:pPr marL="0" lvl="0" indent="0">
              <a:buNone/>
            </a:pPr>
            <a:r>
              <a:rPr lang="en-GB" b="1" dirty="0"/>
              <a:t>Time since last contact </a:t>
            </a:r>
            <a:r>
              <a:rPr lang="en-GB" dirty="0"/>
              <a:t>- Where the referrals is on the Caseload, the time between the last contact and the end of the month.</a:t>
            </a:r>
          </a:p>
        </p:txBody>
      </p:sp>
      <p:sp>
        <p:nvSpPr>
          <p:cNvPr id="4" name="Slide Number Placeholder 3"/>
          <p:cNvSpPr>
            <a:spLocks noGrp="1"/>
          </p:cNvSpPr>
          <p:nvPr>
            <p:ph type="sldNum" sz="quarter" idx="5"/>
          </p:nvPr>
        </p:nvSpPr>
        <p:spPr/>
        <p:txBody>
          <a:bodyPr/>
          <a:lstStyle/>
          <a:p>
            <a:fld id="{964741D0-6315-4C78-A2D5-962E8B846382}" type="slidenum">
              <a:rPr lang="en-GB" smtClean="0"/>
              <a:t>23</a:t>
            </a:fld>
            <a:endParaRPr lang="en-GB"/>
          </a:p>
        </p:txBody>
      </p:sp>
    </p:spTree>
    <p:extLst>
      <p:ext uri="{BB962C8B-B14F-4D97-AF65-F5344CB8AC3E}">
        <p14:creationId xmlns:p14="http://schemas.microsoft.com/office/powerpoint/2010/main" val="185936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Care contact - </a:t>
            </a:r>
            <a:r>
              <a:rPr lang="en-GB" sz="1800" dirty="0">
                <a:effectLst/>
                <a:latin typeface="Calibri" panose="020F0502020204030204" pitchFamily="34" charset="0"/>
                <a:ea typeface="Times New Roman" panose="02020603050405020304" pitchFamily="18" charset="0"/>
              </a:rPr>
              <a:t>A care contact is defined as anything clinically meaningful or to support the mental health of the person referred.</a:t>
            </a:r>
            <a:endParaRPr lang="en-GB" dirty="0"/>
          </a:p>
          <a:p>
            <a:pPr marL="0" lvl="0" indent="0">
              <a:buNone/>
            </a:pPr>
            <a:endParaRPr lang="en-GB" dirty="0"/>
          </a:p>
          <a:p>
            <a:pPr marL="0" lvl="0" indent="0">
              <a:buNone/>
            </a:pPr>
            <a:r>
              <a:rPr lang="en-GB" dirty="0"/>
              <a:t>Length of referral - The number of referrals that closed in the month, by the time between the start and end of the referral.</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24</a:t>
            </a:fld>
            <a:endParaRPr lang="en-GB"/>
          </a:p>
        </p:txBody>
      </p:sp>
    </p:spTree>
    <p:extLst>
      <p:ext uri="{BB962C8B-B14F-4D97-AF65-F5344CB8AC3E}">
        <p14:creationId xmlns:p14="http://schemas.microsoft.com/office/powerpoint/2010/main" val="1431337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Care contact - </a:t>
            </a:r>
            <a:r>
              <a:rPr lang="en-GB" sz="1800">
                <a:effectLst/>
                <a:latin typeface="Calibri" panose="020F0502020204030204" pitchFamily="34" charset="0"/>
                <a:ea typeface="Times New Roman" panose="02020603050405020304" pitchFamily="18" charset="0"/>
              </a:rPr>
              <a:t>A care contact is defined as anything clinically meaningful or to support the mental health of the person referred.</a:t>
            </a:r>
            <a:endParaRPr lang="en-GB"/>
          </a:p>
          <a:p>
            <a:pPr marL="0" lvl="0" indent="0">
              <a:buNone/>
            </a:pPr>
            <a:endParaRPr lang="en-GB"/>
          </a:p>
          <a:p>
            <a:pPr marL="0" lvl="0" indent="0">
              <a:buNone/>
            </a:pPr>
            <a:r>
              <a:rPr lang="en-GB"/>
              <a:t>Length of referral - The number of referrals that closed in the month, by the time between the start and end of the referral.</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25</a:t>
            </a:fld>
            <a:endParaRPr lang="en-GB"/>
          </a:p>
        </p:txBody>
      </p:sp>
    </p:spTree>
    <p:extLst>
      <p:ext uri="{BB962C8B-B14F-4D97-AF65-F5344CB8AC3E}">
        <p14:creationId xmlns:p14="http://schemas.microsoft.com/office/powerpoint/2010/main" val="106942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a:t>
            </a:fld>
            <a:endParaRPr lang="en-GB"/>
          </a:p>
        </p:txBody>
      </p:sp>
    </p:spTree>
    <p:extLst>
      <p:ext uri="{BB962C8B-B14F-4D97-AF65-F5344CB8AC3E}">
        <p14:creationId xmlns:p14="http://schemas.microsoft.com/office/powerpoint/2010/main" val="153947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dirty="0"/>
          </a:p>
          <a:p>
            <a:pPr marL="0" lvl="0" indent="0">
              <a:buNone/>
            </a:pPr>
            <a:r>
              <a:rPr lang="en-GB" dirty="0"/>
              <a:t>Caseload is a measure of referrals that have had at least one attended contact and are still open at the end of the month.</a:t>
            </a:r>
          </a:p>
          <a:p>
            <a:pPr marL="0" lvl="0" indent="0">
              <a:buNone/>
            </a:pPr>
            <a:endParaRPr lang="en-GB" dirty="0"/>
          </a:p>
          <a:p>
            <a:pPr marL="0" lvl="0" indent="0">
              <a:buNone/>
            </a:pPr>
            <a:r>
              <a:rPr lang="en-GB" dirty="0"/>
              <a:t>Open referrals is a count of all referrals, including those yet to be seen.</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26</a:t>
            </a:fld>
            <a:endParaRPr lang="en-GB"/>
          </a:p>
        </p:txBody>
      </p:sp>
    </p:spTree>
    <p:extLst>
      <p:ext uri="{BB962C8B-B14F-4D97-AF65-F5344CB8AC3E}">
        <p14:creationId xmlns:p14="http://schemas.microsoft.com/office/powerpoint/2010/main" val="419961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27</a:t>
            </a:fld>
            <a:endParaRPr lang="en-GB"/>
          </a:p>
        </p:txBody>
      </p:sp>
    </p:spTree>
    <p:extLst>
      <p:ext uri="{BB962C8B-B14F-4D97-AF65-F5344CB8AC3E}">
        <p14:creationId xmlns:p14="http://schemas.microsoft.com/office/powerpoint/2010/main" val="3612799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dirty="0"/>
          </a:p>
          <a:p>
            <a:pPr marL="0" lvl="0" indent="0">
              <a:buNone/>
            </a:pPr>
            <a:r>
              <a:rPr lang="en-GB" dirty="0"/>
              <a:t>Caseload is a measure of referrals that have had at least one attended contact and are still open at the end of the month.</a:t>
            </a:r>
          </a:p>
          <a:p>
            <a:pPr marL="0" lvl="0" indent="0">
              <a:buNone/>
            </a:pPr>
            <a:endParaRPr lang="en-GB" dirty="0"/>
          </a:p>
          <a:p>
            <a:pPr marL="0" lvl="0" indent="0">
              <a:buNone/>
            </a:pPr>
            <a:r>
              <a:rPr lang="en-GB" dirty="0"/>
              <a:t>Open referrals is a count of all referrals, including those yet to be seen.</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29</a:t>
            </a:fld>
            <a:endParaRPr lang="en-GB"/>
          </a:p>
        </p:txBody>
      </p:sp>
    </p:spTree>
    <p:extLst>
      <p:ext uri="{BB962C8B-B14F-4D97-AF65-F5344CB8AC3E}">
        <p14:creationId xmlns:p14="http://schemas.microsoft.com/office/powerpoint/2010/main" val="3089020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30</a:t>
            </a:fld>
            <a:endParaRPr lang="en-GB"/>
          </a:p>
        </p:txBody>
      </p:sp>
    </p:spTree>
    <p:extLst>
      <p:ext uri="{BB962C8B-B14F-4D97-AF65-F5344CB8AC3E}">
        <p14:creationId xmlns:p14="http://schemas.microsoft.com/office/powerpoint/2010/main" val="909247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31</a:t>
            </a:fld>
            <a:endParaRPr lang="en-GB"/>
          </a:p>
        </p:txBody>
      </p:sp>
    </p:spTree>
    <p:extLst>
      <p:ext uri="{BB962C8B-B14F-4D97-AF65-F5344CB8AC3E}">
        <p14:creationId xmlns:p14="http://schemas.microsoft.com/office/powerpoint/2010/main" val="2735357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32</a:t>
            </a:fld>
            <a:endParaRPr lang="en-GB"/>
          </a:p>
        </p:txBody>
      </p:sp>
    </p:spTree>
    <p:extLst>
      <p:ext uri="{BB962C8B-B14F-4D97-AF65-F5344CB8AC3E}">
        <p14:creationId xmlns:p14="http://schemas.microsoft.com/office/powerpoint/2010/main" val="2077426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Percentage of end of year trajectory achieved = No. of people on the SMI register receiving the full physical health check in the 12 months up to the end of Mar-23 divided by trajectory for the end of the year.</a:t>
            </a:r>
          </a:p>
        </p:txBody>
      </p:sp>
      <p:sp>
        <p:nvSpPr>
          <p:cNvPr id="4" name="Slide Number Placeholder 3"/>
          <p:cNvSpPr>
            <a:spLocks noGrp="1"/>
          </p:cNvSpPr>
          <p:nvPr>
            <p:ph type="sldNum" sz="quarter" idx="5"/>
          </p:nvPr>
        </p:nvSpPr>
        <p:spPr/>
        <p:txBody>
          <a:bodyPr/>
          <a:lstStyle/>
          <a:p>
            <a:fld id="{964741D0-6315-4C78-A2D5-962E8B846382}" type="slidenum">
              <a:rPr lang="en-GB" smtClean="0"/>
              <a:t>33</a:t>
            </a:fld>
            <a:endParaRPr lang="en-GB"/>
          </a:p>
        </p:txBody>
      </p:sp>
    </p:spTree>
    <p:extLst>
      <p:ext uri="{BB962C8B-B14F-4D97-AF65-F5344CB8AC3E}">
        <p14:creationId xmlns:p14="http://schemas.microsoft.com/office/powerpoint/2010/main" val="3532106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In Cambridgeshire and Peterborough, the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and the 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offers two separate pathways to help people manage emotional dysregulation, to control unhelpful coping behaviours and improve their ability to sustain meaningful relationship.</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(PDCS)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is a secondary care provided by a multi-disciplinary team. This service supports people who meet the threshold for severe personality disorder over a 6-month engagement pathway, with onward progression to REDS, group therapy, or REDS with wrap around 1:1 support. </a:t>
            </a:r>
          </a:p>
          <a:p>
            <a:pPr marL="342900" lvl="0" indent="-342900" algn="just">
              <a:lnSpc>
                <a:spcPct val="110000"/>
              </a:lnSpc>
              <a:spcAft>
                <a:spcPts val="600"/>
              </a:spcAft>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(REDS)</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is a new psychological treatment service for people who have a range of difficulties associated with regulating emotions and who may struggle to negotiate relationships. They offer a DBT skills group and a peer support group programme. </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34</a:t>
            </a:fld>
            <a:endParaRPr lang="en-GB"/>
          </a:p>
        </p:txBody>
      </p:sp>
    </p:spTree>
    <p:extLst>
      <p:ext uri="{BB962C8B-B14F-4D97-AF65-F5344CB8AC3E}">
        <p14:creationId xmlns:p14="http://schemas.microsoft.com/office/powerpoint/2010/main" val="234814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In Cambridgeshire and Peterborough, the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and the 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offers two separate pathways to help people manage emotional dysregulation, to control unhelpful coping behaviours and improve their ability to sustain meaningful relationship.</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(PDCS)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is a secondary care provided by a multi-disciplinary team. This service supports people who meet the threshold for severe personality disorder over a 6-month engagement pathway, with onward progression to REDS, group therapy, or REDS with wrap around 1:1 support. </a:t>
            </a:r>
          </a:p>
          <a:p>
            <a:pPr marL="342900" lvl="0" indent="-342900" algn="just">
              <a:lnSpc>
                <a:spcPct val="110000"/>
              </a:lnSpc>
              <a:spcAft>
                <a:spcPts val="600"/>
              </a:spcAft>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(REDS)</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is a new psychological treatment service for people who have a range of difficulties associated with regulating emotions and who may struggle to negotiate relationships. They offer a DBT skills group and a peer support group programme. </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35</a:t>
            </a:fld>
            <a:endParaRPr lang="en-GB"/>
          </a:p>
        </p:txBody>
      </p:sp>
    </p:spTree>
    <p:extLst>
      <p:ext uri="{BB962C8B-B14F-4D97-AF65-F5344CB8AC3E}">
        <p14:creationId xmlns:p14="http://schemas.microsoft.com/office/powerpoint/2010/main" val="1388031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In Cambridgeshire and Peterborough, the </a:t>
            </a: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and the Relational Emotional Difficulties Service</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 offers two separate pathways to help people manage emotional dysregulation, to control unhelpful coping behaviours and improve their ability to sustain meaningful relationship.</a:t>
            </a:r>
          </a:p>
          <a:p>
            <a:pPr marL="342900" lvl="0" indent="-342900" algn="just">
              <a:lnSpc>
                <a:spcPct val="110000"/>
              </a:lnSpc>
              <a:buFont typeface="Symbol" panose="05050102010706020507" pitchFamily="18" charset="2"/>
              <a:buChar char=""/>
            </a:pP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(PDCS) </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is a secondary care provided by a multi-disciplinary team. This service supports people who meet the threshold for severe personality disorder over a 6-month engagement pathway, with onward progression to REDS, group therapy, or REDS with wrap around 1:1 support. </a:t>
            </a:r>
          </a:p>
          <a:p>
            <a:pPr marL="342900" lvl="0" indent="-342900" algn="just">
              <a:lnSpc>
                <a:spcPct val="110000"/>
              </a:lnSpc>
              <a:spcAft>
                <a:spcPts val="600"/>
              </a:spcAft>
              <a:buFont typeface="Symbol" panose="05050102010706020507" pitchFamily="18" charset="2"/>
              <a:buChar char=""/>
            </a:pP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Relational Emotional Difficulties Service</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(REDS)</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 is a new psychological treatment service for people who have a range of difficulties associated with regulating emotions and who may struggle to negotiate relationships. They offer a DBT skills group and a peer support group programme. </a:t>
            </a:r>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36</a:t>
            </a:fld>
            <a:endParaRPr lang="en-GB"/>
          </a:p>
        </p:txBody>
      </p:sp>
    </p:spTree>
    <p:extLst>
      <p:ext uri="{BB962C8B-B14F-4D97-AF65-F5344CB8AC3E}">
        <p14:creationId xmlns:p14="http://schemas.microsoft.com/office/powerpoint/2010/main" val="67274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7</a:t>
            </a:fld>
            <a:endParaRPr lang="en-GB"/>
          </a:p>
        </p:txBody>
      </p:sp>
    </p:spTree>
    <p:extLst>
      <p:ext uri="{BB962C8B-B14F-4D97-AF65-F5344CB8AC3E}">
        <p14:creationId xmlns:p14="http://schemas.microsoft.com/office/powerpoint/2010/main" val="140230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There is a range of voluntary and community organisations offering support for people with common mental conditions, as well as those offering social support. Some of the largest organisations offering this support locally are </a:t>
            </a:r>
            <a:r>
              <a:rPr lang="en-GB" sz="1800" dirty="0" err="1">
                <a:effectLst/>
                <a:latin typeface="Abadi Extra Light" panose="020B0204020104020204" pitchFamily="34" charset="0"/>
                <a:ea typeface="Times New Roman" panose="02020603050405020304" pitchFamily="18" charset="0"/>
                <a:cs typeface="Times New Roman" panose="02020603050405020304" pitchFamily="18" charset="0"/>
              </a:rPr>
              <a:t>Lifecraft</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CPSL Mind and the Samaritans; although there are also a range of helplines run by national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badi Extra Light" panose="020B0204020104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Many of these organisations are included on the </a:t>
            </a:r>
            <a:r>
              <a:rPr lang="en-GB" sz="1800" u="sng" dirty="0">
                <a:solidFill>
                  <a:srgbClr val="0000FF"/>
                </a:solidFill>
                <a:effectLst/>
                <a:latin typeface="Abadi Extra Light" panose="020B0204020104020204" pitchFamily="34" charset="0"/>
                <a:ea typeface="Times New Roman" panose="02020603050405020304" pitchFamily="18" charset="0"/>
                <a:cs typeface="Times New Roman" panose="02020603050405020304" pitchFamily="18" charset="0"/>
                <a:hlinkClick r:id="rId3"/>
              </a:rPr>
              <a:t>How Are You (H.A.Y) Website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37</a:t>
            </a:fld>
            <a:endParaRPr lang="en-GB"/>
          </a:p>
        </p:txBody>
      </p:sp>
    </p:spTree>
    <p:extLst>
      <p:ext uri="{BB962C8B-B14F-4D97-AF65-F5344CB8AC3E}">
        <p14:creationId xmlns:p14="http://schemas.microsoft.com/office/powerpoint/2010/main" val="2308615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600"/>
              </a:spcAft>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CPSL Mind (Cambridgeshire, Peterborough and South Lincolnshire Mind) provides a range of support services and activities that promote good mental wellbeing through the Good Life service. This includes: </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Good Mood Café: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an opportunity to meet new people, to share interests and wellbeing tips in an informal space. Cafes are held in local cafes, outdoors and online.</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Calm Spaces: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offer places to find guidance on self-help techniques which can help people to ground themselves and feel better, both in that moment and in the future. Calm Spaces are held in local community spaces and online. </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Good Life Fund: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offers grants of up to £500 to people in our local community to help set up groups that connect people, such as book clubs, craft classes, or activities that encourage people to learn new skills.</a:t>
            </a:r>
          </a:p>
          <a:p>
            <a:pPr marL="342900" lvl="0" indent="-342900" algn="just">
              <a:lnSpc>
                <a:spcPct val="110000"/>
              </a:lnSpc>
              <a:spcAft>
                <a:spcPts val="600"/>
              </a:spcAft>
              <a:buFont typeface="Symbol" panose="05050102010706020507" pitchFamily="18" charset="2"/>
              <a:buChar char=""/>
            </a:pPr>
            <a:r>
              <a:rPr lang="en-GB" sz="1800" b="1" dirty="0" err="1">
                <a:effectLst/>
                <a:latin typeface="Abadi Extra Light" panose="020B0204020104020204" pitchFamily="34" charset="0"/>
                <a:ea typeface="Times New Roman" panose="02020603050405020304" pitchFamily="18" charset="0"/>
                <a:cs typeface="Times New Roman" panose="02020603050405020304" pitchFamily="18" charset="0"/>
              </a:rPr>
              <a:t>Qwell</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online support and wellbeing community, which includes self-help resources and chat-based counselling. </a:t>
            </a:r>
          </a:p>
          <a:p>
            <a:pPr algn="just">
              <a:lnSpc>
                <a:spcPct val="110000"/>
              </a:lnSpc>
              <a:spcAft>
                <a:spcPts val="600"/>
              </a:spcAft>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CPSL Mind also offers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Changing Lives Talking Therapies: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counselling and cognitive behavioural therapy (CBT) for people experiencing difficulties with their mental health, including group therapy. </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38</a:t>
            </a:fld>
            <a:endParaRPr lang="en-GB"/>
          </a:p>
        </p:txBody>
      </p:sp>
    </p:spTree>
    <p:extLst>
      <p:ext uri="{BB962C8B-B14F-4D97-AF65-F5344CB8AC3E}">
        <p14:creationId xmlns:p14="http://schemas.microsoft.com/office/powerpoint/2010/main" val="596033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333333"/>
                </a:solidFill>
                <a:effectLst/>
                <a:latin typeface="Lato" panose="020F0502020204030203" pitchFamily="34" charset="0"/>
              </a:rPr>
              <a:t>Making Space has been working in healthcare, support and enablement services – originally supporting people affected by mental health conditions.  More recently the organisation has resolved to use all of the experience it has gained to extend its service to any group of people who are in need of care and support, including physical and/or mental health conditions and people with learning disabilities and dementia and their carers.</a:t>
            </a:r>
          </a:p>
          <a:p>
            <a:pPr algn="l"/>
            <a:r>
              <a:rPr lang="en-GB" b="0" i="0">
                <a:solidFill>
                  <a:srgbClr val="333333"/>
                </a:solidFill>
                <a:effectLst/>
                <a:latin typeface="Lato" panose="020F0502020204030203" pitchFamily="34" charset="0"/>
              </a:rPr>
              <a:t>Employees and volunteers work for Making Space to provide the most appropriate care, support and enablement services which promote the wellbeing of people affected by physical and/or mental ill health, dementia and/or learning disabilities. These include family intervention services, rehabilitative employment and education services, supported housing, (Floating and Domiciliary support) care homes, residential accommodation, clinical services (includes Independent Hospitals), computerised cognitive behaviour therapy (CCBT) and extra care services.  Information, Advice and Guidance in workshops and training sessions are all part of the service offer made available to people’s carers.</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39</a:t>
            </a:fld>
            <a:endParaRPr lang="en-GB"/>
          </a:p>
        </p:txBody>
      </p:sp>
    </p:spTree>
    <p:extLst>
      <p:ext uri="{BB962C8B-B14F-4D97-AF65-F5344CB8AC3E}">
        <p14:creationId xmlns:p14="http://schemas.microsoft.com/office/powerpoint/2010/main" val="1616238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40</a:t>
            </a:fld>
            <a:endParaRPr lang="en-GB"/>
          </a:p>
        </p:txBody>
      </p:sp>
    </p:spTree>
    <p:extLst>
      <p:ext uri="{BB962C8B-B14F-4D97-AF65-F5344CB8AC3E}">
        <p14:creationId xmlns:p14="http://schemas.microsoft.com/office/powerpoint/2010/main" val="4058172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The mental health charity Mind has defined a mental health crisis as when some is in a ‘mental or emotional state where they need urgent help’.</a:t>
            </a:r>
          </a:p>
          <a:p>
            <a:pPr marL="0" lvl="0" indent="0">
              <a:buNone/>
            </a:pPr>
            <a:endParaRPr lang="en-GB" b="1" dirty="0"/>
          </a:p>
          <a:p>
            <a:pPr marL="0" lvl="0" indent="0">
              <a:buNone/>
            </a:pPr>
            <a:r>
              <a:rPr lang="en-GB" b="0" dirty="0"/>
              <a:t>Community crisis services includes NHS crisis service and other crisis services as below</a:t>
            </a:r>
          </a:p>
          <a:p>
            <a:pPr marL="171450" lvl="0" indent="-171450">
              <a:buFont typeface="Arial" panose="020B0604020202020204" pitchFamily="34" charset="0"/>
              <a:buChar char="•"/>
            </a:pPr>
            <a:r>
              <a:rPr lang="en-GB" dirty="0"/>
              <a:t>24/7 Crisis response line</a:t>
            </a:r>
          </a:p>
          <a:p>
            <a:pPr marL="171450" lvl="0" indent="-171450">
              <a:buFont typeface="Arial" panose="020B0604020202020204" pitchFamily="34" charset="0"/>
              <a:buChar char="•"/>
            </a:pPr>
            <a:r>
              <a:rPr lang="en-GB" dirty="0"/>
              <a:t>Acute day service</a:t>
            </a:r>
          </a:p>
          <a:p>
            <a:pPr marL="171450" lvl="0" indent="-171450">
              <a:buFont typeface="Arial" panose="020B0604020202020204" pitchFamily="34" charset="0"/>
              <a:buChar char="•"/>
            </a:pPr>
            <a:r>
              <a:rPr lang="en-GB" dirty="0"/>
              <a:t>Crisis café/Safe Haven/Sanctuary service</a:t>
            </a:r>
          </a:p>
          <a:p>
            <a:pPr marL="171450" lvl="0" indent="-171450">
              <a:buFont typeface="Arial" panose="020B0604020202020204" pitchFamily="34" charset="0"/>
              <a:buChar char="•"/>
            </a:pPr>
            <a:r>
              <a:rPr lang="en-GB" dirty="0"/>
              <a:t>Crisis House Service</a:t>
            </a:r>
          </a:p>
          <a:p>
            <a:pPr marL="171450" lvl="0" indent="-171450">
              <a:buFont typeface="Arial" panose="020B0604020202020204" pitchFamily="34" charset="0"/>
              <a:buChar char="•"/>
            </a:pPr>
            <a:r>
              <a:rPr lang="en-GB" dirty="0"/>
              <a:t>Crisis Resolution Team/Home Treatment Service</a:t>
            </a:r>
          </a:p>
          <a:p>
            <a:pPr marL="171450" lvl="0" indent="-171450">
              <a:buFont typeface="Arial" panose="020B0604020202020204" pitchFamily="34" charset="0"/>
              <a:buChar char="•"/>
            </a:pPr>
            <a:r>
              <a:rPr lang="en-GB" dirty="0"/>
              <a:t>Health Based Place of Safety Service</a:t>
            </a:r>
          </a:p>
          <a:p>
            <a:pPr marL="171450" lvl="0" indent="-171450">
              <a:buFont typeface="Arial" panose="020B0604020202020204" pitchFamily="34" charset="0"/>
              <a:buChar char="•"/>
            </a:pPr>
            <a:r>
              <a:rPr lang="en-GB" dirty="0"/>
              <a:t>Psychiatric Decision Unit Service</a:t>
            </a:r>
          </a:p>
          <a:p>
            <a:pPr marL="171450" lvl="0" indent="-171450">
              <a:buFont typeface="Arial" panose="020B0604020202020204" pitchFamily="34" charset="0"/>
              <a:buChar char="•"/>
            </a:pPr>
            <a:r>
              <a:rPr lang="en-GB" dirty="0"/>
              <a:t>Single Point of Access Service</a:t>
            </a:r>
          </a:p>
        </p:txBody>
      </p:sp>
      <p:sp>
        <p:nvSpPr>
          <p:cNvPr id="4" name="Slide Number Placeholder 3"/>
          <p:cNvSpPr>
            <a:spLocks noGrp="1"/>
          </p:cNvSpPr>
          <p:nvPr>
            <p:ph type="sldNum" sz="quarter" idx="5"/>
          </p:nvPr>
        </p:nvSpPr>
        <p:spPr/>
        <p:txBody>
          <a:bodyPr/>
          <a:lstStyle/>
          <a:p>
            <a:fld id="{964741D0-6315-4C78-A2D5-962E8B846382}" type="slidenum">
              <a:rPr lang="en-GB" smtClean="0"/>
              <a:t>41</a:t>
            </a:fld>
            <a:endParaRPr lang="en-GB"/>
          </a:p>
        </p:txBody>
      </p:sp>
    </p:spTree>
    <p:extLst>
      <p:ext uri="{BB962C8B-B14F-4D97-AF65-F5344CB8AC3E}">
        <p14:creationId xmlns:p14="http://schemas.microsoft.com/office/powerpoint/2010/main" val="1977299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 updated 14</a:t>
            </a:r>
            <a:r>
              <a:rPr lang="en-GB" baseline="30000" dirty="0"/>
              <a:t>th</a:t>
            </a:r>
            <a:r>
              <a:rPr lang="en-GB" dirty="0"/>
              <a:t> September 2022</a:t>
            </a:r>
          </a:p>
          <a:p>
            <a:pPr marL="0" lvl="0" indent="0">
              <a:buNone/>
            </a:pPr>
            <a:r>
              <a:rPr lang="en-GB" dirty="0"/>
              <a:t>Notes: Regional and STP mapping is based on a person’s CCG of residence, so you may see providers in a region or STP that are not based in that locality, but are delivering care to people who live there.</a:t>
            </a:r>
          </a:p>
          <a:p>
            <a:pPr marL="0" lvl="0" indent="0">
              <a:buNone/>
            </a:pPr>
            <a:endParaRPr lang="en-GB" dirty="0"/>
          </a:p>
          <a:p>
            <a:pPr marL="0" lvl="0" indent="0">
              <a:buNone/>
            </a:pPr>
            <a:r>
              <a:rPr lang="en-GB" b="1" dirty="0"/>
              <a:t>Referrals by clinical response priority: </a:t>
            </a:r>
            <a:r>
              <a:rPr lang="en-GB" dirty="0"/>
              <a:t>Count of referrals received in each month to relevant community crisis services. Rejected referrals, where Referral Rejection Date is completed, are excluded from this count. Split by clinical response priority. </a:t>
            </a:r>
          </a:p>
          <a:p>
            <a:pPr marL="0" lvl="0" indent="0">
              <a:buNone/>
            </a:pPr>
            <a:r>
              <a:rPr lang="en-GB" b="1" dirty="0"/>
              <a:t>Emergency</a:t>
            </a:r>
            <a:r>
              <a:rPr lang="en-GB" dirty="0"/>
              <a:t> - </a:t>
            </a:r>
            <a:r>
              <a:rPr lang="en-GB" b="0" i="0" dirty="0">
                <a:solidFill>
                  <a:srgbClr val="3F525F"/>
                </a:solidFill>
                <a:effectLst/>
                <a:latin typeface="Frutiger W01"/>
              </a:rPr>
              <a:t>Immediate response – denotes emergency situations in which there is imminent risk to life or serious harm to themselves or others and will </a:t>
            </a:r>
            <a:r>
              <a:rPr lang="en-GB" b="1" i="0" dirty="0">
                <a:solidFill>
                  <a:srgbClr val="3F525F"/>
                </a:solidFill>
                <a:effectLst/>
                <a:latin typeface="Frutiger W01"/>
              </a:rPr>
              <a:t>require a “999” response, potentially within minutes</a:t>
            </a:r>
            <a:r>
              <a:rPr lang="en-GB" b="0" i="0" dirty="0">
                <a:solidFill>
                  <a:srgbClr val="3F525F"/>
                </a:solidFill>
                <a:effectLst/>
                <a:latin typeface="Frutiger W01"/>
              </a:rPr>
              <a:t>. This would require a response from the police or an ambulance but may also require rapid support or a joint response from an MH crisis service.</a:t>
            </a:r>
          </a:p>
          <a:p>
            <a:pPr marL="0" lvl="0" indent="0">
              <a:buNone/>
            </a:pPr>
            <a:endParaRPr lang="en-GB" b="0" i="0" dirty="0">
              <a:solidFill>
                <a:srgbClr val="3F525F"/>
              </a:solidFill>
              <a:effectLst/>
              <a:latin typeface="Frutiger W01"/>
            </a:endParaRPr>
          </a:p>
          <a:p>
            <a:pPr algn="l"/>
            <a:r>
              <a:rPr lang="en-GB" b="1" i="0" dirty="0">
                <a:solidFill>
                  <a:srgbClr val="3F525F"/>
                </a:solidFill>
                <a:effectLst/>
                <a:latin typeface="Frutiger W01"/>
              </a:rPr>
              <a:t>Very urgent </a:t>
            </a:r>
            <a:r>
              <a:rPr lang="en-GB" b="0" i="0" dirty="0">
                <a:solidFill>
                  <a:srgbClr val="3F525F"/>
                </a:solidFill>
                <a:effectLst/>
                <a:latin typeface="Frutiger W01"/>
              </a:rPr>
              <a:t>- For those who: present a risk of harm to themselves or others; present acute suicidal ideation with clear plan and intent; have a rapidly worsening mental state; do not require immediate physical health medical intervention; are not threatening violence to others. These referrals </a:t>
            </a:r>
            <a:r>
              <a:rPr lang="en-GB" b="1" i="0" dirty="0">
                <a:solidFill>
                  <a:srgbClr val="3F525F"/>
                </a:solidFill>
                <a:effectLst/>
                <a:latin typeface="Frutiger W01"/>
              </a:rPr>
              <a:t>require a very urgent face-to-face assessment with a specialist mental health crisis practitioner within 4 hours</a:t>
            </a:r>
            <a:r>
              <a:rPr lang="en-GB" b="0" i="0" dirty="0">
                <a:solidFill>
                  <a:srgbClr val="3F525F"/>
                </a:solidFill>
                <a:effectLst/>
                <a:latin typeface="Frutiger W01"/>
              </a:rPr>
              <a:t>.</a:t>
            </a:r>
          </a:p>
          <a:p>
            <a:pPr algn="l"/>
            <a:endParaRPr lang="en-GB" b="0" i="0" dirty="0">
              <a:solidFill>
                <a:srgbClr val="3F525F"/>
              </a:solidFill>
              <a:effectLst/>
              <a:latin typeface="Frutiger W01"/>
            </a:endParaRPr>
          </a:p>
          <a:p>
            <a:pPr algn="l" fontAlgn="t"/>
            <a:r>
              <a:rPr lang="en-GB" b="1" i="0" dirty="0">
                <a:solidFill>
                  <a:srgbClr val="3F525F"/>
                </a:solidFill>
                <a:effectLst/>
                <a:latin typeface="Frutiger W01"/>
              </a:rPr>
              <a:t>Urgent</a:t>
            </a:r>
            <a:r>
              <a:rPr lang="en-GB" b="0" i="0" dirty="0">
                <a:solidFill>
                  <a:srgbClr val="3F525F"/>
                </a:solidFill>
                <a:effectLst/>
                <a:latin typeface="Frutiger W01"/>
              </a:rPr>
              <a:t> - </a:t>
            </a:r>
            <a:r>
              <a:rPr lang="en-GB" dirty="0">
                <a:effectLst/>
                <a:latin typeface="Frutiger W01"/>
              </a:rPr>
              <a:t>Typical presentations in this category include: high risk behaviour due to mental health symptoms; new or increasing psychiatric symptoms that require timely face-to-</a:t>
            </a:r>
          </a:p>
          <a:p>
            <a:pPr algn="l" fontAlgn="t"/>
            <a:r>
              <a:rPr lang="en-GB" dirty="0">
                <a:effectLst/>
                <a:latin typeface="Frutiger W01"/>
              </a:rPr>
              <a:t>face intervention to prevent full relapse; significantly impaired ability for completing activities of daily living; vulnerability due to mental illness; expressing suicidal ideation but no plan or clear intent. </a:t>
            </a:r>
          </a:p>
          <a:p>
            <a:r>
              <a:rPr lang="en-GB" dirty="0">
                <a:effectLst/>
              </a:rPr>
              <a:t>These referrals </a:t>
            </a:r>
            <a:r>
              <a:rPr lang="en-GB" b="1" dirty="0">
                <a:effectLst/>
              </a:rPr>
              <a:t>require an urgent face-to-face assessment with a specialist mental health crisis practitioner within 24 hours.</a:t>
            </a:r>
          </a:p>
          <a:p>
            <a:br>
              <a:rPr lang="en-GB" dirty="0"/>
            </a:br>
            <a:r>
              <a:rPr lang="en-GB" b="1" dirty="0"/>
              <a:t>Routine/non-urgent </a:t>
            </a:r>
            <a:r>
              <a:rPr lang="en-GB" dirty="0"/>
              <a:t>- </a:t>
            </a:r>
            <a:r>
              <a:rPr lang="en-GB" dirty="0">
                <a:effectLst/>
                <a:latin typeface="Frutiger W01"/>
              </a:rPr>
              <a:t>This term in the context of crisis care is to be used for </a:t>
            </a:r>
            <a:r>
              <a:rPr lang="en-GB" b="1" dirty="0">
                <a:effectLst/>
                <a:latin typeface="Frutiger W01"/>
              </a:rPr>
              <a:t>all responses that do not require an urgent face-to-face intervention from a specialist NHS mental health crisis service</a:t>
            </a:r>
            <a:r>
              <a:rPr lang="en-GB" dirty="0">
                <a:effectLst/>
                <a:latin typeface="Frutiger W01"/>
              </a:rPr>
              <a:t>.</a:t>
            </a:r>
          </a:p>
          <a:p>
            <a:pPr algn="l" fontAlgn="t"/>
            <a:r>
              <a:rPr lang="en-GB" dirty="0">
                <a:effectLst/>
                <a:latin typeface="Frutiger W01"/>
              </a:rPr>
              <a:t> </a:t>
            </a:r>
          </a:p>
          <a:p>
            <a:pPr marL="0" lvl="0" indent="0">
              <a:buNone/>
            </a:pPr>
            <a:endParaRPr lang="en-GB" dirty="0"/>
          </a:p>
          <a:p>
            <a:pPr marL="0" lvl="0" indent="0">
              <a:buNone/>
            </a:pPr>
            <a:r>
              <a:rPr lang="en-GB" b="1" dirty="0"/>
              <a:t>Community crisis services includes NHS crisis service and other crisis services as below</a:t>
            </a:r>
          </a:p>
          <a:p>
            <a:pPr marL="171450" lvl="0" indent="-171450">
              <a:buFont typeface="Arial" panose="020B0604020202020204" pitchFamily="34" charset="0"/>
              <a:buChar char="•"/>
            </a:pPr>
            <a:r>
              <a:rPr lang="en-GB" dirty="0"/>
              <a:t>24/7 Crisis response line</a:t>
            </a:r>
          </a:p>
          <a:p>
            <a:pPr marL="171450" lvl="0" indent="-171450">
              <a:buFont typeface="Arial" panose="020B0604020202020204" pitchFamily="34" charset="0"/>
              <a:buChar char="•"/>
            </a:pPr>
            <a:r>
              <a:rPr lang="en-GB" dirty="0"/>
              <a:t>Acute day service</a:t>
            </a:r>
          </a:p>
          <a:p>
            <a:pPr marL="171450" lvl="0" indent="-171450">
              <a:buFont typeface="Arial" panose="020B0604020202020204" pitchFamily="34" charset="0"/>
              <a:buChar char="•"/>
            </a:pPr>
            <a:r>
              <a:rPr lang="en-GB" dirty="0"/>
              <a:t>Crisis café/Safe Haven/Sanctuary service</a:t>
            </a:r>
          </a:p>
          <a:p>
            <a:pPr marL="171450" lvl="0" indent="-171450">
              <a:buFont typeface="Arial" panose="020B0604020202020204" pitchFamily="34" charset="0"/>
              <a:buChar char="•"/>
            </a:pPr>
            <a:r>
              <a:rPr lang="en-GB" dirty="0"/>
              <a:t>Crisis House Service</a:t>
            </a:r>
          </a:p>
          <a:p>
            <a:pPr marL="171450" lvl="0" indent="-171450">
              <a:buFont typeface="Arial" panose="020B0604020202020204" pitchFamily="34" charset="0"/>
              <a:buChar char="•"/>
            </a:pPr>
            <a:r>
              <a:rPr lang="en-GB" dirty="0"/>
              <a:t>Crisis Resolution Team/Home Treatment Service</a:t>
            </a:r>
          </a:p>
          <a:p>
            <a:pPr marL="171450" lvl="0" indent="-171450">
              <a:buFont typeface="Arial" panose="020B0604020202020204" pitchFamily="34" charset="0"/>
              <a:buChar char="•"/>
            </a:pPr>
            <a:r>
              <a:rPr lang="en-GB" dirty="0"/>
              <a:t>Health Based Place of Safety Service</a:t>
            </a:r>
          </a:p>
          <a:p>
            <a:pPr marL="171450" lvl="0" indent="-171450">
              <a:buFont typeface="Arial" panose="020B0604020202020204" pitchFamily="34" charset="0"/>
              <a:buChar char="•"/>
            </a:pPr>
            <a:r>
              <a:rPr lang="en-GB" dirty="0"/>
              <a:t>Psychiatric Decision Unit Service</a:t>
            </a:r>
          </a:p>
          <a:p>
            <a:pPr marL="171450" lvl="0" indent="-171450">
              <a:buFont typeface="Arial" panose="020B0604020202020204" pitchFamily="34" charset="0"/>
              <a:buChar char="•"/>
            </a:pPr>
            <a:r>
              <a:rPr lang="en-GB" dirty="0"/>
              <a:t>Single Point of Access Service</a:t>
            </a:r>
          </a:p>
        </p:txBody>
      </p:sp>
      <p:sp>
        <p:nvSpPr>
          <p:cNvPr id="4" name="Slide Number Placeholder 3"/>
          <p:cNvSpPr>
            <a:spLocks noGrp="1"/>
          </p:cNvSpPr>
          <p:nvPr>
            <p:ph type="sldNum" sz="quarter" idx="5"/>
          </p:nvPr>
        </p:nvSpPr>
        <p:spPr/>
        <p:txBody>
          <a:bodyPr/>
          <a:lstStyle/>
          <a:p>
            <a:fld id="{964741D0-6315-4C78-A2D5-962E8B846382}" type="slidenum">
              <a:rPr lang="en-GB" smtClean="0"/>
              <a:t>43</a:t>
            </a:fld>
            <a:endParaRPr lang="en-GB"/>
          </a:p>
        </p:txBody>
      </p:sp>
    </p:spTree>
    <p:extLst>
      <p:ext uri="{BB962C8B-B14F-4D97-AF65-F5344CB8AC3E}">
        <p14:creationId xmlns:p14="http://schemas.microsoft.com/office/powerpoint/2010/main" val="2768555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 updated 14</a:t>
            </a:r>
            <a:r>
              <a:rPr lang="en-GB" baseline="30000" dirty="0"/>
              <a:t>th</a:t>
            </a:r>
            <a:r>
              <a:rPr lang="en-GB" dirty="0"/>
              <a:t> September 2022</a:t>
            </a:r>
          </a:p>
          <a:p>
            <a:pPr marL="0" lvl="0" indent="0">
              <a:buNone/>
            </a:pPr>
            <a:r>
              <a:rPr lang="en-GB" dirty="0"/>
              <a:t>Notes: Regional and STP mapping us based on a person’s CCG of residence, so you may see providers in a region or STP that are not based in that locality, but are delivering care to people who live there.</a:t>
            </a:r>
          </a:p>
          <a:p>
            <a:pPr marL="0" lvl="0" indent="0">
              <a:buNone/>
            </a:pPr>
            <a:endParaRPr lang="en-GB" dirty="0"/>
          </a:p>
          <a:p>
            <a:pPr marL="0" lvl="0" indent="0">
              <a:buNone/>
            </a:pPr>
            <a:r>
              <a:rPr lang="en-GB" sz="1800" b="1" i="0" u="none" strike="noStrike" dirty="0">
                <a:solidFill>
                  <a:srgbClr val="000000"/>
                </a:solidFill>
                <a:effectLst/>
                <a:latin typeface="Arial" panose="020B0604020202020204" pitchFamily="34" charset="0"/>
              </a:rPr>
              <a:t>Referrals by source: </a:t>
            </a:r>
            <a:r>
              <a:rPr lang="en-GB" sz="1800" b="0" i="0" u="none" strike="noStrike" dirty="0">
                <a:solidFill>
                  <a:srgbClr val="000000"/>
                </a:solidFill>
                <a:effectLst/>
                <a:latin typeface="Arial" panose="020B0604020202020204" pitchFamily="34" charset="0"/>
              </a:rPr>
              <a:t>Count of referrals received in each month to relevant psych liaison / other hospital-based crisis teams. Rejected referrals, where Referral Rejection Date is completed, are excluded from this count.</a:t>
            </a:r>
          </a:p>
          <a:p>
            <a:pPr marL="0" lvl="0" indent="0">
              <a:buNone/>
            </a:pPr>
            <a:r>
              <a:rPr lang="en-GB" sz="1800" b="0" i="0" u="none" strike="noStrike" dirty="0">
                <a:solidFill>
                  <a:srgbClr val="000000"/>
                </a:solidFill>
                <a:effectLst/>
                <a:latin typeface="Arial" panose="020B0604020202020204" pitchFamily="34" charset="0"/>
              </a:rPr>
              <a:t>Split by referral source where: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Arial" panose="020B0604020202020204" pitchFamily="34" charset="0"/>
              </a:rPr>
              <a:t>Emergency Department: where referral source is 'Accident and Emergency Department' (H1)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Acute Secondary care: where referral source is 'Other secondary care speciality' (H2)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Other: for any other referral source or referrals where referral source is invalid/null. </a:t>
            </a:r>
          </a:p>
          <a:p>
            <a:pPr marL="285750" lvl="0" indent="-285750">
              <a:buFont typeface="Arial" panose="020B0604020202020204" pitchFamily="34" charset="0"/>
              <a:buChar char="•"/>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fld id="{964741D0-6315-4C78-A2D5-962E8B846382}" type="slidenum">
              <a:rPr lang="en-GB" smtClean="0"/>
              <a:t>44</a:t>
            </a:fld>
            <a:endParaRPr lang="en-GB"/>
          </a:p>
        </p:txBody>
      </p:sp>
    </p:spTree>
    <p:extLst>
      <p:ext uri="{BB962C8B-B14F-4D97-AF65-F5344CB8AC3E}">
        <p14:creationId xmlns:p14="http://schemas.microsoft.com/office/powerpoint/2010/main" val="4194517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 updated 14</a:t>
            </a:r>
            <a:r>
              <a:rPr lang="en-GB" baseline="30000" dirty="0"/>
              <a:t>th</a:t>
            </a:r>
            <a:r>
              <a:rPr lang="en-GB" dirty="0"/>
              <a:t> September 2022</a:t>
            </a:r>
          </a:p>
          <a:p>
            <a:pPr marL="0" lvl="0" indent="0">
              <a:buNone/>
            </a:pPr>
            <a:r>
              <a:rPr lang="en-GB" dirty="0"/>
              <a:t>Notes: Regional, STP and CCG mapping is based on provider site code. Restricted to Type 1 departments only.</a:t>
            </a:r>
          </a:p>
          <a:p>
            <a:pPr marL="0" lvl="0" indent="0">
              <a:buNone/>
            </a:pPr>
            <a:endParaRPr lang="en-GB" dirty="0"/>
          </a:p>
          <a:p>
            <a:pPr marL="0" lvl="0" indent="0">
              <a:buFont typeface="Arial" panose="020B0604020202020204" pitchFamily="34" charset="0"/>
              <a:buNone/>
            </a:pPr>
            <a:r>
              <a:rPr lang="en-GB" sz="1800" b="1" i="0" u="none" strike="noStrike" dirty="0">
                <a:solidFill>
                  <a:srgbClr val="000000"/>
                </a:solidFill>
                <a:effectLst/>
                <a:latin typeface="Arial" panose="020B0604020202020204" pitchFamily="34" charset="0"/>
              </a:rPr>
              <a:t>Number of attendances for mental health: </a:t>
            </a: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Count of attendances where EITHER: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Chief Complaint recorded as: Self harm, depressive feelings, feeling anxious, behaviour: </a:t>
            </a:r>
            <a:r>
              <a:rPr lang="en-GB" sz="1800" b="0" i="0" u="none" strike="noStrike" dirty="0" err="1">
                <a:solidFill>
                  <a:srgbClr val="000000"/>
                </a:solidFill>
                <a:effectLst/>
                <a:latin typeface="Arial" panose="020B0604020202020204" pitchFamily="34" charset="0"/>
              </a:rPr>
              <a:t>unsual</a:t>
            </a:r>
            <a:r>
              <a:rPr lang="en-GB" sz="1800" b="0" i="0" u="none" strike="noStrike" dirty="0">
                <a:solidFill>
                  <a:srgbClr val="000000"/>
                </a:solidFill>
                <a:effectLst/>
                <a:latin typeface="Arial" panose="020B0604020202020204" pitchFamily="34" charset="0"/>
              </a:rPr>
              <a:t>, hallucinations/delusions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Diagnosis recorded as: Dementia, Delirium, Personality Disorder, Eating Disorder, Anxiety Disorder, Depressive Disorder, Bipolar Affective Disorder, Schizophrenia, Psychotic Disorder, Somatisation Disorder, Somatoform Disorder, Dissociative (Conversion) Disorder, Adjustment Disorder, Factitious Disorder</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Injury intent recorded as: Self-inflicted injury</a:t>
            </a:r>
          </a:p>
          <a:p>
            <a:pPr marL="0" lvl="0" indent="0">
              <a:buFont typeface="Arial" panose="020B0604020202020204" pitchFamily="34" charset="0"/>
              <a:buNone/>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AND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Discharge status is NOT in ('Streamed to Urgent Care Centre', 'Streamed to Emergency Department' or 'Dead on Arrival’)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Attendance category is NOT in ('Planned follow up care' or 'Not applicable patient dead on arrival’)</a:t>
            </a:r>
          </a:p>
          <a:p>
            <a:pPr marL="285750" lvl="0" indent="-285750">
              <a:buFont typeface="Arial" panose="020B0604020202020204" pitchFamily="34" charset="0"/>
              <a:buChar char="•"/>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1" i="0" u="none" strike="noStrike" dirty="0">
                <a:solidFill>
                  <a:srgbClr val="000000"/>
                </a:solidFill>
                <a:effectLst/>
                <a:latin typeface="Arial" panose="020B0604020202020204" pitchFamily="34" charset="0"/>
              </a:rPr>
              <a:t>Number of attendances for self-harm:</a:t>
            </a: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Count of attendances where EITHER: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Chief Complaint recorded as: Self harm</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Injury intent recorded as: Self-inflicted injury</a:t>
            </a:r>
          </a:p>
          <a:p>
            <a:pPr marL="0" lvl="0" indent="0">
              <a:buFont typeface="Arial" panose="020B0604020202020204" pitchFamily="34" charset="0"/>
              <a:buNone/>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AND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Discharge status is NOT in ('Streamed to Urgent Care Centre', 'Streamed to Emergency Department' or 'Dead on Arrival’)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Attendance category is NOT in ('Planned follow up care' or 'Not applicable patient dead on arrival')</a:t>
            </a:r>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45</a:t>
            </a:fld>
            <a:endParaRPr lang="en-GB"/>
          </a:p>
        </p:txBody>
      </p:sp>
    </p:spTree>
    <p:extLst>
      <p:ext uri="{BB962C8B-B14F-4D97-AF65-F5344CB8AC3E}">
        <p14:creationId xmlns:p14="http://schemas.microsoft.com/office/powerpoint/2010/main" val="1647818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Source: FutureNHS, updated 14</a:t>
            </a:r>
            <a:r>
              <a:rPr lang="en-GB" baseline="30000"/>
              <a:t>th</a:t>
            </a:r>
            <a:r>
              <a:rPr lang="en-GB"/>
              <a:t> September 2022</a:t>
            </a:r>
          </a:p>
          <a:p>
            <a:pPr marL="0" lvl="0" indent="0">
              <a:buNone/>
            </a:pPr>
            <a:r>
              <a:rPr lang="en-GB"/>
              <a:t>Notes: Regional and STP mapping us based on a person’s CCG of residence, so you may see providers in a region or STP that are not based in that locality, but are delivering care to people who live there.</a:t>
            </a:r>
          </a:p>
          <a:p>
            <a:pPr marL="0" lvl="0" indent="0">
              <a:buNone/>
            </a:pPr>
            <a:endParaRPr lang="en-GB"/>
          </a:p>
          <a:p>
            <a:pPr marL="0" lvl="0" indent="0">
              <a:buNone/>
            </a:pPr>
            <a:r>
              <a:rPr lang="en-GB" sz="1800" b="1" i="0" u="none" strike="noStrike">
                <a:solidFill>
                  <a:srgbClr val="000000"/>
                </a:solidFill>
                <a:effectLst/>
                <a:latin typeface="Arial" panose="020B0604020202020204" pitchFamily="34" charset="0"/>
              </a:rPr>
              <a:t>Proportion of attendances classed as MH/self-harm related which have a total time in ED over 6/12 hours:</a:t>
            </a:r>
          </a:p>
          <a:p>
            <a:pPr marL="0" lvl="0" indent="0">
              <a:buNone/>
            </a:pPr>
            <a:r>
              <a:rPr lang="en-GB" sz="1800" b="0" i="0" u="sng" strike="noStrike">
                <a:solidFill>
                  <a:srgbClr val="000000"/>
                </a:solidFill>
                <a:effectLst/>
                <a:latin typeface="Arial" panose="020B0604020202020204" pitchFamily="34" charset="0"/>
              </a:rPr>
              <a:t>Denominator</a:t>
            </a:r>
            <a:r>
              <a:rPr lang="en-GB"/>
              <a:t> </a:t>
            </a:r>
            <a:r>
              <a:rPr lang="en-GB" sz="1800" b="0" i="0" u="none" strike="noStrike">
                <a:solidFill>
                  <a:srgbClr val="000000"/>
                </a:solidFill>
                <a:effectLst/>
                <a:latin typeface="Arial" panose="020B0604020202020204" pitchFamily="34" charset="0"/>
              </a:rPr>
              <a:t>Attendances flagged as MH/self-harm based on the criteria listed above</a:t>
            </a:r>
            <a:r>
              <a:rPr lang="en-GB"/>
              <a:t> </a:t>
            </a:r>
          </a:p>
          <a:p>
            <a:pPr marL="0" lvl="0" indent="0">
              <a:buNone/>
            </a:pPr>
            <a:r>
              <a:rPr lang="en-GB" sz="1800" b="0" i="0" u="sng" strike="noStrike">
                <a:solidFill>
                  <a:srgbClr val="000000"/>
                </a:solidFill>
                <a:effectLst/>
                <a:latin typeface="Arial" panose="020B0604020202020204" pitchFamily="34" charset="0"/>
              </a:rPr>
              <a:t>Numerator</a:t>
            </a:r>
            <a:r>
              <a:rPr lang="en-GB"/>
              <a:t> </a:t>
            </a:r>
            <a:r>
              <a:rPr lang="en-GB" sz="1800" b="0" i="0" u="none" strike="noStrike">
                <a:solidFill>
                  <a:srgbClr val="000000"/>
                </a:solidFill>
                <a:effectLst/>
                <a:latin typeface="Arial" panose="020B0604020202020204" pitchFamily="34" charset="0"/>
              </a:rPr>
              <a:t>Attendances where the time between arrival in ED and departure from ED was over 6/12 hours (excluding those where total time was over 24 hours)</a:t>
            </a:r>
            <a:r>
              <a:rPr lang="en-GB"/>
              <a:t> </a:t>
            </a:r>
          </a:p>
          <a:p>
            <a:pPr marL="0" lvl="0" indent="0">
              <a:buNone/>
            </a:pPr>
            <a:endParaRPr lang="en-GB"/>
          </a:p>
          <a:p>
            <a:pPr marL="0" lvl="0" indent="0">
              <a:buNone/>
            </a:pPr>
            <a:r>
              <a:rPr lang="en-GB" sz="1200" b="1" i="0" u="none" strike="noStrike">
                <a:solidFill>
                  <a:srgbClr val="000000"/>
                </a:solidFill>
                <a:effectLst/>
                <a:latin typeface="Arial" panose="020B0604020202020204" pitchFamily="34" charset="0"/>
              </a:rPr>
              <a:t>Average patient delay over 6 hours and over 12 hours:</a:t>
            </a:r>
          </a:p>
          <a:p>
            <a:pPr marL="0" lvl="0" indent="0">
              <a:buNone/>
            </a:pPr>
            <a:r>
              <a:rPr lang="en-GB" sz="1200" b="0" i="0" u="sng" strike="noStrike">
                <a:solidFill>
                  <a:srgbClr val="000000"/>
                </a:solidFill>
                <a:effectLst/>
                <a:latin typeface="Arial" panose="020B0604020202020204" pitchFamily="34" charset="0"/>
              </a:rPr>
              <a:t>Denominator</a:t>
            </a:r>
            <a:r>
              <a:rPr lang="en-GB" sz="1800"/>
              <a:t> </a:t>
            </a:r>
            <a:r>
              <a:rPr lang="en-GB" sz="1200" b="0" i="0" u="none" strike="noStrike">
                <a:solidFill>
                  <a:srgbClr val="000000"/>
                </a:solidFill>
                <a:effectLst/>
                <a:latin typeface="Arial" panose="020B0604020202020204" pitchFamily="34" charset="0"/>
              </a:rPr>
              <a:t>Attendances flagged as MH/self-harm related, where total time in ED was over 6/12 hours</a:t>
            </a:r>
            <a:r>
              <a:rPr lang="en-GB" sz="1800"/>
              <a:t> </a:t>
            </a:r>
          </a:p>
          <a:p>
            <a:pPr marL="0" lvl="0" indent="0">
              <a:buNone/>
            </a:pPr>
            <a:r>
              <a:rPr lang="en-GB" sz="1200" b="0" i="0" u="sng" strike="noStrike">
                <a:solidFill>
                  <a:srgbClr val="000000"/>
                </a:solidFill>
                <a:effectLst/>
                <a:latin typeface="Arial" panose="020B0604020202020204" pitchFamily="34" charset="0"/>
              </a:rPr>
              <a:t>Numerator</a:t>
            </a:r>
            <a:r>
              <a:rPr lang="en-GB" sz="1800"/>
              <a:t> </a:t>
            </a:r>
            <a:r>
              <a:rPr lang="en-GB" sz="1200" b="0" i="0" u="none" strike="noStrike">
                <a:solidFill>
                  <a:srgbClr val="000000"/>
                </a:solidFill>
                <a:effectLst/>
                <a:latin typeface="Arial" panose="020B0604020202020204" pitchFamily="34" charset="0"/>
              </a:rPr>
              <a:t>Total time in ED (in hours) minus 6/12 hours for each attendance in denominator. </a:t>
            </a:r>
            <a:endParaRPr lang="en-GB"/>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46</a:t>
            </a:fld>
            <a:endParaRPr lang="en-GB"/>
          </a:p>
        </p:txBody>
      </p:sp>
    </p:spTree>
    <p:extLst>
      <p:ext uri="{BB962C8B-B14F-4D97-AF65-F5344CB8AC3E}">
        <p14:creationId xmlns:p14="http://schemas.microsoft.com/office/powerpoint/2010/main" val="568081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47</a:t>
            </a:fld>
            <a:endParaRPr lang="en-GB"/>
          </a:p>
        </p:txBody>
      </p:sp>
    </p:spTree>
    <p:extLst>
      <p:ext uri="{BB962C8B-B14F-4D97-AF65-F5344CB8AC3E}">
        <p14:creationId xmlns:p14="http://schemas.microsoft.com/office/powerpoint/2010/main" val="142085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8</a:t>
            </a:fld>
            <a:endParaRPr lang="en-GB"/>
          </a:p>
        </p:txBody>
      </p:sp>
    </p:spTree>
    <p:extLst>
      <p:ext uri="{BB962C8B-B14F-4D97-AF65-F5344CB8AC3E}">
        <p14:creationId xmlns:p14="http://schemas.microsoft.com/office/powerpoint/2010/main" val="1401561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Mental Health Act (1983) is the main piece of legislation that covers the assessment, treatment and rights of people with a mental health disorder. People detained under the Mental Health Act need urgent treatment for a mental health disorder and are at risk of harm to themselves or others.</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48</a:t>
            </a:fld>
            <a:endParaRPr lang="en-GB"/>
          </a:p>
        </p:txBody>
      </p:sp>
    </p:spTree>
    <p:extLst>
      <p:ext uri="{BB962C8B-B14F-4D97-AF65-F5344CB8AC3E}">
        <p14:creationId xmlns:p14="http://schemas.microsoft.com/office/powerpoint/2010/main" val="197303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Number of distinct MHA detention episodes active in the financial year to date  reporting period, includes both episodes starting in the reporting period and episodes starting in prior reporting periods that are ongoing.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2</a:t>
            </a:r>
            <a:r>
              <a:rPr lang="en-GB" b="1" dirty="0"/>
              <a:t> </a:t>
            </a:r>
            <a:r>
              <a:rPr lang="en-GB" dirty="0"/>
              <a:t>: </a:t>
            </a:r>
            <a:r>
              <a:rPr lang="en-GB" sz="1200" b="0" i="0" u="none" strike="noStrike" dirty="0">
                <a:solidFill>
                  <a:srgbClr val="000000"/>
                </a:solidFill>
                <a:effectLst/>
                <a:latin typeface="Arial" panose="020B0604020202020204" pitchFamily="34" charset="0"/>
              </a:rPr>
              <a:t>A detention in hospital for assessment (or assessment followed by medical treatment) when someone has a mental health problem and needs to be detained for their own health or safety or to protect others. A Section 2 can last for up to 28 days.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3</a:t>
            </a:r>
            <a:r>
              <a:rPr lang="en-GB" b="1" dirty="0"/>
              <a:t> </a:t>
            </a:r>
            <a:r>
              <a:rPr lang="en-GB" dirty="0"/>
              <a:t>: </a:t>
            </a:r>
            <a:r>
              <a:rPr lang="en-GB" sz="1200" b="0" i="0" u="none" strike="noStrike" dirty="0">
                <a:solidFill>
                  <a:srgbClr val="000000"/>
                </a:solidFill>
                <a:effectLst/>
                <a:latin typeface="Arial" panose="020B0604020202020204" pitchFamily="34" charset="0"/>
              </a:rPr>
              <a:t>A detention in hospital for treatment of a mental health problem, where appropriate treatment cannot be given unless the person is detained, and the detention is necessary for the person’s own health or safety or the protection of others. A Section 3 can last for up to six months in the first instance and can then be renewed by a responsible clinician.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4</a:t>
            </a:r>
            <a:r>
              <a:rPr lang="en-GB" b="1" dirty="0"/>
              <a:t> : </a:t>
            </a:r>
            <a:r>
              <a:rPr lang="en-GB" sz="1200" b="0" i="0" u="none" strike="noStrike" dirty="0">
                <a:solidFill>
                  <a:srgbClr val="000000"/>
                </a:solidFill>
                <a:effectLst/>
                <a:latin typeface="Arial" panose="020B0604020202020204" pitchFamily="34" charset="0"/>
              </a:rPr>
              <a:t>An emergency application made when there is an urgent need to detain someone in hospital under Section 2 of the Mental Health Act, but complying with the provisions of this section (e.g. needing two doctors to recommend that the person is detained) would result in an unacceptable delay. A Section 4 can last up to 72 hours from when someone is admitted to hospital.</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5(2)</a:t>
            </a:r>
            <a:r>
              <a:rPr lang="en-GB" b="1" dirty="0"/>
              <a:t> : </a:t>
            </a:r>
            <a:r>
              <a:rPr lang="en-GB" sz="1200" b="0" i="0" u="none" strike="noStrike" dirty="0">
                <a:solidFill>
                  <a:srgbClr val="000000"/>
                </a:solidFill>
                <a:effectLst/>
                <a:latin typeface="Arial" panose="020B0604020202020204" pitchFamily="34" charset="0"/>
              </a:rPr>
              <a:t>A detention occurring after a registered doctor or approved clinician issues a report to a hospital manager stating that someone who is in hospital but not currently detained (including patients being treated for physical health problems), should be kept in hospital due to their mental health needs. A Section 5(2) can last up to 72 hours, during which time arrangements can be made for the attendance of an Approved Mental Health Professional (AMHP) and a full assessment under the Mental Health Act.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5(4):</a:t>
            </a:r>
            <a:r>
              <a:rPr lang="en-GB" dirty="0"/>
              <a:t> </a:t>
            </a:r>
            <a:r>
              <a:rPr lang="en-GB" sz="1200" b="0" i="0" u="none" strike="noStrike" dirty="0">
                <a:solidFill>
                  <a:srgbClr val="000000"/>
                </a:solidFill>
                <a:effectLst/>
                <a:latin typeface="Arial" panose="020B0604020202020204" pitchFamily="34" charset="0"/>
              </a:rPr>
              <a:t>Used by an appropriately qualified nurse to prevent a patient who is voluntarily receiving treatment for a mental health problem from leaving hospital, if the nurse deems that it is necessary for the person’s health or safety or for the protection of others, and it is not practical to get a practitioner or clinician to attend immediately to arrange a Section 5(2). A Section 5(4) can last up to 6 hours or until a practitioner with authority to detain someone arrives.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135</a:t>
            </a:r>
            <a:r>
              <a:rPr lang="en-GB" b="1" dirty="0"/>
              <a:t> : </a:t>
            </a:r>
            <a:r>
              <a:rPr lang="en-GB" sz="1200" b="0" i="0" u="none" strike="noStrike" dirty="0">
                <a:solidFill>
                  <a:srgbClr val="000000"/>
                </a:solidFill>
                <a:effectLst/>
                <a:latin typeface="Arial" panose="020B0604020202020204" pitchFamily="34" charset="0"/>
              </a:rPr>
              <a:t>If there is reasonable cause to suspect that a person with a mental health problem has or is being ill-treated or neglected or is unable to care for themself and live alone, then a magistrate can issue a warrant authorising a police officer to enter the person’s premises and take them to (or keep them at) a place of safety. A Section 135 allows someone to be kept in the place of safety for up to 24 hours.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136 :</a:t>
            </a:r>
            <a:r>
              <a:rPr lang="en-GB" b="1" dirty="0"/>
              <a:t> </a:t>
            </a:r>
            <a:r>
              <a:rPr lang="en-GB" sz="1200" b="0" i="0" u="none" strike="noStrike" dirty="0">
                <a:solidFill>
                  <a:srgbClr val="000000"/>
                </a:solidFill>
                <a:effectLst/>
                <a:latin typeface="Arial" panose="020B0604020202020204" pitchFamily="34" charset="0"/>
              </a:rPr>
              <a:t>If it appears to a police officer that a person has a mental health problem and is in immediate need of care, the police officer may take the person to a place of safety (or keep the person at a place of safety), if they believe it is in the best interests of the person or for the protection of others. A Section 136 allows someone to be kept in the place of safety for up to 24 hours.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Informal</a:t>
            </a:r>
            <a:r>
              <a:rPr lang="en-GB" dirty="0"/>
              <a:t>:</a:t>
            </a:r>
            <a:r>
              <a:rPr lang="en-GB" sz="1200" dirty="0"/>
              <a:t> If a person is having in-patient treatment in a psychiatric hospital voluntarily and not detained by the MHA.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buNone/>
            </a:pPr>
            <a:r>
              <a:rPr lang="en-GB" dirty="0"/>
              <a:t>													</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50</a:t>
            </a:fld>
            <a:endParaRPr lang="en-GB"/>
          </a:p>
        </p:txBody>
      </p:sp>
    </p:spTree>
    <p:extLst>
      <p:ext uri="{BB962C8B-B14F-4D97-AF65-F5344CB8AC3E}">
        <p14:creationId xmlns:p14="http://schemas.microsoft.com/office/powerpoint/2010/main" val="2343432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2</a:t>
            </a:r>
            <a:r>
              <a:rPr lang="en-GB" b="1"/>
              <a:t> </a:t>
            </a:r>
            <a:r>
              <a:rPr lang="en-GB"/>
              <a:t>: </a:t>
            </a:r>
            <a:r>
              <a:rPr lang="en-GB" sz="1800" b="0" i="0" u="none" strike="noStrike">
                <a:solidFill>
                  <a:srgbClr val="000000"/>
                </a:solidFill>
                <a:effectLst/>
                <a:latin typeface="Arial" panose="020B0604020202020204" pitchFamily="34" charset="0"/>
              </a:rPr>
              <a:t>A detention in hospital for assessment (or assessment followed by medical treatment) when someone has a mental health problem and needs to be detained for their own health or safety or to protect others. A Section 2 can last for up to 28 days.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3</a:t>
            </a:r>
            <a:r>
              <a:rPr lang="en-GB" b="1"/>
              <a:t> </a:t>
            </a:r>
            <a:r>
              <a:rPr lang="en-GB"/>
              <a:t>: </a:t>
            </a:r>
            <a:r>
              <a:rPr lang="en-GB" sz="1800" b="0" i="0" u="none" strike="noStrike">
                <a:solidFill>
                  <a:srgbClr val="000000"/>
                </a:solidFill>
                <a:effectLst/>
                <a:latin typeface="Arial" panose="020B0604020202020204" pitchFamily="34" charset="0"/>
              </a:rPr>
              <a:t>A detention in hospital for treatment of a mental health problem, where appropriate treatment cannot be given unless the person is detained, and the detention is necessary for the person’s own health or safety or the protection of others. A Section 3 can last for up to six months in the first instance and can then be renewed by a responsible clinician.</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4</a:t>
            </a:r>
            <a:r>
              <a:rPr lang="en-GB" b="1"/>
              <a:t> : </a:t>
            </a:r>
            <a:r>
              <a:rPr lang="en-GB" sz="1800" b="0" i="0" u="none" strike="noStrike">
                <a:solidFill>
                  <a:srgbClr val="000000"/>
                </a:solidFill>
                <a:effectLst/>
                <a:latin typeface="Arial" panose="020B0604020202020204" pitchFamily="34" charset="0"/>
              </a:rPr>
              <a:t>An emergency application made when there is an urgent need to detain someone in hospital under Section 2 of the Mental Health Act, but complying with the provisions of this section (e.g. needing two doctors to recommend that the person is detained) would result in an unacceptable delay. A Section 4 can last up to 72 hours from when someone is admitted to hospital.</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5(2)</a:t>
            </a:r>
            <a:r>
              <a:rPr lang="en-GB" b="1"/>
              <a:t> : </a:t>
            </a:r>
            <a:r>
              <a:rPr lang="en-GB" sz="1800" b="0" i="0" u="none" strike="noStrike">
                <a:solidFill>
                  <a:srgbClr val="000000"/>
                </a:solidFill>
                <a:effectLst/>
                <a:latin typeface="Arial" panose="020B0604020202020204" pitchFamily="34" charset="0"/>
              </a:rPr>
              <a:t>A detention occurring after a registered doctor or approved clinician issues a report to a hospital manager stating that someone who is in hospital but not currently detained (including patients being treated for physical health problems), should be kept in hospital due to their mental health needs. A Section 5(2) can last up to 72 hours, during which time arrangements can be made for the attendance of an Approved Mental Health Professional (AMHP) and a full assessment under the Mental Health Act.</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5(4):</a:t>
            </a:r>
            <a:r>
              <a:rPr lang="en-GB"/>
              <a:t> </a:t>
            </a:r>
            <a:r>
              <a:rPr lang="en-GB" sz="1800" b="0" i="0" u="none" strike="noStrike">
                <a:solidFill>
                  <a:srgbClr val="000000"/>
                </a:solidFill>
                <a:effectLst/>
                <a:latin typeface="Arial" panose="020B0604020202020204" pitchFamily="34" charset="0"/>
              </a:rPr>
              <a:t>Used by an appropriately qualified nurse to prevent a patient who is voluntarily receiving treatment for a mental health problem from leaving hospital, if the nurse deems that it is necessary for the person’s health or safety or for the protection of others, and it is not practical to get a practitioner or clinician to attend immediately to arrange a Section 5(2). A Section 5(4) can last up to 6 hours or until a practitioner with authority to detain someone arrives.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135</a:t>
            </a:r>
            <a:r>
              <a:rPr lang="en-GB" b="1"/>
              <a:t> : </a:t>
            </a:r>
            <a:r>
              <a:rPr lang="en-GB" sz="1800" b="0" i="0" u="none" strike="noStrike">
                <a:solidFill>
                  <a:srgbClr val="000000"/>
                </a:solidFill>
                <a:effectLst/>
                <a:latin typeface="Arial" panose="020B0604020202020204" pitchFamily="34" charset="0"/>
              </a:rPr>
              <a:t>If there is reasonable cause to suspect that a person with a mental health problem has or is being ill-treated or neglected or is unable to care for themself and live alone, then a magistrate can issue a warrant authorising a police officer to enter the person’s premises and take them to (or keep them at) a place of safety. A Section 135 allows someone to be kept in the place of safety for up to 24 hours.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136 :</a:t>
            </a:r>
            <a:r>
              <a:rPr lang="en-GB" b="1"/>
              <a:t> </a:t>
            </a:r>
            <a:r>
              <a:rPr lang="en-GB" sz="1800" b="0" i="0" u="none" strike="noStrike">
                <a:solidFill>
                  <a:srgbClr val="000000"/>
                </a:solidFill>
                <a:effectLst/>
                <a:latin typeface="Arial" panose="020B0604020202020204" pitchFamily="34" charset="0"/>
              </a:rPr>
              <a:t>If it appears to a police officer that a person has a mental health problem and is in immediate need of care, the police officer may take the person to a place of safety (or keep the person at a place of safety), if they believe it is in the best interests of the person or for the protection of others. A Section 136 allows someone to be kept in the place of safety for up to 24 hours.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51</a:t>
            </a:fld>
            <a:endParaRPr lang="en-GB"/>
          </a:p>
        </p:txBody>
      </p:sp>
    </p:spTree>
    <p:extLst>
      <p:ext uri="{BB962C8B-B14F-4D97-AF65-F5344CB8AC3E}">
        <p14:creationId xmlns:p14="http://schemas.microsoft.com/office/powerpoint/2010/main" val="3000345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52</a:t>
            </a:fld>
            <a:endParaRPr lang="en-GB"/>
          </a:p>
        </p:txBody>
      </p:sp>
    </p:spTree>
    <p:extLst>
      <p:ext uri="{BB962C8B-B14F-4D97-AF65-F5344CB8AC3E}">
        <p14:creationId xmlns:p14="http://schemas.microsoft.com/office/powerpoint/2010/main" val="352857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800" b="1" i="0" u="none" strike="noStrike">
                <a:solidFill>
                  <a:srgbClr val="000000"/>
                </a:solidFill>
                <a:effectLst/>
                <a:latin typeface="Arial" panose="020B0604020202020204" pitchFamily="34" charset="0"/>
              </a:rPr>
              <a:t>Community Treatment Order (CTO):</a:t>
            </a:r>
            <a:r>
              <a:rPr lang="en-GB"/>
              <a:t> </a:t>
            </a:r>
            <a:r>
              <a:rPr lang="en-GB" sz="1800" b="0" i="0" u="none" strike="noStrike">
                <a:solidFill>
                  <a:srgbClr val="000000"/>
                </a:solidFill>
                <a:effectLst/>
                <a:latin typeface="Arial" panose="020B0604020202020204" pitchFamily="34" charset="0"/>
              </a:rPr>
              <a:t>When a person is detained under certain sections, they can be discharged from hospital under a CTO. This means that the person has to adhere to certain rules, which may include meeting with certain professionals, living at a particular address or accepting certain treatments, including medication. If these rules are not adhered to, the person can be returned to hospital. CTOs can last up to six months in the first instance and can then be renewed.</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53</a:t>
            </a:fld>
            <a:endParaRPr lang="en-GB"/>
          </a:p>
        </p:txBody>
      </p:sp>
    </p:spTree>
    <p:extLst>
      <p:ext uri="{BB962C8B-B14F-4D97-AF65-F5344CB8AC3E}">
        <p14:creationId xmlns:p14="http://schemas.microsoft.com/office/powerpoint/2010/main" val="1744912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54</a:t>
            </a:fld>
            <a:endParaRPr lang="en-GB"/>
          </a:p>
        </p:txBody>
      </p:sp>
    </p:spTree>
    <p:extLst>
      <p:ext uri="{BB962C8B-B14F-4D97-AF65-F5344CB8AC3E}">
        <p14:creationId xmlns:p14="http://schemas.microsoft.com/office/powerpoint/2010/main" val="3558606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55</a:t>
            </a:fld>
            <a:endParaRPr lang="en-GB"/>
          </a:p>
        </p:txBody>
      </p:sp>
    </p:spTree>
    <p:extLst>
      <p:ext uri="{BB962C8B-B14F-4D97-AF65-F5344CB8AC3E}">
        <p14:creationId xmlns:p14="http://schemas.microsoft.com/office/powerpoint/2010/main" val="2455995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56</a:t>
            </a:fld>
            <a:endParaRPr lang="en-GB"/>
          </a:p>
        </p:txBody>
      </p:sp>
    </p:spTree>
    <p:extLst>
      <p:ext uri="{BB962C8B-B14F-4D97-AF65-F5344CB8AC3E}">
        <p14:creationId xmlns:p14="http://schemas.microsoft.com/office/powerpoint/2010/main" val="184054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57</a:t>
            </a:fld>
            <a:endParaRPr lang="en-GB"/>
          </a:p>
        </p:txBody>
      </p:sp>
    </p:spTree>
    <p:extLst>
      <p:ext uri="{BB962C8B-B14F-4D97-AF65-F5344CB8AC3E}">
        <p14:creationId xmlns:p14="http://schemas.microsoft.com/office/powerpoint/2010/main" val="2857189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58</a:t>
            </a:fld>
            <a:endParaRPr lang="en-GB"/>
          </a:p>
        </p:txBody>
      </p:sp>
    </p:spTree>
    <p:extLst>
      <p:ext uri="{BB962C8B-B14F-4D97-AF65-F5344CB8AC3E}">
        <p14:creationId xmlns:p14="http://schemas.microsoft.com/office/powerpoint/2010/main" val="407847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9</a:t>
            </a:fld>
            <a:endParaRPr lang="en-GB"/>
          </a:p>
        </p:txBody>
      </p:sp>
    </p:spTree>
    <p:extLst>
      <p:ext uri="{BB962C8B-B14F-4D97-AF65-F5344CB8AC3E}">
        <p14:creationId xmlns:p14="http://schemas.microsoft.com/office/powerpoint/2010/main" val="959513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number of detentions starting in the year, including both civil detentions under Part II and detentions via the Criminal Justice System under Part III of the 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Number of distinct MHA detention episodes active in the financial year to date  reporting period, includes both episodes starting in the reporting period and episodes starting in prior reporting periods that are ongoing.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buNone/>
            </a:pPr>
            <a:endParaRPr lang="en-GB"/>
          </a:p>
          <a:p>
            <a:pPr marL="0" lvl="0" indent="0">
              <a:buNone/>
            </a:pPr>
            <a:r>
              <a:rPr lang="en-GB"/>
              <a:t>Notes:</a:t>
            </a:r>
          </a:p>
          <a:p>
            <a:pPr marL="171450" lvl="0" indent="-171450">
              <a:buFont typeface="Arial" panose="020B0604020202020204" pitchFamily="34" charset="0"/>
              <a:buChar char="•"/>
            </a:pPr>
            <a:r>
              <a:rPr lang="en-GB"/>
              <a:t>Detentions data are incomplete in 2021-22 so the counts and rates shown are lower than the true figures. </a:t>
            </a:r>
          </a:p>
          <a:p>
            <a:pPr marL="171450" lvl="0" indent="-171450">
              <a:buFont typeface="Arial" panose="020B0604020202020204" pitchFamily="34" charset="0"/>
              <a:buChar char="•"/>
            </a:pPr>
            <a:r>
              <a:rPr lang="en-GB"/>
              <a:t>Demographic breakdowns use the last set of person characteristics (e.g. age, gender or ethnicity) recorded in the year. This is to prevent instances where one person may have been recorded with different characteristics in different submissions. By taking the latest available demographics this ensures each person is consistently assigned with one age, gender and ethnic group. Caution should therefore be used when interpreting small numbers due to possible data quality issues.</a:t>
            </a:r>
          </a:p>
          <a:p>
            <a:pPr marL="171450" lvl="0" indent="-171450">
              <a:buFont typeface="Arial" panose="020B0604020202020204" pitchFamily="34" charset="0"/>
              <a:buChar char="•"/>
            </a:pPr>
            <a:r>
              <a:rPr lang="en-GB"/>
              <a:t>Top level STP population figures are based on ONS mid 2020 population estimates for 2020 CCG mapped to 2021 CCG mapped to STP. </a:t>
            </a:r>
          </a:p>
          <a:p>
            <a:pPr marL="171450" lvl="0" indent="-171450">
              <a:buFont typeface="Arial" panose="020B0604020202020204" pitchFamily="34" charset="0"/>
              <a:buChar char="•"/>
            </a:pPr>
            <a:r>
              <a:rPr lang="en-GB"/>
              <a:t>STP demographic population figures are based on ONS mid 2019 population estimates for 2019 CCG mapped to 2021 CCG mapped to STP.</a:t>
            </a:r>
          </a:p>
          <a:p>
            <a:pPr marL="171450" lvl="0" indent="-171450">
              <a:buFont typeface="Arial" panose="020B0604020202020204" pitchFamily="34" charset="0"/>
              <a:buChar char="•"/>
            </a:pPr>
            <a:r>
              <a:rPr lang="en-GB" sz="1800" b="0" i="0" u="none" strike="noStrike">
                <a:solidFill>
                  <a:srgbClr val="0F0F0F"/>
                </a:solidFill>
                <a:effectLst/>
                <a:latin typeface="Arial" panose="020B0604020202020204" pitchFamily="34" charset="0"/>
              </a:rPr>
              <a:t>STP deprivation figures are based on ONS mid 2019 population estimates for 2019 LSOA mapped to 2021 CCG mapped to STP. LSOA to CCG is based off postcode. 2019 LSOA data is available at:</a:t>
            </a:r>
            <a:r>
              <a:rPr lang="en-GB"/>
              <a:t> </a:t>
            </a:r>
            <a:r>
              <a:rPr lang="en-GB" sz="1800" b="0" i="0" u="sng" strike="noStrike">
                <a:solidFill>
                  <a:srgbClr val="003087"/>
                </a:solidFill>
                <a:effectLst/>
                <a:latin typeface="Arial" panose="020B0604020202020204" pitchFamily="34" charset="0"/>
                <a:hlinkClick r:id="rId3"/>
              </a:rPr>
              <a:t>https://www.ons.gov.uk/file?uri=/peoplepopulationandcommunity/populationandmigration/populationestimates/datasets/lowersuperoutputareamidyearpopulationestimates/mid2019sape22dt2/sape22dt2mid2019lsoasyoaestimatesunformatted.zip</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59</a:t>
            </a:fld>
            <a:endParaRPr lang="en-GB"/>
          </a:p>
        </p:txBody>
      </p:sp>
    </p:spTree>
    <p:extLst>
      <p:ext uri="{BB962C8B-B14F-4D97-AF65-F5344CB8AC3E}">
        <p14:creationId xmlns:p14="http://schemas.microsoft.com/office/powerpoint/2010/main" val="2670233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Notes:</a:t>
            </a:r>
          </a:p>
          <a:p>
            <a:pPr marL="171450" lvl="0" indent="-171450">
              <a:buFont typeface="Arial" panose="020B0604020202020204" pitchFamily="34" charset="0"/>
              <a:buChar char="•"/>
            </a:pPr>
            <a:r>
              <a:rPr lang="en-GB" dirty="0"/>
              <a:t>Detentions data are incomplete in 2021-22 so the counts and rates shown are lower than the true figures. </a:t>
            </a:r>
          </a:p>
          <a:p>
            <a:pPr marL="171450" lvl="0" indent="-171450">
              <a:buFont typeface="Arial" panose="020B0604020202020204" pitchFamily="34" charset="0"/>
              <a:buChar char="•"/>
            </a:pPr>
            <a:r>
              <a:rPr lang="en-GB" dirty="0"/>
              <a:t>Demographic breakdowns use the last set of person characteristics (e.g. age, gender or ethnicity) recorded in the year. This is to prevent instances where one person may have been recorded with different characteristics in different submissions. By taking the latest available demographics this ensures each person is consistently assigned with one age, gender and ethnic group. Caution should therefore be used when interpreting small numbers due to possible data quality </a:t>
            </a:r>
            <a:r>
              <a:rPr lang="en-GB" dirty="0" err="1"/>
              <a:t>issues.Top</a:t>
            </a:r>
            <a:r>
              <a:rPr lang="en-GB" dirty="0"/>
              <a:t> level STP population figures are based on ONS mid 2020 population estimates for 2020 CCG mapped to 2021 CCG mapped to STP.STP demographic population figures are based on ONS mid 2019 population estimates for 2019 CCG mapped to 2021 CCG mapped to STP.													</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60</a:t>
            </a:fld>
            <a:endParaRPr lang="en-GB"/>
          </a:p>
        </p:txBody>
      </p:sp>
    </p:spTree>
    <p:extLst>
      <p:ext uri="{BB962C8B-B14F-4D97-AF65-F5344CB8AC3E}">
        <p14:creationId xmlns:p14="http://schemas.microsoft.com/office/powerpoint/2010/main" val="3644513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Notes:</a:t>
            </a:r>
          </a:p>
          <a:p>
            <a:pPr marL="171450" lvl="0" indent="-171450">
              <a:buFont typeface="Arial" panose="020B0604020202020204" pitchFamily="34" charset="0"/>
              <a:buChar char="•"/>
            </a:pPr>
            <a:r>
              <a:rPr lang="en-GB"/>
              <a:t>Detentions data are incomplete in 2021-22 so the counts and rates shown are lower than the true figures. </a:t>
            </a:r>
          </a:p>
          <a:p>
            <a:pPr marL="171450" lvl="0" indent="-171450">
              <a:buFont typeface="Arial" panose="020B0604020202020204" pitchFamily="34" charset="0"/>
              <a:buChar char="•"/>
            </a:pPr>
            <a:r>
              <a:rPr lang="en-GB"/>
              <a:t>Demographic breakdowns use the last set of person characteristics (e.g. age, gender or ethnicity) recorded in the year. This is to prevent instances where one person may have been recorded with different characteristics in different submissions. By taking the latest available demographics this ensures each person is consistently assigned with one age, gender and ethnic group. Caution should therefore be used when interpreting small numbers due to possible data quality issues.</a:t>
            </a:r>
          </a:p>
          <a:p>
            <a:pPr marL="171450" lvl="0" indent="-171450">
              <a:buFont typeface="Arial" panose="020B0604020202020204" pitchFamily="34" charset="0"/>
              <a:buChar char="•"/>
            </a:pPr>
            <a:r>
              <a:rPr lang="en-GB"/>
              <a:t>Top level STP population figures are based on ONS mid 2020 population estimates for 2020 CCG mapped to 2021 CCG mapped to STP. </a:t>
            </a:r>
          </a:p>
          <a:p>
            <a:pPr marL="171450" lvl="0" indent="-171450">
              <a:buFont typeface="Arial" panose="020B0604020202020204" pitchFamily="34" charset="0"/>
              <a:buChar char="•"/>
            </a:pPr>
            <a:r>
              <a:rPr lang="en-GB"/>
              <a:t>STP demographic population figures are based on ONS mid 2019 population estimates for 2019 CCG mapped to 2021 CCG mapped to STP.</a:t>
            </a:r>
          </a:p>
          <a:p>
            <a:pPr marL="171450" lvl="0" indent="-171450">
              <a:buFont typeface="Arial" panose="020B0604020202020204" pitchFamily="34" charset="0"/>
              <a:buChar char="•"/>
            </a:pPr>
            <a:r>
              <a:rPr lang="en-GB" sz="1800" b="0" i="0" u="none" strike="noStrike">
                <a:solidFill>
                  <a:srgbClr val="0F0F0F"/>
                </a:solidFill>
                <a:effectLst/>
                <a:latin typeface="Arial" panose="020B0604020202020204" pitchFamily="34" charset="0"/>
              </a:rPr>
              <a:t>STP deprivation figures are based on ONS mid 2019 population estimates for 2019 LSOA mapped to 2021 CCG mapped to STP. LSOA to CCG is based off postcode. 2019 LSOA data is available at:</a:t>
            </a:r>
            <a:r>
              <a:rPr lang="en-GB"/>
              <a:t> </a:t>
            </a:r>
            <a:r>
              <a:rPr lang="en-GB" sz="1800" b="0" i="0" u="sng" strike="noStrike">
                <a:solidFill>
                  <a:srgbClr val="003087"/>
                </a:solidFill>
                <a:effectLst/>
                <a:latin typeface="Arial" panose="020B0604020202020204" pitchFamily="34" charset="0"/>
                <a:hlinkClick r:id="rId3"/>
              </a:rPr>
              <a:t>https://www.ons.gov.uk/file?uri=/peoplepopulationandcommunity/populationandmigration/populationestimates/datasets/lowersuperoutputareamidyearpopulationestimates/mid2019sape22dt2/sape22dt2mid2019lsoasyoaestimatesunformatted.zip</a:t>
            </a:r>
            <a:r>
              <a:rPr lang="en-GB"/>
              <a:t> </a:t>
            </a:r>
          </a:p>
          <a:p>
            <a:pPr marL="171450" lvl="0" indent="-171450">
              <a:buFont typeface="Arial" panose="020B0604020202020204" pitchFamily="34" charset="0"/>
              <a:buChar char="•"/>
            </a:pPr>
            <a:endParaRPr lang="en-GB"/>
          </a:p>
          <a:p>
            <a:pPr marL="171450" lvl="0" indent="-171450">
              <a:buFont typeface="Arial" panose="020B0604020202020204" pitchFamily="34" charset="0"/>
              <a:buChar char="•"/>
            </a:pPr>
            <a:endParaRPr lang="en-GB"/>
          </a:p>
          <a:p>
            <a:pPr marL="0" lvl="0" indent="0">
              <a:buFont typeface="Arial" panose="020B0604020202020204" pitchFamily="34" charset="0"/>
              <a:buNone/>
            </a:pPr>
            <a:r>
              <a:rPr lang="en-GB" b="1"/>
              <a:t>Ethnic groups and subgroups</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White:</a:t>
            </a:r>
            <a:r>
              <a:rPr lang="en-GB"/>
              <a:t> </a:t>
            </a:r>
            <a:r>
              <a:rPr lang="en-GB" sz="1800" b="0" i="0" u="none" strike="noStrike">
                <a:solidFill>
                  <a:srgbClr val="0F0F0F"/>
                </a:solidFill>
                <a:effectLst/>
                <a:latin typeface="Arial" panose="020B0604020202020204" pitchFamily="34" charset="0"/>
              </a:rPr>
              <a:t>White British,</a:t>
            </a:r>
            <a:r>
              <a:rPr lang="en-GB"/>
              <a:t> </a:t>
            </a:r>
            <a:r>
              <a:rPr lang="en-GB" sz="1800" b="0" i="0" u="none" strike="noStrike">
                <a:solidFill>
                  <a:srgbClr val="0F0F0F"/>
                </a:solidFill>
                <a:effectLst/>
                <a:latin typeface="Arial" panose="020B0604020202020204" pitchFamily="34" charset="0"/>
              </a:rPr>
              <a:t>White Irish,</a:t>
            </a:r>
            <a:r>
              <a:rPr lang="en-GB"/>
              <a:t> </a:t>
            </a:r>
            <a:r>
              <a:rPr lang="en-GB" sz="1800" b="0" i="0" u="none" strike="noStrike">
                <a:solidFill>
                  <a:srgbClr val="0F0F0F"/>
                </a:solidFill>
                <a:effectLst/>
                <a:latin typeface="Arial" panose="020B0604020202020204" pitchFamily="34" charset="0"/>
              </a:rPr>
              <a:t>Any Other White Background,</a:t>
            </a:r>
            <a:r>
              <a:rPr lang="en-GB"/>
              <a:t> </a:t>
            </a:r>
            <a:r>
              <a:rPr lang="en-GB" sz="1800" b="0" i="0" u="none" strike="noStrike">
                <a:solidFill>
                  <a:srgbClr val="0F0F0F"/>
                </a:solidFill>
                <a:effectLst/>
                <a:latin typeface="Arial" panose="020B0604020202020204" pitchFamily="34" charset="0"/>
              </a:rPr>
              <a:t>Gypsy or Irish Traveller</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Mixed:</a:t>
            </a:r>
            <a:r>
              <a:rPr lang="en-GB"/>
              <a:t> </a:t>
            </a:r>
            <a:r>
              <a:rPr lang="en-GB" sz="1800" b="0" i="0" u="none" strike="noStrike">
                <a:solidFill>
                  <a:srgbClr val="0F0F0F"/>
                </a:solidFill>
                <a:effectLst/>
                <a:latin typeface="Arial" panose="020B0604020202020204" pitchFamily="34" charset="0"/>
              </a:rPr>
              <a:t>White and Black Caribbean,</a:t>
            </a:r>
            <a:r>
              <a:rPr lang="en-GB"/>
              <a:t> </a:t>
            </a:r>
            <a:r>
              <a:rPr lang="en-GB" sz="1800" b="0" i="0" u="none" strike="noStrike">
                <a:solidFill>
                  <a:srgbClr val="0F0F0F"/>
                </a:solidFill>
                <a:effectLst/>
                <a:latin typeface="Arial" panose="020B0604020202020204" pitchFamily="34" charset="0"/>
              </a:rPr>
              <a:t>White and Black African,</a:t>
            </a:r>
            <a:r>
              <a:rPr lang="en-GB"/>
              <a:t> </a:t>
            </a:r>
            <a:r>
              <a:rPr lang="en-GB" sz="1800" b="0" i="0" u="none" strike="noStrike">
                <a:solidFill>
                  <a:srgbClr val="0F0F0F"/>
                </a:solidFill>
                <a:effectLst/>
                <a:latin typeface="Arial" panose="020B0604020202020204" pitchFamily="34" charset="0"/>
              </a:rPr>
              <a:t>White and Asian,</a:t>
            </a:r>
            <a:r>
              <a:rPr lang="en-GB"/>
              <a:t> </a:t>
            </a:r>
            <a:r>
              <a:rPr lang="en-GB" sz="1800" b="0" i="0" u="none" strike="noStrike">
                <a:solidFill>
                  <a:srgbClr val="0F0F0F"/>
                </a:solidFill>
                <a:effectLst/>
                <a:latin typeface="Arial" panose="020B0604020202020204" pitchFamily="34" charset="0"/>
              </a:rPr>
              <a:t>Any Other Mixed Background</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Asian or Asian British:</a:t>
            </a:r>
            <a:r>
              <a:rPr lang="en-GB"/>
              <a:t> </a:t>
            </a:r>
            <a:r>
              <a:rPr lang="en-GB" sz="1800" b="0" i="0" u="none" strike="noStrike">
                <a:solidFill>
                  <a:srgbClr val="0F0F0F"/>
                </a:solidFill>
                <a:effectLst/>
                <a:latin typeface="Arial" panose="020B0604020202020204" pitchFamily="34" charset="0"/>
              </a:rPr>
              <a:t>Indian,</a:t>
            </a:r>
            <a:r>
              <a:rPr lang="en-GB"/>
              <a:t> </a:t>
            </a:r>
            <a:r>
              <a:rPr lang="en-GB" sz="1800" b="0" i="0" u="none" strike="noStrike">
                <a:solidFill>
                  <a:srgbClr val="0F0F0F"/>
                </a:solidFill>
                <a:effectLst/>
                <a:latin typeface="Arial" panose="020B0604020202020204" pitchFamily="34" charset="0"/>
              </a:rPr>
              <a:t>Pakistani,</a:t>
            </a:r>
            <a:r>
              <a:rPr lang="en-GB"/>
              <a:t> </a:t>
            </a:r>
            <a:r>
              <a:rPr lang="en-GB" sz="1800" b="0" i="0" u="none" strike="noStrike">
                <a:solidFill>
                  <a:srgbClr val="0F0F0F"/>
                </a:solidFill>
                <a:effectLst/>
                <a:latin typeface="Arial" panose="020B0604020202020204" pitchFamily="34" charset="0"/>
              </a:rPr>
              <a:t>Bangladeshi,</a:t>
            </a:r>
            <a:r>
              <a:rPr lang="en-GB"/>
              <a:t> </a:t>
            </a:r>
            <a:r>
              <a:rPr lang="en-GB" sz="1800" b="0" i="0" u="none" strike="noStrike">
                <a:solidFill>
                  <a:srgbClr val="0F0F0F"/>
                </a:solidFill>
                <a:effectLst/>
                <a:latin typeface="Arial" panose="020B0604020202020204" pitchFamily="34" charset="0"/>
              </a:rPr>
              <a:t>Any Other Asian Background</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Black or Black British:</a:t>
            </a:r>
            <a:r>
              <a:rPr lang="en-GB"/>
              <a:t> </a:t>
            </a:r>
            <a:r>
              <a:rPr lang="en-GB" sz="1800" b="0" i="0" u="none" strike="noStrike">
                <a:solidFill>
                  <a:srgbClr val="0F0F0F"/>
                </a:solidFill>
                <a:effectLst/>
                <a:latin typeface="Arial" panose="020B0604020202020204" pitchFamily="34" charset="0"/>
              </a:rPr>
              <a:t>African,</a:t>
            </a:r>
            <a:r>
              <a:rPr lang="en-GB"/>
              <a:t> </a:t>
            </a:r>
            <a:r>
              <a:rPr lang="en-GB" sz="1800" b="0" i="0" u="none" strike="noStrike">
                <a:solidFill>
                  <a:srgbClr val="0F0F0F"/>
                </a:solidFill>
                <a:effectLst/>
                <a:latin typeface="Arial" panose="020B0604020202020204" pitchFamily="34" charset="0"/>
              </a:rPr>
              <a:t>Caribbean,</a:t>
            </a:r>
            <a:r>
              <a:rPr lang="en-GB"/>
              <a:t> </a:t>
            </a:r>
            <a:r>
              <a:rPr lang="en-GB" sz="1800" b="0" i="0" u="none" strike="noStrike">
                <a:solidFill>
                  <a:srgbClr val="0F0F0F"/>
                </a:solidFill>
                <a:effectLst/>
                <a:latin typeface="Arial" panose="020B0604020202020204" pitchFamily="34" charset="0"/>
              </a:rPr>
              <a:t>Any Other Black Background</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Other Ethnic Groups:</a:t>
            </a:r>
            <a:r>
              <a:rPr lang="en-GB"/>
              <a:t> </a:t>
            </a:r>
            <a:r>
              <a:rPr lang="en-GB" sz="1800" b="0" i="0" u="none" strike="noStrike">
                <a:solidFill>
                  <a:srgbClr val="0F0F0F"/>
                </a:solidFill>
                <a:effectLst/>
                <a:latin typeface="Arial" panose="020B0604020202020204" pitchFamily="34" charset="0"/>
              </a:rPr>
              <a:t>Chinese,</a:t>
            </a:r>
            <a:r>
              <a:rPr lang="en-GB"/>
              <a:t> </a:t>
            </a:r>
            <a:r>
              <a:rPr lang="en-GB" sz="1800" b="0" i="0" u="none" strike="noStrike">
                <a:solidFill>
                  <a:srgbClr val="0F0F0F"/>
                </a:solidFill>
                <a:effectLst/>
                <a:latin typeface="Arial" panose="020B0604020202020204" pitchFamily="34" charset="0"/>
              </a:rPr>
              <a:t>Any Other Ethnic Group,</a:t>
            </a:r>
            <a:r>
              <a:rPr lang="en-GB"/>
              <a:t> </a:t>
            </a:r>
            <a:r>
              <a:rPr lang="en-GB" sz="1800" b="0" i="0" u="none" strike="noStrike">
                <a:solidFill>
                  <a:srgbClr val="0F0F0F"/>
                </a:solidFill>
                <a:effectLst/>
                <a:latin typeface="Arial" panose="020B0604020202020204" pitchFamily="34" charset="0"/>
              </a:rPr>
              <a:t>Arab</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61</a:t>
            </a:fld>
            <a:endParaRPr lang="en-GB"/>
          </a:p>
        </p:txBody>
      </p:sp>
    </p:spTree>
    <p:extLst>
      <p:ext uri="{BB962C8B-B14F-4D97-AF65-F5344CB8AC3E}">
        <p14:creationId xmlns:p14="http://schemas.microsoft.com/office/powerpoint/2010/main" val="2081886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Base population used to calculate rates – 2021 Census usual resident population. </a:t>
            </a:r>
          </a:p>
          <a:p>
            <a:pPr marL="0" lvl="0" indent="0">
              <a:buNone/>
            </a:pPr>
            <a:r>
              <a:rPr lang="en-GB" sz="1800" b="0" i="0" u="none" strike="noStrike">
                <a:solidFill>
                  <a:srgbClr val="000000"/>
                </a:solidFill>
                <a:effectLst/>
                <a:latin typeface="Calibri" panose="020F0502020204030204" pitchFamily="34" charset="0"/>
              </a:rPr>
              <a:t>Aggregated UTLA populations to calculate the police force area based on the county areas</a:t>
            </a:r>
            <a:r>
              <a:rPr lang="en-GB"/>
              <a:t> </a:t>
            </a:r>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62</a:t>
            </a:fld>
            <a:endParaRPr lang="en-GB"/>
          </a:p>
        </p:txBody>
      </p:sp>
    </p:spTree>
    <p:extLst>
      <p:ext uri="{BB962C8B-B14F-4D97-AF65-F5344CB8AC3E}">
        <p14:creationId xmlns:p14="http://schemas.microsoft.com/office/powerpoint/2010/main" val="266508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Base population used to calculate rates – 2021 Census usual resident population. </a:t>
            </a:r>
          </a:p>
          <a:p>
            <a:pPr marL="0" lvl="0" indent="0">
              <a:buNone/>
            </a:pPr>
            <a:r>
              <a:rPr lang="en-GB" sz="1200" b="0" i="0" u="none" strike="noStrike">
                <a:solidFill>
                  <a:srgbClr val="000000"/>
                </a:solidFill>
                <a:effectLst/>
                <a:latin typeface="Calibri" panose="020F0502020204030204" pitchFamily="34" charset="0"/>
              </a:rPr>
              <a:t>Aggregated UTLA populations to calculate the police force area based on the county areas</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63</a:t>
            </a:fld>
            <a:endParaRPr lang="en-GB"/>
          </a:p>
        </p:txBody>
      </p:sp>
    </p:spTree>
    <p:extLst>
      <p:ext uri="{BB962C8B-B14F-4D97-AF65-F5344CB8AC3E}">
        <p14:creationId xmlns:p14="http://schemas.microsoft.com/office/powerpoint/2010/main" val="16578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Base population used to calculate rates – 2021 Census usual resident population. </a:t>
            </a:r>
          </a:p>
          <a:p>
            <a:pPr marL="0" lvl="0" indent="0">
              <a:buNone/>
            </a:pPr>
            <a:r>
              <a:rPr lang="en-GB" sz="1200" b="0" i="0" u="none" strike="noStrike">
                <a:solidFill>
                  <a:srgbClr val="000000"/>
                </a:solidFill>
                <a:effectLst/>
                <a:latin typeface="Calibri" panose="020F0502020204030204" pitchFamily="34" charset="0"/>
              </a:rPr>
              <a:t>Aggregated UTLA populations to calculate the police force area based on the county areas</a:t>
            </a:r>
            <a:r>
              <a:rPr lang="en-GB"/>
              <a:t> </a:t>
            </a:r>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64</a:t>
            </a:fld>
            <a:endParaRPr lang="en-GB"/>
          </a:p>
        </p:txBody>
      </p:sp>
    </p:spTree>
    <p:extLst>
      <p:ext uri="{BB962C8B-B14F-4D97-AF65-F5344CB8AC3E}">
        <p14:creationId xmlns:p14="http://schemas.microsoft.com/office/powerpoint/2010/main" val="2910165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65</a:t>
            </a:fld>
            <a:endParaRPr lang="en-GB"/>
          </a:p>
        </p:txBody>
      </p:sp>
    </p:spTree>
    <p:extLst>
      <p:ext uri="{BB962C8B-B14F-4D97-AF65-F5344CB8AC3E}">
        <p14:creationId xmlns:p14="http://schemas.microsoft.com/office/powerpoint/2010/main" val="2278484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Acute inpatient services provide treatment when a person’s mental health condition cannot be managed in the community, and where specialist care is required in a safe and therapeutic setting</a:t>
            </a:r>
            <a:r>
              <a:rPr lang="en-GB" sz="1800" kern="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66</a:t>
            </a:fld>
            <a:endParaRPr lang="en-GB"/>
          </a:p>
        </p:txBody>
      </p:sp>
    </p:spTree>
    <p:extLst>
      <p:ext uri="{BB962C8B-B14F-4D97-AF65-F5344CB8AC3E}">
        <p14:creationId xmlns:p14="http://schemas.microsoft.com/office/powerpoint/2010/main" val="23962237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Updated 14</a:t>
            </a:r>
            <a:r>
              <a:rPr lang="en-GB" baseline="30000"/>
              <a:t>th</a:t>
            </a:r>
            <a:r>
              <a:rPr lang="en-GB"/>
              <a:t> September 2023 with data to July (provisional) 2023</a:t>
            </a:r>
          </a:p>
          <a:p>
            <a:endParaRPr lang="en-GB"/>
          </a:p>
          <a:p>
            <a:r>
              <a:rPr lang="en-GB" sz="1200" b="1" i="0" u="none" strike="noStrike">
                <a:solidFill>
                  <a:srgbClr val="000000"/>
                </a:solidFill>
                <a:effectLst/>
                <a:latin typeface="Arial" panose="020B0604020202020204" pitchFamily="34" charset="0"/>
              </a:rPr>
              <a:t>Admissions via A&amp;E</a:t>
            </a:r>
            <a:r>
              <a:rPr lang="en-GB" sz="1200" b="0" i="0" u="none" strike="noStrike">
                <a:solidFill>
                  <a:srgbClr val="000000"/>
                </a:solidFill>
                <a:effectLst/>
                <a:latin typeface="Arial" panose="020B0604020202020204" pitchFamily="34" charset="0"/>
              </a:rPr>
              <a:t>: Proportion of inpatients admitted via Emergency Department.</a:t>
            </a: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 IDs where ADMISSION METHOD CODE is:</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 Accident and emergency, or dental casualty department of the Health Care Provider</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 - Accident and Emergency Department of another provider where the PATIENT had not been admitted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a:p>
            <a:r>
              <a:rPr lang="en-GB" sz="1200" b="1" i="0" u="none" strike="noStrike">
                <a:solidFill>
                  <a:srgbClr val="000000"/>
                </a:solidFill>
                <a:effectLst/>
                <a:latin typeface="Arial" panose="020B0604020202020204" pitchFamily="34" charset="0"/>
              </a:rPr>
              <a:t>Admissions via CRHT</a:t>
            </a:r>
            <a:r>
              <a:rPr lang="en-GB" sz="1200" b="0" i="0" u="none" strike="noStrike">
                <a:solidFill>
                  <a:srgbClr val="000000"/>
                </a:solidFill>
                <a:effectLst/>
                <a:latin typeface="Arial" panose="020B0604020202020204" pitchFamily="34" charset="0"/>
              </a:rPr>
              <a:t>: Proportion of inpatients admitted via Crisis Resolution Team</a:t>
            </a:r>
            <a:r>
              <a:rPr lang="en-GB"/>
              <a:t> </a:t>
            </a:r>
          </a:p>
          <a:p>
            <a:r>
              <a:rPr lang="en-GB" sz="1200" b="0" i="0" u="sng" strike="noStrike">
                <a:solidFill>
                  <a:srgbClr val="000000"/>
                </a:solidFill>
                <a:effectLst/>
                <a:latin typeface="Arial" panose="020B0604020202020204" pitchFamily="34" charset="0"/>
              </a:rPr>
              <a:t>Denominator</a:t>
            </a:r>
            <a:r>
              <a:rPr lang="en-GB"/>
              <a:t> </a:t>
            </a:r>
            <a:r>
              <a:rPr lang="en-GB" sz="1200" b="0" i="0" u="none" strike="noStrike">
                <a:solidFill>
                  <a:srgbClr val="000000"/>
                </a:solidFill>
                <a:effectLst/>
                <a:latin typeface="Arial" panose="020B0604020202020204" pitchFamily="34" charset="0"/>
              </a:rPr>
              <a:t>Count of hospital spells starting in the reporting period</a:t>
            </a:r>
            <a:br>
              <a:rPr lang="en-GB" sz="1200" b="0" i="0" u="none" strike="noStrike">
                <a:solidFill>
                  <a:srgbClr val="000000"/>
                </a:solidFill>
                <a:effectLst/>
                <a:latin typeface="Arial" panose="020B0604020202020204" pitchFamily="34" charset="0"/>
              </a:rPr>
            </a:br>
            <a:r>
              <a:rPr lang="en-GB" sz="1200" b="0" i="0" u="sng" strike="noStrike">
                <a:solidFill>
                  <a:srgbClr val="000000"/>
                </a:solidFill>
                <a:effectLst/>
                <a:latin typeface="Arial" panose="020B0604020202020204" pitchFamily="34" charset="0"/>
              </a:rPr>
              <a:t>Numerator</a:t>
            </a:r>
            <a:r>
              <a:rPr lang="en-GB"/>
              <a:t> </a:t>
            </a:r>
            <a:r>
              <a:rPr lang="en-GB" sz="1200" b="0" i="0" u="none" strike="noStrike">
                <a:solidFill>
                  <a:srgbClr val="000000"/>
                </a:solidFill>
                <a:effectLst/>
                <a:latin typeface="Arial" panose="020B0604020202020204" pitchFamily="34" charset="0"/>
              </a:rPr>
              <a:t>Count of hospital spell IDs where ADMISSION METHOD CODE is:</a:t>
            </a:r>
            <a:br>
              <a:rPr lang="en-GB" sz="1200" b="0" i="0" u="none" strike="noStrike">
                <a:solidFill>
                  <a:srgbClr val="000000"/>
                </a:solidFill>
                <a:effectLst/>
                <a:latin typeface="Arial" panose="020B0604020202020204" pitchFamily="34" charset="0"/>
              </a:rPr>
            </a:br>
            <a:r>
              <a:rPr lang="en-GB" sz="1200" b="0" i="0" u="none" strike="noStrike">
                <a:solidFill>
                  <a:srgbClr val="000000"/>
                </a:solidFill>
                <a:effectLst/>
                <a:latin typeface="Wingdings" panose="05000000000000000000" pitchFamily="2" charset="2"/>
              </a:rPr>
              <a:t>25 </a:t>
            </a:r>
            <a:r>
              <a:rPr lang="en-GB" sz="1200" b="0" i="0" u="none" strike="noStrike">
                <a:solidFill>
                  <a:srgbClr val="000000"/>
                </a:solidFill>
                <a:effectLst/>
                <a:latin typeface="Arial" panose="020B0604020202020204" pitchFamily="34" charset="0"/>
              </a:rPr>
              <a:t>-  Admission via Mental Health Crisis Resolution Team</a:t>
            </a:r>
            <a:r>
              <a:rPr lang="en-GB"/>
              <a:t> </a:t>
            </a:r>
          </a:p>
          <a:p>
            <a:endParaRPr lang="en-GB"/>
          </a:p>
          <a:p>
            <a:r>
              <a:rPr lang="en-GB" sz="1200" b="1" i="0" u="none" strike="noStrike">
                <a:solidFill>
                  <a:srgbClr val="000000"/>
                </a:solidFill>
                <a:effectLst/>
                <a:latin typeface="Arial" panose="020B0604020202020204" pitchFamily="34" charset="0"/>
              </a:rPr>
              <a:t>Admissions not known to mental health services:</a:t>
            </a:r>
            <a:r>
              <a:rPr lang="en-GB" sz="1200" b="0" i="0" u="none" strike="noStrike">
                <a:solidFill>
                  <a:srgbClr val="000000"/>
                </a:solidFill>
                <a:effectLst/>
                <a:latin typeface="Arial" panose="020B0604020202020204" pitchFamily="34" charset="0"/>
              </a:rPr>
              <a:t> Proportion of inpatient admissions for people who have had not been in contact with Core Community Mental Health within the previous 6 months</a:t>
            </a:r>
            <a:r>
              <a:rPr lang="en-GB"/>
              <a:t> </a:t>
            </a: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Removing admissions for people 'known' to services, defined as: </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Hospital spells where the </a:t>
            </a:r>
            <a:r>
              <a:rPr lang="en-GB" sz="12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Person_ID</a:t>
            </a: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has had either an attended Care Contact or Indirect Activity, in the 365 days before date of admission. </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as part of the hospital spell record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in the two days prior to admission (i.e. gatekeeping CRHT referrals).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68</a:t>
            </a:fld>
            <a:endParaRPr lang="en-GB"/>
          </a:p>
        </p:txBody>
      </p:sp>
    </p:spTree>
    <p:extLst>
      <p:ext uri="{BB962C8B-B14F-4D97-AF65-F5344CB8AC3E}">
        <p14:creationId xmlns:p14="http://schemas.microsoft.com/office/powerpoint/2010/main" val="1624191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14</a:t>
            </a:r>
            <a:r>
              <a:rPr lang="en-GB" baseline="30000" dirty="0"/>
              <a:t>th</a:t>
            </a:r>
            <a:r>
              <a:rPr lang="en-GB" dirty="0"/>
              <a:t> September 2023 with data to July (provisional) 2023</a:t>
            </a:r>
          </a:p>
          <a:p>
            <a:endParaRPr lang="en-GB" dirty="0"/>
          </a:p>
          <a:p>
            <a:r>
              <a:rPr lang="en-GB" sz="1800" b="1" i="0" u="none" strike="noStrike" dirty="0">
                <a:solidFill>
                  <a:srgbClr val="000000"/>
                </a:solidFill>
                <a:effectLst/>
                <a:latin typeface="Arial" panose="020B0604020202020204" pitchFamily="34" charset="0"/>
              </a:rPr>
              <a:t>Admissions</a:t>
            </a:r>
            <a:r>
              <a:rPr lang="en-GB" sz="1800" b="0" i="0" u="none" strike="noStrike" dirty="0">
                <a:solidFill>
                  <a:srgbClr val="000000"/>
                </a:solidFill>
                <a:effectLst/>
                <a:latin typeface="Arial" panose="020B0604020202020204" pitchFamily="34" charset="0"/>
              </a:rPr>
              <a:t>: Count of hospital spells starting in the reporting period.</a:t>
            </a:r>
          </a:p>
          <a:p>
            <a:endParaRPr lang="en-GB" sz="1800" b="0" i="0" u="none" strike="noStrike" dirty="0">
              <a:solidFill>
                <a:srgbClr val="000000"/>
              </a:solidFill>
              <a:effectLst/>
              <a:latin typeface="Arial" panose="020B0604020202020204" pitchFamily="34" charset="0"/>
            </a:endParaRPr>
          </a:p>
          <a:p>
            <a:r>
              <a:rPr lang="en-GB" sz="1800" b="1" i="0" u="none" strike="noStrike" dirty="0">
                <a:solidFill>
                  <a:srgbClr val="000000"/>
                </a:solidFill>
                <a:effectLst/>
                <a:latin typeface="Arial" panose="020B0604020202020204" pitchFamily="34" charset="0"/>
              </a:rPr>
              <a:t>Admissions via A&amp;E</a:t>
            </a:r>
            <a:r>
              <a:rPr lang="en-GB" sz="1800" b="0" i="0" u="none" strike="noStrike" dirty="0">
                <a:solidFill>
                  <a:srgbClr val="000000"/>
                </a:solidFill>
                <a:effectLst/>
                <a:latin typeface="Arial" panose="020B0604020202020204" pitchFamily="34" charset="0"/>
              </a:rPr>
              <a:t>: Proportion of inpatients admitted via Emergency Department.</a:t>
            </a: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 IDs where ADMISSION METHOD CODE is:</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 Accident and emergency, or dental casualty department of the Health Care Provider</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 - Accident and Emergency Department of another provider where the PATIENT had not been admitted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sz="1800" b="1" i="0" u="none" strike="noStrike" dirty="0">
                <a:solidFill>
                  <a:srgbClr val="000000"/>
                </a:solidFill>
                <a:effectLst/>
                <a:latin typeface="Arial" panose="020B0604020202020204" pitchFamily="34" charset="0"/>
              </a:rPr>
              <a:t>Admissions via CRHT</a:t>
            </a:r>
            <a:r>
              <a:rPr lang="en-GB" sz="1800" b="0" i="0" u="none" strike="noStrike" dirty="0">
                <a:solidFill>
                  <a:srgbClr val="000000"/>
                </a:solidFill>
                <a:effectLst/>
                <a:latin typeface="Arial" panose="020B0604020202020204" pitchFamily="34" charset="0"/>
              </a:rPr>
              <a:t>: Proportion of inpatients admitted via Crisis Resolution Team</a:t>
            </a:r>
            <a:r>
              <a:rPr lang="en-GB" dirty="0"/>
              <a:t> </a:t>
            </a:r>
          </a:p>
          <a:p>
            <a:r>
              <a:rPr lang="en-GB" sz="1800" b="0" i="0" u="sng" strike="noStrike" dirty="0">
                <a:solidFill>
                  <a:srgbClr val="000000"/>
                </a:solidFill>
                <a:effectLst/>
                <a:latin typeface="Arial" panose="020B0604020202020204" pitchFamily="34" charset="0"/>
              </a:rPr>
              <a:t>Denominator</a:t>
            </a:r>
            <a:r>
              <a:rPr lang="en-GB" dirty="0"/>
              <a:t> </a:t>
            </a:r>
            <a:r>
              <a:rPr lang="en-GB" sz="1800" b="0" i="0" u="none" strike="noStrike" dirty="0">
                <a:solidFill>
                  <a:srgbClr val="000000"/>
                </a:solidFill>
                <a:effectLst/>
                <a:latin typeface="Arial" panose="020B0604020202020204" pitchFamily="34" charset="0"/>
              </a:rPr>
              <a:t>Count of hospital spells starting in the reporting period</a:t>
            </a:r>
            <a:br>
              <a:rPr lang="en-GB" sz="1800" b="0" i="0" u="none" strike="noStrike" dirty="0">
                <a:solidFill>
                  <a:srgbClr val="000000"/>
                </a:solidFill>
                <a:effectLst/>
                <a:latin typeface="Arial" panose="020B0604020202020204" pitchFamily="34" charset="0"/>
              </a:rPr>
            </a:br>
            <a:r>
              <a:rPr lang="en-GB" sz="1800" b="0" i="0" u="sng" strike="noStrike" dirty="0">
                <a:solidFill>
                  <a:srgbClr val="000000"/>
                </a:solidFill>
                <a:effectLst/>
                <a:latin typeface="Arial" panose="020B0604020202020204" pitchFamily="34" charset="0"/>
              </a:rPr>
              <a:t>Numerator</a:t>
            </a:r>
            <a:r>
              <a:rPr lang="en-GB" dirty="0"/>
              <a:t> </a:t>
            </a:r>
            <a:r>
              <a:rPr lang="en-GB" sz="1800" b="0" i="0" u="none" strike="noStrike" dirty="0">
                <a:solidFill>
                  <a:srgbClr val="000000"/>
                </a:solidFill>
                <a:effectLst/>
                <a:latin typeface="Arial" panose="020B0604020202020204" pitchFamily="34" charset="0"/>
              </a:rPr>
              <a:t>Count of hospital spell IDs where ADMISSION METHOD CODE is:</a:t>
            </a:r>
            <a:br>
              <a:rPr lang="en-GB" sz="1800" b="0" i="0" u="none" strike="noStrike" dirty="0">
                <a:solidFill>
                  <a:srgbClr val="000000"/>
                </a:solidFill>
                <a:effectLst/>
                <a:latin typeface="Arial" panose="020B0604020202020204" pitchFamily="34" charset="0"/>
              </a:rPr>
            </a:br>
            <a:r>
              <a:rPr lang="en-GB" sz="1800" b="0" i="0" u="none" strike="noStrike" dirty="0">
                <a:solidFill>
                  <a:srgbClr val="000000"/>
                </a:solidFill>
                <a:effectLst/>
                <a:latin typeface="Wingdings" panose="05000000000000000000" pitchFamily="2" charset="2"/>
              </a:rPr>
              <a:t>25 </a:t>
            </a:r>
            <a:r>
              <a:rPr lang="en-GB" sz="1800" b="0" i="0" u="none" strike="noStrike" dirty="0">
                <a:solidFill>
                  <a:srgbClr val="000000"/>
                </a:solidFill>
                <a:effectLst/>
                <a:latin typeface="Arial" panose="020B0604020202020204" pitchFamily="34" charset="0"/>
              </a:rPr>
              <a:t>-  Admission via Mental Health Crisis Resolution Team</a:t>
            </a:r>
            <a:r>
              <a:rPr lang="en-GB" dirty="0"/>
              <a:t> </a:t>
            </a:r>
          </a:p>
          <a:p>
            <a:endParaRPr lang="en-GB" dirty="0"/>
          </a:p>
          <a:p>
            <a:r>
              <a:rPr lang="en-GB" sz="1800" b="1" i="0" u="none" strike="noStrike" dirty="0">
                <a:solidFill>
                  <a:srgbClr val="000000"/>
                </a:solidFill>
                <a:effectLst/>
                <a:latin typeface="Arial" panose="020B0604020202020204" pitchFamily="34" charset="0"/>
              </a:rPr>
              <a:t>Admissions not known to mental health services:</a:t>
            </a:r>
            <a:r>
              <a:rPr lang="en-GB" sz="1800" b="0" i="0" u="none" strike="noStrike" dirty="0">
                <a:solidFill>
                  <a:srgbClr val="000000"/>
                </a:solidFill>
                <a:effectLst/>
                <a:latin typeface="Arial" panose="020B0604020202020204" pitchFamily="34" charset="0"/>
              </a:rPr>
              <a:t> Proportion of inpatient admissions for people who have had not been in contact with Core Community Mental Health within the previous 6 months</a:t>
            </a:r>
            <a:r>
              <a:rPr lang="en-GB" dirty="0"/>
              <a:t> </a:t>
            </a: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Removing admissions for people 'known' to services, defined as: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Hospital spells where the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Person_ID</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has had either an attended Care Contact or Indirect Activity, in the 365 days before date of admission.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as part of the hospital spell record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in the two days prior to admission (i.e. gatekeeping CRHT referrals).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69</a:t>
            </a:fld>
            <a:endParaRPr lang="en-GB"/>
          </a:p>
        </p:txBody>
      </p:sp>
    </p:spTree>
    <p:extLst>
      <p:ext uri="{BB962C8B-B14F-4D97-AF65-F5344CB8AC3E}">
        <p14:creationId xmlns:p14="http://schemas.microsoft.com/office/powerpoint/2010/main" val="282591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600"/>
              </a:spcAft>
            </a:pPr>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Talking Therapies (previously known as Improving Access to Psychological Therapies (IAPT) and later locally as the CPFT Psychological Wellbeing Service) provides </a:t>
            </a:r>
            <a:r>
              <a:rPr lang="en-GB" sz="1800" b="0" kern="0" dirty="0">
                <a:effectLst/>
                <a:latin typeface="Abadi Extra Light" panose="020B0204020104020204" pitchFamily="34" charset="0"/>
                <a:ea typeface="Times New Roman" panose="02020603050405020304" pitchFamily="18" charset="0"/>
                <a:cs typeface="Times New Roman" panose="02020603050405020304" pitchFamily="18" charset="0"/>
              </a:rPr>
              <a:t>treatment for common mental health conditions </a:t>
            </a:r>
          </a:p>
          <a:p>
            <a:pPr algn="just">
              <a:lnSpc>
                <a:spcPct val="110000"/>
              </a:lnSpc>
              <a:spcAft>
                <a:spcPts val="600"/>
              </a:spcAft>
            </a:pPr>
            <a:endParaRPr lang="en-GB" sz="180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endParaRPr>
          </a:p>
          <a:p>
            <a:pPr algn="just">
              <a:lnSpc>
                <a:spcPct val="110000"/>
              </a:lnSpc>
              <a:spcAft>
                <a:spcPts val="600"/>
              </a:spcAft>
            </a:pPr>
            <a:r>
              <a:rPr lang="en-GB" sz="180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rPr>
              <a:t>Talking Therapies can be accessed by anyone aged 18 or over, without the need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for a mental health diagnosis. People can self-refer into this service or can be referred a GP. Treatment offered includes: </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Low intensity interventions</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Cognitive behavioural therapy (CBT)</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Computerised cognitive behavioural therapy (CBT)</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Virtual reality-based therapy </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Interpersonal therapy (IPT)</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Eye Movement Desensitisation Reprocessing (EMDR)</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Wellbeing workshops and group treatments </a:t>
            </a:r>
          </a:p>
          <a:p>
            <a:pPr marL="342900" lvl="0" indent="-342900" algn="just">
              <a:lnSpc>
                <a:spcPct val="110000"/>
              </a:lnSpc>
              <a:spcAft>
                <a:spcPts val="600"/>
              </a:spcAft>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Specialist support for people who are unemployed. </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10</a:t>
            </a:fld>
            <a:endParaRPr lang="en-GB"/>
          </a:p>
        </p:txBody>
      </p:sp>
    </p:spTree>
    <p:extLst>
      <p:ext uri="{BB962C8B-B14F-4D97-AF65-F5344CB8AC3E}">
        <p14:creationId xmlns:p14="http://schemas.microsoft.com/office/powerpoint/2010/main" val="40293658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70</a:t>
            </a:fld>
            <a:endParaRPr lang="en-GB"/>
          </a:p>
        </p:txBody>
      </p:sp>
    </p:spTree>
    <p:extLst>
      <p:ext uri="{BB962C8B-B14F-4D97-AF65-F5344CB8AC3E}">
        <p14:creationId xmlns:p14="http://schemas.microsoft.com/office/powerpoint/2010/main" val="2506308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Updated 14</a:t>
            </a:r>
            <a:r>
              <a:rPr lang="en-GB" baseline="30000"/>
              <a:t>th</a:t>
            </a:r>
            <a:r>
              <a:rPr lang="en-GB"/>
              <a:t> September 2023 with data to July (provisional)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b="1" dirty="0"/>
              <a:t>Hospital spell </a:t>
            </a:r>
            <a:r>
              <a:rPr lang="en-GB" dirty="0"/>
              <a:t>- A Hospital Provider Spell is the total continuous stay of a PATIENT using a Hospital Bed on premises controlled by a Health Care Provider during which medical care is the responsibility of one or more CONSULTANTS, or the PATIENT is receiving care under one or more Nursing Episodes or Midwife Episodes in a WARD.</a:t>
            </a:r>
          </a:p>
          <a:p>
            <a:endParaRPr lang="en-GB" dirty="0"/>
          </a:p>
          <a:p>
            <a:r>
              <a:rPr lang="en-GB" b="1"/>
              <a:t>Ward stay </a:t>
            </a:r>
            <a:r>
              <a:rPr lang="en-GB"/>
              <a:t>- A Ward Stay is the time a PATIENT, using a Hospital Bed and/or using a delivery facility, stays in one 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sz="1800" b="0" i="0" u="none" strike="noStrike">
                <a:solidFill>
                  <a:srgbClr val="000000"/>
                </a:solidFill>
                <a:effectLst/>
                <a:latin typeface="Arial" panose="020B0604020202020204" pitchFamily="34" charset="0"/>
              </a:rPr>
              <a:t>Mean LOS for hospital spells</a:t>
            </a:r>
            <a:r>
              <a:rPr lang="en-GB"/>
              <a:t>: </a:t>
            </a:r>
            <a:r>
              <a:rPr lang="en-GB" sz="1800" b="0" i="0" u="none" strike="noStrike">
                <a:solidFill>
                  <a:srgbClr val="000000"/>
                </a:solidFill>
                <a:effectLst/>
                <a:latin typeface="Arial" panose="020B0604020202020204" pitchFamily="34" charset="0"/>
              </a:rPr>
              <a:t>The mean length of discharged hospital spells in the reporting period</a:t>
            </a:r>
          </a:p>
          <a:p>
            <a:r>
              <a:rPr lang="en-GB" sz="1800" b="0" i="0" u="none" strike="noStrike">
                <a:solidFill>
                  <a:srgbClr val="000000"/>
                </a:solidFill>
                <a:effectLst/>
                <a:latin typeface="Arial" panose="020B0604020202020204" pitchFamily="34" charset="0"/>
              </a:rPr>
              <a:t>Mean LOS for ward stays: The mean length of closed ward stays in the reporting period</a:t>
            </a:r>
          </a:p>
          <a:p>
            <a:r>
              <a:rPr lang="en-GB" sz="1800" b="0" i="0" u="none" strike="noStrike">
                <a:solidFill>
                  <a:srgbClr val="000000"/>
                </a:solidFill>
                <a:effectLst/>
                <a:latin typeface="Arial" panose="020B0604020202020204" pitchFamily="34" charset="0"/>
              </a:rPr>
              <a:t>Proportion of hospital spells less than 3 days</a:t>
            </a:r>
            <a:r>
              <a:rPr lang="en-GB"/>
              <a:t> : </a:t>
            </a:r>
            <a:r>
              <a:rPr lang="en-GB" sz="1800" b="0" i="0" u="none" strike="noStrike">
                <a:solidFill>
                  <a:srgbClr val="000000"/>
                </a:solidFill>
                <a:effectLst/>
                <a:latin typeface="Arial" panose="020B0604020202020204" pitchFamily="34" charset="0"/>
              </a:rPr>
              <a:t>The proportion of discharged hospital spells where the LOS is between 0 and 3 days</a:t>
            </a:r>
            <a:r>
              <a:rPr lang="en-GB"/>
              <a:t> </a:t>
            </a:r>
          </a:p>
          <a:p>
            <a:r>
              <a:rPr lang="en-GB" sz="1800" b="0" i="0" u="none" strike="noStrike">
                <a:solidFill>
                  <a:srgbClr val="000000"/>
                </a:solidFill>
                <a:effectLst/>
                <a:latin typeface="Arial" panose="020B0604020202020204" pitchFamily="34" charset="0"/>
              </a:rPr>
              <a:t>Proportion of hospital spells over 90 days</a:t>
            </a:r>
            <a:r>
              <a:rPr lang="en-GB" sz="2800"/>
              <a:t> : </a:t>
            </a:r>
            <a:r>
              <a:rPr lang="en-GB" sz="1800" b="0" i="0" u="none" strike="noStrike">
                <a:solidFill>
                  <a:srgbClr val="000000"/>
                </a:solidFill>
                <a:effectLst/>
                <a:latin typeface="Arial" panose="020B0604020202020204" pitchFamily="34" charset="0"/>
              </a:rPr>
              <a:t>The proportion of discharged hospital spells where the LOS is greater than 90 days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71</a:t>
            </a:fld>
            <a:endParaRPr lang="en-GB"/>
          </a:p>
        </p:txBody>
      </p:sp>
    </p:spTree>
    <p:extLst>
      <p:ext uri="{BB962C8B-B14F-4D97-AF65-F5344CB8AC3E}">
        <p14:creationId xmlns:p14="http://schemas.microsoft.com/office/powerpoint/2010/main" val="2976839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Updated 14</a:t>
            </a:r>
            <a:r>
              <a:rPr lang="en-GB" baseline="30000"/>
              <a:t>th</a:t>
            </a:r>
            <a:r>
              <a:rPr lang="en-GB"/>
              <a:t> September 2023 with data to July (provisional) 2023</a:t>
            </a:r>
          </a:p>
          <a:p>
            <a:endParaRPr lang="en-GB"/>
          </a:p>
          <a:p>
            <a:r>
              <a:rPr lang="en-GB" sz="1800" b="0" i="0" u="none" strike="noStrike">
                <a:solidFill>
                  <a:srgbClr val="000000"/>
                </a:solidFill>
                <a:effectLst/>
                <a:latin typeface="Arial" panose="020B0604020202020204" pitchFamily="34" charset="0"/>
              </a:rPr>
              <a:t>Mean LOS for hospital spells</a:t>
            </a:r>
            <a:r>
              <a:rPr lang="en-GB"/>
              <a:t>: </a:t>
            </a:r>
            <a:r>
              <a:rPr lang="en-GB" sz="1800" b="0" i="0" u="none" strike="noStrike">
                <a:solidFill>
                  <a:srgbClr val="000000"/>
                </a:solidFill>
                <a:effectLst/>
                <a:latin typeface="Arial" panose="020B0604020202020204" pitchFamily="34" charset="0"/>
              </a:rPr>
              <a:t>The mean length of discharged hospital spells in the reporting period</a:t>
            </a:r>
          </a:p>
          <a:p>
            <a:r>
              <a:rPr lang="en-GB" sz="1800" b="0" i="0" u="none" strike="noStrike">
                <a:solidFill>
                  <a:srgbClr val="000000"/>
                </a:solidFill>
                <a:effectLst/>
                <a:latin typeface="Arial" panose="020B0604020202020204" pitchFamily="34" charset="0"/>
              </a:rPr>
              <a:t>Mean LOS for ward stays: The mean length of closed ward stays in the reporting period</a:t>
            </a:r>
          </a:p>
          <a:p>
            <a:r>
              <a:rPr lang="en-GB" sz="1800" b="0" i="0" u="none" strike="noStrike">
                <a:solidFill>
                  <a:srgbClr val="000000"/>
                </a:solidFill>
                <a:effectLst/>
                <a:latin typeface="Arial" panose="020B0604020202020204" pitchFamily="34" charset="0"/>
              </a:rPr>
              <a:t>Proportion of hospital spells less than 3 days</a:t>
            </a:r>
            <a:r>
              <a:rPr lang="en-GB"/>
              <a:t> : </a:t>
            </a:r>
            <a:r>
              <a:rPr lang="en-GB" sz="1800" b="0" i="0" u="none" strike="noStrike">
                <a:solidFill>
                  <a:srgbClr val="000000"/>
                </a:solidFill>
                <a:effectLst/>
                <a:latin typeface="Arial" panose="020B0604020202020204" pitchFamily="34" charset="0"/>
              </a:rPr>
              <a:t>The proportion of discharged hospital spells where the LOS is between 0 and 3 days</a:t>
            </a:r>
            <a:r>
              <a:rPr lang="en-GB"/>
              <a:t> </a:t>
            </a:r>
          </a:p>
          <a:p>
            <a:r>
              <a:rPr lang="en-GB" sz="1800" b="0" i="0" u="none" strike="noStrike">
                <a:solidFill>
                  <a:srgbClr val="000000"/>
                </a:solidFill>
                <a:effectLst/>
                <a:latin typeface="Arial" panose="020B0604020202020204" pitchFamily="34" charset="0"/>
              </a:rPr>
              <a:t>Proportion of hospital spells over 90 days</a:t>
            </a:r>
            <a:r>
              <a:rPr lang="en-GB" sz="2800"/>
              <a:t> : </a:t>
            </a:r>
            <a:r>
              <a:rPr lang="en-GB" sz="1800" b="0" i="0" u="none" strike="noStrike">
                <a:solidFill>
                  <a:srgbClr val="000000"/>
                </a:solidFill>
                <a:effectLst/>
                <a:latin typeface="Arial" panose="020B0604020202020204" pitchFamily="34" charset="0"/>
              </a:rPr>
              <a:t>The proportion of discharged hospital spells where the LOS is greater than 90 days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72</a:t>
            </a:fld>
            <a:endParaRPr lang="en-GB"/>
          </a:p>
        </p:txBody>
      </p:sp>
    </p:spTree>
    <p:extLst>
      <p:ext uri="{BB962C8B-B14F-4D97-AF65-F5344CB8AC3E}">
        <p14:creationId xmlns:p14="http://schemas.microsoft.com/office/powerpoint/2010/main" val="219026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73</a:t>
            </a:fld>
            <a:endParaRPr lang="en-GB"/>
          </a:p>
        </p:txBody>
      </p:sp>
    </p:spTree>
    <p:extLst>
      <p:ext uri="{BB962C8B-B14F-4D97-AF65-F5344CB8AC3E}">
        <p14:creationId xmlns:p14="http://schemas.microsoft.com/office/powerpoint/2010/main" val="32808910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Updated 14</a:t>
            </a:r>
            <a:r>
              <a:rPr lang="en-GB" baseline="30000" dirty="0"/>
              <a:t>th</a:t>
            </a:r>
            <a:r>
              <a:rPr lang="en-GB" dirty="0"/>
              <a:t> September 2023 with data to July (provisional) 2023</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Proportion of discharges with 72 hour follow up: </a:t>
            </a:r>
            <a:r>
              <a:rPr lang="en-GB" sz="1800" b="0" i="0" u="none" strike="noStrike" dirty="0">
                <a:solidFill>
                  <a:srgbClr val="000000"/>
                </a:solidFill>
                <a:effectLst/>
                <a:latin typeface="Arial" panose="020B0604020202020204" pitchFamily="34" charset="0"/>
              </a:rPr>
              <a:t>The proportion of discharged hospital spells with eligible follow up activity recorded within 72 hours of discharge</a:t>
            </a:r>
            <a:r>
              <a:rPr lang="en-GB"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Hospital spells with follow-up within 3 days of discharge date. Follow-up defined as date of either first care contact or first admission, since discharge, where:</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attendance is either 'Attended on time or, if late, before the relevant professional was ready to see the patient' (5) or 'Arrived late, after the relevant professional was ready to see the patient, but was seen' (6).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consultation medium is either: 'Face to face communication' (01), 'Telephone' (02), 'Telemedicine' (03)', or 'Talk type for a person unable to speak' (04)’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Average number of contacts in 2 weeks, 2 months post discharge</a:t>
            </a:r>
            <a:r>
              <a:rPr lang="en-GB" sz="2800" b="0" i="0" u="none" strike="noStrike" dirty="0">
                <a:solidFill>
                  <a:srgbClr val="000000"/>
                </a:solidFill>
                <a:effectLst/>
                <a:latin typeface="Arial" panose="020B0604020202020204" pitchFamily="34" charset="0"/>
              </a:rPr>
              <a:t>: </a:t>
            </a:r>
            <a:r>
              <a:rPr lang="en-GB" sz="1800" b="0" i="0" u="none" strike="noStrike" dirty="0">
                <a:solidFill>
                  <a:srgbClr val="000000"/>
                </a:solidFill>
                <a:effectLst/>
                <a:latin typeface="Arial" panose="020B0604020202020204" pitchFamily="34" charset="0"/>
              </a:rPr>
              <a:t>Mean count of follow up activity for each discharged hospital spell within 2 weeks/months of discharge. </a:t>
            </a:r>
            <a:endParaRPr lang="en-GB" sz="2800" b="0" i="0" u="none" strike="noStrike" dirty="0">
              <a:solidFill>
                <a:srgbClr val="000000"/>
              </a:solidFill>
              <a:effectLst/>
              <a:latin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Only counted for hospital spells discharged within 2 weeks/months of the reporting period end. </a:t>
            </a: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Eligible discharges and follow-up activity defined using the same criteria as the 72-hour follow-up measure above.</a:t>
            </a:r>
          </a:p>
          <a:p>
            <a:pPr marL="285750" indent="-285750">
              <a:lnSpc>
                <a:spcPct val="107000"/>
              </a:lnSpc>
              <a:spcAft>
                <a:spcPts val="800"/>
              </a:spcAft>
              <a:buFont typeface="Arial" panose="020B0604020202020204" pitchFamily="34" charset="0"/>
              <a:buChar cha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800" b="1" i="0" u="none" strike="noStrike" dirty="0">
                <a:solidFill>
                  <a:srgbClr val="000000"/>
                </a:solidFill>
                <a:effectLst/>
                <a:latin typeface="Arial" panose="020B0604020202020204" pitchFamily="34" charset="0"/>
              </a:rPr>
              <a:t>Proportion of discharges with a MH A&amp;E attendance in 2 weeks, 2 months post discharge</a:t>
            </a:r>
            <a:r>
              <a:rPr lang="en-GB" sz="1800" b="0" i="0" u="none" strike="noStrike" dirty="0">
                <a:solidFill>
                  <a:srgbClr val="000000"/>
                </a:solidFill>
                <a:effectLst/>
                <a:latin typeface="Arial" panose="020B0604020202020204" pitchFamily="34" charset="0"/>
              </a:rPr>
              <a:t>: The proportion of people discharged from hospital that have a MH-related A&amp;E attendance within 2 weeks/months.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Denominator</a:t>
            </a:r>
            <a:r>
              <a:rPr lang="en-GB" sz="2800" dirty="0"/>
              <a:t> </a:t>
            </a:r>
            <a:r>
              <a:rPr lang="en-GB" sz="1800" b="0" i="0" u="none" strike="noStrike" dirty="0">
                <a:solidFill>
                  <a:srgbClr val="000000"/>
                </a:solidFill>
                <a:effectLst/>
                <a:latin typeface="Arial" panose="020B0604020202020204" pitchFamily="34" charset="0"/>
              </a:rPr>
              <a:t>All discharged hospital spells where the discharge date of the hospital was at least 2 weeks/months before the end of the latest reporting period.  Unlike the previous discharge measures, this doesn't account for discharge method or discharge destination.</a:t>
            </a:r>
            <a:r>
              <a:rPr lang="en-GB" sz="2800" dirty="0"/>
              <a:t>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Numerator</a:t>
            </a:r>
            <a:r>
              <a:rPr lang="en-GB" sz="2800" dirty="0"/>
              <a:t> </a:t>
            </a:r>
            <a:r>
              <a:rPr lang="en-GB" sz="1800" b="0" i="0" u="none" strike="noStrike" dirty="0">
                <a:solidFill>
                  <a:srgbClr val="000000"/>
                </a:solidFill>
                <a:effectLst/>
                <a:latin typeface="Arial" panose="020B0604020202020204" pitchFamily="34" charset="0"/>
              </a:rPr>
              <a:t>Discharged spells are linked to A&amp;E attendance data from the Emergency Care Dataset (ECDS) based on NHS Number. See Urgent and Emergency Dashboard for definition of how MH-related attendances are defined in the ECDS.</a:t>
            </a:r>
            <a:r>
              <a:rPr lang="en-GB" sz="2800" dirty="0"/>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74</a:t>
            </a:fld>
            <a:endParaRPr lang="en-GB"/>
          </a:p>
        </p:txBody>
      </p:sp>
    </p:spTree>
    <p:extLst>
      <p:ext uri="{BB962C8B-B14F-4D97-AF65-F5344CB8AC3E}">
        <p14:creationId xmlns:p14="http://schemas.microsoft.com/office/powerpoint/2010/main" val="26420867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Updated 14</a:t>
            </a:r>
            <a:r>
              <a:rPr lang="en-GB" baseline="30000" dirty="0"/>
              <a:t>th</a:t>
            </a:r>
            <a:r>
              <a:rPr lang="en-GB" dirty="0"/>
              <a:t> September 2023 with data to July (provisional) 2023</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Proportion of discharges with 72 hour follow up: </a:t>
            </a:r>
            <a:r>
              <a:rPr lang="en-GB" sz="1800" b="0" i="0" u="none" strike="noStrike" dirty="0">
                <a:solidFill>
                  <a:srgbClr val="000000"/>
                </a:solidFill>
                <a:effectLst/>
                <a:latin typeface="Arial" panose="020B0604020202020204" pitchFamily="34" charset="0"/>
              </a:rPr>
              <a:t>The proportion of discharged hospital spells with eligible follow up activity recorded within 72 hours of discharge</a:t>
            </a:r>
            <a:r>
              <a:rPr lang="en-GB"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Hospital spells with follow-up within 3 days of discharge date. Follow-up defined as date of either first care contact or first admission, since discharge, where:</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attendance is either 'Attended on time or, if late, before the relevant professional was ready to see the patient' (5) or 'Arrived late, after the relevant professional was ready to see the patient, but was seen' (6).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consultation medium is either: 'Face to face communication' (01), 'Telephone' (02), 'Telemedicine' (03)', or 'Talk type for a person unable to speak' (04)’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Average number of contacts in 2 weeks, 2 months post discharge</a:t>
            </a:r>
            <a:r>
              <a:rPr lang="en-GB" sz="2800" b="0" i="0" u="none" strike="noStrike" dirty="0">
                <a:solidFill>
                  <a:srgbClr val="000000"/>
                </a:solidFill>
                <a:effectLst/>
                <a:latin typeface="Arial" panose="020B0604020202020204" pitchFamily="34" charset="0"/>
              </a:rPr>
              <a:t>: </a:t>
            </a:r>
            <a:r>
              <a:rPr lang="en-GB" sz="1800" b="0" i="0" u="none" strike="noStrike" dirty="0">
                <a:solidFill>
                  <a:srgbClr val="000000"/>
                </a:solidFill>
                <a:effectLst/>
                <a:latin typeface="Arial" panose="020B0604020202020204" pitchFamily="34" charset="0"/>
              </a:rPr>
              <a:t>Mean count of follow up activity for each discharged hospital spell within 2 weeks/months of discharge. </a:t>
            </a:r>
            <a:endParaRPr lang="en-GB" sz="2800" b="0" i="0" u="none" strike="noStrike" dirty="0">
              <a:solidFill>
                <a:srgbClr val="000000"/>
              </a:solidFill>
              <a:effectLst/>
              <a:latin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Only counted for hospital spells discharged within 2 weeks/months of the reporting period end. </a:t>
            </a: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Eligible discharges and follow-up activity defined using the same criteria as the 72-hour follow-up measure above.</a:t>
            </a:r>
          </a:p>
          <a:p>
            <a:pPr marL="285750" indent="-285750">
              <a:lnSpc>
                <a:spcPct val="107000"/>
              </a:lnSpc>
              <a:spcAft>
                <a:spcPts val="800"/>
              </a:spcAft>
              <a:buFont typeface="Arial" panose="020B0604020202020204" pitchFamily="34" charset="0"/>
              <a:buChar cha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800" b="1" i="0" u="none" strike="noStrike" dirty="0">
                <a:solidFill>
                  <a:srgbClr val="000000"/>
                </a:solidFill>
                <a:effectLst/>
                <a:latin typeface="Arial" panose="020B0604020202020204" pitchFamily="34" charset="0"/>
              </a:rPr>
              <a:t>Proportion of discharges with a MH A&amp;E attendance in 2 weeks, 2 months post discharge</a:t>
            </a:r>
            <a:r>
              <a:rPr lang="en-GB" sz="1800" b="0" i="0" u="none" strike="noStrike" dirty="0">
                <a:solidFill>
                  <a:srgbClr val="000000"/>
                </a:solidFill>
                <a:effectLst/>
                <a:latin typeface="Arial" panose="020B0604020202020204" pitchFamily="34" charset="0"/>
              </a:rPr>
              <a:t>: The proportion of people discharged from hospital that have a MH-related A&amp;E attendance within 2 weeks/months.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Denominator</a:t>
            </a:r>
            <a:r>
              <a:rPr lang="en-GB" sz="2800" dirty="0"/>
              <a:t> </a:t>
            </a:r>
            <a:r>
              <a:rPr lang="en-GB" sz="1800" b="0" i="0" u="none" strike="noStrike" dirty="0">
                <a:solidFill>
                  <a:srgbClr val="000000"/>
                </a:solidFill>
                <a:effectLst/>
                <a:latin typeface="Arial" panose="020B0604020202020204" pitchFamily="34" charset="0"/>
              </a:rPr>
              <a:t>All discharged hospital spells where the discharge date of the hospital was at least 2 weeks/months before the end of the latest reporting period.  Unlike the previous discharge measures, this doesn't account for discharge method or discharge destination.</a:t>
            </a:r>
            <a:r>
              <a:rPr lang="en-GB" sz="2800" dirty="0"/>
              <a:t>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Numerator</a:t>
            </a:r>
            <a:r>
              <a:rPr lang="en-GB" sz="2800" dirty="0"/>
              <a:t> </a:t>
            </a:r>
            <a:r>
              <a:rPr lang="en-GB" sz="1800" b="0" i="0" u="none" strike="noStrike" dirty="0">
                <a:solidFill>
                  <a:srgbClr val="000000"/>
                </a:solidFill>
                <a:effectLst/>
                <a:latin typeface="Arial" panose="020B0604020202020204" pitchFamily="34" charset="0"/>
              </a:rPr>
              <a:t>Discharged spells are linked to A&amp;E attendance data from the Emergency Care Dataset (ECDS) based on NHS Number. See Urgent and Emergency Dashboard for definition of how MH-related attendances are defined in the ECDS.</a:t>
            </a:r>
            <a:r>
              <a:rPr lang="en-GB" sz="2800" dirty="0"/>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75</a:t>
            </a:fld>
            <a:endParaRPr lang="en-GB"/>
          </a:p>
        </p:txBody>
      </p:sp>
    </p:spTree>
    <p:extLst>
      <p:ext uri="{BB962C8B-B14F-4D97-AF65-F5344CB8AC3E}">
        <p14:creationId xmlns:p14="http://schemas.microsoft.com/office/powerpoint/2010/main" val="19255839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76</a:t>
            </a:fld>
            <a:endParaRPr lang="en-GB"/>
          </a:p>
        </p:txBody>
      </p:sp>
    </p:spTree>
    <p:extLst>
      <p:ext uri="{BB962C8B-B14F-4D97-AF65-F5344CB8AC3E}">
        <p14:creationId xmlns:p14="http://schemas.microsoft.com/office/powerpoint/2010/main" val="9494966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Updated June 2023</a:t>
            </a:r>
          </a:p>
          <a:p>
            <a:r>
              <a:rPr lang="en-GB" sz="1800" b="1" i="0" u="none" strike="noStrike">
                <a:solidFill>
                  <a:srgbClr val="000000"/>
                </a:solidFill>
                <a:effectLst/>
                <a:latin typeface="Calibri" panose="020F0502020204030204" pitchFamily="34" charset="0"/>
              </a:rPr>
              <a:t>Out of Area Placement (OAP) for acute mental health in-patient care:</a:t>
            </a:r>
          </a:p>
          <a:p>
            <a:r>
              <a:rPr lang="en-GB" sz="1800" b="0" i="0" u="none" strike="noStrike">
                <a:solidFill>
                  <a:srgbClr val="000000"/>
                </a:solidFill>
                <a:effectLst/>
                <a:latin typeface="Calibri" panose="020F0502020204030204" pitchFamily="34" charset="0"/>
              </a:rPr>
              <a:t>A person with assessed acute mental health needs who requires adult mental health acute inpatient care who is admitted to a unit that does not form part of their usual local network of services.  By this we mean an inpatient unit that does not usually admit people living in the catchment of the person’s local community mental health service, and where the person cannot be visited regularly by their care co-ordinator to ensure continuity of care and effective discharge planning.</a:t>
            </a:r>
            <a:br>
              <a:rPr lang="en-GB" sz="1800" b="0" i="0" u="none" strike="noStrike">
                <a:solidFill>
                  <a:srgbClr val="000000"/>
                </a:solidFill>
                <a:effectLst/>
                <a:latin typeface="Calibri" panose="020F0502020204030204" pitchFamily="34" charset="0"/>
              </a:rPr>
            </a:b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For example, an OAP is a placement of a patient to any other provider that is not the patient’s home provider, including:</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 Any other NHS unit, regardless of distance travelled.</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 Any Independent Service Provider (ISP), regardless of distance travelled.</a:t>
            </a:r>
            <a:r>
              <a:rPr lang="en-GB"/>
              <a:t> </a:t>
            </a:r>
          </a:p>
          <a:p>
            <a:endParaRPr lang="en-GB"/>
          </a:p>
          <a:p>
            <a:r>
              <a:rPr lang="en-GB" sz="1800" b="1" i="0" u="none" strike="noStrike">
                <a:solidFill>
                  <a:srgbClr val="000000"/>
                </a:solidFill>
                <a:effectLst/>
                <a:latin typeface="Calibri" panose="020F0502020204030204" pitchFamily="34" charset="0"/>
              </a:rPr>
              <a:t>Inappropriate OAPs (unavailable beds):</a:t>
            </a:r>
            <a:r>
              <a:rPr lang="en-GB"/>
              <a:t> </a:t>
            </a:r>
            <a:r>
              <a:rPr lang="en-GB" sz="1800" b="0" i="0" u="none" strike="noStrike">
                <a:solidFill>
                  <a:srgbClr val="000000"/>
                </a:solidFill>
                <a:effectLst/>
                <a:latin typeface="Calibri" panose="020F0502020204030204" pitchFamily="34" charset="0"/>
              </a:rPr>
              <a:t>An out of area placement that is solely or primarily necessitated because of the unavailability of a local acute bed will not meet the criteria for being appropriate.</a:t>
            </a:r>
            <a:r>
              <a:rPr lang="en-GB"/>
              <a:t> </a:t>
            </a:r>
          </a:p>
          <a:p>
            <a:endParaRPr lang="en-GB"/>
          </a:p>
          <a:p>
            <a:r>
              <a:rPr lang="en-GB" b="0" i="0">
                <a:solidFill>
                  <a:srgbClr val="0B0C0C"/>
                </a:solidFill>
                <a:effectLst/>
                <a:latin typeface="GDS Transport"/>
              </a:rPr>
              <a:t>The </a:t>
            </a:r>
            <a:r>
              <a:rPr lang="en-GB" b="1" i="0">
                <a:solidFill>
                  <a:srgbClr val="0B0C0C"/>
                </a:solidFill>
                <a:effectLst/>
                <a:latin typeface="GDS Transport"/>
              </a:rPr>
              <a:t>sending provider </a:t>
            </a:r>
            <a:r>
              <a:rPr lang="en-GB" b="0" i="0">
                <a:solidFill>
                  <a:srgbClr val="0B0C0C"/>
                </a:solidFill>
                <a:effectLst/>
                <a:latin typeface="GDS Transport"/>
              </a:rPr>
              <a:t>is the provider that has taken the decision to place someone outside of the usual local network of services</a:t>
            </a:r>
          </a:p>
          <a:p>
            <a:endParaRPr lang="en-GB" b="0" i="0">
              <a:solidFill>
                <a:srgbClr val="0B0C0C"/>
              </a:solidFill>
              <a:effectLst/>
              <a:latin typeface="GDS Transport"/>
            </a:endParaRPr>
          </a:p>
          <a:p>
            <a:r>
              <a:rPr lang="en-GB" b="0" i="0">
                <a:solidFill>
                  <a:srgbClr val="0B0C0C"/>
                </a:solidFill>
                <a:effectLst/>
                <a:latin typeface="GDS Transport"/>
              </a:rPr>
              <a:t>Note:</a:t>
            </a:r>
          </a:p>
          <a:p>
            <a:r>
              <a:rPr lang="en-GB" sz="1800" b="0" i="0" u="none" strike="noStrike">
                <a:solidFill>
                  <a:srgbClr val="000000"/>
                </a:solidFill>
                <a:effectLst/>
                <a:latin typeface="Calibri" panose="020F0502020204030204" pitchFamily="34" charset="0"/>
              </a:rPr>
              <a:t>Regional and STP totals are provided directly from NHS Digital.  All aggregations provided by NHS Digital are based on the location of the GP of each patient.  Therefore totalling all CCG data in a region may not equal the regional figure given.  Please note, no separate regional total has been published for provider data, so the same regional totals have been used in all views.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77</a:t>
            </a:fld>
            <a:endParaRPr lang="en-GB"/>
          </a:p>
        </p:txBody>
      </p:sp>
    </p:spTree>
    <p:extLst>
      <p:ext uri="{BB962C8B-B14F-4D97-AF65-F5344CB8AC3E}">
        <p14:creationId xmlns:p14="http://schemas.microsoft.com/office/powerpoint/2010/main" val="694109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a:solidFill>
                  <a:srgbClr val="000000"/>
                </a:solidFill>
                <a:effectLst/>
                <a:latin typeface="Calibri" panose="020F0502020204030204" pitchFamily="34" charset="0"/>
              </a:rPr>
              <a:t>Updated June 2023</a:t>
            </a:r>
          </a:p>
          <a:p>
            <a:r>
              <a:rPr lang="en-GB" sz="1200" b="1" i="0" u="none" strike="noStrike">
                <a:solidFill>
                  <a:srgbClr val="000000"/>
                </a:solidFill>
                <a:effectLst/>
                <a:latin typeface="Calibri" panose="020F0502020204030204" pitchFamily="34" charset="0"/>
              </a:rPr>
              <a:t>Out of Area Placement (OAP) for acute mental health in-patient care:</a:t>
            </a:r>
          </a:p>
          <a:p>
            <a:r>
              <a:rPr lang="en-GB" sz="1200" b="0" i="0" u="none" strike="noStrike">
                <a:solidFill>
                  <a:srgbClr val="000000"/>
                </a:solidFill>
                <a:effectLst/>
                <a:latin typeface="Calibri" panose="020F0502020204030204" pitchFamily="34" charset="0"/>
              </a:rPr>
              <a:t>A person with assessed acute mental health needs who requires adult mental health acute inpatient care who is admitted to a unit that does not form part of their usual local network of services.  By this we mean an inpatient unit that does not usually admit people living in the catchment of the person’s local community mental health service, and where the person cannot be visited regularly by their care co-ordinator to ensure continuity of care and effective discharge planning.</a:t>
            </a:r>
            <a:br>
              <a:rPr lang="en-GB" sz="1200" b="0" i="0" u="none" strike="noStrike">
                <a:solidFill>
                  <a:srgbClr val="000000"/>
                </a:solidFill>
                <a:effectLst/>
                <a:latin typeface="Calibri" panose="020F0502020204030204" pitchFamily="34" charset="0"/>
              </a:rPr>
            </a:b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For example, an OAP is a placement of a patient to any other provider that is not the patient’s home provider, including:</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Any other NHS unit, regardless of distance travelled.</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Any Independent Service Provider (ISP), regardless of distance travelled.</a:t>
            </a:r>
            <a:r>
              <a:rPr lang="en-GB"/>
              <a:t> </a:t>
            </a:r>
          </a:p>
          <a:p>
            <a:endParaRPr lang="en-GB"/>
          </a:p>
          <a:p>
            <a:r>
              <a:rPr lang="en-GB" sz="1200" b="1" i="0" u="none" strike="noStrike">
                <a:solidFill>
                  <a:srgbClr val="000000"/>
                </a:solidFill>
                <a:effectLst/>
                <a:latin typeface="Calibri" panose="020F0502020204030204" pitchFamily="34" charset="0"/>
              </a:rPr>
              <a:t>Inappropriate OAPs (unavailable beds):</a:t>
            </a:r>
            <a:r>
              <a:rPr lang="en-GB"/>
              <a:t> </a:t>
            </a:r>
            <a:r>
              <a:rPr lang="en-GB" sz="1200" b="0" i="0" u="none" strike="noStrike">
                <a:solidFill>
                  <a:srgbClr val="000000"/>
                </a:solidFill>
                <a:effectLst/>
                <a:latin typeface="Calibri" panose="020F0502020204030204" pitchFamily="34" charset="0"/>
              </a:rPr>
              <a:t>An out of area placement that is solely or primarily necessitated because of the unavailability of a local acute bed will not meet the criteria for being appropriate.</a:t>
            </a:r>
            <a:r>
              <a:rPr lang="en-GB"/>
              <a:t> </a:t>
            </a:r>
          </a:p>
          <a:p>
            <a:endParaRPr lang="en-GB"/>
          </a:p>
          <a:p>
            <a:r>
              <a:rPr lang="en-GB" b="0" i="0">
                <a:solidFill>
                  <a:srgbClr val="0B0C0C"/>
                </a:solidFill>
                <a:effectLst/>
                <a:latin typeface="GDS Transport"/>
              </a:rPr>
              <a:t>The </a:t>
            </a:r>
            <a:r>
              <a:rPr lang="en-GB" b="1" i="0">
                <a:solidFill>
                  <a:srgbClr val="0B0C0C"/>
                </a:solidFill>
                <a:effectLst/>
                <a:latin typeface="GDS Transport"/>
              </a:rPr>
              <a:t>sending provider </a:t>
            </a:r>
            <a:r>
              <a:rPr lang="en-GB" b="0" i="0">
                <a:solidFill>
                  <a:srgbClr val="0B0C0C"/>
                </a:solidFill>
                <a:effectLst/>
                <a:latin typeface="GDS Transport"/>
              </a:rPr>
              <a:t>is the provider that has taken the decision to place someone outside of the usual local network of services</a:t>
            </a:r>
          </a:p>
          <a:p>
            <a:endParaRPr lang="en-GB" b="0" i="0">
              <a:solidFill>
                <a:srgbClr val="0B0C0C"/>
              </a:solidFill>
              <a:effectLst/>
              <a:latin typeface="GDS Transport"/>
            </a:endParaRPr>
          </a:p>
          <a:p>
            <a:r>
              <a:rPr lang="en-GB" b="0" i="0">
                <a:solidFill>
                  <a:srgbClr val="0B0C0C"/>
                </a:solidFill>
                <a:effectLst/>
                <a:latin typeface="GDS Transport"/>
              </a:rPr>
              <a:t>Note:</a:t>
            </a:r>
          </a:p>
          <a:p>
            <a:r>
              <a:rPr lang="en-GB" sz="1200" b="0" i="0" u="none" strike="noStrike">
                <a:solidFill>
                  <a:srgbClr val="000000"/>
                </a:solidFill>
                <a:effectLst/>
                <a:latin typeface="Calibri" panose="020F0502020204030204" pitchFamily="34" charset="0"/>
              </a:rPr>
              <a:t>Regional and STP totals are provided directly from NHS Digital.  All aggregations provided by NHS Digital are based on the location of the GP of each patient.  Therefore totalling all CCG data in a region may not equal the regional figure given.  Please note, no separate regional total has been published for provider data, so the same regional totals have been used in all views.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78</a:t>
            </a:fld>
            <a:endParaRPr lang="en-GB"/>
          </a:p>
        </p:txBody>
      </p:sp>
    </p:spTree>
    <p:extLst>
      <p:ext uri="{BB962C8B-B14F-4D97-AF65-F5344CB8AC3E}">
        <p14:creationId xmlns:p14="http://schemas.microsoft.com/office/powerpoint/2010/main" val="254322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Repeat referrals: </a:t>
            </a:r>
            <a:r>
              <a:rPr lang="en-GB" dirty="0"/>
              <a:t>Count of patients who have a referral date in the reporting period who also finished a course of treatment within 365 days prior to their referral date.</a:t>
            </a:r>
          </a:p>
        </p:txBody>
      </p:sp>
      <p:sp>
        <p:nvSpPr>
          <p:cNvPr id="4" name="Slide Number Placeholder 3"/>
          <p:cNvSpPr>
            <a:spLocks noGrp="1"/>
          </p:cNvSpPr>
          <p:nvPr>
            <p:ph type="sldNum" sz="quarter" idx="5"/>
          </p:nvPr>
        </p:nvSpPr>
        <p:spPr/>
        <p:txBody>
          <a:bodyPr/>
          <a:lstStyle/>
          <a:p>
            <a:fld id="{964741D0-6315-4C78-A2D5-962E8B846382}" type="slidenum">
              <a:rPr lang="en-GB" smtClean="0"/>
              <a:t>12</a:t>
            </a:fld>
            <a:endParaRPr lang="en-GB"/>
          </a:p>
        </p:txBody>
      </p:sp>
    </p:spTree>
    <p:extLst>
      <p:ext uri="{BB962C8B-B14F-4D97-AF65-F5344CB8AC3E}">
        <p14:creationId xmlns:p14="http://schemas.microsoft.com/office/powerpoint/2010/main" val="302370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Indeterminate</a:t>
            </a:r>
            <a:r>
              <a:rPr lang="en-GB" dirty="0"/>
              <a:t> - </a:t>
            </a:r>
            <a:r>
              <a:rPr lang="en-GB" b="0" i="0" dirty="0">
                <a:solidFill>
                  <a:srgbClr val="3F525F"/>
                </a:solidFill>
                <a:effectLst/>
                <a:latin typeface="Frutiger W01"/>
              </a:rPr>
              <a:t>unable to be classified as either male or female</a:t>
            </a: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13</a:t>
            </a:fld>
            <a:endParaRPr lang="en-GB"/>
          </a:p>
        </p:txBody>
      </p:sp>
    </p:spTree>
    <p:extLst>
      <p:ext uri="{BB962C8B-B14F-4D97-AF65-F5344CB8AC3E}">
        <p14:creationId xmlns:p14="http://schemas.microsoft.com/office/powerpoint/2010/main" val="160996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Finished Course of Treatment </a:t>
            </a:r>
            <a:r>
              <a:rPr lang="en-GB" dirty="0"/>
              <a:t>- </a:t>
            </a:r>
            <a:r>
              <a:rPr lang="en-GB" sz="1800" b="0" i="0" u="none" strike="noStrike" dirty="0">
                <a:solidFill>
                  <a:srgbClr val="000000"/>
                </a:solidFill>
                <a:effectLst/>
                <a:latin typeface="Calibri" panose="020F0502020204030204" pitchFamily="34" charset="0"/>
              </a:rPr>
              <a:t>Patients are classified as having finished a course of treatment if they have had at least two treatment appointments and their referral has been closed (as indicated by a valid end date). Follow-up appointments do not count. All patients who have finished treatment are eligible for assessment of outcome (recovery, reliable improvement, no reliable change, reliable deterioration).</a:t>
            </a:r>
            <a:r>
              <a:rPr lang="en-GB" dirty="0"/>
              <a:t> </a:t>
            </a:r>
          </a:p>
        </p:txBody>
      </p:sp>
      <p:sp>
        <p:nvSpPr>
          <p:cNvPr id="4" name="Slide Number Placeholder 3"/>
          <p:cNvSpPr>
            <a:spLocks noGrp="1"/>
          </p:cNvSpPr>
          <p:nvPr>
            <p:ph type="sldNum" sz="quarter" idx="5"/>
          </p:nvPr>
        </p:nvSpPr>
        <p:spPr/>
        <p:txBody>
          <a:bodyPr/>
          <a:lstStyle/>
          <a:p>
            <a:fld id="{964741D0-6315-4C78-A2D5-962E8B846382}" type="slidenum">
              <a:rPr lang="en-GB" smtClean="0"/>
              <a:t>14</a:t>
            </a:fld>
            <a:endParaRPr lang="en-GB"/>
          </a:p>
        </p:txBody>
      </p:sp>
    </p:spTree>
    <p:extLst>
      <p:ext uri="{BB962C8B-B14F-4D97-AF65-F5344CB8AC3E}">
        <p14:creationId xmlns:p14="http://schemas.microsoft.com/office/powerpoint/2010/main" val="262728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014694"/>
          </a:xfrm>
          <a:solidFill>
            <a:schemeClr val="bg1"/>
          </a:solidFill>
        </p:spPr>
        <p:txBody>
          <a:bodyPr anchor="ctr">
            <a:normAutofit/>
          </a:bodyPr>
          <a:lstStyle>
            <a:lvl1pPr algn="ctr">
              <a:lnSpc>
                <a:spcPct val="100000"/>
              </a:lnSpc>
              <a:defRPr sz="5400"/>
            </a:lvl1pPr>
          </a:lstStyle>
          <a:p>
            <a:r>
              <a:rPr lang="en-US"/>
              <a:t>Click to edit Master title style</a:t>
            </a:r>
            <a:endParaRPr lang="en-GB"/>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3956859"/>
            <a:ext cx="11187404" cy="2219498"/>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02/01/2025</a:t>
            </a:fld>
            <a:endParaRPr lang="en-GB"/>
          </a:p>
        </p:txBody>
      </p:sp>
    </p:spTree>
    <p:extLst>
      <p:ext uri="{BB962C8B-B14F-4D97-AF65-F5344CB8AC3E}">
        <p14:creationId xmlns:p14="http://schemas.microsoft.com/office/powerpoint/2010/main" val="387132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normAutofit/>
          </a:bodyPr>
          <a:lstStyle>
            <a:lvl1pPr>
              <a:defRPr sz="1200">
                <a:solidFill>
                  <a:schemeClr val="accent1">
                    <a:lumMod val="75000"/>
                  </a:schemeClr>
                </a:solidFill>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91993"/>
            <a:ext cx="12192000" cy="266008"/>
          </a:xfrm>
          <a:prstGeom prst="rect">
            <a:avLst/>
          </a:prstGeom>
          <a:solidFill>
            <a:schemeClr val="accent1">
              <a:lumMod val="75000"/>
            </a:schemeClr>
          </a:solidFill>
        </p:spPr>
        <p:txBody>
          <a:bodyPr/>
          <a:lstStyle>
            <a:lvl1pPr>
              <a:defRPr sz="1200">
                <a:solidFill>
                  <a:schemeClr val="bg1"/>
                </a:solidFill>
              </a:defRPr>
            </a:lvl1pPr>
          </a:lstStyle>
          <a:p>
            <a:endParaRPr lang="en-GB"/>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rgbClr val="4472C4"/>
          </a:solidFill>
          <a:ln>
            <a:solidFill>
              <a:schemeClr val="accent1">
                <a:lumMod val="75000"/>
              </a:schemeClr>
            </a:solidFill>
          </a:ln>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4" name="Footer Placeholder 4">
            <a:extLst>
              <a:ext uri="{FF2B5EF4-FFF2-40B4-BE49-F238E27FC236}">
                <a16:creationId xmlns:a16="http://schemas.microsoft.com/office/drawing/2014/main" id="{07410E9E-D5CF-7D8D-822C-228AFC38E95B}"/>
              </a:ext>
            </a:extLst>
          </p:cNvPr>
          <p:cNvSpPr txBox="1">
            <a:spLocks/>
          </p:cNvSpPr>
          <p:nvPr userDrawn="1"/>
        </p:nvSpPr>
        <p:spPr>
          <a:xfrm>
            <a:off x="0" y="6565564"/>
            <a:ext cx="12192000" cy="284123"/>
          </a:xfrm>
          <a:prstGeom prst="rect">
            <a:avLst/>
          </a:prstGeom>
          <a:solidFill>
            <a:srgbClr val="4472C4"/>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12135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02/01/2025</a:t>
            </a:fld>
            <a:endParaRPr lang="en-GB"/>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297508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5564"/>
            <a:ext cx="12192000" cy="28412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357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normAutofit/>
          </a:bodyPr>
          <a:lstStyle>
            <a:lvl1pPr>
              <a:defRPr sz="2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58742"/>
            <a:ext cx="12192000" cy="290945"/>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236209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4565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75366"/>
            <a:ext cx="12192000" cy="274321"/>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02523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02/01/2025</a:t>
            </a:fld>
            <a:endParaRPr lang="en-GB"/>
          </a:p>
        </p:txBody>
      </p:sp>
    </p:spTree>
    <p:extLst>
      <p:ext uri="{BB962C8B-B14F-4D97-AF65-F5344CB8AC3E}">
        <p14:creationId xmlns:p14="http://schemas.microsoft.com/office/powerpoint/2010/main" val="298740083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60" r:id="rId5"/>
    <p:sldLayoutId id="2147483662" r:id="rId6"/>
    <p:sldLayoutId id="2147483663" r:id="rId7"/>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view?r=eyJrIjoiODQ4Y2Y2ZTItMDVmMi00YTc3LWEyZGYtMzA3YjU2YWNkMmY0IiwidCI6IjM3YzM1NGIyLTg1YjAtNDdmNS1iMjIyLTA3YjQ4ZDc3NGVlMyJ9"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view?r=eyJrIjoiODQ4Y2Y2ZTItMDVmMi00YTc3LWEyZGYtMzA3YjU2YWNkMmY0IiwidCI6IjM3YzM1NGIyLTg1YjAtNDdmNS1iMjIyLTA3YjQ4ZDc3NGVlMyJ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view?r=eyJrIjoiODQ4Y2Y2ZTItMDVmMi00YTc3LWEyZGYtMzA3YjU2YWNkMmY0IiwidCI6IjM3YzM1NGIyLTg1YjAtNDdmNS1iMjIyLTA3YjQ4ZDc3NGVlMyJ9"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tabanalytics.data.england.nhs.uk/views/TTAD_ProtectedCharacteristics/Activity?%3Aembed=y&amp;%3AshowVizHome=n&amp;%3Ajsdebug=y&amp;%3Atabs=y&amp;%3Atoolbar=y&amp;customViews=true&amp;%3AapiID=host0#navType=1&amp;navSrc=Parse&amp;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hyperlink" Target="https://tabanalytics.data.england.nhs.uk/views/TTAD_ProtectedCharacteristics/Activity?%3Aembed=y&amp;%3AshowVizHome=n&amp;%3Ajsdebug=y&amp;%3Atabs=y&amp;%3Atoolbar=y&amp;customViews=true&amp;%3AapiID=host0#navType=1&amp;navSrc=Parse&amp;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abanalytics.data.england.nhs.uk/views/CMHDashboard/CoverPage?%3Aembed=y&amp;%3AshowVizHome=n&amp;%3Ajsdebug=y&amp;%3Atabs=y&amp;%3Atoolbar=y&amp;customViews=true&amp;%3AapiID=host0#1"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hart" Target="../charts/chart1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tabanalytics.data.england.nhs.uk/views/CMHDashboard/CoverPage?%3Aembed=y&amp;%3AshowVizHome=n&amp;%3Ajsdebug=y&amp;%3Atabs=y&amp;%3Atoolbar=y&amp;customViews=true&amp;%3AapiID=host0#1"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17.xml"/><Relationship Id="rId4" Type="http://schemas.openxmlformats.org/officeDocument/2006/relationships/hyperlink" Target="https://tabanalytics.data.england.nhs.uk/views/CMHDashboard/CoverPage?%3Aembed=y&amp;%3AshowVizHome=n&amp;%3Ajsdebug=y&amp;%3Atabs=y&amp;%3Atoolbar=y&amp;customViews=true&amp;%3AapiID=host0#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abanalytics.data.england.nhs.uk/views/CMHDashboard/CoverPage?%3Aembed=y&amp;%3AshowVizHome=n&amp;%3Ajsdebug=y&amp;%3Atabs=y&amp;%3Atoolbar=y&amp;customViews=true&amp;%3AapiID=host0#1"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tabanalytics.data.england.nhs.uk/views/EatingDisordersDashboard/Caseload?%3Aembed=y&amp;%3AshowVizHome=n&amp;%3Ajsdebug=y&amp;%3Atabs=y&amp;%3Atoolbar=y&amp;customViews=true&amp;%3AapiID=host0#navType=1&amp;navSrc=Parse&amp;2"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tabanalytics.data.england.nhs.uk/views/EatingDisordersDashboard/Caseload?%3Aembed=y&amp;%3AshowVizHome=n&amp;%3Ajsdebug=y&amp;%3Atabs=y&amp;%3Atoolbar=y&amp;customViews=true&amp;%3AapiID=host0#navType=1&amp;navSrc=Parse&amp;2"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s://tabanalytics.data.england.nhs.uk/views/EatingDisordersDashboard/Caseload?%3Aembed=y&amp;%3AshowVizHome=n&amp;%3Ajsdebug=y&amp;%3Atabs=y&amp;%3Atoolbar=y&amp;customViews=true&amp;%3AapiID=host0#navType=1&amp;navSrc=Parse&amp;2"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future.nhs.uk/MHRH/view?objectID=27644848" TargetMode="External"/><Relationship Id="rId7"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slide" Target="slide10.xml"/><Relationship Id="rId7" Type="http://schemas.openxmlformats.org/officeDocument/2006/relationships/slide" Target="slide4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7.xml"/><Relationship Id="rId4" Type="http://schemas.openxmlformats.org/officeDocument/2006/relationships/slide" Target="slide20.xml"/><Relationship Id="rId9" Type="http://schemas.openxmlformats.org/officeDocument/2006/relationships/slide" Target="slide60.xml"/></Relationships>
</file>

<file path=ppt/slides/_rels/slide30.xml.rels><?xml version="1.0" encoding="UTF-8" standalone="yes"?>
<Relationships xmlns="http://schemas.openxmlformats.org/package/2006/relationships"><Relationship Id="rId3" Type="http://schemas.openxmlformats.org/officeDocument/2006/relationships/hyperlink" Target="https://future.nhs.uk/MHRH/view?objectID=27645904"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3" Type="http://schemas.openxmlformats.org/officeDocument/2006/relationships/hyperlink" Target="https://future.nhs.uk/MHRH/view?objectID=27645904" TargetMode="External"/><Relationship Id="rId7"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package" Target="../embeddings/Microsoft_Excel_Worksheet.xlsx"/><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s://tabanalytics.data.england.nhs.uk/views/CMHSummary/CoverPage?%3Aembed=y&amp;%3AshowVizHome=n&amp;%3Ajsdebug=y&amp;%3Atabs=y&amp;%3Atoolbar=y&amp;customViews=true&amp;%3AapiID=host0#navType=1&amp;navSrc=Parse&amp;3"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future.nhs.uk/MHRH/view?objectId=26394608"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chart" Target="../charts/chart26.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chart" Target="../charts/chart31.xml"/><Relationship Id="rId4" Type="http://schemas.openxmlformats.org/officeDocument/2006/relationships/chart" Target="../charts/char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chart" Target="../charts/chart33.xml"/><Relationship Id="rId4" Type="http://schemas.openxmlformats.org/officeDocument/2006/relationships/hyperlink" Target="https://future.nhs.uk/MHRH/view?objectId=27645680" TargetMode="Externa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https://future.nhs.uk/MHRH/view?objectId=27645680" TargetMode="Externa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7"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s://future.nhs.uk/MHRH/view?objectId=27645680" TargetMode="External"/><Relationship Id="rId4" Type="http://schemas.openxmlformats.org/officeDocument/2006/relationships/chart" Target="../charts/chart36.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7"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hyperlink" Target="https://future.nhs.uk/MHRH/view?objectId=27645680" TargetMode="External"/><Relationship Id="rId4" Type="http://schemas.openxmlformats.org/officeDocument/2006/relationships/chart" Target="../charts/chart38.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tabanalytics.data.england.nhs.uk/views/UECPerformanceReport/CoverPage?%3Aembed=y&amp;%3AshowVizHome=n&amp;%3Ajsdebug=y&amp;%3Atabs=y&amp;%3Atoolbar=y&amp;customViews=true&amp;%3AapiID=host0#navType=1&amp;navSrc=Parse&amp;1"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tabanalytics.data.england.nhs.uk/views/MentalHealthActDashboard/Coverpage?%3Aembed=y&amp;%3AshowVizHome=n&amp;%3Ajsdebug=y&amp;%3Atabs=y&amp;%3Atoolbar=y&amp;customViews=true&amp;%3AapiID=host0#navType=1&amp;navSrc=Parse&amp;1"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future.nhs.uk/MHRH/view?objectID=33565328" TargetMode="External"/><Relationship Id="rId7" Type="http://schemas.openxmlformats.org/officeDocument/2006/relationships/chart" Target="../charts/chart43.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chart" Target="../charts/chart42.xml"/><Relationship Id="rId5" Type="http://schemas.openxmlformats.org/officeDocument/2006/relationships/chart" Target="../charts/chart41.xml"/><Relationship Id="rId10" Type="http://schemas.openxmlformats.org/officeDocument/2006/relationships/image" Target="../media/image40.png"/><Relationship Id="rId4" Type="http://schemas.openxmlformats.org/officeDocument/2006/relationships/chart" Target="../charts/chart40.xml"/><Relationship Id="rId9"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chart" Target="../charts/chart45.xml"/></Relationships>
</file>

<file path=ppt/slides/_rels/slide54.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chart" Target="../charts/chart46.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chart" Target="../charts/chart47.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hyperlink" Target="https://digital.nhs.uk/data-and-information/publications/statistical/mental-health-act-statistics-annual-figures/2021-22-annual-figur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ambridgeshireinsight.org.uk/jsna-2023/demography/age-structure-and-population-chang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act-statistics-annual-figures/2021-22-annual-figures"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chart" Target="../charts/chart50.xml"/><Relationship Id="rId4" Type="http://schemas.openxmlformats.org/officeDocument/2006/relationships/chart" Target="../charts/chart49.xml"/></Relationships>
</file>

<file path=ppt/slides/_rels/slide61.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act-statistics-annual-figures/2021-22-annual-figures"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chart" Target="../charts/chart52.xml"/><Relationship Id="rId4" Type="http://schemas.openxmlformats.org/officeDocument/2006/relationships/chart" Target="../charts/chart51.xml"/></Relationships>
</file>

<file path=ppt/slides/_rels/slide6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hyperlink" Target="https://assets.publishing.service.gov.uk/government/uploads/system/uploads/attachment_data/file/1118160/detentions-under-the-mental-health-act-1983-_police-powers-and-procedures-year-ending-31-March-2022.ods" TargetMode="External"/></Relationships>
</file>

<file path=ppt/slides/_rels/slide6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hyperlink" Target="https://assets.publishing.service.gov.uk/government/uploads/system/uploads/attachment_data/file/1118160/detentions-under-the-mental-health-act-1983-_police-powers-and-procedures-year-ending-31-March-2022.ods" TargetMode="External"/><Relationship Id="rId4" Type="http://schemas.openxmlformats.org/officeDocument/2006/relationships/chart" Target="../charts/chart55.xml"/></Relationships>
</file>

<file path=ppt/slides/_rels/slide6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hyperlink" Target="https://assets.publishing.service.gov.uk/government/uploads/system/uploads/attachment_data/file/1118160/detentions-under-the-mental-health-act-1983-_police-powers-and-procedures-year-ending-31-March-2022.ods" TargetMode="External"/></Relationships>
</file>

<file path=ppt/slides/_rels/slide6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hart" Target="../charts/chart5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chart" Target="../charts/chart60.xml"/><Relationship Id="rId4" Type="http://schemas.openxmlformats.org/officeDocument/2006/relationships/chart" Target="../charts/chart59.xml"/></Relationships>
</file>

<file path=ppt/slides/_rels/slide69.xml.rels><?xml version="1.0" encoding="UTF-8" standalone="yes"?>
<Relationships xmlns="http://schemas.openxmlformats.org/package/2006/relationships"><Relationship Id="rId3" Type="http://schemas.openxmlformats.org/officeDocument/2006/relationships/chart" Target="../charts/chart61.xml"/><Relationship Id="rId7" Type="http://schemas.openxmlformats.org/officeDocument/2006/relationships/chart" Target="../charts/chart64.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5" Type="http://schemas.openxmlformats.org/officeDocument/2006/relationships/chart" Target="../charts/chart63.xml"/><Relationship Id="rId4" Type="http://schemas.openxmlformats.org/officeDocument/2006/relationships/chart" Target="../charts/chart62.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datasets/creat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tabanalytics.data.england.nhs.uk/views/UECPerformanceReport/CoverPage?%3Aembed=y&amp;%3AshowVizHome=n&amp;%3Ajsdebug=y&amp;%3Atabs=y&amp;%3Atoolbar=y&amp;customViews=true&amp;%3AapiID=host0#navType=1&amp;navSrc=Parse&amp;1"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5" Type="http://schemas.openxmlformats.org/officeDocument/2006/relationships/chart" Target="../charts/chart66.xml"/><Relationship Id="rId4" Type="http://schemas.openxmlformats.org/officeDocument/2006/relationships/chart" Target="../charts/chart65.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tabanalytics.data.england.nhs.uk/views/UECPerformanceReport/CoverPage?%3Aembed=y&amp;%3AshowVizHome=n&amp;%3Ajsdebug=y&amp;%3Atabs=y&amp;%3Atoolbar=y&amp;customViews=true&amp;%3AapiID=host0#navType=1&amp;navSrc=Parse&amp;1"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hyperlink" Target="https://tabanalytics.data.england.nhs.uk/views/WinterDashboard/CoverPage?%3Aembed=y&amp;%3AshowVizHome=n&amp;%3Ajsdebug=y&amp;%3Atabs=y&amp;%3Atoolbar=y&amp;customViews=true&amp;%3AapiID=host0#navType=1&amp;navSrc=Parse&amp;2"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chart" Target="../charts/chart69.xml"/></Relationships>
</file>

<file path=ppt/slides/_rels/slide7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future.nhs.uk/MHRH/view?objectId=94961253"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future.nhs.uk/MHRH/view?objectId=94961253"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s://cambridgeshireinsight.org.uk/jsna-2023/demography/age-structure-and-population-chang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mbridgeshireinsight.org.uk/jsna-2023/demography/predicted-future-chang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1400781" y="1157591"/>
            <a:ext cx="9046725" cy="4542818"/>
          </a:xfrm>
          <a:solidFill>
            <a:schemeClr val="bg1"/>
          </a:solidFill>
        </p:spPr>
        <p:txBody>
          <a:bodyPr anchor="t">
            <a:normAutofit/>
          </a:bodyPr>
          <a:lstStyle/>
          <a:p>
            <a:pPr marL="0" lvl="0" indent="0">
              <a:buNone/>
            </a:pPr>
            <a:r>
              <a:rPr lang="en-GB" sz="4000" dirty="0"/>
              <a:t>Cambridgeshire and Peterborough</a:t>
            </a:r>
            <a:br>
              <a:rPr lang="en-GB" sz="4000" dirty="0"/>
            </a:br>
            <a:br>
              <a:rPr lang="en-GB" sz="4000"/>
            </a:br>
            <a:r>
              <a:rPr lang="en-GB" sz="4000"/>
              <a:t>Mental Health Needs </a:t>
            </a:r>
            <a:r>
              <a:rPr lang="en-GB" sz="4000" dirty="0"/>
              <a:t>Assessment</a:t>
            </a:r>
            <a:br>
              <a:rPr lang="en-GB" sz="4000" dirty="0"/>
            </a:br>
            <a:br>
              <a:rPr lang="en-GB" sz="4000" dirty="0"/>
            </a:br>
            <a:r>
              <a:rPr lang="en-GB" sz="4000" dirty="0"/>
              <a:t>Chapter 5: Working Age Adults</a:t>
            </a:r>
            <a:br>
              <a:rPr lang="en-GB" sz="4000" dirty="0"/>
            </a:br>
            <a:br>
              <a:rPr lang="en-GB" sz="4000" dirty="0"/>
            </a:br>
            <a:r>
              <a:rPr lang="en-GB" sz="4000" dirty="0"/>
              <a:t>Demographics and Service Use</a:t>
            </a:r>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p>
            <a:pPr marL="0" lvl="0" indent="0">
              <a:buNone/>
            </a:pPr>
            <a:r>
              <a:t>07-March-2023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NHS Talking Therapies for anxiety and depression</a:t>
            </a:r>
            <a:endParaRPr b="1"/>
          </a:p>
        </p:txBody>
      </p:sp>
    </p:spTree>
    <p:extLst>
      <p:ext uri="{BB962C8B-B14F-4D97-AF65-F5344CB8AC3E}">
        <p14:creationId xmlns:p14="http://schemas.microsoft.com/office/powerpoint/2010/main" val="307936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3909981"/>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In Cambridgeshire and Peterborough ICB, a higher proportion of referrals into NHS talking therapies were among 26–64 year olds, and over 60% of all the referrals were female.</a:t>
            </a:r>
          </a:p>
          <a:p>
            <a:pPr marL="285750" indent="-285750">
              <a:lnSpc>
                <a:spcPct val="200000"/>
              </a:lnSpc>
              <a:buFont typeface="Arial" panose="020B0604020202020204" pitchFamily="34" charset="0"/>
              <a:buChar char="•"/>
            </a:pPr>
            <a:r>
              <a:rPr lang="en-GB" sz="1400" dirty="0">
                <a:solidFill>
                  <a:schemeClr val="accent1">
                    <a:lumMod val="75000"/>
                  </a:schemeClr>
                </a:solidFill>
              </a:rPr>
              <a:t>In 2023, 46% of the total referrals were repeat referrals, and the number of repeat referrals increased by 63% from 2019. </a:t>
            </a:r>
          </a:p>
          <a:p>
            <a:pPr marL="285750" indent="-285750">
              <a:lnSpc>
                <a:spcPct val="200000"/>
              </a:lnSpc>
              <a:buFont typeface="Arial" panose="020B0604020202020204" pitchFamily="34" charset="0"/>
              <a:buChar char="•"/>
            </a:pPr>
            <a:r>
              <a:rPr lang="en-GB" sz="1400" dirty="0">
                <a:solidFill>
                  <a:schemeClr val="accent1">
                    <a:lumMod val="75000"/>
                  </a:schemeClr>
                </a:solidFill>
              </a:rPr>
              <a:t>The waiting times for accessing the talking therapy service have decreased slightly from May 2022 to May 2023.</a:t>
            </a:r>
          </a:p>
          <a:p>
            <a:pPr marL="285750" indent="-285750">
              <a:lnSpc>
                <a:spcPct val="200000"/>
              </a:lnSpc>
              <a:buFont typeface="Arial" panose="020B0604020202020204" pitchFamily="34" charset="0"/>
              <a:buChar char="•"/>
            </a:pPr>
            <a:r>
              <a:rPr lang="en-GB" sz="1400" dirty="0">
                <a:solidFill>
                  <a:schemeClr val="accent1">
                    <a:lumMod val="75000"/>
                  </a:schemeClr>
                </a:solidFill>
              </a:rPr>
              <a:t>About 40% to 50% of all the appointments were CBT, with a fairly stable trend, while the proportion of guided self-help has increased since March 2018.</a:t>
            </a:r>
          </a:p>
          <a:p>
            <a:pPr marL="285750" indent="-285750">
              <a:lnSpc>
                <a:spcPct val="200000"/>
              </a:lnSpc>
              <a:buFont typeface="Arial" panose="020B0604020202020204" pitchFamily="34" charset="0"/>
              <a:buChar char="•"/>
            </a:pPr>
            <a:r>
              <a:rPr lang="en-GB" sz="1400" dirty="0">
                <a:solidFill>
                  <a:schemeClr val="accent1">
                    <a:lumMod val="75000"/>
                  </a:schemeClr>
                </a:solidFill>
              </a:rPr>
              <a:t>The recovery and improvement rates for the under-18 and 18–25 age groups have been consistently below the national targets.</a:t>
            </a:r>
          </a:p>
          <a:p>
            <a:pPr marL="285750" indent="-285750">
              <a:lnSpc>
                <a:spcPct val="200000"/>
              </a:lnSpc>
              <a:buFont typeface="Arial" panose="020B0604020202020204" pitchFamily="34" charset="0"/>
              <a:buChar char="•"/>
            </a:pPr>
            <a:r>
              <a:rPr lang="en-GB" sz="1400" dirty="0">
                <a:solidFill>
                  <a:schemeClr val="accent1">
                    <a:lumMod val="75000"/>
                  </a:schemeClr>
                </a:solidFill>
              </a:rPr>
              <a:t>The recovery rates for ethnic minorities have been consistently lower than white British and the national target, while they're similar to or higher than the target for white British.</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56C5C5F6-33D4-3F74-D13E-FCFE4C59FBD1}"/>
              </a:ext>
            </a:extLst>
          </p:cNvPr>
          <p:cNvSpPr txBox="1"/>
          <p:nvPr/>
        </p:nvSpPr>
        <p:spPr>
          <a:xfrm>
            <a:off x="-2958" y="0"/>
            <a:ext cx="12194958"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NHS Talking Therapies</a:t>
            </a:r>
          </a:p>
        </p:txBody>
      </p:sp>
    </p:spTree>
    <p:extLst>
      <p:ext uri="{BB962C8B-B14F-4D97-AF65-F5344CB8AC3E}">
        <p14:creationId xmlns:p14="http://schemas.microsoft.com/office/powerpoint/2010/main" val="238945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Repeat referrals, 16+ years, Cambridgeshire and Peterborough ICB </a:t>
            </a:r>
          </a:p>
        </p:txBody>
      </p:sp>
      <p:sp>
        <p:nvSpPr>
          <p:cNvPr id="4" name="Content Placeholder 6">
            <a:extLst>
              <a:ext uri="{FF2B5EF4-FFF2-40B4-BE49-F238E27FC236}">
                <a16:creationId xmlns:a16="http://schemas.microsoft.com/office/drawing/2014/main" id="{5E4F56FE-8DBC-5AF9-26ED-38575D30050A}"/>
              </a:ext>
            </a:extLst>
          </p:cNvPr>
          <p:cNvSpPr txBox="1">
            <a:spLocks/>
          </p:cNvSpPr>
          <p:nvPr/>
        </p:nvSpPr>
        <p:spPr>
          <a:xfrm>
            <a:off x="314617" y="4869912"/>
            <a:ext cx="11562766" cy="8597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p:txBody>
      </p:sp>
      <p:sp>
        <p:nvSpPr>
          <p:cNvPr id="9" name="Content Placeholder 6">
            <a:extLst>
              <a:ext uri="{FF2B5EF4-FFF2-40B4-BE49-F238E27FC236}">
                <a16:creationId xmlns:a16="http://schemas.microsoft.com/office/drawing/2014/main" id="{66938D31-8581-D640-F66C-BE5ECCE69433}"/>
              </a:ext>
            </a:extLst>
          </p:cNvPr>
          <p:cNvSpPr txBox="1">
            <a:spLocks/>
          </p:cNvSpPr>
          <p:nvPr/>
        </p:nvSpPr>
        <p:spPr>
          <a:xfrm>
            <a:off x="113492" y="4034028"/>
            <a:ext cx="11562766" cy="15537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total referrals and repeat referrals has shown an overall increases since March 2018. </a:t>
            </a:r>
          </a:p>
          <a:p>
            <a:pPr marL="285750" indent="-285750">
              <a:lnSpc>
                <a:spcPct val="120000"/>
              </a:lnSpc>
              <a:spcBef>
                <a:spcPts val="0"/>
              </a:spcBef>
            </a:pPr>
            <a:r>
              <a:rPr lang="en-GB" sz="1400" dirty="0"/>
              <a:t>In 2023, 46% of the total referrals were repeat referrals and the repeat referrals increased by 63% from 2019. </a:t>
            </a:r>
          </a:p>
          <a:p>
            <a:pPr marL="285750" indent="-285750">
              <a:lnSpc>
                <a:spcPct val="120000"/>
              </a:lnSpc>
              <a:spcBef>
                <a:spcPts val="0"/>
              </a:spcBef>
            </a:pPr>
            <a:r>
              <a:rPr lang="en-GB" sz="1400" dirty="0"/>
              <a:t>A periodic dip is seen in the month of December.</a:t>
            </a:r>
          </a:p>
          <a:p>
            <a:pPr marL="285750" indent="-285750">
              <a:lnSpc>
                <a:spcPct val="120000"/>
              </a:lnSpc>
              <a:spcBef>
                <a:spcPts val="0"/>
              </a:spcBef>
            </a:pPr>
            <a:r>
              <a:rPr lang="en-GB" sz="1400" dirty="0"/>
              <a:t>There was a big decrease in April 2020, which could be attributed to the Covid impact.</a:t>
            </a:r>
          </a:p>
          <a:p>
            <a:pPr marL="0" indent="0">
              <a:lnSpc>
                <a:spcPct val="120000"/>
              </a:lnSpc>
              <a:spcBef>
                <a:spcPts val="0"/>
              </a:spcBef>
              <a:buNone/>
            </a:pPr>
            <a:endParaRPr lang="en-GB" sz="1400" dirty="0"/>
          </a:p>
          <a:p>
            <a:pPr marL="285750" indent="-285750">
              <a:lnSpc>
                <a:spcPct val="120000"/>
              </a:lnSpc>
              <a:spcBef>
                <a:spcPts val="0"/>
              </a:spcBef>
            </a:pPr>
            <a:endParaRPr lang="en-GB" sz="1400" dirty="0"/>
          </a:p>
        </p:txBody>
      </p:sp>
      <p:graphicFrame>
        <p:nvGraphicFramePr>
          <p:cNvPr id="2" name="Chart 1">
            <a:extLst>
              <a:ext uri="{FF2B5EF4-FFF2-40B4-BE49-F238E27FC236}">
                <a16:creationId xmlns:a16="http://schemas.microsoft.com/office/drawing/2014/main" id="{C91433E4-27A8-4B87-96A9-EF1821EA3D26}"/>
              </a:ext>
            </a:extLst>
          </p:cNvPr>
          <p:cNvGraphicFramePr>
            <a:graphicFrameLocks/>
          </p:cNvGraphicFramePr>
          <p:nvPr>
            <p:extLst>
              <p:ext uri="{D42A27DB-BD31-4B8C-83A1-F6EECF244321}">
                <p14:modId xmlns:p14="http://schemas.microsoft.com/office/powerpoint/2010/main" val="1364284113"/>
              </p:ext>
            </p:extLst>
          </p:nvPr>
        </p:nvGraphicFramePr>
        <p:xfrm>
          <a:off x="181194" y="762565"/>
          <a:ext cx="641032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A310A8A-81F7-B435-23C5-A82128E9FB1E}"/>
              </a:ext>
            </a:extLst>
          </p:cNvPr>
          <p:cNvGraphicFramePr>
            <a:graphicFrameLocks/>
          </p:cNvGraphicFramePr>
          <p:nvPr>
            <p:extLst>
              <p:ext uri="{D42A27DB-BD31-4B8C-83A1-F6EECF244321}">
                <p14:modId xmlns:p14="http://schemas.microsoft.com/office/powerpoint/2010/main" val="16404116"/>
              </p:ext>
            </p:extLst>
          </p:nvPr>
        </p:nvGraphicFramePr>
        <p:xfrm>
          <a:off x="7006206" y="76256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591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Referrals, 16+ years, Cambridgeshire and Peterborough ICB </a:t>
            </a:r>
          </a:p>
        </p:txBody>
      </p:sp>
      <p:sp>
        <p:nvSpPr>
          <p:cNvPr id="4" name="Content Placeholder 6">
            <a:extLst>
              <a:ext uri="{FF2B5EF4-FFF2-40B4-BE49-F238E27FC236}">
                <a16:creationId xmlns:a16="http://schemas.microsoft.com/office/drawing/2014/main" id="{5E4F56FE-8DBC-5AF9-26ED-38575D30050A}"/>
              </a:ext>
            </a:extLst>
          </p:cNvPr>
          <p:cNvSpPr txBox="1">
            <a:spLocks/>
          </p:cNvSpPr>
          <p:nvPr/>
        </p:nvSpPr>
        <p:spPr>
          <a:xfrm>
            <a:off x="5476876" y="3359940"/>
            <a:ext cx="6601082" cy="3098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A higher proportion of referrals were among 26–64-year-olds. An increase has been seen in the proportion of 26–64 referrals in 2023 (70.9%) compared to 2019 (67.9%).</a:t>
            </a:r>
          </a:p>
          <a:p>
            <a:pPr marL="285750" indent="-285750">
              <a:lnSpc>
                <a:spcPct val="120000"/>
              </a:lnSpc>
              <a:spcBef>
                <a:spcPts val="0"/>
              </a:spcBef>
            </a:pPr>
            <a:r>
              <a:rPr lang="en-GB" sz="1400" dirty="0"/>
              <a:t>Over 65% of the total referrals in each year from 2019 to 2023 were among women (including trans women). </a:t>
            </a:r>
          </a:p>
          <a:p>
            <a:pPr marL="285750" indent="-285750">
              <a:lnSpc>
                <a:spcPct val="120000"/>
              </a:lnSpc>
              <a:spcBef>
                <a:spcPts val="0"/>
              </a:spcBef>
            </a:pPr>
            <a:r>
              <a:rPr lang="en-GB" sz="1400" dirty="0"/>
              <a:t>The proportion of referrals who identified as Asian or Asian British shows an increase from 2.7% in 2019 to 4.3% in 2023. </a:t>
            </a:r>
          </a:p>
          <a:p>
            <a:pPr marL="285750" indent="-285750">
              <a:lnSpc>
                <a:spcPct val="120000"/>
              </a:lnSpc>
              <a:spcBef>
                <a:spcPts val="0"/>
              </a:spcBef>
            </a:pPr>
            <a:r>
              <a:rPr lang="en-GB" sz="1400" dirty="0"/>
              <a:t>In 2023, 81.3% of all referrals were “white”, which is a decline from 84.4% in 2019.</a:t>
            </a:r>
          </a:p>
          <a:p>
            <a:pPr marL="285750" indent="-285750">
              <a:lnSpc>
                <a:spcPct val="120000"/>
              </a:lnSpc>
              <a:spcBef>
                <a:spcPts val="0"/>
              </a:spcBef>
            </a:pPr>
            <a:r>
              <a:rPr lang="en-GB" sz="1400" dirty="0"/>
              <a:t>The percentage of Not stated/Not known hasn’t improved over time.</a:t>
            </a:r>
          </a:p>
          <a:p>
            <a:pPr marL="285750" indent="-285750">
              <a:lnSpc>
                <a:spcPct val="120000"/>
              </a:lnSpc>
              <a:spcBef>
                <a:spcPts val="0"/>
              </a:spcBef>
            </a:pPr>
            <a:r>
              <a:rPr lang="en-GB" sz="1400" dirty="0"/>
              <a:t>The proportion of “Asian, Asian British or Asian Welsh” referrals (2.7% to 4.3%) is lower compared to the proportion in the general population (7.4% among people aged 18 and over).</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graphicFrame>
        <p:nvGraphicFramePr>
          <p:cNvPr id="11" name="Chart 10">
            <a:extLst>
              <a:ext uri="{FF2B5EF4-FFF2-40B4-BE49-F238E27FC236}">
                <a16:creationId xmlns:a16="http://schemas.microsoft.com/office/drawing/2014/main" id="{D25F5343-03C6-37D3-868D-C49AE6BA5DAC}"/>
              </a:ext>
            </a:extLst>
          </p:cNvPr>
          <p:cNvGraphicFramePr>
            <a:graphicFrameLocks/>
          </p:cNvGraphicFramePr>
          <p:nvPr>
            <p:extLst>
              <p:ext uri="{D42A27DB-BD31-4B8C-83A1-F6EECF244321}">
                <p14:modId xmlns:p14="http://schemas.microsoft.com/office/powerpoint/2010/main" val="2303992909"/>
              </p:ext>
            </p:extLst>
          </p:nvPr>
        </p:nvGraphicFramePr>
        <p:xfrm>
          <a:off x="6248400" y="506390"/>
          <a:ext cx="5281061" cy="2689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3759303C-77E4-31B6-EE1E-8524E2E1F702}"/>
              </a:ext>
            </a:extLst>
          </p:cNvPr>
          <p:cNvGraphicFramePr>
            <a:graphicFrameLocks/>
          </p:cNvGraphicFramePr>
          <p:nvPr>
            <p:extLst>
              <p:ext uri="{D42A27DB-BD31-4B8C-83A1-F6EECF244321}">
                <p14:modId xmlns:p14="http://schemas.microsoft.com/office/powerpoint/2010/main" val="906675008"/>
              </p:ext>
            </p:extLst>
          </p:nvPr>
        </p:nvGraphicFramePr>
        <p:xfrm>
          <a:off x="114043" y="3429001"/>
          <a:ext cx="5112475" cy="2689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38987EE8-91D8-36A8-537E-4920A73025A0}"/>
              </a:ext>
            </a:extLst>
          </p:cNvPr>
          <p:cNvGraphicFramePr>
            <a:graphicFrameLocks/>
          </p:cNvGraphicFramePr>
          <p:nvPr>
            <p:extLst>
              <p:ext uri="{D42A27DB-BD31-4B8C-83A1-F6EECF244321}">
                <p14:modId xmlns:p14="http://schemas.microsoft.com/office/powerpoint/2010/main" val="3526385364"/>
              </p:ext>
            </p:extLst>
          </p:nvPr>
        </p:nvGraphicFramePr>
        <p:xfrm>
          <a:off x="114044" y="506390"/>
          <a:ext cx="5112474" cy="26891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357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0" y="6528391"/>
            <a:ext cx="12192000"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Microsoft Power BI</a:t>
            </a:r>
            <a:endParaRPr lang="en-GB" sz="1000">
              <a:solidFill>
                <a:schemeClr val="bg1"/>
              </a:solidFill>
            </a:endParaRPr>
          </a:p>
        </p:txBody>
      </p:sp>
      <p:sp>
        <p:nvSpPr>
          <p:cNvPr id="2" name="Title 1">
            <a:extLst>
              <a:ext uri="{FF2B5EF4-FFF2-40B4-BE49-F238E27FC236}">
                <a16:creationId xmlns:a16="http://schemas.microsoft.com/office/drawing/2014/main" id="{482A57AF-76F8-D691-80C2-A6BF667681A7}"/>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Activity, 16+ years, Cambridgeshire and Peterborough ICB, May 2022 – May 2023</a:t>
            </a:r>
          </a:p>
        </p:txBody>
      </p:sp>
      <p:sp>
        <p:nvSpPr>
          <p:cNvPr id="4" name="Content Placeholder 6">
            <a:extLst>
              <a:ext uri="{FF2B5EF4-FFF2-40B4-BE49-F238E27FC236}">
                <a16:creationId xmlns:a16="http://schemas.microsoft.com/office/drawing/2014/main" id="{A39AC74E-7D23-1EB9-6FE3-CB414ECFC0EE}"/>
              </a:ext>
            </a:extLst>
          </p:cNvPr>
          <p:cNvSpPr txBox="1">
            <a:spLocks/>
          </p:cNvSpPr>
          <p:nvPr/>
        </p:nvSpPr>
        <p:spPr>
          <a:xfrm>
            <a:off x="319402" y="4553321"/>
            <a:ext cx="11038901" cy="12093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referrals received by the NHS talking therapies and referrals accessing the services had a substantial drop in December 2022.</a:t>
            </a:r>
          </a:p>
          <a:p>
            <a:pPr marL="285750" indent="-285750">
              <a:lnSpc>
                <a:spcPct val="120000"/>
              </a:lnSpc>
              <a:spcBef>
                <a:spcPts val="0"/>
              </a:spcBef>
            </a:pPr>
            <a:r>
              <a:rPr lang="en-GB" sz="1400" dirty="0"/>
              <a:t>The number of referrals that finished the treatment shows a relatively stable trend since May 2022, with a drop during December 2020.</a:t>
            </a:r>
          </a:p>
          <a:p>
            <a:pPr marL="285750" indent="-285750">
              <a:lnSpc>
                <a:spcPct val="120000"/>
              </a:lnSpc>
              <a:spcBef>
                <a:spcPts val="0"/>
              </a:spcBef>
            </a:pPr>
            <a:r>
              <a:rPr lang="en-GB" sz="1400" dirty="0"/>
              <a:t>During the period between July 2022 and 2023, 87% of the referrals were accessing the services, and about 48% of the referrals had completed the treatment.</a:t>
            </a:r>
          </a:p>
        </p:txBody>
      </p:sp>
      <p:graphicFrame>
        <p:nvGraphicFramePr>
          <p:cNvPr id="5" name="Chart 4">
            <a:extLst>
              <a:ext uri="{FF2B5EF4-FFF2-40B4-BE49-F238E27FC236}">
                <a16:creationId xmlns:a16="http://schemas.microsoft.com/office/drawing/2014/main" id="{43676CD3-04CF-D855-FF36-8679F8DE73FF}"/>
              </a:ext>
            </a:extLst>
          </p:cNvPr>
          <p:cNvGraphicFramePr>
            <a:graphicFrameLocks/>
          </p:cNvGraphicFramePr>
          <p:nvPr>
            <p:extLst>
              <p:ext uri="{D42A27DB-BD31-4B8C-83A1-F6EECF244321}">
                <p14:modId xmlns:p14="http://schemas.microsoft.com/office/powerpoint/2010/main" val="1765273113"/>
              </p:ext>
            </p:extLst>
          </p:nvPr>
        </p:nvGraphicFramePr>
        <p:xfrm>
          <a:off x="228600" y="597693"/>
          <a:ext cx="5867400" cy="33075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2578521-39DC-BFC0-93A5-FD78F374527D}"/>
              </a:ext>
            </a:extLst>
          </p:cNvPr>
          <p:cNvGraphicFramePr>
            <a:graphicFrameLocks/>
          </p:cNvGraphicFramePr>
          <p:nvPr>
            <p:extLst>
              <p:ext uri="{D42A27DB-BD31-4B8C-83A1-F6EECF244321}">
                <p14:modId xmlns:p14="http://schemas.microsoft.com/office/powerpoint/2010/main" val="2166777622"/>
              </p:ext>
            </p:extLst>
          </p:nvPr>
        </p:nvGraphicFramePr>
        <p:xfrm>
          <a:off x="6677024" y="597692"/>
          <a:ext cx="5133975" cy="33075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47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0" y="6528391"/>
            <a:ext cx="12192000"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Microsoft Power BI</a:t>
            </a:r>
            <a:endParaRPr lang="en-GB" sz="1000">
              <a:solidFill>
                <a:schemeClr val="bg1"/>
              </a:solidFill>
            </a:endParaRPr>
          </a:p>
        </p:txBody>
      </p:sp>
      <p:sp>
        <p:nvSpPr>
          <p:cNvPr id="2" name="Title 1">
            <a:extLst>
              <a:ext uri="{FF2B5EF4-FFF2-40B4-BE49-F238E27FC236}">
                <a16:creationId xmlns:a16="http://schemas.microsoft.com/office/drawing/2014/main" id="{482A57AF-76F8-D691-80C2-A6BF667681A7}"/>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Waiting times, 16+ years, Cambridgeshire and Peterborough ICB, May 2022 – May 2023</a:t>
            </a:r>
          </a:p>
        </p:txBody>
      </p:sp>
      <p:pic>
        <p:nvPicPr>
          <p:cNvPr id="5" name="Picture 4">
            <a:extLst>
              <a:ext uri="{FF2B5EF4-FFF2-40B4-BE49-F238E27FC236}">
                <a16:creationId xmlns:a16="http://schemas.microsoft.com/office/drawing/2014/main" id="{CDA8FA88-F1FB-80B6-A67A-2A013B28F5C9}"/>
              </a:ext>
            </a:extLst>
          </p:cNvPr>
          <p:cNvPicPr>
            <a:picLocks noChangeAspect="1"/>
          </p:cNvPicPr>
          <p:nvPr/>
        </p:nvPicPr>
        <p:blipFill>
          <a:blip r:embed="rId4"/>
          <a:stretch>
            <a:fillRect/>
          </a:stretch>
        </p:blipFill>
        <p:spPr>
          <a:xfrm>
            <a:off x="0" y="337936"/>
            <a:ext cx="12192000" cy="5232082"/>
          </a:xfrm>
          <a:prstGeom prst="rect">
            <a:avLst/>
          </a:prstGeom>
        </p:spPr>
      </p:pic>
      <p:sp>
        <p:nvSpPr>
          <p:cNvPr id="7" name="Content Placeholder 6">
            <a:extLst>
              <a:ext uri="{FF2B5EF4-FFF2-40B4-BE49-F238E27FC236}">
                <a16:creationId xmlns:a16="http://schemas.microsoft.com/office/drawing/2014/main" id="{EEF8A817-48F1-5A7C-74CD-9D7808426EE9}"/>
              </a:ext>
            </a:extLst>
          </p:cNvPr>
          <p:cNvSpPr txBox="1">
            <a:spLocks/>
          </p:cNvSpPr>
          <p:nvPr/>
        </p:nvSpPr>
        <p:spPr>
          <a:xfrm>
            <a:off x="263373" y="5528343"/>
            <a:ext cx="11038901" cy="9917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waiting times for accessing the talking therapy service have decreased slightly from May 2022 to May 2023.</a:t>
            </a:r>
          </a:p>
          <a:p>
            <a:pPr marL="285750" indent="-285750">
              <a:lnSpc>
                <a:spcPct val="120000"/>
              </a:lnSpc>
              <a:spcBef>
                <a:spcPts val="0"/>
              </a:spcBef>
            </a:pPr>
            <a:r>
              <a:rPr lang="en-GB" sz="1400" dirty="0"/>
              <a:t>The percentage of referrals waiting under 6 weeks shows an overall increase from 87% in May 2022 to 94% in May 2023.</a:t>
            </a:r>
          </a:p>
          <a:p>
            <a:pPr marL="285750" indent="-285750">
              <a:lnSpc>
                <a:spcPct val="120000"/>
              </a:lnSpc>
              <a:spcBef>
                <a:spcPts val="0"/>
              </a:spcBef>
            </a:pPr>
            <a:r>
              <a:rPr lang="en-GB" sz="1400" dirty="0"/>
              <a:t>The percentage of referrals waiting under 18 weeks also shows a slight increase from May 2022 to May 2023 (97% to 99%).</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spTree>
    <p:extLst>
      <p:ext uri="{BB962C8B-B14F-4D97-AF65-F5344CB8AC3E}">
        <p14:creationId xmlns:p14="http://schemas.microsoft.com/office/powerpoint/2010/main" val="402266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Appointment type, 16+ years , Cambridgeshire and Peterborough ICB </a:t>
            </a:r>
          </a:p>
        </p:txBody>
      </p:sp>
      <p:sp>
        <p:nvSpPr>
          <p:cNvPr id="2" name="Content Placeholder 6">
            <a:extLst>
              <a:ext uri="{FF2B5EF4-FFF2-40B4-BE49-F238E27FC236}">
                <a16:creationId xmlns:a16="http://schemas.microsoft.com/office/drawing/2014/main" id="{D11FEFCF-C4AF-B5AD-012B-1A7246CF4B87}"/>
              </a:ext>
            </a:extLst>
          </p:cNvPr>
          <p:cNvSpPr txBox="1">
            <a:spLocks/>
          </p:cNvSpPr>
          <p:nvPr/>
        </p:nvSpPr>
        <p:spPr>
          <a:xfrm>
            <a:off x="149088" y="5168246"/>
            <a:ext cx="11857382" cy="102363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tabLst>
                <a:tab pos="2328863" algn="l"/>
              </a:tabLst>
            </a:pPr>
            <a:r>
              <a:rPr lang="en-GB" sz="1400" dirty="0"/>
              <a:t>Since March 2018, more than 70% of all the appointments were CBT (cognitive behavioural therapy), guided self-help, pure self-help/information-giving only, integrative, and other low-intensity appointments.</a:t>
            </a:r>
          </a:p>
          <a:p>
            <a:pPr marL="285750" indent="-285750">
              <a:lnSpc>
                <a:spcPct val="120000"/>
              </a:lnSpc>
              <a:spcBef>
                <a:spcPts val="0"/>
              </a:spcBef>
            </a:pPr>
            <a:r>
              <a:rPr lang="en-GB" sz="1400" dirty="0"/>
              <a:t>About 40% to 50% of all the appointments were CBT, and it shows a fairly stable trend while the proportion of guided self-help has increased since March 2018.</a:t>
            </a:r>
          </a:p>
        </p:txBody>
      </p:sp>
      <p:graphicFrame>
        <p:nvGraphicFramePr>
          <p:cNvPr id="7" name="Chart 6">
            <a:extLst>
              <a:ext uri="{FF2B5EF4-FFF2-40B4-BE49-F238E27FC236}">
                <a16:creationId xmlns:a16="http://schemas.microsoft.com/office/drawing/2014/main" id="{028F265C-C295-8A3E-0E49-A0B5F76B6390}"/>
              </a:ext>
            </a:extLst>
          </p:cNvPr>
          <p:cNvGraphicFramePr>
            <a:graphicFrameLocks/>
          </p:cNvGraphicFramePr>
          <p:nvPr>
            <p:extLst>
              <p:ext uri="{D42A27DB-BD31-4B8C-83A1-F6EECF244321}">
                <p14:modId xmlns:p14="http://schemas.microsoft.com/office/powerpoint/2010/main" val="2124931912"/>
              </p:ext>
            </p:extLst>
          </p:nvPr>
        </p:nvGraphicFramePr>
        <p:xfrm>
          <a:off x="149088" y="471179"/>
          <a:ext cx="11857382" cy="44246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764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0" y="6528391"/>
            <a:ext cx="12192000" cy="246221"/>
          </a:xfrm>
          <a:prstGeom prst="rect">
            <a:avLst/>
          </a:prstGeom>
          <a:noFill/>
        </p:spPr>
        <p:txBody>
          <a:bodyPr wrap="square">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Microsoft Power BI</a:t>
            </a:r>
            <a:endParaRPr lang="en-GB" sz="1000" dirty="0">
              <a:solidFill>
                <a:schemeClr val="bg1"/>
              </a:solidFill>
            </a:endParaRPr>
          </a:p>
        </p:txBody>
      </p:sp>
      <p:sp>
        <p:nvSpPr>
          <p:cNvPr id="2" name="Title 1">
            <a:extLst>
              <a:ext uri="{FF2B5EF4-FFF2-40B4-BE49-F238E27FC236}">
                <a16:creationId xmlns:a16="http://schemas.microsoft.com/office/drawing/2014/main" id="{482A57AF-76F8-D691-80C2-A6BF667681A7}"/>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Outcomes, 16+ years, Cambridgeshire and Peterborough ICB, May 2022 – May 2023</a:t>
            </a:r>
          </a:p>
        </p:txBody>
      </p:sp>
      <p:sp>
        <p:nvSpPr>
          <p:cNvPr id="4" name="Content Placeholder 6">
            <a:extLst>
              <a:ext uri="{FF2B5EF4-FFF2-40B4-BE49-F238E27FC236}">
                <a16:creationId xmlns:a16="http://schemas.microsoft.com/office/drawing/2014/main" id="{DFEE7AC1-7981-F3C0-1C57-EE8E28BF5A18}"/>
              </a:ext>
            </a:extLst>
          </p:cNvPr>
          <p:cNvSpPr txBox="1">
            <a:spLocks/>
          </p:cNvSpPr>
          <p:nvPr/>
        </p:nvSpPr>
        <p:spPr>
          <a:xfrm>
            <a:off x="281302" y="5608143"/>
            <a:ext cx="11038901" cy="7355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rate of recovery, improvement, and reliable recovery has shown a fairly stable trend since May 2022.</a:t>
            </a:r>
          </a:p>
          <a:p>
            <a:pPr marL="285750" indent="-285750">
              <a:lnSpc>
                <a:spcPct val="120000"/>
              </a:lnSpc>
              <a:spcBef>
                <a:spcPts val="0"/>
              </a:spcBef>
            </a:pPr>
            <a:r>
              <a:rPr lang="en-GB" sz="1400" dirty="0"/>
              <a:t>Talking Therapies measures ‘recovery’ according to a range of clinical measures which monitor symptom frequency and severity. </a:t>
            </a:r>
          </a:p>
        </p:txBody>
      </p:sp>
      <p:pic>
        <p:nvPicPr>
          <p:cNvPr id="7" name="Picture 6">
            <a:extLst>
              <a:ext uri="{FF2B5EF4-FFF2-40B4-BE49-F238E27FC236}">
                <a16:creationId xmlns:a16="http://schemas.microsoft.com/office/drawing/2014/main" id="{9ED0D3D8-0723-99A3-4E27-88346ABFDC3F}"/>
              </a:ext>
            </a:extLst>
          </p:cNvPr>
          <p:cNvPicPr>
            <a:picLocks noChangeAspect="1"/>
          </p:cNvPicPr>
          <p:nvPr/>
        </p:nvPicPr>
        <p:blipFill>
          <a:blip r:embed="rId4"/>
          <a:stretch>
            <a:fillRect/>
          </a:stretch>
        </p:blipFill>
        <p:spPr>
          <a:xfrm>
            <a:off x="0" y="342039"/>
            <a:ext cx="12192000" cy="5072644"/>
          </a:xfrm>
          <a:prstGeom prst="rect">
            <a:avLst/>
          </a:prstGeom>
        </p:spPr>
      </p:pic>
    </p:spTree>
    <p:extLst>
      <p:ext uri="{BB962C8B-B14F-4D97-AF65-F5344CB8AC3E}">
        <p14:creationId xmlns:p14="http://schemas.microsoft.com/office/powerpoint/2010/main" val="57947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Outcomes by age group, 16+ years, Cambridgeshire and Peterborough ICB </a:t>
            </a:r>
          </a:p>
        </p:txBody>
      </p:sp>
      <p:sp>
        <p:nvSpPr>
          <p:cNvPr id="9" name="Content Placeholder 6">
            <a:extLst>
              <a:ext uri="{FF2B5EF4-FFF2-40B4-BE49-F238E27FC236}">
                <a16:creationId xmlns:a16="http://schemas.microsoft.com/office/drawing/2014/main" id="{46A3DAC8-5CF6-9EC0-431A-BEECC18394A3}"/>
              </a:ext>
            </a:extLst>
          </p:cNvPr>
          <p:cNvSpPr txBox="1">
            <a:spLocks/>
          </p:cNvSpPr>
          <p:nvPr/>
        </p:nvSpPr>
        <p:spPr>
          <a:xfrm>
            <a:off x="90196" y="4191586"/>
            <a:ext cx="12101804" cy="2042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Talking therapies measure 'recovery’ according to a range of clinical measures that monitor symptom frequency and severity.</a:t>
            </a:r>
          </a:p>
          <a:p>
            <a:pPr marL="285750" indent="-285750">
              <a:lnSpc>
                <a:spcPct val="120000"/>
              </a:lnSpc>
              <a:spcBef>
                <a:spcPts val="0"/>
              </a:spcBef>
            </a:pPr>
            <a:r>
              <a:rPr lang="en-GB" sz="1400" dirty="0"/>
              <a:t>The recovery and improvement rates for under 18-year-olds have been substantially lower compared to all other age groups. Small numbers might affect the under-18 trend.</a:t>
            </a:r>
          </a:p>
          <a:p>
            <a:pPr marL="285750" indent="-285750">
              <a:lnSpc>
                <a:spcPct val="120000"/>
              </a:lnSpc>
              <a:spcBef>
                <a:spcPts val="0"/>
              </a:spcBef>
            </a:pPr>
            <a:r>
              <a:rPr lang="en-GB" sz="1400" dirty="0"/>
              <a:t>The recovery and improvement rates for the under-18 and 18–25 age groups have been consistently below the national targets.</a:t>
            </a:r>
          </a:p>
          <a:p>
            <a:pPr marL="285750" indent="-285750">
              <a:lnSpc>
                <a:spcPct val="120000"/>
              </a:lnSpc>
              <a:spcBef>
                <a:spcPts val="0"/>
              </a:spcBef>
            </a:pPr>
            <a:r>
              <a:rPr lang="en-GB" sz="1400" dirty="0"/>
              <a:t>For the older age group, the recovery rate is substantially higher than the national target, while the improvement rate is similar to the target.</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sp>
        <p:nvSpPr>
          <p:cNvPr id="10" name="TextBox 9">
            <a:extLst>
              <a:ext uri="{FF2B5EF4-FFF2-40B4-BE49-F238E27FC236}">
                <a16:creationId xmlns:a16="http://schemas.microsoft.com/office/drawing/2014/main" id="{F73F30AF-28FA-3A9D-7C4D-D257356D994C}"/>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t>
            </a:r>
            <a:r>
              <a:rPr lang="en-GB" sz="1000" err="1">
                <a:solidFill>
                  <a:schemeClr val="bg1"/>
                </a:solidFill>
                <a:hlinkClick r:id="rId3">
                  <a:extLst>
                    <a:ext uri="{A12FA001-AC4F-418D-AE19-62706E023703}">
                      <ahyp:hlinkClr xmlns:ahyp="http://schemas.microsoft.com/office/drawing/2018/hyperlinkcolor" val="tx"/>
                    </a:ext>
                  </a:extLst>
                </a:hlinkClick>
              </a:rPr>
              <a:t>TTAD_ProtectedCharacteristics</a:t>
            </a:r>
            <a:r>
              <a:rPr lang="en-GB" sz="1000">
                <a:solidFill>
                  <a:schemeClr val="bg1"/>
                </a:solidFill>
                <a:hlinkClick r:id="rId3">
                  <a:extLst>
                    <a:ext uri="{A12FA001-AC4F-418D-AE19-62706E023703}">
                      <ahyp:hlinkClr xmlns:ahyp="http://schemas.microsoft.com/office/drawing/2018/hyperlinkcolor" val="tx"/>
                    </a:ext>
                  </a:extLst>
                </a:hlinkClick>
              </a:rPr>
              <a:t> (england.nhs.uk)</a:t>
            </a:r>
            <a:endParaRPr lang="en-GB" sz="1000">
              <a:solidFill>
                <a:schemeClr val="bg1"/>
              </a:solidFill>
            </a:endParaRPr>
          </a:p>
        </p:txBody>
      </p:sp>
      <p:graphicFrame>
        <p:nvGraphicFramePr>
          <p:cNvPr id="2" name="Chart 1">
            <a:extLst>
              <a:ext uri="{FF2B5EF4-FFF2-40B4-BE49-F238E27FC236}">
                <a16:creationId xmlns:a16="http://schemas.microsoft.com/office/drawing/2014/main" id="{CFE634AA-CAFF-436E-9D11-95DD41C6F64B}"/>
              </a:ext>
            </a:extLst>
          </p:cNvPr>
          <p:cNvGraphicFramePr>
            <a:graphicFrameLocks/>
          </p:cNvGraphicFramePr>
          <p:nvPr>
            <p:extLst>
              <p:ext uri="{D42A27DB-BD31-4B8C-83A1-F6EECF244321}">
                <p14:modId xmlns:p14="http://schemas.microsoft.com/office/powerpoint/2010/main" val="414135143"/>
              </p:ext>
            </p:extLst>
          </p:nvPr>
        </p:nvGraphicFramePr>
        <p:xfrm>
          <a:off x="314325" y="623612"/>
          <a:ext cx="5600700" cy="2930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420E4622-C247-46D6-AB41-C10550938209}"/>
              </a:ext>
            </a:extLst>
          </p:cNvPr>
          <p:cNvGraphicFramePr>
            <a:graphicFrameLocks/>
          </p:cNvGraphicFramePr>
          <p:nvPr>
            <p:extLst>
              <p:ext uri="{D42A27DB-BD31-4B8C-83A1-F6EECF244321}">
                <p14:modId xmlns:p14="http://schemas.microsoft.com/office/powerpoint/2010/main" val="1307455675"/>
              </p:ext>
            </p:extLst>
          </p:nvPr>
        </p:nvGraphicFramePr>
        <p:xfrm>
          <a:off x="6276976" y="623612"/>
          <a:ext cx="5600699" cy="292735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6FA97EAE-C702-30C3-13D3-A37E333349F8}"/>
              </a:ext>
            </a:extLst>
          </p:cNvPr>
          <p:cNvSpPr txBox="1"/>
          <p:nvPr/>
        </p:nvSpPr>
        <p:spPr>
          <a:xfrm>
            <a:off x="314325" y="3740469"/>
            <a:ext cx="4004622" cy="261610"/>
          </a:xfrm>
          <a:prstGeom prst="rect">
            <a:avLst/>
          </a:prstGeom>
          <a:noFill/>
        </p:spPr>
        <p:txBody>
          <a:bodyPr wrap="none" rtlCol="0">
            <a:spAutoFit/>
          </a:bodyPr>
          <a:lstStyle/>
          <a:p>
            <a:r>
              <a:rPr lang="en-GB" sz="1100" dirty="0">
                <a:solidFill>
                  <a:srgbClr val="FF0000"/>
                </a:solidFill>
              </a:rPr>
              <a:t>Note: The Y-axes are different in the graphs and do not start at 0.</a:t>
            </a:r>
          </a:p>
        </p:txBody>
      </p:sp>
    </p:spTree>
    <p:extLst>
      <p:ext uri="{BB962C8B-B14F-4D97-AF65-F5344CB8AC3E}">
        <p14:creationId xmlns:p14="http://schemas.microsoft.com/office/powerpoint/2010/main" val="212917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t>
            </a:r>
            <a:r>
              <a:rPr lang="en-GB" sz="1000" err="1">
                <a:solidFill>
                  <a:schemeClr val="bg1"/>
                </a:solidFill>
                <a:hlinkClick r:id="rId3">
                  <a:extLst>
                    <a:ext uri="{A12FA001-AC4F-418D-AE19-62706E023703}">
                      <ahyp:hlinkClr xmlns:ahyp="http://schemas.microsoft.com/office/drawing/2018/hyperlinkcolor" val="tx"/>
                    </a:ext>
                  </a:extLst>
                </a:hlinkClick>
              </a:rPr>
              <a:t>TTAD_ProtectedCharacteristics</a:t>
            </a:r>
            <a:r>
              <a:rPr lang="en-GB" sz="1000">
                <a:solidFill>
                  <a:schemeClr val="bg1"/>
                </a:solidFill>
                <a:hlinkClick r:id="rId3">
                  <a:extLst>
                    <a:ext uri="{A12FA001-AC4F-418D-AE19-62706E023703}">
                      <ahyp:hlinkClr xmlns:ahyp="http://schemas.microsoft.com/office/drawing/2018/hyperlinkcolor" val="tx"/>
                    </a:ext>
                  </a:extLst>
                </a:hlinkClick>
              </a:rPr>
              <a:t> (england.nhs.uk)</a:t>
            </a:r>
            <a:endParaRPr lang="en-GB" sz="1000">
              <a:solidFill>
                <a:schemeClr val="bg1"/>
              </a:solidFill>
            </a:endParaRP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Outcomes by ethnic group, 16+ years, Cambridgeshire and Peterborough ICB </a:t>
            </a:r>
          </a:p>
        </p:txBody>
      </p:sp>
      <p:sp>
        <p:nvSpPr>
          <p:cNvPr id="4" name="Content Placeholder 6">
            <a:extLst>
              <a:ext uri="{FF2B5EF4-FFF2-40B4-BE49-F238E27FC236}">
                <a16:creationId xmlns:a16="http://schemas.microsoft.com/office/drawing/2014/main" id="{7E71DA67-E38C-865C-1EDC-8ED16EC305CC}"/>
              </a:ext>
            </a:extLst>
          </p:cNvPr>
          <p:cNvSpPr txBox="1">
            <a:spLocks/>
          </p:cNvSpPr>
          <p:nvPr/>
        </p:nvSpPr>
        <p:spPr>
          <a:xfrm>
            <a:off x="249508" y="4225819"/>
            <a:ext cx="11666267" cy="20433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Talking therapies measure 'recovery’ according to a range of clinical measures that monitor symptom frequency and severity.</a:t>
            </a:r>
          </a:p>
          <a:p>
            <a:pPr marL="285750" indent="-285750">
              <a:lnSpc>
                <a:spcPct val="120000"/>
              </a:lnSpc>
              <a:spcBef>
                <a:spcPts val="0"/>
              </a:spcBef>
            </a:pPr>
            <a:r>
              <a:rPr lang="en-GB" sz="1400" dirty="0"/>
              <a:t>The recovery rates for ethnic minorities have been consistently lower than the national target, while they're similar to or higher than the target for white British.</a:t>
            </a:r>
          </a:p>
          <a:p>
            <a:pPr marL="285750" indent="-285750">
              <a:lnSpc>
                <a:spcPct val="120000"/>
              </a:lnSpc>
              <a:spcBef>
                <a:spcPts val="0"/>
              </a:spcBef>
            </a:pPr>
            <a:r>
              <a:rPr lang="en-GB" sz="1400" dirty="0"/>
              <a:t>The improvement rate for ethnic minorities has been lower than the white British. The rates for both white British and ethnic minorities were lower than the national target.</a:t>
            </a:r>
          </a:p>
        </p:txBody>
      </p:sp>
      <p:sp>
        <p:nvSpPr>
          <p:cNvPr id="6" name="TextBox 5">
            <a:extLst>
              <a:ext uri="{FF2B5EF4-FFF2-40B4-BE49-F238E27FC236}">
                <a16:creationId xmlns:a16="http://schemas.microsoft.com/office/drawing/2014/main" id="{C482EE64-729C-CE1B-85D1-93788E2931F1}"/>
              </a:ext>
            </a:extLst>
          </p:cNvPr>
          <p:cNvSpPr txBox="1"/>
          <p:nvPr/>
        </p:nvSpPr>
        <p:spPr>
          <a:xfrm>
            <a:off x="0" y="6138391"/>
            <a:ext cx="4581525" cy="261610"/>
          </a:xfrm>
          <a:prstGeom prst="rect">
            <a:avLst/>
          </a:prstGeom>
          <a:noFill/>
        </p:spPr>
        <p:txBody>
          <a:bodyPr wrap="square">
            <a:spAutoFit/>
          </a:bodyPr>
          <a:lstStyle/>
          <a:p>
            <a:r>
              <a:rPr lang="en-GB" sz="1100" b="1" dirty="0">
                <a:solidFill>
                  <a:schemeClr val="accent1">
                    <a:lumMod val="75000"/>
                  </a:schemeClr>
                </a:solidFill>
              </a:rPr>
              <a:t>“Other” includes “Not known” and “Not Stated” Categories</a:t>
            </a:r>
          </a:p>
        </p:txBody>
      </p:sp>
      <p:graphicFrame>
        <p:nvGraphicFramePr>
          <p:cNvPr id="10" name="Chart 9">
            <a:extLst>
              <a:ext uri="{FF2B5EF4-FFF2-40B4-BE49-F238E27FC236}">
                <a16:creationId xmlns:a16="http://schemas.microsoft.com/office/drawing/2014/main" id="{4FBF263F-7271-622E-5B6D-0F0F5DBA6966}"/>
              </a:ext>
            </a:extLst>
          </p:cNvPr>
          <p:cNvGraphicFramePr>
            <a:graphicFrameLocks/>
          </p:cNvGraphicFramePr>
          <p:nvPr>
            <p:extLst>
              <p:ext uri="{D42A27DB-BD31-4B8C-83A1-F6EECF244321}">
                <p14:modId xmlns:p14="http://schemas.microsoft.com/office/powerpoint/2010/main" val="3576018670"/>
              </p:ext>
            </p:extLst>
          </p:nvPr>
        </p:nvGraphicFramePr>
        <p:xfrm>
          <a:off x="571500" y="533400"/>
          <a:ext cx="5226050" cy="30915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FB4AB9D6-BBCB-BEF3-F311-8B37F029D552}"/>
              </a:ext>
            </a:extLst>
          </p:cNvPr>
          <p:cNvGraphicFramePr>
            <a:graphicFrameLocks/>
          </p:cNvGraphicFramePr>
          <p:nvPr>
            <p:extLst>
              <p:ext uri="{D42A27DB-BD31-4B8C-83A1-F6EECF244321}">
                <p14:modId xmlns:p14="http://schemas.microsoft.com/office/powerpoint/2010/main" val="2983212784"/>
              </p:ext>
            </p:extLst>
          </p:nvPr>
        </p:nvGraphicFramePr>
        <p:xfrm>
          <a:off x="6530974" y="533401"/>
          <a:ext cx="5226051" cy="3060846"/>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FDFB91DB-BE36-3B5D-ABB3-8A5A8E5EA899}"/>
              </a:ext>
            </a:extLst>
          </p:cNvPr>
          <p:cNvSpPr txBox="1"/>
          <p:nvPr/>
        </p:nvSpPr>
        <p:spPr>
          <a:xfrm>
            <a:off x="476250" y="3685508"/>
            <a:ext cx="4004622" cy="261610"/>
          </a:xfrm>
          <a:prstGeom prst="rect">
            <a:avLst/>
          </a:prstGeom>
          <a:noFill/>
        </p:spPr>
        <p:txBody>
          <a:bodyPr wrap="none" rtlCol="0">
            <a:spAutoFit/>
          </a:bodyPr>
          <a:lstStyle/>
          <a:p>
            <a:r>
              <a:rPr lang="en-GB" sz="1100" dirty="0">
                <a:solidFill>
                  <a:srgbClr val="FF0000"/>
                </a:solidFill>
              </a:rPr>
              <a:t>Note: The Y-axes are different in the graphs and do not start at 0.</a:t>
            </a:r>
          </a:p>
        </p:txBody>
      </p:sp>
    </p:spTree>
    <p:extLst>
      <p:ext uri="{BB962C8B-B14F-4D97-AF65-F5344CB8AC3E}">
        <p14:creationId xmlns:p14="http://schemas.microsoft.com/office/powerpoint/2010/main" val="403829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1699504"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Abbreviations used</a:t>
            </a:r>
            <a:r>
              <a:rPr lang="en-GB" sz="1200" dirty="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646331"/>
          </a:xfrm>
          <a:prstGeom prst="rect">
            <a:avLst/>
          </a:prstGeom>
        </p:spPr>
        <p:txBody>
          <a:bodyPr wrap="square">
            <a:spAutoFit/>
          </a:bodyPr>
          <a:lstStyle/>
          <a:p>
            <a:pPr lvl="0">
              <a:defRPr/>
            </a:pPr>
            <a:r>
              <a:rPr lang="en-GB" sz="1200" dirty="0">
                <a:solidFill>
                  <a:schemeClr val="accent1">
                    <a:lumMod val="75000"/>
                  </a:schemeClr>
                </a:solidFill>
                <a:latin typeface="Arial" panose="020B0604020202020204" pitchFamily="34" charset="0"/>
                <a:cs typeface="Arial" panose="020B0604020202020204" pitchFamily="34" charset="0"/>
              </a:rPr>
              <a:t>This data pack has been produced on working age adults’ (18 – 64 years) mental health to support the Cambridgeshire and Peterborough all age mental health and learning disabilities needs assessment. </a:t>
            </a:r>
            <a:endParaRPr lang="en-GB" sz="1200" dirty="0">
              <a:solidFill>
                <a:schemeClr val="accent5"/>
              </a:solidFill>
              <a:latin typeface="Arial" panose="020B0604020202020204" pitchFamily="34" charset="0"/>
              <a:cs typeface="Arial" panose="020B0604020202020204" pitchFamily="34" charset="0"/>
            </a:endParaRP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extLst>
              <p:ext uri="{D42A27DB-BD31-4B8C-83A1-F6EECF244321}">
                <p14:modId xmlns:p14="http://schemas.microsoft.com/office/powerpoint/2010/main" val="4045309079"/>
              </p:ext>
            </p:extLst>
          </p:nvPr>
        </p:nvGraphicFramePr>
        <p:xfrm>
          <a:off x="101724" y="1525973"/>
          <a:ext cx="5732060" cy="3764280"/>
        </p:xfrm>
        <a:graphic>
          <a:graphicData uri="http://schemas.openxmlformats.org/drawingml/2006/table">
            <a:tbl>
              <a:tblPr firstRow="1" bandRow="1">
                <a:tableStyleId>{5C22544A-7EE6-4342-B048-85BDC9FD1C3A}</a:tableStyleId>
              </a:tblPr>
              <a:tblGrid>
                <a:gridCol w="932362">
                  <a:extLst>
                    <a:ext uri="{9D8B030D-6E8A-4147-A177-3AD203B41FA5}">
                      <a16:colId xmlns:a16="http://schemas.microsoft.com/office/drawing/2014/main" val="231913739"/>
                    </a:ext>
                  </a:extLst>
                </a:gridCol>
                <a:gridCol w="4799698">
                  <a:extLst>
                    <a:ext uri="{9D8B030D-6E8A-4147-A177-3AD203B41FA5}">
                      <a16:colId xmlns:a16="http://schemas.microsoft.com/office/drawing/2014/main" val="2513781709"/>
                    </a:ext>
                  </a:extLst>
                </a:gridCol>
              </a:tblGrid>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ICB</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Integrated Care Board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STP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Sustainability and Transformation Partnership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CCG</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Clinical Commissioning Group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4964955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C&amp;PCCG</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and Peterborough Clinical Commissioning Group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801559059"/>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C&amp;PICB</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accent1">
                              <a:lumMod val="75000"/>
                            </a:schemeClr>
                          </a:solidFill>
                          <a:latin typeface="Arial" panose="020B0604020202020204" pitchFamily="34" charset="0"/>
                          <a:cs typeface="Arial" panose="020B0604020202020204" pitchFamily="34" charset="0"/>
                        </a:rPr>
                        <a:t>Cambridgeshire and Peterborough Integrated Care Board</a:t>
                      </a:r>
                    </a:p>
                    <a:p>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2365771989"/>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CPFT</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and Peterborough NHS Foundation Trust</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9876948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County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835767545"/>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PCC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Peterborough City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638939734"/>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MH</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Mental Health</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4059289168"/>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MHA</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Mental Health Act</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01436245"/>
                  </a:ext>
                </a:extLst>
              </a:tr>
            </a:tbl>
          </a:graphicData>
        </a:graphic>
      </p:graphicFrame>
      <p:sp>
        <p:nvSpPr>
          <p:cNvPr id="11" name="TextBox 10">
            <a:extLst>
              <a:ext uri="{FF2B5EF4-FFF2-40B4-BE49-F238E27FC236}">
                <a16:creationId xmlns:a16="http://schemas.microsoft.com/office/drawing/2014/main" id="{2DA925CB-0CA2-6E7A-6F09-159FFEFBFAEB}"/>
              </a:ext>
            </a:extLst>
          </p:cNvPr>
          <p:cNvSpPr txBox="1"/>
          <p:nvPr/>
        </p:nvSpPr>
        <p:spPr>
          <a:xfrm>
            <a:off x="-8189" y="1041"/>
            <a:ext cx="6107836" cy="369332"/>
          </a:xfrm>
          <a:prstGeom prst="rect">
            <a:avLst/>
          </a:prstGeom>
          <a:noFill/>
        </p:spPr>
        <p:txBody>
          <a:bodyPr wrap="square">
            <a:spAutoFit/>
          </a:bodyPr>
          <a:lstStyle/>
          <a:p>
            <a:r>
              <a:rPr lang="en-GB" sz="1800" b="1" dirty="0">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26046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dirty="0"/>
              <a:t>C</a:t>
            </a:r>
            <a:r>
              <a:rPr lang="en-GB" b="1" dirty="0"/>
              <a:t>ommunity Mental Health Services</a:t>
            </a:r>
            <a:endParaRPr b="1" dirty="0"/>
          </a:p>
        </p:txBody>
      </p:sp>
    </p:spTree>
    <p:extLst>
      <p:ext uri="{BB962C8B-B14F-4D97-AF65-F5344CB8AC3E}">
        <p14:creationId xmlns:p14="http://schemas.microsoft.com/office/powerpoint/2010/main" val="160356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4771756"/>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The number of caseloads and open referrals in core community services has increased overall since October 2021. The proportion of referrals waiting four weeks or more since the last contact has been increasing since Oct-21.</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open referrals to the CPFT adult eating disorder services and caseload have shown substantial increases since April 2019. The proportion of referrals with 2+ contacts recorded in 4 weeks has been increasing since Jan-22.</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open referrals and caseload for EIP had an overall decline of 25% in Jul-23 compared to Mar-19. However, a declining trend has been seen in the proportion of referrals waiting more than 2 weeks.</a:t>
            </a:r>
          </a:p>
          <a:p>
            <a:pPr marL="285750" indent="-285750">
              <a:lnSpc>
                <a:spcPct val="200000"/>
              </a:lnSpc>
              <a:buFont typeface="Arial" panose="020B0604020202020204" pitchFamily="34" charset="0"/>
              <a:buChar char="•"/>
            </a:pPr>
            <a:r>
              <a:rPr lang="en-GB" sz="1400" dirty="0">
                <a:solidFill>
                  <a:schemeClr val="accent1">
                    <a:lumMod val="75000"/>
                  </a:schemeClr>
                </a:solidFill>
              </a:rPr>
              <a:t>In Jul-23, the number of open referrals and caseloads in IPS had an increasing trend and was 8 times higher compared to Nov-19.</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people on GP SMI registers receiving all 6 physical health checks shows an increasing trend since Mar-21. For the year ending Mar-23, C&amp;P ICB has achieved the highest percentage of the end-of-year trajectory nationally.</a:t>
            </a:r>
          </a:p>
          <a:p>
            <a:pPr marL="285750" indent="-285750">
              <a:lnSpc>
                <a:spcPct val="200000"/>
              </a:lnSpc>
              <a:buFont typeface="Arial" panose="020B0604020202020204" pitchFamily="34" charset="0"/>
              <a:buChar char="•"/>
            </a:pPr>
            <a:r>
              <a:rPr lang="en-GB" sz="1400" dirty="0">
                <a:solidFill>
                  <a:schemeClr val="accent1">
                    <a:lumMod val="75000"/>
                  </a:schemeClr>
                </a:solidFill>
              </a:rPr>
              <a:t>The overall referrals to personality disorder services have seen substantial increases since Sept-22.The number of attendees at Good Mood Cafes shows a substantial increase in 2023 compared to the numbers seen in 2022.</a:t>
            </a:r>
          </a:p>
        </p:txBody>
      </p:sp>
      <p:sp>
        <p:nvSpPr>
          <p:cNvPr id="5" name="TextBox 4">
            <a:extLst>
              <a:ext uri="{FF2B5EF4-FFF2-40B4-BE49-F238E27FC236}">
                <a16:creationId xmlns:a16="http://schemas.microsoft.com/office/drawing/2014/main" id="{5B20FEA6-831C-E1B0-38DC-30BBFF3AB436}"/>
              </a:ext>
            </a:extLst>
          </p:cNvPr>
          <p:cNvSpPr txBox="1"/>
          <p:nvPr/>
        </p:nvSpPr>
        <p:spPr>
          <a:xfrm>
            <a:off x="-2958" y="0"/>
            <a:ext cx="6098958"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Community Services and Voluntary Sector</a:t>
            </a:r>
          </a:p>
        </p:txBody>
      </p:sp>
    </p:spTree>
    <p:extLst>
      <p:ext uri="{BB962C8B-B14F-4D97-AF65-F5344CB8AC3E}">
        <p14:creationId xmlns:p14="http://schemas.microsoft.com/office/powerpoint/2010/main" val="167427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sp>
        <p:nvSpPr>
          <p:cNvPr id="3" name="Content Placeholder 6">
            <a:extLst>
              <a:ext uri="{FF2B5EF4-FFF2-40B4-BE49-F238E27FC236}">
                <a16:creationId xmlns:a16="http://schemas.microsoft.com/office/drawing/2014/main" id="{AF4A604D-CAE5-2016-6A4F-01826A0D37B2}"/>
              </a:ext>
            </a:extLst>
          </p:cNvPr>
          <p:cNvSpPr txBox="1">
            <a:spLocks/>
          </p:cNvSpPr>
          <p:nvPr/>
        </p:nvSpPr>
        <p:spPr>
          <a:xfrm>
            <a:off x="147406" y="4244803"/>
            <a:ext cx="11803589" cy="18255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Core community mental health teams include mental health experts from the NHS, social care and voluntary sectors. Core teams deliver and coordinate care for adults with mental health problems, including those with co-existing conditions. This involves assessment, specific psychological and pharmacological interventions, and support to access community assets.</a:t>
            </a:r>
          </a:p>
          <a:p>
            <a:pPr marL="285750" indent="-285750">
              <a:lnSpc>
                <a:spcPct val="120000"/>
              </a:lnSpc>
              <a:spcBef>
                <a:spcPts val="0"/>
              </a:spcBef>
            </a:pPr>
            <a:r>
              <a:rPr lang="en-GB" sz="1400" dirty="0"/>
              <a:t>The number of caseloads and open referrals shows an overall increase since October 2021.</a:t>
            </a:r>
          </a:p>
          <a:p>
            <a:pPr marL="285750" indent="-285750">
              <a:lnSpc>
                <a:spcPct val="120000"/>
              </a:lnSpc>
              <a:spcBef>
                <a:spcPts val="0"/>
              </a:spcBef>
            </a:pPr>
            <a:r>
              <a:rPr lang="en-GB" sz="1400" dirty="0"/>
              <a:t>The DNA (Did not attend) rates shows fluctuating trend since October 2021.</a:t>
            </a:r>
            <a:endParaRPr lang="en-GB" sz="1700" dirty="0"/>
          </a:p>
        </p:txBody>
      </p:sp>
      <p:graphicFrame>
        <p:nvGraphicFramePr>
          <p:cNvPr id="9" name="Chart 8">
            <a:extLst>
              <a:ext uri="{FF2B5EF4-FFF2-40B4-BE49-F238E27FC236}">
                <a16:creationId xmlns:a16="http://schemas.microsoft.com/office/drawing/2014/main" id="{CAF50088-CC31-477D-632F-9A1EF4D3ACED}"/>
              </a:ext>
            </a:extLst>
          </p:cNvPr>
          <p:cNvGraphicFramePr>
            <a:graphicFrameLocks/>
          </p:cNvGraphicFramePr>
          <p:nvPr>
            <p:extLst>
              <p:ext uri="{D42A27DB-BD31-4B8C-83A1-F6EECF244321}">
                <p14:modId xmlns:p14="http://schemas.microsoft.com/office/powerpoint/2010/main" val="3008805350"/>
              </p:ext>
            </p:extLst>
          </p:nvPr>
        </p:nvGraphicFramePr>
        <p:xfrm>
          <a:off x="6317456" y="535067"/>
          <a:ext cx="5253038" cy="3234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80E9E24A-E5CF-3B50-E018-358771C72F5C}"/>
              </a:ext>
            </a:extLst>
          </p:cNvPr>
          <p:cNvGraphicFramePr>
            <a:graphicFrameLocks/>
          </p:cNvGraphicFramePr>
          <p:nvPr>
            <p:extLst>
              <p:ext uri="{D42A27DB-BD31-4B8C-83A1-F6EECF244321}">
                <p14:modId xmlns:p14="http://schemas.microsoft.com/office/powerpoint/2010/main" val="2116752315"/>
              </p:ext>
            </p:extLst>
          </p:nvPr>
        </p:nvGraphicFramePr>
        <p:xfrm>
          <a:off x="147406" y="535067"/>
          <a:ext cx="5731651" cy="32340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86402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sp>
        <p:nvSpPr>
          <p:cNvPr id="3" name="Content Placeholder 6">
            <a:extLst>
              <a:ext uri="{FF2B5EF4-FFF2-40B4-BE49-F238E27FC236}">
                <a16:creationId xmlns:a16="http://schemas.microsoft.com/office/drawing/2014/main" id="{FF7CBB15-6FCE-C34E-B562-8B56985E004F}"/>
              </a:ext>
            </a:extLst>
          </p:cNvPr>
          <p:cNvSpPr txBox="1">
            <a:spLocks/>
          </p:cNvSpPr>
          <p:nvPr/>
        </p:nvSpPr>
        <p:spPr>
          <a:xfrm>
            <a:off x="9356781" y="533591"/>
            <a:ext cx="2530419" cy="21104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700"/>
          </a:p>
          <a:p>
            <a:pPr marL="285750" indent="-285750">
              <a:lnSpc>
                <a:spcPct val="120000"/>
              </a:lnSpc>
              <a:spcBef>
                <a:spcPts val="0"/>
              </a:spcBef>
            </a:pPr>
            <a:endParaRPr lang="en-GB" sz="1700"/>
          </a:p>
        </p:txBody>
      </p:sp>
      <p:graphicFrame>
        <p:nvGraphicFramePr>
          <p:cNvPr id="9" name="Chart 8">
            <a:extLst>
              <a:ext uri="{FF2B5EF4-FFF2-40B4-BE49-F238E27FC236}">
                <a16:creationId xmlns:a16="http://schemas.microsoft.com/office/drawing/2014/main" id="{309FA967-E7CE-429C-930D-53F20E8A61C7}"/>
              </a:ext>
            </a:extLst>
          </p:cNvPr>
          <p:cNvGraphicFramePr>
            <a:graphicFrameLocks/>
          </p:cNvGraphicFramePr>
          <p:nvPr>
            <p:extLst>
              <p:ext uri="{D42A27DB-BD31-4B8C-83A1-F6EECF244321}">
                <p14:modId xmlns:p14="http://schemas.microsoft.com/office/powerpoint/2010/main" val="2120656687"/>
              </p:ext>
            </p:extLst>
          </p:nvPr>
        </p:nvGraphicFramePr>
        <p:xfrm>
          <a:off x="6257925" y="437957"/>
          <a:ext cx="5834605" cy="3182958"/>
        </p:xfrm>
        <a:graphic>
          <a:graphicData uri="http://schemas.openxmlformats.org/drawingml/2006/chart">
            <c:chart xmlns:c="http://schemas.openxmlformats.org/drawingml/2006/chart" xmlns:r="http://schemas.openxmlformats.org/officeDocument/2006/relationships" r:id="rId3"/>
          </a:graphicData>
        </a:graphic>
      </p:graphicFrame>
      <p:sp>
        <p:nvSpPr>
          <p:cNvPr id="17" name="Content Placeholder 6">
            <a:extLst>
              <a:ext uri="{FF2B5EF4-FFF2-40B4-BE49-F238E27FC236}">
                <a16:creationId xmlns:a16="http://schemas.microsoft.com/office/drawing/2014/main" id="{96E45276-EC53-5411-BFCF-504B41BD1D8E}"/>
              </a:ext>
            </a:extLst>
          </p:cNvPr>
          <p:cNvSpPr txBox="1">
            <a:spLocks/>
          </p:cNvSpPr>
          <p:nvPr/>
        </p:nvSpPr>
        <p:spPr>
          <a:xfrm>
            <a:off x="192947" y="4028277"/>
            <a:ext cx="5741128" cy="21104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700"/>
          </a:p>
          <a:p>
            <a:pPr marL="285750" indent="-285750">
              <a:lnSpc>
                <a:spcPct val="120000"/>
              </a:lnSpc>
              <a:spcBef>
                <a:spcPts val="0"/>
              </a:spcBef>
            </a:pPr>
            <a:endParaRPr lang="en-GB" sz="1700"/>
          </a:p>
        </p:txBody>
      </p:sp>
      <p:sp>
        <p:nvSpPr>
          <p:cNvPr id="18" name="Content Placeholder 6">
            <a:extLst>
              <a:ext uri="{FF2B5EF4-FFF2-40B4-BE49-F238E27FC236}">
                <a16:creationId xmlns:a16="http://schemas.microsoft.com/office/drawing/2014/main" id="{CE65793D-541C-E3DF-54C1-0743C85DBCB2}"/>
              </a:ext>
            </a:extLst>
          </p:cNvPr>
          <p:cNvSpPr txBox="1">
            <a:spLocks/>
          </p:cNvSpPr>
          <p:nvPr/>
        </p:nvSpPr>
        <p:spPr>
          <a:xfrm>
            <a:off x="6257926" y="3633915"/>
            <a:ext cx="5834604" cy="27861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referrals waiting four weeks or more since the last contact shows an increasing trend since Oct-21. </a:t>
            </a:r>
          </a:p>
          <a:p>
            <a:pPr marL="285750" indent="-285750">
              <a:lnSpc>
                <a:spcPct val="120000"/>
              </a:lnSpc>
              <a:spcBef>
                <a:spcPts val="0"/>
              </a:spcBef>
            </a:pPr>
            <a:r>
              <a:rPr lang="en-GB" sz="1400" dirty="0"/>
              <a:t>In the year ending Jul-23, a higher proportion (42%) of referrals were waiting for 4 weeks or more since the last contact compared to 38% in the previous year. </a:t>
            </a:r>
          </a:p>
          <a:p>
            <a:pPr marL="285750" indent="-285750">
              <a:lnSpc>
                <a:spcPct val="120000"/>
              </a:lnSpc>
              <a:spcBef>
                <a:spcPts val="0"/>
              </a:spcBef>
            </a:pPr>
            <a:r>
              <a:rPr lang="en-GB" sz="1400" dirty="0"/>
              <a:t>However, a decrease has been seen in the proportion of referrals waiting less than one week since the last contact during the year ending Jul-23 (26%) compared to the previous period (29%). The proportions waiting one to two weeks and two to four weeks were similar to the previous year.</a:t>
            </a:r>
          </a:p>
          <a:p>
            <a:pPr marL="285750" indent="-285750">
              <a:lnSpc>
                <a:spcPct val="120000"/>
              </a:lnSpc>
              <a:spcBef>
                <a:spcPts val="0"/>
              </a:spcBef>
            </a:pPr>
            <a:r>
              <a:rPr lang="en-GB" sz="1400" dirty="0"/>
              <a:t>Periodic increases are seen in the month of December.</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pic>
        <p:nvPicPr>
          <p:cNvPr id="4" name="Picture 3">
            <a:extLst>
              <a:ext uri="{FF2B5EF4-FFF2-40B4-BE49-F238E27FC236}">
                <a16:creationId xmlns:a16="http://schemas.microsoft.com/office/drawing/2014/main" id="{8A45083A-8547-889E-C79D-4E26D3EBBDD6}"/>
              </a:ext>
            </a:extLst>
          </p:cNvPr>
          <p:cNvPicPr>
            <a:picLocks noChangeAspect="1"/>
          </p:cNvPicPr>
          <p:nvPr/>
        </p:nvPicPr>
        <p:blipFill>
          <a:blip r:embed="rId4"/>
          <a:stretch>
            <a:fillRect/>
          </a:stretch>
        </p:blipFill>
        <p:spPr>
          <a:xfrm>
            <a:off x="253636" y="431909"/>
            <a:ext cx="5619750" cy="3189006"/>
          </a:xfrm>
          <a:prstGeom prst="rect">
            <a:avLst/>
          </a:prstGeom>
        </p:spPr>
      </p:pic>
      <p:sp>
        <p:nvSpPr>
          <p:cNvPr id="5" name="Content Placeholder 6">
            <a:extLst>
              <a:ext uri="{FF2B5EF4-FFF2-40B4-BE49-F238E27FC236}">
                <a16:creationId xmlns:a16="http://schemas.microsoft.com/office/drawing/2014/main" id="{AFE517D8-58BD-0EC1-715A-AC0399D96DBD}"/>
              </a:ext>
            </a:extLst>
          </p:cNvPr>
          <p:cNvSpPr txBox="1">
            <a:spLocks/>
          </p:cNvSpPr>
          <p:nvPr/>
        </p:nvSpPr>
        <p:spPr>
          <a:xfrm>
            <a:off x="253636" y="3884102"/>
            <a:ext cx="5834604" cy="1591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500" dirty="0"/>
          </a:p>
          <a:p>
            <a:pPr marL="285750" indent="-285750">
              <a:lnSpc>
                <a:spcPct val="120000"/>
              </a:lnSpc>
              <a:spcBef>
                <a:spcPts val="0"/>
              </a:spcBef>
            </a:pPr>
            <a:r>
              <a:rPr lang="en-GB" sz="1400" dirty="0"/>
              <a:t>The proportion of referrals to core community services with two or more contacts recorded in four weeks shows fluctuations, but there was no significant change between November 2021 and July 2023.</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6" name="TextBox 5">
            <a:extLst>
              <a:ext uri="{FF2B5EF4-FFF2-40B4-BE49-F238E27FC236}">
                <a16:creationId xmlns:a16="http://schemas.microsoft.com/office/drawing/2014/main" id="{B21985BA-CDB6-B21F-C1AC-95D16C9BEF0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spTree>
    <p:extLst>
      <p:ext uri="{BB962C8B-B14F-4D97-AF65-F5344CB8AC3E}">
        <p14:creationId xmlns:p14="http://schemas.microsoft.com/office/powerpoint/2010/main" val="152101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graphicFrame>
        <p:nvGraphicFramePr>
          <p:cNvPr id="17" name="Chart 16">
            <a:extLst>
              <a:ext uri="{FF2B5EF4-FFF2-40B4-BE49-F238E27FC236}">
                <a16:creationId xmlns:a16="http://schemas.microsoft.com/office/drawing/2014/main" id="{3CA01960-F655-445D-9912-EE26B6969236}"/>
              </a:ext>
            </a:extLst>
          </p:cNvPr>
          <p:cNvGraphicFramePr>
            <a:graphicFrameLocks/>
          </p:cNvGraphicFramePr>
          <p:nvPr>
            <p:extLst>
              <p:ext uri="{D42A27DB-BD31-4B8C-83A1-F6EECF244321}">
                <p14:modId xmlns:p14="http://schemas.microsoft.com/office/powerpoint/2010/main" val="140309876"/>
              </p:ext>
            </p:extLst>
          </p:nvPr>
        </p:nvGraphicFramePr>
        <p:xfrm>
          <a:off x="208410" y="524856"/>
          <a:ext cx="5561336"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6">
            <a:extLst>
              <a:ext uri="{FF2B5EF4-FFF2-40B4-BE49-F238E27FC236}">
                <a16:creationId xmlns:a16="http://schemas.microsoft.com/office/drawing/2014/main" id="{C1032D52-3B85-95D4-4C72-0C50564331D0}"/>
              </a:ext>
            </a:extLst>
          </p:cNvPr>
          <p:cNvSpPr txBox="1">
            <a:spLocks/>
          </p:cNvSpPr>
          <p:nvPr/>
        </p:nvSpPr>
        <p:spPr>
          <a:xfrm>
            <a:off x="208410" y="4174995"/>
            <a:ext cx="5561336" cy="18840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a:p>
            <a:pPr marL="285750" indent="-285750">
              <a:lnSpc>
                <a:spcPct val="120000"/>
              </a:lnSpc>
              <a:spcBef>
                <a:spcPts val="0"/>
              </a:spcBef>
            </a:pPr>
            <a:r>
              <a:rPr lang="en-GB" sz="1400" dirty="0"/>
              <a:t>The number of referrals that closed in the reporting period with longer waiting times (2 weeks to 6 months) has increased, while the number of referrals waiting less than 2 weeks has declined.</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3" name="Content Placeholder 6">
            <a:extLst>
              <a:ext uri="{FF2B5EF4-FFF2-40B4-BE49-F238E27FC236}">
                <a16:creationId xmlns:a16="http://schemas.microsoft.com/office/drawing/2014/main" id="{5DE317F5-E1C3-5935-6182-0AFD2140BAC4}"/>
              </a:ext>
            </a:extLst>
          </p:cNvPr>
          <p:cNvSpPr txBox="1">
            <a:spLocks/>
          </p:cNvSpPr>
          <p:nvPr/>
        </p:nvSpPr>
        <p:spPr>
          <a:xfrm>
            <a:off x="6096000" y="4197090"/>
            <a:ext cx="5561336" cy="18840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a:p>
            <a:pPr marL="285750" indent="-285750">
              <a:lnSpc>
                <a:spcPct val="120000"/>
              </a:lnSpc>
              <a:spcBef>
                <a:spcPts val="0"/>
              </a:spcBef>
            </a:pPr>
            <a:r>
              <a:rPr lang="en-GB" sz="1400" dirty="0"/>
              <a:t>The proportion of referrals that closed in the reporting period with no contacts to the service shows increases in recent months.</a:t>
            </a:r>
          </a:p>
          <a:p>
            <a:pPr marL="285750" indent="-285750">
              <a:lnSpc>
                <a:spcPct val="120000"/>
              </a:lnSpc>
              <a:spcBef>
                <a:spcPts val="0"/>
              </a:spcBef>
            </a:pPr>
            <a:r>
              <a:rPr lang="en-GB" sz="1400" dirty="0"/>
              <a:t>The proportion of referrals with two or more contacts shows a fluctuating trend.</a:t>
            </a:r>
          </a:p>
          <a:p>
            <a:pPr marL="285750" indent="-285750">
              <a:lnSpc>
                <a:spcPct val="120000"/>
              </a:lnSpc>
              <a:spcBef>
                <a:spcPts val="0"/>
              </a:spcBef>
            </a:pPr>
            <a:r>
              <a:rPr lang="en-GB" sz="1400" dirty="0"/>
              <a:t>The proportion of referrals with one contact is substantially lower than the proportion of referrals with no contact.</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2" name="TextBox 1">
            <a:extLst>
              <a:ext uri="{FF2B5EF4-FFF2-40B4-BE49-F238E27FC236}">
                <a16:creationId xmlns:a16="http://schemas.microsoft.com/office/drawing/2014/main" id="{89CD5BF7-9E5C-AE63-5E3F-FAB6D07AA6D0}"/>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graphicFrame>
        <p:nvGraphicFramePr>
          <p:cNvPr id="5" name="Chart 4">
            <a:extLst>
              <a:ext uri="{FF2B5EF4-FFF2-40B4-BE49-F238E27FC236}">
                <a16:creationId xmlns:a16="http://schemas.microsoft.com/office/drawing/2014/main" id="{6255F7DE-296E-4CFB-9CE8-DBE4A2CCE664}"/>
              </a:ext>
            </a:extLst>
          </p:cNvPr>
          <p:cNvGraphicFramePr>
            <a:graphicFrameLocks/>
          </p:cNvGraphicFramePr>
          <p:nvPr>
            <p:extLst>
              <p:ext uri="{D42A27DB-BD31-4B8C-83A1-F6EECF244321}">
                <p14:modId xmlns:p14="http://schemas.microsoft.com/office/powerpoint/2010/main" val="2698438519"/>
              </p:ext>
            </p:extLst>
          </p:nvPr>
        </p:nvGraphicFramePr>
        <p:xfrm>
          <a:off x="6096000" y="524856"/>
          <a:ext cx="5972175" cy="3257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489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sp>
        <p:nvSpPr>
          <p:cNvPr id="4" name="Content Placeholder 6">
            <a:extLst>
              <a:ext uri="{FF2B5EF4-FFF2-40B4-BE49-F238E27FC236}">
                <a16:creationId xmlns:a16="http://schemas.microsoft.com/office/drawing/2014/main" id="{D7B89198-A272-EF3E-B095-19AC7147A965}"/>
              </a:ext>
            </a:extLst>
          </p:cNvPr>
          <p:cNvSpPr txBox="1">
            <a:spLocks/>
          </p:cNvSpPr>
          <p:nvPr/>
        </p:nvSpPr>
        <p:spPr>
          <a:xfrm>
            <a:off x="9348392" y="3233321"/>
            <a:ext cx="2530419" cy="28257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700"/>
          </a:p>
          <a:p>
            <a:pPr marL="285750" indent="-285750">
              <a:lnSpc>
                <a:spcPct val="120000"/>
              </a:lnSpc>
              <a:spcBef>
                <a:spcPts val="0"/>
              </a:spcBef>
            </a:pPr>
            <a:endParaRPr lang="en-GB" sz="1700"/>
          </a:p>
        </p:txBody>
      </p:sp>
      <p:sp>
        <p:nvSpPr>
          <p:cNvPr id="5" name="Content Placeholder 6">
            <a:extLst>
              <a:ext uri="{FF2B5EF4-FFF2-40B4-BE49-F238E27FC236}">
                <a16:creationId xmlns:a16="http://schemas.microsoft.com/office/drawing/2014/main" id="{A5CD2D75-B058-BE31-AE56-A8B901249E3E}"/>
              </a:ext>
            </a:extLst>
          </p:cNvPr>
          <p:cNvSpPr txBox="1">
            <a:spLocks/>
          </p:cNvSpPr>
          <p:nvPr/>
        </p:nvSpPr>
        <p:spPr>
          <a:xfrm>
            <a:off x="162772" y="4178526"/>
            <a:ext cx="5561336" cy="14870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6" name="Content Placeholder 6">
            <a:extLst>
              <a:ext uri="{FF2B5EF4-FFF2-40B4-BE49-F238E27FC236}">
                <a16:creationId xmlns:a16="http://schemas.microsoft.com/office/drawing/2014/main" id="{DA309D88-F5B2-800F-D9B4-F4A34C85CB9A}"/>
              </a:ext>
            </a:extLst>
          </p:cNvPr>
          <p:cNvSpPr txBox="1">
            <a:spLocks/>
          </p:cNvSpPr>
          <p:nvPr/>
        </p:nvSpPr>
        <p:spPr>
          <a:xfrm>
            <a:off x="162772" y="4232448"/>
            <a:ext cx="11686328" cy="16438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referrals that closed in the reporting period with two or more contacts shows a shift with 4 points below the lower control limit.</a:t>
            </a:r>
          </a:p>
          <a:p>
            <a:pPr marL="285750" indent="-285750">
              <a:lnSpc>
                <a:spcPct val="120000"/>
              </a:lnSpc>
              <a:spcBef>
                <a:spcPts val="0"/>
              </a:spcBef>
            </a:pPr>
            <a:r>
              <a:rPr lang="en-GB" sz="1400" dirty="0"/>
              <a:t>The proportion of referrals that closed in the reporting period with no contacts shows an increasing trend since Jul-22 with a shift.</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2" name="TextBox 1">
            <a:extLst>
              <a:ext uri="{FF2B5EF4-FFF2-40B4-BE49-F238E27FC236}">
                <a16:creationId xmlns:a16="http://schemas.microsoft.com/office/drawing/2014/main" id="{269AC52D-5A80-23CB-9A52-C47BB302BFEA}"/>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pic>
        <p:nvPicPr>
          <p:cNvPr id="9" name="Picture 8">
            <a:extLst>
              <a:ext uri="{FF2B5EF4-FFF2-40B4-BE49-F238E27FC236}">
                <a16:creationId xmlns:a16="http://schemas.microsoft.com/office/drawing/2014/main" id="{60E8D130-81EE-A0CA-9522-311A683C9A56}"/>
              </a:ext>
            </a:extLst>
          </p:cNvPr>
          <p:cNvPicPr>
            <a:picLocks noChangeAspect="1"/>
          </p:cNvPicPr>
          <p:nvPr/>
        </p:nvPicPr>
        <p:blipFill>
          <a:blip r:embed="rId4"/>
          <a:stretch>
            <a:fillRect/>
          </a:stretch>
        </p:blipFill>
        <p:spPr>
          <a:xfrm>
            <a:off x="162772" y="493404"/>
            <a:ext cx="5561337" cy="3473172"/>
          </a:xfrm>
          <a:prstGeom prst="rect">
            <a:avLst/>
          </a:prstGeom>
        </p:spPr>
      </p:pic>
      <p:pic>
        <p:nvPicPr>
          <p:cNvPr id="12" name="Picture 11">
            <a:extLst>
              <a:ext uri="{FF2B5EF4-FFF2-40B4-BE49-F238E27FC236}">
                <a16:creationId xmlns:a16="http://schemas.microsoft.com/office/drawing/2014/main" id="{3EDB9909-F5CF-7AD9-B577-69DEC421EAB1}"/>
              </a:ext>
            </a:extLst>
          </p:cNvPr>
          <p:cNvPicPr>
            <a:picLocks noChangeAspect="1"/>
          </p:cNvPicPr>
          <p:nvPr/>
        </p:nvPicPr>
        <p:blipFill>
          <a:blip r:embed="rId5"/>
          <a:stretch>
            <a:fillRect/>
          </a:stretch>
        </p:blipFill>
        <p:spPr>
          <a:xfrm>
            <a:off x="5902257" y="485869"/>
            <a:ext cx="5561337" cy="3478493"/>
          </a:xfrm>
          <a:prstGeom prst="rect">
            <a:avLst/>
          </a:prstGeom>
        </p:spPr>
      </p:pic>
      <p:sp>
        <p:nvSpPr>
          <p:cNvPr id="13" name="TextBox 12">
            <a:extLst>
              <a:ext uri="{FF2B5EF4-FFF2-40B4-BE49-F238E27FC236}">
                <a16:creationId xmlns:a16="http://schemas.microsoft.com/office/drawing/2014/main" id="{CF4C2FEE-E5A9-FAA1-EDA3-C760B0FAA5CE}"/>
              </a:ext>
            </a:extLst>
          </p:cNvPr>
          <p:cNvSpPr txBox="1"/>
          <p:nvPr/>
        </p:nvSpPr>
        <p:spPr>
          <a:xfrm>
            <a:off x="7192128" y="6232739"/>
            <a:ext cx="4440639" cy="261610"/>
          </a:xfrm>
          <a:prstGeom prst="rect">
            <a:avLst/>
          </a:prstGeom>
          <a:noFill/>
        </p:spPr>
        <p:txBody>
          <a:bodyPr wrap="none" rtlCol="0">
            <a:spAutoFit/>
          </a:bodyPr>
          <a:lstStyle/>
          <a:p>
            <a:r>
              <a:rPr lang="en-GB" sz="1100" dirty="0">
                <a:solidFill>
                  <a:schemeClr val="accent1">
                    <a:lumMod val="75000"/>
                  </a:schemeClr>
                </a:solidFill>
              </a:rPr>
              <a:t>Shift: a run of 7 or more consecutive data points above or below the mean</a:t>
            </a:r>
            <a:endParaRPr lang="en-GB" sz="1100" dirty="0"/>
          </a:p>
        </p:txBody>
      </p:sp>
    </p:spTree>
    <p:extLst>
      <p:ext uri="{BB962C8B-B14F-4D97-AF65-F5344CB8AC3E}">
        <p14:creationId xmlns:p14="http://schemas.microsoft.com/office/powerpoint/2010/main" val="426891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Eating disorder services, 18 - 64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Eating Disorders Services (england.nhs.uk)</a:t>
            </a:r>
            <a:endParaRPr lang="en-GB" sz="1000">
              <a:solidFill>
                <a:schemeClr val="bg1"/>
              </a:solidFill>
            </a:endParaRPr>
          </a:p>
        </p:txBody>
      </p:sp>
      <p:pic>
        <p:nvPicPr>
          <p:cNvPr id="11" name="Picture 10">
            <a:extLst>
              <a:ext uri="{FF2B5EF4-FFF2-40B4-BE49-F238E27FC236}">
                <a16:creationId xmlns:a16="http://schemas.microsoft.com/office/drawing/2014/main" id="{6D31738B-DE32-12F7-592D-56AD05C94750}"/>
              </a:ext>
            </a:extLst>
          </p:cNvPr>
          <p:cNvPicPr>
            <a:picLocks noChangeAspect="1"/>
          </p:cNvPicPr>
          <p:nvPr/>
        </p:nvPicPr>
        <p:blipFill>
          <a:blip r:embed="rId4"/>
          <a:stretch>
            <a:fillRect/>
          </a:stretch>
        </p:blipFill>
        <p:spPr>
          <a:xfrm>
            <a:off x="-1" y="589926"/>
            <a:ext cx="12192000" cy="2934947"/>
          </a:xfrm>
          <a:prstGeom prst="rect">
            <a:avLst/>
          </a:prstGeom>
        </p:spPr>
      </p:pic>
      <p:sp>
        <p:nvSpPr>
          <p:cNvPr id="2" name="Content Placeholder 6">
            <a:extLst>
              <a:ext uri="{FF2B5EF4-FFF2-40B4-BE49-F238E27FC236}">
                <a16:creationId xmlns:a16="http://schemas.microsoft.com/office/drawing/2014/main" id="{E72720A4-F592-3273-A3A0-61A6491BDB29}"/>
              </a:ext>
            </a:extLst>
          </p:cNvPr>
          <p:cNvSpPr txBox="1">
            <a:spLocks/>
          </p:cNvSpPr>
          <p:nvPr/>
        </p:nvSpPr>
        <p:spPr>
          <a:xfrm>
            <a:off x="194204" y="3782908"/>
            <a:ext cx="11803589" cy="15233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open referrals to the CPFT adult eating disorder services and caseload have shown substantial increases since April 2019.</a:t>
            </a:r>
          </a:p>
          <a:p>
            <a:pPr marL="285750" indent="-285750">
              <a:lnSpc>
                <a:spcPct val="120000"/>
              </a:lnSpc>
              <a:spcBef>
                <a:spcPts val="0"/>
              </a:spcBef>
            </a:pPr>
            <a:r>
              <a:rPr lang="en-GB" sz="1400" dirty="0"/>
              <a:t>Although, in July 2023, the caseload was 73% of open referrals, which is a substantial decrease from 86% in April 2019.</a:t>
            </a:r>
          </a:p>
          <a:p>
            <a:pPr marL="285750" indent="-285750">
              <a:lnSpc>
                <a:spcPct val="120000"/>
              </a:lnSpc>
              <a:spcBef>
                <a:spcPts val="0"/>
              </a:spcBef>
            </a:pPr>
            <a:r>
              <a:rPr lang="en-GB" sz="1400" dirty="0"/>
              <a:t>The number of new and closed referrals shows an increasing trend since April 2019.</a:t>
            </a:r>
            <a:endParaRPr lang="en-GB" sz="1700" dirty="0"/>
          </a:p>
        </p:txBody>
      </p:sp>
      <p:sp>
        <p:nvSpPr>
          <p:cNvPr id="3" name="TextBox 2">
            <a:extLst>
              <a:ext uri="{FF2B5EF4-FFF2-40B4-BE49-F238E27FC236}">
                <a16:creationId xmlns:a16="http://schemas.microsoft.com/office/drawing/2014/main" id="{AAFB5441-1EF2-6A33-DD4A-FD152E63E2B9}"/>
              </a:ext>
            </a:extLst>
          </p:cNvPr>
          <p:cNvSpPr txBox="1"/>
          <p:nvPr/>
        </p:nvSpPr>
        <p:spPr>
          <a:xfrm rot="16200000">
            <a:off x="5920599" y="2038042"/>
            <a:ext cx="527709" cy="261610"/>
          </a:xfrm>
          <a:prstGeom prst="rect">
            <a:avLst/>
          </a:prstGeom>
          <a:noFill/>
        </p:spPr>
        <p:txBody>
          <a:bodyPr wrap="none" rtlCol="0">
            <a:spAutoFit/>
          </a:bodyPr>
          <a:lstStyle/>
          <a:p>
            <a:r>
              <a:rPr lang="en-GB" sz="1100" dirty="0"/>
              <a:t>Count</a:t>
            </a:r>
          </a:p>
        </p:txBody>
      </p:sp>
      <p:sp>
        <p:nvSpPr>
          <p:cNvPr id="4" name="TextBox 3">
            <a:extLst>
              <a:ext uri="{FF2B5EF4-FFF2-40B4-BE49-F238E27FC236}">
                <a16:creationId xmlns:a16="http://schemas.microsoft.com/office/drawing/2014/main" id="{70D15DA9-2C64-2C93-8E7D-98C9C6F78AFB}"/>
              </a:ext>
            </a:extLst>
          </p:cNvPr>
          <p:cNvSpPr txBox="1"/>
          <p:nvPr/>
        </p:nvSpPr>
        <p:spPr>
          <a:xfrm rot="16200000">
            <a:off x="-217753" y="2190448"/>
            <a:ext cx="527709" cy="261610"/>
          </a:xfrm>
          <a:prstGeom prst="rect">
            <a:avLst/>
          </a:prstGeom>
          <a:noFill/>
        </p:spPr>
        <p:txBody>
          <a:bodyPr wrap="none" rtlCol="0">
            <a:spAutoFit/>
          </a:bodyPr>
          <a:lstStyle/>
          <a:p>
            <a:r>
              <a:rPr lang="en-GB" sz="1100" dirty="0"/>
              <a:t>Count</a:t>
            </a:r>
          </a:p>
        </p:txBody>
      </p:sp>
    </p:spTree>
    <p:extLst>
      <p:ext uri="{BB962C8B-B14F-4D97-AF65-F5344CB8AC3E}">
        <p14:creationId xmlns:p14="http://schemas.microsoft.com/office/powerpoint/2010/main" val="107748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Eating disorder services, 18-64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Workbook: Eating Disorders Services (england.nhs.uk)</a:t>
            </a:r>
            <a:endParaRPr lang="en-GB" sz="1000" dirty="0">
              <a:solidFill>
                <a:schemeClr val="bg1"/>
              </a:solidFill>
            </a:endParaRPr>
          </a:p>
        </p:txBody>
      </p:sp>
      <p:pic>
        <p:nvPicPr>
          <p:cNvPr id="3" name="Picture 2">
            <a:extLst>
              <a:ext uri="{FF2B5EF4-FFF2-40B4-BE49-F238E27FC236}">
                <a16:creationId xmlns:a16="http://schemas.microsoft.com/office/drawing/2014/main" id="{F7000886-95D1-C32E-609C-D730B71D26D1}"/>
              </a:ext>
            </a:extLst>
          </p:cNvPr>
          <p:cNvPicPr>
            <a:picLocks noChangeAspect="1"/>
          </p:cNvPicPr>
          <p:nvPr/>
        </p:nvPicPr>
        <p:blipFill>
          <a:blip r:embed="rId4"/>
          <a:stretch>
            <a:fillRect/>
          </a:stretch>
        </p:blipFill>
        <p:spPr>
          <a:xfrm>
            <a:off x="0" y="342039"/>
            <a:ext cx="12192000" cy="2639965"/>
          </a:xfrm>
          <a:prstGeom prst="rect">
            <a:avLst/>
          </a:prstGeom>
        </p:spPr>
      </p:pic>
      <p:sp>
        <p:nvSpPr>
          <p:cNvPr id="4" name="TextBox 3">
            <a:extLst>
              <a:ext uri="{FF2B5EF4-FFF2-40B4-BE49-F238E27FC236}">
                <a16:creationId xmlns:a16="http://schemas.microsoft.com/office/drawing/2014/main" id="{0D06B74E-D375-0588-2533-9C81EFC3854A}"/>
              </a:ext>
            </a:extLst>
          </p:cNvPr>
          <p:cNvSpPr txBox="1"/>
          <p:nvPr/>
        </p:nvSpPr>
        <p:spPr>
          <a:xfrm>
            <a:off x="10824934" y="2284703"/>
            <a:ext cx="744114" cy="230832"/>
          </a:xfrm>
          <a:prstGeom prst="rect">
            <a:avLst/>
          </a:prstGeom>
          <a:noFill/>
        </p:spPr>
        <p:txBody>
          <a:bodyPr wrap="none" rtlCol="0">
            <a:spAutoFit/>
          </a:bodyPr>
          <a:lstStyle/>
          <a:p>
            <a:r>
              <a:rPr lang="en-GB" sz="900"/>
              <a:t>Face to face</a:t>
            </a:r>
          </a:p>
        </p:txBody>
      </p:sp>
      <p:sp>
        <p:nvSpPr>
          <p:cNvPr id="6" name="TextBox 5">
            <a:extLst>
              <a:ext uri="{FF2B5EF4-FFF2-40B4-BE49-F238E27FC236}">
                <a16:creationId xmlns:a16="http://schemas.microsoft.com/office/drawing/2014/main" id="{9496D842-BBD6-3544-CC0D-20F169272A46}"/>
              </a:ext>
            </a:extLst>
          </p:cNvPr>
          <p:cNvSpPr txBox="1"/>
          <p:nvPr/>
        </p:nvSpPr>
        <p:spPr>
          <a:xfrm>
            <a:off x="10744783" y="1431189"/>
            <a:ext cx="824265" cy="230832"/>
          </a:xfrm>
          <a:prstGeom prst="rect">
            <a:avLst/>
          </a:prstGeom>
          <a:noFill/>
        </p:spPr>
        <p:txBody>
          <a:bodyPr wrap="none" rtlCol="0">
            <a:spAutoFit/>
          </a:bodyPr>
          <a:lstStyle/>
          <a:p>
            <a:r>
              <a:rPr lang="en-GB" sz="900"/>
              <a:t>Video consult</a:t>
            </a:r>
          </a:p>
        </p:txBody>
      </p:sp>
      <p:sp>
        <p:nvSpPr>
          <p:cNvPr id="7" name="TextBox 6">
            <a:extLst>
              <a:ext uri="{FF2B5EF4-FFF2-40B4-BE49-F238E27FC236}">
                <a16:creationId xmlns:a16="http://schemas.microsoft.com/office/drawing/2014/main" id="{4923881D-4365-B133-DBE6-2A64144724D7}"/>
              </a:ext>
            </a:extLst>
          </p:cNvPr>
          <p:cNvSpPr txBox="1"/>
          <p:nvPr/>
        </p:nvSpPr>
        <p:spPr>
          <a:xfrm>
            <a:off x="10784858" y="1941893"/>
            <a:ext cx="684803" cy="230832"/>
          </a:xfrm>
          <a:prstGeom prst="rect">
            <a:avLst/>
          </a:prstGeom>
          <a:noFill/>
        </p:spPr>
        <p:txBody>
          <a:bodyPr wrap="none" rtlCol="0">
            <a:spAutoFit/>
          </a:bodyPr>
          <a:lstStyle/>
          <a:p>
            <a:r>
              <a:rPr lang="en-GB" sz="900"/>
              <a:t>Telephone</a:t>
            </a:r>
          </a:p>
        </p:txBody>
      </p:sp>
      <p:pic>
        <p:nvPicPr>
          <p:cNvPr id="2" name="Picture 1">
            <a:extLst>
              <a:ext uri="{FF2B5EF4-FFF2-40B4-BE49-F238E27FC236}">
                <a16:creationId xmlns:a16="http://schemas.microsoft.com/office/drawing/2014/main" id="{EF8D1269-9BC9-1EEE-138C-25AC975A6E5E}"/>
              </a:ext>
            </a:extLst>
          </p:cNvPr>
          <p:cNvPicPr>
            <a:picLocks noChangeAspect="1"/>
          </p:cNvPicPr>
          <p:nvPr/>
        </p:nvPicPr>
        <p:blipFill>
          <a:blip r:embed="rId5"/>
          <a:stretch>
            <a:fillRect/>
          </a:stretch>
        </p:blipFill>
        <p:spPr>
          <a:xfrm>
            <a:off x="76200" y="2980844"/>
            <a:ext cx="12115799" cy="2246846"/>
          </a:xfrm>
          <a:prstGeom prst="rect">
            <a:avLst/>
          </a:prstGeom>
        </p:spPr>
      </p:pic>
      <p:sp>
        <p:nvSpPr>
          <p:cNvPr id="10" name="Content Placeholder 6">
            <a:extLst>
              <a:ext uri="{FF2B5EF4-FFF2-40B4-BE49-F238E27FC236}">
                <a16:creationId xmlns:a16="http://schemas.microsoft.com/office/drawing/2014/main" id="{8BC48E2B-ED76-F428-DE47-E62732E3C27C}"/>
              </a:ext>
            </a:extLst>
          </p:cNvPr>
          <p:cNvSpPr txBox="1">
            <a:spLocks/>
          </p:cNvSpPr>
          <p:nvPr/>
        </p:nvSpPr>
        <p:spPr>
          <a:xfrm>
            <a:off x="194205" y="5324919"/>
            <a:ext cx="11803589" cy="1123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In July 2023, 42% of all consultations were done via video consultation. </a:t>
            </a:r>
          </a:p>
          <a:p>
            <a:pPr marL="285750" indent="-285750">
              <a:lnSpc>
                <a:spcPct val="120000"/>
              </a:lnSpc>
              <a:spcBef>
                <a:spcPts val="0"/>
              </a:spcBef>
            </a:pPr>
            <a:r>
              <a:rPr lang="en-GB" sz="1400" dirty="0"/>
              <a:t>A substantial increase is seen in the number of telephone and video consultations. However, a large decrease has been seen in the number of face-to-face consultations since September 21.</a:t>
            </a:r>
          </a:p>
          <a:p>
            <a:pPr marL="285750" indent="-285750">
              <a:lnSpc>
                <a:spcPct val="120000"/>
              </a:lnSpc>
              <a:spcBef>
                <a:spcPts val="0"/>
              </a:spcBef>
            </a:pPr>
            <a:r>
              <a:rPr lang="en-GB" sz="1400" dirty="0"/>
              <a:t>The proportion of referrals with 2+ contacts recorded in 4 weeks shows an increasing trend since January 22.</a:t>
            </a:r>
          </a:p>
        </p:txBody>
      </p:sp>
    </p:spTree>
    <p:extLst>
      <p:ext uri="{BB962C8B-B14F-4D97-AF65-F5344CB8AC3E}">
        <p14:creationId xmlns:p14="http://schemas.microsoft.com/office/powerpoint/2010/main" val="279961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7614430-45AC-04F6-D833-424C9C2BD27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Eating disorder services, 18-64 years, Cambridgeshire and Peterborough NHS Foundation Trust</a:t>
            </a:r>
          </a:p>
        </p:txBody>
      </p:sp>
      <p:sp>
        <p:nvSpPr>
          <p:cNvPr id="4" name="TextBox 3">
            <a:extLst>
              <a:ext uri="{FF2B5EF4-FFF2-40B4-BE49-F238E27FC236}">
                <a16:creationId xmlns:a16="http://schemas.microsoft.com/office/drawing/2014/main" id="{DF52E19E-0C08-95B1-AB4F-AB4288D1DBDC}"/>
              </a:ext>
            </a:extLst>
          </p:cNvPr>
          <p:cNvSpPr txBox="1"/>
          <p:nvPr/>
        </p:nvSpPr>
        <p:spPr>
          <a:xfrm>
            <a:off x="-1" y="6546098"/>
            <a:ext cx="9562642"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2">
                  <a:extLst>
                    <a:ext uri="{A12FA001-AC4F-418D-AE19-62706E023703}">
                      <ahyp:hlinkClr xmlns:ahyp="http://schemas.microsoft.com/office/drawing/2018/hyperlinkcolor" val="tx"/>
                    </a:ext>
                  </a:extLst>
                </a:hlinkClick>
              </a:rPr>
              <a:t>Workbook: Eating Disorders Services (england.nhs.uk)</a:t>
            </a:r>
            <a:endParaRPr lang="en-GB" sz="1000" dirty="0">
              <a:solidFill>
                <a:schemeClr val="bg1"/>
              </a:solidFill>
            </a:endParaRPr>
          </a:p>
        </p:txBody>
      </p:sp>
      <p:sp>
        <p:nvSpPr>
          <p:cNvPr id="6" name="Content Placeholder 6">
            <a:extLst>
              <a:ext uri="{FF2B5EF4-FFF2-40B4-BE49-F238E27FC236}">
                <a16:creationId xmlns:a16="http://schemas.microsoft.com/office/drawing/2014/main" id="{8597AECD-D787-A119-33CF-089F9F3B47D8}"/>
              </a:ext>
            </a:extLst>
          </p:cNvPr>
          <p:cNvSpPr txBox="1">
            <a:spLocks/>
          </p:cNvSpPr>
          <p:nvPr/>
        </p:nvSpPr>
        <p:spPr>
          <a:xfrm>
            <a:off x="456143" y="3802897"/>
            <a:ext cx="6611406" cy="1123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In Cambridgeshire and Peterborough NHS Foundation Trust, the number of bed days spent in eating disorder beds in the month shows fluctuating trend since April 2019. </a:t>
            </a:r>
          </a:p>
          <a:p>
            <a:pPr marL="285750" indent="-285750">
              <a:lnSpc>
                <a:spcPct val="120000"/>
              </a:lnSpc>
              <a:spcBef>
                <a:spcPts val="0"/>
              </a:spcBef>
            </a:pPr>
            <a:r>
              <a:rPr lang="en-GB" sz="1400" dirty="0"/>
              <a:t>The substantial decline noticed in April 2020 could be attributed to the COVID impact.</a:t>
            </a:r>
          </a:p>
        </p:txBody>
      </p:sp>
      <p:graphicFrame>
        <p:nvGraphicFramePr>
          <p:cNvPr id="7" name="Chart 6">
            <a:extLst>
              <a:ext uri="{FF2B5EF4-FFF2-40B4-BE49-F238E27FC236}">
                <a16:creationId xmlns:a16="http://schemas.microsoft.com/office/drawing/2014/main" id="{9DF03124-706E-77E1-6B2A-0285F161ACBD}"/>
              </a:ext>
            </a:extLst>
          </p:cNvPr>
          <p:cNvGraphicFramePr>
            <a:graphicFrameLocks/>
          </p:cNvGraphicFramePr>
          <p:nvPr>
            <p:extLst>
              <p:ext uri="{D42A27DB-BD31-4B8C-83A1-F6EECF244321}">
                <p14:modId xmlns:p14="http://schemas.microsoft.com/office/powerpoint/2010/main" val="3032112690"/>
              </p:ext>
            </p:extLst>
          </p:nvPr>
        </p:nvGraphicFramePr>
        <p:xfrm>
          <a:off x="561974" y="700868"/>
          <a:ext cx="650557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9691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Early intervention in Psychosis (EIP), 14 – 65 years, Cambridgeshire and Peterborough ICB </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dirty="0" err="1">
                <a:solidFill>
                  <a:schemeClr val="bg1"/>
                </a:solidFill>
              </a:rPr>
              <a:t>Source:</a:t>
            </a:r>
            <a:r>
              <a:rPr lang="en-GB" sz="1000" dirty="0" err="1">
                <a:solidFill>
                  <a:schemeClr val="bg1"/>
                </a:solidFill>
                <a:hlinkClick r:id="rId3">
                  <a:extLst>
                    <a:ext uri="{A12FA001-AC4F-418D-AE19-62706E023703}">
                      <ahyp:hlinkClr xmlns:ahyp="http://schemas.microsoft.com/office/drawing/2018/hyperlinkcolor" val="tx"/>
                    </a:ext>
                  </a:extLst>
                </a:hlinkClick>
              </a:rPr>
              <a:t>EIP</a:t>
            </a:r>
            <a:r>
              <a:rPr lang="en-GB" sz="1000" dirty="0">
                <a:solidFill>
                  <a:schemeClr val="bg1"/>
                </a:solidFill>
                <a:hlinkClick r:id="rId3">
                  <a:extLst>
                    <a:ext uri="{A12FA001-AC4F-418D-AE19-62706E023703}">
                      <ahyp:hlinkClr xmlns:ahyp="http://schemas.microsoft.com/office/drawing/2018/hyperlinkcolor" val="tx"/>
                    </a:ext>
                  </a:extLst>
                </a:hlinkClick>
              </a:rPr>
              <a:t> Triangulation Tool - Mental Health, Learning Disability and Autism Resource Hub - FutureNHS Collaboration Platform</a:t>
            </a:r>
            <a:endParaRPr lang="en-GB" sz="1000" dirty="0">
              <a:solidFill>
                <a:schemeClr val="bg1"/>
              </a:solidFill>
            </a:endParaRPr>
          </a:p>
        </p:txBody>
      </p:sp>
      <p:pic>
        <p:nvPicPr>
          <p:cNvPr id="2" name="Picture 1">
            <a:extLst>
              <a:ext uri="{FF2B5EF4-FFF2-40B4-BE49-F238E27FC236}">
                <a16:creationId xmlns:a16="http://schemas.microsoft.com/office/drawing/2014/main" id="{6E1DA6BE-0597-A1E3-A49A-B2EBF501D616}"/>
              </a:ext>
            </a:extLst>
          </p:cNvPr>
          <p:cNvPicPr>
            <a:picLocks noChangeAspect="1"/>
          </p:cNvPicPr>
          <p:nvPr/>
        </p:nvPicPr>
        <p:blipFill rotWithShape="1">
          <a:blip r:embed="rId4"/>
          <a:srcRect t="12068"/>
          <a:stretch/>
        </p:blipFill>
        <p:spPr>
          <a:xfrm>
            <a:off x="-1" y="689468"/>
            <a:ext cx="7575176" cy="2084534"/>
          </a:xfrm>
          <a:prstGeom prst="rect">
            <a:avLst/>
          </a:prstGeom>
        </p:spPr>
      </p:pic>
      <p:pic>
        <p:nvPicPr>
          <p:cNvPr id="3" name="Picture 2">
            <a:extLst>
              <a:ext uri="{FF2B5EF4-FFF2-40B4-BE49-F238E27FC236}">
                <a16:creationId xmlns:a16="http://schemas.microsoft.com/office/drawing/2014/main" id="{5587205C-59E9-107A-F777-3FE25C5EE23E}"/>
              </a:ext>
            </a:extLst>
          </p:cNvPr>
          <p:cNvPicPr>
            <a:picLocks noChangeAspect="1"/>
          </p:cNvPicPr>
          <p:nvPr/>
        </p:nvPicPr>
        <p:blipFill>
          <a:blip r:embed="rId5"/>
          <a:stretch>
            <a:fillRect/>
          </a:stretch>
        </p:blipFill>
        <p:spPr>
          <a:xfrm>
            <a:off x="133348" y="392631"/>
            <a:ext cx="1581150" cy="295275"/>
          </a:xfrm>
          <a:prstGeom prst="rect">
            <a:avLst/>
          </a:prstGeom>
        </p:spPr>
      </p:pic>
      <p:sp>
        <p:nvSpPr>
          <p:cNvPr id="4" name="Content Placeholder 6">
            <a:extLst>
              <a:ext uri="{FF2B5EF4-FFF2-40B4-BE49-F238E27FC236}">
                <a16:creationId xmlns:a16="http://schemas.microsoft.com/office/drawing/2014/main" id="{1FCE84CA-3DD1-A7CC-B3B3-53036ECD5D48}"/>
              </a:ext>
            </a:extLst>
          </p:cNvPr>
          <p:cNvSpPr txBox="1">
            <a:spLocks/>
          </p:cNvSpPr>
          <p:nvPr/>
        </p:nvSpPr>
        <p:spPr>
          <a:xfrm>
            <a:off x="133348" y="5294781"/>
            <a:ext cx="11803589" cy="11705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open referrals and caseload show an overall decline of 25% in July-23 compared to Mar-19.</a:t>
            </a:r>
          </a:p>
          <a:p>
            <a:pPr marL="285750" indent="-285750">
              <a:lnSpc>
                <a:spcPct val="120000"/>
              </a:lnSpc>
              <a:spcBef>
                <a:spcPts val="0"/>
              </a:spcBef>
            </a:pPr>
            <a:r>
              <a:rPr lang="en-GB" sz="1400" dirty="0"/>
              <a:t>The DNA (Did not attend) rates show an overall decline since April 2019.</a:t>
            </a:r>
          </a:p>
          <a:p>
            <a:pPr marL="285750" indent="-285750">
              <a:lnSpc>
                <a:spcPct val="120000"/>
              </a:lnSpc>
              <a:spcBef>
                <a:spcPts val="0"/>
              </a:spcBef>
            </a:pPr>
            <a:r>
              <a:rPr lang="en-GB" sz="1400" dirty="0"/>
              <a:t>The average number of days spent as an inpatient for those on the EIP caseload shows fluctuations. </a:t>
            </a:r>
          </a:p>
          <a:p>
            <a:pPr marL="285750" indent="-285750">
              <a:lnSpc>
                <a:spcPct val="120000"/>
              </a:lnSpc>
              <a:spcBef>
                <a:spcPts val="0"/>
              </a:spcBef>
            </a:pPr>
            <a:r>
              <a:rPr lang="en-GB" sz="1400" dirty="0"/>
              <a:t>A declining trend has been seen in the proportion of referrals waiting more than 2 weeks.</a:t>
            </a:r>
          </a:p>
        </p:txBody>
      </p:sp>
      <p:pic>
        <p:nvPicPr>
          <p:cNvPr id="5" name="Picture 4">
            <a:extLst>
              <a:ext uri="{FF2B5EF4-FFF2-40B4-BE49-F238E27FC236}">
                <a16:creationId xmlns:a16="http://schemas.microsoft.com/office/drawing/2014/main" id="{DAED191D-A055-5781-06FB-C367258E5E3A}"/>
              </a:ext>
            </a:extLst>
          </p:cNvPr>
          <p:cNvPicPr>
            <a:picLocks noChangeAspect="1"/>
          </p:cNvPicPr>
          <p:nvPr/>
        </p:nvPicPr>
        <p:blipFill>
          <a:blip r:embed="rId6"/>
          <a:stretch>
            <a:fillRect/>
          </a:stretch>
        </p:blipFill>
        <p:spPr>
          <a:xfrm>
            <a:off x="7718612" y="614658"/>
            <a:ext cx="4338542" cy="2084534"/>
          </a:xfrm>
          <a:prstGeom prst="rect">
            <a:avLst/>
          </a:prstGeom>
        </p:spPr>
      </p:pic>
      <p:graphicFrame>
        <p:nvGraphicFramePr>
          <p:cNvPr id="11" name="Chart 10">
            <a:extLst>
              <a:ext uri="{FF2B5EF4-FFF2-40B4-BE49-F238E27FC236}">
                <a16:creationId xmlns:a16="http://schemas.microsoft.com/office/drawing/2014/main" id="{A57CDAE0-2AB5-F7FA-A966-16D678031044}"/>
              </a:ext>
            </a:extLst>
          </p:cNvPr>
          <p:cNvGraphicFramePr>
            <a:graphicFrameLocks/>
          </p:cNvGraphicFramePr>
          <p:nvPr>
            <p:extLst>
              <p:ext uri="{D42A27DB-BD31-4B8C-83A1-F6EECF244321}">
                <p14:modId xmlns:p14="http://schemas.microsoft.com/office/powerpoint/2010/main" val="2749668555"/>
              </p:ext>
            </p:extLst>
          </p:nvPr>
        </p:nvGraphicFramePr>
        <p:xfrm>
          <a:off x="7522386" y="2857628"/>
          <a:ext cx="4572000" cy="2323972"/>
        </p:xfrm>
        <a:graphic>
          <a:graphicData uri="http://schemas.openxmlformats.org/drawingml/2006/chart">
            <c:chart xmlns:c="http://schemas.openxmlformats.org/drawingml/2006/chart" xmlns:r="http://schemas.openxmlformats.org/officeDocument/2006/relationships" r:id="rId7"/>
          </a:graphicData>
        </a:graphic>
      </p:graphicFrame>
      <p:pic>
        <p:nvPicPr>
          <p:cNvPr id="14" name="Picture 13">
            <a:extLst>
              <a:ext uri="{FF2B5EF4-FFF2-40B4-BE49-F238E27FC236}">
                <a16:creationId xmlns:a16="http://schemas.microsoft.com/office/drawing/2014/main" id="{0A74980D-8D48-7CE0-8DE5-D878C3A782F6}"/>
              </a:ext>
            </a:extLst>
          </p:cNvPr>
          <p:cNvPicPr>
            <a:picLocks noChangeAspect="1"/>
          </p:cNvPicPr>
          <p:nvPr/>
        </p:nvPicPr>
        <p:blipFill>
          <a:blip r:embed="rId8"/>
          <a:stretch>
            <a:fillRect/>
          </a:stretch>
        </p:blipFill>
        <p:spPr>
          <a:xfrm>
            <a:off x="133348" y="2854731"/>
            <a:ext cx="4781550" cy="2247900"/>
          </a:xfrm>
          <a:prstGeom prst="rect">
            <a:avLst/>
          </a:prstGeom>
          <a:ln>
            <a:solidFill>
              <a:schemeClr val="bg1">
                <a:lumMod val="65000"/>
              </a:schemeClr>
            </a:solidFill>
          </a:ln>
        </p:spPr>
      </p:pic>
    </p:spTree>
    <p:extLst>
      <p:ext uri="{BB962C8B-B14F-4D97-AF65-F5344CB8AC3E}">
        <p14:creationId xmlns:p14="http://schemas.microsoft.com/office/powerpoint/2010/main" val="265846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t>Table of Contents</a:t>
            </a:r>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p>
            <a:pPr lvl="1">
              <a:lnSpc>
                <a:spcPct val="200000"/>
              </a:lnSpc>
            </a:pPr>
            <a:r>
              <a:rPr lang="en-GB" sz="1400" dirty="0">
                <a:hlinkClick r:id="rId2" action="ppaction://hlinksldjump">
                  <a:extLst>
                    <a:ext uri="{A12FA001-AC4F-418D-AE19-62706E023703}">
                      <ahyp:hlinkClr xmlns:ahyp="http://schemas.microsoft.com/office/drawing/2018/hyperlinkcolor" val="tx"/>
                    </a:ext>
                  </a:extLst>
                </a:hlinkClick>
              </a:rPr>
              <a:t>Demographics</a:t>
            </a:r>
            <a:endParaRPr lang="en-GB" sz="1400" dirty="0"/>
          </a:p>
          <a:p>
            <a:pPr lvl="1">
              <a:lnSpc>
                <a:spcPct val="200000"/>
              </a:lnSpc>
            </a:pPr>
            <a:r>
              <a:rPr lang="en-GB" sz="1400" dirty="0">
                <a:hlinkClick r:id="rId3" action="ppaction://hlinksldjump">
                  <a:extLst>
                    <a:ext uri="{A12FA001-AC4F-418D-AE19-62706E023703}">
                      <ahyp:hlinkClr xmlns:ahyp="http://schemas.microsoft.com/office/drawing/2018/hyperlinkcolor" val="tx"/>
                    </a:ext>
                  </a:extLst>
                </a:hlinkClick>
              </a:rPr>
              <a:t>NHS Taking Therapies for Anxiety and Depression</a:t>
            </a:r>
            <a:endParaRPr lang="en-GB" sz="1400" dirty="0"/>
          </a:p>
          <a:p>
            <a:pPr lvl="1">
              <a:lnSpc>
                <a:spcPct val="200000"/>
              </a:lnSpc>
            </a:pPr>
            <a:r>
              <a:rPr lang="en-GB" sz="1400" dirty="0">
                <a:hlinkClick r:id="rId4" action="ppaction://hlinksldjump"/>
              </a:rPr>
              <a:t>Community Mental Health Services</a:t>
            </a:r>
            <a:endParaRPr lang="en-GB" sz="1400" dirty="0"/>
          </a:p>
          <a:p>
            <a:pPr lvl="1">
              <a:lnSpc>
                <a:spcPct val="200000"/>
              </a:lnSpc>
            </a:pPr>
            <a:r>
              <a:rPr lang="en-GB" sz="1400" dirty="0">
                <a:hlinkClick r:id="rId5" action="ppaction://hlinksldjump"/>
              </a:rPr>
              <a:t>Voluntary and Community Sector Support</a:t>
            </a:r>
            <a:endParaRPr lang="en-GB" sz="1400" dirty="0"/>
          </a:p>
          <a:p>
            <a:pPr lvl="1">
              <a:lnSpc>
                <a:spcPct val="200000"/>
              </a:lnSpc>
            </a:pPr>
            <a:r>
              <a:rPr lang="en-GB" sz="1400" dirty="0">
                <a:hlinkClick r:id="rId6" action="ppaction://hlinksldjump">
                  <a:extLst>
                    <a:ext uri="{A12FA001-AC4F-418D-AE19-62706E023703}">
                      <ahyp:hlinkClr xmlns:ahyp="http://schemas.microsoft.com/office/drawing/2018/hyperlinkcolor" val="tx"/>
                    </a:ext>
                  </a:extLst>
                </a:hlinkClick>
              </a:rPr>
              <a:t>Crisis Services</a:t>
            </a:r>
            <a:endParaRPr lang="en-GB" sz="1400" dirty="0"/>
          </a:p>
          <a:p>
            <a:pPr lvl="1">
              <a:lnSpc>
                <a:spcPct val="200000"/>
              </a:lnSpc>
            </a:pPr>
            <a:r>
              <a:rPr lang="en-GB" sz="1400" dirty="0">
                <a:hlinkClick r:id="rId7" action="ppaction://hlinksldjump">
                  <a:extLst>
                    <a:ext uri="{A12FA001-AC4F-418D-AE19-62706E023703}">
                      <ahyp:hlinkClr xmlns:ahyp="http://schemas.microsoft.com/office/drawing/2018/hyperlinkcolor" val="tx"/>
                    </a:ext>
                  </a:extLst>
                </a:hlinkClick>
              </a:rPr>
              <a:t>Mental Health Act episodes and detentions</a:t>
            </a:r>
            <a:endParaRPr lang="en-GB" sz="1400" dirty="0"/>
          </a:p>
          <a:p>
            <a:pPr lvl="1">
              <a:lnSpc>
                <a:spcPct val="200000"/>
              </a:lnSpc>
            </a:pPr>
            <a:r>
              <a:rPr lang="en-GB" sz="1400" dirty="0">
                <a:hlinkClick r:id="rId8" action="ppaction://hlinksldjump">
                  <a:extLst>
                    <a:ext uri="{A12FA001-AC4F-418D-AE19-62706E023703}">
                      <ahyp:hlinkClr xmlns:ahyp="http://schemas.microsoft.com/office/drawing/2018/hyperlinkcolor" val="tx"/>
                    </a:ext>
                  </a:extLst>
                </a:hlinkClick>
              </a:rPr>
              <a:t>Acute Inpatient Mental Health Care</a:t>
            </a:r>
            <a:endParaRPr lang="en-GB" sz="1400" dirty="0">
              <a:hlinkClick r:id="rId9" action="ppaction://hlinksldjump">
                <a:extLst>
                  <a:ext uri="{A12FA001-AC4F-418D-AE19-62706E023703}">
                    <ahyp:hlinkClr xmlns:ahyp="http://schemas.microsoft.com/office/drawing/2018/hyperlinkcolor" val="tx"/>
                  </a:ext>
                </a:extLst>
              </a:hlinkClick>
            </a:endParaRPr>
          </a:p>
          <a:p>
            <a:pPr lvl="1">
              <a:lnSpc>
                <a:spcPct val="200000"/>
              </a:lnSpc>
            </a:pPr>
            <a:endParaRPr lang="en-GB" dirty="0">
              <a:hlinkClick r:id="rId9" action="ppaction://hlinksldjump">
                <a:extLst>
                  <a:ext uri="{A12FA001-AC4F-418D-AE19-62706E023703}">
                    <ahyp:hlinkClr xmlns:ahyp="http://schemas.microsoft.com/office/drawing/2018/hyperlinkcolor" val="tx"/>
                  </a:ext>
                </a:extLst>
              </a:hlinkClick>
            </a:endParaRPr>
          </a:p>
          <a:p>
            <a:pPr marL="457200" lvl="1" indent="0">
              <a:lnSpc>
                <a:spcPct val="200000"/>
              </a:lnSpc>
              <a:buNone/>
            </a:pPr>
            <a:endParaRPr lang="en-GB" dirty="0">
              <a:hlinkClick r:id="rId9" action="ppaction://hlinksldjump">
                <a:extLst>
                  <a:ext uri="{A12FA001-AC4F-418D-AE19-62706E023703}">
                    <ahyp:hlinkClr xmlns:ahyp="http://schemas.microsoft.com/office/drawing/2018/hyperlinkcolor" val="tx"/>
                  </a:ext>
                </a:extLst>
              </a:hlinkCli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Individual placement and support services (IPS), 18 – 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IPS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graphicFrame>
        <p:nvGraphicFramePr>
          <p:cNvPr id="3" name="Chart 2">
            <a:extLst>
              <a:ext uri="{FF2B5EF4-FFF2-40B4-BE49-F238E27FC236}">
                <a16:creationId xmlns:a16="http://schemas.microsoft.com/office/drawing/2014/main" id="{CC3916EB-47F6-4BAE-955F-006DB4FB20CD}"/>
              </a:ext>
            </a:extLst>
          </p:cNvPr>
          <p:cNvGraphicFramePr>
            <a:graphicFrameLocks/>
          </p:cNvGraphicFramePr>
          <p:nvPr>
            <p:extLst>
              <p:ext uri="{D42A27DB-BD31-4B8C-83A1-F6EECF244321}">
                <p14:modId xmlns:p14="http://schemas.microsoft.com/office/powerpoint/2010/main" val="3252349477"/>
              </p:ext>
            </p:extLst>
          </p:nvPr>
        </p:nvGraphicFramePr>
        <p:xfrm>
          <a:off x="900638" y="552069"/>
          <a:ext cx="8999539" cy="3617939"/>
        </p:xfrm>
        <a:graphic>
          <a:graphicData uri="http://schemas.openxmlformats.org/drawingml/2006/chart">
            <c:chart xmlns:c="http://schemas.openxmlformats.org/drawingml/2006/chart" xmlns:r="http://schemas.openxmlformats.org/officeDocument/2006/relationships" r:id="rId4"/>
          </a:graphicData>
        </a:graphic>
      </p:graphicFrame>
      <p:sp>
        <p:nvSpPr>
          <p:cNvPr id="4" name="Content Placeholder 6">
            <a:extLst>
              <a:ext uri="{FF2B5EF4-FFF2-40B4-BE49-F238E27FC236}">
                <a16:creationId xmlns:a16="http://schemas.microsoft.com/office/drawing/2014/main" id="{F7DBAC7D-CD27-51DB-25A1-F608BDFB02C1}"/>
              </a:ext>
            </a:extLst>
          </p:cNvPr>
          <p:cNvSpPr txBox="1">
            <a:spLocks/>
          </p:cNvSpPr>
          <p:nvPr/>
        </p:nvSpPr>
        <p:spPr>
          <a:xfrm>
            <a:off x="830261" y="4724269"/>
            <a:ext cx="9140295" cy="8737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Jul-23, the number of open referrals and caseloads show increasing trends and 8 times higher compared to Nov-19.</a:t>
            </a:r>
          </a:p>
        </p:txBody>
      </p:sp>
    </p:spTree>
    <p:extLst>
      <p:ext uri="{BB962C8B-B14F-4D97-AF65-F5344CB8AC3E}">
        <p14:creationId xmlns:p14="http://schemas.microsoft.com/office/powerpoint/2010/main" val="3984871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Individual placement and support services (IPS), 18 – 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IPS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pic>
        <p:nvPicPr>
          <p:cNvPr id="5" name="Picture 4">
            <a:extLst>
              <a:ext uri="{FF2B5EF4-FFF2-40B4-BE49-F238E27FC236}">
                <a16:creationId xmlns:a16="http://schemas.microsoft.com/office/drawing/2014/main" id="{F4797DF6-219E-9205-45C5-FC521778CAF9}"/>
              </a:ext>
            </a:extLst>
          </p:cNvPr>
          <p:cNvPicPr>
            <a:picLocks noChangeAspect="1"/>
          </p:cNvPicPr>
          <p:nvPr/>
        </p:nvPicPr>
        <p:blipFill>
          <a:blip r:embed="rId4"/>
          <a:stretch>
            <a:fillRect/>
          </a:stretch>
        </p:blipFill>
        <p:spPr>
          <a:xfrm>
            <a:off x="214312" y="619125"/>
            <a:ext cx="5095875" cy="2152650"/>
          </a:xfrm>
          <a:prstGeom prst="rect">
            <a:avLst/>
          </a:prstGeom>
        </p:spPr>
      </p:pic>
      <p:graphicFrame>
        <p:nvGraphicFramePr>
          <p:cNvPr id="13" name="Object 12">
            <a:extLst>
              <a:ext uri="{FF2B5EF4-FFF2-40B4-BE49-F238E27FC236}">
                <a16:creationId xmlns:a16="http://schemas.microsoft.com/office/drawing/2014/main" id="{D68ACE33-B281-6422-FC43-903373C8A7EF}"/>
              </a:ext>
            </a:extLst>
          </p:cNvPr>
          <p:cNvGraphicFramePr>
            <a:graphicFrameLocks noChangeAspect="1"/>
          </p:cNvGraphicFramePr>
          <p:nvPr>
            <p:extLst>
              <p:ext uri="{D42A27DB-BD31-4B8C-83A1-F6EECF244321}">
                <p14:modId xmlns:p14="http://schemas.microsoft.com/office/powerpoint/2010/main" val="2810571593"/>
              </p:ext>
            </p:extLst>
          </p:nvPr>
        </p:nvGraphicFramePr>
        <p:xfrm>
          <a:off x="492125" y="2708411"/>
          <a:ext cx="4718050" cy="340450"/>
        </p:xfrm>
        <a:graphic>
          <a:graphicData uri="http://schemas.openxmlformats.org/presentationml/2006/ole">
            <mc:AlternateContent xmlns:mc="http://schemas.openxmlformats.org/markup-compatibility/2006">
              <mc:Choice xmlns:v="urn:schemas-microsoft-com:vml" Requires="v">
                <p:oleObj name="Worksheet" r:id="rId5" imgW="2920951" imgH="317675" progId="Excel.Sheet.12">
                  <p:embed/>
                </p:oleObj>
              </mc:Choice>
              <mc:Fallback>
                <p:oleObj name="Worksheet" r:id="rId5" imgW="2920951" imgH="317675" progId="Excel.Sheet.12">
                  <p:embed/>
                  <p:pic>
                    <p:nvPicPr>
                      <p:cNvPr id="13" name="Object 12">
                        <a:extLst>
                          <a:ext uri="{FF2B5EF4-FFF2-40B4-BE49-F238E27FC236}">
                            <a16:creationId xmlns:a16="http://schemas.microsoft.com/office/drawing/2014/main" id="{D68ACE33-B281-6422-FC43-903373C8A7EF}"/>
                          </a:ext>
                        </a:extLst>
                      </p:cNvPr>
                      <p:cNvPicPr/>
                      <p:nvPr/>
                    </p:nvPicPr>
                    <p:blipFill>
                      <a:blip r:embed="rId6"/>
                      <a:stretch>
                        <a:fillRect/>
                      </a:stretch>
                    </p:blipFill>
                    <p:spPr>
                      <a:xfrm>
                        <a:off x="492125" y="2708411"/>
                        <a:ext cx="4718050" cy="340450"/>
                      </a:xfrm>
                      <a:prstGeom prst="rect">
                        <a:avLst/>
                      </a:prstGeom>
                    </p:spPr>
                  </p:pic>
                </p:oleObj>
              </mc:Fallback>
            </mc:AlternateContent>
          </a:graphicData>
        </a:graphic>
      </p:graphicFrame>
      <p:sp>
        <p:nvSpPr>
          <p:cNvPr id="2" name="Content Placeholder 6">
            <a:extLst>
              <a:ext uri="{FF2B5EF4-FFF2-40B4-BE49-F238E27FC236}">
                <a16:creationId xmlns:a16="http://schemas.microsoft.com/office/drawing/2014/main" id="{FDAC2D14-9797-CC2B-0317-D47732AF62C1}"/>
              </a:ext>
            </a:extLst>
          </p:cNvPr>
          <p:cNvSpPr txBox="1">
            <a:spLocks/>
          </p:cNvSpPr>
          <p:nvPr/>
        </p:nvSpPr>
        <p:spPr>
          <a:xfrm>
            <a:off x="194736" y="4106265"/>
            <a:ext cx="11803589" cy="8737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referrals accessing IPS services in the month of April–August 2023 is higher than that of the previous years for the same time period.</a:t>
            </a:r>
          </a:p>
          <a:p>
            <a:pPr marL="285750" indent="-285750">
              <a:lnSpc>
                <a:spcPct val="120000"/>
              </a:lnSpc>
              <a:spcBef>
                <a:spcPts val="0"/>
              </a:spcBef>
            </a:pPr>
            <a:r>
              <a:rPr lang="en-GB" sz="1400"/>
              <a:t>The number of direct contacts (face-to-face, telephone, or video) has been on a sharply increasing trend since November 19.</a:t>
            </a:r>
          </a:p>
        </p:txBody>
      </p:sp>
      <p:graphicFrame>
        <p:nvGraphicFramePr>
          <p:cNvPr id="3" name="Chart 2">
            <a:extLst>
              <a:ext uri="{FF2B5EF4-FFF2-40B4-BE49-F238E27FC236}">
                <a16:creationId xmlns:a16="http://schemas.microsoft.com/office/drawing/2014/main" id="{4F3BEE1B-68AA-4949-B227-34A109EF343E}"/>
              </a:ext>
            </a:extLst>
          </p:cNvPr>
          <p:cNvGraphicFramePr>
            <a:graphicFrameLocks/>
          </p:cNvGraphicFramePr>
          <p:nvPr>
            <p:extLst>
              <p:ext uri="{D42A27DB-BD31-4B8C-83A1-F6EECF244321}">
                <p14:modId xmlns:p14="http://schemas.microsoft.com/office/powerpoint/2010/main" val="2377259626"/>
              </p:ext>
            </p:extLst>
          </p:nvPr>
        </p:nvGraphicFramePr>
        <p:xfrm>
          <a:off x="6195110" y="512709"/>
          <a:ext cx="5114925" cy="27908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42729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Physical health checks for people with SMI,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err="1">
                <a:solidFill>
                  <a:schemeClr val="bg1"/>
                </a:solidFill>
              </a:rPr>
              <a:t>Source:</a:t>
            </a:r>
            <a:r>
              <a:rPr lang="en-GB" sz="1000" err="1">
                <a:solidFill>
                  <a:schemeClr val="bg1"/>
                </a:solidFill>
                <a:hlinkClick r:id="rId3">
                  <a:extLst>
                    <a:ext uri="{A12FA001-AC4F-418D-AE19-62706E023703}">
                      <ahyp:hlinkClr xmlns:ahyp="http://schemas.microsoft.com/office/drawing/2018/hyperlinkcolor" val="tx"/>
                    </a:ext>
                  </a:extLst>
                </a:hlinkClick>
              </a:rPr>
              <a:t>Workbook</a:t>
            </a:r>
            <a:r>
              <a:rPr lang="en-GB" sz="1000">
                <a:solidFill>
                  <a:schemeClr val="bg1"/>
                </a:solidFill>
                <a:hlinkClick r:id="rId3">
                  <a:extLst>
                    <a:ext uri="{A12FA001-AC4F-418D-AE19-62706E023703}">
                      <ahyp:hlinkClr xmlns:ahyp="http://schemas.microsoft.com/office/drawing/2018/hyperlinkcolor" val="tx"/>
                    </a:ext>
                  </a:extLst>
                </a:hlinkClick>
              </a:rPr>
              <a:t>: Community Mental Health Summary Dashboard (england.nhs.uk)</a:t>
            </a:r>
            <a:endParaRPr lang="en-GB" sz="1000">
              <a:solidFill>
                <a:schemeClr val="bg1"/>
              </a:solidFill>
            </a:endParaRPr>
          </a:p>
        </p:txBody>
      </p:sp>
      <p:sp>
        <p:nvSpPr>
          <p:cNvPr id="3" name="Content Placeholder 6">
            <a:extLst>
              <a:ext uri="{FF2B5EF4-FFF2-40B4-BE49-F238E27FC236}">
                <a16:creationId xmlns:a16="http://schemas.microsoft.com/office/drawing/2014/main" id="{0C9CE918-DD5C-2A35-79B3-F9D10536705A}"/>
              </a:ext>
            </a:extLst>
          </p:cNvPr>
          <p:cNvSpPr txBox="1">
            <a:spLocks/>
          </p:cNvSpPr>
          <p:nvPr/>
        </p:nvSpPr>
        <p:spPr>
          <a:xfrm>
            <a:off x="563562" y="4898489"/>
            <a:ext cx="10563225" cy="87375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people on GP SMI registers receiving all 6 physical health checks shows an increasing trend since March 21.</a:t>
            </a:r>
          </a:p>
          <a:p>
            <a:pPr marL="285750" indent="-285750">
              <a:lnSpc>
                <a:spcPct val="120000"/>
              </a:lnSpc>
              <a:spcBef>
                <a:spcPts val="0"/>
              </a:spcBef>
            </a:pPr>
            <a:r>
              <a:rPr lang="en-GB" sz="1400" dirty="0"/>
              <a:t>A higher percentage of people on GP SMI registers are receiving a blood pressure check, followed by BMI weight and smoking checks.</a:t>
            </a:r>
          </a:p>
          <a:p>
            <a:pPr marL="285750" indent="-285750">
              <a:lnSpc>
                <a:spcPct val="120000"/>
              </a:lnSpc>
              <a:spcBef>
                <a:spcPts val="0"/>
              </a:spcBef>
            </a:pPr>
            <a:r>
              <a:rPr lang="en-GB" sz="1400" dirty="0"/>
              <a:t>In the quarter ending June-23, about 63% of people on the SMI register had a complete health check; this is higher than the national rate (52%).</a:t>
            </a:r>
          </a:p>
        </p:txBody>
      </p:sp>
      <p:graphicFrame>
        <p:nvGraphicFramePr>
          <p:cNvPr id="2" name="Chart 1">
            <a:extLst>
              <a:ext uri="{FF2B5EF4-FFF2-40B4-BE49-F238E27FC236}">
                <a16:creationId xmlns:a16="http://schemas.microsoft.com/office/drawing/2014/main" id="{AEE611D3-3A08-877D-5997-12EC0C34B4B0}"/>
              </a:ext>
            </a:extLst>
          </p:cNvPr>
          <p:cNvGraphicFramePr>
            <a:graphicFrameLocks/>
          </p:cNvGraphicFramePr>
          <p:nvPr>
            <p:extLst>
              <p:ext uri="{D42A27DB-BD31-4B8C-83A1-F6EECF244321}">
                <p14:modId xmlns:p14="http://schemas.microsoft.com/office/powerpoint/2010/main" val="1237648184"/>
              </p:ext>
            </p:extLst>
          </p:nvPr>
        </p:nvGraphicFramePr>
        <p:xfrm>
          <a:off x="357981" y="526640"/>
          <a:ext cx="11476038" cy="3744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281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BEA0BB-B9F2-F824-FB66-E47D9CC30F0F}"/>
              </a:ext>
            </a:extLst>
          </p:cNvPr>
          <p:cNvPicPr>
            <a:picLocks noChangeAspect="1"/>
          </p:cNvPicPr>
          <p:nvPr/>
        </p:nvPicPr>
        <p:blipFill>
          <a:blip r:embed="rId3"/>
          <a:stretch>
            <a:fillRect/>
          </a:stretch>
        </p:blipFill>
        <p:spPr>
          <a:xfrm>
            <a:off x="0" y="1565279"/>
            <a:ext cx="12192000" cy="1878789"/>
          </a:xfrm>
          <a:prstGeom prst="rect">
            <a:avLst/>
          </a:prstGeom>
        </p:spPr>
      </p:pic>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Physical health checks for people with SMI,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Physical Health Checks for People with Severe Mental Illness - Mental Health, Learning Disability and Autism Resource Hub - </a:t>
            </a:r>
            <a:r>
              <a:rPr lang="en-GB" sz="1000" err="1">
                <a:solidFill>
                  <a:schemeClr val="bg1"/>
                </a:solidFill>
                <a:hlinkClick r:id="rId4">
                  <a:extLst>
                    <a:ext uri="{A12FA001-AC4F-418D-AE19-62706E023703}">
                      <ahyp:hlinkClr xmlns:ahyp="http://schemas.microsoft.com/office/drawing/2018/hyperlinkcolor" val="tx"/>
                    </a:ext>
                  </a:extLst>
                </a:hlinkClick>
              </a:rPr>
              <a:t>FutureNHS</a:t>
            </a:r>
            <a:r>
              <a:rPr lang="en-GB" sz="1000">
                <a:solidFill>
                  <a:schemeClr val="bg1"/>
                </a:solidFill>
                <a:hlinkClick r:id="rId4">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sp>
        <p:nvSpPr>
          <p:cNvPr id="2" name="Content Placeholder 6">
            <a:extLst>
              <a:ext uri="{FF2B5EF4-FFF2-40B4-BE49-F238E27FC236}">
                <a16:creationId xmlns:a16="http://schemas.microsoft.com/office/drawing/2014/main" id="{755C78DD-C6AB-51C3-914E-CEB38A92E5F0}"/>
              </a:ext>
            </a:extLst>
          </p:cNvPr>
          <p:cNvSpPr txBox="1">
            <a:spLocks/>
          </p:cNvSpPr>
          <p:nvPr/>
        </p:nvSpPr>
        <p:spPr>
          <a:xfrm>
            <a:off x="100090" y="3972657"/>
            <a:ext cx="11998866" cy="1316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For the year ending March 2023, the end of year trajectory has been met in Cambridgeshire and Peterborough ICB.</a:t>
            </a:r>
          </a:p>
          <a:p>
            <a:pPr marL="285750" indent="-285750">
              <a:lnSpc>
                <a:spcPct val="120000"/>
              </a:lnSpc>
              <a:spcBef>
                <a:spcPts val="0"/>
              </a:spcBef>
            </a:pPr>
            <a:r>
              <a:rPr lang="en-GB" sz="1400"/>
              <a:t>The percentage of end of year trajectory achieved is higher in the C&amp;P ICB compared to other ICBs in the region. It is also higher than the East of England regional value.</a:t>
            </a:r>
          </a:p>
          <a:p>
            <a:pPr marL="285750" indent="-285750">
              <a:lnSpc>
                <a:spcPct val="120000"/>
              </a:lnSpc>
              <a:spcBef>
                <a:spcPts val="0"/>
              </a:spcBef>
            </a:pPr>
            <a:r>
              <a:rPr lang="en-GB" sz="1400"/>
              <a:t>For this period, C&amp;P ICB has achieved the highest percentage of the end of year trajectory nationally.</a:t>
            </a:r>
          </a:p>
          <a:p>
            <a:pPr marL="0" indent="0">
              <a:lnSpc>
                <a:spcPct val="120000"/>
              </a:lnSpc>
              <a:spcBef>
                <a:spcPts val="0"/>
              </a:spcBef>
              <a:buNone/>
            </a:pPr>
            <a:endParaRPr lang="en-GB" sz="1400"/>
          </a:p>
          <a:p>
            <a:pPr marL="285750" indent="-285750">
              <a:lnSpc>
                <a:spcPct val="120000"/>
              </a:lnSpc>
              <a:spcBef>
                <a:spcPts val="0"/>
              </a:spcBef>
            </a:pPr>
            <a:endParaRPr lang="en-GB" sz="1400"/>
          </a:p>
        </p:txBody>
      </p:sp>
      <p:sp>
        <p:nvSpPr>
          <p:cNvPr id="3" name="Rectangle 2">
            <a:extLst>
              <a:ext uri="{FF2B5EF4-FFF2-40B4-BE49-F238E27FC236}">
                <a16:creationId xmlns:a16="http://schemas.microsoft.com/office/drawing/2014/main" id="{7DDA6FC8-206D-6C77-533C-6D27A34F26EC}"/>
              </a:ext>
            </a:extLst>
          </p:cNvPr>
          <p:cNvSpPr/>
          <p:nvPr/>
        </p:nvSpPr>
        <p:spPr>
          <a:xfrm>
            <a:off x="743002" y="1523997"/>
            <a:ext cx="1476416" cy="2028717"/>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10" name="TextBox 9">
            <a:extLst>
              <a:ext uri="{FF2B5EF4-FFF2-40B4-BE49-F238E27FC236}">
                <a16:creationId xmlns:a16="http://schemas.microsoft.com/office/drawing/2014/main" id="{672C4BBA-E8C4-25FA-6516-4D9EA965FCF6}"/>
              </a:ext>
            </a:extLst>
          </p:cNvPr>
          <p:cNvSpPr txBox="1"/>
          <p:nvPr/>
        </p:nvSpPr>
        <p:spPr>
          <a:xfrm>
            <a:off x="0" y="505111"/>
            <a:ext cx="7555832" cy="307777"/>
          </a:xfrm>
          <a:prstGeom prst="rect">
            <a:avLst/>
          </a:prstGeom>
          <a:noFill/>
        </p:spPr>
        <p:txBody>
          <a:bodyPr wrap="square" rtlCol="0">
            <a:spAutoFit/>
          </a:bodyPr>
          <a:lstStyle/>
          <a:p>
            <a:r>
              <a:rPr lang="en-GB" sz="1400" b="1">
                <a:solidFill>
                  <a:schemeClr val="accent1"/>
                </a:solidFill>
              </a:rPr>
              <a:t>Percentage of end of year trajectory achieved (Full health check), year ending Mar-23</a:t>
            </a:r>
          </a:p>
        </p:txBody>
      </p:sp>
      <p:sp>
        <p:nvSpPr>
          <p:cNvPr id="6" name="TextBox 5">
            <a:extLst>
              <a:ext uri="{FF2B5EF4-FFF2-40B4-BE49-F238E27FC236}">
                <a16:creationId xmlns:a16="http://schemas.microsoft.com/office/drawing/2014/main" id="{A3D02039-21ED-F475-3DAB-FD7ECF7EA7FC}"/>
              </a:ext>
            </a:extLst>
          </p:cNvPr>
          <p:cNvSpPr txBox="1"/>
          <p:nvPr/>
        </p:nvSpPr>
        <p:spPr>
          <a:xfrm>
            <a:off x="96567" y="986583"/>
            <a:ext cx="11998866" cy="261610"/>
          </a:xfrm>
          <a:prstGeom prst="rect">
            <a:avLst/>
          </a:prstGeom>
          <a:noFill/>
        </p:spPr>
        <p:txBody>
          <a:bodyPr wrap="square" rtlCol="0">
            <a:spAutoFit/>
          </a:bodyPr>
          <a:lstStyle/>
          <a:p>
            <a:r>
              <a:rPr lang="en-GB" sz="1050" b="1">
                <a:solidFill>
                  <a:srgbClr val="FF0000"/>
                </a:solidFill>
              </a:rPr>
              <a:t>Please note trajectories are not published and are indicative only</a:t>
            </a:r>
            <a:r>
              <a:rPr lang="en-GB" sz="1050"/>
              <a:t>. They have been calculated to help measure progress towards the Long-Term Plan commitments. 100% or over = the trajectory has been met.</a:t>
            </a:r>
          </a:p>
        </p:txBody>
      </p:sp>
    </p:spTree>
    <p:extLst>
      <p:ext uri="{BB962C8B-B14F-4D97-AF65-F5344CB8AC3E}">
        <p14:creationId xmlns:p14="http://schemas.microsoft.com/office/powerpoint/2010/main" val="105084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Personality Disorder Services, 16-64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CPFT </a:t>
            </a:r>
          </a:p>
        </p:txBody>
      </p:sp>
      <p:graphicFrame>
        <p:nvGraphicFramePr>
          <p:cNvPr id="2" name="Chart 1">
            <a:extLst>
              <a:ext uri="{FF2B5EF4-FFF2-40B4-BE49-F238E27FC236}">
                <a16:creationId xmlns:a16="http://schemas.microsoft.com/office/drawing/2014/main" id="{E6DE9374-435C-C142-D33B-3EFEABDEC44F}"/>
              </a:ext>
            </a:extLst>
          </p:cNvPr>
          <p:cNvGraphicFramePr>
            <a:graphicFrameLocks/>
          </p:cNvGraphicFramePr>
          <p:nvPr>
            <p:extLst>
              <p:ext uri="{D42A27DB-BD31-4B8C-83A1-F6EECF244321}">
                <p14:modId xmlns:p14="http://schemas.microsoft.com/office/powerpoint/2010/main" val="3377838093"/>
              </p:ext>
            </p:extLst>
          </p:nvPr>
        </p:nvGraphicFramePr>
        <p:xfrm>
          <a:off x="1349705" y="633221"/>
          <a:ext cx="9492589"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6">
            <a:extLst>
              <a:ext uri="{FF2B5EF4-FFF2-40B4-BE49-F238E27FC236}">
                <a16:creationId xmlns:a16="http://schemas.microsoft.com/office/drawing/2014/main" id="{7755DFAB-A61B-AF25-942C-8564589C3C69}"/>
              </a:ext>
            </a:extLst>
          </p:cNvPr>
          <p:cNvSpPr txBox="1">
            <a:spLocks/>
          </p:cNvSpPr>
          <p:nvPr/>
        </p:nvSpPr>
        <p:spPr>
          <a:xfrm>
            <a:off x="1279651" y="4645047"/>
            <a:ext cx="9562643" cy="1316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p:txBody>
      </p:sp>
      <p:sp>
        <p:nvSpPr>
          <p:cNvPr id="4" name="Content Placeholder 6">
            <a:extLst>
              <a:ext uri="{FF2B5EF4-FFF2-40B4-BE49-F238E27FC236}">
                <a16:creationId xmlns:a16="http://schemas.microsoft.com/office/drawing/2014/main" id="{3617B56E-674D-5461-D76B-C38A17622C05}"/>
              </a:ext>
            </a:extLst>
          </p:cNvPr>
          <p:cNvSpPr txBox="1">
            <a:spLocks/>
          </p:cNvSpPr>
          <p:nvPr/>
        </p:nvSpPr>
        <p:spPr>
          <a:xfrm>
            <a:off x="1349704" y="4645047"/>
            <a:ext cx="9492589" cy="1316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endParaRPr lang="en-GB" sz="1400">
              <a:solidFill>
                <a:srgbClr val="FF0000"/>
              </a:solidFill>
            </a:endParaRPr>
          </a:p>
          <a:p>
            <a:pPr marL="285750" indent="-285750">
              <a:lnSpc>
                <a:spcPct val="120000"/>
              </a:lnSpc>
              <a:spcBef>
                <a:spcPts val="0"/>
              </a:spcBef>
            </a:pPr>
            <a:endParaRPr lang="en-GB" sz="1400"/>
          </a:p>
        </p:txBody>
      </p:sp>
      <p:sp>
        <p:nvSpPr>
          <p:cNvPr id="5" name="Content Placeholder 6">
            <a:extLst>
              <a:ext uri="{FF2B5EF4-FFF2-40B4-BE49-F238E27FC236}">
                <a16:creationId xmlns:a16="http://schemas.microsoft.com/office/drawing/2014/main" id="{31EEF5B8-0F47-A47F-8A85-32DFC9B5A76D}"/>
              </a:ext>
            </a:extLst>
          </p:cNvPr>
          <p:cNvSpPr txBox="1">
            <a:spLocks/>
          </p:cNvSpPr>
          <p:nvPr/>
        </p:nvSpPr>
        <p:spPr>
          <a:xfrm>
            <a:off x="1349703" y="4794241"/>
            <a:ext cx="9492589" cy="131651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referrals to the Relational, Emotional Difficulties Services (REDS) shows an overall increase overtime with a sharp increase seen in the recent year.</a:t>
            </a:r>
          </a:p>
          <a:p>
            <a:pPr marL="285750" indent="-285750">
              <a:lnSpc>
                <a:spcPct val="120000"/>
              </a:lnSpc>
              <a:spcBef>
                <a:spcPts val="0"/>
              </a:spcBef>
            </a:pPr>
            <a:r>
              <a:rPr lang="en-GB" sz="1400"/>
              <a:t>The number of referrals to Personality Disorder Community Service (PDCS) also shows a substantial increase in the recent year compared to the previous year.</a:t>
            </a:r>
          </a:p>
          <a:p>
            <a:pPr marL="285750" indent="-285750">
              <a:lnSpc>
                <a:spcPct val="120000"/>
              </a:lnSpc>
              <a:spcBef>
                <a:spcPts val="0"/>
              </a:spcBef>
            </a:pPr>
            <a:r>
              <a:rPr lang="en-GB" sz="1400"/>
              <a:t>The overall referrals increased by 1.8 times in September 2023 compared to September 2022.</a:t>
            </a:r>
          </a:p>
        </p:txBody>
      </p:sp>
    </p:spTree>
    <p:extLst>
      <p:ext uri="{BB962C8B-B14F-4D97-AF65-F5344CB8AC3E}">
        <p14:creationId xmlns:p14="http://schemas.microsoft.com/office/powerpoint/2010/main" val="238105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Personality Disorder Services, 16-64 years, Cambridgeshire and Peterborough ICB, June 2020 – April 2023</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CPFT </a:t>
            </a:r>
          </a:p>
        </p:txBody>
      </p:sp>
      <p:pic>
        <p:nvPicPr>
          <p:cNvPr id="3" name="Picture 2" descr="A graph of a number of people&#10;&#10;Description automatically generated with medium confidence">
            <a:extLst>
              <a:ext uri="{FF2B5EF4-FFF2-40B4-BE49-F238E27FC236}">
                <a16:creationId xmlns:a16="http://schemas.microsoft.com/office/drawing/2014/main" id="{4608E3C6-A125-7920-D89F-CEB69F410BD3}"/>
              </a:ext>
            </a:extLst>
          </p:cNvPr>
          <p:cNvPicPr>
            <a:picLocks noChangeAspect="1"/>
          </p:cNvPicPr>
          <p:nvPr/>
        </p:nvPicPr>
        <p:blipFill rotWithShape="1">
          <a:blip r:embed="rId3">
            <a:extLst>
              <a:ext uri="{28A0092B-C50C-407E-A947-70E740481C1C}">
                <a14:useLocalDpi xmlns:a14="http://schemas.microsoft.com/office/drawing/2010/main" val="0"/>
              </a:ext>
            </a:extLst>
          </a:blip>
          <a:srcRect t="27844" b="28032"/>
          <a:stretch/>
        </p:blipFill>
        <p:spPr bwMode="auto">
          <a:xfrm>
            <a:off x="128455" y="1243325"/>
            <a:ext cx="6063339" cy="178117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779494E-4518-250B-C71F-29323ED137F4}"/>
              </a:ext>
            </a:extLst>
          </p:cNvPr>
          <p:cNvSpPr txBox="1"/>
          <p:nvPr/>
        </p:nvSpPr>
        <p:spPr>
          <a:xfrm>
            <a:off x="128456" y="3555860"/>
            <a:ext cx="5468357" cy="307777"/>
          </a:xfrm>
          <a:prstGeom prst="rect">
            <a:avLst/>
          </a:prstGeom>
          <a:noFill/>
        </p:spPr>
        <p:txBody>
          <a:bodyPr wrap="square" rtlCol="0">
            <a:spAutoFit/>
          </a:bodyPr>
          <a:lstStyle/>
          <a:p>
            <a:r>
              <a:rPr lang="en-GB" sz="1400">
                <a:solidFill>
                  <a:schemeClr val="accent1">
                    <a:lumMod val="75000"/>
                  </a:schemeClr>
                </a:solidFill>
              </a:rPr>
              <a:t>The proportion of service users by gender, June 2020 – April 2023</a:t>
            </a:r>
          </a:p>
        </p:txBody>
      </p:sp>
      <p:pic>
        <p:nvPicPr>
          <p:cNvPr id="5" name="Picture 4" descr="A blue bar graph with black text&#10;&#10;Description automatically generated">
            <a:extLst>
              <a:ext uri="{FF2B5EF4-FFF2-40B4-BE49-F238E27FC236}">
                <a16:creationId xmlns:a16="http://schemas.microsoft.com/office/drawing/2014/main" id="{01EED61A-9CC3-1954-BCF2-FAB01CB84C82}"/>
              </a:ext>
            </a:extLst>
          </p:cNvPr>
          <p:cNvPicPr>
            <a:picLocks noChangeAspect="1"/>
          </p:cNvPicPr>
          <p:nvPr/>
        </p:nvPicPr>
        <p:blipFill rotWithShape="1">
          <a:blip r:embed="rId4">
            <a:extLst>
              <a:ext uri="{28A0092B-C50C-407E-A947-70E740481C1C}">
                <a14:useLocalDpi xmlns:a14="http://schemas.microsoft.com/office/drawing/2010/main" val="0"/>
              </a:ext>
            </a:extLst>
          </a:blip>
          <a:srcRect t="6785" r="4609" b="2166"/>
          <a:stretch/>
        </p:blipFill>
        <p:spPr bwMode="auto">
          <a:xfrm>
            <a:off x="6903664" y="974015"/>
            <a:ext cx="3781425" cy="2921635"/>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DCE0B84-D59C-2E2A-FB8B-AD74CF69A355}"/>
              </a:ext>
            </a:extLst>
          </p:cNvPr>
          <p:cNvSpPr txBox="1"/>
          <p:nvPr/>
        </p:nvSpPr>
        <p:spPr>
          <a:xfrm>
            <a:off x="6859681" y="396427"/>
            <a:ext cx="5184244" cy="307777"/>
          </a:xfrm>
          <a:prstGeom prst="rect">
            <a:avLst/>
          </a:prstGeom>
          <a:noFill/>
        </p:spPr>
        <p:txBody>
          <a:bodyPr wrap="square" rtlCol="0">
            <a:spAutoFit/>
          </a:bodyPr>
          <a:lstStyle/>
          <a:p>
            <a:r>
              <a:rPr lang="en-GB" sz="1400">
                <a:solidFill>
                  <a:schemeClr val="accent1">
                    <a:lumMod val="75000"/>
                  </a:schemeClr>
                </a:solidFill>
              </a:rPr>
              <a:t>Number of service users by age group, June 2020 – April 2023</a:t>
            </a:r>
          </a:p>
        </p:txBody>
      </p:sp>
      <p:pic>
        <p:nvPicPr>
          <p:cNvPr id="7" name="Picture 6" descr="A graph of different colored squares&#10;&#10;Description automatically generated">
            <a:extLst>
              <a:ext uri="{FF2B5EF4-FFF2-40B4-BE49-F238E27FC236}">
                <a16:creationId xmlns:a16="http://schemas.microsoft.com/office/drawing/2014/main" id="{B972697F-3A09-B59A-2F69-569CDE42D2B5}"/>
              </a:ext>
            </a:extLst>
          </p:cNvPr>
          <p:cNvPicPr>
            <a:picLocks noChangeAspect="1"/>
          </p:cNvPicPr>
          <p:nvPr/>
        </p:nvPicPr>
        <p:blipFill rotWithShape="1">
          <a:blip r:embed="rId5">
            <a:extLst>
              <a:ext uri="{28A0092B-C50C-407E-A947-70E740481C1C}">
                <a14:useLocalDpi xmlns:a14="http://schemas.microsoft.com/office/drawing/2010/main" val="0"/>
              </a:ext>
            </a:extLst>
          </a:blip>
          <a:srcRect t="27844" b="28032"/>
          <a:stretch/>
        </p:blipFill>
        <p:spPr bwMode="auto">
          <a:xfrm>
            <a:off x="152398" y="3905900"/>
            <a:ext cx="5943601" cy="1781175"/>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CDA768E3-2A43-C237-77BF-4B2188E2764E}"/>
              </a:ext>
            </a:extLst>
          </p:cNvPr>
          <p:cNvSpPr txBox="1"/>
          <p:nvPr/>
        </p:nvSpPr>
        <p:spPr>
          <a:xfrm>
            <a:off x="152399" y="590083"/>
            <a:ext cx="5468357" cy="523220"/>
          </a:xfrm>
          <a:prstGeom prst="rect">
            <a:avLst/>
          </a:prstGeom>
          <a:noFill/>
        </p:spPr>
        <p:txBody>
          <a:bodyPr wrap="square" rtlCol="0">
            <a:spAutoFit/>
          </a:bodyPr>
          <a:lstStyle/>
          <a:p>
            <a:r>
              <a:rPr lang="en-GB" sz="1400">
                <a:solidFill>
                  <a:schemeClr val="accent1">
                    <a:lumMod val="75000"/>
                  </a:schemeClr>
                </a:solidFill>
              </a:rPr>
              <a:t>The proportion of service users from each locality (based on registered GP address), June 2020 – April 2023</a:t>
            </a:r>
          </a:p>
        </p:txBody>
      </p:sp>
      <p:sp>
        <p:nvSpPr>
          <p:cNvPr id="2" name="Content Placeholder 6">
            <a:extLst>
              <a:ext uri="{FF2B5EF4-FFF2-40B4-BE49-F238E27FC236}">
                <a16:creationId xmlns:a16="http://schemas.microsoft.com/office/drawing/2014/main" id="{32800EFA-E731-B835-E764-EB668FA3E4C3}"/>
              </a:ext>
            </a:extLst>
          </p:cNvPr>
          <p:cNvSpPr txBox="1">
            <a:spLocks/>
          </p:cNvSpPr>
          <p:nvPr/>
        </p:nvSpPr>
        <p:spPr>
          <a:xfrm>
            <a:off x="6859681" y="4225802"/>
            <a:ext cx="5203863" cy="17811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400"/>
              <a:t>During the period from June 2020 to April 2023, there were 968 service users.</a:t>
            </a:r>
          </a:p>
          <a:p>
            <a:pPr>
              <a:lnSpc>
                <a:spcPct val="120000"/>
              </a:lnSpc>
              <a:spcBef>
                <a:spcPts val="0"/>
              </a:spcBef>
            </a:pPr>
            <a:r>
              <a:rPr lang="en-GB" sz="1400"/>
              <a:t>79% of the service users were from Peterborough.</a:t>
            </a:r>
          </a:p>
          <a:p>
            <a:pPr>
              <a:lnSpc>
                <a:spcPct val="120000"/>
              </a:lnSpc>
              <a:spcBef>
                <a:spcPts val="0"/>
              </a:spcBef>
            </a:pPr>
            <a:r>
              <a:rPr lang="en-GB" sz="1400"/>
              <a:t>A higher proportion of service users were in the 25 –34 and 16 –24 age groups.</a:t>
            </a:r>
          </a:p>
          <a:p>
            <a:pPr>
              <a:lnSpc>
                <a:spcPct val="120000"/>
              </a:lnSpc>
              <a:spcBef>
                <a:spcPts val="0"/>
              </a:spcBef>
            </a:pPr>
            <a:r>
              <a:rPr lang="en-GB" sz="1400"/>
              <a:t>76% of the service users were female.</a:t>
            </a:r>
          </a:p>
        </p:txBody>
      </p:sp>
    </p:spTree>
    <p:extLst>
      <p:ext uri="{BB962C8B-B14F-4D97-AF65-F5344CB8AC3E}">
        <p14:creationId xmlns:p14="http://schemas.microsoft.com/office/powerpoint/2010/main" val="1004988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Personality Disorder Services, 16-64 years, Cambridgeshire and Peterborough ICB, June 2020 – April 2023</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CPFT </a:t>
            </a:r>
          </a:p>
        </p:txBody>
      </p:sp>
      <p:sp>
        <p:nvSpPr>
          <p:cNvPr id="9" name="TextBox 8">
            <a:extLst>
              <a:ext uri="{FF2B5EF4-FFF2-40B4-BE49-F238E27FC236}">
                <a16:creationId xmlns:a16="http://schemas.microsoft.com/office/drawing/2014/main" id="{CDA768E3-2A43-C237-77BF-4B2188E2764E}"/>
              </a:ext>
            </a:extLst>
          </p:cNvPr>
          <p:cNvSpPr txBox="1"/>
          <p:nvPr/>
        </p:nvSpPr>
        <p:spPr>
          <a:xfrm>
            <a:off x="89646" y="458590"/>
            <a:ext cx="5774952" cy="523220"/>
          </a:xfrm>
          <a:prstGeom prst="rect">
            <a:avLst/>
          </a:prstGeom>
          <a:noFill/>
        </p:spPr>
        <p:txBody>
          <a:bodyPr wrap="square" rtlCol="0">
            <a:spAutoFit/>
          </a:bodyPr>
          <a:lstStyle/>
          <a:p>
            <a:r>
              <a:rPr lang="en-GB" sz="1400">
                <a:solidFill>
                  <a:schemeClr val="accent1">
                    <a:lumMod val="75000"/>
                  </a:schemeClr>
                </a:solidFill>
              </a:rPr>
              <a:t>The proportion of services users by ethnic group compared to Census 2021, Cambridgeshire</a:t>
            </a:r>
          </a:p>
        </p:txBody>
      </p:sp>
      <p:pic>
        <p:nvPicPr>
          <p:cNvPr id="13" name="Picture 12">
            <a:extLst>
              <a:ext uri="{FF2B5EF4-FFF2-40B4-BE49-F238E27FC236}">
                <a16:creationId xmlns:a16="http://schemas.microsoft.com/office/drawing/2014/main" id="{47AC538E-1B6A-5494-A0AD-E4EA76F224BF}"/>
              </a:ext>
            </a:extLst>
          </p:cNvPr>
          <p:cNvPicPr>
            <a:picLocks noChangeAspect="1"/>
          </p:cNvPicPr>
          <p:nvPr/>
        </p:nvPicPr>
        <p:blipFill>
          <a:blip r:embed="rId3"/>
          <a:stretch>
            <a:fillRect/>
          </a:stretch>
        </p:blipFill>
        <p:spPr>
          <a:xfrm>
            <a:off x="6194052" y="981810"/>
            <a:ext cx="5953125" cy="4181475"/>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EF4DB26B-7290-7D3E-43DC-434AC4937FF8}"/>
              </a:ext>
            </a:extLst>
          </p:cNvPr>
          <p:cNvPicPr>
            <a:picLocks noChangeAspect="1"/>
          </p:cNvPicPr>
          <p:nvPr/>
        </p:nvPicPr>
        <p:blipFill>
          <a:blip r:embed="rId4"/>
          <a:stretch>
            <a:fillRect/>
          </a:stretch>
        </p:blipFill>
        <p:spPr>
          <a:xfrm>
            <a:off x="44823" y="981810"/>
            <a:ext cx="5819775" cy="4181475"/>
          </a:xfrm>
          <a:prstGeom prst="rect">
            <a:avLst/>
          </a:prstGeom>
          <a:ln>
            <a:solidFill>
              <a:schemeClr val="bg1">
                <a:lumMod val="65000"/>
              </a:schemeClr>
            </a:solidFill>
          </a:ln>
        </p:spPr>
      </p:pic>
      <p:sp>
        <p:nvSpPr>
          <p:cNvPr id="16" name="TextBox 15">
            <a:extLst>
              <a:ext uri="{FF2B5EF4-FFF2-40B4-BE49-F238E27FC236}">
                <a16:creationId xmlns:a16="http://schemas.microsoft.com/office/drawing/2014/main" id="{78E78C2E-9053-0796-A9F3-CFD9EF2E0B84}"/>
              </a:ext>
            </a:extLst>
          </p:cNvPr>
          <p:cNvSpPr txBox="1"/>
          <p:nvPr/>
        </p:nvSpPr>
        <p:spPr>
          <a:xfrm>
            <a:off x="6096000" y="400314"/>
            <a:ext cx="5774952" cy="523220"/>
          </a:xfrm>
          <a:prstGeom prst="rect">
            <a:avLst/>
          </a:prstGeom>
          <a:noFill/>
        </p:spPr>
        <p:txBody>
          <a:bodyPr wrap="square" rtlCol="0">
            <a:spAutoFit/>
          </a:bodyPr>
          <a:lstStyle/>
          <a:p>
            <a:r>
              <a:rPr lang="en-GB" sz="1400">
                <a:solidFill>
                  <a:schemeClr val="accent1">
                    <a:lumMod val="75000"/>
                  </a:schemeClr>
                </a:solidFill>
              </a:rPr>
              <a:t>The proportion of services users by ethnic group compared to Census 2021, Peterborough</a:t>
            </a:r>
          </a:p>
        </p:txBody>
      </p:sp>
      <p:sp>
        <p:nvSpPr>
          <p:cNvPr id="2" name="Content Placeholder 6">
            <a:extLst>
              <a:ext uri="{FF2B5EF4-FFF2-40B4-BE49-F238E27FC236}">
                <a16:creationId xmlns:a16="http://schemas.microsoft.com/office/drawing/2014/main" id="{7B639F8F-A765-C01B-DEF8-FC3AC3323C74}"/>
              </a:ext>
            </a:extLst>
          </p:cNvPr>
          <p:cNvSpPr txBox="1">
            <a:spLocks/>
          </p:cNvSpPr>
          <p:nvPr/>
        </p:nvSpPr>
        <p:spPr>
          <a:xfrm>
            <a:off x="287258" y="5352691"/>
            <a:ext cx="11765405" cy="11049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above charts compare the ethnic variations of service users to the local population using Census 2021 data.</a:t>
            </a:r>
          </a:p>
          <a:p>
            <a:pPr marL="285750" indent="-285750">
              <a:lnSpc>
                <a:spcPct val="120000"/>
              </a:lnSpc>
              <a:spcBef>
                <a:spcPts val="0"/>
              </a:spcBef>
            </a:pPr>
            <a:r>
              <a:rPr lang="en-GB" sz="1400"/>
              <a:t>All minority ethnic groups except for “mixed or multiple” were underrepresented among the Peterborough service users, with the most underrepresented group being “Asian” followed by “Black”.</a:t>
            </a:r>
          </a:p>
          <a:p>
            <a:pPr marL="285750" indent="-285750">
              <a:lnSpc>
                <a:spcPct val="120000"/>
              </a:lnSpc>
              <a:spcBef>
                <a:spcPts val="0"/>
              </a:spcBef>
            </a:pPr>
            <a:r>
              <a:rPr lang="en-GB" sz="1400"/>
              <a:t>Cambridgeshire service users may be more representative of the local population compared to Peterborough service users.</a:t>
            </a:r>
          </a:p>
        </p:txBody>
      </p:sp>
    </p:spTree>
    <p:extLst>
      <p:ext uri="{BB962C8B-B14F-4D97-AF65-F5344CB8AC3E}">
        <p14:creationId xmlns:p14="http://schemas.microsoft.com/office/powerpoint/2010/main" val="3748291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Voluntary and </a:t>
            </a:r>
            <a:r>
              <a:rPr lang="en-GB" dirty="0"/>
              <a:t>Community </a:t>
            </a:r>
            <a:r>
              <a:rPr lang="en-GB" b="1" dirty="0"/>
              <a:t>Sector Support</a:t>
            </a:r>
            <a:endParaRPr b="1" dirty="0"/>
          </a:p>
        </p:txBody>
      </p:sp>
    </p:spTree>
    <p:extLst>
      <p:ext uri="{BB962C8B-B14F-4D97-AF65-F5344CB8AC3E}">
        <p14:creationId xmlns:p14="http://schemas.microsoft.com/office/powerpoint/2010/main" val="429505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CPSL mind,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Good Life Project Board Reports </a:t>
            </a:r>
          </a:p>
        </p:txBody>
      </p:sp>
      <p:graphicFrame>
        <p:nvGraphicFramePr>
          <p:cNvPr id="5" name="Chart 4">
            <a:extLst>
              <a:ext uri="{FF2B5EF4-FFF2-40B4-BE49-F238E27FC236}">
                <a16:creationId xmlns:a16="http://schemas.microsoft.com/office/drawing/2014/main" id="{97578368-B621-2CCD-2AC5-852228C69BAF}"/>
              </a:ext>
            </a:extLst>
          </p:cNvPr>
          <p:cNvGraphicFramePr>
            <a:graphicFrameLocks/>
          </p:cNvGraphicFramePr>
          <p:nvPr>
            <p:extLst>
              <p:ext uri="{D42A27DB-BD31-4B8C-83A1-F6EECF244321}">
                <p14:modId xmlns:p14="http://schemas.microsoft.com/office/powerpoint/2010/main" val="2809876546"/>
              </p:ext>
            </p:extLst>
          </p:nvPr>
        </p:nvGraphicFramePr>
        <p:xfrm>
          <a:off x="6566916" y="502920"/>
          <a:ext cx="5400675" cy="2715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B28FE90-B993-CDB6-5775-5DD8673AEDDB}"/>
              </a:ext>
            </a:extLst>
          </p:cNvPr>
          <p:cNvGraphicFramePr>
            <a:graphicFrameLocks/>
          </p:cNvGraphicFramePr>
          <p:nvPr>
            <p:extLst>
              <p:ext uri="{D42A27DB-BD31-4B8C-83A1-F6EECF244321}">
                <p14:modId xmlns:p14="http://schemas.microsoft.com/office/powerpoint/2010/main" val="2561078800"/>
              </p:ext>
            </p:extLst>
          </p:nvPr>
        </p:nvGraphicFramePr>
        <p:xfrm>
          <a:off x="224411" y="3636066"/>
          <a:ext cx="5378451" cy="2678277"/>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6">
            <a:extLst>
              <a:ext uri="{FF2B5EF4-FFF2-40B4-BE49-F238E27FC236}">
                <a16:creationId xmlns:a16="http://schemas.microsoft.com/office/drawing/2014/main" id="{C40CD948-D0DD-AA2C-AB06-5838CBA294E9}"/>
              </a:ext>
            </a:extLst>
          </p:cNvPr>
          <p:cNvSpPr txBox="1">
            <a:spLocks/>
          </p:cNvSpPr>
          <p:nvPr/>
        </p:nvSpPr>
        <p:spPr>
          <a:xfrm>
            <a:off x="6566916" y="3450444"/>
            <a:ext cx="5389563" cy="29372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hours delivered on specialist mental health services shows a fairly stable trend.</a:t>
            </a:r>
          </a:p>
          <a:p>
            <a:pPr marL="285750" indent="-285750">
              <a:lnSpc>
                <a:spcPct val="120000"/>
              </a:lnSpc>
              <a:spcBef>
                <a:spcPts val="0"/>
              </a:spcBef>
            </a:pPr>
            <a:r>
              <a:rPr lang="en-GB" sz="1400"/>
              <a:t>The number of attendees at Good Mood Cafes shows a substantial increase in 2023 compared to the numbers seen in 2022. The average number of attendances from January to July 2023 was 459, compared to 184 for the period May to December 2022.</a:t>
            </a:r>
          </a:p>
          <a:p>
            <a:pPr marL="285750" indent="-285750">
              <a:lnSpc>
                <a:spcPct val="120000"/>
              </a:lnSpc>
              <a:spcBef>
                <a:spcPts val="0"/>
              </a:spcBef>
            </a:pPr>
            <a:r>
              <a:rPr lang="en-GB" sz="1400"/>
              <a:t>The attendances for the calm spaces show low numbers, with an average of 34 attendances for the period January–July 2023.</a:t>
            </a:r>
          </a:p>
          <a:p>
            <a:pPr marL="285750" indent="-285750">
              <a:lnSpc>
                <a:spcPct val="120000"/>
              </a:lnSpc>
              <a:spcBef>
                <a:spcPts val="0"/>
              </a:spcBef>
            </a:pPr>
            <a:r>
              <a:rPr lang="en-GB" sz="1400"/>
              <a:t>The increase in attendance at the Good Mood Cafes and Calm Space in 2023 is due to the inclusion of the Rural Goodlife team into the Goodlife Service and an increase in staff members.</a:t>
            </a:r>
          </a:p>
          <a:p>
            <a:pPr marL="285750" indent="-285750">
              <a:lnSpc>
                <a:spcPct val="120000"/>
              </a:lnSpc>
              <a:spcBef>
                <a:spcPts val="0"/>
              </a:spcBef>
            </a:pPr>
            <a:endParaRPr lang="en-GB" sz="1400"/>
          </a:p>
        </p:txBody>
      </p:sp>
      <p:graphicFrame>
        <p:nvGraphicFramePr>
          <p:cNvPr id="3" name="Chart 2">
            <a:extLst>
              <a:ext uri="{FF2B5EF4-FFF2-40B4-BE49-F238E27FC236}">
                <a16:creationId xmlns:a16="http://schemas.microsoft.com/office/drawing/2014/main" id="{2CE9C7D1-AEF8-18CF-5853-24C91E7066D7}"/>
              </a:ext>
            </a:extLst>
          </p:cNvPr>
          <p:cNvGraphicFramePr>
            <a:graphicFrameLocks/>
          </p:cNvGraphicFramePr>
          <p:nvPr>
            <p:extLst>
              <p:ext uri="{D42A27DB-BD31-4B8C-83A1-F6EECF244321}">
                <p14:modId xmlns:p14="http://schemas.microsoft.com/office/powerpoint/2010/main" val="2960120105"/>
              </p:ext>
            </p:extLst>
          </p:nvPr>
        </p:nvGraphicFramePr>
        <p:xfrm>
          <a:off x="213299" y="540411"/>
          <a:ext cx="5400675" cy="26782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0503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Making space,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Making Space Monitoring report, September 2023 </a:t>
            </a:r>
          </a:p>
        </p:txBody>
      </p:sp>
      <p:graphicFrame>
        <p:nvGraphicFramePr>
          <p:cNvPr id="4" name="Chart 3">
            <a:extLst>
              <a:ext uri="{FF2B5EF4-FFF2-40B4-BE49-F238E27FC236}">
                <a16:creationId xmlns:a16="http://schemas.microsoft.com/office/drawing/2014/main" id="{52CF3D79-E452-76FE-835F-D98CC3C0EA5B}"/>
              </a:ext>
            </a:extLst>
          </p:cNvPr>
          <p:cNvGraphicFramePr>
            <a:graphicFrameLocks/>
          </p:cNvGraphicFramePr>
          <p:nvPr>
            <p:extLst>
              <p:ext uri="{D42A27DB-BD31-4B8C-83A1-F6EECF244321}">
                <p14:modId xmlns:p14="http://schemas.microsoft.com/office/powerpoint/2010/main" val="1427557885"/>
              </p:ext>
            </p:extLst>
          </p:nvPr>
        </p:nvGraphicFramePr>
        <p:xfrm>
          <a:off x="6185765" y="694517"/>
          <a:ext cx="5876926" cy="3326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67C082D-6528-5D0C-F383-DABEA8EF1660}"/>
              </a:ext>
            </a:extLst>
          </p:cNvPr>
          <p:cNvGraphicFramePr>
            <a:graphicFrameLocks/>
          </p:cNvGraphicFramePr>
          <p:nvPr>
            <p:extLst>
              <p:ext uri="{D42A27DB-BD31-4B8C-83A1-F6EECF244321}">
                <p14:modId xmlns:p14="http://schemas.microsoft.com/office/powerpoint/2010/main" val="2899523947"/>
              </p:ext>
            </p:extLst>
          </p:nvPr>
        </p:nvGraphicFramePr>
        <p:xfrm>
          <a:off x="129309" y="694517"/>
          <a:ext cx="5743575" cy="3326750"/>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6">
            <a:extLst>
              <a:ext uri="{FF2B5EF4-FFF2-40B4-BE49-F238E27FC236}">
                <a16:creationId xmlns:a16="http://schemas.microsoft.com/office/drawing/2014/main" id="{912C9C38-2168-CCB3-8C7D-534BDE1E8282}"/>
              </a:ext>
            </a:extLst>
          </p:cNvPr>
          <p:cNvSpPr txBox="1">
            <a:spLocks/>
          </p:cNvSpPr>
          <p:nvPr/>
        </p:nvSpPr>
        <p:spPr>
          <a:xfrm>
            <a:off x="213297" y="4373745"/>
            <a:ext cx="11765405" cy="11049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new carer referrals for the period January–September 2023 was 69, compared to 59 for the same period last year.</a:t>
            </a:r>
          </a:p>
          <a:p>
            <a:pPr marL="285750" indent="-285750">
              <a:lnSpc>
                <a:spcPct val="120000"/>
              </a:lnSpc>
              <a:spcBef>
                <a:spcPts val="0"/>
              </a:spcBef>
            </a:pPr>
            <a:r>
              <a:rPr lang="en-GB" sz="1400"/>
              <a:t>The proportion of referrals accessing the services ranges from 61% to 94%.</a:t>
            </a:r>
          </a:p>
          <a:p>
            <a:pPr marL="285750" indent="-285750">
              <a:lnSpc>
                <a:spcPct val="120000"/>
              </a:lnSpc>
              <a:spcBef>
                <a:spcPts val="0"/>
              </a:spcBef>
            </a:pPr>
            <a:r>
              <a:rPr lang="en-GB" sz="1400"/>
              <a:t>In the latest quarter (July–Sept 2023), 94% of the new referrals were accessing the service, and about 6% were declined a service.</a:t>
            </a:r>
          </a:p>
          <a:p>
            <a:pPr marL="285750" indent="-285750">
              <a:lnSpc>
                <a:spcPct val="120000"/>
              </a:lnSpc>
              <a:spcBef>
                <a:spcPts val="0"/>
              </a:spcBef>
            </a:pPr>
            <a:endParaRPr lang="en-GB" sz="1400">
              <a:solidFill>
                <a:srgbClr val="FF0000"/>
              </a:solidFill>
            </a:endParaRPr>
          </a:p>
        </p:txBody>
      </p:sp>
    </p:spTree>
    <p:extLst>
      <p:ext uri="{BB962C8B-B14F-4D97-AF65-F5344CB8AC3E}">
        <p14:creationId xmlns:p14="http://schemas.microsoft.com/office/powerpoint/2010/main" val="24781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Demographics</a:t>
            </a:r>
            <a:endParaRPr b="1"/>
          </a:p>
        </p:txBody>
      </p:sp>
    </p:spTree>
    <p:extLst>
      <p:ext uri="{BB962C8B-B14F-4D97-AF65-F5344CB8AC3E}">
        <p14:creationId xmlns:p14="http://schemas.microsoft.com/office/powerpoint/2010/main" val="607512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Making space,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Making Space Monitoring report, September 2023 </a:t>
            </a:r>
          </a:p>
        </p:txBody>
      </p:sp>
      <p:graphicFrame>
        <p:nvGraphicFramePr>
          <p:cNvPr id="3" name="Chart 2">
            <a:extLst>
              <a:ext uri="{FF2B5EF4-FFF2-40B4-BE49-F238E27FC236}">
                <a16:creationId xmlns:a16="http://schemas.microsoft.com/office/drawing/2014/main" id="{78B9D07B-C243-1A18-A82E-F021F40AEF89}"/>
              </a:ext>
            </a:extLst>
          </p:cNvPr>
          <p:cNvGraphicFramePr>
            <a:graphicFrameLocks/>
          </p:cNvGraphicFramePr>
          <p:nvPr>
            <p:extLst>
              <p:ext uri="{D42A27DB-BD31-4B8C-83A1-F6EECF244321}">
                <p14:modId xmlns:p14="http://schemas.microsoft.com/office/powerpoint/2010/main" val="1592914355"/>
              </p:ext>
            </p:extLst>
          </p:nvPr>
        </p:nvGraphicFramePr>
        <p:xfrm>
          <a:off x="232095" y="415693"/>
          <a:ext cx="5591175" cy="2815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3583110-2214-6288-BD87-308D8D031809}"/>
              </a:ext>
            </a:extLst>
          </p:cNvPr>
          <p:cNvGraphicFramePr>
            <a:graphicFrameLocks/>
          </p:cNvGraphicFramePr>
          <p:nvPr>
            <p:extLst>
              <p:ext uri="{D42A27DB-BD31-4B8C-83A1-F6EECF244321}">
                <p14:modId xmlns:p14="http://schemas.microsoft.com/office/powerpoint/2010/main" val="1495035852"/>
              </p:ext>
            </p:extLst>
          </p:nvPr>
        </p:nvGraphicFramePr>
        <p:xfrm>
          <a:off x="6096000" y="415692"/>
          <a:ext cx="5591175" cy="28151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C0BD8A2C-0F0A-6CA4-3FF9-159E6137C7FB}"/>
              </a:ext>
            </a:extLst>
          </p:cNvPr>
          <p:cNvGraphicFramePr>
            <a:graphicFrameLocks/>
          </p:cNvGraphicFramePr>
          <p:nvPr>
            <p:extLst>
              <p:ext uri="{D42A27DB-BD31-4B8C-83A1-F6EECF244321}">
                <p14:modId xmlns:p14="http://schemas.microsoft.com/office/powerpoint/2010/main" val="3958478827"/>
              </p:ext>
            </p:extLst>
          </p:nvPr>
        </p:nvGraphicFramePr>
        <p:xfrm>
          <a:off x="232095" y="3388560"/>
          <a:ext cx="5591175" cy="2916446"/>
        </p:xfrm>
        <a:graphic>
          <a:graphicData uri="http://schemas.openxmlformats.org/drawingml/2006/chart">
            <c:chart xmlns:c="http://schemas.openxmlformats.org/drawingml/2006/chart" xmlns:r="http://schemas.openxmlformats.org/officeDocument/2006/relationships" r:id="rId5"/>
          </a:graphicData>
        </a:graphic>
      </p:graphicFrame>
      <p:sp>
        <p:nvSpPr>
          <p:cNvPr id="4" name="Content Placeholder 6">
            <a:extLst>
              <a:ext uri="{FF2B5EF4-FFF2-40B4-BE49-F238E27FC236}">
                <a16:creationId xmlns:a16="http://schemas.microsoft.com/office/drawing/2014/main" id="{7E2F9AD9-F4E6-A009-5416-48FCBBFA806D}"/>
              </a:ext>
            </a:extLst>
          </p:cNvPr>
          <p:cNvSpPr txBox="1">
            <a:spLocks/>
          </p:cNvSpPr>
          <p:nvPr/>
        </p:nvSpPr>
        <p:spPr>
          <a:xfrm>
            <a:off x="6190487" y="3627120"/>
            <a:ext cx="5496687" cy="26778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July–September 2023, the number of carers who accessed the service decreased to 145 compared to 185 during the same period last year.</a:t>
            </a:r>
          </a:p>
          <a:p>
            <a:pPr marL="285750" indent="-285750">
              <a:lnSpc>
                <a:spcPct val="120000"/>
              </a:lnSpc>
              <a:spcBef>
                <a:spcPts val="0"/>
              </a:spcBef>
            </a:pPr>
            <a:r>
              <a:rPr lang="en-GB" sz="1400"/>
              <a:t>The majority of the carers who accessed the service were female.</a:t>
            </a:r>
          </a:p>
          <a:p>
            <a:pPr marL="285750" indent="-285750">
              <a:lnSpc>
                <a:spcPct val="120000"/>
              </a:lnSpc>
              <a:spcBef>
                <a:spcPts val="0"/>
              </a:spcBef>
            </a:pPr>
            <a:r>
              <a:rPr lang="en-GB" sz="1400"/>
              <a:t>A higher proportion of carers were aged 51–60 years, followed by 65 and over.</a:t>
            </a:r>
          </a:p>
          <a:p>
            <a:pPr marL="285750" indent="-285750">
              <a:lnSpc>
                <a:spcPct val="120000"/>
              </a:lnSpc>
              <a:spcBef>
                <a:spcPts val="0"/>
              </a:spcBef>
            </a:pPr>
            <a:endParaRPr lang="en-GB" sz="1400">
              <a:solidFill>
                <a:srgbClr val="FF0000"/>
              </a:solidFill>
            </a:endParaRPr>
          </a:p>
        </p:txBody>
      </p:sp>
    </p:spTree>
    <p:extLst>
      <p:ext uri="{BB962C8B-B14F-4D97-AF65-F5344CB8AC3E}">
        <p14:creationId xmlns:p14="http://schemas.microsoft.com/office/powerpoint/2010/main" val="2171971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Crisis services</a:t>
            </a:r>
            <a:endParaRPr b="1"/>
          </a:p>
        </p:txBody>
      </p:sp>
    </p:spTree>
    <p:extLst>
      <p:ext uri="{BB962C8B-B14F-4D97-AF65-F5344CB8AC3E}">
        <p14:creationId xmlns:p14="http://schemas.microsoft.com/office/powerpoint/2010/main" val="42728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3909981"/>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In the 12-month period ending July 2023, the majority of all referrals to the community crisis services in Cambridgeshire and Peterborough ICB were to the 24/7 crisis response line (86%) and crisis resolution team (11%).</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emergency department referrals to liaison psychiatry has increased overall since Apr-17. </a:t>
            </a:r>
          </a:p>
          <a:p>
            <a:pPr marL="285750" indent="-285750">
              <a:lnSpc>
                <a:spcPct val="200000"/>
              </a:lnSpc>
              <a:buFont typeface="Arial" panose="020B0604020202020204" pitchFamily="34" charset="0"/>
              <a:buChar char="•"/>
            </a:pPr>
            <a:r>
              <a:rPr lang="en-GB" sz="1400" dirty="0">
                <a:solidFill>
                  <a:schemeClr val="accent1">
                    <a:lumMod val="75000"/>
                  </a:schemeClr>
                </a:solidFill>
              </a:rPr>
              <a:t>For the year ending Aug-23, 76% of the total referrals were from the emergency department, and 11% were from the acute wards.</a:t>
            </a:r>
          </a:p>
          <a:p>
            <a:pPr marL="285750" indent="-285750">
              <a:lnSpc>
                <a:spcPct val="200000"/>
              </a:lnSpc>
              <a:buFont typeface="Arial" panose="020B0604020202020204" pitchFamily="34" charset="0"/>
              <a:buChar char="•"/>
            </a:pPr>
            <a:r>
              <a:rPr lang="en-GB" sz="1400" dirty="0">
                <a:solidFill>
                  <a:schemeClr val="accent1">
                    <a:lumMod val="75000"/>
                  </a:schemeClr>
                </a:solidFill>
              </a:rPr>
              <a:t>For the 12-month period ending Jul-23, the rate of attendance at A&amp;E where the primary complaint was mental health (including self-harm) was significantly higher than the regional rate, and the rate of attendance for self-harm was the highest in the region.</a:t>
            </a:r>
          </a:p>
          <a:p>
            <a:pPr marL="285750" indent="-285750">
              <a:lnSpc>
                <a:spcPct val="200000"/>
              </a:lnSpc>
              <a:buFont typeface="Arial" panose="020B0604020202020204" pitchFamily="34" charset="0"/>
              <a:buChar char="•"/>
            </a:pPr>
            <a:r>
              <a:rPr lang="en-GB" sz="1400" dirty="0">
                <a:solidFill>
                  <a:schemeClr val="accent1">
                    <a:lumMod val="75000"/>
                  </a:schemeClr>
                </a:solidFill>
              </a:rPr>
              <a:t>C&amp;P ICB ranks second highest in the East of England for the proportion of people attending A&amp;E for mental health-related issues (including self-harm), spending over 6 hours (47%) and 12 hours (17%) in this department.</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0D869C4E-FEB6-58AE-53A1-EE7466F87417}"/>
              </a:ext>
            </a:extLst>
          </p:cNvPr>
          <p:cNvSpPr txBox="1"/>
          <p:nvPr/>
        </p:nvSpPr>
        <p:spPr>
          <a:xfrm>
            <a:off x="0" y="14290"/>
            <a:ext cx="611227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Crisis Services</a:t>
            </a:r>
          </a:p>
        </p:txBody>
      </p:sp>
    </p:spTree>
    <p:extLst>
      <p:ext uri="{BB962C8B-B14F-4D97-AF65-F5344CB8AC3E}">
        <p14:creationId xmlns:p14="http://schemas.microsoft.com/office/powerpoint/2010/main" val="893932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4EFECB9B-5B7B-197E-DD84-4AA1D150BC42}"/>
              </a:ext>
            </a:extLst>
          </p:cNvPr>
          <p:cNvGraphicFramePr>
            <a:graphicFrameLocks/>
          </p:cNvGraphicFramePr>
          <p:nvPr>
            <p:extLst>
              <p:ext uri="{D42A27DB-BD31-4B8C-83A1-F6EECF244321}">
                <p14:modId xmlns:p14="http://schemas.microsoft.com/office/powerpoint/2010/main" val="2903268316"/>
              </p:ext>
            </p:extLst>
          </p:nvPr>
        </p:nvGraphicFramePr>
        <p:xfrm>
          <a:off x="6189044" y="478347"/>
          <a:ext cx="5977288" cy="265516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a:ea typeface="+mn-ea"/>
                <a:cs typeface="Arial"/>
              </a:rPr>
              <a:t> Community Crisis Services, 18 – 64 years, Cambridgeshire and Peterborough ICB</a:t>
            </a:r>
          </a:p>
        </p:txBody>
      </p:sp>
      <p:sp>
        <p:nvSpPr>
          <p:cNvPr id="2" name="TextBox 1">
            <a:extLst>
              <a:ext uri="{FF2B5EF4-FFF2-40B4-BE49-F238E27FC236}">
                <a16:creationId xmlns:a16="http://schemas.microsoft.com/office/drawing/2014/main" id="{B838644A-8AE9-3AB2-0042-FC0DEA60B7B7}"/>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4">
                  <a:extLst>
                    <a:ext uri="{A12FA001-AC4F-418D-AE19-62706E023703}">
                      <ahyp:hlinkClr xmlns:ahyp="http://schemas.microsoft.com/office/drawing/2018/hyperlinkcolor" val="tx"/>
                    </a:ext>
                  </a:extLst>
                </a:hlinkClick>
              </a:rPr>
              <a:t>FutureNHS</a:t>
            </a:r>
            <a:r>
              <a:rPr lang="en-GB" sz="1000">
                <a:solidFill>
                  <a:schemeClr val="bg1"/>
                </a:solidFill>
                <a:hlinkClick r:id="rId4">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5" name="Rectangle 4">
            <a:extLst>
              <a:ext uri="{FF2B5EF4-FFF2-40B4-BE49-F238E27FC236}">
                <a16:creationId xmlns:a16="http://schemas.microsoft.com/office/drawing/2014/main" id="{00590B8E-470C-1C10-F279-CBBBD95A7F35}"/>
              </a:ext>
            </a:extLst>
          </p:cNvPr>
          <p:cNvSpPr/>
          <p:nvPr/>
        </p:nvSpPr>
        <p:spPr>
          <a:xfrm>
            <a:off x="9383696" y="1023388"/>
            <a:ext cx="872021" cy="1729438"/>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a:extLst>
              <a:ext uri="{FF2B5EF4-FFF2-40B4-BE49-F238E27FC236}">
                <a16:creationId xmlns:a16="http://schemas.microsoft.com/office/drawing/2014/main" id="{C63CB864-D924-6A4E-FF70-923279FCFBD5}"/>
              </a:ext>
            </a:extLst>
          </p:cNvPr>
          <p:cNvGraphicFramePr>
            <a:graphicFrameLocks/>
          </p:cNvGraphicFramePr>
          <p:nvPr>
            <p:extLst>
              <p:ext uri="{D42A27DB-BD31-4B8C-83A1-F6EECF244321}">
                <p14:modId xmlns:p14="http://schemas.microsoft.com/office/powerpoint/2010/main" val="1281990252"/>
              </p:ext>
            </p:extLst>
          </p:nvPr>
        </p:nvGraphicFramePr>
        <p:xfrm>
          <a:off x="91190" y="3319480"/>
          <a:ext cx="6004810" cy="2540914"/>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C72973DE-5317-D3C7-85CC-1976E1DB296B}"/>
              </a:ext>
            </a:extLst>
          </p:cNvPr>
          <p:cNvSpPr txBox="1"/>
          <p:nvPr/>
        </p:nvSpPr>
        <p:spPr>
          <a:xfrm>
            <a:off x="7276699" y="3311091"/>
            <a:ext cx="473206" cy="307777"/>
          </a:xfrm>
          <a:prstGeom prst="rect">
            <a:avLst/>
          </a:prstGeom>
          <a:noFill/>
        </p:spPr>
        <p:txBody>
          <a:bodyPr wrap="none" rtlCol="0">
            <a:spAutoFit/>
          </a:bodyPr>
          <a:lstStyle/>
          <a:p>
            <a:pPr marL="285750" indent="-285750">
              <a:buFont typeface="Arial" panose="020B0604020202020204" pitchFamily="34" charset="0"/>
              <a:buChar char="•"/>
            </a:pPr>
            <a:endParaRPr lang="en-GB" sz="1400">
              <a:solidFill>
                <a:srgbClr val="0070C0"/>
              </a:solidFill>
            </a:endParaRPr>
          </a:p>
        </p:txBody>
      </p:sp>
      <p:sp>
        <p:nvSpPr>
          <p:cNvPr id="11" name="TextBox 10">
            <a:extLst>
              <a:ext uri="{FF2B5EF4-FFF2-40B4-BE49-F238E27FC236}">
                <a16:creationId xmlns:a16="http://schemas.microsoft.com/office/drawing/2014/main" id="{4841BFE8-50F3-7C15-B3BE-1253F730EA55}"/>
              </a:ext>
            </a:extLst>
          </p:cNvPr>
          <p:cNvSpPr txBox="1"/>
          <p:nvPr/>
        </p:nvSpPr>
        <p:spPr>
          <a:xfrm>
            <a:off x="6256421" y="3311091"/>
            <a:ext cx="5844389" cy="2677656"/>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 the total number of emergency referrals was 215 for the 12-month period ending July-23 which is 59% lower than the previous 12-month period (520). </a:t>
            </a:r>
          </a:p>
          <a:p>
            <a:pPr marL="285750" indent="-285750">
              <a:buFont typeface="Arial" panose="020B0604020202020204" pitchFamily="34" charset="0"/>
              <a:buChar char="•"/>
            </a:pPr>
            <a:r>
              <a:rPr lang="en-GB" sz="1400" dirty="0">
                <a:solidFill>
                  <a:schemeClr val="accent1">
                    <a:lumMod val="75000"/>
                  </a:schemeClr>
                </a:solidFill>
              </a:rPr>
              <a:t>For the year ending July 2023, Cambridgeshire and Peterborough had 64% routine, 32% urgent or serious, 3% very urgent, and 1% emergency referrals. A wide range of referral types are seen across the East of England.</a:t>
            </a:r>
          </a:p>
          <a:p>
            <a:pPr marL="285750" indent="-285750">
              <a:buFont typeface="Arial" panose="020B0604020202020204" pitchFamily="34" charset="0"/>
              <a:buChar char="•"/>
            </a:pPr>
            <a:r>
              <a:rPr lang="en-GB" sz="1400" dirty="0">
                <a:solidFill>
                  <a:schemeClr val="accent1">
                    <a:lumMod val="75000"/>
                  </a:schemeClr>
                </a:solidFill>
              </a:rPr>
              <a:t>In the 12-month period ending July 2023, majority of all referrals to the community crisis services were to the 24/7 crisis response line (86%) and crisis resolution team (11%).</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pic>
        <p:nvPicPr>
          <p:cNvPr id="10" name="Picture 9">
            <a:extLst>
              <a:ext uri="{FF2B5EF4-FFF2-40B4-BE49-F238E27FC236}">
                <a16:creationId xmlns:a16="http://schemas.microsoft.com/office/drawing/2014/main" id="{02C99882-27AD-9DDE-4DEE-CA450278FBC8}"/>
              </a:ext>
            </a:extLst>
          </p:cNvPr>
          <p:cNvPicPr>
            <a:picLocks noChangeAspect="1"/>
          </p:cNvPicPr>
          <p:nvPr/>
        </p:nvPicPr>
        <p:blipFill>
          <a:blip r:embed="rId6"/>
          <a:stretch>
            <a:fillRect/>
          </a:stretch>
        </p:blipFill>
        <p:spPr>
          <a:xfrm>
            <a:off x="72542" y="468501"/>
            <a:ext cx="6023458" cy="2665009"/>
          </a:xfrm>
          <a:prstGeom prst="rect">
            <a:avLst/>
          </a:prstGeom>
          <a:ln>
            <a:solidFill>
              <a:schemeClr val="bg1">
                <a:lumMod val="65000"/>
              </a:schemeClr>
            </a:solidFill>
          </a:ln>
        </p:spPr>
      </p:pic>
    </p:spTree>
    <p:extLst>
      <p:ext uri="{BB962C8B-B14F-4D97-AF65-F5344CB8AC3E}">
        <p14:creationId xmlns:p14="http://schemas.microsoft.com/office/powerpoint/2010/main" val="3122753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574D534-E252-B09C-BB4D-8B0B2CD7F890}"/>
              </a:ext>
            </a:extLst>
          </p:cNvPr>
          <p:cNvGraphicFramePr>
            <a:graphicFrameLocks/>
          </p:cNvGraphicFramePr>
          <p:nvPr>
            <p:extLst>
              <p:ext uri="{D42A27DB-BD31-4B8C-83A1-F6EECF244321}">
                <p14:modId xmlns:p14="http://schemas.microsoft.com/office/powerpoint/2010/main" val="3219628382"/>
              </p:ext>
            </p:extLst>
          </p:nvPr>
        </p:nvGraphicFramePr>
        <p:xfrm>
          <a:off x="99528" y="3284959"/>
          <a:ext cx="7581011" cy="3148498"/>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a:extLst>
              <a:ext uri="{FF2B5EF4-FFF2-40B4-BE49-F238E27FC236}">
                <a16:creationId xmlns:a16="http://schemas.microsoft.com/office/drawing/2014/main" id="{FB73CD97-D735-9184-2073-59DA5A5DB4D5}"/>
              </a:ext>
            </a:extLst>
          </p:cNvPr>
          <p:cNvPicPr>
            <a:picLocks noChangeAspect="1"/>
          </p:cNvPicPr>
          <p:nvPr/>
        </p:nvPicPr>
        <p:blipFill>
          <a:blip r:embed="rId4"/>
          <a:stretch>
            <a:fillRect/>
          </a:stretch>
        </p:blipFill>
        <p:spPr>
          <a:xfrm>
            <a:off x="99528" y="424543"/>
            <a:ext cx="7581011" cy="2777912"/>
          </a:xfrm>
          <a:prstGeom prst="rect">
            <a:avLst/>
          </a:prstGeom>
          <a:ln>
            <a:solidFill>
              <a:schemeClr val="bg2">
                <a:lumMod val="75000"/>
              </a:schemeClr>
            </a:solidFill>
          </a:ln>
        </p:spPr>
      </p:pic>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Referrals to Liaison Psychiatry, 18 – 64 years, Cambridgeshire and Peterborough ICB</a:t>
            </a:r>
          </a:p>
        </p:txBody>
      </p:sp>
      <p:sp>
        <p:nvSpPr>
          <p:cNvPr id="2" name="TextBox 1">
            <a:extLst>
              <a:ext uri="{FF2B5EF4-FFF2-40B4-BE49-F238E27FC236}">
                <a16:creationId xmlns:a16="http://schemas.microsoft.com/office/drawing/2014/main" id="{1995169F-4DC0-1B56-8713-8CA1FDEF3C66}"/>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5">
                  <a:extLst>
                    <a:ext uri="{A12FA001-AC4F-418D-AE19-62706E023703}">
                      <ahyp:hlinkClr xmlns:ahyp="http://schemas.microsoft.com/office/drawing/2018/hyperlinkcolor" val="tx"/>
                    </a:ext>
                  </a:extLst>
                </a:hlinkClick>
              </a:rPr>
              <a:t>FutureNHS</a:t>
            </a:r>
            <a:r>
              <a:rPr lang="en-GB" sz="1000">
                <a:solidFill>
                  <a:schemeClr val="bg1"/>
                </a:solidFill>
                <a:hlinkClick r:id="rId5">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3" name="Rectangle 2">
            <a:extLst>
              <a:ext uri="{FF2B5EF4-FFF2-40B4-BE49-F238E27FC236}">
                <a16:creationId xmlns:a16="http://schemas.microsoft.com/office/drawing/2014/main" id="{6A6102DC-65C1-210B-4555-B8FDE09148CF}"/>
              </a:ext>
            </a:extLst>
          </p:cNvPr>
          <p:cNvSpPr/>
          <p:nvPr/>
        </p:nvSpPr>
        <p:spPr>
          <a:xfrm>
            <a:off x="5207267" y="3685681"/>
            <a:ext cx="1174282" cy="243598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2EAA7D-57D0-4F77-1BDA-770510CD6F67}"/>
              </a:ext>
            </a:extLst>
          </p:cNvPr>
          <p:cNvSpPr txBox="1"/>
          <p:nvPr/>
        </p:nvSpPr>
        <p:spPr>
          <a:xfrm>
            <a:off x="7938188" y="1359568"/>
            <a:ext cx="3893114" cy="523220"/>
          </a:xfrm>
          <a:prstGeom prst="rect">
            <a:avLst/>
          </a:prstGeom>
          <a:noFill/>
        </p:spPr>
        <p:txBody>
          <a:bodyPr wrap="square" rtlCol="0">
            <a:spAutoFit/>
          </a:bodyPr>
          <a:lstStyle/>
          <a:p>
            <a:pPr marL="285750" indent="-285750">
              <a:buFont typeface="Arial" panose="020B0604020202020204" pitchFamily="34" charset="0"/>
              <a:buChar char="•"/>
            </a:pPr>
            <a:endParaRPr lang="en-GB" sz="1400">
              <a:solidFill>
                <a:schemeClr val="accent1">
                  <a:lumMod val="75000"/>
                </a:schemeClr>
              </a:solidFill>
            </a:endParaRPr>
          </a:p>
          <a:p>
            <a:pPr marL="285750" indent="-285750">
              <a:buFont typeface="Arial" panose="020B0604020202020204" pitchFamily="34" charset="0"/>
              <a:buChar char="•"/>
            </a:pPr>
            <a:endParaRPr lang="en-GB" sz="1400">
              <a:solidFill>
                <a:schemeClr val="accent1">
                  <a:lumMod val="75000"/>
                </a:schemeClr>
              </a:solidFill>
            </a:endParaRPr>
          </a:p>
        </p:txBody>
      </p:sp>
      <p:sp>
        <p:nvSpPr>
          <p:cNvPr id="4" name="TextBox 3">
            <a:extLst>
              <a:ext uri="{FF2B5EF4-FFF2-40B4-BE49-F238E27FC236}">
                <a16:creationId xmlns:a16="http://schemas.microsoft.com/office/drawing/2014/main" id="{26D08F16-B1D1-7981-4B81-7C1E7FE0E80E}"/>
              </a:ext>
            </a:extLst>
          </p:cNvPr>
          <p:cNvSpPr txBox="1"/>
          <p:nvPr/>
        </p:nvSpPr>
        <p:spPr>
          <a:xfrm>
            <a:off x="7929850" y="1176688"/>
            <a:ext cx="4162622" cy="33239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a:t>
            </a:r>
            <a:r>
              <a:rPr lang="en-GB" sz="1400">
                <a:solidFill>
                  <a:schemeClr val="accent1">
                    <a:lumMod val="75000"/>
                  </a:schemeClr>
                </a:solidFill>
              </a:rPr>
              <a:t>, a </a:t>
            </a:r>
            <a:r>
              <a:rPr lang="en-GB" sz="1400" dirty="0">
                <a:solidFill>
                  <a:schemeClr val="accent1">
                    <a:lumMod val="75000"/>
                  </a:schemeClr>
                </a:solidFill>
              </a:rPr>
              <a:t>sudden dip in total referrals to Liaison Psychiatry was seen in May 2021 </a:t>
            </a:r>
            <a:r>
              <a:rPr lang="en-GB" sz="1400" dirty="0">
                <a:solidFill>
                  <a:srgbClr val="FF0000"/>
                </a:solidFill>
              </a:rPr>
              <a:t>(missed submission?).</a:t>
            </a:r>
          </a:p>
          <a:p>
            <a:pPr marL="285750" indent="-285750">
              <a:buFont typeface="Arial" panose="020B0604020202020204" pitchFamily="34" charset="0"/>
              <a:buChar char="•"/>
            </a:pPr>
            <a:endParaRPr lang="en-GB" sz="1400" dirty="0">
              <a:solidFill>
                <a:srgbClr val="254BA4"/>
              </a:solidFill>
            </a:endParaRPr>
          </a:p>
          <a:p>
            <a:pPr marL="285750" indent="-285750">
              <a:buFont typeface="Arial" panose="020B0604020202020204" pitchFamily="34" charset="0"/>
              <a:buChar char="•"/>
            </a:pPr>
            <a:r>
              <a:rPr lang="en-GB" sz="1400" dirty="0">
                <a:solidFill>
                  <a:srgbClr val="254BA4"/>
                </a:solidFill>
              </a:rPr>
              <a:t>For the year ending Aug 2023, 76% of the total referrals were from the Emergency department, and 11% were from the acute wards. </a:t>
            </a:r>
          </a:p>
          <a:p>
            <a:pPr marL="285750" indent="-285750">
              <a:buFont typeface="Arial" panose="020B0604020202020204" pitchFamily="34" charset="0"/>
              <a:buChar char="•"/>
            </a:pPr>
            <a:r>
              <a:rPr lang="en-GB" sz="1400" dirty="0">
                <a:solidFill>
                  <a:srgbClr val="254BA4"/>
                </a:solidFill>
              </a:rPr>
              <a:t>The referral source for Liaison Psychiatry varies widely for the ICBs in the East of England. The proportions vary from 67%–83% for emergency department referrals and 11%–28% for acute secondary care referrals.</a:t>
            </a:r>
          </a:p>
          <a:p>
            <a:pPr marL="285750" indent="-285750">
              <a:buFont typeface="Arial" panose="020B0604020202020204" pitchFamily="34" charset="0"/>
              <a:buChar char="•"/>
            </a:pPr>
            <a:endParaRPr lang="en-GB" sz="1400" dirty="0">
              <a:solidFill>
                <a:srgbClr val="254BA4"/>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spTree>
    <p:extLst>
      <p:ext uri="{BB962C8B-B14F-4D97-AF65-F5344CB8AC3E}">
        <p14:creationId xmlns:p14="http://schemas.microsoft.com/office/powerpoint/2010/main" val="3742965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B626E09-6E6C-4959-8A7F-241E7840DE65}"/>
              </a:ext>
            </a:extLst>
          </p:cNvPr>
          <p:cNvGraphicFramePr>
            <a:graphicFrameLocks/>
          </p:cNvGraphicFramePr>
          <p:nvPr>
            <p:extLst>
              <p:ext uri="{D42A27DB-BD31-4B8C-83A1-F6EECF244321}">
                <p14:modId xmlns:p14="http://schemas.microsoft.com/office/powerpoint/2010/main" val="1444754792"/>
              </p:ext>
            </p:extLst>
          </p:nvPr>
        </p:nvGraphicFramePr>
        <p:xfrm>
          <a:off x="6247825" y="2835109"/>
          <a:ext cx="5904488" cy="2642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DE07007-73F0-3CFF-6FB8-68C983BC37F5}"/>
              </a:ext>
            </a:extLst>
          </p:cNvPr>
          <p:cNvGraphicFramePr>
            <a:graphicFrameLocks/>
          </p:cNvGraphicFramePr>
          <p:nvPr>
            <p:extLst>
              <p:ext uri="{D42A27DB-BD31-4B8C-83A1-F6EECF244321}">
                <p14:modId xmlns:p14="http://schemas.microsoft.com/office/powerpoint/2010/main" val="4264725635"/>
              </p:ext>
            </p:extLst>
          </p:nvPr>
        </p:nvGraphicFramePr>
        <p:xfrm>
          <a:off x="39687" y="2803231"/>
          <a:ext cx="6010133" cy="2642389"/>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Mental Health A&amp;E Attendances, 18 – 64 years, Cambridgeshire and Peterborough ICB</a:t>
            </a:r>
          </a:p>
        </p:txBody>
      </p:sp>
      <p:sp>
        <p:nvSpPr>
          <p:cNvPr id="2" name="TextBox 1">
            <a:extLst>
              <a:ext uri="{FF2B5EF4-FFF2-40B4-BE49-F238E27FC236}">
                <a16:creationId xmlns:a16="http://schemas.microsoft.com/office/drawing/2014/main" id="{D71F2ACB-2D26-0BCD-4792-9825BBFA4797}"/>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5">
                  <a:extLst>
                    <a:ext uri="{A12FA001-AC4F-418D-AE19-62706E023703}">
                      <ahyp:hlinkClr xmlns:ahyp="http://schemas.microsoft.com/office/drawing/2018/hyperlinkcolor" val="tx"/>
                    </a:ext>
                  </a:extLst>
                </a:hlinkClick>
              </a:rPr>
              <a:t>FutureNHS</a:t>
            </a:r>
            <a:r>
              <a:rPr lang="en-GB" sz="1000">
                <a:solidFill>
                  <a:schemeClr val="bg1"/>
                </a:solidFill>
                <a:hlinkClick r:id="rId5">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14" name="Picture 13">
            <a:extLst>
              <a:ext uri="{FF2B5EF4-FFF2-40B4-BE49-F238E27FC236}">
                <a16:creationId xmlns:a16="http://schemas.microsoft.com/office/drawing/2014/main" id="{9BF17FD5-A4DD-9EF6-A338-F7685CDE1F43}"/>
              </a:ext>
            </a:extLst>
          </p:cNvPr>
          <p:cNvPicPr>
            <a:picLocks noChangeAspect="1"/>
          </p:cNvPicPr>
          <p:nvPr/>
        </p:nvPicPr>
        <p:blipFill>
          <a:blip r:embed="rId6"/>
          <a:stretch>
            <a:fillRect/>
          </a:stretch>
        </p:blipFill>
        <p:spPr>
          <a:xfrm>
            <a:off x="39687" y="442659"/>
            <a:ext cx="6010133" cy="2330729"/>
          </a:xfrm>
          <a:prstGeom prst="rect">
            <a:avLst/>
          </a:prstGeom>
          <a:ln>
            <a:solidFill>
              <a:schemeClr val="bg2">
                <a:lumMod val="75000"/>
              </a:schemeClr>
            </a:solidFill>
          </a:ln>
        </p:spPr>
      </p:pic>
      <p:pic>
        <p:nvPicPr>
          <p:cNvPr id="16" name="Picture 15">
            <a:extLst>
              <a:ext uri="{FF2B5EF4-FFF2-40B4-BE49-F238E27FC236}">
                <a16:creationId xmlns:a16="http://schemas.microsoft.com/office/drawing/2014/main" id="{092DF993-A3BD-7EEA-DE7C-2B7B7B08DD6B}"/>
              </a:ext>
            </a:extLst>
          </p:cNvPr>
          <p:cNvPicPr>
            <a:picLocks noChangeAspect="1"/>
          </p:cNvPicPr>
          <p:nvPr/>
        </p:nvPicPr>
        <p:blipFill>
          <a:blip r:embed="rId7"/>
          <a:stretch>
            <a:fillRect/>
          </a:stretch>
        </p:blipFill>
        <p:spPr>
          <a:xfrm>
            <a:off x="6264182" y="430250"/>
            <a:ext cx="4224840" cy="2330729"/>
          </a:xfrm>
          <a:prstGeom prst="rect">
            <a:avLst/>
          </a:prstGeom>
          <a:ln>
            <a:solidFill>
              <a:schemeClr val="bg2">
                <a:lumMod val="75000"/>
              </a:schemeClr>
            </a:solidFill>
          </a:ln>
        </p:spPr>
      </p:pic>
      <p:sp>
        <p:nvSpPr>
          <p:cNvPr id="3" name="Rectangle 2">
            <a:extLst>
              <a:ext uri="{FF2B5EF4-FFF2-40B4-BE49-F238E27FC236}">
                <a16:creationId xmlns:a16="http://schemas.microsoft.com/office/drawing/2014/main" id="{8C8C64BA-FFFC-BFF4-1E26-4AE903C84481}"/>
              </a:ext>
            </a:extLst>
          </p:cNvPr>
          <p:cNvSpPr/>
          <p:nvPr/>
        </p:nvSpPr>
        <p:spPr>
          <a:xfrm>
            <a:off x="2179783" y="3408294"/>
            <a:ext cx="896792" cy="1994293"/>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A317DFD-B765-C8B3-1FAC-B2DB81661C02}"/>
              </a:ext>
            </a:extLst>
          </p:cNvPr>
          <p:cNvSpPr txBox="1"/>
          <p:nvPr/>
        </p:nvSpPr>
        <p:spPr>
          <a:xfrm>
            <a:off x="39687" y="5422905"/>
            <a:ext cx="12128983"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solidFill>
                  <a:schemeClr val="accent1">
                    <a:lumMod val="75000"/>
                  </a:schemeClr>
                </a:solidFill>
              </a:rPr>
              <a:t>For the 12-month period ending July 2023, the rate of attendance to A&amp;E where the primary complaint was mental health (including self-harm) was significantly higher than the regional rate.</a:t>
            </a:r>
          </a:p>
          <a:p>
            <a:pPr marL="285750" indent="-285750">
              <a:buFont typeface="Arial" panose="020B0604020202020204" pitchFamily="34" charset="0"/>
              <a:buChar char="•"/>
            </a:pPr>
            <a:r>
              <a:rPr lang="en-GB" sz="1400">
                <a:solidFill>
                  <a:schemeClr val="accent1">
                    <a:lumMod val="75000"/>
                  </a:schemeClr>
                </a:solidFill>
              </a:rPr>
              <a:t>The rate of attendance where the primary complaint was self-harm was the highest in the region for Cambridgeshire and Peterborough. CUH is designated as the major trauma centre for the East of England so would be expected to have higher rates for self harm.  Different hospitals across the region also have very different coding practices that makes comparison difficult. </a:t>
            </a:r>
            <a:endParaRPr lang="en-GB" sz="1400">
              <a:solidFill>
                <a:schemeClr val="accent1">
                  <a:lumMod val="75000"/>
                </a:schemeClr>
              </a:solidFill>
              <a:cs typeface="Calibri"/>
            </a:endParaRPr>
          </a:p>
        </p:txBody>
      </p:sp>
      <p:sp>
        <p:nvSpPr>
          <p:cNvPr id="10" name="Rectangle 9">
            <a:extLst>
              <a:ext uri="{FF2B5EF4-FFF2-40B4-BE49-F238E27FC236}">
                <a16:creationId xmlns:a16="http://schemas.microsoft.com/office/drawing/2014/main" id="{17772B23-7A6C-3113-F33B-E8536FAEE045}"/>
              </a:ext>
            </a:extLst>
          </p:cNvPr>
          <p:cNvSpPr/>
          <p:nvPr/>
        </p:nvSpPr>
        <p:spPr>
          <a:xfrm>
            <a:off x="6911239" y="3273762"/>
            <a:ext cx="813536" cy="21193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470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6C859762-91A6-8DF5-7060-9FB38257AA2E}"/>
              </a:ext>
            </a:extLst>
          </p:cNvPr>
          <p:cNvGraphicFramePr>
            <a:graphicFrameLocks/>
          </p:cNvGraphicFramePr>
          <p:nvPr>
            <p:extLst>
              <p:ext uri="{D42A27DB-BD31-4B8C-83A1-F6EECF244321}">
                <p14:modId xmlns:p14="http://schemas.microsoft.com/office/powerpoint/2010/main" val="1566583287"/>
              </p:ext>
            </p:extLst>
          </p:nvPr>
        </p:nvGraphicFramePr>
        <p:xfrm>
          <a:off x="601170" y="2580023"/>
          <a:ext cx="5036560" cy="27577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EFA1C05-EF2B-D071-D261-849B25C14DBE}"/>
              </a:ext>
            </a:extLst>
          </p:cNvPr>
          <p:cNvGraphicFramePr>
            <a:graphicFrameLocks/>
          </p:cNvGraphicFramePr>
          <p:nvPr>
            <p:extLst>
              <p:ext uri="{D42A27DB-BD31-4B8C-83A1-F6EECF244321}">
                <p14:modId xmlns:p14="http://schemas.microsoft.com/office/powerpoint/2010/main" val="3416920874"/>
              </p:ext>
            </p:extLst>
          </p:nvPr>
        </p:nvGraphicFramePr>
        <p:xfrm>
          <a:off x="6338644" y="2580023"/>
          <a:ext cx="5121451" cy="2763359"/>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Total Time in A&amp;E for Mental Health Attendances, 18 – 64 years, Cambridgeshire and Peterborough ICB</a:t>
            </a:r>
          </a:p>
        </p:txBody>
      </p:sp>
      <p:sp>
        <p:nvSpPr>
          <p:cNvPr id="2" name="TextBox 1">
            <a:extLst>
              <a:ext uri="{FF2B5EF4-FFF2-40B4-BE49-F238E27FC236}">
                <a16:creationId xmlns:a16="http://schemas.microsoft.com/office/drawing/2014/main" id="{EBBD7E73-C5AE-CD9D-8AEF-2BD8F0824F91}"/>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Urgent and Emergency Mental Health Dashboard - Mental Health, Learning Disability and Autism Resource Hub - FutureNHS Collaboration Platform</a:t>
            </a:r>
            <a:endParaRPr lang="en-GB" sz="1000">
              <a:solidFill>
                <a:schemeClr val="bg1"/>
              </a:solidFill>
            </a:endParaRPr>
          </a:p>
          <a:p>
            <a:endParaRPr lang="en-GB" sz="1000">
              <a:solidFill>
                <a:schemeClr val="bg1"/>
              </a:solidFill>
            </a:endParaRPr>
          </a:p>
        </p:txBody>
      </p:sp>
      <p:pic>
        <p:nvPicPr>
          <p:cNvPr id="7" name="Picture 6">
            <a:extLst>
              <a:ext uri="{FF2B5EF4-FFF2-40B4-BE49-F238E27FC236}">
                <a16:creationId xmlns:a16="http://schemas.microsoft.com/office/drawing/2014/main" id="{77F0A5B5-C24E-0A5F-B2B7-FEF81E60C484}"/>
              </a:ext>
            </a:extLst>
          </p:cNvPr>
          <p:cNvPicPr>
            <a:picLocks noChangeAspect="1"/>
          </p:cNvPicPr>
          <p:nvPr/>
        </p:nvPicPr>
        <p:blipFill>
          <a:blip r:embed="rId6"/>
          <a:stretch>
            <a:fillRect/>
          </a:stretch>
        </p:blipFill>
        <p:spPr>
          <a:xfrm>
            <a:off x="601170" y="439316"/>
            <a:ext cx="5036560" cy="2032658"/>
          </a:xfrm>
          <a:prstGeom prst="rect">
            <a:avLst/>
          </a:prstGeom>
          <a:ln>
            <a:solidFill>
              <a:schemeClr val="bg2">
                <a:lumMod val="75000"/>
              </a:schemeClr>
            </a:solidFill>
          </a:ln>
        </p:spPr>
      </p:pic>
      <p:pic>
        <p:nvPicPr>
          <p:cNvPr id="10" name="Picture 9">
            <a:extLst>
              <a:ext uri="{FF2B5EF4-FFF2-40B4-BE49-F238E27FC236}">
                <a16:creationId xmlns:a16="http://schemas.microsoft.com/office/drawing/2014/main" id="{64DE86AF-974A-212B-976C-8790340CF73A}"/>
              </a:ext>
            </a:extLst>
          </p:cNvPr>
          <p:cNvPicPr>
            <a:picLocks noChangeAspect="1"/>
          </p:cNvPicPr>
          <p:nvPr/>
        </p:nvPicPr>
        <p:blipFill>
          <a:blip r:embed="rId7"/>
          <a:stretch>
            <a:fillRect/>
          </a:stretch>
        </p:blipFill>
        <p:spPr>
          <a:xfrm>
            <a:off x="6338645" y="439316"/>
            <a:ext cx="5087360" cy="2071471"/>
          </a:xfrm>
          <a:prstGeom prst="rect">
            <a:avLst/>
          </a:prstGeom>
          <a:ln>
            <a:solidFill>
              <a:schemeClr val="bg2">
                <a:lumMod val="75000"/>
              </a:schemeClr>
            </a:solidFill>
          </a:ln>
        </p:spPr>
      </p:pic>
      <p:sp>
        <p:nvSpPr>
          <p:cNvPr id="3" name="Rectangle 2">
            <a:extLst>
              <a:ext uri="{FF2B5EF4-FFF2-40B4-BE49-F238E27FC236}">
                <a16:creationId xmlns:a16="http://schemas.microsoft.com/office/drawing/2014/main" id="{D66D24A5-2643-A2B3-40AB-1FE8517A49D1}"/>
              </a:ext>
            </a:extLst>
          </p:cNvPr>
          <p:cNvSpPr/>
          <p:nvPr/>
        </p:nvSpPr>
        <p:spPr>
          <a:xfrm>
            <a:off x="1666240" y="3167851"/>
            <a:ext cx="707505" cy="187692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53B396C-3A1E-51E2-720A-2DF5D13CFECA}"/>
              </a:ext>
            </a:extLst>
          </p:cNvPr>
          <p:cNvSpPr/>
          <p:nvPr/>
        </p:nvSpPr>
        <p:spPr>
          <a:xfrm>
            <a:off x="9384145" y="3282682"/>
            <a:ext cx="674255" cy="176209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B5ED3E3-BB5F-D82E-C0AB-D5F142930A4D}"/>
              </a:ext>
            </a:extLst>
          </p:cNvPr>
          <p:cNvSpPr txBox="1"/>
          <p:nvPr/>
        </p:nvSpPr>
        <p:spPr>
          <a:xfrm>
            <a:off x="63017" y="5376547"/>
            <a:ext cx="12128983"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 the proportion of people attending the A&amp;E department for mental health issues spending over 6 hours and over 12 hours in this department show an overall increase in recent years.  The average patient delay over 6 and 12 hours also show an increasing trend in the last 2 years. </a:t>
            </a:r>
          </a:p>
          <a:p>
            <a:pPr marL="285750" indent="-285750">
              <a:buFont typeface="Arial" panose="020B0604020202020204" pitchFamily="34" charset="0"/>
              <a:buChar char="•"/>
            </a:pPr>
            <a:r>
              <a:rPr lang="en-GB" sz="1400" dirty="0">
                <a:solidFill>
                  <a:schemeClr val="accent1">
                    <a:lumMod val="75000"/>
                  </a:schemeClr>
                </a:solidFill>
              </a:rPr>
              <a:t>Cambridgeshire and Peterborough ranks second highest in the East of England for the proportion of people attending A&amp;E for mental health-related issues (including self-harm), spending over 6 hours (47%) and 12 hours (17%) in this department. </a:t>
            </a:r>
          </a:p>
        </p:txBody>
      </p:sp>
    </p:spTree>
    <p:extLst>
      <p:ext uri="{BB962C8B-B14F-4D97-AF65-F5344CB8AC3E}">
        <p14:creationId xmlns:p14="http://schemas.microsoft.com/office/powerpoint/2010/main" val="3724396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2F00A8-582D-D53A-DF60-40DD7D61398D}"/>
              </a:ext>
            </a:extLst>
          </p:cNvPr>
          <p:cNvPicPr>
            <a:picLocks noChangeAspect="1"/>
          </p:cNvPicPr>
          <p:nvPr/>
        </p:nvPicPr>
        <p:blipFill rotWithShape="1">
          <a:blip r:embed="rId3"/>
          <a:srcRect r="51051"/>
          <a:stretch/>
        </p:blipFill>
        <p:spPr>
          <a:xfrm>
            <a:off x="217694" y="527158"/>
            <a:ext cx="3942826" cy="2828255"/>
          </a:xfrm>
          <a:prstGeom prst="rect">
            <a:avLst/>
          </a:prstGeom>
        </p:spPr>
      </p:pic>
      <p:sp>
        <p:nvSpPr>
          <p:cNvPr id="15" name="TextBox 14">
            <a:extLst>
              <a:ext uri="{FF2B5EF4-FFF2-40B4-BE49-F238E27FC236}">
                <a16:creationId xmlns:a16="http://schemas.microsoft.com/office/drawing/2014/main" id="{D17B9E11-BA21-C762-B586-8DADD73442F9}"/>
              </a:ext>
            </a:extLst>
          </p:cNvPr>
          <p:cNvSpPr txBox="1"/>
          <p:nvPr/>
        </p:nvSpPr>
        <p:spPr>
          <a:xfrm>
            <a:off x="0" y="6546098"/>
            <a:ext cx="481734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Workbook: Adult acute mental health benchmarking dashboard (england.nhs.uk)</a:t>
            </a:r>
            <a:endParaRPr lang="en-GB" sz="1000" dirty="0">
              <a:solidFill>
                <a:schemeClr val="bg1"/>
              </a:solidFill>
            </a:endParaRPr>
          </a:p>
        </p:txBody>
      </p:sp>
      <p:sp>
        <p:nvSpPr>
          <p:cNvPr id="16" name="Title 1">
            <a:extLst>
              <a:ext uri="{FF2B5EF4-FFF2-40B4-BE49-F238E27FC236}">
                <a16:creationId xmlns:a16="http://schemas.microsoft.com/office/drawing/2014/main" id="{009C9566-DDB9-C1F6-68D5-524821B8667E}"/>
              </a:ext>
            </a:extLst>
          </p:cNvPr>
          <p:cNvSpPr txBox="1">
            <a:spLocks/>
          </p:cNvSpPr>
          <p:nvPr/>
        </p:nvSpPr>
        <p:spPr>
          <a:xfrm>
            <a:off x="-1" y="1"/>
            <a:ext cx="9805481"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Mental Health attendances, 18+ years, Cambridgeshire and Peterborough ICB</a:t>
            </a:r>
          </a:p>
        </p:txBody>
      </p:sp>
      <p:sp>
        <p:nvSpPr>
          <p:cNvPr id="2" name="TextBox 1">
            <a:extLst>
              <a:ext uri="{FF2B5EF4-FFF2-40B4-BE49-F238E27FC236}">
                <a16:creationId xmlns:a16="http://schemas.microsoft.com/office/drawing/2014/main" id="{5C0CF712-9C5A-7962-0C0B-036E85DBD9FA}"/>
              </a:ext>
            </a:extLst>
          </p:cNvPr>
          <p:cNvSpPr txBox="1"/>
          <p:nvPr/>
        </p:nvSpPr>
        <p:spPr>
          <a:xfrm>
            <a:off x="285560" y="3755776"/>
            <a:ext cx="4403886"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number of mental health-related A&amp;E attendances showed fluctuations, but there was no significant change during the period from Mar-22 to Jul-23.</a:t>
            </a:r>
          </a:p>
        </p:txBody>
      </p:sp>
      <p:pic>
        <p:nvPicPr>
          <p:cNvPr id="3" name="Picture 2">
            <a:extLst>
              <a:ext uri="{FF2B5EF4-FFF2-40B4-BE49-F238E27FC236}">
                <a16:creationId xmlns:a16="http://schemas.microsoft.com/office/drawing/2014/main" id="{1147694C-7D7E-18A4-D8DB-749A16B5D61F}"/>
              </a:ext>
            </a:extLst>
          </p:cNvPr>
          <p:cNvPicPr>
            <a:picLocks noChangeAspect="1"/>
          </p:cNvPicPr>
          <p:nvPr/>
        </p:nvPicPr>
        <p:blipFill rotWithShape="1">
          <a:blip r:embed="rId3"/>
          <a:srcRect l="48619"/>
          <a:stretch/>
        </p:blipFill>
        <p:spPr>
          <a:xfrm>
            <a:off x="6342079" y="527157"/>
            <a:ext cx="4138678" cy="2828255"/>
          </a:xfrm>
          <a:prstGeom prst="rect">
            <a:avLst/>
          </a:prstGeom>
        </p:spPr>
      </p:pic>
      <p:sp>
        <p:nvSpPr>
          <p:cNvPr id="5" name="TextBox 4">
            <a:extLst>
              <a:ext uri="{FF2B5EF4-FFF2-40B4-BE49-F238E27FC236}">
                <a16:creationId xmlns:a16="http://schemas.microsoft.com/office/drawing/2014/main" id="{03794834-7737-6026-1FB4-C1FF6D03E124}"/>
              </a:ext>
            </a:extLst>
          </p:cNvPr>
          <p:cNvSpPr txBox="1"/>
          <p:nvPr/>
        </p:nvSpPr>
        <p:spPr>
          <a:xfrm>
            <a:off x="6440005" y="3755776"/>
            <a:ext cx="4403886" cy="954107"/>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accent1">
                    <a:lumMod val="75000"/>
                  </a:schemeClr>
                </a:solidFill>
              </a:rPr>
              <a:t>The percentage of mental health attendances spending over 12 hours in the department has been declining since Dec-22, and in the most recent month it has shown a significant decrease.</a:t>
            </a:r>
          </a:p>
        </p:txBody>
      </p:sp>
    </p:spTree>
    <p:extLst>
      <p:ext uri="{BB962C8B-B14F-4D97-AF65-F5344CB8AC3E}">
        <p14:creationId xmlns:p14="http://schemas.microsoft.com/office/powerpoint/2010/main" val="732521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Mental Health Act (MHA) episodes and detent</a:t>
            </a:r>
            <a:endParaRPr b="1" dirty="0"/>
          </a:p>
        </p:txBody>
      </p:sp>
    </p:spTree>
    <p:extLst>
      <p:ext uri="{BB962C8B-B14F-4D97-AF65-F5344CB8AC3E}">
        <p14:creationId xmlns:p14="http://schemas.microsoft.com/office/powerpoint/2010/main" val="2842748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3048207"/>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A 25% decline has been seen in the financial year 2023 compared to the previous year for the total number of Mental Health Act episodes in CPFT.</a:t>
            </a:r>
          </a:p>
          <a:p>
            <a:pPr marL="285750" indent="-285750">
              <a:lnSpc>
                <a:spcPct val="200000"/>
              </a:lnSpc>
              <a:buFont typeface="Arial" panose="020B0604020202020204" pitchFamily="34" charset="0"/>
              <a:buChar char="•"/>
            </a:pPr>
            <a:r>
              <a:rPr lang="en-GB" sz="1400" dirty="0">
                <a:solidFill>
                  <a:schemeClr val="accent1">
                    <a:lumMod val="75000"/>
                  </a:schemeClr>
                </a:solidFill>
              </a:rPr>
              <a:t>The proportion of people detained in the given month who had been detained in the preceding six months under all sections had a decline in the financial years 2022 and 2023 compared to 2021.</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active community treatment orders has seen a substantial increase over the past two financial years.</a:t>
            </a:r>
          </a:p>
          <a:p>
            <a:pPr marL="285750" indent="-285750">
              <a:lnSpc>
                <a:spcPct val="200000"/>
              </a:lnSpc>
              <a:buFont typeface="Arial" panose="020B0604020202020204" pitchFamily="34" charset="0"/>
              <a:buChar char="•"/>
            </a:pPr>
            <a:r>
              <a:rPr lang="en-GB" sz="1400" dirty="0">
                <a:solidFill>
                  <a:schemeClr val="accent1">
                    <a:lumMod val="75000"/>
                  </a:schemeClr>
                </a:solidFill>
              </a:rPr>
              <a:t>In 2021/22, the rate of detentions under Section 136 per 100,000 population in Cambridgeshire Constabulary was the second highest in the East of England region.</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CB056CD5-D167-1FBD-0B9F-4C4845126723}"/>
              </a:ext>
            </a:extLst>
          </p:cNvPr>
          <p:cNvSpPr txBox="1"/>
          <p:nvPr/>
        </p:nvSpPr>
        <p:spPr>
          <a:xfrm>
            <a:off x="0" y="14290"/>
            <a:ext cx="611227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Mental Health Act</a:t>
            </a:r>
          </a:p>
        </p:txBody>
      </p:sp>
    </p:spTree>
    <p:extLst>
      <p:ext uri="{BB962C8B-B14F-4D97-AF65-F5344CB8AC3E}">
        <p14:creationId xmlns:p14="http://schemas.microsoft.com/office/powerpoint/2010/main" val="61564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5202643"/>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In Cambridgeshire and Peterborough, Census 2021 estimates show that there are over 579,960 people aged 15 to 64, which is about 64.8% of the total population.</a:t>
            </a:r>
          </a:p>
          <a:p>
            <a:pPr marL="285750" indent="-285750" fontAlgn="b">
              <a:lnSpc>
                <a:spcPct val="200000"/>
              </a:lnSpc>
              <a:spcBef>
                <a:spcPts val="0"/>
              </a:spcBef>
              <a:spcAft>
                <a:spcPts val="0"/>
              </a:spcAft>
              <a:buFont typeface="Arial" panose="020B0604020202020204" pitchFamily="34" charset="0"/>
              <a:buChar char="•"/>
            </a:pPr>
            <a:r>
              <a:rPr lang="en-GB" sz="1400" dirty="0">
                <a:solidFill>
                  <a:schemeClr val="accent1">
                    <a:lumMod val="75000"/>
                  </a:schemeClr>
                </a:solidFill>
              </a:rPr>
              <a:t>Around one quarter of the overall population in Peterborough and Cambridge City comprises “Asian, Asian British or Asian Welsh”, “black, black British, black Welsh, Caribbean or African”, “mixed or multiple ethnic groups” and “other ethnic group”.</a:t>
            </a:r>
          </a:p>
          <a:p>
            <a:pPr marL="285750" indent="-285750">
              <a:lnSpc>
                <a:spcPct val="200000"/>
              </a:lnSpc>
              <a:buFont typeface="Arial" panose="020B0604020202020204" pitchFamily="34" charset="0"/>
              <a:buChar char="•"/>
            </a:pPr>
            <a:r>
              <a:rPr lang="en-GB" sz="1400" dirty="0">
                <a:solidFill>
                  <a:schemeClr val="accent1">
                    <a:lumMod val="75000"/>
                  </a:schemeClr>
                </a:solidFill>
              </a:rPr>
              <a:t>The highest percentage increase in the working-age population between Census 2011 and 2021 is seen in Cambridge (+18%), followed by Peterborough (+14%). Overall, an increase of 7.9% is seen in Cambridgeshire and Peterborough.</a:t>
            </a:r>
          </a:p>
          <a:p>
            <a:pPr marL="285750" indent="-285750">
              <a:lnSpc>
                <a:spcPct val="200000"/>
              </a:lnSpc>
              <a:buFont typeface="Arial" panose="020B0604020202020204" pitchFamily="34" charset="0"/>
              <a:buChar char="•"/>
            </a:pPr>
            <a:r>
              <a:rPr lang="en-GB" sz="1400" dirty="0">
                <a:solidFill>
                  <a:schemeClr val="accent1">
                    <a:lumMod val="75000"/>
                  </a:schemeClr>
                </a:solidFill>
              </a:rPr>
              <a:t>There will be an increase in the working-age population by 16.6% (73,270) from 2021 to 2041 in Cambridgeshire and 12.4% (17,300) in Peterborough. These are locally produced estimates based on what is currently known about our population and local plans for development; they are subject to change. </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A2D47F26-CB45-CC10-3165-1FA6728580CC}"/>
              </a:ext>
            </a:extLst>
          </p:cNvPr>
          <p:cNvSpPr txBox="1"/>
          <p:nvPr/>
        </p:nvSpPr>
        <p:spPr>
          <a:xfrm>
            <a:off x="-2958" y="14290"/>
            <a:ext cx="12194958"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Demographics</a:t>
            </a:r>
          </a:p>
        </p:txBody>
      </p:sp>
    </p:spTree>
    <p:extLst>
      <p:ext uri="{BB962C8B-B14F-4D97-AF65-F5344CB8AC3E}">
        <p14:creationId xmlns:p14="http://schemas.microsoft.com/office/powerpoint/2010/main" val="3414734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under the MHA, All-ages, June 2023, England</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5225143"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Mental Health Act Dashboard (england.nhs.uk)</a:t>
            </a:r>
            <a:endParaRPr lang="en-GB" sz="1000">
              <a:solidFill>
                <a:schemeClr val="bg1"/>
              </a:solidFill>
            </a:endParaRPr>
          </a:p>
        </p:txBody>
      </p:sp>
      <p:sp>
        <p:nvSpPr>
          <p:cNvPr id="4" name="Content Placeholder 6">
            <a:extLst>
              <a:ext uri="{FF2B5EF4-FFF2-40B4-BE49-F238E27FC236}">
                <a16:creationId xmlns:a16="http://schemas.microsoft.com/office/drawing/2014/main" id="{5583A7B8-F658-DEFA-8A9B-85250FE7547E}"/>
              </a:ext>
            </a:extLst>
          </p:cNvPr>
          <p:cNvSpPr txBox="1">
            <a:spLocks/>
          </p:cNvSpPr>
          <p:nvPr/>
        </p:nvSpPr>
        <p:spPr>
          <a:xfrm>
            <a:off x="394635" y="4630623"/>
            <a:ext cx="11059427" cy="14621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Nationally, the highest proportion of detention was under Section 2, with 45% of the total detentions in June 2023, followed by Section 3 (27%) and Section 136 (14%).</a:t>
            </a:r>
          </a:p>
        </p:txBody>
      </p:sp>
      <p:graphicFrame>
        <p:nvGraphicFramePr>
          <p:cNvPr id="3" name="Chart 2">
            <a:extLst>
              <a:ext uri="{FF2B5EF4-FFF2-40B4-BE49-F238E27FC236}">
                <a16:creationId xmlns:a16="http://schemas.microsoft.com/office/drawing/2014/main" id="{EFDDEF5F-C8ED-955E-60EE-0D070A2483AD}"/>
              </a:ext>
            </a:extLst>
          </p:cNvPr>
          <p:cNvGraphicFramePr>
            <a:graphicFrameLocks/>
          </p:cNvGraphicFramePr>
          <p:nvPr>
            <p:extLst>
              <p:ext uri="{D42A27DB-BD31-4B8C-83A1-F6EECF244321}">
                <p14:modId xmlns:p14="http://schemas.microsoft.com/office/powerpoint/2010/main" val="2620468745"/>
              </p:ext>
            </p:extLst>
          </p:nvPr>
        </p:nvGraphicFramePr>
        <p:xfrm>
          <a:off x="454119" y="891480"/>
          <a:ext cx="10940458" cy="31897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4066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Uses of Act and duration of episodes, 18 – 64 years,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graphicFrame>
        <p:nvGraphicFramePr>
          <p:cNvPr id="6" name="Chart 5">
            <a:extLst>
              <a:ext uri="{FF2B5EF4-FFF2-40B4-BE49-F238E27FC236}">
                <a16:creationId xmlns:a16="http://schemas.microsoft.com/office/drawing/2014/main" id="{7B66160F-8321-8FEA-5915-47C4E3B26B3A}"/>
              </a:ext>
            </a:extLst>
          </p:cNvPr>
          <p:cNvGraphicFramePr>
            <a:graphicFrameLocks/>
          </p:cNvGraphicFramePr>
          <p:nvPr>
            <p:extLst>
              <p:ext uri="{D42A27DB-BD31-4B8C-83A1-F6EECF244321}">
                <p14:modId xmlns:p14="http://schemas.microsoft.com/office/powerpoint/2010/main" val="46666694"/>
              </p:ext>
            </p:extLst>
          </p:nvPr>
        </p:nvGraphicFramePr>
        <p:xfrm>
          <a:off x="125128" y="444389"/>
          <a:ext cx="5659655" cy="2408463"/>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6">
            <a:extLst>
              <a:ext uri="{FF2B5EF4-FFF2-40B4-BE49-F238E27FC236}">
                <a16:creationId xmlns:a16="http://schemas.microsoft.com/office/drawing/2014/main" id="{EC5D97E0-134D-A87C-BD52-80B2AA21E047}"/>
              </a:ext>
            </a:extLst>
          </p:cNvPr>
          <p:cNvSpPr txBox="1">
            <a:spLocks/>
          </p:cNvSpPr>
          <p:nvPr/>
        </p:nvSpPr>
        <p:spPr>
          <a:xfrm>
            <a:off x="88346" y="5506592"/>
            <a:ext cx="11803549" cy="106117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A 25% decline has been seen in the financial year 2023 compared to the previous year for the total number of Mental Health Act episodes in Cambridgeshire and Peterborough NHS Foundation Trust.  </a:t>
            </a:r>
          </a:p>
          <a:p>
            <a:pPr marL="285750" indent="-285750">
              <a:lnSpc>
                <a:spcPct val="120000"/>
              </a:lnSpc>
              <a:spcBef>
                <a:spcPts val="0"/>
              </a:spcBef>
            </a:pPr>
            <a:r>
              <a:rPr lang="en-GB" sz="1400" dirty="0"/>
              <a:t>The average length of MHA episodes for Section 2 shows an increasing trend in recent years, while a declining trend is seen for episodes detained under Section 3.</a:t>
            </a:r>
            <a:endParaRPr lang="en-GB" sz="1700" dirty="0"/>
          </a:p>
        </p:txBody>
      </p:sp>
      <p:graphicFrame>
        <p:nvGraphicFramePr>
          <p:cNvPr id="11" name="Chart 10">
            <a:extLst>
              <a:ext uri="{FF2B5EF4-FFF2-40B4-BE49-F238E27FC236}">
                <a16:creationId xmlns:a16="http://schemas.microsoft.com/office/drawing/2014/main" id="{F4DE85D6-D2BB-CB76-A32C-FBD4738356F2}"/>
              </a:ext>
            </a:extLst>
          </p:cNvPr>
          <p:cNvGraphicFramePr>
            <a:graphicFrameLocks/>
          </p:cNvGraphicFramePr>
          <p:nvPr>
            <p:extLst>
              <p:ext uri="{D42A27DB-BD31-4B8C-83A1-F6EECF244321}">
                <p14:modId xmlns:p14="http://schemas.microsoft.com/office/powerpoint/2010/main" val="2116938858"/>
              </p:ext>
            </p:extLst>
          </p:nvPr>
        </p:nvGraphicFramePr>
        <p:xfrm>
          <a:off x="125128" y="2911524"/>
          <a:ext cx="3621924" cy="25506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9CA53DC9-62C9-78EA-9217-FC223A53131E}"/>
              </a:ext>
            </a:extLst>
          </p:cNvPr>
          <p:cNvGraphicFramePr>
            <a:graphicFrameLocks/>
          </p:cNvGraphicFramePr>
          <p:nvPr>
            <p:extLst>
              <p:ext uri="{D42A27DB-BD31-4B8C-83A1-F6EECF244321}">
                <p14:modId xmlns:p14="http://schemas.microsoft.com/office/powerpoint/2010/main" val="1226151004"/>
              </p:ext>
            </p:extLst>
          </p:nvPr>
        </p:nvGraphicFramePr>
        <p:xfrm>
          <a:off x="5915026" y="444390"/>
          <a:ext cx="4019550" cy="23684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DA0FC731-50CF-7514-6382-140328C8D9B5}"/>
              </a:ext>
            </a:extLst>
          </p:cNvPr>
          <p:cNvGraphicFramePr>
            <a:graphicFrameLocks/>
          </p:cNvGraphicFramePr>
          <p:nvPr>
            <p:extLst>
              <p:ext uri="{D42A27DB-BD31-4B8C-83A1-F6EECF244321}">
                <p14:modId xmlns:p14="http://schemas.microsoft.com/office/powerpoint/2010/main" val="1059532817"/>
              </p:ext>
            </p:extLst>
          </p:nvPr>
        </p:nvGraphicFramePr>
        <p:xfrm>
          <a:off x="5915027" y="2951386"/>
          <a:ext cx="4019550" cy="2523816"/>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9">
            <a:extLst>
              <a:ext uri="{FF2B5EF4-FFF2-40B4-BE49-F238E27FC236}">
                <a16:creationId xmlns:a16="http://schemas.microsoft.com/office/drawing/2014/main" id="{A9A79D38-CC34-76B5-B92C-F000EE07471F}"/>
              </a:ext>
            </a:extLst>
          </p:cNvPr>
          <p:cNvPicPr>
            <a:picLocks noChangeAspect="1"/>
          </p:cNvPicPr>
          <p:nvPr/>
        </p:nvPicPr>
        <p:blipFill>
          <a:blip r:embed="rId8"/>
          <a:stretch>
            <a:fillRect/>
          </a:stretch>
        </p:blipFill>
        <p:spPr>
          <a:xfrm>
            <a:off x="10064819" y="727549"/>
            <a:ext cx="1847850" cy="1952625"/>
          </a:xfrm>
          <a:prstGeom prst="rect">
            <a:avLst/>
          </a:prstGeom>
        </p:spPr>
      </p:pic>
      <p:sp>
        <p:nvSpPr>
          <p:cNvPr id="15" name="TextBox 14">
            <a:extLst>
              <a:ext uri="{FF2B5EF4-FFF2-40B4-BE49-F238E27FC236}">
                <a16:creationId xmlns:a16="http://schemas.microsoft.com/office/drawing/2014/main" id="{94C7BB99-A8CF-F58D-0921-051C9B786E1B}"/>
              </a:ext>
            </a:extLst>
          </p:cNvPr>
          <p:cNvSpPr txBox="1"/>
          <p:nvPr/>
        </p:nvSpPr>
        <p:spPr>
          <a:xfrm>
            <a:off x="10044046" y="368657"/>
            <a:ext cx="2147954" cy="461665"/>
          </a:xfrm>
          <a:prstGeom prst="rect">
            <a:avLst/>
          </a:prstGeom>
          <a:noFill/>
        </p:spPr>
        <p:txBody>
          <a:bodyPr wrap="square" rtlCol="0">
            <a:spAutoFit/>
          </a:bodyPr>
          <a:lstStyle/>
          <a:p>
            <a:r>
              <a:rPr lang="en-GB" sz="1200" dirty="0"/>
              <a:t>Average length by financial year, April 2019 to June 2023</a:t>
            </a:r>
          </a:p>
        </p:txBody>
      </p:sp>
      <p:sp>
        <p:nvSpPr>
          <p:cNvPr id="16" name="TextBox 15">
            <a:extLst>
              <a:ext uri="{FF2B5EF4-FFF2-40B4-BE49-F238E27FC236}">
                <a16:creationId xmlns:a16="http://schemas.microsoft.com/office/drawing/2014/main" id="{718A3B27-DF76-4D1E-786B-3F803EED95B3}"/>
              </a:ext>
            </a:extLst>
          </p:cNvPr>
          <p:cNvSpPr txBox="1"/>
          <p:nvPr/>
        </p:nvSpPr>
        <p:spPr>
          <a:xfrm>
            <a:off x="3757062" y="2985339"/>
            <a:ext cx="2027721" cy="461665"/>
          </a:xfrm>
          <a:prstGeom prst="rect">
            <a:avLst/>
          </a:prstGeom>
          <a:noFill/>
        </p:spPr>
        <p:txBody>
          <a:bodyPr wrap="square" rtlCol="0">
            <a:spAutoFit/>
          </a:bodyPr>
          <a:lstStyle/>
          <a:p>
            <a:r>
              <a:rPr lang="en-GB" sz="1200" dirty="0"/>
              <a:t>Average length by financial year, April 2019 to May 2023</a:t>
            </a:r>
          </a:p>
        </p:txBody>
      </p:sp>
      <p:pic>
        <p:nvPicPr>
          <p:cNvPr id="18" name="Picture 17">
            <a:extLst>
              <a:ext uri="{FF2B5EF4-FFF2-40B4-BE49-F238E27FC236}">
                <a16:creationId xmlns:a16="http://schemas.microsoft.com/office/drawing/2014/main" id="{A3792ECC-85ED-F9C4-A3F5-6603275C5097}"/>
              </a:ext>
            </a:extLst>
          </p:cNvPr>
          <p:cNvPicPr>
            <a:picLocks noChangeAspect="1"/>
          </p:cNvPicPr>
          <p:nvPr/>
        </p:nvPicPr>
        <p:blipFill>
          <a:blip r:embed="rId9"/>
          <a:stretch>
            <a:fillRect/>
          </a:stretch>
        </p:blipFill>
        <p:spPr>
          <a:xfrm>
            <a:off x="3757062" y="3431330"/>
            <a:ext cx="1828800" cy="1952625"/>
          </a:xfrm>
          <a:prstGeom prst="rect">
            <a:avLst/>
          </a:prstGeom>
        </p:spPr>
      </p:pic>
      <p:sp>
        <p:nvSpPr>
          <p:cNvPr id="19" name="Rectangle 18">
            <a:extLst>
              <a:ext uri="{FF2B5EF4-FFF2-40B4-BE49-F238E27FC236}">
                <a16:creationId xmlns:a16="http://schemas.microsoft.com/office/drawing/2014/main" id="{FCDB9DC3-AF96-42D0-C491-6C83345C1EB3}"/>
              </a:ext>
            </a:extLst>
          </p:cNvPr>
          <p:cNvSpPr/>
          <p:nvPr/>
        </p:nvSpPr>
        <p:spPr>
          <a:xfrm>
            <a:off x="88346" y="2875573"/>
            <a:ext cx="5696437" cy="263102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32B18D0-B059-F31F-6B3A-39DF0236892A}"/>
              </a:ext>
            </a:extLst>
          </p:cNvPr>
          <p:cNvSpPr/>
          <p:nvPr/>
        </p:nvSpPr>
        <p:spPr>
          <a:xfrm>
            <a:off x="5894253" y="388351"/>
            <a:ext cx="6172619" cy="246258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099A9B56-9296-1865-039B-8925D46A3C95}"/>
              </a:ext>
            </a:extLst>
          </p:cNvPr>
          <p:cNvPicPr>
            <a:picLocks noChangeAspect="1"/>
          </p:cNvPicPr>
          <p:nvPr/>
        </p:nvPicPr>
        <p:blipFill rotWithShape="1">
          <a:blip r:embed="rId10"/>
          <a:srcRect l="3279"/>
          <a:stretch/>
        </p:blipFill>
        <p:spPr>
          <a:xfrm>
            <a:off x="10040161" y="3409864"/>
            <a:ext cx="1851734" cy="1924050"/>
          </a:xfrm>
          <a:prstGeom prst="rect">
            <a:avLst/>
          </a:prstGeom>
        </p:spPr>
      </p:pic>
      <p:sp>
        <p:nvSpPr>
          <p:cNvPr id="23" name="TextBox 22">
            <a:extLst>
              <a:ext uri="{FF2B5EF4-FFF2-40B4-BE49-F238E27FC236}">
                <a16:creationId xmlns:a16="http://schemas.microsoft.com/office/drawing/2014/main" id="{5B1FCC7C-3619-96D8-5632-B4C5AB843766}"/>
              </a:ext>
            </a:extLst>
          </p:cNvPr>
          <p:cNvSpPr txBox="1"/>
          <p:nvPr/>
        </p:nvSpPr>
        <p:spPr>
          <a:xfrm>
            <a:off x="9991216" y="2977394"/>
            <a:ext cx="1995055" cy="461665"/>
          </a:xfrm>
          <a:prstGeom prst="rect">
            <a:avLst/>
          </a:prstGeom>
          <a:noFill/>
        </p:spPr>
        <p:txBody>
          <a:bodyPr wrap="square" rtlCol="0">
            <a:spAutoFit/>
          </a:bodyPr>
          <a:lstStyle/>
          <a:p>
            <a:r>
              <a:rPr lang="en-GB" sz="1200" dirty="0"/>
              <a:t>Average length by financial year, April 2019 to May 2023</a:t>
            </a:r>
          </a:p>
        </p:txBody>
      </p:sp>
      <p:sp>
        <p:nvSpPr>
          <p:cNvPr id="24" name="Rectangle 23">
            <a:extLst>
              <a:ext uri="{FF2B5EF4-FFF2-40B4-BE49-F238E27FC236}">
                <a16:creationId xmlns:a16="http://schemas.microsoft.com/office/drawing/2014/main" id="{47051928-E9E6-9B11-AA9B-52A94A2716F4}"/>
              </a:ext>
            </a:extLst>
          </p:cNvPr>
          <p:cNvSpPr/>
          <p:nvPr/>
        </p:nvSpPr>
        <p:spPr>
          <a:xfrm>
            <a:off x="5894253" y="2897245"/>
            <a:ext cx="6172619" cy="263102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2442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Admissions and detentions under the Act, 18 – 64 years,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5" name="TextBox 4">
            <a:extLst>
              <a:ext uri="{FF2B5EF4-FFF2-40B4-BE49-F238E27FC236}">
                <a16:creationId xmlns:a16="http://schemas.microsoft.com/office/drawing/2014/main" id="{1498A583-7278-6362-CD0C-4580C043B929}"/>
              </a:ext>
            </a:extLst>
          </p:cNvPr>
          <p:cNvSpPr txBox="1"/>
          <p:nvPr/>
        </p:nvSpPr>
        <p:spPr>
          <a:xfrm>
            <a:off x="5486400" y="1666240"/>
            <a:ext cx="381836" cy="246221"/>
          </a:xfrm>
          <a:prstGeom prst="rect">
            <a:avLst/>
          </a:prstGeom>
          <a:noFill/>
        </p:spPr>
        <p:txBody>
          <a:bodyPr wrap="none" rtlCol="0">
            <a:spAutoFit/>
          </a:bodyPr>
          <a:lstStyle/>
          <a:p>
            <a:r>
              <a:rPr lang="en-GB" sz="1000">
                <a:solidFill>
                  <a:schemeClr val="bg1"/>
                </a:solidFill>
              </a:rPr>
              <a:t>255</a:t>
            </a:r>
          </a:p>
        </p:txBody>
      </p:sp>
      <p:graphicFrame>
        <p:nvGraphicFramePr>
          <p:cNvPr id="3" name="Chart 2">
            <a:extLst>
              <a:ext uri="{FF2B5EF4-FFF2-40B4-BE49-F238E27FC236}">
                <a16:creationId xmlns:a16="http://schemas.microsoft.com/office/drawing/2014/main" id="{C92A06E4-11F5-4559-92CB-57655D2DDD1B}"/>
              </a:ext>
            </a:extLst>
          </p:cNvPr>
          <p:cNvGraphicFramePr>
            <a:graphicFrameLocks/>
          </p:cNvGraphicFramePr>
          <p:nvPr>
            <p:extLst>
              <p:ext uri="{D42A27DB-BD31-4B8C-83A1-F6EECF244321}">
                <p14:modId xmlns:p14="http://schemas.microsoft.com/office/powerpoint/2010/main" val="4257269034"/>
              </p:ext>
            </p:extLst>
          </p:nvPr>
        </p:nvGraphicFramePr>
        <p:xfrm>
          <a:off x="100669" y="436666"/>
          <a:ext cx="6191074" cy="3007402"/>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6">
            <a:extLst>
              <a:ext uri="{FF2B5EF4-FFF2-40B4-BE49-F238E27FC236}">
                <a16:creationId xmlns:a16="http://schemas.microsoft.com/office/drawing/2014/main" id="{DE4B79EC-885D-783C-FF72-8FC0F6CD3FC2}"/>
              </a:ext>
            </a:extLst>
          </p:cNvPr>
          <p:cNvSpPr txBox="1">
            <a:spLocks/>
          </p:cNvSpPr>
          <p:nvPr/>
        </p:nvSpPr>
        <p:spPr>
          <a:xfrm>
            <a:off x="100670" y="3766623"/>
            <a:ext cx="6191074" cy="25754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new monthly admissions shows a substantial decrease over the last couple of years. </a:t>
            </a:r>
          </a:p>
          <a:p>
            <a:pPr marL="285750" indent="-285750">
              <a:lnSpc>
                <a:spcPct val="120000"/>
              </a:lnSpc>
              <a:spcBef>
                <a:spcPts val="0"/>
              </a:spcBef>
            </a:pPr>
            <a:r>
              <a:rPr lang="en-GB" sz="1400" dirty="0"/>
              <a:t>During the 12-month period between Jun-22 to May-23, the total number of new monthly admissions was 585 compared to 875 in the previous year (a decline of 33%). </a:t>
            </a:r>
          </a:p>
          <a:p>
            <a:pPr marL="285750" indent="-285750">
              <a:lnSpc>
                <a:spcPct val="120000"/>
              </a:lnSpc>
              <a:spcBef>
                <a:spcPts val="0"/>
              </a:spcBef>
            </a:pPr>
            <a:r>
              <a:rPr lang="en-GB" sz="1400" dirty="0"/>
              <a:t>The number of new monthly admissions where the person is detained under the MHA in the 24 hours pre-admissions or post-admissions has declined from 315 in Jun-21 to May-22 to 230 in the most recent 12-month period (27%  decline).</a:t>
            </a:r>
          </a:p>
          <a:p>
            <a:pPr marL="285750" indent="-285750">
              <a:lnSpc>
                <a:spcPct val="120000"/>
              </a:lnSpc>
              <a:spcBef>
                <a:spcPts val="0"/>
              </a:spcBef>
            </a:pPr>
            <a:endParaRPr lang="en-GB" sz="1400" dirty="0"/>
          </a:p>
          <a:p>
            <a:pPr marL="0" indent="0">
              <a:lnSpc>
                <a:spcPct val="120000"/>
              </a:lnSpc>
              <a:spcBef>
                <a:spcPts val="0"/>
              </a:spcBef>
              <a:buNone/>
            </a:pPr>
            <a:endParaRPr lang="en-GB" sz="1700" dirty="0"/>
          </a:p>
        </p:txBody>
      </p:sp>
      <p:sp>
        <p:nvSpPr>
          <p:cNvPr id="9" name="Content Placeholder 6">
            <a:extLst>
              <a:ext uri="{FF2B5EF4-FFF2-40B4-BE49-F238E27FC236}">
                <a16:creationId xmlns:a16="http://schemas.microsoft.com/office/drawing/2014/main" id="{E95732A8-BF68-A771-B98D-567963B76D2C}"/>
              </a:ext>
            </a:extLst>
          </p:cNvPr>
          <p:cNvSpPr txBox="1">
            <a:spLocks/>
          </p:cNvSpPr>
          <p:nvPr/>
        </p:nvSpPr>
        <p:spPr>
          <a:xfrm>
            <a:off x="6986161" y="3766622"/>
            <a:ext cx="4890780" cy="2055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people detained in the given month who had been detained in the preceding six months under all sections shows a decline in the financial years 2022 and 2023 compared to 2021.</a:t>
            </a:r>
          </a:p>
          <a:p>
            <a:pPr marL="285750" indent="-285750">
              <a:lnSpc>
                <a:spcPct val="120000"/>
              </a:lnSpc>
              <a:spcBef>
                <a:spcPts val="0"/>
              </a:spcBef>
            </a:pPr>
            <a:r>
              <a:rPr lang="en-GB" sz="1400" dirty="0"/>
              <a:t>During the period from April to June 2023, about 30% of the people had repeat detentions. This is not a full year of data compared to the other years. </a:t>
            </a:r>
            <a:endParaRPr lang="en-GB" sz="1400" dirty="0">
              <a:cs typeface="Calibri"/>
            </a:endParaRPr>
          </a:p>
          <a:p>
            <a:pPr marL="0" indent="0">
              <a:lnSpc>
                <a:spcPct val="120000"/>
              </a:lnSpc>
              <a:spcBef>
                <a:spcPts val="0"/>
              </a:spcBef>
              <a:buNone/>
            </a:pPr>
            <a:endParaRPr lang="en-GB" sz="1700" dirty="0"/>
          </a:p>
        </p:txBody>
      </p:sp>
      <p:pic>
        <p:nvPicPr>
          <p:cNvPr id="22" name="Picture 21">
            <a:extLst>
              <a:ext uri="{FF2B5EF4-FFF2-40B4-BE49-F238E27FC236}">
                <a16:creationId xmlns:a16="http://schemas.microsoft.com/office/drawing/2014/main" id="{F9B53F68-9FD5-FE29-B0C4-D4A901BA932F}"/>
              </a:ext>
            </a:extLst>
          </p:cNvPr>
          <p:cNvPicPr>
            <a:picLocks noChangeAspect="1"/>
          </p:cNvPicPr>
          <p:nvPr/>
        </p:nvPicPr>
        <p:blipFill>
          <a:blip r:embed="rId5"/>
          <a:stretch>
            <a:fillRect/>
          </a:stretch>
        </p:blipFill>
        <p:spPr>
          <a:xfrm>
            <a:off x="7531304" y="823254"/>
            <a:ext cx="2479198" cy="2784706"/>
          </a:xfrm>
          <a:prstGeom prst="rect">
            <a:avLst/>
          </a:prstGeom>
        </p:spPr>
      </p:pic>
      <p:sp>
        <p:nvSpPr>
          <p:cNvPr id="23" name="TextBox 22">
            <a:extLst>
              <a:ext uri="{FF2B5EF4-FFF2-40B4-BE49-F238E27FC236}">
                <a16:creationId xmlns:a16="http://schemas.microsoft.com/office/drawing/2014/main" id="{33E0F7CC-9724-9F91-4BF1-B89255A67BDD}"/>
              </a:ext>
            </a:extLst>
          </p:cNvPr>
          <p:cNvSpPr txBox="1"/>
          <p:nvPr/>
        </p:nvSpPr>
        <p:spPr>
          <a:xfrm>
            <a:off x="7162189" y="515477"/>
            <a:ext cx="5107039" cy="307777"/>
          </a:xfrm>
          <a:prstGeom prst="rect">
            <a:avLst/>
          </a:prstGeom>
          <a:noFill/>
        </p:spPr>
        <p:txBody>
          <a:bodyPr wrap="none" rtlCol="0">
            <a:spAutoFit/>
          </a:bodyPr>
          <a:lstStyle/>
          <a:p>
            <a:r>
              <a:rPr lang="en-GB" sz="1400">
                <a:solidFill>
                  <a:schemeClr val="accent1">
                    <a:lumMod val="75000"/>
                  </a:schemeClr>
                </a:solidFill>
              </a:rPr>
              <a:t>Proportion of repeat detentions within 6 months (Apr-19 to Jun-23)</a:t>
            </a:r>
          </a:p>
        </p:txBody>
      </p:sp>
    </p:spTree>
    <p:extLst>
      <p:ext uri="{BB962C8B-B14F-4D97-AF65-F5344CB8AC3E}">
        <p14:creationId xmlns:p14="http://schemas.microsoft.com/office/powerpoint/2010/main" val="3095793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Community Treatment Orders, 18 – 64 years,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graphicFrame>
        <p:nvGraphicFramePr>
          <p:cNvPr id="10" name="Chart 9">
            <a:extLst>
              <a:ext uri="{FF2B5EF4-FFF2-40B4-BE49-F238E27FC236}">
                <a16:creationId xmlns:a16="http://schemas.microsoft.com/office/drawing/2014/main" id="{E76EDE63-CA33-B6B0-E25D-DAA1AABA9CC6}"/>
              </a:ext>
            </a:extLst>
          </p:cNvPr>
          <p:cNvGraphicFramePr>
            <a:graphicFrameLocks/>
          </p:cNvGraphicFramePr>
          <p:nvPr>
            <p:extLst>
              <p:ext uri="{D42A27DB-BD31-4B8C-83A1-F6EECF244321}">
                <p14:modId xmlns:p14="http://schemas.microsoft.com/office/powerpoint/2010/main" val="2013161950"/>
              </p:ext>
            </p:extLst>
          </p:nvPr>
        </p:nvGraphicFramePr>
        <p:xfrm>
          <a:off x="200476" y="521193"/>
          <a:ext cx="6376594" cy="3048272"/>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6">
            <a:extLst>
              <a:ext uri="{FF2B5EF4-FFF2-40B4-BE49-F238E27FC236}">
                <a16:creationId xmlns:a16="http://schemas.microsoft.com/office/drawing/2014/main" id="{3DC67499-B1AF-9EB7-06C0-E2348C49018E}"/>
              </a:ext>
            </a:extLst>
          </p:cNvPr>
          <p:cNvSpPr txBox="1">
            <a:spLocks/>
          </p:cNvSpPr>
          <p:nvPr/>
        </p:nvSpPr>
        <p:spPr>
          <a:xfrm>
            <a:off x="100670" y="3766623"/>
            <a:ext cx="6191074" cy="1359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active community treatment orders in Cambridgeshire and Peterborough shows a substantial increase over the past 2 financial years.</a:t>
            </a:r>
          </a:p>
          <a:p>
            <a:pPr marL="285750" indent="-285750">
              <a:lnSpc>
                <a:spcPct val="120000"/>
              </a:lnSpc>
              <a:spcBef>
                <a:spcPts val="0"/>
              </a:spcBef>
            </a:pPr>
            <a:r>
              <a:rPr lang="en-GB" sz="1400"/>
              <a:t>A three-fold increase is seen from the financial year 2022 to 2023.</a:t>
            </a:r>
            <a:endParaRPr lang="en-GB" sz="1700"/>
          </a:p>
        </p:txBody>
      </p:sp>
    </p:spTree>
    <p:extLst>
      <p:ext uri="{BB962C8B-B14F-4D97-AF65-F5344CB8AC3E}">
        <p14:creationId xmlns:p14="http://schemas.microsoft.com/office/powerpoint/2010/main" val="1081823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4" name="Picture 3">
            <a:extLst>
              <a:ext uri="{FF2B5EF4-FFF2-40B4-BE49-F238E27FC236}">
                <a16:creationId xmlns:a16="http://schemas.microsoft.com/office/drawing/2014/main" id="{8BD5D2DB-B5E3-8AA7-9807-5743BD11E3F5}"/>
              </a:ext>
            </a:extLst>
          </p:cNvPr>
          <p:cNvPicPr>
            <a:picLocks noChangeAspect="1"/>
          </p:cNvPicPr>
          <p:nvPr/>
        </p:nvPicPr>
        <p:blipFill rotWithShape="1">
          <a:blip r:embed="rId4"/>
          <a:srcRect b="9083"/>
          <a:stretch/>
        </p:blipFill>
        <p:spPr>
          <a:xfrm>
            <a:off x="283444" y="739391"/>
            <a:ext cx="9353550" cy="3437974"/>
          </a:xfrm>
          <a:prstGeom prst="rect">
            <a:avLst/>
          </a:prstGeom>
          <a:ln>
            <a:solidFill>
              <a:schemeClr val="bg2">
                <a:lumMod val="75000"/>
              </a:schemeClr>
            </a:solidFill>
          </a:ln>
        </p:spPr>
      </p:pic>
      <p:sp>
        <p:nvSpPr>
          <p:cNvPr id="2" name="Content Placeholder 6">
            <a:extLst>
              <a:ext uri="{FF2B5EF4-FFF2-40B4-BE49-F238E27FC236}">
                <a16:creationId xmlns:a16="http://schemas.microsoft.com/office/drawing/2014/main" id="{4635AFE4-87F8-8B04-6835-9DD5B6011DC3}"/>
              </a:ext>
            </a:extLst>
          </p:cNvPr>
          <p:cNvSpPr txBox="1">
            <a:spLocks/>
          </p:cNvSpPr>
          <p:nvPr/>
        </p:nvSpPr>
        <p:spPr>
          <a:xfrm>
            <a:off x="283444" y="4478893"/>
            <a:ext cx="11469002" cy="1359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During the 12-month period ending June 2023, about 83% of the people detained via the criminal justice system and 70% via the community treatment order were men in Cambridgeshire and Peterborough.</a:t>
            </a:r>
          </a:p>
          <a:p>
            <a:pPr marL="285750" indent="-285750">
              <a:lnSpc>
                <a:spcPct val="120000"/>
              </a:lnSpc>
              <a:spcBef>
                <a:spcPts val="0"/>
              </a:spcBef>
            </a:pPr>
            <a:r>
              <a:rPr lang="en-GB" sz="1400" dirty="0"/>
              <a:t>The proportion of women detained under Section 136 (55%) and other short-term orders (62%) is higher than that of men for this period.</a:t>
            </a:r>
            <a:endParaRPr lang="en-GB" sz="1700" dirty="0"/>
          </a:p>
        </p:txBody>
      </p:sp>
    </p:spTree>
    <p:extLst>
      <p:ext uri="{BB962C8B-B14F-4D97-AF65-F5344CB8AC3E}">
        <p14:creationId xmlns:p14="http://schemas.microsoft.com/office/powerpoint/2010/main" val="294756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4" name="Picture 3">
            <a:extLst>
              <a:ext uri="{FF2B5EF4-FFF2-40B4-BE49-F238E27FC236}">
                <a16:creationId xmlns:a16="http://schemas.microsoft.com/office/drawing/2014/main" id="{5BE7BEA1-FD62-73D4-E455-90C343EE14B6}"/>
              </a:ext>
            </a:extLst>
          </p:cNvPr>
          <p:cNvPicPr>
            <a:picLocks noChangeAspect="1"/>
          </p:cNvPicPr>
          <p:nvPr/>
        </p:nvPicPr>
        <p:blipFill rotWithShape="1">
          <a:blip r:embed="rId4"/>
          <a:srcRect b="8122"/>
          <a:stretch/>
        </p:blipFill>
        <p:spPr>
          <a:xfrm>
            <a:off x="180975" y="552450"/>
            <a:ext cx="8380369" cy="3114675"/>
          </a:xfrm>
          <a:prstGeom prst="rect">
            <a:avLst/>
          </a:prstGeom>
          <a:solidFill>
            <a:srgbClr val="CE69BE"/>
          </a:solidFill>
          <a:ln>
            <a:solidFill>
              <a:schemeClr val="bg1">
                <a:lumMod val="65000"/>
              </a:schemeClr>
            </a:solidFill>
          </a:ln>
        </p:spPr>
      </p:pic>
      <p:sp>
        <p:nvSpPr>
          <p:cNvPr id="2" name="Content Placeholder 6">
            <a:extLst>
              <a:ext uri="{FF2B5EF4-FFF2-40B4-BE49-F238E27FC236}">
                <a16:creationId xmlns:a16="http://schemas.microsoft.com/office/drawing/2014/main" id="{9CF82DFB-8622-F93D-95F5-0F38187987DD}"/>
              </a:ext>
            </a:extLst>
          </p:cNvPr>
          <p:cNvSpPr txBox="1">
            <a:spLocks/>
          </p:cNvSpPr>
          <p:nvPr/>
        </p:nvSpPr>
        <p:spPr>
          <a:xfrm>
            <a:off x="8767488" y="552450"/>
            <a:ext cx="3243537" cy="517525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During the 12-month period ending June 2023, the highest proportion of all people under active episodes (all sections) were aged 65 years and over (23%) in Cambridgeshire and Peterborough.</a:t>
            </a:r>
          </a:p>
          <a:p>
            <a:pPr marL="285750" indent="-285750">
              <a:lnSpc>
                <a:spcPct val="120000"/>
              </a:lnSpc>
              <a:spcBef>
                <a:spcPts val="0"/>
              </a:spcBef>
            </a:pPr>
            <a:r>
              <a:rPr lang="en-GB" sz="1400" dirty="0"/>
              <a:t>All the people detained under Section 136 were aged between 18 and 54 years, with a higher proportion among the 35–44 age band.</a:t>
            </a:r>
          </a:p>
          <a:p>
            <a:pPr marL="285750" indent="-285750">
              <a:lnSpc>
                <a:spcPct val="120000"/>
              </a:lnSpc>
              <a:spcBef>
                <a:spcPts val="0"/>
              </a:spcBef>
            </a:pPr>
            <a:r>
              <a:rPr lang="en-GB" sz="1400" dirty="0"/>
              <a:t>About 31% of all people detained under “other short-term orders” were over 65 years old.</a:t>
            </a:r>
          </a:p>
          <a:p>
            <a:pPr marL="285750" indent="-285750">
              <a:lnSpc>
                <a:spcPct val="120000"/>
              </a:lnSpc>
              <a:spcBef>
                <a:spcPts val="0"/>
              </a:spcBef>
            </a:pPr>
            <a:r>
              <a:rPr lang="en-GB" sz="1400" dirty="0"/>
              <a:t>Over one-third of the people detained via the criminal justice system were aged 25–34.</a:t>
            </a:r>
          </a:p>
          <a:p>
            <a:pPr marL="285750" indent="-285750">
              <a:lnSpc>
                <a:spcPct val="120000"/>
              </a:lnSpc>
              <a:spcBef>
                <a:spcPts val="0"/>
              </a:spcBef>
            </a:pPr>
            <a:r>
              <a:rPr lang="en-GB" sz="1400" dirty="0"/>
              <a:t>Of the people detained under the Community Treatment Order, a higher proportion were seen among the 35–44 and 45–54 age bands. </a:t>
            </a:r>
            <a:endParaRPr lang="en-GB" sz="1600" dirty="0"/>
          </a:p>
        </p:txBody>
      </p:sp>
      <p:graphicFrame>
        <p:nvGraphicFramePr>
          <p:cNvPr id="3" name="Chart 2">
            <a:extLst>
              <a:ext uri="{FF2B5EF4-FFF2-40B4-BE49-F238E27FC236}">
                <a16:creationId xmlns:a16="http://schemas.microsoft.com/office/drawing/2014/main" id="{C002351C-1ADB-6A7E-DAD5-A4968E436EB5}"/>
              </a:ext>
            </a:extLst>
          </p:cNvPr>
          <p:cNvGraphicFramePr>
            <a:graphicFrameLocks/>
          </p:cNvGraphicFramePr>
          <p:nvPr>
            <p:extLst>
              <p:ext uri="{D42A27DB-BD31-4B8C-83A1-F6EECF244321}">
                <p14:modId xmlns:p14="http://schemas.microsoft.com/office/powerpoint/2010/main" val="2704146010"/>
              </p:ext>
            </p:extLst>
          </p:nvPr>
        </p:nvGraphicFramePr>
        <p:xfrm>
          <a:off x="1946246" y="3785257"/>
          <a:ext cx="6821241" cy="14998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0445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2" name="Picture 1">
            <a:extLst>
              <a:ext uri="{FF2B5EF4-FFF2-40B4-BE49-F238E27FC236}">
                <a16:creationId xmlns:a16="http://schemas.microsoft.com/office/drawing/2014/main" id="{0B31CD55-5488-3F10-9653-3581A4F12A73}"/>
              </a:ext>
            </a:extLst>
          </p:cNvPr>
          <p:cNvPicPr>
            <a:picLocks noChangeAspect="1"/>
          </p:cNvPicPr>
          <p:nvPr/>
        </p:nvPicPr>
        <p:blipFill rotWithShape="1">
          <a:blip r:embed="rId4"/>
          <a:srcRect b="8060"/>
          <a:stretch/>
        </p:blipFill>
        <p:spPr>
          <a:xfrm>
            <a:off x="52352" y="631449"/>
            <a:ext cx="8918393" cy="3247532"/>
          </a:xfrm>
          <a:prstGeom prst="rect">
            <a:avLst/>
          </a:prstGeom>
          <a:ln>
            <a:solidFill>
              <a:schemeClr val="bg2">
                <a:lumMod val="75000"/>
              </a:schemeClr>
            </a:solidFill>
          </a:ln>
        </p:spPr>
      </p:pic>
      <p:sp>
        <p:nvSpPr>
          <p:cNvPr id="4" name="Content Placeholder 6">
            <a:extLst>
              <a:ext uri="{FF2B5EF4-FFF2-40B4-BE49-F238E27FC236}">
                <a16:creationId xmlns:a16="http://schemas.microsoft.com/office/drawing/2014/main" id="{EBE887AB-BD69-5697-4B8F-B1C67D4F5F14}"/>
              </a:ext>
            </a:extLst>
          </p:cNvPr>
          <p:cNvSpPr txBox="1">
            <a:spLocks/>
          </p:cNvSpPr>
          <p:nvPr/>
        </p:nvSpPr>
        <p:spPr>
          <a:xfrm>
            <a:off x="9092665" y="533591"/>
            <a:ext cx="3099335" cy="601250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500" dirty="0"/>
              <a:t>For the period July 2022—June 2023 , the proportion of all people under active episodes who were of Black, Mixed or Other ethnic groups was substantially higher compared to the proportion of these groups within the general population. </a:t>
            </a:r>
          </a:p>
          <a:p>
            <a:pPr marL="285750" indent="-285750">
              <a:lnSpc>
                <a:spcPct val="120000"/>
              </a:lnSpc>
              <a:spcBef>
                <a:spcPts val="0"/>
              </a:spcBef>
            </a:pPr>
            <a:r>
              <a:rPr lang="en-GB" sz="1500" dirty="0"/>
              <a:t>All the people detained under Section 136 were White British (70%) and Mixed ethnic groups (14%). The proportion of Mixed ethnic groups detained under this section is 4.6 times higher than the proportion seen in the general population.</a:t>
            </a:r>
          </a:p>
          <a:p>
            <a:pPr marL="285750" indent="-285750">
              <a:lnSpc>
                <a:spcPct val="120000"/>
              </a:lnSpc>
              <a:spcBef>
                <a:spcPts val="0"/>
              </a:spcBef>
            </a:pPr>
            <a:r>
              <a:rPr lang="en-GB" sz="1500" dirty="0"/>
              <a:t>People detained under Other short-term orders and via the criminal justice system were White British, White Other and Asian ethnic groups. </a:t>
            </a:r>
          </a:p>
          <a:p>
            <a:pPr marL="285750" indent="-285750">
              <a:lnSpc>
                <a:spcPct val="120000"/>
              </a:lnSpc>
              <a:spcBef>
                <a:spcPts val="0"/>
              </a:spcBef>
            </a:pPr>
            <a:r>
              <a:rPr lang="en-GB" sz="1500" dirty="0"/>
              <a:t>About 15% of the people detained via the criminal justice system were Asians; this is over twice the proportion seen in the general population (7.8%).</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p:txBody>
      </p:sp>
      <p:sp>
        <p:nvSpPr>
          <p:cNvPr id="5" name="TextBox 4">
            <a:extLst>
              <a:ext uri="{FF2B5EF4-FFF2-40B4-BE49-F238E27FC236}">
                <a16:creationId xmlns:a16="http://schemas.microsoft.com/office/drawing/2014/main" id="{09ADEB47-F59C-6EEB-9BAB-3E8485FB8461}"/>
              </a:ext>
            </a:extLst>
          </p:cNvPr>
          <p:cNvSpPr txBox="1"/>
          <p:nvPr/>
        </p:nvSpPr>
        <p:spPr>
          <a:xfrm>
            <a:off x="3003069" y="1424080"/>
            <a:ext cx="410690" cy="230832"/>
          </a:xfrm>
          <a:prstGeom prst="rect">
            <a:avLst/>
          </a:prstGeom>
          <a:noFill/>
        </p:spPr>
        <p:txBody>
          <a:bodyPr wrap="none" rtlCol="0">
            <a:spAutoFit/>
          </a:bodyPr>
          <a:lstStyle/>
          <a:p>
            <a:r>
              <a:rPr lang="en-GB" sz="900"/>
              <a:t>2.5%</a:t>
            </a:r>
          </a:p>
        </p:txBody>
      </p:sp>
      <p:sp>
        <p:nvSpPr>
          <p:cNvPr id="6" name="TextBox 5">
            <a:extLst>
              <a:ext uri="{FF2B5EF4-FFF2-40B4-BE49-F238E27FC236}">
                <a16:creationId xmlns:a16="http://schemas.microsoft.com/office/drawing/2014/main" id="{86002A70-25F3-3BD7-F63D-6964046F5C9B}"/>
              </a:ext>
            </a:extLst>
          </p:cNvPr>
          <p:cNvSpPr txBox="1"/>
          <p:nvPr/>
        </p:nvSpPr>
        <p:spPr>
          <a:xfrm>
            <a:off x="2853884" y="1775186"/>
            <a:ext cx="410690" cy="230832"/>
          </a:xfrm>
          <a:prstGeom prst="rect">
            <a:avLst/>
          </a:prstGeom>
          <a:noFill/>
        </p:spPr>
        <p:txBody>
          <a:bodyPr wrap="none" rtlCol="0">
            <a:spAutoFit/>
          </a:bodyPr>
          <a:lstStyle/>
          <a:p>
            <a:r>
              <a:rPr lang="en-GB" sz="900"/>
              <a:t>2.7%</a:t>
            </a:r>
          </a:p>
        </p:txBody>
      </p:sp>
      <p:sp>
        <p:nvSpPr>
          <p:cNvPr id="7" name="TextBox 6">
            <a:extLst>
              <a:ext uri="{FF2B5EF4-FFF2-40B4-BE49-F238E27FC236}">
                <a16:creationId xmlns:a16="http://schemas.microsoft.com/office/drawing/2014/main" id="{2DFAF473-892B-5707-47F9-00B7E9523AE5}"/>
              </a:ext>
            </a:extLst>
          </p:cNvPr>
          <p:cNvSpPr txBox="1"/>
          <p:nvPr/>
        </p:nvSpPr>
        <p:spPr>
          <a:xfrm>
            <a:off x="3003069" y="2120630"/>
            <a:ext cx="410690" cy="230832"/>
          </a:xfrm>
          <a:prstGeom prst="rect">
            <a:avLst/>
          </a:prstGeom>
          <a:noFill/>
        </p:spPr>
        <p:txBody>
          <a:bodyPr wrap="none" rtlCol="0">
            <a:spAutoFit/>
          </a:bodyPr>
          <a:lstStyle/>
          <a:p>
            <a:r>
              <a:rPr lang="en-GB" sz="900"/>
              <a:t>2.1%</a:t>
            </a:r>
          </a:p>
        </p:txBody>
      </p:sp>
      <p:graphicFrame>
        <p:nvGraphicFramePr>
          <p:cNvPr id="10" name="Chart 9">
            <a:extLst>
              <a:ext uri="{FF2B5EF4-FFF2-40B4-BE49-F238E27FC236}">
                <a16:creationId xmlns:a16="http://schemas.microsoft.com/office/drawing/2014/main" id="{A2488B23-78C7-4060-AE96-E4FE236C04A7}"/>
              </a:ext>
            </a:extLst>
          </p:cNvPr>
          <p:cNvGraphicFramePr>
            <a:graphicFrameLocks/>
          </p:cNvGraphicFramePr>
          <p:nvPr>
            <p:extLst>
              <p:ext uri="{D42A27DB-BD31-4B8C-83A1-F6EECF244321}">
                <p14:modId xmlns:p14="http://schemas.microsoft.com/office/powerpoint/2010/main" val="4036250174"/>
              </p:ext>
            </p:extLst>
          </p:nvPr>
        </p:nvGraphicFramePr>
        <p:xfrm>
          <a:off x="2013358" y="4067174"/>
          <a:ext cx="6957386" cy="17145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8586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4" name="Picture 3">
            <a:extLst>
              <a:ext uri="{FF2B5EF4-FFF2-40B4-BE49-F238E27FC236}">
                <a16:creationId xmlns:a16="http://schemas.microsoft.com/office/drawing/2014/main" id="{451216E0-4EAE-3065-1509-406E2B58C241}"/>
              </a:ext>
            </a:extLst>
          </p:cNvPr>
          <p:cNvPicPr>
            <a:picLocks noChangeAspect="1"/>
          </p:cNvPicPr>
          <p:nvPr/>
        </p:nvPicPr>
        <p:blipFill rotWithShape="1">
          <a:blip r:embed="rId4"/>
          <a:srcRect b="6094"/>
          <a:stretch/>
        </p:blipFill>
        <p:spPr>
          <a:xfrm>
            <a:off x="403910" y="691065"/>
            <a:ext cx="9382125" cy="3515176"/>
          </a:xfrm>
          <a:prstGeom prst="rect">
            <a:avLst/>
          </a:prstGeom>
          <a:ln>
            <a:solidFill>
              <a:schemeClr val="bg2">
                <a:lumMod val="75000"/>
              </a:schemeClr>
            </a:solidFill>
          </a:ln>
        </p:spPr>
      </p:pic>
      <p:sp>
        <p:nvSpPr>
          <p:cNvPr id="2" name="Content Placeholder 6">
            <a:extLst>
              <a:ext uri="{FF2B5EF4-FFF2-40B4-BE49-F238E27FC236}">
                <a16:creationId xmlns:a16="http://schemas.microsoft.com/office/drawing/2014/main" id="{EE97CF98-26C0-3DE4-816B-C2F8AE8FB761}"/>
              </a:ext>
            </a:extLst>
          </p:cNvPr>
          <p:cNvSpPr txBox="1">
            <a:spLocks/>
          </p:cNvSpPr>
          <p:nvPr/>
        </p:nvSpPr>
        <p:spPr>
          <a:xfrm>
            <a:off x="283444" y="4478893"/>
            <a:ext cx="11469002" cy="1359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During the 12-month period ending June 2023, 44% and 33% of the people detained under Section 136 and via the criminal justice systems, respectively, were from the most deprived quintile.</a:t>
            </a:r>
          </a:p>
          <a:p>
            <a:pPr marL="285750" indent="-285750">
              <a:lnSpc>
                <a:spcPct val="120000"/>
              </a:lnSpc>
              <a:spcBef>
                <a:spcPts val="0"/>
              </a:spcBef>
            </a:pPr>
            <a:r>
              <a:rPr lang="en-GB" sz="1400"/>
              <a:t>However, the highest proportion of the people detained under the Other short-term orders were from the least deprived quintile (29%), and the highest proportion of detentions via the criminal justice systems were among the people from the second least deprived quintile (39%).</a:t>
            </a:r>
          </a:p>
          <a:p>
            <a:pPr marL="285750" indent="-285750">
              <a:lnSpc>
                <a:spcPct val="120000"/>
              </a:lnSpc>
              <a:spcBef>
                <a:spcPts val="0"/>
              </a:spcBef>
            </a:pPr>
            <a:endParaRPr lang="en-GB" sz="1400"/>
          </a:p>
          <a:p>
            <a:pPr marL="285750" indent="-285750">
              <a:lnSpc>
                <a:spcPct val="120000"/>
              </a:lnSpc>
              <a:spcBef>
                <a:spcPts val="0"/>
              </a:spcBef>
            </a:pPr>
            <a:endParaRPr lang="en-GB" sz="1400"/>
          </a:p>
          <a:p>
            <a:pPr marL="0" indent="0">
              <a:lnSpc>
                <a:spcPct val="120000"/>
              </a:lnSpc>
              <a:spcBef>
                <a:spcPts val="0"/>
              </a:spcBef>
              <a:buNone/>
            </a:pPr>
            <a:endParaRPr lang="en-GB" sz="1400"/>
          </a:p>
          <a:p>
            <a:pPr marL="0" indent="0">
              <a:lnSpc>
                <a:spcPct val="120000"/>
              </a:lnSpc>
              <a:spcBef>
                <a:spcPts val="0"/>
              </a:spcBef>
              <a:buNone/>
            </a:pPr>
            <a:endParaRPr lang="en-GB" sz="1700"/>
          </a:p>
        </p:txBody>
      </p:sp>
    </p:spTree>
    <p:extLst>
      <p:ext uri="{BB962C8B-B14F-4D97-AF65-F5344CB8AC3E}">
        <p14:creationId xmlns:p14="http://schemas.microsoft.com/office/powerpoint/2010/main" val="950909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3" name="Picture 2">
            <a:extLst>
              <a:ext uri="{FF2B5EF4-FFF2-40B4-BE49-F238E27FC236}">
                <a16:creationId xmlns:a16="http://schemas.microsoft.com/office/drawing/2014/main" id="{C0D26F91-B176-2057-5822-5CE9C581296E}"/>
              </a:ext>
            </a:extLst>
          </p:cNvPr>
          <p:cNvPicPr>
            <a:picLocks noChangeAspect="1"/>
          </p:cNvPicPr>
          <p:nvPr/>
        </p:nvPicPr>
        <p:blipFill>
          <a:blip r:embed="rId4"/>
          <a:stretch>
            <a:fillRect/>
          </a:stretch>
        </p:blipFill>
        <p:spPr>
          <a:xfrm>
            <a:off x="110169" y="469806"/>
            <a:ext cx="11038901" cy="4507182"/>
          </a:xfrm>
          <a:prstGeom prst="rect">
            <a:avLst/>
          </a:prstGeom>
          <a:ln>
            <a:solidFill>
              <a:schemeClr val="bg1">
                <a:lumMod val="65000"/>
              </a:schemeClr>
            </a:solidFill>
          </a:ln>
        </p:spPr>
      </p:pic>
      <p:sp>
        <p:nvSpPr>
          <p:cNvPr id="2" name="Content Placeholder 6">
            <a:extLst>
              <a:ext uri="{FF2B5EF4-FFF2-40B4-BE49-F238E27FC236}">
                <a16:creationId xmlns:a16="http://schemas.microsoft.com/office/drawing/2014/main" id="{356991AA-A14F-AFF7-81C7-E30108D95C37}"/>
              </a:ext>
            </a:extLst>
          </p:cNvPr>
          <p:cNvSpPr txBox="1">
            <a:spLocks/>
          </p:cNvSpPr>
          <p:nvPr/>
        </p:nvSpPr>
        <p:spPr>
          <a:xfrm>
            <a:off x="110169" y="5104755"/>
            <a:ext cx="11038901" cy="9078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During the 12-month period ending June 2023, about 11% of all people detained under the Act had learning disabilities and/or autism in Cambridgeshire and Peterborough.  </a:t>
            </a:r>
          </a:p>
          <a:p>
            <a:pPr marL="285750" indent="-285750">
              <a:lnSpc>
                <a:spcPct val="120000"/>
              </a:lnSpc>
              <a:spcBef>
                <a:spcPts val="0"/>
              </a:spcBef>
            </a:pPr>
            <a:r>
              <a:rPr lang="en-GB" sz="1400"/>
              <a:t>About one-fifth of the people detained under the Act via the criminal justice system had learning disabilities and autism.</a:t>
            </a:r>
          </a:p>
          <a:p>
            <a:pPr marL="285750" indent="-285750">
              <a:lnSpc>
                <a:spcPct val="120000"/>
              </a:lnSpc>
              <a:spcBef>
                <a:spcPts val="0"/>
              </a:spcBef>
            </a:pPr>
            <a:endParaRPr lang="en-GB" sz="1700"/>
          </a:p>
        </p:txBody>
      </p:sp>
    </p:spTree>
    <p:extLst>
      <p:ext uri="{BB962C8B-B14F-4D97-AF65-F5344CB8AC3E}">
        <p14:creationId xmlns:p14="http://schemas.microsoft.com/office/powerpoint/2010/main" val="3366615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2ECA66B-0130-A1C8-B80E-6A0E34E23CEB}"/>
              </a:ext>
            </a:extLst>
          </p:cNvPr>
          <p:cNvGraphicFramePr>
            <a:graphicFrameLocks/>
          </p:cNvGraphicFramePr>
          <p:nvPr>
            <p:extLst>
              <p:ext uri="{D42A27DB-BD31-4B8C-83A1-F6EECF244321}">
                <p14:modId xmlns:p14="http://schemas.microsoft.com/office/powerpoint/2010/main" val="3688401524"/>
              </p:ext>
            </p:extLst>
          </p:nvPr>
        </p:nvGraphicFramePr>
        <p:xfrm>
          <a:off x="167095" y="522672"/>
          <a:ext cx="7853781" cy="379253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under the MHA, 2021-22, All-ages </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5225143"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Mental Health Act Statistics, Annual Figures, 2021-22 - NHS Digital</a:t>
            </a:r>
            <a:endParaRPr lang="en-GB" sz="1000">
              <a:solidFill>
                <a:schemeClr val="bg1"/>
              </a:solidFill>
            </a:endParaRPr>
          </a:p>
          <a:p>
            <a:endParaRPr lang="en-GB" sz="1000">
              <a:solidFill>
                <a:schemeClr val="bg1"/>
              </a:solidFill>
            </a:endParaRPr>
          </a:p>
        </p:txBody>
      </p:sp>
      <p:sp>
        <p:nvSpPr>
          <p:cNvPr id="4" name="Content Placeholder 6">
            <a:extLst>
              <a:ext uri="{FF2B5EF4-FFF2-40B4-BE49-F238E27FC236}">
                <a16:creationId xmlns:a16="http://schemas.microsoft.com/office/drawing/2014/main" id="{5583A7B8-F658-DEFA-8A9B-85250FE7547E}"/>
              </a:ext>
            </a:extLst>
          </p:cNvPr>
          <p:cNvSpPr txBox="1">
            <a:spLocks/>
          </p:cNvSpPr>
          <p:nvPr/>
        </p:nvSpPr>
        <p:spPr>
          <a:xfrm>
            <a:off x="167096" y="4477523"/>
            <a:ext cx="7853781" cy="12175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For the period 2021–22, the rate of detention under the Mental Health Act per 100,000 population in Cambridgeshire and Peterborough STP was 64.7, which is the 2nd lowest among other areas in the East of England. </a:t>
            </a:r>
          </a:p>
          <a:p>
            <a:r>
              <a:rPr lang="en-GB" sz="1400"/>
              <a:t>The rate of detention in Cambridgeshire and Peterborough is significantly lower than the national rate.</a:t>
            </a:r>
          </a:p>
          <a:p>
            <a:endParaRPr lang="en-GB" sz="1400"/>
          </a:p>
        </p:txBody>
      </p:sp>
      <p:sp>
        <p:nvSpPr>
          <p:cNvPr id="5" name="Rectangle 4">
            <a:extLst>
              <a:ext uri="{FF2B5EF4-FFF2-40B4-BE49-F238E27FC236}">
                <a16:creationId xmlns:a16="http://schemas.microsoft.com/office/drawing/2014/main" id="{5482F680-61D6-6EBC-8571-512345A9D039}"/>
              </a:ext>
            </a:extLst>
          </p:cNvPr>
          <p:cNvSpPr/>
          <p:nvPr/>
        </p:nvSpPr>
        <p:spPr>
          <a:xfrm>
            <a:off x="4886036" y="1182874"/>
            <a:ext cx="1029278" cy="302119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18424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Census population for Cambridgeshire and Peterborough, 15–64 years </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Cambridgeshire &amp; Peterborough Insight – JSNA 2023 – Demography – Age structure and population change (cambridgeshireinsight.org.uk)</a:t>
            </a:r>
            <a:endParaRPr lang="en-GB" sz="1000" dirty="0">
              <a:solidFill>
                <a:schemeClr val="bg1"/>
              </a:solidFill>
            </a:endParaRPr>
          </a:p>
          <a:p>
            <a:endParaRPr lang="en-GB" sz="1000" dirty="0">
              <a:solidFill>
                <a:schemeClr val="bg1"/>
              </a:solidFill>
            </a:endParaRPr>
          </a:p>
        </p:txBody>
      </p:sp>
      <p:pic>
        <p:nvPicPr>
          <p:cNvPr id="3" name="Picture 2">
            <a:extLst>
              <a:ext uri="{FF2B5EF4-FFF2-40B4-BE49-F238E27FC236}">
                <a16:creationId xmlns:a16="http://schemas.microsoft.com/office/drawing/2014/main" id="{F89B71E4-AA3A-324A-CAB5-BBCD20D7AD3A}"/>
              </a:ext>
            </a:extLst>
          </p:cNvPr>
          <p:cNvPicPr>
            <a:picLocks noChangeAspect="1"/>
          </p:cNvPicPr>
          <p:nvPr/>
        </p:nvPicPr>
        <p:blipFill rotWithShape="1">
          <a:blip r:embed="rId4"/>
          <a:srcRect l="23888" t="6442" b="2898"/>
          <a:stretch/>
        </p:blipFill>
        <p:spPr>
          <a:xfrm>
            <a:off x="185864" y="773120"/>
            <a:ext cx="5370687" cy="3897870"/>
          </a:xfrm>
          <a:prstGeom prst="rect">
            <a:avLst/>
          </a:prstGeom>
        </p:spPr>
      </p:pic>
      <p:sp>
        <p:nvSpPr>
          <p:cNvPr id="2" name="TextBox 1">
            <a:extLst>
              <a:ext uri="{FF2B5EF4-FFF2-40B4-BE49-F238E27FC236}">
                <a16:creationId xmlns:a16="http://schemas.microsoft.com/office/drawing/2014/main" id="{58053BFC-0C62-BE2D-262F-625F6A2A1866}"/>
              </a:ext>
            </a:extLst>
          </p:cNvPr>
          <p:cNvSpPr txBox="1"/>
          <p:nvPr/>
        </p:nvSpPr>
        <p:spPr>
          <a:xfrm>
            <a:off x="0" y="5064209"/>
            <a:ext cx="12152313" cy="160043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rPr>
              <a:t>The prevalence of many mental health conditions varies with age and sex. For example, according to the Adult Psychiatric Morbidity Survey (2014), among the 16–24 age group, the estimated prevalence of common mental disorders was about three times more common in women than in men.</a:t>
            </a:r>
          </a:p>
          <a:p>
            <a:pPr marL="285750" indent="-285750">
              <a:buFont typeface="Arial" panose="020B0604020202020204" pitchFamily="34" charset="0"/>
              <a:buChar char="•"/>
            </a:pPr>
            <a:r>
              <a:rPr lang="en-GB" sz="1400" dirty="0">
                <a:solidFill>
                  <a:schemeClr val="accent1">
                    <a:lumMod val="75000"/>
                  </a:schemeClr>
                </a:solidFill>
              </a:rPr>
              <a:t>In Cambridgeshire and Peterborough, Census 2021 estimates show that on Census Day there were around 579,960 people aged 15 to 64 (64.8% of the total population), which is similar to England (64.2%).</a:t>
            </a:r>
          </a:p>
          <a:p>
            <a:pPr marL="285750" indent="-285750">
              <a:buFont typeface="Arial" panose="020B0604020202020204" pitchFamily="34" charset="0"/>
              <a:buChar char="•"/>
            </a:pPr>
            <a:r>
              <a:rPr lang="en-GB" sz="1400" dirty="0">
                <a:solidFill>
                  <a:schemeClr val="accent1">
                    <a:lumMod val="75000"/>
                  </a:schemeClr>
                </a:solidFill>
              </a:rPr>
              <a:t>The number of people in the working-age group is highest in Peterborough, followed by Huntingdonshire and Cambridge.</a:t>
            </a:r>
          </a:p>
          <a:p>
            <a:pPr marL="285750" indent="-285750">
              <a:buFont typeface="Arial" panose="020B0604020202020204" pitchFamily="34" charset="0"/>
              <a:buChar char="•"/>
            </a:pPr>
            <a:r>
              <a:rPr lang="en-GB" sz="1400" dirty="0">
                <a:solidFill>
                  <a:schemeClr val="accent1">
                    <a:lumMod val="75000"/>
                  </a:schemeClr>
                </a:solidFill>
              </a:rPr>
              <a:t>Overall, the female population is slightly higher than the male population for this age group. </a:t>
            </a:r>
          </a:p>
          <a:p>
            <a:endParaRPr lang="en-GB" sz="1400" dirty="0">
              <a:solidFill>
                <a:schemeClr val="accent1">
                  <a:lumMod val="75000"/>
                </a:schemeClr>
              </a:solidFill>
              <a:cs typeface="Calibri"/>
            </a:endParaRPr>
          </a:p>
        </p:txBody>
      </p:sp>
      <p:sp>
        <p:nvSpPr>
          <p:cNvPr id="13" name="TextBox 12">
            <a:extLst>
              <a:ext uri="{FF2B5EF4-FFF2-40B4-BE49-F238E27FC236}">
                <a16:creationId xmlns:a16="http://schemas.microsoft.com/office/drawing/2014/main" id="{95B676D4-58EB-B6C2-F295-B8FAC2CFBF8A}"/>
              </a:ext>
            </a:extLst>
          </p:cNvPr>
          <p:cNvSpPr txBox="1"/>
          <p:nvPr/>
        </p:nvSpPr>
        <p:spPr>
          <a:xfrm>
            <a:off x="185863" y="451072"/>
            <a:ext cx="5370687" cy="307777"/>
          </a:xfrm>
          <a:prstGeom prst="rect">
            <a:avLst/>
          </a:prstGeom>
          <a:noFill/>
        </p:spPr>
        <p:txBody>
          <a:bodyPr wrap="square" rtlCol="0">
            <a:spAutoFit/>
          </a:bodyPr>
          <a:lstStyle/>
          <a:p>
            <a:r>
              <a:rPr lang="en-GB" sz="1400">
                <a:solidFill>
                  <a:schemeClr val="accent1">
                    <a:lumMod val="75000"/>
                  </a:schemeClr>
                </a:solidFill>
              </a:rPr>
              <a:t>Census 2021 population by districts, 15—64 years</a:t>
            </a:r>
          </a:p>
        </p:txBody>
      </p:sp>
      <p:sp>
        <p:nvSpPr>
          <p:cNvPr id="14" name="TextBox 13">
            <a:extLst>
              <a:ext uri="{FF2B5EF4-FFF2-40B4-BE49-F238E27FC236}">
                <a16:creationId xmlns:a16="http://schemas.microsoft.com/office/drawing/2014/main" id="{CE44835C-BE3A-BF05-212F-30091D33BC4B}"/>
              </a:ext>
            </a:extLst>
          </p:cNvPr>
          <p:cNvSpPr txBox="1"/>
          <p:nvPr/>
        </p:nvSpPr>
        <p:spPr>
          <a:xfrm>
            <a:off x="6781626" y="354178"/>
            <a:ext cx="4159624" cy="523220"/>
          </a:xfrm>
          <a:prstGeom prst="rect">
            <a:avLst/>
          </a:prstGeom>
          <a:noFill/>
        </p:spPr>
        <p:txBody>
          <a:bodyPr wrap="square" rtlCol="0">
            <a:spAutoFit/>
          </a:bodyPr>
          <a:lstStyle/>
          <a:p>
            <a:r>
              <a:rPr lang="en-GB" sz="1400">
                <a:solidFill>
                  <a:schemeClr val="accent1">
                    <a:lumMod val="75000"/>
                  </a:schemeClr>
                </a:solidFill>
              </a:rPr>
              <a:t>Census 2021 population </a:t>
            </a:r>
            <a:r>
              <a:rPr lang="en-GB" sz="1400" dirty="0">
                <a:solidFill>
                  <a:schemeClr val="accent1">
                    <a:lumMod val="75000"/>
                  </a:schemeClr>
                </a:solidFill>
              </a:rPr>
              <a:t>for Cambridgeshire and Peterborough combined, </a:t>
            </a:r>
            <a:r>
              <a:rPr lang="en-GB" sz="1400">
                <a:solidFill>
                  <a:schemeClr val="accent1">
                    <a:lumMod val="75000"/>
                  </a:schemeClr>
                </a:solidFill>
              </a:rPr>
              <a:t>by age band, 15—64 years</a:t>
            </a:r>
          </a:p>
        </p:txBody>
      </p:sp>
      <p:pic>
        <p:nvPicPr>
          <p:cNvPr id="7" name="Picture 6">
            <a:extLst>
              <a:ext uri="{FF2B5EF4-FFF2-40B4-BE49-F238E27FC236}">
                <a16:creationId xmlns:a16="http://schemas.microsoft.com/office/drawing/2014/main" id="{669BC679-C26C-D032-B403-BD8A7EF73E3F}"/>
              </a:ext>
            </a:extLst>
          </p:cNvPr>
          <p:cNvPicPr>
            <a:picLocks noChangeAspect="1"/>
          </p:cNvPicPr>
          <p:nvPr/>
        </p:nvPicPr>
        <p:blipFill>
          <a:blip r:embed="rId5"/>
          <a:stretch>
            <a:fillRect/>
          </a:stretch>
        </p:blipFill>
        <p:spPr>
          <a:xfrm>
            <a:off x="6896100" y="889537"/>
            <a:ext cx="2924175" cy="3917291"/>
          </a:xfrm>
          <a:prstGeom prst="rect">
            <a:avLst/>
          </a:prstGeom>
        </p:spPr>
      </p:pic>
      <p:sp>
        <p:nvSpPr>
          <p:cNvPr id="4" name="TextBox 3">
            <a:extLst>
              <a:ext uri="{FF2B5EF4-FFF2-40B4-BE49-F238E27FC236}">
                <a16:creationId xmlns:a16="http://schemas.microsoft.com/office/drawing/2014/main" id="{87708978-25C5-1E6A-1595-CE1EFEECE7FF}"/>
              </a:ext>
            </a:extLst>
          </p:cNvPr>
          <p:cNvSpPr txBox="1"/>
          <p:nvPr/>
        </p:nvSpPr>
        <p:spPr>
          <a:xfrm>
            <a:off x="185863" y="4190296"/>
            <a:ext cx="2355132" cy="430887"/>
          </a:xfrm>
          <a:prstGeom prst="rect">
            <a:avLst/>
          </a:prstGeom>
          <a:noFill/>
        </p:spPr>
        <p:txBody>
          <a:bodyPr wrap="none" rtlCol="0">
            <a:spAutoFit/>
          </a:bodyPr>
          <a:lstStyle/>
          <a:p>
            <a:r>
              <a:rPr lang="en-GB" sz="1100" dirty="0"/>
              <a:t>Light purple shows Total  population</a:t>
            </a:r>
          </a:p>
          <a:p>
            <a:r>
              <a:rPr lang="en-GB" sz="1100" dirty="0"/>
              <a:t>Dark purple shows 15 – 64 population</a:t>
            </a:r>
          </a:p>
        </p:txBody>
      </p:sp>
    </p:spTree>
    <p:extLst>
      <p:ext uri="{BB962C8B-B14F-4D97-AF65-F5344CB8AC3E}">
        <p14:creationId xmlns:p14="http://schemas.microsoft.com/office/powerpoint/2010/main" val="2273338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under the MHA by age and gender, 2021-22, All-ages, Cambridgeshire and Peterborough STP</a:t>
            </a:r>
          </a:p>
        </p:txBody>
      </p:sp>
      <p:sp>
        <p:nvSpPr>
          <p:cNvPr id="6" name="Content Placeholder 6">
            <a:extLst>
              <a:ext uri="{FF2B5EF4-FFF2-40B4-BE49-F238E27FC236}">
                <a16:creationId xmlns:a16="http://schemas.microsoft.com/office/drawing/2014/main" id="{D6260ABE-32C9-BA71-DA9C-1A080F1C6DE3}"/>
              </a:ext>
            </a:extLst>
          </p:cNvPr>
          <p:cNvSpPr txBox="1">
            <a:spLocks/>
          </p:cNvSpPr>
          <p:nvPr/>
        </p:nvSpPr>
        <p:spPr>
          <a:xfrm>
            <a:off x="6727372" y="952870"/>
            <a:ext cx="3984172" cy="8199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t>The rate of detention is higher in women (72 per 100,000) than in men (58 per 100,000).</a:t>
            </a:r>
          </a:p>
        </p:txBody>
      </p:sp>
      <p:sp>
        <p:nvSpPr>
          <p:cNvPr id="7" name="Content Placeholder 6">
            <a:extLst>
              <a:ext uri="{FF2B5EF4-FFF2-40B4-BE49-F238E27FC236}">
                <a16:creationId xmlns:a16="http://schemas.microsoft.com/office/drawing/2014/main" id="{5AC719DB-53E3-0175-DAAD-EB474419A543}"/>
              </a:ext>
            </a:extLst>
          </p:cNvPr>
          <p:cNvSpPr txBox="1">
            <a:spLocks/>
          </p:cNvSpPr>
          <p:nvPr/>
        </p:nvSpPr>
        <p:spPr>
          <a:xfrm>
            <a:off x="1091682" y="4473622"/>
            <a:ext cx="3816887" cy="8199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t>The rate of detentions is higher among  18 to 34-year-olds followed by the 35 – 49 age group.</a:t>
            </a:r>
          </a:p>
        </p:txBody>
      </p:sp>
      <p:sp>
        <p:nvSpPr>
          <p:cNvPr id="9" name="Arrow: Right 8">
            <a:extLst>
              <a:ext uri="{FF2B5EF4-FFF2-40B4-BE49-F238E27FC236}">
                <a16:creationId xmlns:a16="http://schemas.microsoft.com/office/drawing/2014/main" id="{E2DC57E4-9E1A-7A09-0ABA-C0D074A24A73}"/>
              </a:ext>
            </a:extLst>
          </p:cNvPr>
          <p:cNvSpPr/>
          <p:nvPr/>
        </p:nvSpPr>
        <p:spPr>
          <a:xfrm rot="10800000">
            <a:off x="6088380" y="1085362"/>
            <a:ext cx="335902"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957D0293-1212-02AC-9495-6D76BB87E900}"/>
              </a:ext>
            </a:extLst>
          </p:cNvPr>
          <p:cNvSpPr/>
          <p:nvPr/>
        </p:nvSpPr>
        <p:spPr>
          <a:xfrm>
            <a:off x="5189164" y="4613006"/>
            <a:ext cx="335903"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D4AD9E0-E321-F0DF-9936-84AE0DE5A397}"/>
              </a:ext>
            </a:extLst>
          </p:cNvPr>
          <p:cNvSpPr txBox="1"/>
          <p:nvPr/>
        </p:nvSpPr>
        <p:spPr>
          <a:xfrm>
            <a:off x="-1" y="6546098"/>
            <a:ext cx="5225143"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Mental Health Act Statistics, Annual Figures, 2021-22 - NHS Digital</a:t>
            </a:r>
            <a:endParaRPr lang="en-GB" sz="1000">
              <a:solidFill>
                <a:schemeClr val="bg1"/>
              </a:solidFill>
            </a:endParaRPr>
          </a:p>
          <a:p>
            <a:endParaRPr lang="en-GB" sz="1000">
              <a:solidFill>
                <a:schemeClr val="bg1"/>
              </a:solidFill>
            </a:endParaRPr>
          </a:p>
        </p:txBody>
      </p:sp>
      <p:graphicFrame>
        <p:nvGraphicFramePr>
          <p:cNvPr id="4" name="Chart 3">
            <a:extLst>
              <a:ext uri="{FF2B5EF4-FFF2-40B4-BE49-F238E27FC236}">
                <a16:creationId xmlns:a16="http://schemas.microsoft.com/office/drawing/2014/main" id="{FB6AEE40-418C-179D-3FF9-732EE275CBDA}"/>
              </a:ext>
            </a:extLst>
          </p:cNvPr>
          <p:cNvGraphicFramePr>
            <a:graphicFrameLocks/>
          </p:cNvGraphicFramePr>
          <p:nvPr>
            <p:extLst>
              <p:ext uri="{D42A27DB-BD31-4B8C-83A1-F6EECF244321}">
                <p14:modId xmlns:p14="http://schemas.microsoft.com/office/powerpoint/2010/main" val="1509083809"/>
              </p:ext>
            </p:extLst>
          </p:nvPr>
        </p:nvGraphicFramePr>
        <p:xfrm>
          <a:off x="73586" y="432293"/>
          <a:ext cx="5853078" cy="29258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673D7659-EC3C-8F0E-1684-3CDAD88A15ED}"/>
              </a:ext>
            </a:extLst>
          </p:cNvPr>
          <p:cNvGraphicFramePr>
            <a:graphicFrameLocks/>
          </p:cNvGraphicFramePr>
          <p:nvPr>
            <p:extLst>
              <p:ext uri="{D42A27DB-BD31-4B8C-83A1-F6EECF244321}">
                <p14:modId xmlns:p14="http://schemas.microsoft.com/office/powerpoint/2010/main" val="2581249594"/>
              </p:ext>
            </p:extLst>
          </p:nvPr>
        </p:nvGraphicFramePr>
        <p:xfrm>
          <a:off x="6539882" y="3431515"/>
          <a:ext cx="5422819" cy="3067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8376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by deprivation decile and ethnic category, 2021-22, All-ages, Cambridgeshire &amp; Peterborough STP</a:t>
            </a:r>
          </a:p>
        </p:txBody>
      </p:sp>
      <p:sp>
        <p:nvSpPr>
          <p:cNvPr id="7" name="Content Placeholder 6">
            <a:extLst>
              <a:ext uri="{FF2B5EF4-FFF2-40B4-BE49-F238E27FC236}">
                <a16:creationId xmlns:a16="http://schemas.microsoft.com/office/drawing/2014/main" id="{4D8586F8-4A23-B566-31FD-37772AC5E44C}"/>
              </a:ext>
            </a:extLst>
          </p:cNvPr>
          <p:cNvSpPr txBox="1">
            <a:spLocks/>
          </p:cNvSpPr>
          <p:nvPr/>
        </p:nvSpPr>
        <p:spPr>
          <a:xfrm>
            <a:off x="7267575" y="774486"/>
            <a:ext cx="4172423" cy="16573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The rate of detentions in the top 5 most deprived deciles is significantly higher than the least deprived decile.</a:t>
            </a:r>
          </a:p>
          <a:p>
            <a:r>
              <a:rPr lang="en-GB" sz="1400"/>
              <a:t>People living in the areas with the highest deprivation decile are 3.5 times more likely to be detained than those in the areas with the lowest deprivation decile.</a:t>
            </a:r>
          </a:p>
          <a:p>
            <a:endParaRPr lang="en-GB" sz="1400"/>
          </a:p>
          <a:p>
            <a:endParaRPr lang="en-GB" sz="1400"/>
          </a:p>
        </p:txBody>
      </p:sp>
      <p:sp>
        <p:nvSpPr>
          <p:cNvPr id="9" name="Content Placeholder 6">
            <a:extLst>
              <a:ext uri="{FF2B5EF4-FFF2-40B4-BE49-F238E27FC236}">
                <a16:creationId xmlns:a16="http://schemas.microsoft.com/office/drawing/2014/main" id="{DEF4E9A5-C2FD-F245-3B58-30D000C36663}"/>
              </a:ext>
            </a:extLst>
          </p:cNvPr>
          <p:cNvSpPr txBox="1">
            <a:spLocks/>
          </p:cNvSpPr>
          <p:nvPr/>
        </p:nvSpPr>
        <p:spPr>
          <a:xfrm>
            <a:off x="619484" y="4712745"/>
            <a:ext cx="4526015" cy="7448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The rate of detentions in Mixed, Black and Other ethnic groups is significantly higher than that of White.</a:t>
            </a:r>
          </a:p>
        </p:txBody>
      </p:sp>
      <p:sp>
        <p:nvSpPr>
          <p:cNvPr id="10" name="Arrow: Right 9">
            <a:extLst>
              <a:ext uri="{FF2B5EF4-FFF2-40B4-BE49-F238E27FC236}">
                <a16:creationId xmlns:a16="http://schemas.microsoft.com/office/drawing/2014/main" id="{46187897-ED80-57D5-7038-D894DDB26A54}"/>
              </a:ext>
            </a:extLst>
          </p:cNvPr>
          <p:cNvSpPr/>
          <p:nvPr/>
        </p:nvSpPr>
        <p:spPr>
          <a:xfrm>
            <a:off x="5607698" y="4814596"/>
            <a:ext cx="335902"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DD386D8C-3F58-C732-3B70-40D3C075E3FB}"/>
              </a:ext>
            </a:extLst>
          </p:cNvPr>
          <p:cNvSpPr/>
          <p:nvPr/>
        </p:nvSpPr>
        <p:spPr>
          <a:xfrm rot="10800000">
            <a:off x="6750821" y="1332573"/>
            <a:ext cx="335902"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5225143"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Mental Health Act Statistics, Annual Figures, 2021-22 - NHS Digital</a:t>
            </a:r>
            <a:endParaRPr lang="en-GB" sz="1000">
              <a:solidFill>
                <a:schemeClr val="bg1"/>
              </a:solidFill>
            </a:endParaRPr>
          </a:p>
          <a:p>
            <a:endParaRPr lang="en-GB" sz="1000">
              <a:solidFill>
                <a:schemeClr val="bg1"/>
              </a:solidFill>
            </a:endParaRPr>
          </a:p>
        </p:txBody>
      </p:sp>
      <p:graphicFrame>
        <p:nvGraphicFramePr>
          <p:cNvPr id="2" name="Chart 1">
            <a:extLst>
              <a:ext uri="{FF2B5EF4-FFF2-40B4-BE49-F238E27FC236}">
                <a16:creationId xmlns:a16="http://schemas.microsoft.com/office/drawing/2014/main" id="{51165F6A-7695-C9E9-D358-011C804FD0B7}"/>
              </a:ext>
            </a:extLst>
          </p:cNvPr>
          <p:cNvGraphicFramePr>
            <a:graphicFrameLocks/>
          </p:cNvGraphicFramePr>
          <p:nvPr>
            <p:extLst>
              <p:ext uri="{D42A27DB-BD31-4B8C-83A1-F6EECF244321}">
                <p14:modId xmlns:p14="http://schemas.microsoft.com/office/powerpoint/2010/main" val="2635014370"/>
              </p:ext>
            </p:extLst>
          </p:nvPr>
        </p:nvGraphicFramePr>
        <p:xfrm>
          <a:off x="6662974" y="3690563"/>
          <a:ext cx="5309951" cy="2789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42BCF27-9D24-70F1-13BC-BAB52750C531}"/>
              </a:ext>
            </a:extLst>
          </p:cNvPr>
          <p:cNvGraphicFramePr>
            <a:graphicFrameLocks/>
          </p:cNvGraphicFramePr>
          <p:nvPr>
            <p:extLst>
              <p:ext uri="{D42A27DB-BD31-4B8C-83A1-F6EECF244321}">
                <p14:modId xmlns:p14="http://schemas.microsoft.com/office/powerpoint/2010/main" val="650262494"/>
              </p:ext>
            </p:extLst>
          </p:nvPr>
        </p:nvGraphicFramePr>
        <p:xfrm>
          <a:off x="219075" y="589756"/>
          <a:ext cx="5876925" cy="34297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61109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9D7A0EC-6D89-7611-1C2A-693AD818E328}"/>
              </a:ext>
            </a:extLst>
          </p:cNvPr>
          <p:cNvGraphicFramePr>
            <a:graphicFrameLocks/>
          </p:cNvGraphicFramePr>
          <p:nvPr>
            <p:extLst>
              <p:ext uri="{D42A27DB-BD31-4B8C-83A1-F6EECF244321}">
                <p14:modId xmlns:p14="http://schemas.microsoft.com/office/powerpoint/2010/main" val="3839266837"/>
              </p:ext>
            </p:extLst>
          </p:nvPr>
        </p:nvGraphicFramePr>
        <p:xfrm>
          <a:off x="635793" y="738136"/>
          <a:ext cx="7203284" cy="310234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by Police Force Area, 2021/22, All-ages</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effectLst/>
                <a:hlinkClick r:id="rId4" tooltip="https://assets.publishing.service.gov.uk/government/uploads/system/uploads/attachment_data/file/1118160/detentions-under-the-mental-health-act-1983-_police-powers-and-procedures-year-ending-31-march-2022.ods">
                  <a:extLst>
                    <a:ext uri="{A12FA001-AC4F-418D-AE19-62706E023703}">
                      <ahyp:hlinkClr xmlns:ahyp="http://schemas.microsoft.com/office/drawing/2018/hyperlinkcolor" val="tx"/>
                    </a:ext>
                  </a:extLst>
                </a:hlinkClick>
              </a:rPr>
              <a:t>https://assets.publishing.service.gov.uk/government/uploads/system/uploads/attachment_data/file/1118160/detentions-under-the-mental-health-act-1983-_police-powers-and-procedures-year-ending-31-March-2022.ods</a:t>
            </a:r>
            <a:endParaRPr lang="en-GB" sz="1000">
              <a:solidFill>
                <a:schemeClr val="bg1"/>
              </a:solidFill>
            </a:endParaRPr>
          </a:p>
        </p:txBody>
      </p:sp>
      <p:sp>
        <p:nvSpPr>
          <p:cNvPr id="2" name="Rectangle 1">
            <a:extLst>
              <a:ext uri="{FF2B5EF4-FFF2-40B4-BE49-F238E27FC236}">
                <a16:creationId xmlns:a16="http://schemas.microsoft.com/office/drawing/2014/main" id="{2725E2E9-BD24-8478-B235-D678379C1699}"/>
              </a:ext>
            </a:extLst>
          </p:cNvPr>
          <p:cNvSpPr/>
          <p:nvPr/>
        </p:nvSpPr>
        <p:spPr>
          <a:xfrm>
            <a:off x="2221892" y="1358510"/>
            <a:ext cx="911833" cy="241529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 name="Content Placeholder 6">
            <a:extLst>
              <a:ext uri="{FF2B5EF4-FFF2-40B4-BE49-F238E27FC236}">
                <a16:creationId xmlns:a16="http://schemas.microsoft.com/office/drawing/2014/main" id="{3A18AC06-7458-D183-5696-D93F23F75189}"/>
              </a:ext>
            </a:extLst>
          </p:cNvPr>
          <p:cNvSpPr txBox="1">
            <a:spLocks/>
          </p:cNvSpPr>
          <p:nvPr/>
        </p:nvSpPr>
        <p:spPr>
          <a:xfrm>
            <a:off x="151617" y="4187948"/>
            <a:ext cx="11038901" cy="9078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2021/22, the rate of detentions under Section 136 per 100,000 population in Cambridgeshire Constabulary (69 per 100,000) was the second highest in the East of England region. </a:t>
            </a:r>
          </a:p>
          <a:p>
            <a:pPr marL="285750" indent="-285750">
              <a:lnSpc>
                <a:spcPct val="120000"/>
              </a:lnSpc>
              <a:spcBef>
                <a:spcPts val="0"/>
              </a:spcBef>
            </a:pPr>
            <a:r>
              <a:rPr lang="en-GB" sz="1400"/>
              <a:t>It was significantly higher than the regional average of 57 per 100,000.  </a:t>
            </a:r>
            <a:endParaRPr lang="en-GB" sz="1700"/>
          </a:p>
        </p:txBody>
      </p:sp>
    </p:spTree>
    <p:extLst>
      <p:ext uri="{BB962C8B-B14F-4D97-AF65-F5344CB8AC3E}">
        <p14:creationId xmlns:p14="http://schemas.microsoft.com/office/powerpoint/2010/main" val="1032435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633F9EF-ECC5-631B-1D04-43F179819490}"/>
              </a:ext>
            </a:extLst>
          </p:cNvPr>
          <p:cNvGraphicFramePr>
            <a:graphicFrameLocks/>
          </p:cNvGraphicFramePr>
          <p:nvPr>
            <p:extLst>
              <p:ext uri="{D42A27DB-BD31-4B8C-83A1-F6EECF244321}">
                <p14:modId xmlns:p14="http://schemas.microsoft.com/office/powerpoint/2010/main" val="335372389"/>
              </p:ext>
            </p:extLst>
          </p:nvPr>
        </p:nvGraphicFramePr>
        <p:xfrm>
          <a:off x="6093839" y="535243"/>
          <a:ext cx="5972176" cy="3274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E3905BE-B593-81AC-145D-527F48E8D6A6}"/>
              </a:ext>
            </a:extLst>
          </p:cNvPr>
          <p:cNvGraphicFramePr>
            <a:graphicFrameLocks/>
          </p:cNvGraphicFramePr>
          <p:nvPr>
            <p:extLst>
              <p:ext uri="{D42A27DB-BD31-4B8C-83A1-F6EECF244321}">
                <p14:modId xmlns:p14="http://schemas.microsoft.com/office/powerpoint/2010/main" val="685144976"/>
              </p:ext>
            </p:extLst>
          </p:nvPr>
        </p:nvGraphicFramePr>
        <p:xfrm>
          <a:off x="18037" y="535244"/>
          <a:ext cx="5972176" cy="327475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by Police Force Area, 2021/22, All-ages</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effectLst/>
                <a:hlinkClick r:id="rId5" tooltip="https://assets.publishing.service.gov.uk/government/uploads/system/uploads/attachment_data/file/1118160/detentions-under-the-mental-health-act-1983-_police-powers-and-procedures-year-ending-31-march-2022.ods">
                  <a:extLst>
                    <a:ext uri="{A12FA001-AC4F-418D-AE19-62706E023703}">
                      <ahyp:hlinkClr xmlns:ahyp="http://schemas.microsoft.com/office/drawing/2018/hyperlinkcolor" val="tx"/>
                    </a:ext>
                  </a:extLst>
                </a:hlinkClick>
              </a:rPr>
              <a:t>https://assets.publishing.service.gov.uk/government/uploads/system/uploads/attachment_data/file/1118160/detentions-under-the-mental-health-act-1983-_police-powers-and-procedures-year-ending-31-March-2022.ods</a:t>
            </a:r>
            <a:endParaRPr lang="en-GB" sz="1000">
              <a:solidFill>
                <a:schemeClr val="bg1"/>
              </a:solidFill>
            </a:endParaRPr>
          </a:p>
        </p:txBody>
      </p:sp>
      <p:sp>
        <p:nvSpPr>
          <p:cNvPr id="2" name="Rectangle 1">
            <a:extLst>
              <a:ext uri="{FF2B5EF4-FFF2-40B4-BE49-F238E27FC236}">
                <a16:creationId xmlns:a16="http://schemas.microsoft.com/office/drawing/2014/main" id="{2725E2E9-BD24-8478-B235-D678379C1699}"/>
              </a:ext>
            </a:extLst>
          </p:cNvPr>
          <p:cNvSpPr/>
          <p:nvPr/>
        </p:nvSpPr>
        <p:spPr>
          <a:xfrm>
            <a:off x="1552576" y="1006145"/>
            <a:ext cx="704850" cy="22967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 name="Rectangle 2">
            <a:extLst>
              <a:ext uri="{FF2B5EF4-FFF2-40B4-BE49-F238E27FC236}">
                <a16:creationId xmlns:a16="http://schemas.microsoft.com/office/drawing/2014/main" id="{9E991E96-A539-3DF6-8015-C7918685C35B}"/>
              </a:ext>
            </a:extLst>
          </p:cNvPr>
          <p:cNvSpPr/>
          <p:nvPr/>
        </p:nvSpPr>
        <p:spPr>
          <a:xfrm>
            <a:off x="7605249" y="1006145"/>
            <a:ext cx="749043" cy="224860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 name="Content Placeholder 6">
            <a:extLst>
              <a:ext uri="{FF2B5EF4-FFF2-40B4-BE49-F238E27FC236}">
                <a16:creationId xmlns:a16="http://schemas.microsoft.com/office/drawing/2014/main" id="{3A18AC06-7458-D183-5696-D93F23F75189}"/>
              </a:ext>
            </a:extLst>
          </p:cNvPr>
          <p:cNvSpPr txBox="1">
            <a:spLocks/>
          </p:cNvSpPr>
          <p:nvPr/>
        </p:nvSpPr>
        <p:spPr>
          <a:xfrm>
            <a:off x="121799" y="4577645"/>
            <a:ext cx="11946377" cy="12135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2021/22, the rate of detentions under Section 136 for women in Cambridgeshire Constabulary (75 per 100k) was significantly higher than that of the East of England average (58 per 100k). The rate for men was similar to the regional rate.</a:t>
            </a:r>
          </a:p>
          <a:p>
            <a:pPr marL="285750" indent="-285750">
              <a:lnSpc>
                <a:spcPct val="120000"/>
              </a:lnSpc>
              <a:spcBef>
                <a:spcPts val="0"/>
              </a:spcBef>
            </a:pPr>
            <a:r>
              <a:rPr lang="en-GB" sz="1400"/>
              <a:t>The rate of detention for 18 years and over was significantly higher than the regional rate, while the rate for under 18 years was similar to the regional average.</a:t>
            </a:r>
          </a:p>
          <a:p>
            <a:pPr marL="285750" indent="-285750">
              <a:lnSpc>
                <a:spcPct val="120000"/>
              </a:lnSpc>
              <a:spcBef>
                <a:spcPts val="0"/>
              </a:spcBef>
            </a:pPr>
            <a:endParaRPr lang="en-GB" sz="1700"/>
          </a:p>
        </p:txBody>
      </p:sp>
    </p:spTree>
    <p:extLst>
      <p:ext uri="{BB962C8B-B14F-4D97-AF65-F5344CB8AC3E}">
        <p14:creationId xmlns:p14="http://schemas.microsoft.com/office/powerpoint/2010/main" val="1855757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03C23E4-8C9D-F2DF-49F1-345B5DC00B43}"/>
              </a:ext>
            </a:extLst>
          </p:cNvPr>
          <p:cNvGraphicFramePr>
            <a:graphicFrameLocks/>
          </p:cNvGraphicFramePr>
          <p:nvPr>
            <p:extLst>
              <p:ext uri="{D42A27DB-BD31-4B8C-83A1-F6EECF244321}">
                <p14:modId xmlns:p14="http://schemas.microsoft.com/office/powerpoint/2010/main" val="3796291825"/>
              </p:ext>
            </p:extLst>
          </p:nvPr>
        </p:nvGraphicFramePr>
        <p:xfrm>
          <a:off x="796419" y="933522"/>
          <a:ext cx="6758925" cy="29035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by Police Force Area, self-defined ethnicity, 2021/22, All-ages</a:t>
            </a:r>
          </a:p>
        </p:txBody>
      </p:sp>
      <p:sp>
        <p:nvSpPr>
          <p:cNvPr id="5" name="Rectangle 4">
            <a:extLst>
              <a:ext uri="{FF2B5EF4-FFF2-40B4-BE49-F238E27FC236}">
                <a16:creationId xmlns:a16="http://schemas.microsoft.com/office/drawing/2014/main" id="{402AF01C-17ED-6572-EB28-EC76349F5839}"/>
              </a:ext>
            </a:extLst>
          </p:cNvPr>
          <p:cNvSpPr/>
          <p:nvPr/>
        </p:nvSpPr>
        <p:spPr>
          <a:xfrm>
            <a:off x="2370590" y="1283855"/>
            <a:ext cx="749043" cy="24130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 name="TextBox 5">
            <a:extLst>
              <a:ext uri="{FF2B5EF4-FFF2-40B4-BE49-F238E27FC236}">
                <a16:creationId xmlns:a16="http://schemas.microsoft.com/office/drawing/2014/main" id="{0433EA2B-97F4-83A7-00BC-586E404595A1}"/>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effectLst/>
                <a:hlinkClick r:id="rId4" tooltip="https://assets.publishing.service.gov.uk/government/uploads/system/uploads/attachment_data/file/1118160/detentions-under-the-mental-health-act-1983-_police-powers-and-procedures-year-ending-31-march-2022.ods">
                  <a:extLst>
                    <a:ext uri="{A12FA001-AC4F-418D-AE19-62706E023703}">
                      <ahyp:hlinkClr xmlns:ahyp="http://schemas.microsoft.com/office/drawing/2018/hyperlinkcolor" val="tx"/>
                    </a:ext>
                  </a:extLst>
                </a:hlinkClick>
              </a:rPr>
              <a:t>https://assets.publishing.service.gov.uk/government/uploads/system/uploads/attachment_data/file/1118160/detentions-under-the-mental-health-act-1983-_police-powers-and-procedures-year-ending-31-March-2022.ods</a:t>
            </a:r>
            <a:endParaRPr lang="en-GB" sz="1000">
              <a:solidFill>
                <a:schemeClr val="bg1"/>
              </a:solidFill>
            </a:endParaRPr>
          </a:p>
        </p:txBody>
      </p:sp>
      <p:sp>
        <p:nvSpPr>
          <p:cNvPr id="4" name="Content Placeholder 6">
            <a:extLst>
              <a:ext uri="{FF2B5EF4-FFF2-40B4-BE49-F238E27FC236}">
                <a16:creationId xmlns:a16="http://schemas.microsoft.com/office/drawing/2014/main" id="{9AC4990A-49A7-6718-B0E5-8C7E56ED2DD5}"/>
              </a:ext>
            </a:extLst>
          </p:cNvPr>
          <p:cNvSpPr txBox="1">
            <a:spLocks/>
          </p:cNvSpPr>
          <p:nvPr/>
        </p:nvSpPr>
        <p:spPr>
          <a:xfrm>
            <a:off x="84079" y="4388472"/>
            <a:ext cx="11933297" cy="15509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2021/22, the rate of detentions per 100,000 white population in the Cambridgeshire constabulary (72 per 100,000) was significantly higher than the regional average.</a:t>
            </a:r>
          </a:p>
          <a:p>
            <a:pPr marL="285750" indent="-285750">
              <a:lnSpc>
                <a:spcPct val="120000"/>
              </a:lnSpc>
              <a:spcBef>
                <a:spcPts val="0"/>
              </a:spcBef>
            </a:pPr>
            <a:r>
              <a:rPr lang="en-GB" sz="1400"/>
              <a:t>The rate of detentions among the black, Asian, and minority ethnic groups in the Cambridgeshire constabulary was similar to the regional rate.</a:t>
            </a:r>
            <a:endParaRPr lang="en-GB" sz="1700"/>
          </a:p>
        </p:txBody>
      </p:sp>
    </p:spTree>
    <p:extLst>
      <p:ext uri="{BB962C8B-B14F-4D97-AF65-F5344CB8AC3E}">
        <p14:creationId xmlns:p14="http://schemas.microsoft.com/office/powerpoint/2010/main" val="3429761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All ages, Cambridgeshire Constabulary</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Cambridgeshire Constabulary</a:t>
            </a:r>
          </a:p>
        </p:txBody>
      </p:sp>
      <p:graphicFrame>
        <p:nvGraphicFramePr>
          <p:cNvPr id="3" name="Chart 2">
            <a:extLst>
              <a:ext uri="{FF2B5EF4-FFF2-40B4-BE49-F238E27FC236}">
                <a16:creationId xmlns:a16="http://schemas.microsoft.com/office/drawing/2014/main" id="{0A104AA5-CADB-E7BF-281A-E3E7D2DF5100}"/>
              </a:ext>
            </a:extLst>
          </p:cNvPr>
          <p:cNvGraphicFramePr>
            <a:graphicFrameLocks/>
          </p:cNvGraphicFramePr>
          <p:nvPr>
            <p:extLst>
              <p:ext uri="{D42A27DB-BD31-4B8C-83A1-F6EECF244321}">
                <p14:modId xmlns:p14="http://schemas.microsoft.com/office/powerpoint/2010/main" val="152560186"/>
              </p:ext>
            </p:extLst>
          </p:nvPr>
        </p:nvGraphicFramePr>
        <p:xfrm>
          <a:off x="6383279" y="593298"/>
          <a:ext cx="4925081" cy="30978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CB96BEE-3EF8-DF59-0732-BB34442F7E6B}"/>
              </a:ext>
            </a:extLst>
          </p:cNvPr>
          <p:cNvGraphicFramePr>
            <a:graphicFrameLocks/>
          </p:cNvGraphicFramePr>
          <p:nvPr>
            <p:extLst>
              <p:ext uri="{D42A27DB-BD31-4B8C-83A1-F6EECF244321}">
                <p14:modId xmlns:p14="http://schemas.microsoft.com/office/powerpoint/2010/main" val="753292910"/>
              </p:ext>
            </p:extLst>
          </p:nvPr>
        </p:nvGraphicFramePr>
        <p:xfrm>
          <a:off x="244723" y="593298"/>
          <a:ext cx="5468179" cy="3097858"/>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6">
            <a:extLst>
              <a:ext uri="{FF2B5EF4-FFF2-40B4-BE49-F238E27FC236}">
                <a16:creationId xmlns:a16="http://schemas.microsoft.com/office/drawing/2014/main" id="{77889116-2ED3-3567-1F51-C405599C54AA}"/>
              </a:ext>
            </a:extLst>
          </p:cNvPr>
          <p:cNvSpPr txBox="1">
            <a:spLocks/>
          </p:cNvSpPr>
          <p:nvPr/>
        </p:nvSpPr>
        <p:spPr>
          <a:xfrm>
            <a:off x="129351" y="4070420"/>
            <a:ext cx="5583552" cy="15509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For the period April to October 2023, the proportion of drug and alcohol presentations to the officers at the Section 136 scene ranges between 28% and 42%.</a:t>
            </a:r>
          </a:p>
          <a:p>
            <a:pPr marL="285750" indent="-285750">
              <a:lnSpc>
                <a:spcPct val="120000"/>
              </a:lnSpc>
              <a:spcBef>
                <a:spcPts val="0"/>
              </a:spcBef>
            </a:pPr>
            <a:endParaRPr lang="en-GB" sz="1700"/>
          </a:p>
        </p:txBody>
      </p:sp>
      <p:sp>
        <p:nvSpPr>
          <p:cNvPr id="5" name="Content Placeholder 6">
            <a:extLst>
              <a:ext uri="{FF2B5EF4-FFF2-40B4-BE49-F238E27FC236}">
                <a16:creationId xmlns:a16="http://schemas.microsoft.com/office/drawing/2014/main" id="{266A8E1B-A835-656A-9BA0-CF61941CCC1C}"/>
              </a:ext>
            </a:extLst>
          </p:cNvPr>
          <p:cNvSpPr txBox="1">
            <a:spLocks/>
          </p:cNvSpPr>
          <p:nvPr/>
        </p:nvSpPr>
        <p:spPr>
          <a:xfrm>
            <a:off x="6383279" y="3960983"/>
            <a:ext cx="5583552" cy="15509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repeat detentions during the period January–October 2023 shows that 6 people were detained between 2 and 5 times, 5 people were detained 6 to 10 times, and one person was detained more than 10 times.</a:t>
            </a:r>
            <a:endParaRPr lang="en-GB" sz="1700"/>
          </a:p>
        </p:txBody>
      </p:sp>
    </p:spTree>
    <p:extLst>
      <p:ext uri="{BB962C8B-B14F-4D97-AF65-F5344CB8AC3E}">
        <p14:creationId xmlns:p14="http://schemas.microsoft.com/office/powerpoint/2010/main" val="2185673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Acute Adult Mental Health Care</a:t>
            </a:r>
            <a:endParaRPr b="1" dirty="0"/>
          </a:p>
        </p:txBody>
      </p:sp>
    </p:spTree>
    <p:extLst>
      <p:ext uri="{BB962C8B-B14F-4D97-AF65-F5344CB8AC3E}">
        <p14:creationId xmlns:p14="http://schemas.microsoft.com/office/powerpoint/2010/main" val="197420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4771756"/>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For the year ending Jul-23, the rate of admissions to acute inpatient mental health care per 100,000 in Cambridgeshire and Peterborough ICB is significantly lower than the regional average.</a:t>
            </a:r>
          </a:p>
          <a:p>
            <a:pPr marL="285750" indent="-285750">
              <a:lnSpc>
                <a:spcPct val="200000"/>
              </a:lnSpc>
              <a:buFont typeface="Arial" panose="020B0604020202020204" pitchFamily="34" charset="0"/>
              <a:buChar char="•"/>
            </a:pPr>
            <a:r>
              <a:rPr lang="en-GB" sz="1400" dirty="0">
                <a:solidFill>
                  <a:schemeClr val="accent1">
                    <a:lumMod val="75000"/>
                  </a:schemeClr>
                </a:solidFill>
              </a:rPr>
              <a:t>The proportion of admissions via the emergency department in C&amp;P ICB is lower than the regional rate.</a:t>
            </a:r>
          </a:p>
          <a:p>
            <a:pPr marL="285750" indent="-285750">
              <a:lnSpc>
                <a:spcPct val="200000"/>
              </a:lnSpc>
              <a:buFont typeface="Arial" panose="020B0604020202020204" pitchFamily="34" charset="0"/>
              <a:buChar char="•"/>
            </a:pPr>
            <a:r>
              <a:rPr lang="en-GB" sz="1400" dirty="0">
                <a:solidFill>
                  <a:schemeClr val="accent1">
                    <a:lumMod val="75000"/>
                  </a:schemeClr>
                </a:solidFill>
              </a:rPr>
              <a:t>An increasing trend is seen in the average length of discharged hospital spells and closed ward stays since Feb-19. However, the rates were higher than the regional rates.</a:t>
            </a:r>
          </a:p>
          <a:p>
            <a:pPr marL="285750" indent="-285750">
              <a:lnSpc>
                <a:spcPct val="200000"/>
              </a:lnSpc>
              <a:buFont typeface="Arial" panose="020B0604020202020204" pitchFamily="34" charset="0"/>
              <a:buChar char="•"/>
            </a:pPr>
            <a:r>
              <a:rPr lang="en-GB" sz="1400" dirty="0">
                <a:solidFill>
                  <a:schemeClr val="accent1">
                    <a:lumMod val="75000"/>
                  </a:schemeClr>
                </a:solidFill>
              </a:rPr>
              <a:t>The proportion of hospital spells with follow-up within 3 days of the discharge date had a shift since Sept-21.</a:t>
            </a:r>
          </a:p>
          <a:p>
            <a:pPr marL="285750" indent="-285750">
              <a:lnSpc>
                <a:spcPct val="200000"/>
              </a:lnSpc>
              <a:buFont typeface="Arial" panose="020B0604020202020204" pitchFamily="34" charset="0"/>
              <a:buChar char="•"/>
            </a:pPr>
            <a:r>
              <a:rPr lang="en-GB" sz="1400" dirty="0">
                <a:solidFill>
                  <a:schemeClr val="accent1">
                    <a:lumMod val="75000"/>
                  </a:schemeClr>
                </a:solidFill>
              </a:rPr>
              <a:t>A significant increase has been seen in the average number of follow-up activities for each discharged hospital spell within 2 months of discharge since Apr-21.</a:t>
            </a:r>
          </a:p>
          <a:p>
            <a:pPr marL="285750" indent="-285750">
              <a:lnSpc>
                <a:spcPct val="200000"/>
              </a:lnSpc>
              <a:buFont typeface="Arial" panose="020B0604020202020204" pitchFamily="34" charset="0"/>
              <a:buChar char="•"/>
            </a:pPr>
            <a:r>
              <a:rPr lang="en-GB" sz="1400" dirty="0">
                <a:solidFill>
                  <a:schemeClr val="accent1">
                    <a:lumMod val="75000"/>
                  </a:schemeClr>
                </a:solidFill>
              </a:rPr>
              <a:t>During the three-month period ending Sep-23, there were 1,940 OAP days, and a decline has been seen since the period ending Jul-23.</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045838BA-69CE-8F99-FF71-36E19060669C}"/>
              </a:ext>
            </a:extLst>
          </p:cNvPr>
          <p:cNvSpPr txBox="1"/>
          <p:nvPr/>
        </p:nvSpPr>
        <p:spPr>
          <a:xfrm>
            <a:off x="0" y="14290"/>
            <a:ext cx="611227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Acute Adult Mental Health Care</a:t>
            </a:r>
          </a:p>
        </p:txBody>
      </p:sp>
    </p:spTree>
    <p:extLst>
      <p:ext uri="{BB962C8B-B14F-4D97-AF65-F5344CB8AC3E}">
        <p14:creationId xmlns:p14="http://schemas.microsoft.com/office/powerpoint/2010/main" val="2665163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Admissions to inpatient mental health care, All-ages, Cambridgeshire and Peterborough ICB</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graphicFrame>
        <p:nvGraphicFramePr>
          <p:cNvPr id="4" name="Chart 3">
            <a:extLst>
              <a:ext uri="{FF2B5EF4-FFF2-40B4-BE49-F238E27FC236}">
                <a16:creationId xmlns:a16="http://schemas.microsoft.com/office/drawing/2014/main" id="{B0948742-7A4B-D100-C08E-9C21A453FDE4}"/>
              </a:ext>
            </a:extLst>
          </p:cNvPr>
          <p:cNvGraphicFramePr>
            <a:graphicFrameLocks/>
          </p:cNvGraphicFramePr>
          <p:nvPr/>
        </p:nvGraphicFramePr>
        <p:xfrm>
          <a:off x="6336129" y="445292"/>
          <a:ext cx="5772454" cy="334706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EAD4C5D-444F-985C-4CCB-84A9EB703C49}"/>
              </a:ext>
            </a:extLst>
          </p:cNvPr>
          <p:cNvSpPr txBox="1"/>
          <p:nvPr/>
        </p:nvSpPr>
        <p:spPr>
          <a:xfrm>
            <a:off x="6417544" y="4322655"/>
            <a:ext cx="5691038"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C&amp;P ICB, there were 65 admissions to the Adult specialist beds for the period Aug 2022 – Jul 2023.  </a:t>
            </a:r>
          </a:p>
          <a:p>
            <a:pPr marL="285750" indent="-285750">
              <a:buFont typeface="Arial" panose="020B0604020202020204" pitchFamily="34" charset="0"/>
              <a:buChar char="•"/>
            </a:pPr>
            <a:r>
              <a:rPr lang="en-GB" sz="1400" dirty="0">
                <a:solidFill>
                  <a:schemeClr val="accent1">
                    <a:lumMod val="75000"/>
                  </a:schemeClr>
                </a:solidFill>
              </a:rPr>
              <a:t>During this period, the highest proportion of beds were occupied for eating disorders (31%).</a:t>
            </a:r>
          </a:p>
        </p:txBody>
      </p:sp>
      <p:graphicFrame>
        <p:nvGraphicFramePr>
          <p:cNvPr id="7" name="Chart 6">
            <a:extLst>
              <a:ext uri="{FF2B5EF4-FFF2-40B4-BE49-F238E27FC236}">
                <a16:creationId xmlns:a16="http://schemas.microsoft.com/office/drawing/2014/main" id="{2EEA5E69-432A-52AF-699F-D906ED5DA400}"/>
              </a:ext>
            </a:extLst>
          </p:cNvPr>
          <p:cNvGraphicFramePr>
            <a:graphicFrameLocks/>
          </p:cNvGraphicFramePr>
          <p:nvPr>
            <p:extLst>
              <p:ext uri="{D42A27DB-BD31-4B8C-83A1-F6EECF244321}">
                <p14:modId xmlns:p14="http://schemas.microsoft.com/office/powerpoint/2010/main" val="3469696850"/>
              </p:ext>
            </p:extLst>
          </p:nvPr>
        </p:nvGraphicFramePr>
        <p:xfrm>
          <a:off x="200024" y="445292"/>
          <a:ext cx="5895976" cy="334706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1CB1466A-83CB-8983-E737-1D1995FDE375}"/>
              </a:ext>
            </a:extLst>
          </p:cNvPr>
          <p:cNvSpPr txBox="1"/>
          <p:nvPr/>
        </p:nvSpPr>
        <p:spPr>
          <a:xfrm>
            <a:off x="200024" y="4322655"/>
            <a:ext cx="5691038"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C&amp;P ICB, during the period between August 2022 and July 2023, 56% of all admissions to inpatient mental health care were to the acute adult mental health care and 24% to the acute older adult mental health care.</a:t>
            </a:r>
          </a:p>
        </p:txBody>
      </p:sp>
    </p:spTree>
    <p:extLst>
      <p:ext uri="{BB962C8B-B14F-4D97-AF65-F5344CB8AC3E}">
        <p14:creationId xmlns:p14="http://schemas.microsoft.com/office/powerpoint/2010/main" val="3303345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CF5CDF72-4440-03FD-823A-25FCF27CE8B1}"/>
              </a:ext>
            </a:extLst>
          </p:cNvPr>
          <p:cNvGraphicFramePr>
            <a:graphicFrameLocks/>
          </p:cNvGraphicFramePr>
          <p:nvPr>
            <p:extLst>
              <p:ext uri="{D42A27DB-BD31-4B8C-83A1-F6EECF244321}">
                <p14:modId xmlns:p14="http://schemas.microsoft.com/office/powerpoint/2010/main" val="2115518543"/>
              </p:ext>
            </p:extLst>
          </p:nvPr>
        </p:nvGraphicFramePr>
        <p:xfrm>
          <a:off x="74805" y="2739455"/>
          <a:ext cx="5913951" cy="2478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E81F7C0-C811-4E88-8251-1C4604D6FA42}"/>
              </a:ext>
            </a:extLst>
          </p:cNvPr>
          <p:cNvGraphicFramePr>
            <a:graphicFrameLocks/>
          </p:cNvGraphicFramePr>
          <p:nvPr>
            <p:extLst>
              <p:ext uri="{D42A27DB-BD31-4B8C-83A1-F6EECF244321}">
                <p14:modId xmlns:p14="http://schemas.microsoft.com/office/powerpoint/2010/main" val="3717291822"/>
              </p:ext>
            </p:extLst>
          </p:nvPr>
        </p:nvGraphicFramePr>
        <p:xfrm>
          <a:off x="6212232" y="2763484"/>
          <a:ext cx="5830277" cy="2430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0244A8DB-C07A-1E2D-B93D-E9EF3F8444A7}"/>
              </a:ext>
            </a:extLst>
          </p:cNvPr>
          <p:cNvGraphicFramePr>
            <a:graphicFrameLocks/>
          </p:cNvGraphicFramePr>
          <p:nvPr>
            <p:extLst>
              <p:ext uri="{D42A27DB-BD31-4B8C-83A1-F6EECF244321}">
                <p14:modId xmlns:p14="http://schemas.microsoft.com/office/powerpoint/2010/main" val="2470926512"/>
              </p:ext>
            </p:extLst>
          </p:nvPr>
        </p:nvGraphicFramePr>
        <p:xfrm>
          <a:off x="6212232" y="418214"/>
          <a:ext cx="5830277" cy="2241096"/>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832104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Acute adult mental health care admissions, 18-64 years</a:t>
            </a:r>
          </a:p>
        </p:txBody>
      </p:sp>
      <p:sp>
        <p:nvSpPr>
          <p:cNvPr id="30" name="TextBox 29">
            <a:extLst>
              <a:ext uri="{FF2B5EF4-FFF2-40B4-BE49-F238E27FC236}">
                <a16:creationId xmlns:a16="http://schemas.microsoft.com/office/drawing/2014/main" id="{BB841F45-E790-67CB-23F2-38B53EF04DB6}"/>
              </a:ext>
            </a:extLst>
          </p:cNvPr>
          <p:cNvSpPr txBox="1"/>
          <p:nvPr/>
        </p:nvSpPr>
        <p:spPr>
          <a:xfrm>
            <a:off x="0" y="6546098"/>
            <a:ext cx="3749744" cy="400110"/>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6">
                  <a:extLst>
                    <a:ext uri="{A12FA001-AC4F-418D-AE19-62706E023703}">
                      <ahyp:hlinkClr xmlns:ahyp="http://schemas.microsoft.com/office/drawing/2018/hyperlinkcolor" val="tx"/>
                    </a:ext>
                  </a:extLst>
                </a:hlinkClick>
              </a:rPr>
              <a:t>Workbook: Acute Mental Health Dashboard (england.nhs.uk)</a:t>
            </a:r>
            <a:endParaRPr lang="en-GB" sz="1000" dirty="0">
              <a:solidFill>
                <a:schemeClr val="bg1"/>
              </a:solidFill>
            </a:endParaRPr>
          </a:p>
          <a:p>
            <a:endParaRPr lang="en-GB" sz="1000" dirty="0">
              <a:solidFill>
                <a:schemeClr val="bg1"/>
              </a:solidFill>
            </a:endParaRPr>
          </a:p>
        </p:txBody>
      </p:sp>
      <p:sp>
        <p:nvSpPr>
          <p:cNvPr id="7" name="Rectangle 6">
            <a:extLst>
              <a:ext uri="{FF2B5EF4-FFF2-40B4-BE49-F238E27FC236}">
                <a16:creationId xmlns:a16="http://schemas.microsoft.com/office/drawing/2014/main" id="{D688E641-106F-50C5-C5A7-16A938C5971C}"/>
              </a:ext>
            </a:extLst>
          </p:cNvPr>
          <p:cNvSpPr/>
          <p:nvPr/>
        </p:nvSpPr>
        <p:spPr>
          <a:xfrm>
            <a:off x="8853385" y="3386094"/>
            <a:ext cx="861134" cy="1788952"/>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1B941A1-7403-686C-8CAA-166C0368FFE0}"/>
              </a:ext>
            </a:extLst>
          </p:cNvPr>
          <p:cNvSpPr txBox="1"/>
          <p:nvPr/>
        </p:nvSpPr>
        <p:spPr>
          <a:xfrm>
            <a:off x="20379" y="5249816"/>
            <a:ext cx="12171621" cy="1200329"/>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chemeClr val="accent1">
                    <a:lumMod val="75000"/>
                  </a:schemeClr>
                </a:solidFill>
              </a:rPr>
              <a:t>In C&amp;P ICB, a total of 540 admissions were there in the 12-month period ending July 2023, compared to 720 in the previous period (25% decline). The number of admissions via the crisis resolution team shows a declining trend.</a:t>
            </a:r>
          </a:p>
          <a:p>
            <a:pPr marL="285750" indent="-285750">
              <a:buFont typeface="Arial" panose="020B0604020202020204" pitchFamily="34" charset="0"/>
              <a:buChar char="•"/>
            </a:pPr>
            <a:r>
              <a:rPr lang="en-GB" sz="1200" dirty="0">
                <a:solidFill>
                  <a:schemeClr val="accent1">
                    <a:lumMod val="75000"/>
                  </a:schemeClr>
                </a:solidFill>
              </a:rPr>
              <a:t>For the year ending July 2023, the rate of admissions to acute adult mental health care per 100,000 in Cambridgeshire and Peterborough ICB (97/100k) is significantly lower than the regional average. </a:t>
            </a:r>
          </a:p>
          <a:p>
            <a:pPr marL="285750" indent="-285750">
              <a:buFont typeface="Arial" panose="020B0604020202020204" pitchFamily="34" charset="0"/>
              <a:buChar char="•"/>
            </a:pPr>
            <a:r>
              <a:rPr lang="en-GB" sz="1200" dirty="0">
                <a:solidFill>
                  <a:schemeClr val="accent1">
                    <a:lumMod val="75000"/>
                  </a:schemeClr>
                </a:solidFill>
              </a:rPr>
              <a:t>The proportion of admissions that were not known to the community mental health services within 6 months period prior to the admissions is similar to the regional rate.</a:t>
            </a:r>
          </a:p>
          <a:p>
            <a:pPr marL="285750" indent="-285750">
              <a:buFont typeface="Arial" panose="020B0604020202020204" pitchFamily="34" charset="0"/>
              <a:buChar char="•"/>
            </a:pPr>
            <a:r>
              <a:rPr lang="en-GB" sz="1200" dirty="0">
                <a:solidFill>
                  <a:schemeClr val="accent1">
                    <a:lumMod val="75000"/>
                  </a:schemeClr>
                </a:solidFill>
              </a:rPr>
              <a:t>The proportion of admissions via the emergency department in C&amp;P ICB is lower than the regional rate.</a:t>
            </a:r>
          </a:p>
        </p:txBody>
      </p:sp>
      <p:sp>
        <p:nvSpPr>
          <p:cNvPr id="13" name="Rectangle 12">
            <a:extLst>
              <a:ext uri="{FF2B5EF4-FFF2-40B4-BE49-F238E27FC236}">
                <a16:creationId xmlns:a16="http://schemas.microsoft.com/office/drawing/2014/main" id="{D5F0BD10-2029-3111-5F08-E3068BEC8E9F}"/>
              </a:ext>
            </a:extLst>
          </p:cNvPr>
          <p:cNvSpPr/>
          <p:nvPr/>
        </p:nvSpPr>
        <p:spPr>
          <a:xfrm>
            <a:off x="10397431" y="965042"/>
            <a:ext cx="822011" cy="162715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413B5C8-749D-8FAB-900F-6EB5B79A33DC}"/>
              </a:ext>
            </a:extLst>
          </p:cNvPr>
          <p:cNvSpPr/>
          <p:nvPr/>
        </p:nvSpPr>
        <p:spPr>
          <a:xfrm>
            <a:off x="2832547" y="3206307"/>
            <a:ext cx="721292" cy="163929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Chart 15">
            <a:extLst>
              <a:ext uri="{FF2B5EF4-FFF2-40B4-BE49-F238E27FC236}">
                <a16:creationId xmlns:a16="http://schemas.microsoft.com/office/drawing/2014/main" id="{F1D2B89D-452C-B11C-4F54-F064322DFC39}"/>
              </a:ext>
            </a:extLst>
          </p:cNvPr>
          <p:cNvGraphicFramePr>
            <a:graphicFrameLocks/>
          </p:cNvGraphicFramePr>
          <p:nvPr>
            <p:extLst>
              <p:ext uri="{D42A27DB-BD31-4B8C-83A1-F6EECF244321}">
                <p14:modId xmlns:p14="http://schemas.microsoft.com/office/powerpoint/2010/main" val="3614742929"/>
              </p:ext>
            </p:extLst>
          </p:nvPr>
        </p:nvGraphicFramePr>
        <p:xfrm>
          <a:off x="74805" y="407855"/>
          <a:ext cx="5904964" cy="225145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3900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Census population for Cambridgeshire and Peterborough, 15–64 years </a:t>
            </a:r>
          </a:p>
        </p:txBody>
      </p:sp>
      <p:sp>
        <p:nvSpPr>
          <p:cNvPr id="22" name="TextBox 21">
            <a:extLst>
              <a:ext uri="{FF2B5EF4-FFF2-40B4-BE49-F238E27FC236}">
                <a16:creationId xmlns:a16="http://schemas.microsoft.com/office/drawing/2014/main" id="{354E0884-97CC-A131-E1D7-0E3A645907E0}"/>
              </a:ext>
            </a:extLst>
          </p:cNvPr>
          <p:cNvSpPr txBox="1"/>
          <p:nvPr/>
        </p:nvSpPr>
        <p:spPr>
          <a:xfrm>
            <a:off x="-1" y="6546098"/>
            <a:ext cx="774192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Create a custom dataset - Office for National Statistics (ons.gov.uk)</a:t>
            </a:r>
            <a:endParaRPr lang="en-GB" sz="1000">
              <a:solidFill>
                <a:schemeClr val="bg1"/>
              </a:solidFill>
            </a:endParaRPr>
          </a:p>
        </p:txBody>
      </p:sp>
      <p:sp>
        <p:nvSpPr>
          <p:cNvPr id="14" name="TextBox 13">
            <a:extLst>
              <a:ext uri="{FF2B5EF4-FFF2-40B4-BE49-F238E27FC236}">
                <a16:creationId xmlns:a16="http://schemas.microsoft.com/office/drawing/2014/main" id="{3C9C61B0-826F-4455-707F-29F29D51559A}"/>
              </a:ext>
            </a:extLst>
          </p:cNvPr>
          <p:cNvSpPr txBox="1"/>
          <p:nvPr/>
        </p:nvSpPr>
        <p:spPr>
          <a:xfrm>
            <a:off x="292250" y="4355274"/>
            <a:ext cx="11334974" cy="1815882"/>
          </a:xfrm>
          <a:prstGeom prst="rect">
            <a:avLst/>
          </a:prstGeom>
          <a:noFill/>
        </p:spPr>
        <p:txBody>
          <a:bodyPr wrap="square" rtlCol="0">
            <a:spAutoFit/>
          </a:bodyPr>
          <a:lstStyle/>
          <a:p>
            <a:pPr marL="171450" indent="-171450">
              <a:buFont typeface="Arial" panose="020B0604020202020204" pitchFamily="34" charset="0"/>
              <a:buChar char="•"/>
            </a:pPr>
            <a:r>
              <a:rPr lang="en-GB" sz="1400" dirty="0">
                <a:solidFill>
                  <a:schemeClr val="accent1">
                    <a:lumMod val="75000"/>
                  </a:schemeClr>
                </a:solidFill>
              </a:rPr>
              <a:t>There have been several researches highlighting ethnic inequalities in the prevalence of mental health conditions and across all aspects of the mental health system. </a:t>
            </a:r>
          </a:p>
          <a:p>
            <a:pPr marL="171450" indent="-171450">
              <a:buFont typeface="Arial" panose="020B0604020202020204" pitchFamily="34" charset="0"/>
              <a:buChar char="•"/>
            </a:pPr>
            <a:r>
              <a:rPr lang="en-GB" sz="1400" dirty="0">
                <a:solidFill>
                  <a:schemeClr val="accent1">
                    <a:lumMod val="75000"/>
                  </a:schemeClr>
                </a:solidFill>
              </a:rPr>
              <a:t>Cambridgeshire and Peterborough's population are a diverse mix of ethnic backgrounds, but this varies across our areas.</a:t>
            </a:r>
          </a:p>
          <a:p>
            <a:pPr marL="171450" indent="-171450">
              <a:buFont typeface="Arial" panose="020B0604020202020204" pitchFamily="34" charset="0"/>
              <a:buChar char="•"/>
            </a:pPr>
            <a:r>
              <a:rPr lang="en-GB" sz="1400" dirty="0">
                <a:solidFill>
                  <a:schemeClr val="accent1">
                    <a:lumMod val="75000"/>
                  </a:schemeClr>
                </a:solidFill>
              </a:rPr>
              <a:t>In Peterborough and Cambridge, the proportion of the 15–64 population who identify as "Asian, Asian British, or Asian Welsh" is substantially higher than the combined average of Cambridgeshire and Peterborough.</a:t>
            </a:r>
          </a:p>
          <a:p>
            <a:pPr marL="171450" indent="-171450">
              <a:buFont typeface="Arial" panose="020B0604020202020204" pitchFamily="34" charset="0"/>
              <a:buChar char="•"/>
            </a:pPr>
            <a:r>
              <a:rPr lang="en-GB" sz="1400" dirty="0">
                <a:solidFill>
                  <a:schemeClr val="accent1">
                    <a:lumMod val="75000"/>
                  </a:schemeClr>
                </a:solidFill>
              </a:rPr>
              <a:t>The proportion of people from a "white" ethnic group in East Cambridgeshire, Fenland, and Huntingdonshire is substantially higher than the C&amp;P average, whereas the proportions of </a:t>
            </a:r>
            <a:r>
              <a:rPr lang="en-GB" sz="1400">
                <a:solidFill>
                  <a:schemeClr val="accent1">
                    <a:lumMod val="75000"/>
                  </a:schemeClr>
                </a:solidFill>
              </a:rPr>
              <a:t>people from</a:t>
            </a:r>
            <a:r>
              <a:rPr lang="en-GB" sz="1400" dirty="0">
                <a:solidFill>
                  <a:schemeClr val="accent1">
                    <a:lumMod val="75000"/>
                  </a:schemeClr>
                </a:solidFill>
              </a:rPr>
              <a:t> "Asian, Asian British, or Asian Welsh" and "Black, Black British, Black Welsh, Caribbean, or African" ethnic groups are notably lower than the combined average of Cambridgeshire and Peterborough.</a:t>
            </a:r>
          </a:p>
        </p:txBody>
      </p:sp>
      <p:graphicFrame>
        <p:nvGraphicFramePr>
          <p:cNvPr id="15" name="Table 14">
            <a:extLst>
              <a:ext uri="{FF2B5EF4-FFF2-40B4-BE49-F238E27FC236}">
                <a16:creationId xmlns:a16="http://schemas.microsoft.com/office/drawing/2014/main" id="{2D0C79AE-B7B7-6960-8F5E-F27AAC8A0936}"/>
              </a:ext>
            </a:extLst>
          </p:cNvPr>
          <p:cNvGraphicFramePr>
            <a:graphicFrameLocks noGrp="1"/>
          </p:cNvGraphicFramePr>
          <p:nvPr>
            <p:extLst>
              <p:ext uri="{D42A27DB-BD31-4B8C-83A1-F6EECF244321}">
                <p14:modId xmlns:p14="http://schemas.microsoft.com/office/powerpoint/2010/main" val="2821498690"/>
              </p:ext>
            </p:extLst>
          </p:nvPr>
        </p:nvGraphicFramePr>
        <p:xfrm>
          <a:off x="573741" y="784147"/>
          <a:ext cx="10914576" cy="3196183"/>
        </p:xfrm>
        <a:graphic>
          <a:graphicData uri="http://schemas.openxmlformats.org/drawingml/2006/table">
            <a:tbl>
              <a:tblPr/>
              <a:tblGrid>
                <a:gridCol w="2573664">
                  <a:extLst>
                    <a:ext uri="{9D8B030D-6E8A-4147-A177-3AD203B41FA5}">
                      <a16:colId xmlns:a16="http://schemas.microsoft.com/office/drawing/2014/main" val="3142907927"/>
                    </a:ext>
                  </a:extLst>
                </a:gridCol>
                <a:gridCol w="1042614">
                  <a:extLst>
                    <a:ext uri="{9D8B030D-6E8A-4147-A177-3AD203B41FA5}">
                      <a16:colId xmlns:a16="http://schemas.microsoft.com/office/drawing/2014/main" val="2371097586"/>
                    </a:ext>
                  </a:extLst>
                </a:gridCol>
                <a:gridCol w="1042614">
                  <a:extLst>
                    <a:ext uri="{9D8B030D-6E8A-4147-A177-3AD203B41FA5}">
                      <a16:colId xmlns:a16="http://schemas.microsoft.com/office/drawing/2014/main" val="2481884299"/>
                    </a:ext>
                  </a:extLst>
                </a:gridCol>
                <a:gridCol w="1042614">
                  <a:extLst>
                    <a:ext uri="{9D8B030D-6E8A-4147-A177-3AD203B41FA5}">
                      <a16:colId xmlns:a16="http://schemas.microsoft.com/office/drawing/2014/main" val="3681243061"/>
                    </a:ext>
                  </a:extLst>
                </a:gridCol>
                <a:gridCol w="1042614">
                  <a:extLst>
                    <a:ext uri="{9D8B030D-6E8A-4147-A177-3AD203B41FA5}">
                      <a16:colId xmlns:a16="http://schemas.microsoft.com/office/drawing/2014/main" val="1910753369"/>
                    </a:ext>
                  </a:extLst>
                </a:gridCol>
                <a:gridCol w="1042614">
                  <a:extLst>
                    <a:ext uri="{9D8B030D-6E8A-4147-A177-3AD203B41FA5}">
                      <a16:colId xmlns:a16="http://schemas.microsoft.com/office/drawing/2014/main" val="1816493375"/>
                    </a:ext>
                  </a:extLst>
                </a:gridCol>
                <a:gridCol w="1042614">
                  <a:extLst>
                    <a:ext uri="{9D8B030D-6E8A-4147-A177-3AD203B41FA5}">
                      <a16:colId xmlns:a16="http://schemas.microsoft.com/office/drawing/2014/main" val="3640030702"/>
                    </a:ext>
                  </a:extLst>
                </a:gridCol>
                <a:gridCol w="1042614">
                  <a:extLst>
                    <a:ext uri="{9D8B030D-6E8A-4147-A177-3AD203B41FA5}">
                      <a16:colId xmlns:a16="http://schemas.microsoft.com/office/drawing/2014/main" val="3803193584"/>
                    </a:ext>
                  </a:extLst>
                </a:gridCol>
                <a:gridCol w="1042614">
                  <a:extLst>
                    <a:ext uri="{9D8B030D-6E8A-4147-A177-3AD203B41FA5}">
                      <a16:colId xmlns:a16="http://schemas.microsoft.com/office/drawing/2014/main" val="2497033254"/>
                    </a:ext>
                  </a:extLst>
                </a:gridCol>
              </a:tblGrid>
              <a:tr h="1058740">
                <a:tc>
                  <a:txBody>
                    <a:bodyPr/>
                    <a:lstStyle/>
                    <a:p>
                      <a:pPr algn="l" fontAlgn="ctr"/>
                      <a:r>
                        <a:rPr lang="en-GB" sz="1100" b="1" i="0" u="none" strike="noStrike">
                          <a:solidFill>
                            <a:srgbClr val="000000"/>
                          </a:solidFill>
                          <a:effectLst/>
                          <a:latin typeface="Aerial"/>
                        </a:rPr>
                        <a:t>Ethnic group</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East 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Fenland</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Huntingdonshire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South 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Peterborough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Cambridgeshire and Peterborough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948422"/>
                  </a:ext>
                </a:extLst>
              </a:tr>
              <a:tr h="352912">
                <a:tc>
                  <a:txBody>
                    <a:bodyPr/>
                    <a:lstStyle/>
                    <a:p>
                      <a:pPr algn="l" fontAlgn="b"/>
                      <a:r>
                        <a:rPr lang="en-GB" sz="1100" b="0" i="0" u="none" strike="noStrike">
                          <a:solidFill>
                            <a:srgbClr val="000000"/>
                          </a:solidFill>
                          <a:effectLst/>
                          <a:latin typeface="Aerial"/>
                        </a:rPr>
                        <a:t>Asian, Asian British or Asian Welsh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16.2%</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3.7%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6.7%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7.0%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14.7%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378516"/>
                  </a:ext>
                </a:extLst>
              </a:tr>
              <a:tr h="372883">
                <a:tc>
                  <a:txBody>
                    <a:bodyPr/>
                    <a:lstStyle/>
                    <a:p>
                      <a:pPr algn="l" fontAlgn="b"/>
                      <a:r>
                        <a:rPr lang="en-GB" sz="1100" b="0" i="0" u="none" strike="noStrike">
                          <a:solidFill>
                            <a:srgbClr val="000000"/>
                          </a:solidFill>
                          <a:effectLst/>
                          <a:latin typeface="Aerial"/>
                        </a:rPr>
                        <a:t>Black, Black British, Black Welsh, Caribbean or African</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4.3%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175853"/>
                  </a:ext>
                </a:extLst>
              </a:tr>
              <a:tr h="352912">
                <a:tc>
                  <a:txBody>
                    <a:bodyPr/>
                    <a:lstStyle/>
                    <a:p>
                      <a:pPr algn="l" fontAlgn="b"/>
                      <a:r>
                        <a:rPr lang="en-GB" sz="1100" b="0" i="0" u="none" strike="noStrike">
                          <a:solidFill>
                            <a:srgbClr val="000000"/>
                          </a:solidFill>
                          <a:effectLst/>
                          <a:latin typeface="Aerial"/>
                        </a:rPr>
                        <a:t>Mixed or Multiple ethnic groups</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4.3%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2.6%</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070996"/>
                  </a:ext>
                </a:extLst>
              </a:tr>
              <a:tr h="352912">
                <a:tc>
                  <a:txBody>
                    <a:bodyPr/>
                    <a:lstStyle/>
                    <a:p>
                      <a:pPr algn="l" fontAlgn="b"/>
                      <a:r>
                        <a:rPr lang="en-GB" sz="1100" b="0" i="0" u="none" strike="noStrike">
                          <a:solidFill>
                            <a:srgbClr val="000000"/>
                          </a:solidFill>
                          <a:effectLst/>
                          <a:latin typeface="Aerial"/>
                        </a:rPr>
                        <a:t>Other ethnic group</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3.3%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785311"/>
                  </a:ext>
                </a:extLst>
              </a:tr>
              <a:tr h="352912">
                <a:tc>
                  <a:txBody>
                    <a:bodyPr/>
                    <a:lstStyle/>
                    <a:p>
                      <a:pPr algn="l" fontAlgn="b"/>
                      <a:r>
                        <a:rPr lang="en-GB" sz="1100" b="0" i="0" u="none" strike="noStrike">
                          <a:solidFill>
                            <a:srgbClr val="000000"/>
                          </a:solidFill>
                          <a:effectLst/>
                          <a:latin typeface="Aerial"/>
                        </a:rPr>
                        <a:t>White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73.5%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94.1%</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95.4%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91.9%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88.2%</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87.3%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75.3%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84.4%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732582"/>
                  </a:ext>
                </a:extLst>
              </a:tr>
              <a:tr h="352912">
                <a:tc>
                  <a:txBody>
                    <a:bodyPr/>
                    <a:lstStyle/>
                    <a:p>
                      <a:pPr algn="l" fontAlgn="b"/>
                      <a:r>
                        <a:rPr lang="en-GB" sz="1100" b="0" i="0" u="none" strike="noStrike">
                          <a:solidFill>
                            <a:srgbClr val="000000"/>
                          </a:solidFill>
                          <a:effectLst/>
                          <a:latin typeface="Aerial"/>
                        </a:rPr>
                        <a:t>Grand Total</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718097"/>
                  </a:ext>
                </a:extLst>
              </a:tr>
            </a:tbl>
          </a:graphicData>
        </a:graphic>
      </p:graphicFrame>
      <p:sp>
        <p:nvSpPr>
          <p:cNvPr id="16" name="TextBox 15">
            <a:extLst>
              <a:ext uri="{FF2B5EF4-FFF2-40B4-BE49-F238E27FC236}">
                <a16:creationId xmlns:a16="http://schemas.microsoft.com/office/drawing/2014/main" id="{99EE8208-AC7E-C776-A6A7-C9312C6CC7F5}"/>
              </a:ext>
            </a:extLst>
          </p:cNvPr>
          <p:cNvSpPr txBox="1"/>
          <p:nvPr/>
        </p:nvSpPr>
        <p:spPr>
          <a:xfrm>
            <a:off x="573741" y="409204"/>
            <a:ext cx="5316899" cy="307777"/>
          </a:xfrm>
          <a:prstGeom prst="rect">
            <a:avLst/>
          </a:prstGeom>
          <a:noFill/>
        </p:spPr>
        <p:txBody>
          <a:bodyPr wrap="square" rtlCol="0">
            <a:spAutoFit/>
          </a:bodyPr>
          <a:lstStyle/>
          <a:p>
            <a:r>
              <a:rPr lang="en-GB" sz="1400">
                <a:solidFill>
                  <a:schemeClr val="accent1">
                    <a:lumMod val="75000"/>
                  </a:schemeClr>
                </a:solidFill>
              </a:rPr>
              <a:t>Census 2021 population by Ethnic group, 15—64 years</a:t>
            </a:r>
          </a:p>
        </p:txBody>
      </p:sp>
    </p:spTree>
    <p:extLst>
      <p:ext uri="{BB962C8B-B14F-4D97-AF65-F5344CB8AC3E}">
        <p14:creationId xmlns:p14="http://schemas.microsoft.com/office/powerpoint/2010/main" val="222111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34253A2-F7B9-54DE-1EEC-F1583B84FD22}"/>
              </a:ext>
            </a:extLst>
          </p:cNvPr>
          <p:cNvPicPr>
            <a:picLocks noChangeAspect="1"/>
          </p:cNvPicPr>
          <p:nvPr/>
        </p:nvPicPr>
        <p:blipFill rotWithShape="1">
          <a:blip r:embed="rId3"/>
          <a:srcRect r="49298"/>
          <a:stretch/>
        </p:blipFill>
        <p:spPr>
          <a:xfrm>
            <a:off x="66524" y="569459"/>
            <a:ext cx="4084039" cy="2968061"/>
          </a:xfrm>
          <a:prstGeom prst="rect">
            <a:avLst/>
          </a:prstGeom>
        </p:spPr>
      </p:pic>
      <p:sp>
        <p:nvSpPr>
          <p:cNvPr id="15" name="TextBox 14">
            <a:extLst>
              <a:ext uri="{FF2B5EF4-FFF2-40B4-BE49-F238E27FC236}">
                <a16:creationId xmlns:a16="http://schemas.microsoft.com/office/drawing/2014/main" id="{D17B9E11-BA21-C762-B586-8DADD73442F9}"/>
              </a:ext>
            </a:extLst>
          </p:cNvPr>
          <p:cNvSpPr txBox="1"/>
          <p:nvPr/>
        </p:nvSpPr>
        <p:spPr>
          <a:xfrm>
            <a:off x="0" y="6546098"/>
            <a:ext cx="481734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Workbook: Adult acute mental health benchmarking dashboard (england.nhs.uk)</a:t>
            </a:r>
            <a:endParaRPr lang="en-GB" sz="1000" dirty="0">
              <a:solidFill>
                <a:schemeClr val="bg1"/>
              </a:solidFill>
            </a:endParaRPr>
          </a:p>
        </p:txBody>
      </p:sp>
      <p:sp>
        <p:nvSpPr>
          <p:cNvPr id="16" name="Title 1">
            <a:extLst>
              <a:ext uri="{FF2B5EF4-FFF2-40B4-BE49-F238E27FC236}">
                <a16:creationId xmlns:a16="http://schemas.microsoft.com/office/drawing/2014/main" id="{009C9566-DDB9-C1F6-68D5-524821B8667E}"/>
              </a:ext>
            </a:extLst>
          </p:cNvPr>
          <p:cNvSpPr txBox="1">
            <a:spLocks/>
          </p:cNvSpPr>
          <p:nvPr/>
        </p:nvSpPr>
        <p:spPr>
          <a:xfrm>
            <a:off x="-1" y="1"/>
            <a:ext cx="10875524"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Acute adult mental health care admissions, 18-64 years, Cambridgeshire and Peterborough ICB, </a:t>
            </a:r>
          </a:p>
        </p:txBody>
      </p:sp>
      <p:sp>
        <p:nvSpPr>
          <p:cNvPr id="2" name="TextBox 1">
            <a:extLst>
              <a:ext uri="{FF2B5EF4-FFF2-40B4-BE49-F238E27FC236}">
                <a16:creationId xmlns:a16="http://schemas.microsoft.com/office/drawing/2014/main" id="{5C0CF712-9C5A-7962-0C0B-036E85DBD9FA}"/>
              </a:ext>
            </a:extLst>
          </p:cNvPr>
          <p:cNvSpPr txBox="1"/>
          <p:nvPr/>
        </p:nvSpPr>
        <p:spPr>
          <a:xfrm>
            <a:off x="250831" y="4083157"/>
            <a:ext cx="9119712"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number of adult acute mental health admissions has shown an overall decrease since Feb-22.</a:t>
            </a:r>
          </a:p>
          <a:p>
            <a:pPr marL="285750" indent="-285750">
              <a:buFont typeface="Arial" panose="020B0604020202020204" pitchFamily="34" charset="0"/>
              <a:buChar char="•"/>
            </a:pPr>
            <a:r>
              <a:rPr lang="en-GB" sz="1400" dirty="0">
                <a:solidFill>
                  <a:schemeClr val="accent1">
                    <a:lumMod val="75000"/>
                  </a:schemeClr>
                </a:solidFill>
              </a:rPr>
              <a:t>The percentage of admissions with no previous contact showed fluctuations, but no significant change was seen between Feb-22 and Jul-23.</a:t>
            </a:r>
          </a:p>
        </p:txBody>
      </p:sp>
      <p:pic>
        <p:nvPicPr>
          <p:cNvPr id="3" name="Picture 2">
            <a:extLst>
              <a:ext uri="{FF2B5EF4-FFF2-40B4-BE49-F238E27FC236}">
                <a16:creationId xmlns:a16="http://schemas.microsoft.com/office/drawing/2014/main" id="{B6D67A89-7A8C-4068-0F03-6CB4B1E2AC83}"/>
              </a:ext>
            </a:extLst>
          </p:cNvPr>
          <p:cNvPicPr>
            <a:picLocks noChangeAspect="1"/>
          </p:cNvPicPr>
          <p:nvPr/>
        </p:nvPicPr>
        <p:blipFill rotWithShape="1">
          <a:blip r:embed="rId3"/>
          <a:srcRect l="50702"/>
          <a:stretch/>
        </p:blipFill>
        <p:spPr>
          <a:xfrm>
            <a:off x="5139585" y="569459"/>
            <a:ext cx="3970899" cy="2968061"/>
          </a:xfrm>
          <a:prstGeom prst="rect">
            <a:avLst/>
          </a:prstGeom>
        </p:spPr>
      </p:pic>
    </p:spTree>
    <p:extLst>
      <p:ext uri="{BB962C8B-B14F-4D97-AF65-F5344CB8AC3E}">
        <p14:creationId xmlns:p14="http://schemas.microsoft.com/office/powerpoint/2010/main" val="986476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A407A61-114B-2FFB-780D-30CAC42CC099}"/>
              </a:ext>
            </a:extLst>
          </p:cNvPr>
          <p:cNvPicPr>
            <a:picLocks noChangeAspect="1"/>
          </p:cNvPicPr>
          <p:nvPr/>
        </p:nvPicPr>
        <p:blipFill>
          <a:blip r:embed="rId3"/>
          <a:stretch>
            <a:fillRect/>
          </a:stretch>
        </p:blipFill>
        <p:spPr>
          <a:xfrm>
            <a:off x="73795" y="3253856"/>
            <a:ext cx="5967658" cy="2819773"/>
          </a:xfrm>
          <a:prstGeom prst="rect">
            <a:avLst/>
          </a:prstGeom>
          <a:ln>
            <a:solidFill>
              <a:schemeClr val="bg1">
                <a:lumMod val="65000"/>
              </a:schemeClr>
            </a:solidFill>
          </a:ln>
        </p:spPr>
      </p:pic>
      <p:graphicFrame>
        <p:nvGraphicFramePr>
          <p:cNvPr id="8" name="Chart 7">
            <a:extLst>
              <a:ext uri="{FF2B5EF4-FFF2-40B4-BE49-F238E27FC236}">
                <a16:creationId xmlns:a16="http://schemas.microsoft.com/office/drawing/2014/main" id="{7653E8F1-7BAC-4729-9F22-2B1B0A770C37}"/>
              </a:ext>
            </a:extLst>
          </p:cNvPr>
          <p:cNvGraphicFramePr>
            <a:graphicFrameLocks/>
          </p:cNvGraphicFramePr>
          <p:nvPr>
            <p:extLst>
              <p:ext uri="{D42A27DB-BD31-4B8C-83A1-F6EECF244321}">
                <p14:modId xmlns:p14="http://schemas.microsoft.com/office/powerpoint/2010/main" val="739294284"/>
              </p:ext>
            </p:extLst>
          </p:nvPr>
        </p:nvGraphicFramePr>
        <p:xfrm>
          <a:off x="6399838" y="420688"/>
          <a:ext cx="5394997" cy="2754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28D9045-5E92-35AF-5A03-425C9FADB9CD}"/>
              </a:ext>
            </a:extLst>
          </p:cNvPr>
          <p:cNvGraphicFramePr>
            <a:graphicFrameLocks/>
          </p:cNvGraphicFramePr>
          <p:nvPr>
            <p:extLst>
              <p:ext uri="{D42A27DB-BD31-4B8C-83A1-F6EECF244321}">
                <p14:modId xmlns:p14="http://schemas.microsoft.com/office/powerpoint/2010/main" val="2642854513"/>
              </p:ext>
            </p:extLst>
          </p:nvPr>
        </p:nvGraphicFramePr>
        <p:xfrm>
          <a:off x="65271" y="420688"/>
          <a:ext cx="5976182" cy="275452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Length of stay (LOS), Acute adult mental health care, 18-64 years</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6">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9" name="TextBox 8">
            <a:extLst>
              <a:ext uri="{FF2B5EF4-FFF2-40B4-BE49-F238E27FC236}">
                <a16:creationId xmlns:a16="http://schemas.microsoft.com/office/drawing/2014/main" id="{673F8B03-EE07-41B8-A1E6-C712BDE5A0F1}"/>
              </a:ext>
            </a:extLst>
          </p:cNvPr>
          <p:cNvSpPr txBox="1"/>
          <p:nvPr/>
        </p:nvSpPr>
        <p:spPr>
          <a:xfrm>
            <a:off x="559045" y="3537408"/>
            <a:ext cx="2420856" cy="261610"/>
          </a:xfrm>
          <a:prstGeom prst="rect">
            <a:avLst/>
          </a:prstGeom>
          <a:noFill/>
        </p:spPr>
        <p:txBody>
          <a:bodyPr wrap="none" rtlCol="0">
            <a:spAutoFit/>
          </a:bodyPr>
          <a:lstStyle/>
          <a:p>
            <a:r>
              <a:rPr lang="en-GB" sz="1100" b="1" dirty="0"/>
              <a:t>Cambridgeshire and Peterborough ICB</a:t>
            </a:r>
          </a:p>
        </p:txBody>
      </p:sp>
      <p:sp>
        <p:nvSpPr>
          <p:cNvPr id="2" name="Rectangle 1">
            <a:extLst>
              <a:ext uri="{FF2B5EF4-FFF2-40B4-BE49-F238E27FC236}">
                <a16:creationId xmlns:a16="http://schemas.microsoft.com/office/drawing/2014/main" id="{6ECFA154-E8E9-05FA-B7F9-E9F4660E4D28}"/>
              </a:ext>
            </a:extLst>
          </p:cNvPr>
          <p:cNvSpPr/>
          <p:nvPr/>
        </p:nvSpPr>
        <p:spPr>
          <a:xfrm>
            <a:off x="725738" y="885139"/>
            <a:ext cx="782428" cy="2246454"/>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93D2287-68E8-4CD6-2B53-705B191C96B3}"/>
              </a:ext>
            </a:extLst>
          </p:cNvPr>
          <p:cNvSpPr txBox="1"/>
          <p:nvPr/>
        </p:nvSpPr>
        <p:spPr>
          <a:xfrm>
            <a:off x="6256421" y="3429000"/>
            <a:ext cx="586178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An increasing trend is seen in the average length of discharged hospital spells and closed ward stays in Cambridgeshire and Peterborough since July 2019.</a:t>
            </a:r>
          </a:p>
          <a:p>
            <a:pPr marL="285750" indent="-285750">
              <a:buFont typeface="Arial" panose="020B0604020202020204" pitchFamily="34" charset="0"/>
              <a:buChar char="•"/>
            </a:pPr>
            <a:r>
              <a:rPr lang="en-GB" sz="1400" dirty="0">
                <a:solidFill>
                  <a:schemeClr val="accent1">
                    <a:lumMod val="75000"/>
                  </a:schemeClr>
                </a:solidFill>
              </a:rPr>
              <a:t>The average length of stay for discharged hospital spells in C&amp;P ICB is substantially higher than the regional averages. </a:t>
            </a:r>
          </a:p>
        </p:txBody>
      </p:sp>
      <p:sp>
        <p:nvSpPr>
          <p:cNvPr id="11" name="Rectangle 10">
            <a:extLst>
              <a:ext uri="{FF2B5EF4-FFF2-40B4-BE49-F238E27FC236}">
                <a16:creationId xmlns:a16="http://schemas.microsoft.com/office/drawing/2014/main" id="{C2D1156D-88AD-7517-0B73-247DB9968C4F}"/>
              </a:ext>
            </a:extLst>
          </p:cNvPr>
          <p:cNvSpPr/>
          <p:nvPr/>
        </p:nvSpPr>
        <p:spPr>
          <a:xfrm>
            <a:off x="8917497" y="1048922"/>
            <a:ext cx="823638" cy="208267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1686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DD4D0E9-C8C5-DF02-F800-AB319F2762A2}"/>
              </a:ext>
            </a:extLst>
          </p:cNvPr>
          <p:cNvPicPr>
            <a:picLocks noChangeAspect="1"/>
          </p:cNvPicPr>
          <p:nvPr/>
        </p:nvPicPr>
        <p:blipFill>
          <a:blip r:embed="rId3"/>
          <a:stretch>
            <a:fillRect/>
          </a:stretch>
        </p:blipFill>
        <p:spPr>
          <a:xfrm>
            <a:off x="113760" y="3389142"/>
            <a:ext cx="4357572" cy="2514600"/>
          </a:xfrm>
          <a:prstGeom prst="rect">
            <a:avLst/>
          </a:prstGeom>
          <a:ln>
            <a:solidFill>
              <a:schemeClr val="bg1">
                <a:lumMod val="65000"/>
              </a:schemeClr>
            </a:solidFill>
          </a:ln>
        </p:spPr>
      </p:pic>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Length of stay (LOS), Acute adult mental health care, 18-64 years</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10" name="TextBox 9">
            <a:extLst>
              <a:ext uri="{FF2B5EF4-FFF2-40B4-BE49-F238E27FC236}">
                <a16:creationId xmlns:a16="http://schemas.microsoft.com/office/drawing/2014/main" id="{2984804F-9E4D-9DFF-9551-890712BF9E7B}"/>
              </a:ext>
            </a:extLst>
          </p:cNvPr>
          <p:cNvSpPr txBox="1"/>
          <p:nvPr/>
        </p:nvSpPr>
        <p:spPr>
          <a:xfrm>
            <a:off x="198581" y="3578017"/>
            <a:ext cx="2420856" cy="261610"/>
          </a:xfrm>
          <a:prstGeom prst="rect">
            <a:avLst/>
          </a:prstGeom>
          <a:noFill/>
        </p:spPr>
        <p:txBody>
          <a:bodyPr wrap="none" rtlCol="0">
            <a:spAutoFit/>
          </a:bodyPr>
          <a:lstStyle/>
          <a:p>
            <a:r>
              <a:rPr lang="en-GB" sz="1100" b="1" dirty="0"/>
              <a:t>Cambridgeshire and Peterborough ICB</a:t>
            </a:r>
          </a:p>
        </p:txBody>
      </p:sp>
      <p:sp>
        <p:nvSpPr>
          <p:cNvPr id="3" name="TextBox 2">
            <a:extLst>
              <a:ext uri="{FF2B5EF4-FFF2-40B4-BE49-F238E27FC236}">
                <a16:creationId xmlns:a16="http://schemas.microsoft.com/office/drawing/2014/main" id="{7C82414F-A24D-82CD-CE52-863A02378745}"/>
              </a:ext>
            </a:extLst>
          </p:cNvPr>
          <p:cNvSpPr txBox="1"/>
          <p:nvPr/>
        </p:nvSpPr>
        <p:spPr>
          <a:xfrm>
            <a:off x="6096001" y="3429000"/>
            <a:ext cx="5827712"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C&amp;P ICB, the proportion of discharged hospital spells where the length of stay was over 60 days shows an increasing trend from July 2019. However, a decreasing trend is seen where the length of stay is less than 3 days.</a:t>
            </a:r>
          </a:p>
          <a:p>
            <a:pPr marL="285750" indent="-285750">
              <a:buFont typeface="Arial" panose="020B0604020202020204" pitchFamily="34" charset="0"/>
              <a:buChar char="•"/>
            </a:pPr>
            <a:r>
              <a:rPr lang="en-GB" sz="1400" dirty="0">
                <a:solidFill>
                  <a:schemeClr val="accent1">
                    <a:lumMod val="75000"/>
                  </a:schemeClr>
                </a:solidFill>
              </a:rPr>
              <a:t>For the period between August 2022 and July 2023, the proportion of discharged hospital spells where the length of stay is over 60 days and 90 days is higher than the regional averages.</a:t>
            </a:r>
          </a:p>
          <a:p>
            <a:pPr marL="285750" indent="-285750">
              <a:buFont typeface="Arial" panose="020B0604020202020204" pitchFamily="34" charset="0"/>
              <a:buChar char="•"/>
            </a:pPr>
            <a:r>
              <a:rPr lang="en-GB" sz="1400" dirty="0">
                <a:solidFill>
                  <a:schemeClr val="accent1">
                    <a:lumMod val="75000"/>
                  </a:schemeClr>
                </a:solidFill>
              </a:rPr>
              <a:t>For the same period, C&amp;P ICB is significantly lower than East of England, where the length of stay is less than 3 days.</a:t>
            </a:r>
          </a:p>
        </p:txBody>
      </p:sp>
      <p:graphicFrame>
        <p:nvGraphicFramePr>
          <p:cNvPr id="2" name="Chart 1">
            <a:extLst>
              <a:ext uri="{FF2B5EF4-FFF2-40B4-BE49-F238E27FC236}">
                <a16:creationId xmlns:a16="http://schemas.microsoft.com/office/drawing/2014/main" id="{A9594449-73A2-4031-A0EC-C1DC03ABCF40}"/>
              </a:ext>
            </a:extLst>
          </p:cNvPr>
          <p:cNvGraphicFramePr>
            <a:graphicFrameLocks/>
          </p:cNvGraphicFramePr>
          <p:nvPr>
            <p:extLst>
              <p:ext uri="{D42A27DB-BD31-4B8C-83A1-F6EECF244321}">
                <p14:modId xmlns:p14="http://schemas.microsoft.com/office/powerpoint/2010/main" val="2725157678"/>
              </p:ext>
            </p:extLst>
          </p:nvPr>
        </p:nvGraphicFramePr>
        <p:xfrm>
          <a:off x="113760" y="423102"/>
          <a:ext cx="5735935" cy="28849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6982A36E-7E0E-B710-A66C-0FB7DFB1B994}"/>
              </a:ext>
            </a:extLst>
          </p:cNvPr>
          <p:cNvGraphicFramePr>
            <a:graphicFrameLocks/>
          </p:cNvGraphicFramePr>
          <p:nvPr>
            <p:extLst>
              <p:ext uri="{D42A27DB-BD31-4B8C-83A1-F6EECF244321}">
                <p14:modId xmlns:p14="http://schemas.microsoft.com/office/powerpoint/2010/main" val="785145457"/>
              </p:ext>
            </p:extLst>
          </p:nvPr>
        </p:nvGraphicFramePr>
        <p:xfrm>
          <a:off x="6262687" y="423102"/>
          <a:ext cx="5735935" cy="28849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08683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8A9582-575C-C7C1-0402-F9F1627566F2}"/>
              </a:ext>
            </a:extLst>
          </p:cNvPr>
          <p:cNvPicPr>
            <a:picLocks noChangeAspect="1"/>
          </p:cNvPicPr>
          <p:nvPr/>
        </p:nvPicPr>
        <p:blipFill>
          <a:blip r:embed="rId3"/>
          <a:stretch>
            <a:fillRect/>
          </a:stretch>
        </p:blipFill>
        <p:spPr>
          <a:xfrm>
            <a:off x="264394" y="538943"/>
            <a:ext cx="9105900" cy="2905125"/>
          </a:xfrm>
          <a:prstGeom prst="rect">
            <a:avLst/>
          </a:prstGeom>
        </p:spPr>
      </p:pic>
      <p:sp>
        <p:nvSpPr>
          <p:cNvPr id="4" name="TextBox 3">
            <a:extLst>
              <a:ext uri="{FF2B5EF4-FFF2-40B4-BE49-F238E27FC236}">
                <a16:creationId xmlns:a16="http://schemas.microsoft.com/office/drawing/2014/main" id="{51493A88-B9E1-7BB2-9104-95EA2C7F7922}"/>
              </a:ext>
            </a:extLst>
          </p:cNvPr>
          <p:cNvSpPr txBox="1"/>
          <p:nvPr/>
        </p:nvSpPr>
        <p:spPr>
          <a:xfrm>
            <a:off x="0" y="6546098"/>
            <a:ext cx="481734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Workbook: Adult acute mental health benchmarking dashboard (england.nhs.uk)</a:t>
            </a:r>
            <a:endParaRPr lang="en-GB" sz="1000" dirty="0">
              <a:solidFill>
                <a:schemeClr val="bg1"/>
              </a:solidFill>
            </a:endParaRP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Length of stay (LOS),  Acute adult mental health care, 18-64 years, Cambridgeshire and Peterborough ICB</a:t>
            </a:r>
          </a:p>
        </p:txBody>
      </p:sp>
      <p:sp>
        <p:nvSpPr>
          <p:cNvPr id="2" name="TextBox 1">
            <a:extLst>
              <a:ext uri="{FF2B5EF4-FFF2-40B4-BE49-F238E27FC236}">
                <a16:creationId xmlns:a16="http://schemas.microsoft.com/office/drawing/2014/main" id="{1E7B8547-C7FE-60EB-4D95-AF784772899D}"/>
              </a:ext>
            </a:extLst>
          </p:cNvPr>
          <p:cNvSpPr txBox="1"/>
          <p:nvPr/>
        </p:nvSpPr>
        <p:spPr>
          <a:xfrm>
            <a:off x="80086" y="3933536"/>
            <a:ext cx="12031828"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Between Feb-22 and Jul-23, the mean length of stay for discharged adult acute mental health hospital spells showed fluctuations, but no significant change was seen during the period.</a:t>
            </a:r>
          </a:p>
          <a:p>
            <a:pPr marL="285750" indent="-285750">
              <a:buFont typeface="Arial" panose="020B0604020202020204" pitchFamily="34" charset="0"/>
              <a:buChar char="•"/>
            </a:pPr>
            <a:r>
              <a:rPr lang="en-GB" sz="1400" dirty="0">
                <a:solidFill>
                  <a:schemeClr val="accent1">
                    <a:lumMod val="75000"/>
                  </a:schemeClr>
                </a:solidFill>
              </a:rPr>
              <a:t>An overall increase has been seen in the proportion of discharged hospital spells where the length of stay is over 60 days and 90 days since Feb-22.</a:t>
            </a:r>
          </a:p>
          <a:p>
            <a:pPr marL="285750" indent="-285750">
              <a:buFont typeface="Arial" panose="020B0604020202020204" pitchFamily="34" charset="0"/>
              <a:buChar char="•"/>
            </a:pPr>
            <a:endParaRPr lang="en-GB" sz="1400" dirty="0">
              <a:solidFill>
                <a:schemeClr val="accent1">
                  <a:lumMod val="75000"/>
                </a:schemeClr>
              </a:solidFill>
            </a:endParaRPr>
          </a:p>
        </p:txBody>
      </p:sp>
    </p:spTree>
    <p:extLst>
      <p:ext uri="{BB962C8B-B14F-4D97-AF65-F5344CB8AC3E}">
        <p14:creationId xmlns:p14="http://schemas.microsoft.com/office/powerpoint/2010/main" val="3076447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Discharges &amp; Follow Up Activity, Acute adult mental health care, 18-64 years, C&amp;P ICB</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4" name="TextBox 3">
            <a:extLst>
              <a:ext uri="{FF2B5EF4-FFF2-40B4-BE49-F238E27FC236}">
                <a16:creationId xmlns:a16="http://schemas.microsoft.com/office/drawing/2014/main" id="{2135414A-20A3-0495-31D3-23D62C54616B}"/>
              </a:ext>
            </a:extLst>
          </p:cNvPr>
          <p:cNvSpPr txBox="1"/>
          <p:nvPr/>
        </p:nvSpPr>
        <p:spPr>
          <a:xfrm>
            <a:off x="36838" y="4333032"/>
            <a:ext cx="12031828"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 the proportion of hospital spells with follow-up within 3 days of the discharge date shows an increasing trend since September 2020. </a:t>
            </a:r>
          </a:p>
          <a:p>
            <a:pPr marL="285750" indent="-285750">
              <a:buFont typeface="Arial" panose="020B0604020202020204" pitchFamily="34" charset="0"/>
              <a:buChar char="•"/>
            </a:pPr>
            <a:r>
              <a:rPr lang="en-GB" sz="1400" dirty="0">
                <a:solidFill>
                  <a:schemeClr val="accent1">
                    <a:lumMod val="75000"/>
                  </a:schemeClr>
                </a:solidFill>
              </a:rPr>
              <a:t>The proportion of people discharged from hospitals that have a mental-related A&amp;E attendance within 2 weeks post-discharge shows a fluctuating trend, with a shift seen between Sep-20 and Mar-21, and 5 data points showing significant increases.</a:t>
            </a:r>
          </a:p>
          <a:p>
            <a:pPr marL="285750" indent="-285750">
              <a:buFont typeface="Arial" panose="020B0604020202020204" pitchFamily="34" charset="0"/>
              <a:buChar char="•"/>
            </a:pPr>
            <a:endParaRPr lang="en-GB" sz="1400" dirty="0">
              <a:solidFill>
                <a:schemeClr val="accent1">
                  <a:lumMod val="75000"/>
                </a:schemeClr>
              </a:solidFill>
            </a:endParaRPr>
          </a:p>
        </p:txBody>
      </p:sp>
      <p:pic>
        <p:nvPicPr>
          <p:cNvPr id="7" name="Picture 6" descr="&#10;&#10;Description automatically generated with very low confidence">
            <a:extLst>
              <a:ext uri="{FF2B5EF4-FFF2-40B4-BE49-F238E27FC236}">
                <a16:creationId xmlns:a16="http://schemas.microsoft.com/office/drawing/2014/main" id="{D89B30CD-92CF-14B9-859D-FBB9DB6FA847}"/>
              </a:ext>
            </a:extLst>
          </p:cNvPr>
          <p:cNvPicPr>
            <a:picLocks noChangeAspect="1"/>
          </p:cNvPicPr>
          <p:nvPr/>
        </p:nvPicPr>
        <p:blipFill>
          <a:blip r:embed="rId4"/>
          <a:stretch>
            <a:fillRect/>
          </a:stretch>
        </p:blipFill>
        <p:spPr>
          <a:xfrm>
            <a:off x="36838" y="492460"/>
            <a:ext cx="5956935" cy="3360753"/>
          </a:xfrm>
          <a:prstGeom prst="rect">
            <a:avLst/>
          </a:prstGeom>
        </p:spPr>
      </p:pic>
      <p:pic>
        <p:nvPicPr>
          <p:cNvPr id="15" name="Picture 14">
            <a:extLst>
              <a:ext uri="{FF2B5EF4-FFF2-40B4-BE49-F238E27FC236}">
                <a16:creationId xmlns:a16="http://schemas.microsoft.com/office/drawing/2014/main" id="{C0AA38D2-DA29-EF47-756B-66D8C017C1AF}"/>
              </a:ext>
            </a:extLst>
          </p:cNvPr>
          <p:cNvPicPr>
            <a:picLocks noChangeAspect="1"/>
          </p:cNvPicPr>
          <p:nvPr/>
        </p:nvPicPr>
        <p:blipFill>
          <a:blip r:embed="rId5"/>
          <a:stretch>
            <a:fillRect/>
          </a:stretch>
        </p:blipFill>
        <p:spPr>
          <a:xfrm>
            <a:off x="6111731" y="492461"/>
            <a:ext cx="5956935" cy="3360753"/>
          </a:xfrm>
          <a:prstGeom prst="rect">
            <a:avLst/>
          </a:prstGeom>
        </p:spPr>
      </p:pic>
      <p:sp>
        <p:nvSpPr>
          <p:cNvPr id="16" name="TextBox 15">
            <a:extLst>
              <a:ext uri="{FF2B5EF4-FFF2-40B4-BE49-F238E27FC236}">
                <a16:creationId xmlns:a16="http://schemas.microsoft.com/office/drawing/2014/main" id="{D3BDC259-F821-A020-A16B-C8B170ECC8CB}"/>
              </a:ext>
            </a:extLst>
          </p:cNvPr>
          <p:cNvSpPr txBox="1"/>
          <p:nvPr/>
        </p:nvSpPr>
        <p:spPr>
          <a:xfrm>
            <a:off x="7259239" y="6234734"/>
            <a:ext cx="4440639" cy="261610"/>
          </a:xfrm>
          <a:prstGeom prst="rect">
            <a:avLst/>
          </a:prstGeom>
          <a:noFill/>
        </p:spPr>
        <p:txBody>
          <a:bodyPr wrap="none" rtlCol="0">
            <a:spAutoFit/>
          </a:bodyPr>
          <a:lstStyle/>
          <a:p>
            <a:r>
              <a:rPr lang="en-GB" sz="1100" dirty="0">
                <a:solidFill>
                  <a:schemeClr val="accent1">
                    <a:lumMod val="75000"/>
                  </a:schemeClr>
                </a:solidFill>
              </a:rPr>
              <a:t>Shift: a run of 7 or more consecutive data points above or below the mean</a:t>
            </a:r>
            <a:endParaRPr lang="en-GB" sz="1100" dirty="0"/>
          </a:p>
        </p:txBody>
      </p:sp>
    </p:spTree>
    <p:extLst>
      <p:ext uri="{BB962C8B-B14F-4D97-AF65-F5344CB8AC3E}">
        <p14:creationId xmlns:p14="http://schemas.microsoft.com/office/powerpoint/2010/main" val="493747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Discharges and Follow Up Activity, Acute adult mental health care, 18-64 years, C&amp;P ICB </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4" name="TextBox 3">
            <a:extLst>
              <a:ext uri="{FF2B5EF4-FFF2-40B4-BE49-F238E27FC236}">
                <a16:creationId xmlns:a16="http://schemas.microsoft.com/office/drawing/2014/main" id="{2135414A-20A3-0495-31D3-23D62C54616B}"/>
              </a:ext>
            </a:extLst>
          </p:cNvPr>
          <p:cNvSpPr txBox="1"/>
          <p:nvPr/>
        </p:nvSpPr>
        <p:spPr>
          <a:xfrm>
            <a:off x="143155" y="4154143"/>
            <a:ext cx="11905689"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average number of contacts within 2 weeks for each discharged hospital spell shows an increasing trend since Mar-21 with a shift.</a:t>
            </a:r>
          </a:p>
          <a:p>
            <a:pPr marL="285750" indent="-285750">
              <a:buFont typeface="Arial" panose="020B0604020202020204" pitchFamily="34" charset="0"/>
              <a:buChar char="•"/>
            </a:pPr>
            <a:r>
              <a:rPr lang="en-GB" sz="1400" dirty="0">
                <a:solidFill>
                  <a:schemeClr val="accent1">
                    <a:lumMod val="75000"/>
                  </a:schemeClr>
                </a:solidFill>
              </a:rPr>
              <a:t>A significant increase has been seen in the average number of follow-up activities for each discharged hospital spell within 2 months of discharge since Apr-21.</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pic>
        <p:nvPicPr>
          <p:cNvPr id="5" name="Picture 4">
            <a:extLst>
              <a:ext uri="{FF2B5EF4-FFF2-40B4-BE49-F238E27FC236}">
                <a16:creationId xmlns:a16="http://schemas.microsoft.com/office/drawing/2014/main" id="{F20A8E30-9027-4224-99C7-3C519A35B9ED}"/>
              </a:ext>
            </a:extLst>
          </p:cNvPr>
          <p:cNvPicPr>
            <a:picLocks noChangeAspect="1"/>
          </p:cNvPicPr>
          <p:nvPr/>
        </p:nvPicPr>
        <p:blipFill>
          <a:blip r:embed="rId4"/>
          <a:stretch>
            <a:fillRect/>
          </a:stretch>
        </p:blipFill>
        <p:spPr>
          <a:xfrm>
            <a:off x="136408" y="494456"/>
            <a:ext cx="5903137" cy="3162395"/>
          </a:xfrm>
          <a:prstGeom prst="rect">
            <a:avLst/>
          </a:prstGeom>
        </p:spPr>
      </p:pic>
      <p:pic>
        <p:nvPicPr>
          <p:cNvPr id="9" name="Picture 8">
            <a:extLst>
              <a:ext uri="{FF2B5EF4-FFF2-40B4-BE49-F238E27FC236}">
                <a16:creationId xmlns:a16="http://schemas.microsoft.com/office/drawing/2014/main" id="{F5341453-1476-20FD-5267-7510D656CCC6}"/>
              </a:ext>
            </a:extLst>
          </p:cNvPr>
          <p:cNvPicPr>
            <a:picLocks noChangeAspect="1"/>
          </p:cNvPicPr>
          <p:nvPr/>
        </p:nvPicPr>
        <p:blipFill>
          <a:blip r:embed="rId5"/>
          <a:stretch>
            <a:fillRect/>
          </a:stretch>
        </p:blipFill>
        <p:spPr>
          <a:xfrm>
            <a:off x="6096000" y="494456"/>
            <a:ext cx="5903137" cy="3162395"/>
          </a:xfrm>
          <a:prstGeom prst="rect">
            <a:avLst/>
          </a:prstGeom>
        </p:spPr>
      </p:pic>
      <p:sp>
        <p:nvSpPr>
          <p:cNvPr id="10" name="TextBox 9">
            <a:extLst>
              <a:ext uri="{FF2B5EF4-FFF2-40B4-BE49-F238E27FC236}">
                <a16:creationId xmlns:a16="http://schemas.microsoft.com/office/drawing/2014/main" id="{8476E08E-8D43-7418-6777-D21DE50C1176}"/>
              </a:ext>
            </a:extLst>
          </p:cNvPr>
          <p:cNvSpPr txBox="1"/>
          <p:nvPr/>
        </p:nvSpPr>
        <p:spPr>
          <a:xfrm>
            <a:off x="7192128" y="6232739"/>
            <a:ext cx="4440639" cy="261610"/>
          </a:xfrm>
          <a:prstGeom prst="rect">
            <a:avLst/>
          </a:prstGeom>
          <a:noFill/>
        </p:spPr>
        <p:txBody>
          <a:bodyPr wrap="none" rtlCol="0">
            <a:spAutoFit/>
          </a:bodyPr>
          <a:lstStyle/>
          <a:p>
            <a:r>
              <a:rPr lang="en-GB" sz="1100" dirty="0">
                <a:solidFill>
                  <a:schemeClr val="accent1">
                    <a:lumMod val="75000"/>
                  </a:schemeClr>
                </a:solidFill>
              </a:rPr>
              <a:t>Shift: a run of 7 or more consecutive data points above or below the mean</a:t>
            </a:r>
            <a:endParaRPr lang="en-GB" sz="1100" dirty="0"/>
          </a:p>
        </p:txBody>
      </p:sp>
    </p:spTree>
    <p:extLst>
      <p:ext uri="{BB962C8B-B14F-4D97-AF65-F5344CB8AC3E}">
        <p14:creationId xmlns:p14="http://schemas.microsoft.com/office/powerpoint/2010/main" val="1227336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Bed occupancy, 18+ years, Cambridgeshire and Peterborough ICB</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12876"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Workbook: All Age UEC Pathway Pressures (england.nhs.uk)</a:t>
            </a:r>
            <a:endParaRPr lang="en-GB" sz="1000" dirty="0">
              <a:solidFill>
                <a:schemeClr val="bg1"/>
              </a:solidFill>
            </a:endParaRPr>
          </a:p>
        </p:txBody>
      </p:sp>
      <p:graphicFrame>
        <p:nvGraphicFramePr>
          <p:cNvPr id="8" name="Chart 7">
            <a:extLst>
              <a:ext uri="{FF2B5EF4-FFF2-40B4-BE49-F238E27FC236}">
                <a16:creationId xmlns:a16="http://schemas.microsoft.com/office/drawing/2014/main" id="{352FC723-2C48-3A84-772B-6E383DBFD0BC}"/>
              </a:ext>
            </a:extLst>
          </p:cNvPr>
          <p:cNvGraphicFramePr>
            <a:graphicFrameLocks/>
          </p:cNvGraphicFramePr>
          <p:nvPr>
            <p:extLst>
              <p:ext uri="{D42A27DB-BD31-4B8C-83A1-F6EECF244321}">
                <p14:modId xmlns:p14="http://schemas.microsoft.com/office/powerpoint/2010/main" val="813268448"/>
              </p:ext>
            </p:extLst>
          </p:nvPr>
        </p:nvGraphicFramePr>
        <p:xfrm>
          <a:off x="287899" y="721657"/>
          <a:ext cx="6810375" cy="292893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118DB692-8574-7F3B-9E7E-BB314109BF46}"/>
              </a:ext>
            </a:extLst>
          </p:cNvPr>
          <p:cNvSpPr txBox="1"/>
          <p:nvPr/>
        </p:nvSpPr>
        <p:spPr>
          <a:xfrm>
            <a:off x="287899" y="4030213"/>
            <a:ext cx="6810375"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proportion of beds occupied by people who are medically fit for discharge show an increasing trend since March 2023.</a:t>
            </a:r>
          </a:p>
          <a:p>
            <a:pPr marL="285750" indent="-285750">
              <a:buFont typeface="Arial" panose="020B0604020202020204" pitchFamily="34" charset="0"/>
              <a:buChar char="•"/>
            </a:pPr>
            <a:endParaRPr lang="en-GB" sz="1400" dirty="0">
              <a:solidFill>
                <a:schemeClr val="accent1">
                  <a:lumMod val="75000"/>
                </a:schemeClr>
              </a:solidFill>
            </a:endParaRPr>
          </a:p>
        </p:txBody>
      </p:sp>
    </p:spTree>
    <p:extLst>
      <p:ext uri="{BB962C8B-B14F-4D97-AF65-F5344CB8AC3E}">
        <p14:creationId xmlns:p14="http://schemas.microsoft.com/office/powerpoint/2010/main" val="512415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CC5C236-CF4E-5557-0426-B8E52E296176}"/>
              </a:ext>
            </a:extLst>
          </p:cNvPr>
          <p:cNvGraphicFramePr>
            <a:graphicFrameLocks/>
          </p:cNvGraphicFramePr>
          <p:nvPr>
            <p:extLst>
              <p:ext uri="{D42A27DB-BD31-4B8C-83A1-F6EECF244321}">
                <p14:modId xmlns:p14="http://schemas.microsoft.com/office/powerpoint/2010/main" val="3730368471"/>
              </p:ext>
            </p:extLst>
          </p:nvPr>
        </p:nvGraphicFramePr>
        <p:xfrm>
          <a:off x="650486" y="509749"/>
          <a:ext cx="10864455" cy="336946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 of Area Placements (OAP), All-age adults, Cambridgeshire and Peterborough ICB</a:t>
            </a:r>
          </a:p>
        </p:txBody>
      </p:sp>
      <p:sp>
        <p:nvSpPr>
          <p:cNvPr id="30" name="TextBox 29">
            <a:extLst>
              <a:ext uri="{FF2B5EF4-FFF2-40B4-BE49-F238E27FC236}">
                <a16:creationId xmlns:a16="http://schemas.microsoft.com/office/drawing/2014/main" id="{BB841F45-E790-67CB-23F2-38B53EF04DB6}"/>
              </a:ext>
            </a:extLst>
          </p:cNvPr>
          <p:cNvSpPr txBox="1"/>
          <p:nvPr/>
        </p:nvSpPr>
        <p:spPr>
          <a:xfrm>
            <a:off x="0" y="6546098"/>
            <a:ext cx="805220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Mental Health Out of Area Placement Report - Mental Health, Learning Disability and Autism Resource Hub - FutureNHS Collaboration Platform</a:t>
            </a:r>
            <a:endParaRPr lang="en-GB" sz="1000" dirty="0">
              <a:solidFill>
                <a:schemeClr val="bg1"/>
              </a:solidFill>
            </a:endParaRPr>
          </a:p>
        </p:txBody>
      </p:sp>
      <p:sp>
        <p:nvSpPr>
          <p:cNvPr id="3" name="TextBox 2">
            <a:extLst>
              <a:ext uri="{FF2B5EF4-FFF2-40B4-BE49-F238E27FC236}">
                <a16:creationId xmlns:a16="http://schemas.microsoft.com/office/drawing/2014/main" id="{3027DC28-974A-517B-C77A-F3CCB2443E9E}"/>
              </a:ext>
            </a:extLst>
          </p:cNvPr>
          <p:cNvSpPr txBox="1"/>
          <p:nvPr/>
        </p:nvSpPr>
        <p:spPr>
          <a:xfrm>
            <a:off x="85724" y="4387073"/>
            <a:ext cx="11993982"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number of inappropriate out of area placements from patients within Cambridgeshire and Peterborough ICB shows a large increase from the three-month period ending May 2022 (Mulberry 3 was closed in May 2022), before which the numbers were fairly stable under 100. </a:t>
            </a:r>
          </a:p>
          <a:p>
            <a:pPr marL="285750" indent="-285750">
              <a:buFont typeface="Arial" panose="020B0604020202020204" pitchFamily="34" charset="0"/>
              <a:buChar char="•"/>
            </a:pPr>
            <a:r>
              <a:rPr lang="en-GB" sz="1400" dirty="0">
                <a:solidFill>
                  <a:schemeClr val="accent1">
                    <a:lumMod val="75000"/>
                  </a:schemeClr>
                </a:solidFill>
              </a:rPr>
              <a:t>During the period ending September 2023, there were 1,940 OAP days, and a decline is seen since the period ending July 2023.</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cxnSp>
        <p:nvCxnSpPr>
          <p:cNvPr id="5" name="Straight Connector 4">
            <a:extLst>
              <a:ext uri="{FF2B5EF4-FFF2-40B4-BE49-F238E27FC236}">
                <a16:creationId xmlns:a16="http://schemas.microsoft.com/office/drawing/2014/main" id="{145EFE63-5017-66E8-6E40-BE2E7DB0D2FA}"/>
              </a:ext>
            </a:extLst>
          </p:cNvPr>
          <p:cNvCxnSpPr>
            <a:cxnSpLocks/>
          </p:cNvCxnSpPr>
          <p:nvPr/>
        </p:nvCxnSpPr>
        <p:spPr>
          <a:xfrm>
            <a:off x="5378978" y="1263825"/>
            <a:ext cx="0" cy="23138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689C8E8-B7D8-BB54-B26D-42B8439B0359}"/>
              </a:ext>
            </a:extLst>
          </p:cNvPr>
          <p:cNvSpPr txBox="1"/>
          <p:nvPr/>
        </p:nvSpPr>
        <p:spPr>
          <a:xfrm>
            <a:off x="4889099" y="1017604"/>
            <a:ext cx="1317990" cy="246221"/>
          </a:xfrm>
          <a:prstGeom prst="rect">
            <a:avLst/>
          </a:prstGeom>
          <a:noFill/>
        </p:spPr>
        <p:txBody>
          <a:bodyPr wrap="none" rtlCol="0">
            <a:spAutoFit/>
          </a:bodyPr>
          <a:lstStyle/>
          <a:p>
            <a:r>
              <a:rPr lang="en-GB" sz="1000" dirty="0">
                <a:solidFill>
                  <a:srgbClr val="FF0000"/>
                </a:solidFill>
              </a:rPr>
              <a:t>Closure of Mulberry 3</a:t>
            </a:r>
          </a:p>
        </p:txBody>
      </p:sp>
      <p:sp>
        <p:nvSpPr>
          <p:cNvPr id="11" name="TextBox 10">
            <a:extLst>
              <a:ext uri="{FF2B5EF4-FFF2-40B4-BE49-F238E27FC236}">
                <a16:creationId xmlns:a16="http://schemas.microsoft.com/office/drawing/2014/main" id="{A69D58D9-D9B1-AF19-9D0E-223E4F2527CF}"/>
              </a:ext>
            </a:extLst>
          </p:cNvPr>
          <p:cNvSpPr txBox="1"/>
          <p:nvPr/>
        </p:nvSpPr>
        <p:spPr>
          <a:xfrm>
            <a:off x="8267700" y="6199320"/>
            <a:ext cx="3812005" cy="276999"/>
          </a:xfrm>
          <a:prstGeom prst="rect">
            <a:avLst/>
          </a:prstGeom>
          <a:noFill/>
        </p:spPr>
        <p:txBody>
          <a:bodyPr wrap="square" rtlCol="0">
            <a:spAutoFit/>
          </a:bodyPr>
          <a:lstStyle/>
          <a:p>
            <a:r>
              <a:rPr lang="en-GB" sz="1200" dirty="0">
                <a:solidFill>
                  <a:schemeClr val="accent1">
                    <a:lumMod val="75000"/>
                  </a:schemeClr>
                </a:solidFill>
              </a:rPr>
              <a:t>Mulberry 3 is a 16-bed treatment and acute recovery ward</a:t>
            </a:r>
          </a:p>
        </p:txBody>
      </p:sp>
    </p:spTree>
    <p:extLst>
      <p:ext uri="{BB962C8B-B14F-4D97-AF65-F5344CB8AC3E}">
        <p14:creationId xmlns:p14="http://schemas.microsoft.com/office/powerpoint/2010/main" val="31747211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 of Area Placements (OAP), All-age adults, Cambridgeshire and Peterborough ICB</a:t>
            </a:r>
          </a:p>
        </p:txBody>
      </p:sp>
      <p:sp>
        <p:nvSpPr>
          <p:cNvPr id="30" name="TextBox 29">
            <a:extLst>
              <a:ext uri="{FF2B5EF4-FFF2-40B4-BE49-F238E27FC236}">
                <a16:creationId xmlns:a16="http://schemas.microsoft.com/office/drawing/2014/main" id="{BB841F45-E790-67CB-23F2-38B53EF04DB6}"/>
              </a:ext>
            </a:extLst>
          </p:cNvPr>
          <p:cNvSpPr txBox="1"/>
          <p:nvPr/>
        </p:nvSpPr>
        <p:spPr>
          <a:xfrm>
            <a:off x="0" y="6546098"/>
            <a:ext cx="8052204"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Mental Health Out of Area Placement Report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pic>
        <p:nvPicPr>
          <p:cNvPr id="8" name="Picture 7">
            <a:extLst>
              <a:ext uri="{FF2B5EF4-FFF2-40B4-BE49-F238E27FC236}">
                <a16:creationId xmlns:a16="http://schemas.microsoft.com/office/drawing/2014/main" id="{B887452D-DBFB-7BF5-A1E7-866675FAE9A1}"/>
              </a:ext>
            </a:extLst>
          </p:cNvPr>
          <p:cNvPicPr>
            <a:picLocks noChangeAspect="1"/>
          </p:cNvPicPr>
          <p:nvPr/>
        </p:nvPicPr>
        <p:blipFill rotWithShape="1">
          <a:blip r:embed="rId4"/>
          <a:srcRect b="5375"/>
          <a:stretch/>
        </p:blipFill>
        <p:spPr>
          <a:xfrm>
            <a:off x="6280883" y="600542"/>
            <a:ext cx="5798820" cy="4118301"/>
          </a:xfrm>
          <a:prstGeom prst="rect">
            <a:avLst/>
          </a:prstGeom>
          <a:ln>
            <a:solidFill>
              <a:schemeClr val="bg2">
                <a:lumMod val="75000"/>
              </a:schemeClr>
            </a:solidFill>
          </a:ln>
        </p:spPr>
      </p:pic>
      <p:graphicFrame>
        <p:nvGraphicFramePr>
          <p:cNvPr id="2" name="Table 1">
            <a:extLst>
              <a:ext uri="{FF2B5EF4-FFF2-40B4-BE49-F238E27FC236}">
                <a16:creationId xmlns:a16="http://schemas.microsoft.com/office/drawing/2014/main" id="{A92F8A34-C404-70B9-9FC2-9E33A6ED6E2B}"/>
              </a:ext>
            </a:extLst>
          </p:cNvPr>
          <p:cNvGraphicFramePr>
            <a:graphicFrameLocks noGrp="1"/>
          </p:cNvGraphicFramePr>
          <p:nvPr>
            <p:extLst>
              <p:ext uri="{D42A27DB-BD31-4B8C-83A1-F6EECF244321}">
                <p14:modId xmlns:p14="http://schemas.microsoft.com/office/powerpoint/2010/main" val="3653500178"/>
              </p:ext>
            </p:extLst>
          </p:nvPr>
        </p:nvGraphicFramePr>
        <p:xfrm>
          <a:off x="109534" y="947711"/>
          <a:ext cx="5494018" cy="970644"/>
        </p:xfrm>
        <a:graphic>
          <a:graphicData uri="http://schemas.openxmlformats.org/drawingml/2006/table">
            <a:tbl>
              <a:tblPr/>
              <a:tblGrid>
                <a:gridCol w="1190609">
                  <a:extLst>
                    <a:ext uri="{9D8B030D-6E8A-4147-A177-3AD203B41FA5}">
                      <a16:colId xmlns:a16="http://schemas.microsoft.com/office/drawing/2014/main" val="1755499244"/>
                    </a:ext>
                  </a:extLst>
                </a:gridCol>
                <a:gridCol w="1334057">
                  <a:extLst>
                    <a:ext uri="{9D8B030D-6E8A-4147-A177-3AD203B41FA5}">
                      <a16:colId xmlns:a16="http://schemas.microsoft.com/office/drawing/2014/main" val="2580461295"/>
                    </a:ext>
                  </a:extLst>
                </a:gridCol>
                <a:gridCol w="989784">
                  <a:extLst>
                    <a:ext uri="{9D8B030D-6E8A-4147-A177-3AD203B41FA5}">
                      <a16:colId xmlns:a16="http://schemas.microsoft.com/office/drawing/2014/main" val="1654540984"/>
                    </a:ext>
                  </a:extLst>
                </a:gridCol>
                <a:gridCol w="989784">
                  <a:extLst>
                    <a:ext uri="{9D8B030D-6E8A-4147-A177-3AD203B41FA5}">
                      <a16:colId xmlns:a16="http://schemas.microsoft.com/office/drawing/2014/main" val="1187708070"/>
                    </a:ext>
                  </a:extLst>
                </a:gridCol>
                <a:gridCol w="989784">
                  <a:extLst>
                    <a:ext uri="{9D8B030D-6E8A-4147-A177-3AD203B41FA5}">
                      <a16:colId xmlns:a16="http://schemas.microsoft.com/office/drawing/2014/main" val="1128827987"/>
                    </a:ext>
                  </a:extLst>
                </a:gridCol>
              </a:tblGrid>
              <a:tr h="228551">
                <a:tc gridSpan="5">
                  <a:txBody>
                    <a:bodyPr/>
                    <a:lstStyle/>
                    <a:p>
                      <a:pPr algn="ctr" fontAlgn="b"/>
                      <a:r>
                        <a:rPr lang="en-GB" sz="1100" b="0" i="0" u="none" strike="noStrike">
                          <a:solidFill>
                            <a:srgbClr val="000000"/>
                          </a:solidFill>
                          <a:effectLst/>
                          <a:latin typeface="Calibri" panose="020F0502020204030204" pitchFamily="34" charset="0"/>
                        </a:rPr>
                        <a:t>OAP Activity</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7979609"/>
                  </a:ext>
                </a:extLst>
              </a:tr>
              <a:tr h="574453">
                <a:tc>
                  <a:txBody>
                    <a:bodyPr/>
                    <a:lstStyle/>
                    <a:p>
                      <a:pPr algn="ctr" fontAlgn="b"/>
                      <a:r>
                        <a:rPr lang="en-GB" sz="1000" b="0" i="0" u="none" strike="noStrike">
                          <a:solidFill>
                            <a:srgbClr val="000000"/>
                          </a:solidFill>
                          <a:effectLst/>
                          <a:latin typeface="Calibri" panose="020F0502020204030204" pitchFamily="34" charset="0"/>
                        </a:rPr>
                        <a:t>Total number of inappropriate OAP days over the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Percentage of total days due to inappropriate OAPs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Inappropriate OAPs started in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Inappropriate OAPs ended during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Inappropriate OAPs active at period end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739038812"/>
                  </a:ext>
                </a:extLst>
              </a:tr>
              <a:tr h="157974">
                <a:tc>
                  <a:txBody>
                    <a:bodyPr/>
                    <a:lstStyle/>
                    <a:p>
                      <a:pPr algn="ctr" fontAlgn="b"/>
                      <a:r>
                        <a:rPr lang="en-GB" sz="1100" b="0" i="0" u="none" strike="noStrike">
                          <a:solidFill>
                            <a:srgbClr val="404040"/>
                          </a:solidFill>
                          <a:effectLst/>
                          <a:latin typeface="Calibri" panose="020F0502020204030204" pitchFamily="34" charset="0"/>
                        </a:rPr>
                        <a:t> 2,550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96%</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30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30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25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75454534"/>
                  </a:ext>
                </a:extLst>
              </a:tr>
            </a:tbl>
          </a:graphicData>
        </a:graphic>
      </p:graphicFrame>
      <p:graphicFrame>
        <p:nvGraphicFramePr>
          <p:cNvPr id="5" name="Table 4">
            <a:extLst>
              <a:ext uri="{FF2B5EF4-FFF2-40B4-BE49-F238E27FC236}">
                <a16:creationId xmlns:a16="http://schemas.microsoft.com/office/drawing/2014/main" id="{59F0CC4F-CB04-10A9-00B0-BF73167F2526}"/>
              </a:ext>
            </a:extLst>
          </p:cNvPr>
          <p:cNvGraphicFramePr>
            <a:graphicFrameLocks noGrp="1"/>
          </p:cNvGraphicFramePr>
          <p:nvPr>
            <p:extLst>
              <p:ext uri="{D42A27DB-BD31-4B8C-83A1-F6EECF244321}">
                <p14:modId xmlns:p14="http://schemas.microsoft.com/office/powerpoint/2010/main" val="1973077627"/>
              </p:ext>
            </p:extLst>
          </p:nvPr>
        </p:nvGraphicFramePr>
        <p:xfrm>
          <a:off x="109534" y="3480776"/>
          <a:ext cx="2743200" cy="1226427"/>
        </p:xfrm>
        <a:graphic>
          <a:graphicData uri="http://schemas.openxmlformats.org/drawingml/2006/table">
            <a:tbl>
              <a:tblPr/>
              <a:tblGrid>
                <a:gridCol w="457200">
                  <a:extLst>
                    <a:ext uri="{9D8B030D-6E8A-4147-A177-3AD203B41FA5}">
                      <a16:colId xmlns:a16="http://schemas.microsoft.com/office/drawing/2014/main" val="2236671987"/>
                    </a:ext>
                  </a:extLst>
                </a:gridCol>
                <a:gridCol w="457200">
                  <a:extLst>
                    <a:ext uri="{9D8B030D-6E8A-4147-A177-3AD203B41FA5}">
                      <a16:colId xmlns:a16="http://schemas.microsoft.com/office/drawing/2014/main" val="871179424"/>
                    </a:ext>
                  </a:extLst>
                </a:gridCol>
                <a:gridCol w="457200">
                  <a:extLst>
                    <a:ext uri="{9D8B030D-6E8A-4147-A177-3AD203B41FA5}">
                      <a16:colId xmlns:a16="http://schemas.microsoft.com/office/drawing/2014/main" val="4063543883"/>
                    </a:ext>
                  </a:extLst>
                </a:gridCol>
                <a:gridCol w="457200">
                  <a:extLst>
                    <a:ext uri="{9D8B030D-6E8A-4147-A177-3AD203B41FA5}">
                      <a16:colId xmlns:a16="http://schemas.microsoft.com/office/drawing/2014/main" val="2233781225"/>
                    </a:ext>
                  </a:extLst>
                </a:gridCol>
                <a:gridCol w="457200">
                  <a:extLst>
                    <a:ext uri="{9D8B030D-6E8A-4147-A177-3AD203B41FA5}">
                      <a16:colId xmlns:a16="http://schemas.microsoft.com/office/drawing/2014/main" val="554580110"/>
                    </a:ext>
                  </a:extLst>
                </a:gridCol>
                <a:gridCol w="457200">
                  <a:extLst>
                    <a:ext uri="{9D8B030D-6E8A-4147-A177-3AD203B41FA5}">
                      <a16:colId xmlns:a16="http://schemas.microsoft.com/office/drawing/2014/main" val="681467147"/>
                    </a:ext>
                  </a:extLst>
                </a:gridCol>
              </a:tblGrid>
              <a:tr h="326100">
                <a:tc gridSpan="6">
                  <a:txBody>
                    <a:bodyPr/>
                    <a:lstStyle/>
                    <a:p>
                      <a:pPr algn="ctr" fontAlgn="b"/>
                      <a:r>
                        <a:rPr lang="en-GB" sz="1100" b="0" i="0" u="none" strike="noStrike">
                          <a:solidFill>
                            <a:srgbClr val="000000"/>
                          </a:solidFill>
                          <a:effectLst/>
                          <a:latin typeface="Calibri" panose="020F0502020204030204" pitchFamily="34" charset="0"/>
                        </a:rPr>
                        <a:t>Distance Travelled (OAPs active in the period)</a:t>
                      </a:r>
                      <a:r>
                        <a:rPr lang="en-GB" sz="10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358225602"/>
                  </a:ext>
                </a:extLst>
              </a:tr>
              <a:tr h="703308">
                <a:tc>
                  <a:txBody>
                    <a:bodyPr/>
                    <a:lstStyle/>
                    <a:p>
                      <a:pPr algn="ctr" fontAlgn="b"/>
                      <a:r>
                        <a:rPr lang="en-GB" sz="1000" b="0" i="0" u="none" strike="noStrike">
                          <a:solidFill>
                            <a:srgbClr val="000000"/>
                          </a:solidFill>
                          <a:effectLst/>
                          <a:latin typeface="Calibri" panose="020F0502020204030204" pitchFamily="34" charset="0"/>
                        </a:rPr>
                        <a:t>Less than 25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25 km to 50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50 km to 100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100 km to 200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200 km to 300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300 km or greater</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65426975"/>
                  </a:ext>
                </a:extLst>
              </a:tr>
              <a:tr h="197019">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25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20</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4192680091"/>
                  </a:ext>
                </a:extLst>
              </a:tr>
            </a:tbl>
          </a:graphicData>
        </a:graphic>
      </p:graphicFrame>
      <p:graphicFrame>
        <p:nvGraphicFramePr>
          <p:cNvPr id="7" name="Table 6">
            <a:extLst>
              <a:ext uri="{FF2B5EF4-FFF2-40B4-BE49-F238E27FC236}">
                <a16:creationId xmlns:a16="http://schemas.microsoft.com/office/drawing/2014/main" id="{9BEA210D-5633-E1F7-0924-2D04F5159806}"/>
              </a:ext>
            </a:extLst>
          </p:cNvPr>
          <p:cNvGraphicFramePr>
            <a:graphicFrameLocks noGrp="1"/>
          </p:cNvGraphicFramePr>
          <p:nvPr>
            <p:extLst>
              <p:ext uri="{D42A27DB-BD31-4B8C-83A1-F6EECF244321}">
                <p14:modId xmlns:p14="http://schemas.microsoft.com/office/powerpoint/2010/main" val="3321430733"/>
              </p:ext>
            </p:extLst>
          </p:nvPr>
        </p:nvGraphicFramePr>
        <p:xfrm>
          <a:off x="3162302" y="2086352"/>
          <a:ext cx="2441250" cy="1226427"/>
        </p:xfrm>
        <a:graphic>
          <a:graphicData uri="http://schemas.openxmlformats.org/drawingml/2006/table">
            <a:tbl>
              <a:tblPr/>
              <a:tblGrid>
                <a:gridCol w="488250">
                  <a:extLst>
                    <a:ext uri="{9D8B030D-6E8A-4147-A177-3AD203B41FA5}">
                      <a16:colId xmlns:a16="http://schemas.microsoft.com/office/drawing/2014/main" val="3890854493"/>
                    </a:ext>
                  </a:extLst>
                </a:gridCol>
                <a:gridCol w="488250">
                  <a:extLst>
                    <a:ext uri="{9D8B030D-6E8A-4147-A177-3AD203B41FA5}">
                      <a16:colId xmlns:a16="http://schemas.microsoft.com/office/drawing/2014/main" val="2106712132"/>
                    </a:ext>
                  </a:extLst>
                </a:gridCol>
                <a:gridCol w="488250">
                  <a:extLst>
                    <a:ext uri="{9D8B030D-6E8A-4147-A177-3AD203B41FA5}">
                      <a16:colId xmlns:a16="http://schemas.microsoft.com/office/drawing/2014/main" val="4191720460"/>
                    </a:ext>
                  </a:extLst>
                </a:gridCol>
                <a:gridCol w="488250">
                  <a:extLst>
                    <a:ext uri="{9D8B030D-6E8A-4147-A177-3AD203B41FA5}">
                      <a16:colId xmlns:a16="http://schemas.microsoft.com/office/drawing/2014/main" val="3348516117"/>
                    </a:ext>
                  </a:extLst>
                </a:gridCol>
                <a:gridCol w="488250">
                  <a:extLst>
                    <a:ext uri="{9D8B030D-6E8A-4147-A177-3AD203B41FA5}">
                      <a16:colId xmlns:a16="http://schemas.microsoft.com/office/drawing/2014/main" val="1219356378"/>
                    </a:ext>
                  </a:extLst>
                </a:gridCol>
              </a:tblGrid>
              <a:tr h="295466">
                <a:tc gridSpan="5">
                  <a:txBody>
                    <a:bodyPr/>
                    <a:lstStyle/>
                    <a:p>
                      <a:pPr algn="ctr" fontAlgn="b"/>
                      <a:r>
                        <a:rPr lang="en-GB" sz="1100" b="0" i="0" u="none" strike="noStrike">
                          <a:solidFill>
                            <a:srgbClr val="000000"/>
                          </a:solidFill>
                          <a:effectLst/>
                          <a:latin typeface="Calibri" panose="020F0502020204030204" pitchFamily="34" charset="0"/>
                        </a:rPr>
                        <a:t>Length of stay (ended in period)</a:t>
                      </a:r>
                      <a:r>
                        <a:rPr lang="en-GB" sz="10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68786944"/>
                  </a:ext>
                </a:extLst>
              </a:tr>
              <a:tr h="624390">
                <a:tc>
                  <a:txBody>
                    <a:bodyPr/>
                    <a:lstStyle/>
                    <a:p>
                      <a:pPr algn="ctr" fontAlgn="b"/>
                      <a:r>
                        <a:rPr lang="en-GB" sz="1000" b="0" i="0" u="none" strike="noStrike">
                          <a:solidFill>
                            <a:srgbClr val="000000"/>
                          </a:solidFill>
                          <a:effectLst/>
                          <a:latin typeface="Calibri" panose="020F0502020204030204" pitchFamily="34" charset="0"/>
                        </a:rPr>
                        <a:t>1-7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8-14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15-30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31-90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More than 90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802996696"/>
                  </a:ext>
                </a:extLst>
              </a:tr>
              <a:tr h="306571">
                <a:tc>
                  <a:txBody>
                    <a:bodyPr/>
                    <a:lstStyle/>
                    <a:p>
                      <a:pPr algn="ctr" fontAlgn="b"/>
                      <a:r>
                        <a:rPr lang="en-GB" sz="1000" b="0" i="0" u="none" strike="noStrike">
                          <a:solidFill>
                            <a:srgbClr val="404040"/>
                          </a:solidFill>
                          <a:effectLst/>
                          <a:latin typeface="Calibri" panose="020F0502020204030204" pitchFamily="34" charset="0"/>
                        </a:rPr>
                        <a:t>               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15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10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11570365"/>
                  </a:ext>
                </a:extLst>
              </a:tr>
            </a:tbl>
          </a:graphicData>
        </a:graphic>
      </p:graphicFrame>
      <p:sp>
        <p:nvSpPr>
          <p:cNvPr id="10" name="TextBox 9">
            <a:extLst>
              <a:ext uri="{FF2B5EF4-FFF2-40B4-BE49-F238E27FC236}">
                <a16:creationId xmlns:a16="http://schemas.microsoft.com/office/drawing/2014/main" id="{4FBEDD36-BD0D-51AE-7D76-FD8EE2896466}"/>
              </a:ext>
            </a:extLst>
          </p:cNvPr>
          <p:cNvSpPr txBox="1"/>
          <p:nvPr/>
        </p:nvSpPr>
        <p:spPr>
          <a:xfrm>
            <a:off x="85721" y="410246"/>
            <a:ext cx="5541645" cy="523220"/>
          </a:xfrm>
          <a:prstGeom prst="rect">
            <a:avLst/>
          </a:prstGeom>
          <a:noFill/>
        </p:spPr>
        <p:txBody>
          <a:bodyPr wrap="square" rtlCol="0">
            <a:spAutoFit/>
          </a:bodyPr>
          <a:lstStyle/>
          <a:p>
            <a:r>
              <a:rPr lang="en-GB" sz="1400" b="1">
                <a:solidFill>
                  <a:schemeClr val="accent1"/>
                </a:solidFill>
              </a:rPr>
              <a:t>Summary of OAP, Cambridgeshire and Peterborough ICB, 3-month period ending June 2023  </a:t>
            </a:r>
          </a:p>
        </p:txBody>
      </p:sp>
      <p:graphicFrame>
        <p:nvGraphicFramePr>
          <p:cNvPr id="12" name="Table 11">
            <a:extLst>
              <a:ext uri="{FF2B5EF4-FFF2-40B4-BE49-F238E27FC236}">
                <a16:creationId xmlns:a16="http://schemas.microsoft.com/office/drawing/2014/main" id="{5739AB91-B514-64E6-9DC7-5B929277655A}"/>
              </a:ext>
            </a:extLst>
          </p:cNvPr>
          <p:cNvGraphicFramePr>
            <a:graphicFrameLocks noGrp="1"/>
          </p:cNvGraphicFramePr>
          <p:nvPr>
            <p:extLst>
              <p:ext uri="{D42A27DB-BD31-4B8C-83A1-F6EECF244321}">
                <p14:modId xmlns:p14="http://schemas.microsoft.com/office/powerpoint/2010/main" val="1003656342"/>
              </p:ext>
            </p:extLst>
          </p:nvPr>
        </p:nvGraphicFramePr>
        <p:xfrm>
          <a:off x="131792" y="2125209"/>
          <a:ext cx="2743200" cy="1211595"/>
        </p:xfrm>
        <a:graphic>
          <a:graphicData uri="http://schemas.openxmlformats.org/drawingml/2006/table">
            <a:tbl>
              <a:tblPr/>
              <a:tblGrid>
                <a:gridCol w="901700">
                  <a:extLst>
                    <a:ext uri="{9D8B030D-6E8A-4147-A177-3AD203B41FA5}">
                      <a16:colId xmlns:a16="http://schemas.microsoft.com/office/drawing/2014/main" val="2292171170"/>
                    </a:ext>
                  </a:extLst>
                </a:gridCol>
                <a:gridCol w="825500">
                  <a:extLst>
                    <a:ext uri="{9D8B030D-6E8A-4147-A177-3AD203B41FA5}">
                      <a16:colId xmlns:a16="http://schemas.microsoft.com/office/drawing/2014/main" val="19849665"/>
                    </a:ext>
                  </a:extLst>
                </a:gridCol>
                <a:gridCol w="1016000">
                  <a:extLst>
                    <a:ext uri="{9D8B030D-6E8A-4147-A177-3AD203B41FA5}">
                      <a16:colId xmlns:a16="http://schemas.microsoft.com/office/drawing/2014/main" val="294427783"/>
                    </a:ext>
                  </a:extLst>
                </a:gridCol>
              </a:tblGrid>
              <a:tr h="198390">
                <a:tc gridSpan="3">
                  <a:txBody>
                    <a:bodyPr/>
                    <a:lstStyle/>
                    <a:p>
                      <a:pPr algn="ctr" fontAlgn="b"/>
                      <a:r>
                        <a:rPr lang="en-GB" sz="1100" b="0" i="0" u="none" strike="noStrike">
                          <a:solidFill>
                            <a:srgbClr val="000000"/>
                          </a:solidFill>
                          <a:effectLst/>
                          <a:latin typeface="Calibri" panose="020F0502020204030204" pitchFamily="34" charset="0"/>
                        </a:rPr>
                        <a:t>OAP Costs</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7411512"/>
                  </a:ext>
                </a:extLst>
              </a:tr>
              <a:tr h="699170">
                <a:tc>
                  <a:txBody>
                    <a:bodyPr/>
                    <a:lstStyle/>
                    <a:p>
                      <a:pPr algn="ctr" fontAlgn="b"/>
                      <a:r>
                        <a:rPr lang="en-GB" sz="1000" b="0" i="0" u="none" strike="noStrike">
                          <a:solidFill>
                            <a:srgbClr val="000000"/>
                          </a:solidFill>
                          <a:effectLst/>
                          <a:latin typeface="Calibri" panose="020F0502020204030204" pitchFamily="34" charset="0"/>
                        </a:rPr>
                        <a:t>Total Cost For Inappropriate OAPs in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Percentage of Costs incurred by inappropriate placements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Average Cost Per inappropriate OAP bed day</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988130898"/>
                  </a:ext>
                </a:extLst>
              </a:tr>
              <a:tr h="251205">
                <a:tc>
                  <a:txBody>
                    <a:bodyPr/>
                    <a:lstStyle/>
                    <a:p>
                      <a:pPr algn="ctr" fontAlgn="b"/>
                      <a:r>
                        <a:rPr lang="en-GB" sz="1100" b="0" i="0" u="none" strike="noStrike">
                          <a:solidFill>
                            <a:srgbClr val="404040"/>
                          </a:solidFill>
                          <a:effectLst/>
                          <a:latin typeface="Calibri" panose="020F0502020204030204" pitchFamily="34" charset="0"/>
                        </a:rPr>
                        <a:t>£1,729,589</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96%</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£625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3666697705"/>
                  </a:ext>
                </a:extLst>
              </a:tr>
            </a:tbl>
          </a:graphicData>
        </a:graphic>
      </p:graphicFrame>
      <p:sp>
        <p:nvSpPr>
          <p:cNvPr id="3" name="Rectangle 2">
            <a:extLst>
              <a:ext uri="{FF2B5EF4-FFF2-40B4-BE49-F238E27FC236}">
                <a16:creationId xmlns:a16="http://schemas.microsoft.com/office/drawing/2014/main" id="{76174027-4093-6FC9-F6CB-6E9184E9A513}"/>
              </a:ext>
            </a:extLst>
          </p:cNvPr>
          <p:cNvSpPr/>
          <p:nvPr/>
        </p:nvSpPr>
        <p:spPr>
          <a:xfrm rot="5400000">
            <a:off x="8945175" y="-198823"/>
            <a:ext cx="513152" cy="554415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D59B263-EE83-0842-2B0C-3F79B64EBF35}"/>
              </a:ext>
            </a:extLst>
          </p:cNvPr>
          <p:cNvSpPr txBox="1"/>
          <p:nvPr/>
        </p:nvSpPr>
        <p:spPr>
          <a:xfrm>
            <a:off x="99009" y="4934152"/>
            <a:ext cx="11993982" cy="1384995"/>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chemeClr val="accent1">
                    <a:lumMod val="75000"/>
                  </a:schemeClr>
                </a:solidFill>
              </a:rPr>
              <a:t>In the three-month period ending June 2023, out of 2,670 OAP days, 2,550 (96%) were inappropriate OAPs from patients within Cambridgeshire and Peterborough ICB. </a:t>
            </a:r>
          </a:p>
          <a:p>
            <a:pPr marL="285750" indent="-285750">
              <a:buFont typeface="Arial" panose="020B0604020202020204" pitchFamily="34" charset="0"/>
              <a:buChar char="•"/>
            </a:pPr>
            <a:r>
              <a:rPr lang="en-GB" sz="1400">
                <a:solidFill>
                  <a:schemeClr val="accent1">
                    <a:lumMod val="75000"/>
                  </a:schemeClr>
                </a:solidFill>
              </a:rPr>
              <a:t>During this period, 45 out of 65 OAPs from Cambridgeshire and Peterborough ICB were in a unit that was between 50km and 200km away.</a:t>
            </a:r>
          </a:p>
          <a:p>
            <a:pPr marL="285750" indent="-285750">
              <a:buFont typeface="Arial" panose="020B0604020202020204" pitchFamily="34" charset="0"/>
              <a:buChar char="•"/>
            </a:pPr>
            <a:r>
              <a:rPr lang="en-GB" sz="1400">
                <a:solidFill>
                  <a:schemeClr val="accent1">
                    <a:lumMod val="75000"/>
                  </a:schemeClr>
                </a:solidFill>
              </a:rPr>
              <a:t>The length of stay for 25 out of 40 OAPs that ended in the period was 30 nights and over.</a:t>
            </a:r>
          </a:p>
          <a:p>
            <a:pPr marL="285750" indent="-285750">
              <a:buFont typeface="Arial" panose="020B0604020202020204" pitchFamily="34" charset="0"/>
              <a:buChar char="•"/>
            </a:pPr>
            <a:r>
              <a:rPr lang="en-GB" sz="1400">
                <a:solidFill>
                  <a:schemeClr val="accent1">
                    <a:lumMod val="75000"/>
                  </a:schemeClr>
                </a:solidFill>
              </a:rPr>
              <a:t>The average daily cost for OAPs for the Cambridgeshire and Peterborough ICB (£625) is higher than the East of England average (£600) but lower than the national average (£667).   </a:t>
            </a:r>
          </a:p>
        </p:txBody>
      </p:sp>
    </p:spTree>
    <p:extLst>
      <p:ext uri="{BB962C8B-B14F-4D97-AF65-F5344CB8AC3E}">
        <p14:creationId xmlns:p14="http://schemas.microsoft.com/office/powerpoint/2010/main" val="34719883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rPr lang="en-GB" dirty="0"/>
              <a:t>SPC chart description</a:t>
            </a:r>
            <a:endParaRPr dirty="0"/>
          </a:p>
        </p:txBody>
      </p:sp>
      <p:sp>
        <p:nvSpPr>
          <p:cNvPr id="6" name="Content Placeholder 5">
            <a:extLst>
              <a:ext uri="{FF2B5EF4-FFF2-40B4-BE49-F238E27FC236}">
                <a16:creationId xmlns:a16="http://schemas.microsoft.com/office/drawing/2014/main" id="{B6C83348-8B05-5DD0-988B-7FA7D4ADFB56}"/>
              </a:ext>
            </a:extLst>
          </p:cNvPr>
          <p:cNvSpPr txBox="1">
            <a:spLocks noGrp="1"/>
          </p:cNvSpPr>
          <p:nvPr>
            <p:ph idx="1"/>
          </p:nvPr>
        </p:nvSpPr>
        <p:spPr>
          <a:xfrm>
            <a:off x="278413" y="1171840"/>
            <a:ext cx="11279188" cy="1962589"/>
          </a:xfrm>
          <a:prstGeom prst="rect">
            <a:avLst/>
          </a:prstGeom>
          <a:noFill/>
        </p:spPr>
        <p:txBody>
          <a:bodyPr wrap="square" rtlCol="0">
            <a:spAutoFit/>
          </a:bodyPr>
          <a:lstStyle/>
          <a:p>
            <a:pPr marL="0" indent="0">
              <a:buNone/>
            </a:pPr>
            <a:r>
              <a:rPr lang="en-GB" sz="1400" dirty="0"/>
              <a:t>An SPC chart is a time series graph with three reference lines – mean, upper and lower control limits. The limits help us understand the variability of data. We use them to distinguish between natural variation (common cause) in performance and unusual patterns (special cause) in data which are unlikely to have occurred due to chance and require investigation. </a:t>
            </a:r>
          </a:p>
          <a:p>
            <a:pPr marL="0" indent="0">
              <a:buNone/>
            </a:pPr>
            <a:r>
              <a:rPr lang="en-GB" sz="1400" dirty="0"/>
              <a:t>Special cause variation is statistically significant patterns in data which may require investigation, including:</a:t>
            </a:r>
          </a:p>
          <a:p>
            <a:r>
              <a:rPr lang="en-GB" sz="1400" b="1" dirty="0"/>
              <a:t>Trend</a:t>
            </a:r>
            <a:r>
              <a:rPr lang="en-GB" sz="1400" dirty="0"/>
              <a:t>: 6 or more consecutive points trending upwards or downwards</a:t>
            </a:r>
          </a:p>
          <a:p>
            <a:r>
              <a:rPr lang="en-GB" sz="1400" b="1" dirty="0"/>
              <a:t>Shift</a:t>
            </a:r>
            <a:r>
              <a:rPr lang="en-GB" sz="1400" dirty="0"/>
              <a:t>: 7 or more consecutive points above or below the mean</a:t>
            </a:r>
          </a:p>
          <a:p>
            <a:r>
              <a:rPr lang="en-GB" sz="1400" b="1" dirty="0"/>
              <a:t>Outside control limits</a:t>
            </a:r>
            <a:r>
              <a:rPr lang="en-GB" sz="1400" dirty="0"/>
              <a:t>: One or more data points are beyond the upper or lower control limits</a:t>
            </a:r>
          </a:p>
        </p:txBody>
      </p:sp>
      <p:pic>
        <p:nvPicPr>
          <p:cNvPr id="7" name="Picture 2" descr="An SPC chart is a time series graph with three reference lines - the mean, upper and lower control limits. The limits help us understand the variability of the data. We use them to distinguish between &#10;natural variation (common cause) in performance and unusual patterns (special cause) in data which are unlikely to have occurred due to chance and require investigation. They can also provide &#10;assurance on whether a target or plan will reliably be met or whether the process is incapable of meeting the target without a change. &#10;Special Cause Variation is statistically significant pattems in data which may require investigation, including: &#10;Trend: 6 or more consecutive points trending upwards or downwards &#10;Shift: 7 or more consecutive points above or below the mean &#10;Outside control limits: One or more data points are beyond the upper or lower control limits &#10;Variation Icons &#10;The icon Which represents the last data point on an SPC chart is displayed. &#10;Assurance Icons &#10;If there is a target or expectation set, the icon displays on the chart &#10;based on the Whole visible data range. &#10;ICON &#10;SIMPLE &#10;ICON &#10;DEFINITION &#10;PLAIN &#10;ENGLISH &#10;ACTION &#10;REQUIRED &#10;Com mon Cause &#10;Variabo n &#10;Nothing to see &#10;Consider if the &#10;leveMrange of &#10;variation is &#10;acceptable. &#10;Special Cause &#10;Variatim where &#10;neither Hgh mr &#10;Low is good &#10;Someth irg's &#10;on! &#10;Invesbgate to &#10;find out what is &#10;happening/ &#10;happened; what &#10;you can leam &#10;and whether pu &#10;need to change &#10;something. &#10;Special Cause &#10;Concem where &#10;LCM is got% &#10;Your aim low &#10;numbers but &#10;yul have some &#10;high numbers. &#10;Investigate to &#10;find out what &#10;happening/ &#10;what &#10;yml can leam &#10;and whether you &#10;need to change &#10;something. &#10;Special Cause &#10;Cmcern where &#10;Hgh is gocd &#10;Your aim is high &#10;numbers but &#10;you have some &#10;numbers &#10;Investgate to &#10;find out what is &#10;happening/ &#10;happened; what &#10;you can learn &#10;and whether you &#10;need to &#10;someth ing_ &#10;Special Cause &#10;Imprcwement &#10;where High &#10;Your aim is high &#10;numbers and &#10;you have some. &#10;Investigate to &#10;find out what is &#10;happening/ &#10;what &#10;you can learn &#10;and celebrate &#10;the &#10;improvement or &#10;Special Cause &#10;Improvement &#10;where Low is &#10;Your aim is Bw &#10;numbers and &#10;you have some. &#10;Investigate to &#10;find out what is &#10;happening/ &#10;happened; what &#10;you can leam &#10;and celebrate &#10;improvement or &#10;Target Indicator — &#10;Pass/FaiI &#10;The system will &#10;randomly meet and not &#10;meet the &#10;target/expectation due to &#10;common cause &#10;variation _ &#10;Consider whether this is &#10;acceptable and if not, &#10;you will need to &#10;in the system &#10;Indicator — Fail &#10;The system will &#10;consistently fail to meet &#10;the target/expectation &#10;Change something in &#10;the system or process if &#10;you want to meet the &#10;Indicator — Pass &#10;The system wil &#10;consistently achieve the &#10;target/expectation &#10;Understand whether this &#10;is by design and &#10;consider whether the &#10;is still appropriate, &#10;shtNId be stretched, or &#10;whether resource can be &#10;directed elsewhere &#10;without risking the &#10;mgoing achievement of &#10;this target. ">
            <a:extLst>
              <a:ext uri="{FF2B5EF4-FFF2-40B4-BE49-F238E27FC236}">
                <a16:creationId xmlns:a16="http://schemas.microsoft.com/office/drawing/2014/main" id="{CA4CFE09-D24A-ABE1-C533-C331C2342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8" t="26131" r="37436" b="41279"/>
          <a:stretch/>
        </p:blipFill>
        <p:spPr bwMode="auto">
          <a:xfrm>
            <a:off x="340557" y="3429000"/>
            <a:ext cx="7532736" cy="228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02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Population change for Cambridgeshire and Peterborough, 15–64 years </a:t>
            </a:r>
          </a:p>
        </p:txBody>
      </p:sp>
      <p:pic>
        <p:nvPicPr>
          <p:cNvPr id="13" name="Picture 12">
            <a:extLst>
              <a:ext uri="{FF2B5EF4-FFF2-40B4-BE49-F238E27FC236}">
                <a16:creationId xmlns:a16="http://schemas.microsoft.com/office/drawing/2014/main" id="{791E3455-3D09-1033-DC5F-5DF388B09C64}"/>
              </a:ext>
            </a:extLst>
          </p:cNvPr>
          <p:cNvPicPr>
            <a:picLocks noGrp="1" noRot="1" noChangeAspect="1" noMove="1" noResize="1" noEditPoints="1" noAdjustHandles="1" noChangeArrowheads="1" noChangeShapeType="1" noCrop="1"/>
          </p:cNvPicPr>
          <p:nvPr/>
        </p:nvPicPr>
        <p:blipFill>
          <a:blip r:embed="rId3"/>
          <a:stretch>
            <a:fillRect/>
          </a:stretch>
        </p:blipFill>
        <p:spPr>
          <a:xfrm>
            <a:off x="4538662" y="1045464"/>
            <a:ext cx="3114675" cy="3286125"/>
          </a:xfrm>
          <a:prstGeom prst="rect">
            <a:avLst/>
          </a:prstGeom>
        </p:spPr>
      </p:pic>
      <p:pic>
        <p:nvPicPr>
          <p:cNvPr id="15" name="Picture 14">
            <a:extLst>
              <a:ext uri="{FF2B5EF4-FFF2-40B4-BE49-F238E27FC236}">
                <a16:creationId xmlns:a16="http://schemas.microsoft.com/office/drawing/2014/main" id="{3851C1A5-A4D5-7296-7E63-91270719F013}"/>
              </a:ext>
            </a:extLst>
          </p:cNvPr>
          <p:cNvPicPr>
            <a:picLocks noGrp="1" noRot="1" noChangeAspect="1" noMove="1" noResize="1" noEditPoints="1" noAdjustHandles="1" noChangeArrowheads="1" noChangeShapeType="1" noCrop="1"/>
          </p:cNvPicPr>
          <p:nvPr/>
        </p:nvPicPr>
        <p:blipFill>
          <a:blip r:embed="rId4"/>
          <a:stretch>
            <a:fillRect/>
          </a:stretch>
        </p:blipFill>
        <p:spPr>
          <a:xfrm>
            <a:off x="5925312" y="4293908"/>
            <a:ext cx="2133600" cy="285750"/>
          </a:xfrm>
          <a:prstGeom prst="rect">
            <a:avLst/>
          </a:prstGeom>
        </p:spPr>
      </p:pic>
      <p:sp>
        <p:nvSpPr>
          <p:cNvPr id="16" name="TextBox 15">
            <a:extLst>
              <a:ext uri="{FF2B5EF4-FFF2-40B4-BE49-F238E27FC236}">
                <a16:creationId xmlns:a16="http://schemas.microsoft.com/office/drawing/2014/main" id="{15BCCF61-E5EB-CFE0-5569-1A056DF686E2}"/>
              </a:ext>
            </a:extLst>
          </p:cNvPr>
          <p:cNvSpPr txBox="1">
            <a:spLocks noGrp="1" noRot="1" noMove="1" noResize="1" noEditPoints="1" noAdjustHandles="1" noChangeArrowheads="1" noChangeShapeType="1"/>
          </p:cNvSpPr>
          <p:nvPr/>
        </p:nvSpPr>
        <p:spPr>
          <a:xfrm>
            <a:off x="4548948" y="449404"/>
            <a:ext cx="3008185" cy="523220"/>
          </a:xfrm>
          <a:prstGeom prst="rect">
            <a:avLst/>
          </a:prstGeom>
          <a:noFill/>
        </p:spPr>
        <p:txBody>
          <a:bodyPr wrap="square" rtlCol="0">
            <a:spAutoFit/>
          </a:bodyPr>
          <a:lstStyle/>
          <a:p>
            <a:r>
              <a:rPr lang="en-GB" sz="1400">
                <a:solidFill>
                  <a:schemeClr val="accent1">
                    <a:lumMod val="75000"/>
                  </a:schemeClr>
                </a:solidFill>
              </a:rPr>
              <a:t>Percentage change between Census 2011 and 2021, by age group</a:t>
            </a:r>
          </a:p>
        </p:txBody>
      </p:sp>
      <p:sp>
        <p:nvSpPr>
          <p:cNvPr id="17" name="TextBox 16">
            <a:extLst>
              <a:ext uri="{FF2B5EF4-FFF2-40B4-BE49-F238E27FC236}">
                <a16:creationId xmlns:a16="http://schemas.microsoft.com/office/drawing/2014/main" id="{6A8A5592-53A1-EF18-155C-54E1FB4FA8E2}"/>
              </a:ext>
            </a:extLst>
          </p:cNvPr>
          <p:cNvSpPr txBox="1">
            <a:spLocks noGrp="1" noRot="1" noMove="1" noResize="1" noEditPoints="1" noAdjustHandles="1" noChangeArrowheads="1" noChangeShapeType="1"/>
          </p:cNvSpPr>
          <p:nvPr/>
        </p:nvSpPr>
        <p:spPr>
          <a:xfrm>
            <a:off x="8303473" y="449404"/>
            <a:ext cx="3192686" cy="523220"/>
          </a:xfrm>
          <a:prstGeom prst="rect">
            <a:avLst/>
          </a:prstGeom>
          <a:noFill/>
        </p:spPr>
        <p:txBody>
          <a:bodyPr wrap="square" rtlCol="0">
            <a:spAutoFit/>
          </a:bodyPr>
          <a:lstStyle/>
          <a:p>
            <a:r>
              <a:rPr lang="en-GB" sz="1400">
                <a:solidFill>
                  <a:schemeClr val="accent1">
                    <a:lumMod val="75000"/>
                  </a:schemeClr>
                </a:solidFill>
              </a:rPr>
              <a:t>Change in population number between Census 2011 and 2021, by age band</a:t>
            </a:r>
          </a:p>
        </p:txBody>
      </p:sp>
      <p:pic>
        <p:nvPicPr>
          <p:cNvPr id="19" name="Picture 18">
            <a:extLst>
              <a:ext uri="{FF2B5EF4-FFF2-40B4-BE49-F238E27FC236}">
                <a16:creationId xmlns:a16="http://schemas.microsoft.com/office/drawing/2014/main" id="{E1C644DC-895B-26C8-4F63-CDA6CA7A5CCA}"/>
              </a:ext>
            </a:extLst>
          </p:cNvPr>
          <p:cNvPicPr>
            <a:picLocks noGrp="1" noRot="1" noChangeAspect="1" noMove="1" noResize="1" noEditPoints="1" noAdjustHandles="1" noChangeArrowheads="1" noChangeShapeType="1" noCrop="1"/>
          </p:cNvPicPr>
          <p:nvPr/>
        </p:nvPicPr>
        <p:blipFill>
          <a:blip r:embed="rId5"/>
          <a:stretch>
            <a:fillRect/>
          </a:stretch>
        </p:blipFill>
        <p:spPr>
          <a:xfrm>
            <a:off x="8356719" y="972624"/>
            <a:ext cx="3390900" cy="3305175"/>
          </a:xfrm>
          <a:prstGeom prst="rect">
            <a:avLst/>
          </a:prstGeom>
        </p:spPr>
      </p:pic>
      <p:pic>
        <p:nvPicPr>
          <p:cNvPr id="21" name="Picture 20">
            <a:extLst>
              <a:ext uri="{FF2B5EF4-FFF2-40B4-BE49-F238E27FC236}">
                <a16:creationId xmlns:a16="http://schemas.microsoft.com/office/drawing/2014/main" id="{16B78F51-A69F-0BDC-6C0E-1AD31950F758}"/>
              </a:ext>
            </a:extLst>
          </p:cNvPr>
          <p:cNvPicPr>
            <a:picLocks noGrp="1" noRot="1" noChangeAspect="1" noMove="1" noResize="1" noEditPoints="1" noAdjustHandles="1" noChangeArrowheads="1" noChangeShapeType="1" noCrop="1"/>
          </p:cNvPicPr>
          <p:nvPr/>
        </p:nvPicPr>
        <p:blipFill>
          <a:blip r:embed="rId6"/>
          <a:stretch>
            <a:fillRect/>
          </a:stretch>
        </p:blipFill>
        <p:spPr>
          <a:xfrm>
            <a:off x="9518007" y="4236758"/>
            <a:ext cx="1828800" cy="342900"/>
          </a:xfrm>
          <a:prstGeom prst="rect">
            <a:avLst/>
          </a:prstGeom>
        </p:spPr>
      </p:pic>
      <p:sp>
        <p:nvSpPr>
          <p:cNvPr id="22" name="TextBox 21">
            <a:extLst>
              <a:ext uri="{FF2B5EF4-FFF2-40B4-BE49-F238E27FC236}">
                <a16:creationId xmlns:a16="http://schemas.microsoft.com/office/drawing/2014/main" id="{354E0884-97CC-A131-E1D7-0E3A645907E0}"/>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7">
                  <a:extLst>
                    <a:ext uri="{A12FA001-AC4F-418D-AE19-62706E023703}">
                      <ahyp:hlinkClr xmlns:ahyp="http://schemas.microsoft.com/office/drawing/2018/hyperlinkcolor" val="tx"/>
                    </a:ext>
                  </a:extLst>
                </a:hlinkClick>
              </a:rPr>
              <a:t>Cambridgeshire &amp; Peterborough Insight – JSNA 2023 – Demography – Age structure and population change (cambridgeshireinsight.org.uk)</a:t>
            </a:r>
            <a:endParaRPr lang="en-GB" sz="1000">
              <a:solidFill>
                <a:schemeClr val="bg1"/>
              </a:solidFill>
            </a:endParaRPr>
          </a:p>
          <a:p>
            <a:endParaRPr lang="en-GB" sz="1000">
              <a:solidFill>
                <a:schemeClr val="bg1"/>
              </a:solidFill>
            </a:endParaRPr>
          </a:p>
        </p:txBody>
      </p:sp>
      <p:sp>
        <p:nvSpPr>
          <p:cNvPr id="2" name="TextBox 1">
            <a:extLst>
              <a:ext uri="{FF2B5EF4-FFF2-40B4-BE49-F238E27FC236}">
                <a16:creationId xmlns:a16="http://schemas.microsoft.com/office/drawing/2014/main" id="{73187C2B-63B8-D1D5-EBC1-7737EB148CD5}"/>
              </a:ext>
            </a:extLst>
          </p:cNvPr>
          <p:cNvSpPr txBox="1"/>
          <p:nvPr/>
        </p:nvSpPr>
        <p:spPr>
          <a:xfrm>
            <a:off x="-1" y="5075279"/>
            <a:ext cx="12152313" cy="13849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Overall, we have seen a substantial increase in the size of our working-age population in the last ten years (between 2011 and 2021); this is likely to be driving additional demand on mental health services.</a:t>
            </a:r>
          </a:p>
          <a:p>
            <a:pPr marL="285750" indent="-285750">
              <a:buFont typeface="Arial" panose="020B0604020202020204" pitchFamily="34" charset="0"/>
              <a:buChar char="•"/>
            </a:pPr>
            <a:r>
              <a:rPr lang="en-GB" sz="1400" dirty="0">
                <a:solidFill>
                  <a:schemeClr val="accent1">
                    <a:lumMod val="75000"/>
                  </a:schemeClr>
                </a:solidFill>
                <a:cs typeface="Calibri"/>
              </a:rPr>
              <a:t>The highest percentage increase in the working-age population from Census 2011 is seen in Cambridge (+18%), followed by Peterborough (+14%). Overall, an increase of 7.9% is seen in Cambridgeshire and Peterborough as a whole though some areas have seen very little change.</a:t>
            </a:r>
          </a:p>
          <a:p>
            <a:pPr marL="285750" indent="-285750">
              <a:buFont typeface="Arial" panose="020B0604020202020204" pitchFamily="34" charset="0"/>
              <a:buChar char="•"/>
            </a:pPr>
            <a:r>
              <a:rPr lang="en-GB" sz="1400" dirty="0">
                <a:solidFill>
                  <a:schemeClr val="accent1">
                    <a:lumMod val="75000"/>
                  </a:schemeClr>
                </a:solidFill>
                <a:cs typeface="Calibri"/>
              </a:rPr>
              <a:t>In Cambridgeshire and Peterborough, the highest absolute and percentage increase from 2011 is seen among 50–59 years. Interestingly, the numbers of people in their 40s and of people aged 15-24 has changed very little. </a:t>
            </a:r>
          </a:p>
        </p:txBody>
      </p:sp>
      <p:pic>
        <p:nvPicPr>
          <p:cNvPr id="4" name="Picture 3">
            <a:extLst>
              <a:ext uri="{FF2B5EF4-FFF2-40B4-BE49-F238E27FC236}">
                <a16:creationId xmlns:a16="http://schemas.microsoft.com/office/drawing/2014/main" id="{99D085BC-31BB-410B-42E7-2C4B434671F0}"/>
              </a:ext>
            </a:extLst>
          </p:cNvPr>
          <p:cNvPicPr>
            <a:picLocks noChangeAspect="1"/>
          </p:cNvPicPr>
          <p:nvPr/>
        </p:nvPicPr>
        <p:blipFill>
          <a:blip r:embed="rId8"/>
          <a:stretch>
            <a:fillRect/>
          </a:stretch>
        </p:blipFill>
        <p:spPr>
          <a:xfrm>
            <a:off x="-10286" y="502867"/>
            <a:ext cx="4548948" cy="2121089"/>
          </a:xfrm>
          <a:prstGeom prst="rect">
            <a:avLst/>
          </a:prstGeom>
        </p:spPr>
      </p:pic>
      <p:sp>
        <p:nvSpPr>
          <p:cNvPr id="6" name="Rectangle 5">
            <a:extLst>
              <a:ext uri="{FF2B5EF4-FFF2-40B4-BE49-F238E27FC236}">
                <a16:creationId xmlns:a16="http://schemas.microsoft.com/office/drawing/2014/main" id="{4333CC88-FE8B-1606-6B8E-5A5948C60C60}"/>
              </a:ext>
            </a:extLst>
          </p:cNvPr>
          <p:cNvSpPr/>
          <p:nvPr/>
        </p:nvSpPr>
        <p:spPr>
          <a:xfrm>
            <a:off x="3415553" y="724555"/>
            <a:ext cx="510988" cy="18994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4536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9665-B545-E348-D663-29F8656E9303}"/>
              </a:ext>
            </a:extLst>
          </p:cNvPr>
          <p:cNvSpPr>
            <a:spLocks noGrp="1"/>
          </p:cNvSpPr>
          <p:nvPr>
            <p:ph type="title"/>
          </p:nvPr>
        </p:nvSpPr>
        <p:spPr/>
        <p:txBody>
          <a:bodyPr>
            <a:noAutofit/>
          </a:bodyPr>
          <a:lstStyle/>
          <a:p>
            <a:r>
              <a:rPr lang="en-GB" sz="2800" dirty="0"/>
              <a:t>Edits to work on the slide pack before publication</a:t>
            </a:r>
          </a:p>
        </p:txBody>
      </p:sp>
      <p:sp>
        <p:nvSpPr>
          <p:cNvPr id="3" name="Content Placeholder 2">
            <a:extLst>
              <a:ext uri="{FF2B5EF4-FFF2-40B4-BE49-F238E27FC236}">
                <a16:creationId xmlns:a16="http://schemas.microsoft.com/office/drawing/2014/main" id="{9364F0DD-2F6F-9707-6C2A-388AD3683A75}"/>
              </a:ext>
            </a:extLst>
          </p:cNvPr>
          <p:cNvSpPr>
            <a:spLocks noGrp="1"/>
          </p:cNvSpPr>
          <p:nvPr>
            <p:ph idx="1"/>
          </p:nvPr>
        </p:nvSpPr>
        <p:spPr>
          <a:xfrm>
            <a:off x="482137" y="1238597"/>
            <a:ext cx="11280371" cy="4057304"/>
          </a:xfrm>
        </p:spPr>
        <p:txBody>
          <a:bodyPr/>
          <a:lstStyle/>
          <a:p>
            <a:r>
              <a:rPr lang="en-GB" sz="1600" dirty="0"/>
              <a:t>Data on long-term conditions in NHS Talking Therapies </a:t>
            </a:r>
            <a:endParaRPr lang="en-GB" sz="1600" dirty="0">
              <a:solidFill>
                <a:srgbClr val="FFC000"/>
              </a:solidFill>
            </a:endParaRPr>
          </a:p>
          <a:p>
            <a:r>
              <a:rPr lang="en-GB" sz="1600" dirty="0"/>
              <a:t>Analysis of Annual Physical Health Checks leading to Healthy You referrals </a:t>
            </a:r>
          </a:p>
          <a:p>
            <a:endParaRPr lang="en-GB" sz="1600" dirty="0">
              <a:solidFill>
                <a:srgbClr val="FFC000"/>
              </a:solidFill>
            </a:endParaRPr>
          </a:p>
          <a:p>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dirty="0"/>
          </a:p>
        </p:txBody>
      </p:sp>
    </p:spTree>
    <p:extLst>
      <p:ext uri="{BB962C8B-B14F-4D97-AF65-F5344CB8AC3E}">
        <p14:creationId xmlns:p14="http://schemas.microsoft.com/office/powerpoint/2010/main" val="29231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Forecasted population</a:t>
            </a:r>
            <a:r>
              <a:rPr lang="en-GB" sz="1800">
                <a:solidFill>
                  <a:schemeClr val="bg1"/>
                </a:solidFill>
                <a:latin typeface="Arial" panose="020B0604020202020204" pitchFamily="34" charset="0"/>
                <a:ea typeface="+mn-ea"/>
                <a:cs typeface="Arial" panose="020B0604020202020204" pitchFamily="34" charset="0"/>
              </a:rPr>
              <a:t> growth for Cambridgeshire and Peterborough, 15–64 years </a:t>
            </a:r>
          </a:p>
        </p:txBody>
      </p:sp>
      <p:sp>
        <p:nvSpPr>
          <p:cNvPr id="22" name="TextBox 21">
            <a:extLst>
              <a:ext uri="{FF2B5EF4-FFF2-40B4-BE49-F238E27FC236}">
                <a16:creationId xmlns:a16="http://schemas.microsoft.com/office/drawing/2014/main" id="{354E0884-97CC-A131-E1D7-0E3A645907E0}"/>
              </a:ext>
            </a:extLst>
          </p:cNvPr>
          <p:cNvSpPr txBox="1"/>
          <p:nvPr/>
        </p:nvSpPr>
        <p:spPr>
          <a:xfrm>
            <a:off x="-1" y="6546098"/>
            <a:ext cx="774192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Cambridgeshire &amp; Peterborough Insight – JSNA 2023 – Demography – Predicted future change (cambridgeshireinsight.org.uk)</a:t>
            </a:r>
            <a:endParaRPr lang="en-GB" sz="1000">
              <a:solidFill>
                <a:schemeClr val="bg1"/>
              </a:solidFill>
            </a:endParaRPr>
          </a:p>
        </p:txBody>
      </p:sp>
      <p:sp>
        <p:nvSpPr>
          <p:cNvPr id="3" name="TextBox 2">
            <a:extLst>
              <a:ext uri="{FF2B5EF4-FFF2-40B4-BE49-F238E27FC236}">
                <a16:creationId xmlns:a16="http://schemas.microsoft.com/office/drawing/2014/main" id="{BBD5CE2C-227C-6D53-810D-57B0141E621E}"/>
              </a:ext>
            </a:extLst>
          </p:cNvPr>
          <p:cNvSpPr txBox="1"/>
          <p:nvPr/>
        </p:nvSpPr>
        <p:spPr>
          <a:xfrm>
            <a:off x="264650" y="5057200"/>
            <a:ext cx="10614917"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Based on the Cambridgeshire County Council population forecast, an overall increase of 15.6% will be seen in Cambridgeshire and Peterborough in the working-age group in 2041 compared to 2021.</a:t>
            </a:r>
          </a:p>
          <a:p>
            <a:pPr marL="285750" indent="-285750">
              <a:buFont typeface="Arial" panose="020B0604020202020204" pitchFamily="34" charset="0"/>
              <a:buChar char="•"/>
            </a:pPr>
            <a:r>
              <a:rPr lang="en-GB" sz="1400" dirty="0">
                <a:solidFill>
                  <a:schemeClr val="accent1">
                    <a:lumMod val="75000"/>
                  </a:schemeClr>
                </a:solidFill>
                <a:cs typeface="Calibri"/>
              </a:rPr>
              <a:t>The forecasting predicts an increase of 16.6%  (73,270) from 2021 to 2041 in Cambridgeshire and 12.4% (17,300) in Peterborough.</a:t>
            </a:r>
          </a:p>
          <a:p>
            <a:pPr marL="285750" indent="-285750">
              <a:buFont typeface="Arial" panose="020B0604020202020204" pitchFamily="34" charset="0"/>
              <a:buChar char="•"/>
            </a:pPr>
            <a:r>
              <a:rPr lang="en-GB" sz="1400" dirty="0">
                <a:solidFill>
                  <a:schemeClr val="accent1">
                    <a:lumMod val="75000"/>
                  </a:schemeClr>
                </a:solidFill>
                <a:cs typeface="Calibri"/>
              </a:rPr>
              <a:t>These are locally produced estimates based on what is currently known about our population and local plans for development; they are subject to change. </a:t>
            </a:r>
          </a:p>
        </p:txBody>
      </p:sp>
      <p:pic>
        <p:nvPicPr>
          <p:cNvPr id="9" name="Picture 8">
            <a:extLst>
              <a:ext uri="{FF2B5EF4-FFF2-40B4-BE49-F238E27FC236}">
                <a16:creationId xmlns:a16="http://schemas.microsoft.com/office/drawing/2014/main" id="{F03EBDBF-7CFA-1C02-AECE-C648C4DF2E05}"/>
              </a:ext>
            </a:extLst>
          </p:cNvPr>
          <p:cNvPicPr>
            <a:picLocks noChangeAspect="1"/>
          </p:cNvPicPr>
          <p:nvPr/>
        </p:nvPicPr>
        <p:blipFill>
          <a:blip r:embed="rId4"/>
          <a:stretch>
            <a:fillRect/>
          </a:stretch>
        </p:blipFill>
        <p:spPr>
          <a:xfrm>
            <a:off x="7037294" y="470373"/>
            <a:ext cx="3731839" cy="4484977"/>
          </a:xfrm>
          <a:prstGeom prst="rect">
            <a:avLst/>
          </a:prstGeom>
        </p:spPr>
      </p:pic>
      <p:pic>
        <p:nvPicPr>
          <p:cNvPr id="11" name="Picture 10">
            <a:extLst>
              <a:ext uri="{FF2B5EF4-FFF2-40B4-BE49-F238E27FC236}">
                <a16:creationId xmlns:a16="http://schemas.microsoft.com/office/drawing/2014/main" id="{A0DDFC98-3E33-1740-7893-6A8C2092DAF6}"/>
              </a:ext>
            </a:extLst>
          </p:cNvPr>
          <p:cNvPicPr>
            <a:picLocks noChangeAspect="1"/>
          </p:cNvPicPr>
          <p:nvPr/>
        </p:nvPicPr>
        <p:blipFill>
          <a:blip r:embed="rId5"/>
          <a:stretch>
            <a:fillRect/>
          </a:stretch>
        </p:blipFill>
        <p:spPr>
          <a:xfrm>
            <a:off x="184616" y="813221"/>
            <a:ext cx="6372225" cy="2943225"/>
          </a:xfrm>
          <a:prstGeom prst="rect">
            <a:avLst/>
          </a:prstGeom>
        </p:spPr>
      </p:pic>
    </p:spTree>
    <p:extLst>
      <p:ext uri="{BB962C8B-B14F-4D97-AF65-F5344CB8AC3E}">
        <p14:creationId xmlns:p14="http://schemas.microsoft.com/office/powerpoint/2010/main" val="1060465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216CD31AF435469081CB8E3CA55143" ma:contentTypeVersion="17" ma:contentTypeDescription="Create a new document." ma:contentTypeScope="" ma:versionID="af77703fd1bef2c0f95ecf2348553865">
  <xsd:schema xmlns:xsd="http://www.w3.org/2001/XMLSchema" xmlns:xs="http://www.w3.org/2001/XMLSchema" xmlns:p="http://schemas.microsoft.com/office/2006/metadata/properties" xmlns:ns2="9aff4abe-fb3d-4c82-91fa-d95d4bf3fc8d" xmlns:ns3="1a0a4445-d8cb-47c0-9e0e-9bb5fa4c8e9f" targetNamespace="http://schemas.microsoft.com/office/2006/metadata/properties" ma:root="true" ma:fieldsID="d741a8e4db2de092fc46520857b0818a" ns2:_="" ns3:_="">
    <xsd:import namespace="9aff4abe-fb3d-4c82-91fa-d95d4bf3fc8d"/>
    <xsd:import namespace="1a0a4445-d8cb-47c0-9e0e-9bb5fa4c8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4abe-fb3d-4c82-91fa-d95d4bf3f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0a4445-d8cb-47c0-9e0e-9bb5fa4c8e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a1b0d6-dd3c-4946-95bc-e28da5f5ae04}" ma:internalName="TaxCatchAll" ma:showField="CatchAllData" ma:web="1a0a4445-d8cb-47c0-9e0e-9bb5fa4c8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a0a4445-d8cb-47c0-9e0e-9bb5fa4c8e9f" xsi:nil="true"/>
    <lcf76f155ced4ddcb4097134ff3c332f xmlns="9aff4abe-fb3d-4c82-91fa-d95d4bf3fc8d">
      <Terms xmlns="http://schemas.microsoft.com/office/infopath/2007/PartnerControls"/>
    </lcf76f155ced4ddcb4097134ff3c332f>
    <SharedWithUsers xmlns="1a0a4445-d8cb-47c0-9e0e-9bb5fa4c8e9f">
      <UserInfo>
        <DisplayName>Kathryn Faulkner</DisplayName>
        <AccountId>23</AccountId>
        <AccountType/>
      </UserInfo>
      <UserInfo>
        <DisplayName>Vicki Peacey</DisplayName>
        <AccountId>29</AccountId>
        <AccountType/>
      </UserInfo>
      <UserInfo>
        <DisplayName>Saranya Palaniswamy</DisplayName>
        <AccountId>30</AccountId>
        <AccountType/>
      </UserInfo>
      <UserInfo>
        <DisplayName>James Sheffield</DisplayName>
        <AccountId>27</AccountId>
        <AccountType/>
      </UserInfo>
    </SharedWithUsers>
  </documentManagement>
</p:properties>
</file>

<file path=customXml/itemProps1.xml><?xml version="1.0" encoding="utf-8"?>
<ds:datastoreItem xmlns:ds="http://schemas.openxmlformats.org/officeDocument/2006/customXml" ds:itemID="{D929B83B-4AAD-40C0-849F-6E8DCB792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f4abe-fb3d-4c82-91fa-d95d4bf3fc8d"/>
    <ds:schemaRef ds:uri="1a0a4445-d8cb-47c0-9e0e-9bb5fa4c8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988ABB-CFCB-482B-B7DC-2A9ABEB6CEE9}">
  <ds:schemaRefs>
    <ds:schemaRef ds:uri="http://schemas.microsoft.com/sharepoint/v3/contenttype/forms"/>
  </ds:schemaRefs>
</ds:datastoreItem>
</file>

<file path=customXml/itemProps3.xml><?xml version="1.0" encoding="utf-8"?>
<ds:datastoreItem xmlns:ds="http://schemas.openxmlformats.org/officeDocument/2006/customXml" ds:itemID="{30C84643-7BCF-4FB8-A10B-F20E064580C2}">
  <ds:schemaRefs>
    <ds:schemaRef ds:uri="http://schemas.openxmlformats.org/package/2006/metadata/core-properties"/>
    <ds:schemaRef ds:uri="http://schemas.microsoft.com/office/2006/metadata/propertie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1a0a4445-d8cb-47c0-9e0e-9bb5fa4c8e9f"/>
    <ds:schemaRef ds:uri="9aff4abe-fb3d-4c82-91fa-d95d4bf3fc8d"/>
  </ds:schemaRefs>
</ds:datastoreItem>
</file>

<file path=docProps/app.xml><?xml version="1.0" encoding="utf-8"?>
<Properties xmlns="http://schemas.openxmlformats.org/officeDocument/2006/extended-properties" xmlns:vt="http://schemas.openxmlformats.org/officeDocument/2006/docPropsVTypes">
  <TotalTime>3180</TotalTime>
  <Words>16895</Words>
  <Application>Microsoft Office PowerPoint</Application>
  <PresentationFormat>Widescreen</PresentationFormat>
  <Paragraphs>1129</Paragraphs>
  <Slides>80</Slides>
  <Notes>68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3" baseType="lpstr">
      <vt:lpstr>Abadi Extra Light</vt:lpstr>
      <vt:lpstr>Aerial</vt:lpstr>
      <vt:lpstr>Arial</vt:lpstr>
      <vt:lpstr>Calibri</vt:lpstr>
      <vt:lpstr>Calibri Light</vt:lpstr>
      <vt:lpstr>Frutiger W01</vt:lpstr>
      <vt:lpstr>GDS Transport</vt:lpstr>
      <vt:lpstr>Lato</vt:lpstr>
      <vt:lpstr>Montserrat</vt:lpstr>
      <vt:lpstr>Symbol</vt:lpstr>
      <vt:lpstr>Wingdings</vt:lpstr>
      <vt:lpstr>Custom Design</vt:lpstr>
      <vt:lpstr>Worksheet</vt:lpstr>
      <vt:lpstr>Cambridgeshire and Peterborough  Mental Health Needs Assessment  Chapter 5: Working Age Adults  Demographics and Service Use</vt:lpstr>
      <vt:lpstr>PowerPoint Presentation</vt:lpstr>
      <vt:lpstr>Table of Contents</vt:lpstr>
      <vt:lpstr>Demographics</vt:lpstr>
      <vt:lpstr>PowerPoint Presentation</vt:lpstr>
      <vt:lpstr>PowerPoint Presentation</vt:lpstr>
      <vt:lpstr>PowerPoint Presentation</vt:lpstr>
      <vt:lpstr>PowerPoint Presentation</vt:lpstr>
      <vt:lpstr>PowerPoint Presentation</vt:lpstr>
      <vt:lpstr>NHS Talking Therapies for anxiety and depression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Mental Health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Voluntary and Community Sector Support</vt:lpstr>
      <vt:lpstr>PowerPoint Presentation</vt:lpstr>
      <vt:lpstr>PowerPoint Presentation</vt:lpstr>
      <vt:lpstr>PowerPoint Presentation</vt:lpstr>
      <vt:lpstr>Crisis services</vt:lpstr>
      <vt:lpstr>PowerPoint Presentation</vt:lpstr>
      <vt:lpstr>PowerPoint Presentation</vt:lpstr>
      <vt:lpstr>PowerPoint Presentation</vt:lpstr>
      <vt:lpstr>PowerPoint Presentation</vt:lpstr>
      <vt:lpstr>PowerPoint Presentation</vt:lpstr>
      <vt:lpstr>PowerPoint Presentation</vt:lpstr>
      <vt:lpstr>Mental Health Act (MHA) episodes and detent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Adult Mental Health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SPC chart description</vt:lpstr>
      <vt:lpstr>Edits to work on the slide pack before publication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403</TotalTime>
  <Words>0</Words>
  <Application>Microsoft Office PowerPoint</Application>
  <PresentationFormat>Widescreen</PresentationFormat>
  <Paragraphs>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Learning Disabilities Needs Assessment</dc:title>
  <dc:creator>Saranya Palaniswamy</dc:creator>
  <cp:keywords/>
  <cp:lastModifiedBy>Eleanor Tovey</cp:lastModifiedBy>
  <cp:revision>1</cp:revision>
  <dcterms:created xsi:type="dcterms:W3CDTF">2023-03-07T15:51:00Z</dcterms:created>
  <dcterms:modified xsi:type="dcterms:W3CDTF">2025-01-02T10:42:02Z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ways_allow_html">
    <vt:lpwstr>True</vt:lpwstr>
  </property>
  <property fmtid="{D5CDD505-2E9C-101B-9397-08002B2CF9AE}" pid="3" name="date">
    <vt:lpwstr>07-March-2023</vt:lpwstr>
  </property>
  <property fmtid="{D5CDD505-2E9C-101B-9397-08002B2CF9AE}" pid="4" name="output">
    <vt:lpwstr/>
  </property>
  <property fmtid="{D5CDD505-2E9C-101B-9397-08002B2CF9AE}" pid="5" name="subtitle">
    <vt:lpwstr>Chapter 3 - Perinatal Mental Health</vt:lpwstr>
  </property>
  <property fmtid="{D5CDD505-2E9C-101B-9397-08002B2CF9AE}" pid="6" name="MediaServiceImageTags">
    <vt:lpwstr/>
  </property>
  <property fmtid="{D5CDD505-2E9C-101B-9397-08002B2CF9AE}" pid="7" name="ContentTypeId">
    <vt:lpwstr>0x010100FB216CD31AF435469081CB8E3CA55143</vt:lpwstr>
  </property>
</Properties>
</file>