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6"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48" r:id="rId5"/>
  </p:sldMasterIdLst>
  <p:notesMasterIdLst>
    <p:notesMasterId r:id="rId74"/>
  </p:notesMasterIdLst>
  <p:sldIdLst>
    <p:sldId id="257" r:id="rId6"/>
    <p:sldId id="395" r:id="rId7"/>
    <p:sldId id="310" r:id="rId8"/>
    <p:sldId id="396" r:id="rId9"/>
    <p:sldId id="421" r:id="rId10"/>
    <p:sldId id="427" r:id="rId11"/>
    <p:sldId id="428" r:id="rId12"/>
    <p:sldId id="429" r:id="rId13"/>
    <p:sldId id="430" r:id="rId14"/>
    <p:sldId id="431" r:id="rId15"/>
    <p:sldId id="432" r:id="rId16"/>
    <p:sldId id="406" r:id="rId17"/>
    <p:sldId id="399" r:id="rId18"/>
    <p:sldId id="398" r:id="rId19"/>
    <p:sldId id="485" r:id="rId20"/>
    <p:sldId id="426" r:id="rId21"/>
    <p:sldId id="422" r:id="rId22"/>
    <p:sldId id="445" r:id="rId23"/>
    <p:sldId id="446" r:id="rId24"/>
    <p:sldId id="466" r:id="rId25"/>
    <p:sldId id="467" r:id="rId26"/>
    <p:sldId id="465" r:id="rId27"/>
    <p:sldId id="469" r:id="rId28"/>
    <p:sldId id="470" r:id="rId29"/>
    <p:sldId id="471" r:id="rId30"/>
    <p:sldId id="468" r:id="rId31"/>
    <p:sldId id="472" r:id="rId32"/>
    <p:sldId id="473" r:id="rId33"/>
    <p:sldId id="474" r:id="rId34"/>
    <p:sldId id="475" r:id="rId35"/>
    <p:sldId id="425" r:id="rId36"/>
    <p:sldId id="435" r:id="rId37"/>
    <p:sldId id="260" r:id="rId38"/>
    <p:sldId id="409" r:id="rId39"/>
    <p:sldId id="407" r:id="rId40"/>
    <p:sldId id="477" r:id="rId41"/>
    <p:sldId id="261" r:id="rId42"/>
    <p:sldId id="408" r:id="rId43"/>
    <p:sldId id="415" r:id="rId44"/>
    <p:sldId id="484" r:id="rId45"/>
    <p:sldId id="480" r:id="rId46"/>
    <p:sldId id="410" r:id="rId47"/>
    <p:sldId id="476" r:id="rId48"/>
    <p:sldId id="464" r:id="rId49"/>
    <p:sldId id="462" r:id="rId50"/>
    <p:sldId id="424" r:id="rId51"/>
    <p:sldId id="278" r:id="rId52"/>
    <p:sldId id="259" r:id="rId53"/>
    <p:sldId id="284" r:id="rId54"/>
    <p:sldId id="287" r:id="rId55"/>
    <p:sldId id="391" r:id="rId56"/>
    <p:sldId id="262" r:id="rId57"/>
    <p:sldId id="488" r:id="rId58"/>
    <p:sldId id="486" r:id="rId59"/>
    <p:sldId id="390" r:id="rId60"/>
    <p:sldId id="392" r:id="rId61"/>
    <p:sldId id="393" r:id="rId62"/>
    <p:sldId id="394" r:id="rId63"/>
    <p:sldId id="423" r:id="rId64"/>
    <p:sldId id="269" r:id="rId65"/>
    <p:sldId id="268" r:id="rId66"/>
    <p:sldId id="267" r:id="rId67"/>
    <p:sldId id="461" r:id="rId68"/>
    <p:sldId id="449" r:id="rId69"/>
    <p:sldId id="450" r:id="rId70"/>
    <p:sldId id="451" r:id="rId71"/>
    <p:sldId id="453" r:id="rId72"/>
    <p:sldId id="452"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88C748-AAEC-8579-8AEB-F16741692CA4}" name="Kathryn Faulkner" initials="KF" userId="S::kathryn.faulkner_cpft.nhs.uk#ext#@cccandpcc.onmicrosoft.com::6871fa4a-f516-4760-9f57-ec7af4ae3ebb" providerId="AD"/>
  <p188:author id="{5302A89B-2B87-0D01-867D-E47D8DDB85C4}" name="Saranya Palaniswamy" initials="SP" userId="S::Saranya.Palaniswamy@peterborough.gov.uk::973be20e-c43f-434f-97ed-92fa4baa28ec" providerId="AD"/>
  <p188:author id="{F632DE9F-EB26-86E8-D879-85854B8BE56A}" name="James Sheffield" initials="JS" userId="S::james.sheffield@cambridgeshire.gov.uk::16a2cde6-4772-4321-8eb9-c4de5821f69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4148" autoAdjust="0"/>
  </p:normalViewPr>
  <p:slideViewPr>
    <p:cSldViewPr snapToGrid="0">
      <p:cViewPr varScale="1">
        <p:scale>
          <a:sx n="63" d="100"/>
          <a:sy n="63" d="100"/>
        </p:scale>
        <p:origin x="764" y="5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nya Palaniswamy" userId="S::saranya.palaniswamy@peterborough.gov.uk::973be20e-c43f-434f-97ed-92fa4baa28ec" providerId="AD" clId="Web-{60C8ADEC-5474-5EBE-8392-F59E64B2E464}"/>
    <pc:docChg chg="modSld">
      <pc:chgData name="Saranya Palaniswamy" userId="S::saranya.palaniswamy@peterborough.gov.uk::973be20e-c43f-434f-97ed-92fa4baa28ec" providerId="AD" clId="Web-{60C8ADEC-5474-5EBE-8392-F59E64B2E464}" dt="2023-01-05T12:06:31.798" v="6" actId="20577"/>
      <pc:docMkLst>
        <pc:docMk/>
      </pc:docMkLst>
      <pc:sldChg chg="modSp">
        <pc:chgData name="Saranya Palaniswamy" userId="S::saranya.palaniswamy@peterborough.gov.uk::973be20e-c43f-434f-97ed-92fa4baa28ec" providerId="AD" clId="Web-{60C8ADEC-5474-5EBE-8392-F59E64B2E464}" dt="2023-01-05T12:06:31.798" v="6" actId="20577"/>
        <pc:sldMkLst>
          <pc:docMk/>
          <pc:sldMk cId="0" sldId="393"/>
        </pc:sldMkLst>
        <pc:spChg chg="mod">
          <ac:chgData name="Saranya Palaniswamy" userId="S::saranya.palaniswamy@peterborough.gov.uk::973be20e-c43f-434f-97ed-92fa4baa28ec" providerId="AD" clId="Web-{60C8ADEC-5474-5EBE-8392-F59E64B2E464}" dt="2023-01-05T12:06:31.798" v="6" actId="20577"/>
          <ac:spMkLst>
            <pc:docMk/>
            <pc:sldMk cId="0" sldId="393"/>
            <ac:spMk id="9" creationId="{EA5F15DE-7AB3-438C-A6B7-FC72EFDE0825}"/>
          </ac:spMkLst>
        </pc:spChg>
      </pc:sldChg>
      <pc:sldChg chg="modSp">
        <pc:chgData name="Saranya Palaniswamy" userId="S::saranya.palaniswamy@peterborough.gov.uk::973be20e-c43f-434f-97ed-92fa4baa28ec" providerId="AD" clId="Web-{60C8ADEC-5474-5EBE-8392-F59E64B2E464}" dt="2023-01-05T12:06:21.094" v="1" actId="20577"/>
        <pc:sldMkLst>
          <pc:docMk/>
          <pc:sldMk cId="0" sldId="394"/>
        </pc:sldMkLst>
        <pc:spChg chg="mod">
          <ac:chgData name="Saranya Palaniswamy" userId="S::saranya.palaniswamy@peterborough.gov.uk::973be20e-c43f-434f-97ed-92fa4baa28ec" providerId="AD" clId="Web-{60C8ADEC-5474-5EBE-8392-F59E64B2E464}" dt="2023-01-05T12:06:21.094" v="1" actId="20577"/>
          <ac:spMkLst>
            <pc:docMk/>
            <pc:sldMk cId="0" sldId="394"/>
            <ac:spMk id="4" creationId="{546F50C8-1C94-49CD-A84B-3761EDA08172}"/>
          </ac:spMkLst>
        </pc:spChg>
      </pc:sldChg>
    </pc:docChg>
  </pc:docChgLst>
  <pc:docChgLst>
    <pc:chgData name="Kathryn Faulkner" userId="S::kathryn.faulkner_cpft.nhs.uk#ext#@cccandpcc.onmicrosoft.com::6871fa4a-f516-4760-9f57-ec7af4ae3ebb" providerId="AD" clId="Web-{900F1E22-C003-EEA1-A855-29A314B9E31C}"/>
    <pc:docChg chg="modSld">
      <pc:chgData name="Kathryn Faulkner" userId="S::kathryn.faulkner_cpft.nhs.uk#ext#@cccandpcc.onmicrosoft.com::6871fa4a-f516-4760-9f57-ec7af4ae3ebb" providerId="AD" clId="Web-{900F1E22-C003-EEA1-A855-29A314B9E31C}" dt="2023-01-31T15:36:08.359" v="8"/>
      <pc:docMkLst>
        <pc:docMk/>
      </pc:docMkLst>
      <pc:sldChg chg="modSp">
        <pc:chgData name="Kathryn Faulkner" userId="S::kathryn.faulkner_cpft.nhs.uk#ext#@cccandpcc.onmicrosoft.com::6871fa4a-f516-4760-9f57-ec7af4ae3ebb" providerId="AD" clId="Web-{900F1E22-C003-EEA1-A855-29A314B9E31C}" dt="2023-01-31T15:35:42.013" v="7" actId="20577"/>
        <pc:sldMkLst>
          <pc:docMk/>
          <pc:sldMk cId="3059667965" sldId="410"/>
        </pc:sldMkLst>
        <pc:spChg chg="mod">
          <ac:chgData name="Kathryn Faulkner" userId="S::kathryn.faulkner_cpft.nhs.uk#ext#@cccandpcc.onmicrosoft.com::6871fa4a-f516-4760-9f57-ec7af4ae3ebb" providerId="AD" clId="Web-{900F1E22-C003-EEA1-A855-29A314B9E31C}" dt="2023-01-31T15:35:42.013" v="7" actId="20577"/>
          <ac:spMkLst>
            <pc:docMk/>
            <pc:sldMk cId="3059667965" sldId="410"/>
            <ac:spMk id="10" creationId="{A39402D1-977B-454D-ADB9-30A818261DBA}"/>
          </ac:spMkLst>
        </pc:spChg>
      </pc:sldChg>
      <pc:sldChg chg="addCm">
        <pc:chgData name="Kathryn Faulkner" userId="S::kathryn.faulkner_cpft.nhs.uk#ext#@cccandpcc.onmicrosoft.com::6871fa4a-f516-4760-9f57-ec7af4ae3ebb" providerId="AD" clId="Web-{900F1E22-C003-EEA1-A855-29A314B9E31C}" dt="2023-01-31T15:36:08.359" v="8"/>
        <pc:sldMkLst>
          <pc:docMk/>
          <pc:sldMk cId="1571675748" sldId="420"/>
        </pc:sldMkLst>
      </pc:sldChg>
      <pc:sldChg chg="addCm">
        <pc:chgData name="Kathryn Faulkner" userId="S::kathryn.faulkner_cpft.nhs.uk#ext#@cccandpcc.onmicrosoft.com::6871fa4a-f516-4760-9f57-ec7af4ae3ebb" providerId="AD" clId="Web-{900F1E22-C003-EEA1-A855-29A314B9E31C}" dt="2023-01-31T15:28:24.060" v="0"/>
        <pc:sldMkLst>
          <pc:docMk/>
          <pc:sldMk cId="1885700133" sldId="427"/>
        </pc:sldMkLst>
      </pc:sldChg>
      <pc:sldChg chg="addCm">
        <pc:chgData name="Kathryn Faulkner" userId="S::kathryn.faulkner_cpft.nhs.uk#ext#@cccandpcc.onmicrosoft.com::6871fa4a-f516-4760-9f57-ec7af4ae3ebb" providerId="AD" clId="Web-{900F1E22-C003-EEA1-A855-29A314B9E31C}" dt="2023-01-31T15:33:14.706" v="1"/>
        <pc:sldMkLst>
          <pc:docMk/>
          <pc:sldMk cId="987357097" sldId="473"/>
        </pc:sldMkLst>
      </pc:sldChg>
      <pc:sldChg chg="addCm">
        <pc:chgData name="Kathryn Faulkner" userId="S::kathryn.faulkner_cpft.nhs.uk#ext#@cccandpcc.onmicrosoft.com::6871fa4a-f516-4760-9f57-ec7af4ae3ebb" providerId="AD" clId="Web-{900F1E22-C003-EEA1-A855-29A314B9E31C}" dt="2023-01-31T15:33:55.599" v="2"/>
        <pc:sldMkLst>
          <pc:docMk/>
          <pc:sldMk cId="935749959" sldId="475"/>
        </pc:sldMkLst>
      </pc:sldChg>
    </pc:docChg>
  </pc:docChgLst>
  <pc:docChgLst>
    <pc:chgData name="Saranya Palaniswamy" userId="973be20e-c43f-434f-97ed-92fa4baa28ec" providerId="ADAL" clId="{ECF7E913-EF2E-4989-97A6-34B9E5A8284A}"/>
    <pc:docChg chg="undo custSel addSld delSld modSld sldOrd modMainMaster">
      <pc:chgData name="Saranya Palaniswamy" userId="973be20e-c43f-434f-97ed-92fa4baa28ec" providerId="ADAL" clId="{ECF7E913-EF2E-4989-97A6-34B9E5A8284A}" dt="2022-12-13T16:10:06.077" v="8458" actId="47"/>
      <pc:docMkLst>
        <pc:docMk/>
      </pc:docMkLst>
      <pc:sldChg chg="addSp delSp modSp add mod">
        <pc:chgData name="Saranya Palaniswamy" userId="973be20e-c43f-434f-97ed-92fa4baa28ec" providerId="ADAL" clId="{ECF7E913-EF2E-4989-97A6-34B9E5A8284A}" dt="2022-12-12T15:11:36.379" v="6238" actId="1076"/>
        <pc:sldMkLst>
          <pc:docMk/>
          <pc:sldMk cId="0" sldId="259"/>
        </pc:sldMkLst>
        <pc:spChg chg="mod">
          <ac:chgData name="Saranya Palaniswamy" userId="973be20e-c43f-434f-97ed-92fa4baa28ec" providerId="ADAL" clId="{ECF7E913-EF2E-4989-97A6-34B9E5A8284A}" dt="2022-12-12T12:52:40.078" v="5615" actId="1076"/>
          <ac:spMkLst>
            <pc:docMk/>
            <pc:sldMk cId="0" sldId="259"/>
            <ac:spMk id="4" creationId="{546F50C8-1C94-49CD-A84B-3761EDA08172}"/>
          </ac:spMkLst>
        </pc:spChg>
        <pc:spChg chg="mod">
          <ac:chgData name="Saranya Palaniswamy" userId="973be20e-c43f-434f-97ed-92fa4baa28ec" providerId="ADAL" clId="{ECF7E913-EF2E-4989-97A6-34B9E5A8284A}" dt="2022-12-12T12:52:40.078" v="5615" actId="1076"/>
          <ac:spMkLst>
            <pc:docMk/>
            <pc:sldMk cId="0" sldId="259"/>
            <ac:spMk id="6" creationId="{9DB71D35-FE12-47FB-99E6-C4F1A08CF6AB}"/>
          </ac:spMkLst>
        </pc:spChg>
        <pc:spChg chg="add mod">
          <ac:chgData name="Saranya Palaniswamy" userId="973be20e-c43f-434f-97ed-92fa4baa28ec" providerId="ADAL" clId="{ECF7E913-EF2E-4989-97A6-34B9E5A8284A}" dt="2022-12-12T12:52:19.730" v="5614" actId="20577"/>
          <ac:spMkLst>
            <pc:docMk/>
            <pc:sldMk cId="0" sldId="259"/>
            <ac:spMk id="7" creationId="{92968002-28F5-4304-A3B3-3042E785EDB0}"/>
          </ac:spMkLst>
        </pc:spChg>
        <pc:spChg chg="add mod">
          <ac:chgData name="Saranya Palaniswamy" userId="973be20e-c43f-434f-97ed-92fa4baa28ec" providerId="ADAL" clId="{ECF7E913-EF2E-4989-97A6-34B9E5A8284A}" dt="2022-12-12T12:56:59.259" v="5643" actId="20577"/>
          <ac:spMkLst>
            <pc:docMk/>
            <pc:sldMk cId="0" sldId="259"/>
            <ac:spMk id="8" creationId="{21FF0D35-A5B4-4244-BDF3-4A2490911A09}"/>
          </ac:spMkLst>
        </pc:spChg>
        <pc:spChg chg="add mod">
          <ac:chgData name="Saranya Palaniswamy" userId="973be20e-c43f-434f-97ed-92fa4baa28ec" providerId="ADAL" clId="{ECF7E913-EF2E-4989-97A6-34B9E5A8284A}" dt="2022-12-12T13:07:06.857" v="6223" actId="20577"/>
          <ac:spMkLst>
            <pc:docMk/>
            <pc:sldMk cId="0" sldId="259"/>
            <ac:spMk id="9" creationId="{3745C1F0-95B2-4811-80CB-EE0D963A66F1}"/>
          </ac:spMkLst>
        </pc:spChg>
        <pc:picChg chg="del mod">
          <ac:chgData name="Saranya Palaniswamy" userId="973be20e-c43f-434f-97ed-92fa4baa28ec" providerId="ADAL" clId="{ECF7E913-EF2E-4989-97A6-34B9E5A8284A}" dt="2022-12-12T15:11:21.323" v="6231" actId="478"/>
          <ac:picMkLst>
            <pc:docMk/>
            <pc:sldMk cId="0" sldId="259"/>
            <ac:picMk id="2" creationId="{00000000-0000-0000-0000-000000000000}"/>
          </ac:picMkLst>
        </pc:picChg>
        <pc:picChg chg="del mod">
          <ac:chgData name="Saranya Palaniswamy" userId="973be20e-c43f-434f-97ed-92fa4baa28ec" providerId="ADAL" clId="{ECF7E913-EF2E-4989-97A6-34B9E5A8284A}" dt="2022-12-12T15:11:30.967" v="6234" actId="478"/>
          <ac:picMkLst>
            <pc:docMk/>
            <pc:sldMk cId="0" sldId="259"/>
            <ac:picMk id="3" creationId="{00000000-0000-0000-0000-000000000000}"/>
          </ac:picMkLst>
        </pc:picChg>
        <pc:picChg chg="add mod">
          <ac:chgData name="Saranya Palaniswamy" userId="973be20e-c43f-434f-97ed-92fa4baa28ec" providerId="ADAL" clId="{ECF7E913-EF2E-4989-97A6-34B9E5A8284A}" dt="2022-12-12T15:11:24.004" v="6233" actId="1076"/>
          <ac:picMkLst>
            <pc:docMk/>
            <pc:sldMk cId="0" sldId="259"/>
            <ac:picMk id="10" creationId="{64473437-6E26-43A7-9E40-597E9D514CC5}"/>
          </ac:picMkLst>
        </pc:picChg>
        <pc:picChg chg="add mod">
          <ac:chgData name="Saranya Palaniswamy" userId="973be20e-c43f-434f-97ed-92fa4baa28ec" providerId="ADAL" clId="{ECF7E913-EF2E-4989-97A6-34B9E5A8284A}" dt="2022-12-12T15:11:36.379" v="6238" actId="1076"/>
          <ac:picMkLst>
            <pc:docMk/>
            <pc:sldMk cId="0" sldId="259"/>
            <ac:picMk id="11" creationId="{F5900089-2CC7-4DC9-A50B-B4D008DA8EA7}"/>
          </ac:picMkLst>
        </pc:picChg>
      </pc:sldChg>
      <pc:sldChg chg="addSp delSp modSp mod">
        <pc:chgData name="Saranya Palaniswamy" userId="973be20e-c43f-434f-97ed-92fa4baa28ec" providerId="ADAL" clId="{ECF7E913-EF2E-4989-97A6-34B9E5A8284A}" dt="2022-12-12T13:13:47.458" v="6229" actId="1076"/>
        <pc:sldMkLst>
          <pc:docMk/>
          <pc:sldMk cId="0" sldId="262"/>
        </pc:sldMkLst>
        <pc:picChg chg="del">
          <ac:chgData name="Saranya Palaniswamy" userId="973be20e-c43f-434f-97ed-92fa4baa28ec" providerId="ADAL" clId="{ECF7E913-EF2E-4989-97A6-34B9E5A8284A}" dt="2022-12-12T13:13:35.224" v="6224" actId="478"/>
          <ac:picMkLst>
            <pc:docMk/>
            <pc:sldMk cId="0" sldId="262"/>
            <ac:picMk id="2" creationId="{00000000-0000-0000-0000-000000000000}"/>
          </ac:picMkLst>
        </pc:picChg>
        <pc:picChg chg="del">
          <ac:chgData name="Saranya Palaniswamy" userId="973be20e-c43f-434f-97ed-92fa4baa28ec" providerId="ADAL" clId="{ECF7E913-EF2E-4989-97A6-34B9E5A8284A}" dt="2022-12-12T13:13:45.068" v="6227" actId="478"/>
          <ac:picMkLst>
            <pc:docMk/>
            <pc:sldMk cId="0" sldId="262"/>
            <ac:picMk id="3" creationId="{00000000-0000-0000-0000-000000000000}"/>
          </ac:picMkLst>
        </pc:picChg>
        <pc:picChg chg="add mod">
          <ac:chgData name="Saranya Palaniswamy" userId="973be20e-c43f-434f-97ed-92fa4baa28ec" providerId="ADAL" clId="{ECF7E913-EF2E-4989-97A6-34B9E5A8284A}" dt="2022-12-12T13:13:37.441" v="6226" actId="1076"/>
          <ac:picMkLst>
            <pc:docMk/>
            <pc:sldMk cId="0" sldId="262"/>
            <ac:picMk id="10" creationId="{CDD02AB0-210C-47F4-93F1-1398404D7A34}"/>
          </ac:picMkLst>
        </pc:picChg>
        <pc:picChg chg="add mod">
          <ac:chgData name="Saranya Palaniswamy" userId="973be20e-c43f-434f-97ed-92fa4baa28ec" providerId="ADAL" clId="{ECF7E913-EF2E-4989-97A6-34B9E5A8284A}" dt="2022-12-12T13:13:47.458" v="6229" actId="1076"/>
          <ac:picMkLst>
            <pc:docMk/>
            <pc:sldMk cId="0" sldId="262"/>
            <ac:picMk id="11" creationId="{02DB89D1-8297-49CF-A2F9-109A3BBF312F}"/>
          </ac:picMkLst>
        </pc:picChg>
      </pc:sldChg>
      <pc:sldChg chg="addSp modSp add del mod modNotesTx">
        <pc:chgData name="Saranya Palaniswamy" userId="973be20e-c43f-434f-97ed-92fa4baa28ec" providerId="ADAL" clId="{ECF7E913-EF2E-4989-97A6-34B9E5A8284A}" dt="2022-12-12T12:32:15.895" v="4456" actId="47"/>
        <pc:sldMkLst>
          <pc:docMk/>
          <pc:sldMk cId="0" sldId="266"/>
        </pc:sldMkLst>
        <pc:spChg chg="mod">
          <ac:chgData name="Saranya Palaniswamy" userId="973be20e-c43f-434f-97ed-92fa4baa28ec" providerId="ADAL" clId="{ECF7E913-EF2E-4989-97A6-34B9E5A8284A}" dt="2022-12-12T10:07:42.990" v="185" actId="1076"/>
          <ac:spMkLst>
            <pc:docMk/>
            <pc:sldMk cId="0" sldId="266"/>
            <ac:spMk id="4" creationId="{546F50C8-1C94-49CD-A84B-3761EDA08172}"/>
          </ac:spMkLst>
        </pc:spChg>
        <pc:spChg chg="mod">
          <ac:chgData name="Saranya Palaniswamy" userId="973be20e-c43f-434f-97ed-92fa4baa28ec" providerId="ADAL" clId="{ECF7E913-EF2E-4989-97A6-34B9E5A8284A}" dt="2022-12-12T10:07:48.960" v="187" actId="1076"/>
          <ac:spMkLst>
            <pc:docMk/>
            <pc:sldMk cId="0" sldId="266"/>
            <ac:spMk id="6" creationId="{9DB71D35-FE12-47FB-99E6-C4F1A08CF6AB}"/>
          </ac:spMkLst>
        </pc:spChg>
        <pc:spChg chg="add mod">
          <ac:chgData name="Saranya Palaniswamy" userId="973be20e-c43f-434f-97ed-92fa4baa28ec" providerId="ADAL" clId="{ECF7E913-EF2E-4989-97A6-34B9E5A8284A}" dt="2022-12-12T12:11:06.017" v="3512" actId="20577"/>
          <ac:spMkLst>
            <pc:docMk/>
            <pc:sldMk cId="0" sldId="266"/>
            <ac:spMk id="7" creationId="{CADC327B-12C0-4CDB-98CE-5D530ECB0FE4}"/>
          </ac:spMkLst>
        </pc:spChg>
        <pc:spChg chg="add mod">
          <ac:chgData name="Saranya Palaniswamy" userId="973be20e-c43f-434f-97ed-92fa4baa28ec" providerId="ADAL" clId="{ECF7E913-EF2E-4989-97A6-34B9E5A8284A}" dt="2022-12-12T10:20:51.730" v="1289" actId="20577"/>
          <ac:spMkLst>
            <pc:docMk/>
            <pc:sldMk cId="0" sldId="266"/>
            <ac:spMk id="8" creationId="{D2FC90AB-0316-4981-9739-74A876FCAACC}"/>
          </ac:spMkLst>
        </pc:spChg>
        <pc:spChg chg="add mod">
          <ac:chgData name="Saranya Palaniswamy" userId="973be20e-c43f-434f-97ed-92fa4baa28ec" providerId="ADAL" clId="{ECF7E913-EF2E-4989-97A6-34B9E5A8284A}" dt="2022-12-12T10:22:39.087" v="1292" actId="20577"/>
          <ac:spMkLst>
            <pc:docMk/>
            <pc:sldMk cId="0" sldId="266"/>
            <ac:spMk id="9" creationId="{88831685-7771-4E8E-B17F-D44178D35A85}"/>
          </ac:spMkLst>
        </pc:spChg>
        <pc:picChg chg="mod">
          <ac:chgData name="Saranya Palaniswamy" userId="973be20e-c43f-434f-97ed-92fa4baa28ec" providerId="ADAL" clId="{ECF7E913-EF2E-4989-97A6-34B9E5A8284A}" dt="2022-12-12T10:07:45.638" v="186" actId="1076"/>
          <ac:picMkLst>
            <pc:docMk/>
            <pc:sldMk cId="0" sldId="266"/>
            <ac:picMk id="2" creationId="{00000000-0000-0000-0000-000000000000}"/>
          </ac:picMkLst>
        </pc:picChg>
        <pc:picChg chg="mod">
          <ac:chgData name="Saranya Palaniswamy" userId="973be20e-c43f-434f-97ed-92fa4baa28ec" providerId="ADAL" clId="{ECF7E913-EF2E-4989-97A6-34B9E5A8284A}" dt="2022-12-12T10:07:51.424" v="188" actId="1076"/>
          <ac:picMkLst>
            <pc:docMk/>
            <pc:sldMk cId="0" sldId="266"/>
            <ac:picMk id="3" creationId="{00000000-0000-0000-0000-000000000000}"/>
          </ac:picMkLst>
        </pc:picChg>
      </pc:sldChg>
      <pc:sldChg chg="addSp delSp modSp add del mod modNotesTx">
        <pc:chgData name="Saranya Palaniswamy" userId="973be20e-c43f-434f-97ed-92fa4baa28ec" providerId="ADAL" clId="{ECF7E913-EF2E-4989-97A6-34B9E5A8284A}" dt="2022-12-13T14:55:49.269" v="7856" actId="20577"/>
        <pc:sldMkLst>
          <pc:docMk/>
          <pc:sldMk cId="0" sldId="267"/>
        </pc:sldMkLst>
        <pc:spChg chg="mod">
          <ac:chgData name="Saranya Palaniswamy" userId="973be20e-c43f-434f-97ed-92fa4baa28ec" providerId="ADAL" clId="{ECF7E913-EF2E-4989-97A6-34B9E5A8284A}" dt="2022-12-12T10:22:48.021" v="1295" actId="1076"/>
          <ac:spMkLst>
            <pc:docMk/>
            <pc:sldMk cId="0" sldId="267"/>
            <ac:spMk id="4" creationId="{546F50C8-1C94-49CD-A84B-3761EDA08172}"/>
          </ac:spMkLst>
        </pc:spChg>
        <pc:spChg chg="add del mod">
          <ac:chgData name="Saranya Palaniswamy" userId="973be20e-c43f-434f-97ed-92fa4baa28ec" providerId="ADAL" clId="{ECF7E913-EF2E-4989-97A6-34B9E5A8284A}" dt="2022-12-12T10:39:40.579" v="1984" actId="478"/>
          <ac:spMkLst>
            <pc:docMk/>
            <pc:sldMk cId="0" sldId="267"/>
            <ac:spMk id="5" creationId="{63FF7081-1343-4B82-B3E9-CA84DC4FCC25}"/>
          </ac:spMkLst>
        </pc:spChg>
        <pc:spChg chg="mod">
          <ac:chgData name="Saranya Palaniswamy" userId="973be20e-c43f-434f-97ed-92fa4baa28ec" providerId="ADAL" clId="{ECF7E913-EF2E-4989-97A6-34B9E5A8284A}" dt="2022-12-12T10:22:48.021" v="1295" actId="1076"/>
          <ac:spMkLst>
            <pc:docMk/>
            <pc:sldMk cId="0" sldId="267"/>
            <ac:spMk id="6" creationId="{9DB71D35-FE12-47FB-99E6-C4F1A08CF6AB}"/>
          </ac:spMkLst>
        </pc:spChg>
        <pc:spChg chg="add mod">
          <ac:chgData name="Saranya Palaniswamy" userId="973be20e-c43f-434f-97ed-92fa4baa28ec" providerId="ADAL" clId="{ECF7E913-EF2E-4989-97A6-34B9E5A8284A}" dt="2022-12-12T10:07:16.639" v="148" actId="20577"/>
          <ac:spMkLst>
            <pc:docMk/>
            <pc:sldMk cId="0" sldId="267"/>
            <ac:spMk id="7" creationId="{47CB5BEA-0AA9-4B35-8081-5569D5F952E5}"/>
          </ac:spMkLst>
        </pc:spChg>
        <pc:spChg chg="add mod">
          <ac:chgData name="Saranya Palaniswamy" userId="973be20e-c43f-434f-97ed-92fa4baa28ec" providerId="ADAL" clId="{ECF7E913-EF2E-4989-97A6-34B9E5A8284A}" dt="2022-12-13T14:55:49.269" v="7856" actId="20577"/>
          <ac:spMkLst>
            <pc:docMk/>
            <pc:sldMk cId="0" sldId="267"/>
            <ac:spMk id="8" creationId="{40C1DB8B-4C13-4154-9902-620FB91BA733}"/>
          </ac:spMkLst>
        </pc:spChg>
        <pc:spChg chg="add mod">
          <ac:chgData name="Saranya Palaniswamy" userId="973be20e-c43f-434f-97ed-92fa4baa28ec" providerId="ADAL" clId="{ECF7E913-EF2E-4989-97A6-34B9E5A8284A}" dt="2022-12-13T14:40:31.028" v="7206" actId="20577"/>
          <ac:spMkLst>
            <pc:docMk/>
            <pc:sldMk cId="0" sldId="267"/>
            <ac:spMk id="9" creationId="{A4006848-8277-4264-85A3-B486E774F875}"/>
          </ac:spMkLst>
        </pc:spChg>
        <pc:picChg chg="del mod">
          <ac:chgData name="Saranya Palaniswamy" userId="973be20e-c43f-434f-97ed-92fa4baa28ec" providerId="ADAL" clId="{ECF7E913-EF2E-4989-97A6-34B9E5A8284A}" dt="2022-12-12T15:13:33.022" v="6262" actId="478"/>
          <ac:picMkLst>
            <pc:docMk/>
            <pc:sldMk cId="0" sldId="267"/>
            <ac:picMk id="2" creationId="{00000000-0000-0000-0000-000000000000}"/>
          </ac:picMkLst>
        </pc:picChg>
        <pc:picChg chg="mod">
          <ac:chgData name="Saranya Palaniswamy" userId="973be20e-c43f-434f-97ed-92fa4baa28ec" providerId="ADAL" clId="{ECF7E913-EF2E-4989-97A6-34B9E5A8284A}" dt="2022-12-12T10:31:13.253" v="1750" actId="1076"/>
          <ac:picMkLst>
            <pc:docMk/>
            <pc:sldMk cId="0" sldId="267"/>
            <ac:picMk id="3" creationId="{00000000-0000-0000-0000-000000000000}"/>
          </ac:picMkLst>
        </pc:picChg>
        <pc:picChg chg="add mod modCrop">
          <ac:chgData name="Saranya Palaniswamy" userId="973be20e-c43f-434f-97ed-92fa4baa28ec" providerId="ADAL" clId="{ECF7E913-EF2E-4989-97A6-34B9E5A8284A}" dt="2022-12-12T15:13:42.090" v="6266" actId="1076"/>
          <ac:picMkLst>
            <pc:docMk/>
            <pc:sldMk cId="0" sldId="267"/>
            <ac:picMk id="10" creationId="{E09E8EC0-2487-4EBE-AE0E-0DF6DA8DDA6D}"/>
          </ac:picMkLst>
        </pc:picChg>
      </pc:sldChg>
      <pc:sldChg chg="add del">
        <pc:chgData name="Saranya Palaniswamy" userId="973be20e-c43f-434f-97ed-92fa4baa28ec" providerId="ADAL" clId="{ECF7E913-EF2E-4989-97A6-34B9E5A8284A}" dt="2022-12-12T12:54:00.057" v="5629"/>
        <pc:sldMkLst>
          <pc:docMk/>
          <pc:sldMk cId="2101337340" sldId="267"/>
        </pc:sldMkLst>
      </pc:sldChg>
      <pc:sldChg chg="addSp delSp modSp add del mod">
        <pc:chgData name="Saranya Palaniswamy" userId="973be20e-c43f-434f-97ed-92fa4baa28ec" providerId="ADAL" clId="{ECF7E913-EF2E-4989-97A6-34B9E5A8284A}" dt="2022-12-13T14:55:42.378" v="7854" actId="20577"/>
        <pc:sldMkLst>
          <pc:docMk/>
          <pc:sldMk cId="0" sldId="268"/>
        </pc:sldMkLst>
        <pc:spChg chg="mod">
          <ac:chgData name="Saranya Palaniswamy" userId="973be20e-c43f-434f-97ed-92fa4baa28ec" providerId="ADAL" clId="{ECF7E913-EF2E-4989-97A6-34B9E5A8284A}" dt="2022-12-12T12:49:35.411" v="5539" actId="20577"/>
          <ac:spMkLst>
            <pc:docMk/>
            <pc:sldMk cId="0" sldId="268"/>
            <ac:spMk id="4" creationId="{546F50C8-1C94-49CD-A84B-3761EDA08172}"/>
          </ac:spMkLst>
        </pc:spChg>
        <pc:spChg chg="mod">
          <ac:chgData name="Saranya Palaniswamy" userId="973be20e-c43f-434f-97ed-92fa4baa28ec" providerId="ADAL" clId="{ECF7E913-EF2E-4989-97A6-34B9E5A8284A}" dt="2022-12-12T12:49:34.102" v="5538" actId="20577"/>
          <ac:spMkLst>
            <pc:docMk/>
            <pc:sldMk cId="0" sldId="268"/>
            <ac:spMk id="6" creationId="{9DB71D35-FE12-47FB-99E6-C4F1A08CF6AB}"/>
          </ac:spMkLst>
        </pc:spChg>
        <pc:spChg chg="add mod">
          <ac:chgData name="Saranya Palaniswamy" userId="973be20e-c43f-434f-97ed-92fa4baa28ec" providerId="ADAL" clId="{ECF7E913-EF2E-4989-97A6-34B9E5A8284A}" dt="2022-12-12T10:07:35.321" v="184" actId="20577"/>
          <ac:spMkLst>
            <pc:docMk/>
            <pc:sldMk cId="0" sldId="268"/>
            <ac:spMk id="7" creationId="{AF7A5406-FE1D-468A-9D6C-DAC57CFBBEA0}"/>
          </ac:spMkLst>
        </pc:spChg>
        <pc:spChg chg="add mod">
          <ac:chgData name="Saranya Palaniswamy" userId="973be20e-c43f-434f-97ed-92fa4baa28ec" providerId="ADAL" clId="{ECF7E913-EF2E-4989-97A6-34B9E5A8284A}" dt="2022-12-13T14:40:13.019" v="7199" actId="20577"/>
          <ac:spMkLst>
            <pc:docMk/>
            <pc:sldMk cId="0" sldId="268"/>
            <ac:spMk id="8" creationId="{F4E7A082-82B3-453C-B140-B2543DAC7CD3}"/>
          </ac:spMkLst>
        </pc:spChg>
        <pc:spChg chg="add mod">
          <ac:chgData name="Saranya Palaniswamy" userId="973be20e-c43f-434f-97ed-92fa4baa28ec" providerId="ADAL" clId="{ECF7E913-EF2E-4989-97A6-34B9E5A8284A}" dt="2022-12-13T14:55:42.378" v="7854" actId="20577"/>
          <ac:spMkLst>
            <pc:docMk/>
            <pc:sldMk cId="0" sldId="268"/>
            <ac:spMk id="9" creationId="{C6937987-628A-41A2-9960-3D733AE61E26}"/>
          </ac:spMkLst>
        </pc:spChg>
        <pc:picChg chg="del mod">
          <ac:chgData name="Saranya Palaniswamy" userId="973be20e-c43f-434f-97ed-92fa4baa28ec" providerId="ADAL" clId="{ECF7E913-EF2E-4989-97A6-34B9E5A8284A}" dt="2022-12-12T15:13:54.960" v="6267" actId="478"/>
          <ac:picMkLst>
            <pc:docMk/>
            <pc:sldMk cId="0" sldId="268"/>
            <ac:picMk id="2" creationId="{00000000-0000-0000-0000-000000000000}"/>
          </ac:picMkLst>
        </pc:picChg>
        <pc:picChg chg="del mod">
          <ac:chgData name="Saranya Palaniswamy" userId="973be20e-c43f-434f-97ed-92fa4baa28ec" providerId="ADAL" clId="{ECF7E913-EF2E-4989-97A6-34B9E5A8284A}" dt="2022-12-12T12:48:29.789" v="5532" actId="478"/>
          <ac:picMkLst>
            <pc:docMk/>
            <pc:sldMk cId="0" sldId="268"/>
            <ac:picMk id="3" creationId="{00000000-0000-0000-0000-000000000000}"/>
          </ac:picMkLst>
        </pc:picChg>
        <pc:picChg chg="add mod modCrop">
          <ac:chgData name="Saranya Palaniswamy" userId="973be20e-c43f-434f-97ed-92fa4baa28ec" providerId="ADAL" clId="{ECF7E913-EF2E-4989-97A6-34B9E5A8284A}" dt="2022-12-12T15:14:02.297" v="6271" actId="732"/>
          <ac:picMkLst>
            <pc:docMk/>
            <pc:sldMk cId="0" sldId="268"/>
            <ac:picMk id="3" creationId="{7DEE8BEC-90EF-45E0-AA1B-9A9DC310305E}"/>
          </ac:picMkLst>
        </pc:picChg>
        <pc:picChg chg="add mod">
          <ac:chgData name="Saranya Palaniswamy" userId="973be20e-c43f-434f-97ed-92fa4baa28ec" providerId="ADAL" clId="{ECF7E913-EF2E-4989-97A6-34B9E5A8284A}" dt="2022-12-12T12:48:33.740" v="5534" actId="1076"/>
          <ac:picMkLst>
            <pc:docMk/>
            <pc:sldMk cId="0" sldId="268"/>
            <ac:picMk id="10" creationId="{F954D4D3-1782-4E41-955E-8FABA5F97CFC}"/>
          </ac:picMkLst>
        </pc:picChg>
      </pc:sldChg>
      <pc:sldChg chg="add del">
        <pc:chgData name="Saranya Palaniswamy" userId="973be20e-c43f-434f-97ed-92fa4baa28ec" providerId="ADAL" clId="{ECF7E913-EF2E-4989-97A6-34B9E5A8284A}" dt="2022-12-12T12:54:00.057" v="5629"/>
        <pc:sldMkLst>
          <pc:docMk/>
          <pc:sldMk cId="4014016146" sldId="268"/>
        </pc:sldMkLst>
      </pc:sldChg>
      <pc:sldChg chg="addSp delSp modSp add del mod">
        <pc:chgData name="Saranya Palaniswamy" userId="973be20e-c43f-434f-97ed-92fa4baa28ec" providerId="ADAL" clId="{ECF7E913-EF2E-4989-97A6-34B9E5A8284A}" dt="2022-12-13T14:55:58.408" v="7860" actId="20577"/>
        <pc:sldMkLst>
          <pc:docMk/>
          <pc:sldMk cId="0" sldId="269"/>
        </pc:sldMkLst>
        <pc:spChg chg="mod">
          <ac:chgData name="Saranya Palaniswamy" userId="973be20e-c43f-434f-97ed-92fa4baa28ec" providerId="ADAL" clId="{ECF7E913-EF2E-4989-97A6-34B9E5A8284A}" dt="2022-12-12T12:15:36.474" v="3518" actId="1076"/>
          <ac:spMkLst>
            <pc:docMk/>
            <pc:sldMk cId="0" sldId="269"/>
            <ac:spMk id="4" creationId="{546F50C8-1C94-49CD-A84B-3761EDA08172}"/>
          </ac:spMkLst>
        </pc:spChg>
        <pc:spChg chg="mod">
          <ac:chgData name="Saranya Palaniswamy" userId="973be20e-c43f-434f-97ed-92fa4baa28ec" providerId="ADAL" clId="{ECF7E913-EF2E-4989-97A6-34B9E5A8284A}" dt="2022-12-12T12:15:36.474" v="3518" actId="1076"/>
          <ac:spMkLst>
            <pc:docMk/>
            <pc:sldMk cId="0" sldId="269"/>
            <ac:spMk id="6" creationId="{9DB71D35-FE12-47FB-99E6-C4F1A08CF6AB}"/>
          </ac:spMkLst>
        </pc:spChg>
        <pc:spChg chg="add del mod">
          <ac:chgData name="Saranya Palaniswamy" userId="973be20e-c43f-434f-97ed-92fa4baa28ec" providerId="ADAL" clId="{ECF7E913-EF2E-4989-97A6-34B9E5A8284A}" dt="2022-12-12T12:41:07.170" v="5008" actId="478"/>
          <ac:spMkLst>
            <pc:docMk/>
            <pc:sldMk cId="0" sldId="269"/>
            <ac:spMk id="7" creationId="{B80BD1F8-FC0C-4873-9753-0E685CFF9363}"/>
          </ac:spMkLst>
        </pc:spChg>
        <pc:spChg chg="add mod">
          <ac:chgData name="Saranya Palaniswamy" userId="973be20e-c43f-434f-97ed-92fa4baa28ec" providerId="ADAL" clId="{ECF7E913-EF2E-4989-97A6-34B9E5A8284A}" dt="2022-12-13T14:55:58.408" v="7860" actId="20577"/>
          <ac:spMkLst>
            <pc:docMk/>
            <pc:sldMk cId="0" sldId="269"/>
            <ac:spMk id="8" creationId="{196B5388-F683-4110-9681-3734ED79D69B}"/>
          </ac:spMkLst>
        </pc:spChg>
        <pc:spChg chg="add mod">
          <ac:chgData name="Saranya Palaniswamy" userId="973be20e-c43f-434f-97ed-92fa4baa28ec" providerId="ADAL" clId="{ECF7E913-EF2E-4989-97A6-34B9E5A8284A}" dt="2022-12-13T14:55:54.252" v="7858" actId="20577"/>
          <ac:spMkLst>
            <pc:docMk/>
            <pc:sldMk cId="0" sldId="269"/>
            <ac:spMk id="9" creationId="{A4416CEE-9CD3-4E67-9F4F-152C60B26C50}"/>
          </ac:spMkLst>
        </pc:spChg>
        <pc:spChg chg="add mod">
          <ac:chgData name="Saranya Palaniswamy" userId="973be20e-c43f-434f-97ed-92fa4baa28ec" providerId="ADAL" clId="{ECF7E913-EF2E-4989-97A6-34B9E5A8284A}" dt="2022-12-12T12:41:07.439" v="5009"/>
          <ac:spMkLst>
            <pc:docMk/>
            <pc:sldMk cId="0" sldId="269"/>
            <ac:spMk id="10" creationId="{ED0E673F-21DA-41F1-9A49-1F21DF559081}"/>
          </ac:spMkLst>
        </pc:spChg>
        <pc:picChg chg="mod">
          <ac:chgData name="Saranya Palaniswamy" userId="973be20e-c43f-434f-97ed-92fa4baa28ec" providerId="ADAL" clId="{ECF7E913-EF2E-4989-97A6-34B9E5A8284A}" dt="2022-12-12T12:25:48.358" v="4329" actId="1076"/>
          <ac:picMkLst>
            <pc:docMk/>
            <pc:sldMk cId="0" sldId="269"/>
            <ac:picMk id="2" creationId="{00000000-0000-0000-0000-000000000000}"/>
          </ac:picMkLst>
        </pc:picChg>
        <pc:picChg chg="mod">
          <ac:chgData name="Saranya Palaniswamy" userId="973be20e-c43f-434f-97ed-92fa4baa28ec" providerId="ADAL" clId="{ECF7E913-EF2E-4989-97A6-34B9E5A8284A}" dt="2022-12-12T12:25:53.635" v="4330" actId="1076"/>
          <ac:picMkLst>
            <pc:docMk/>
            <pc:sldMk cId="0" sldId="269"/>
            <ac:picMk id="3" creationId="{00000000-0000-0000-0000-000000000000}"/>
          </ac:picMkLst>
        </pc:picChg>
      </pc:sldChg>
      <pc:sldChg chg="add del">
        <pc:chgData name="Saranya Palaniswamy" userId="973be20e-c43f-434f-97ed-92fa4baa28ec" providerId="ADAL" clId="{ECF7E913-EF2E-4989-97A6-34B9E5A8284A}" dt="2022-12-12T12:54:00.057" v="5629"/>
        <pc:sldMkLst>
          <pc:docMk/>
          <pc:sldMk cId="3293730215" sldId="269"/>
        </pc:sldMkLst>
      </pc:sldChg>
      <pc:sldChg chg="addSp delSp modSp mod">
        <pc:chgData name="Saranya Palaniswamy" userId="973be20e-c43f-434f-97ed-92fa4baa28ec" providerId="ADAL" clId="{ECF7E913-EF2E-4989-97A6-34B9E5A8284A}" dt="2022-12-12T15:12:18.696" v="6250" actId="1076"/>
        <pc:sldMkLst>
          <pc:docMk/>
          <pc:sldMk cId="0" sldId="284"/>
        </pc:sldMkLst>
        <pc:picChg chg="del">
          <ac:chgData name="Saranya Palaniswamy" userId="973be20e-c43f-434f-97ed-92fa4baa28ec" providerId="ADAL" clId="{ECF7E913-EF2E-4989-97A6-34B9E5A8284A}" dt="2022-12-12T15:11:55.056" v="6239" actId="478"/>
          <ac:picMkLst>
            <pc:docMk/>
            <pc:sldMk cId="0" sldId="284"/>
            <ac:picMk id="8" creationId="{D66D9D55-D0AD-46F4-BC80-D79325804969}"/>
          </ac:picMkLst>
        </pc:picChg>
        <pc:picChg chg="del">
          <ac:chgData name="Saranya Palaniswamy" userId="973be20e-c43f-434f-97ed-92fa4baa28ec" providerId="ADAL" clId="{ECF7E913-EF2E-4989-97A6-34B9E5A8284A}" dt="2022-12-12T15:12:08.808" v="6244" actId="478"/>
          <ac:picMkLst>
            <pc:docMk/>
            <pc:sldMk cId="0" sldId="284"/>
            <ac:picMk id="9" creationId="{084EDAAE-55D4-413D-AC27-D2740FD98A28}"/>
          </ac:picMkLst>
        </pc:picChg>
        <pc:picChg chg="add mod modCrop">
          <ac:chgData name="Saranya Palaniswamy" userId="973be20e-c43f-434f-97ed-92fa4baa28ec" providerId="ADAL" clId="{ECF7E913-EF2E-4989-97A6-34B9E5A8284A}" dt="2022-12-12T15:12:03.020" v="6243" actId="732"/>
          <ac:picMkLst>
            <pc:docMk/>
            <pc:sldMk cId="0" sldId="284"/>
            <ac:picMk id="12" creationId="{C51463B6-25A2-4E67-8999-17D950C44E00}"/>
          </ac:picMkLst>
        </pc:picChg>
        <pc:picChg chg="add mod modCrop">
          <ac:chgData name="Saranya Palaniswamy" userId="973be20e-c43f-434f-97ed-92fa4baa28ec" providerId="ADAL" clId="{ECF7E913-EF2E-4989-97A6-34B9E5A8284A}" dt="2022-12-12T15:12:18.696" v="6250" actId="1076"/>
          <ac:picMkLst>
            <pc:docMk/>
            <pc:sldMk cId="0" sldId="284"/>
            <ac:picMk id="13" creationId="{AAFE9287-D46E-4D33-BC7A-90B7AB50BCE8}"/>
          </ac:picMkLst>
        </pc:picChg>
      </pc:sldChg>
      <pc:sldChg chg="modSp mod modNotesTx">
        <pc:chgData name="Saranya Palaniswamy" userId="973be20e-c43f-434f-97ed-92fa4baa28ec" providerId="ADAL" clId="{ECF7E913-EF2E-4989-97A6-34B9E5A8284A}" dt="2022-12-09T12:24:29.529" v="39" actId="20577"/>
        <pc:sldMkLst>
          <pc:docMk/>
          <pc:sldMk cId="0" sldId="285"/>
        </pc:sldMkLst>
        <pc:spChg chg="mod">
          <ac:chgData name="Saranya Palaniswamy" userId="973be20e-c43f-434f-97ed-92fa4baa28ec" providerId="ADAL" clId="{ECF7E913-EF2E-4989-97A6-34B9E5A8284A}" dt="2022-12-09T12:19:38.787" v="37" actId="14100"/>
          <ac:spMkLst>
            <pc:docMk/>
            <pc:sldMk cId="0" sldId="285"/>
            <ac:spMk id="4" creationId="{546F50C8-1C94-49CD-A84B-3761EDA08172}"/>
          </ac:spMkLst>
        </pc:spChg>
      </pc:sldChg>
      <pc:sldChg chg="modSp mod">
        <pc:chgData name="Saranya Palaniswamy" userId="973be20e-c43f-434f-97ed-92fa4baa28ec" providerId="ADAL" clId="{ECF7E913-EF2E-4989-97A6-34B9E5A8284A}" dt="2022-12-09T12:12:06.692" v="29" actId="404"/>
        <pc:sldMkLst>
          <pc:docMk/>
          <pc:sldMk cId="4171891199" sldId="287"/>
        </pc:sldMkLst>
        <pc:spChg chg="mod">
          <ac:chgData name="Saranya Palaniswamy" userId="973be20e-c43f-434f-97ed-92fa4baa28ec" providerId="ADAL" clId="{ECF7E913-EF2E-4989-97A6-34B9E5A8284A}" dt="2022-12-09T12:12:06.692" v="29" actId="404"/>
          <ac:spMkLst>
            <pc:docMk/>
            <pc:sldMk cId="4171891199" sldId="287"/>
            <ac:spMk id="2" creationId="{5DF2B27B-4F22-40E6-8577-7BDF273A0F2F}"/>
          </ac:spMkLst>
        </pc:spChg>
        <pc:spChg chg="mod">
          <ac:chgData name="Saranya Palaniswamy" userId="973be20e-c43f-434f-97ed-92fa4baa28ec" providerId="ADAL" clId="{ECF7E913-EF2E-4989-97A6-34B9E5A8284A}" dt="2022-12-09T12:12:04.293" v="28" actId="404"/>
          <ac:spMkLst>
            <pc:docMk/>
            <pc:sldMk cId="4171891199" sldId="287"/>
            <ac:spMk id="10" creationId="{7C334E6B-AFCC-415D-9AF1-209BFAE8BCCA}"/>
          </ac:spMkLst>
        </pc:spChg>
      </pc:sldChg>
      <pc:sldChg chg="addSp delSp modSp add mod">
        <pc:chgData name="Saranya Palaniswamy" userId="973be20e-c43f-434f-97ed-92fa4baa28ec" providerId="ADAL" clId="{ECF7E913-EF2E-4989-97A6-34B9E5A8284A}" dt="2022-12-13T14:56:38.960" v="7869" actId="14100"/>
        <pc:sldMkLst>
          <pc:docMk/>
          <pc:sldMk cId="3679359218" sldId="391"/>
        </pc:sldMkLst>
        <pc:spChg chg="mod">
          <ac:chgData name="Saranya Palaniswamy" userId="973be20e-c43f-434f-97ed-92fa4baa28ec" providerId="ADAL" clId="{ECF7E913-EF2E-4989-97A6-34B9E5A8284A}" dt="2022-12-09T12:12:14.351" v="30" actId="404"/>
          <ac:spMkLst>
            <pc:docMk/>
            <pc:sldMk cId="3679359218" sldId="391"/>
            <ac:spMk id="2" creationId="{FADF2EA6-EAA8-4B3B-B6FD-78C383C64220}"/>
          </ac:spMkLst>
        </pc:spChg>
        <pc:spChg chg="mod">
          <ac:chgData name="Saranya Palaniswamy" userId="973be20e-c43f-434f-97ed-92fa4baa28ec" providerId="ADAL" clId="{ECF7E913-EF2E-4989-97A6-34B9E5A8284A}" dt="2022-12-09T12:12:17.108" v="31" actId="404"/>
          <ac:spMkLst>
            <pc:docMk/>
            <pc:sldMk cId="3679359218" sldId="391"/>
            <ac:spMk id="4" creationId="{F62A1FFE-9259-48AB-8CFD-C46E5AB9F375}"/>
          </ac:spMkLst>
        </pc:spChg>
        <pc:spChg chg="mod">
          <ac:chgData name="Saranya Palaniswamy" userId="973be20e-c43f-434f-97ed-92fa4baa28ec" providerId="ADAL" clId="{ECF7E913-EF2E-4989-97A6-34B9E5A8284A}" dt="2022-12-13T14:56:35.878" v="7868" actId="14100"/>
          <ac:spMkLst>
            <pc:docMk/>
            <pc:sldMk cId="3679359218" sldId="391"/>
            <ac:spMk id="6" creationId="{9749960F-8A2B-4923-96FD-5DDE1FE69281}"/>
          </ac:spMkLst>
        </pc:spChg>
        <pc:spChg chg="mod">
          <ac:chgData name="Saranya Palaniswamy" userId="973be20e-c43f-434f-97ed-92fa4baa28ec" providerId="ADAL" clId="{ECF7E913-EF2E-4989-97A6-34B9E5A8284A}" dt="2022-12-13T14:56:38.960" v="7869" actId="14100"/>
          <ac:spMkLst>
            <pc:docMk/>
            <pc:sldMk cId="3679359218" sldId="391"/>
            <ac:spMk id="7" creationId="{E7B15875-283B-40C5-9C13-F6B5BA3E0675}"/>
          </ac:spMkLst>
        </pc:spChg>
        <pc:picChg chg="mod">
          <ac:chgData name="Saranya Palaniswamy" userId="973be20e-c43f-434f-97ed-92fa4baa28ec" providerId="ADAL" clId="{ECF7E913-EF2E-4989-97A6-34B9E5A8284A}" dt="2022-12-09T12:13:09.602" v="36" actId="1076"/>
          <ac:picMkLst>
            <pc:docMk/>
            <pc:sldMk cId="3679359218" sldId="391"/>
            <ac:picMk id="9" creationId="{266EE772-4E24-433A-8452-68AEA03BCD21}"/>
          </ac:picMkLst>
        </pc:picChg>
        <pc:picChg chg="add mod modCrop">
          <ac:chgData name="Saranya Palaniswamy" userId="973be20e-c43f-434f-97ed-92fa4baa28ec" providerId="ADAL" clId="{ECF7E913-EF2E-4989-97A6-34B9E5A8284A}" dt="2022-12-12T15:12:41.710" v="6256" actId="732"/>
          <ac:picMkLst>
            <pc:docMk/>
            <pc:sldMk cId="3679359218" sldId="391"/>
            <ac:picMk id="11" creationId="{08579FD0-8178-4A15-84D4-54B52F436720}"/>
          </ac:picMkLst>
        </pc:picChg>
        <pc:picChg chg="del mod">
          <ac:chgData name="Saranya Palaniswamy" userId="973be20e-c43f-434f-97ed-92fa4baa28ec" providerId="ADAL" clId="{ECF7E913-EF2E-4989-97A6-34B9E5A8284A}" dt="2022-12-12T15:12:34.261" v="6251" actId="478"/>
          <ac:picMkLst>
            <pc:docMk/>
            <pc:sldMk cId="3679359218" sldId="391"/>
            <ac:picMk id="19" creationId="{A16A2132-0A08-4067-AD40-DC3BD0AED5B0}"/>
          </ac:picMkLst>
        </pc:picChg>
      </pc:sldChg>
      <pc:sldChg chg="modSp add del mod">
        <pc:chgData name="Saranya Palaniswamy" userId="973be20e-c43f-434f-97ed-92fa4baa28ec" providerId="ADAL" clId="{ECF7E913-EF2E-4989-97A6-34B9E5A8284A}" dt="2022-12-12T12:54:03.029" v="5630" actId="2696"/>
        <pc:sldMkLst>
          <pc:docMk/>
          <pc:sldMk cId="250119926" sldId="392"/>
        </pc:sldMkLst>
        <pc:spChg chg="mod">
          <ac:chgData name="Saranya Palaniswamy" userId="973be20e-c43f-434f-97ed-92fa4baa28ec" providerId="ADAL" clId="{ECF7E913-EF2E-4989-97A6-34B9E5A8284A}" dt="2022-12-12T09:37:18.043" v="69" actId="20577"/>
          <ac:spMkLst>
            <pc:docMk/>
            <pc:sldMk cId="250119926" sldId="392"/>
            <ac:spMk id="2" creationId="{5B04C80A-E632-43FF-9A5F-2BBD18F402AB}"/>
          </ac:spMkLst>
        </pc:spChg>
      </pc:sldChg>
      <pc:sldChg chg="add del">
        <pc:chgData name="Saranya Palaniswamy" userId="973be20e-c43f-434f-97ed-92fa4baa28ec" providerId="ADAL" clId="{ECF7E913-EF2E-4989-97A6-34B9E5A8284A}" dt="2022-12-12T12:54:00.057" v="5629"/>
        <pc:sldMkLst>
          <pc:docMk/>
          <pc:sldMk cId="1235154875" sldId="392"/>
        </pc:sldMkLst>
      </pc:sldChg>
      <pc:sldChg chg="addSp delSp modSp add del mod modNotesTx">
        <pc:chgData name="Saranya Palaniswamy" userId="973be20e-c43f-434f-97ed-92fa4baa28ec" providerId="ADAL" clId="{ECF7E913-EF2E-4989-97A6-34B9E5A8284A}" dt="2022-12-12T15:13:08.282" v="6261" actId="1076"/>
        <pc:sldMkLst>
          <pc:docMk/>
          <pc:sldMk cId="0" sldId="393"/>
        </pc:sldMkLst>
        <pc:spChg chg="mod">
          <ac:chgData name="Saranya Palaniswamy" userId="973be20e-c43f-434f-97ed-92fa4baa28ec" providerId="ADAL" clId="{ECF7E913-EF2E-4989-97A6-34B9E5A8284A}" dt="2022-12-12T12:33:34.200" v="4461" actId="1076"/>
          <ac:spMkLst>
            <pc:docMk/>
            <pc:sldMk cId="0" sldId="393"/>
            <ac:spMk id="4" creationId="{546F50C8-1C94-49CD-A84B-3761EDA08172}"/>
          </ac:spMkLst>
        </pc:spChg>
        <pc:spChg chg="mod">
          <ac:chgData name="Saranya Palaniswamy" userId="973be20e-c43f-434f-97ed-92fa4baa28ec" providerId="ADAL" clId="{ECF7E913-EF2E-4989-97A6-34B9E5A8284A}" dt="2022-12-12T12:33:30.546" v="4460" actId="1076"/>
          <ac:spMkLst>
            <pc:docMk/>
            <pc:sldMk cId="0" sldId="393"/>
            <ac:spMk id="6" creationId="{9DB71D35-FE12-47FB-99E6-C4F1A08CF6AB}"/>
          </ac:spMkLst>
        </pc:spChg>
        <pc:spChg chg="add mod">
          <ac:chgData name="Saranya Palaniswamy" userId="973be20e-c43f-434f-97ed-92fa4baa28ec" providerId="ADAL" clId="{ECF7E913-EF2E-4989-97A6-34B9E5A8284A}" dt="2022-12-12T12:42:07.789" v="5024" actId="20577"/>
          <ac:spMkLst>
            <pc:docMk/>
            <pc:sldMk cId="0" sldId="393"/>
            <ac:spMk id="7" creationId="{7E16A42A-6DBE-408B-AD09-7A8B3ABE7B89}"/>
          </ac:spMkLst>
        </pc:spChg>
        <pc:spChg chg="add mod">
          <ac:chgData name="Saranya Palaniswamy" userId="973be20e-c43f-434f-97ed-92fa4baa28ec" providerId="ADAL" clId="{ECF7E913-EF2E-4989-97A6-34B9E5A8284A}" dt="2022-12-12T12:31:25.290" v="4451" actId="20577"/>
          <ac:spMkLst>
            <pc:docMk/>
            <pc:sldMk cId="0" sldId="393"/>
            <ac:spMk id="8" creationId="{F83057BE-501F-4BAA-92B0-F4EAC64D310C}"/>
          </ac:spMkLst>
        </pc:spChg>
        <pc:spChg chg="add mod">
          <ac:chgData name="Saranya Palaniswamy" userId="973be20e-c43f-434f-97ed-92fa4baa28ec" providerId="ADAL" clId="{ECF7E913-EF2E-4989-97A6-34B9E5A8284A}" dt="2022-12-12T12:40:05.290" v="4980" actId="20577"/>
          <ac:spMkLst>
            <pc:docMk/>
            <pc:sldMk cId="0" sldId="393"/>
            <ac:spMk id="9" creationId="{EA5F15DE-7AB3-438C-A6B7-FC72EFDE0825}"/>
          </ac:spMkLst>
        </pc:spChg>
        <pc:picChg chg="del mod">
          <ac:chgData name="Saranya Palaniswamy" userId="973be20e-c43f-434f-97ed-92fa4baa28ec" providerId="ADAL" clId="{ECF7E913-EF2E-4989-97A6-34B9E5A8284A}" dt="2022-12-12T12:38:16.707" v="4804" actId="478"/>
          <ac:picMkLst>
            <pc:docMk/>
            <pc:sldMk cId="0" sldId="393"/>
            <ac:picMk id="2" creationId="{00000000-0000-0000-0000-000000000000}"/>
          </ac:picMkLst>
        </pc:picChg>
        <pc:picChg chg="del mod">
          <ac:chgData name="Saranya Palaniswamy" userId="973be20e-c43f-434f-97ed-92fa4baa28ec" providerId="ADAL" clId="{ECF7E913-EF2E-4989-97A6-34B9E5A8284A}" dt="2022-12-12T15:13:01.936" v="6257" actId="478"/>
          <ac:picMkLst>
            <pc:docMk/>
            <pc:sldMk cId="0" sldId="393"/>
            <ac:picMk id="3" creationId="{00000000-0000-0000-0000-000000000000}"/>
          </ac:picMkLst>
        </pc:picChg>
        <pc:picChg chg="add mod">
          <ac:chgData name="Saranya Palaniswamy" userId="973be20e-c43f-434f-97ed-92fa4baa28ec" providerId="ADAL" clId="{ECF7E913-EF2E-4989-97A6-34B9E5A8284A}" dt="2022-12-12T12:38:19.134" v="4806" actId="1076"/>
          <ac:picMkLst>
            <pc:docMk/>
            <pc:sldMk cId="0" sldId="393"/>
            <ac:picMk id="10" creationId="{18396F3E-EA2B-4771-A7D4-A917972A5501}"/>
          </ac:picMkLst>
        </pc:picChg>
        <pc:picChg chg="add mod">
          <ac:chgData name="Saranya Palaniswamy" userId="973be20e-c43f-434f-97ed-92fa4baa28ec" providerId="ADAL" clId="{ECF7E913-EF2E-4989-97A6-34B9E5A8284A}" dt="2022-12-12T15:13:08.282" v="6261" actId="1076"/>
          <ac:picMkLst>
            <pc:docMk/>
            <pc:sldMk cId="0" sldId="393"/>
            <ac:picMk id="11" creationId="{85823B5D-225E-4667-A1CA-50FFF456DDF2}"/>
          </ac:picMkLst>
        </pc:picChg>
      </pc:sldChg>
      <pc:sldChg chg="add del">
        <pc:chgData name="Saranya Palaniswamy" userId="973be20e-c43f-434f-97ed-92fa4baa28ec" providerId="ADAL" clId="{ECF7E913-EF2E-4989-97A6-34B9E5A8284A}" dt="2022-12-12T12:54:00.057" v="5629"/>
        <pc:sldMkLst>
          <pc:docMk/>
          <pc:sldMk cId="2725420017" sldId="393"/>
        </pc:sldMkLst>
      </pc:sldChg>
      <pc:sldChg chg="addSp modSp add del mod">
        <pc:chgData name="Saranya Palaniswamy" userId="973be20e-c43f-434f-97ed-92fa4baa28ec" providerId="ADAL" clId="{ECF7E913-EF2E-4989-97A6-34B9E5A8284A}" dt="2022-12-13T14:56:04.804" v="7862" actId="20577"/>
        <pc:sldMkLst>
          <pc:docMk/>
          <pc:sldMk cId="0" sldId="394"/>
        </pc:sldMkLst>
        <pc:spChg chg="mod">
          <ac:chgData name="Saranya Palaniswamy" userId="973be20e-c43f-434f-97ed-92fa4baa28ec" providerId="ADAL" clId="{ECF7E913-EF2E-4989-97A6-34B9E5A8284A}" dt="2022-12-12T12:31:52.332" v="4452" actId="1076"/>
          <ac:spMkLst>
            <pc:docMk/>
            <pc:sldMk cId="0" sldId="394"/>
            <ac:spMk id="4" creationId="{546F50C8-1C94-49CD-A84B-3761EDA08172}"/>
          </ac:spMkLst>
        </pc:spChg>
        <pc:spChg chg="mod">
          <ac:chgData name="Saranya Palaniswamy" userId="973be20e-c43f-434f-97ed-92fa4baa28ec" providerId="ADAL" clId="{ECF7E913-EF2E-4989-97A6-34B9E5A8284A}" dt="2022-12-12T12:31:52.332" v="4452" actId="1076"/>
          <ac:spMkLst>
            <pc:docMk/>
            <pc:sldMk cId="0" sldId="394"/>
            <ac:spMk id="6" creationId="{9DB71D35-FE12-47FB-99E6-C4F1A08CF6AB}"/>
          </ac:spMkLst>
        </pc:spChg>
        <pc:spChg chg="add mod">
          <ac:chgData name="Saranya Palaniswamy" userId="973be20e-c43f-434f-97ed-92fa4baa28ec" providerId="ADAL" clId="{ECF7E913-EF2E-4989-97A6-34B9E5A8284A}" dt="2022-12-12T12:40:49.197" v="5007" actId="20577"/>
          <ac:spMkLst>
            <pc:docMk/>
            <pc:sldMk cId="0" sldId="394"/>
            <ac:spMk id="7" creationId="{F5EDDF55-F272-4355-B1F9-3F53BA8F1166}"/>
          </ac:spMkLst>
        </pc:spChg>
        <pc:spChg chg="add mod">
          <ac:chgData name="Saranya Palaniswamy" userId="973be20e-c43f-434f-97ed-92fa4baa28ec" providerId="ADAL" clId="{ECF7E913-EF2E-4989-97A6-34B9E5A8284A}" dt="2022-12-13T14:56:04.804" v="7862" actId="20577"/>
          <ac:spMkLst>
            <pc:docMk/>
            <pc:sldMk cId="0" sldId="394"/>
            <ac:spMk id="8" creationId="{FE62CFC2-B1A9-4D76-AD1C-4145F6007205}"/>
          </ac:spMkLst>
        </pc:spChg>
        <pc:spChg chg="add mod">
          <ac:chgData name="Saranya Palaniswamy" userId="973be20e-c43f-434f-97ed-92fa4baa28ec" providerId="ADAL" clId="{ECF7E913-EF2E-4989-97A6-34B9E5A8284A}" dt="2022-12-12T12:47:22.502" v="5531" actId="20577"/>
          <ac:spMkLst>
            <pc:docMk/>
            <pc:sldMk cId="0" sldId="394"/>
            <ac:spMk id="9" creationId="{58C25A9A-31D1-4952-982D-3B2BC384110A}"/>
          </ac:spMkLst>
        </pc:spChg>
        <pc:picChg chg="mod">
          <ac:chgData name="Saranya Palaniswamy" userId="973be20e-c43f-434f-97ed-92fa4baa28ec" providerId="ADAL" clId="{ECF7E913-EF2E-4989-97A6-34B9E5A8284A}" dt="2022-12-12T12:42:16.462" v="5026" actId="1076"/>
          <ac:picMkLst>
            <pc:docMk/>
            <pc:sldMk cId="0" sldId="394"/>
            <ac:picMk id="2" creationId="{00000000-0000-0000-0000-000000000000}"/>
          </ac:picMkLst>
        </pc:picChg>
        <pc:picChg chg="mod">
          <ac:chgData name="Saranya Palaniswamy" userId="973be20e-c43f-434f-97ed-92fa4baa28ec" providerId="ADAL" clId="{ECF7E913-EF2E-4989-97A6-34B9E5A8284A}" dt="2022-12-12T12:42:15.244" v="5025" actId="1076"/>
          <ac:picMkLst>
            <pc:docMk/>
            <pc:sldMk cId="0" sldId="394"/>
            <ac:picMk id="3" creationId="{00000000-0000-0000-0000-000000000000}"/>
          </ac:picMkLst>
        </pc:picChg>
      </pc:sldChg>
      <pc:sldChg chg="add del">
        <pc:chgData name="Saranya Palaniswamy" userId="973be20e-c43f-434f-97ed-92fa4baa28ec" providerId="ADAL" clId="{ECF7E913-EF2E-4989-97A6-34B9E5A8284A}" dt="2022-12-12T12:54:00.057" v="5629"/>
        <pc:sldMkLst>
          <pc:docMk/>
          <pc:sldMk cId="1950870228" sldId="394"/>
        </pc:sldMkLst>
      </pc:sldChg>
      <pc:sldChg chg="modSp add mod">
        <pc:chgData name="Saranya Palaniswamy" userId="973be20e-c43f-434f-97ed-92fa4baa28ec" providerId="ADAL" clId="{ECF7E913-EF2E-4989-97A6-34B9E5A8284A}" dt="2022-12-12T13:01:20.430" v="5701" actId="948"/>
        <pc:sldMkLst>
          <pc:docMk/>
          <pc:sldMk cId="0" sldId="395"/>
        </pc:sldMkLst>
        <pc:spChg chg="mod">
          <ac:chgData name="Saranya Palaniswamy" userId="973be20e-c43f-434f-97ed-92fa4baa28ec" providerId="ADAL" clId="{ECF7E913-EF2E-4989-97A6-34B9E5A8284A}" dt="2022-12-12T12:59:31.518" v="5691" actId="27636"/>
          <ac:spMkLst>
            <pc:docMk/>
            <pc:sldMk cId="0" sldId="395"/>
            <ac:spMk id="2" creationId="{CA62119F-008E-4C8F-A696-51DD22AA2EAB}"/>
          </ac:spMkLst>
        </pc:spChg>
        <pc:spChg chg="mod">
          <ac:chgData name="Saranya Palaniswamy" userId="973be20e-c43f-434f-97ed-92fa4baa28ec" providerId="ADAL" clId="{ECF7E913-EF2E-4989-97A6-34B9E5A8284A}" dt="2022-12-12T13:01:20.430" v="5701" actId="948"/>
          <ac:spMkLst>
            <pc:docMk/>
            <pc:sldMk cId="0" sldId="395"/>
            <ac:spMk id="3" creationId="{3E200D61-5C7B-46B5-93AD-DA89C584FC54}"/>
          </ac:spMkLst>
        </pc:spChg>
      </pc:sldChg>
      <pc:sldChg chg="modSp add del mod">
        <pc:chgData name="Saranya Palaniswamy" userId="973be20e-c43f-434f-97ed-92fa4baa28ec" providerId="ADAL" clId="{ECF7E913-EF2E-4989-97A6-34B9E5A8284A}" dt="2022-12-13T16:10:06.077" v="8458" actId="47"/>
        <pc:sldMkLst>
          <pc:docMk/>
          <pc:sldMk cId="42728721" sldId="396"/>
        </pc:sldMkLst>
        <pc:spChg chg="mod">
          <ac:chgData name="Saranya Palaniswamy" userId="973be20e-c43f-434f-97ed-92fa4baa28ec" providerId="ADAL" clId="{ECF7E913-EF2E-4989-97A6-34B9E5A8284A}" dt="2022-12-13T12:29:11.855" v="6325" actId="20577"/>
          <ac:spMkLst>
            <pc:docMk/>
            <pc:sldMk cId="42728721" sldId="396"/>
            <ac:spMk id="2" creationId="{5B04C80A-E632-43FF-9A5F-2BBD18F402AB}"/>
          </ac:spMkLst>
        </pc:spChg>
      </pc:sldChg>
      <pc:sldChg chg="new del">
        <pc:chgData name="Saranya Palaniswamy" userId="973be20e-c43f-434f-97ed-92fa4baa28ec" providerId="ADAL" clId="{ECF7E913-EF2E-4989-97A6-34B9E5A8284A}" dt="2022-12-13T12:39:06.203" v="6327" actId="47"/>
        <pc:sldMkLst>
          <pc:docMk/>
          <pc:sldMk cId="2353315260" sldId="397"/>
        </pc:sldMkLst>
      </pc:sldChg>
      <pc:sldChg chg="addSp modSp new del mod modNotesTx">
        <pc:chgData name="Saranya Palaniswamy" userId="973be20e-c43f-434f-97ed-92fa4baa28ec" providerId="ADAL" clId="{ECF7E913-EF2E-4989-97A6-34B9E5A8284A}" dt="2022-12-13T14:38:27.499" v="7086" actId="47"/>
        <pc:sldMkLst>
          <pc:docMk/>
          <pc:sldMk cId="2637912746" sldId="397"/>
        </pc:sldMkLst>
        <pc:spChg chg="mod">
          <ac:chgData name="Saranya Palaniswamy" userId="973be20e-c43f-434f-97ed-92fa4baa28ec" providerId="ADAL" clId="{ECF7E913-EF2E-4989-97A6-34B9E5A8284A}" dt="2022-12-13T12:56:46.640" v="6519" actId="20577"/>
          <ac:spMkLst>
            <pc:docMk/>
            <pc:sldMk cId="2637912746" sldId="397"/>
            <ac:spMk id="2" creationId="{29F397ED-D276-4659-A43F-CB5042FBF77D}"/>
          </ac:spMkLst>
        </pc:spChg>
        <pc:spChg chg="add mod">
          <ac:chgData name="Saranya Palaniswamy" userId="973be20e-c43f-434f-97ed-92fa4baa28ec" providerId="ADAL" clId="{ECF7E913-EF2E-4989-97A6-34B9E5A8284A}" dt="2022-12-13T14:37:12.520" v="7082" actId="1076"/>
          <ac:spMkLst>
            <pc:docMk/>
            <pc:sldMk cId="2637912746" sldId="397"/>
            <ac:spMk id="4" creationId="{B816D421-ED35-4CFE-B1BF-E83D25270144}"/>
          </ac:spMkLst>
        </pc:spChg>
        <pc:picChg chg="add mod">
          <ac:chgData name="Saranya Palaniswamy" userId="973be20e-c43f-434f-97ed-92fa4baa28ec" providerId="ADAL" clId="{ECF7E913-EF2E-4989-97A6-34B9E5A8284A}" dt="2022-12-13T14:37:09.157" v="7080" actId="1076"/>
          <ac:picMkLst>
            <pc:docMk/>
            <pc:sldMk cId="2637912746" sldId="397"/>
            <ac:picMk id="3" creationId="{ABF9D131-C1B0-4171-92D1-27B811163861}"/>
          </ac:picMkLst>
        </pc:picChg>
      </pc:sldChg>
      <pc:sldChg chg="addSp delSp modSp new del mod modNotesTx">
        <pc:chgData name="Saranya Palaniswamy" userId="973be20e-c43f-434f-97ed-92fa4baa28ec" providerId="ADAL" clId="{ECF7E913-EF2E-4989-97A6-34B9E5A8284A}" dt="2022-12-13T16:10:06.077" v="8458" actId="47"/>
        <pc:sldMkLst>
          <pc:docMk/>
          <pc:sldMk cId="2788448396" sldId="398"/>
        </pc:sldMkLst>
        <pc:spChg chg="del">
          <ac:chgData name="Saranya Palaniswamy" userId="973be20e-c43f-434f-97ed-92fa4baa28ec" providerId="ADAL" clId="{ECF7E913-EF2E-4989-97A6-34B9E5A8284A}" dt="2022-12-13T12:50:59.021" v="6464" actId="478"/>
          <ac:spMkLst>
            <pc:docMk/>
            <pc:sldMk cId="2788448396" sldId="398"/>
            <ac:spMk id="2" creationId="{4FE5BBAC-DA1D-4410-AD23-84DB777AAAF2}"/>
          </ac:spMkLst>
        </pc:spChg>
        <pc:spChg chg="add del mod">
          <ac:chgData name="Saranya Palaniswamy" userId="973be20e-c43f-434f-97ed-92fa4baa28ec" providerId="ADAL" clId="{ECF7E913-EF2E-4989-97A6-34B9E5A8284A}" dt="2022-12-13T14:38:14.992" v="7083" actId="478"/>
          <ac:spMkLst>
            <pc:docMk/>
            <pc:sldMk cId="2788448396" sldId="398"/>
            <ac:spMk id="3" creationId="{353369ED-C0F3-4E37-B387-4D779E24BB13}"/>
          </ac:spMkLst>
        </pc:spChg>
        <pc:spChg chg="add del">
          <ac:chgData name="Saranya Palaniswamy" userId="973be20e-c43f-434f-97ed-92fa4baa28ec" providerId="ADAL" clId="{ECF7E913-EF2E-4989-97A6-34B9E5A8284A}" dt="2022-12-13T12:51:18.771" v="6468" actId="478"/>
          <ac:spMkLst>
            <pc:docMk/>
            <pc:sldMk cId="2788448396" sldId="398"/>
            <ac:spMk id="5" creationId="{071306CC-6223-43AF-9DF8-1D69053B8F6A}"/>
          </ac:spMkLst>
        </pc:spChg>
        <pc:spChg chg="add del mod">
          <ac:chgData name="Saranya Palaniswamy" userId="973be20e-c43f-434f-97ed-92fa4baa28ec" providerId="ADAL" clId="{ECF7E913-EF2E-4989-97A6-34B9E5A8284A}" dt="2022-12-13T14:38:37.003" v="7087" actId="478"/>
          <ac:spMkLst>
            <pc:docMk/>
            <pc:sldMk cId="2788448396" sldId="398"/>
            <ac:spMk id="8" creationId="{84E57068-B312-45B6-89A3-3864A09732C1}"/>
          </ac:spMkLst>
        </pc:spChg>
        <pc:spChg chg="add mod">
          <ac:chgData name="Saranya Palaniswamy" userId="973be20e-c43f-434f-97ed-92fa4baa28ec" providerId="ADAL" clId="{ECF7E913-EF2E-4989-97A6-34B9E5A8284A}" dt="2022-12-13T14:38:15.324" v="7085"/>
          <ac:spMkLst>
            <pc:docMk/>
            <pc:sldMk cId="2788448396" sldId="398"/>
            <ac:spMk id="9" creationId="{5E23409C-A49A-4F8B-91FB-24D813142DB0}"/>
          </ac:spMkLst>
        </pc:spChg>
        <pc:spChg chg="add mod">
          <ac:chgData name="Saranya Palaniswamy" userId="973be20e-c43f-434f-97ed-92fa4baa28ec" providerId="ADAL" clId="{ECF7E913-EF2E-4989-97A6-34B9E5A8284A}" dt="2022-12-13T14:50:51.526" v="7829" actId="20577"/>
          <ac:spMkLst>
            <pc:docMk/>
            <pc:sldMk cId="2788448396" sldId="398"/>
            <ac:spMk id="10" creationId="{79552F2B-AF86-4F5B-ABD1-016D443518CF}"/>
          </ac:spMkLst>
        </pc:spChg>
        <pc:graphicFrameChg chg="add mod modGraphic">
          <ac:chgData name="Saranya Palaniswamy" userId="973be20e-c43f-434f-97ed-92fa4baa28ec" providerId="ADAL" clId="{ECF7E913-EF2E-4989-97A6-34B9E5A8284A}" dt="2022-12-13T14:48:47.830" v="7783" actId="14100"/>
          <ac:graphicFrameMkLst>
            <pc:docMk/>
            <pc:sldMk cId="2788448396" sldId="398"/>
            <ac:graphicFrameMk id="6" creationId="{3F69531F-D05A-4675-BDAE-6C0243920252}"/>
          </ac:graphicFrameMkLst>
        </pc:graphicFrameChg>
      </pc:sldChg>
      <pc:sldChg chg="addSp delSp modSp add del mod">
        <pc:chgData name="Saranya Palaniswamy" userId="973be20e-c43f-434f-97ed-92fa4baa28ec" providerId="ADAL" clId="{ECF7E913-EF2E-4989-97A6-34B9E5A8284A}" dt="2022-12-13T16:10:06.077" v="8458" actId="47"/>
        <pc:sldMkLst>
          <pc:docMk/>
          <pc:sldMk cId="3486927101" sldId="399"/>
        </pc:sldMkLst>
        <pc:spChg chg="mod">
          <ac:chgData name="Saranya Palaniswamy" userId="973be20e-c43f-434f-97ed-92fa4baa28ec" providerId="ADAL" clId="{ECF7E913-EF2E-4989-97A6-34B9E5A8284A}" dt="2022-12-13T12:56:36.984" v="6516" actId="20577"/>
          <ac:spMkLst>
            <pc:docMk/>
            <pc:sldMk cId="3486927101" sldId="399"/>
            <ac:spMk id="3" creationId="{353369ED-C0F3-4E37-B387-4D779E24BB13}"/>
          </ac:spMkLst>
        </pc:spChg>
        <pc:spChg chg="add mod">
          <ac:chgData name="Saranya Palaniswamy" userId="973be20e-c43f-434f-97ed-92fa4baa28ec" providerId="ADAL" clId="{ECF7E913-EF2E-4989-97A6-34B9E5A8284A}" dt="2022-12-13T14:57:16.186" v="7871" actId="20577"/>
          <ac:spMkLst>
            <pc:docMk/>
            <pc:sldMk cId="3486927101" sldId="399"/>
            <ac:spMk id="5" creationId="{728DF015-4534-473E-9FE0-86D38C92B276}"/>
          </ac:spMkLst>
        </pc:spChg>
        <pc:graphicFrameChg chg="del modGraphic">
          <ac:chgData name="Saranya Palaniswamy" userId="973be20e-c43f-434f-97ed-92fa4baa28ec" providerId="ADAL" clId="{ECF7E913-EF2E-4989-97A6-34B9E5A8284A}" dt="2022-12-13T12:53:10.498" v="6480" actId="478"/>
          <ac:graphicFrameMkLst>
            <pc:docMk/>
            <pc:sldMk cId="3486927101" sldId="399"/>
            <ac:graphicFrameMk id="6" creationId="{3F69531F-D05A-4675-BDAE-6C0243920252}"/>
          </ac:graphicFrameMkLst>
        </pc:graphicFrameChg>
        <pc:picChg chg="add mod">
          <ac:chgData name="Saranya Palaniswamy" userId="973be20e-c43f-434f-97ed-92fa4baa28ec" providerId="ADAL" clId="{ECF7E913-EF2E-4989-97A6-34B9E5A8284A}" dt="2022-12-13T14:33:34.632" v="7018" actId="14100"/>
          <ac:picMkLst>
            <pc:docMk/>
            <pc:sldMk cId="3486927101" sldId="399"/>
            <ac:picMk id="4" creationId="{3944CFCB-3197-41F9-9447-324FC3E19203}"/>
          </ac:picMkLst>
        </pc:picChg>
      </pc:sldChg>
      <pc:sldChg chg="addSp delSp modSp new add del mod ord modNotesTx">
        <pc:chgData name="Saranya Palaniswamy" userId="973be20e-c43f-434f-97ed-92fa4baa28ec" providerId="ADAL" clId="{ECF7E913-EF2E-4989-97A6-34B9E5A8284A}" dt="2022-12-13T16:10:06.077" v="8458" actId="47"/>
        <pc:sldMkLst>
          <pc:docMk/>
          <pc:sldMk cId="1833407487" sldId="400"/>
        </pc:sldMkLst>
        <pc:spChg chg="del">
          <ac:chgData name="Saranya Palaniswamy" userId="973be20e-c43f-434f-97ed-92fa4baa28ec" providerId="ADAL" clId="{ECF7E913-EF2E-4989-97A6-34B9E5A8284A}" dt="2022-12-13T14:16:39.022" v="6843" actId="478"/>
          <ac:spMkLst>
            <pc:docMk/>
            <pc:sldMk cId="1833407487" sldId="400"/>
            <ac:spMk id="2" creationId="{80D30DFE-52FA-446C-B010-985099C50EF5}"/>
          </ac:spMkLst>
        </pc:spChg>
        <pc:spChg chg="add mod">
          <ac:chgData name="Saranya Palaniswamy" userId="973be20e-c43f-434f-97ed-92fa4baa28ec" providerId="ADAL" clId="{ECF7E913-EF2E-4989-97A6-34B9E5A8284A}" dt="2022-12-13T14:36:31.238" v="7067" actId="20577"/>
          <ac:spMkLst>
            <pc:docMk/>
            <pc:sldMk cId="1833407487" sldId="400"/>
            <ac:spMk id="3" creationId="{7A0242B4-918C-4600-AA7D-32F3D707808B}"/>
          </ac:spMkLst>
        </pc:spChg>
        <pc:spChg chg="add del mod">
          <ac:chgData name="Saranya Palaniswamy" userId="973be20e-c43f-434f-97ed-92fa4baa28ec" providerId="ADAL" clId="{ECF7E913-EF2E-4989-97A6-34B9E5A8284A}" dt="2022-12-13T14:20:59.136" v="6961" actId="478"/>
          <ac:spMkLst>
            <pc:docMk/>
            <pc:sldMk cId="1833407487" sldId="400"/>
            <ac:spMk id="5" creationId="{4BA38244-0633-4E60-A19F-735356ECE3DB}"/>
          </ac:spMkLst>
        </pc:spChg>
        <pc:spChg chg="add del mod">
          <ac:chgData name="Saranya Palaniswamy" userId="973be20e-c43f-434f-97ed-92fa4baa28ec" providerId="ADAL" clId="{ECF7E913-EF2E-4989-97A6-34B9E5A8284A}" dt="2022-12-13T14:19:00.687" v="6884" actId="478"/>
          <ac:spMkLst>
            <pc:docMk/>
            <pc:sldMk cId="1833407487" sldId="400"/>
            <ac:spMk id="6" creationId="{503FD5BE-A494-4792-B921-318C51518E03}"/>
          </ac:spMkLst>
        </pc:spChg>
        <pc:spChg chg="add del mod">
          <ac:chgData name="Saranya Palaniswamy" userId="973be20e-c43f-434f-97ed-92fa4baa28ec" providerId="ADAL" clId="{ECF7E913-EF2E-4989-97A6-34B9E5A8284A}" dt="2022-12-13T14:29:24.926" v="6976" actId="478"/>
          <ac:spMkLst>
            <pc:docMk/>
            <pc:sldMk cId="1833407487" sldId="400"/>
            <ac:spMk id="9" creationId="{C444E9A9-93BA-4F8B-94A1-CFE3F3413EDC}"/>
          </ac:spMkLst>
        </pc:spChg>
        <pc:spChg chg="add del mod">
          <ac:chgData name="Saranya Palaniswamy" userId="973be20e-c43f-434f-97ed-92fa4baa28ec" providerId="ADAL" clId="{ECF7E913-EF2E-4989-97A6-34B9E5A8284A}" dt="2022-12-13T14:29:22.475" v="6974" actId="478"/>
          <ac:spMkLst>
            <pc:docMk/>
            <pc:sldMk cId="1833407487" sldId="400"/>
            <ac:spMk id="10" creationId="{AC1ED8E0-76F5-4EEF-86C4-C5F503A01BF2}"/>
          </ac:spMkLst>
        </pc:spChg>
        <pc:graphicFrameChg chg="add del mod modGraphic">
          <ac:chgData name="Saranya Palaniswamy" userId="973be20e-c43f-434f-97ed-92fa4baa28ec" providerId="ADAL" clId="{ECF7E913-EF2E-4989-97A6-34B9E5A8284A}" dt="2022-12-13T14:30:53.349" v="7003" actId="478"/>
          <ac:graphicFrameMkLst>
            <pc:docMk/>
            <pc:sldMk cId="1833407487" sldId="400"/>
            <ac:graphicFrameMk id="11" creationId="{1A443F8C-7F0D-4344-AE24-AA5074B41BBF}"/>
          </ac:graphicFrameMkLst>
        </pc:graphicFrameChg>
        <pc:picChg chg="add del mod">
          <ac:chgData name="Saranya Palaniswamy" userId="973be20e-c43f-434f-97ed-92fa4baa28ec" providerId="ADAL" clId="{ECF7E913-EF2E-4989-97A6-34B9E5A8284A}" dt="2022-12-13T14:30:00.604" v="6986" actId="478"/>
          <ac:picMkLst>
            <pc:docMk/>
            <pc:sldMk cId="1833407487" sldId="400"/>
            <ac:picMk id="4" creationId="{AA90EA0E-9F9D-4AAF-8C4C-8A56EBF1F89C}"/>
          </ac:picMkLst>
        </pc:picChg>
        <pc:picChg chg="add del mod">
          <ac:chgData name="Saranya Palaniswamy" userId="973be20e-c43f-434f-97ed-92fa4baa28ec" providerId="ADAL" clId="{ECF7E913-EF2E-4989-97A6-34B9E5A8284A}" dt="2022-12-13T14:18:59.355" v="6883" actId="478"/>
          <ac:picMkLst>
            <pc:docMk/>
            <pc:sldMk cId="1833407487" sldId="400"/>
            <ac:picMk id="7" creationId="{DB0D12EA-E9BB-4C39-BF19-987331DC5471}"/>
          </ac:picMkLst>
        </pc:picChg>
        <pc:picChg chg="add del mod">
          <ac:chgData name="Saranya Palaniswamy" userId="973be20e-c43f-434f-97ed-92fa4baa28ec" providerId="ADAL" clId="{ECF7E913-EF2E-4989-97A6-34B9E5A8284A}" dt="2022-12-13T14:29:20.934" v="6973" actId="478"/>
          <ac:picMkLst>
            <pc:docMk/>
            <pc:sldMk cId="1833407487" sldId="400"/>
            <ac:picMk id="8" creationId="{18D404B4-0BCF-4789-98BA-EAE4353C5F04}"/>
          </ac:picMkLst>
        </pc:picChg>
        <pc:picChg chg="add del mod">
          <ac:chgData name="Saranya Palaniswamy" userId="973be20e-c43f-434f-97ed-92fa4baa28ec" providerId="ADAL" clId="{ECF7E913-EF2E-4989-97A6-34B9E5A8284A}" dt="2022-12-13T14:30:50.743" v="7002"/>
          <ac:picMkLst>
            <pc:docMk/>
            <pc:sldMk cId="1833407487" sldId="400"/>
            <ac:picMk id="12" creationId="{502458B4-86E6-4C9E-881C-89D9D3F661EF}"/>
          </ac:picMkLst>
        </pc:picChg>
        <pc:picChg chg="add mod">
          <ac:chgData name="Saranya Palaniswamy" userId="973be20e-c43f-434f-97ed-92fa4baa28ec" providerId="ADAL" clId="{ECF7E913-EF2E-4989-97A6-34B9E5A8284A}" dt="2022-12-13T14:34:43.287" v="7024" actId="14100"/>
          <ac:picMkLst>
            <pc:docMk/>
            <pc:sldMk cId="1833407487" sldId="400"/>
            <ac:picMk id="13" creationId="{87050FAE-CBA6-4DFC-A7C4-0BE77A43B085}"/>
          </ac:picMkLst>
        </pc:picChg>
        <pc:picChg chg="add del mod">
          <ac:chgData name="Saranya Palaniswamy" userId="973be20e-c43f-434f-97ed-92fa4baa28ec" providerId="ADAL" clId="{ECF7E913-EF2E-4989-97A6-34B9E5A8284A}" dt="2022-12-13T14:36:24.233" v="7056" actId="478"/>
          <ac:picMkLst>
            <pc:docMk/>
            <pc:sldMk cId="1833407487" sldId="400"/>
            <ac:picMk id="14" creationId="{A0C4DDE1-91A5-463A-AF41-F215A9CB90C7}"/>
          </ac:picMkLst>
        </pc:picChg>
      </pc:sldChg>
      <pc:sldChg chg="addSp modSp add del mod ord">
        <pc:chgData name="Saranya Palaniswamy" userId="973be20e-c43f-434f-97ed-92fa4baa28ec" providerId="ADAL" clId="{ECF7E913-EF2E-4989-97A6-34B9E5A8284A}" dt="2022-12-13T15:34:31.367" v="8457" actId="47"/>
        <pc:sldMkLst>
          <pc:docMk/>
          <pc:sldMk cId="3340221826" sldId="401"/>
        </pc:sldMkLst>
        <pc:spChg chg="mod">
          <ac:chgData name="Saranya Palaniswamy" userId="973be20e-c43f-434f-97ed-92fa4baa28ec" providerId="ADAL" clId="{ECF7E913-EF2E-4989-97A6-34B9E5A8284A}" dt="2022-12-13T15:18:53.758" v="7877" actId="1076"/>
          <ac:spMkLst>
            <pc:docMk/>
            <pc:sldMk cId="3340221826" sldId="401"/>
            <ac:spMk id="4" creationId="{546F50C8-1C94-49CD-A84B-3761EDA08172}"/>
          </ac:spMkLst>
        </pc:spChg>
        <pc:spChg chg="mod">
          <ac:chgData name="Saranya Palaniswamy" userId="973be20e-c43f-434f-97ed-92fa4baa28ec" providerId="ADAL" clId="{ECF7E913-EF2E-4989-97A6-34B9E5A8284A}" dt="2022-12-13T15:18:53.758" v="7877" actId="1076"/>
          <ac:spMkLst>
            <pc:docMk/>
            <pc:sldMk cId="3340221826" sldId="401"/>
            <ac:spMk id="6" creationId="{9DB71D35-FE12-47FB-99E6-C4F1A08CF6AB}"/>
          </ac:spMkLst>
        </pc:spChg>
        <pc:spChg chg="add mod">
          <ac:chgData name="Saranya Palaniswamy" userId="973be20e-c43f-434f-97ed-92fa4baa28ec" providerId="ADAL" clId="{ECF7E913-EF2E-4989-97A6-34B9E5A8284A}" dt="2022-12-13T15:20:03.661" v="7996" actId="14100"/>
          <ac:spMkLst>
            <pc:docMk/>
            <pc:sldMk cId="3340221826" sldId="401"/>
            <ac:spMk id="7" creationId="{C2F3B6A6-CB39-4250-83A3-3687921283F0}"/>
          </ac:spMkLst>
        </pc:spChg>
        <pc:spChg chg="add mod">
          <ac:chgData name="Saranya Palaniswamy" userId="973be20e-c43f-434f-97ed-92fa4baa28ec" providerId="ADAL" clId="{ECF7E913-EF2E-4989-97A6-34B9E5A8284A}" dt="2022-12-13T15:30:41.772" v="8437" actId="20577"/>
          <ac:spMkLst>
            <pc:docMk/>
            <pc:sldMk cId="3340221826" sldId="401"/>
            <ac:spMk id="8" creationId="{0DD0A5C2-8404-4E1B-B9F3-DFF7F5A74267}"/>
          </ac:spMkLst>
        </pc:spChg>
        <pc:spChg chg="add mod">
          <ac:chgData name="Saranya Palaniswamy" userId="973be20e-c43f-434f-97ed-92fa4baa28ec" providerId="ADAL" clId="{ECF7E913-EF2E-4989-97A6-34B9E5A8284A}" dt="2022-12-13T15:31:47.411" v="8456" actId="20577"/>
          <ac:spMkLst>
            <pc:docMk/>
            <pc:sldMk cId="3340221826" sldId="401"/>
            <ac:spMk id="9" creationId="{0D6B6E17-F433-406B-86D8-1F0832E0FDEF}"/>
          </ac:spMkLst>
        </pc:spChg>
        <pc:picChg chg="mod">
          <ac:chgData name="Saranya Palaniswamy" userId="973be20e-c43f-434f-97ed-92fa4baa28ec" providerId="ADAL" clId="{ECF7E913-EF2E-4989-97A6-34B9E5A8284A}" dt="2022-12-13T15:19:00.451" v="7879" actId="1076"/>
          <ac:picMkLst>
            <pc:docMk/>
            <pc:sldMk cId="3340221826" sldId="401"/>
            <ac:picMk id="2" creationId="{00000000-0000-0000-0000-000000000000}"/>
          </ac:picMkLst>
        </pc:picChg>
        <pc:picChg chg="mod">
          <ac:chgData name="Saranya Palaniswamy" userId="973be20e-c43f-434f-97ed-92fa4baa28ec" providerId="ADAL" clId="{ECF7E913-EF2E-4989-97A6-34B9E5A8284A}" dt="2022-12-13T15:19:00.451" v="7879" actId="1076"/>
          <ac:picMkLst>
            <pc:docMk/>
            <pc:sldMk cId="3340221826" sldId="401"/>
            <ac:picMk id="3" creationId="{00000000-0000-0000-0000-000000000000}"/>
          </ac:picMkLst>
        </pc:picChg>
      </pc:sldChg>
      <pc:sldMasterChg chg="modSp modSldLayout">
        <pc:chgData name="Saranya Palaniswamy" userId="973be20e-c43f-434f-97ed-92fa4baa28ec" providerId="ADAL" clId="{ECF7E913-EF2E-4989-97A6-34B9E5A8284A}" dt="2022-12-09T12:10:48.717" v="22" actId="404"/>
        <pc:sldMasterMkLst>
          <pc:docMk/>
          <pc:sldMasterMk cId="2987400830" sldId="2147483670"/>
        </pc:sldMasterMkLst>
        <pc:spChg chg="mod">
          <ac:chgData name="Saranya Palaniswamy" userId="973be20e-c43f-434f-97ed-92fa4baa28ec" providerId="ADAL" clId="{ECF7E913-EF2E-4989-97A6-34B9E5A8284A}" dt="2022-12-09T12:10:48.717" v="22" actId="404"/>
          <ac:spMkLst>
            <pc:docMk/>
            <pc:sldMasterMk cId="2987400830" sldId="2147483670"/>
            <ac:spMk id="3" creationId="{E67A23F3-16F3-4E44-911B-BCAA5C0A1C38}"/>
          </ac:spMkLst>
        </pc:spChg>
        <pc:sldLayoutChg chg="modSp">
          <pc:chgData name="Saranya Palaniswamy" userId="973be20e-c43f-434f-97ed-92fa4baa28ec" providerId="ADAL" clId="{ECF7E913-EF2E-4989-97A6-34B9E5A8284A}" dt="2022-12-09T12:10:33.524" v="17" actId="404"/>
          <pc:sldLayoutMkLst>
            <pc:docMk/>
            <pc:sldMasterMk cId="2987400830" sldId="2147483670"/>
            <pc:sldLayoutMk cId="2303579238" sldId="2147483674"/>
          </pc:sldLayoutMkLst>
          <pc:spChg chg="mod">
            <ac:chgData name="Saranya Palaniswamy" userId="973be20e-c43f-434f-97ed-92fa4baa28ec" providerId="ADAL" clId="{ECF7E913-EF2E-4989-97A6-34B9E5A8284A}" dt="2022-12-09T12:10:30.036" v="13" actId="404"/>
            <ac:spMkLst>
              <pc:docMk/>
              <pc:sldMasterMk cId="2987400830" sldId="2147483670"/>
              <pc:sldLayoutMk cId="2303579238" sldId="2147483674"/>
              <ac:spMk id="3" creationId="{0B18620A-7AFC-408F-B387-E4C32726F134}"/>
            </ac:spMkLst>
          </pc:spChg>
          <pc:spChg chg="mod">
            <ac:chgData name="Saranya Palaniswamy" userId="973be20e-c43f-434f-97ed-92fa4baa28ec" providerId="ADAL" clId="{ECF7E913-EF2E-4989-97A6-34B9E5A8284A}" dt="2022-12-09T12:10:33.524" v="17" actId="404"/>
            <ac:spMkLst>
              <pc:docMk/>
              <pc:sldMasterMk cId="2987400830" sldId="2147483670"/>
              <pc:sldLayoutMk cId="2303579238" sldId="2147483674"/>
              <ac:spMk id="5" creationId="{48D52980-68A4-4265-9407-DC3B406D3FE5}"/>
            </ac:spMkLst>
          </pc:spChg>
        </pc:sldLayoutChg>
      </pc:sldMasterChg>
    </pc:docChg>
  </pc:docChgLst>
  <pc:docChgLst>
    <pc:chgData name="Eleanor Tovey" userId="c9579d0c-b657-4534-af58-7dbcd0caa908" providerId="ADAL" clId="{C0155FF9-EF98-4877-84DB-EBD9F55E1891}"/>
    <pc:docChg chg="modSld">
      <pc:chgData name="Eleanor Tovey" userId="c9579d0c-b657-4534-af58-7dbcd0caa908" providerId="ADAL" clId="{C0155FF9-EF98-4877-84DB-EBD9F55E1891}" dt="2023-01-27T16:04:18.203" v="1" actId="1076"/>
      <pc:docMkLst>
        <pc:docMk/>
      </pc:docMkLst>
      <pc:sldChg chg="modSp mod">
        <pc:chgData name="Eleanor Tovey" userId="c9579d0c-b657-4534-af58-7dbcd0caa908" providerId="ADAL" clId="{C0155FF9-EF98-4877-84DB-EBD9F55E1891}" dt="2023-01-18T08:30:11.132" v="0" actId="368"/>
        <pc:sldMkLst>
          <pc:docMk/>
          <pc:sldMk cId="3679359218" sldId="391"/>
        </pc:sldMkLst>
        <pc:spChg chg="mod">
          <ac:chgData name="Eleanor Tovey" userId="c9579d0c-b657-4534-af58-7dbcd0caa908" providerId="ADAL" clId="{C0155FF9-EF98-4877-84DB-EBD9F55E1891}" dt="2023-01-18T08:30:11.132" v="0" actId="368"/>
          <ac:spMkLst>
            <pc:docMk/>
            <pc:sldMk cId="3679359218" sldId="391"/>
            <ac:spMk id="4" creationId="{F62A1FFE-9259-48AB-8CFD-C46E5AB9F375}"/>
          </ac:spMkLst>
        </pc:spChg>
      </pc:sldChg>
      <pc:sldChg chg="modSp mod">
        <pc:chgData name="Eleanor Tovey" userId="c9579d0c-b657-4534-af58-7dbcd0caa908" providerId="ADAL" clId="{C0155FF9-EF98-4877-84DB-EBD9F55E1891}" dt="2023-01-27T16:04:18.203" v="1" actId="1076"/>
        <pc:sldMkLst>
          <pc:docMk/>
          <pc:sldMk cId="1158891024" sldId="464"/>
        </pc:sldMkLst>
        <pc:spChg chg="mod">
          <ac:chgData name="Eleanor Tovey" userId="c9579d0c-b657-4534-af58-7dbcd0caa908" providerId="ADAL" clId="{C0155FF9-EF98-4877-84DB-EBD9F55E1891}" dt="2023-01-27T16:04:18.203" v="1" actId="1076"/>
          <ac:spMkLst>
            <pc:docMk/>
            <pc:sldMk cId="1158891024" sldId="464"/>
            <ac:spMk id="11" creationId="{BDFD2586-2E6A-42F2-980A-E53F0F49DD84}"/>
          </ac:spMkLst>
        </pc:spChg>
      </pc:sldChg>
    </pc:docChg>
  </pc:docChgLst>
  <pc:docChgLst>
    <pc:chgData name="Kathryn Faulkner" userId="S::kathryn.faulkner_cpft.nhs.uk#ext#@cccandpcc.onmicrosoft.com::6871fa4a-f516-4760-9f57-ec7af4ae3ebb" providerId="AD" clId="Web-{4A7A35E2-7B0D-B50D-B60E-78F70F9D565D}"/>
    <pc:docChg chg="modSld">
      <pc:chgData name="Kathryn Faulkner" userId="S::kathryn.faulkner_cpft.nhs.uk#ext#@cccandpcc.onmicrosoft.com::6871fa4a-f516-4760-9f57-ec7af4ae3ebb" providerId="AD" clId="Web-{4A7A35E2-7B0D-B50D-B60E-78F70F9D565D}" dt="2023-01-06T09:30:29.542" v="14" actId="20577"/>
      <pc:docMkLst>
        <pc:docMk/>
      </pc:docMkLst>
      <pc:sldChg chg="modCm">
        <pc:chgData name="Kathryn Faulkner" userId="S::kathryn.faulkner_cpft.nhs.uk#ext#@cccandpcc.onmicrosoft.com::6871fa4a-f516-4760-9f57-ec7af4ae3ebb" providerId="AD" clId="Web-{4A7A35E2-7B0D-B50D-B60E-78F70F9D565D}" dt="2023-01-06T09:22:52.780" v="0"/>
        <pc:sldMkLst>
          <pc:docMk/>
          <pc:sldMk cId="0" sldId="262"/>
        </pc:sldMkLst>
      </pc:sldChg>
      <pc:sldChg chg="addCm">
        <pc:chgData name="Kathryn Faulkner" userId="S::kathryn.faulkner_cpft.nhs.uk#ext#@cccandpcc.onmicrosoft.com::6871fa4a-f516-4760-9f57-ec7af4ae3ebb" providerId="AD" clId="Web-{4A7A35E2-7B0D-B50D-B60E-78F70F9D565D}" dt="2023-01-06T09:29:00.977" v="12"/>
        <pc:sldMkLst>
          <pc:docMk/>
          <pc:sldMk cId="0" sldId="267"/>
        </pc:sldMkLst>
      </pc:sldChg>
      <pc:sldChg chg="modSp">
        <pc:chgData name="Kathryn Faulkner" userId="S::kathryn.faulkner_cpft.nhs.uk#ext#@cccandpcc.onmicrosoft.com::6871fa4a-f516-4760-9f57-ec7af4ae3ebb" providerId="AD" clId="Web-{4A7A35E2-7B0D-B50D-B60E-78F70F9D565D}" dt="2023-01-06T09:30:29.542" v="14" actId="20577"/>
        <pc:sldMkLst>
          <pc:docMk/>
          <pc:sldMk cId="0" sldId="268"/>
        </pc:sldMkLst>
        <pc:spChg chg="mod">
          <ac:chgData name="Kathryn Faulkner" userId="S::kathryn.faulkner_cpft.nhs.uk#ext#@cccandpcc.onmicrosoft.com::6871fa4a-f516-4760-9f57-ec7af4ae3ebb" providerId="AD" clId="Web-{4A7A35E2-7B0D-B50D-B60E-78F70F9D565D}" dt="2023-01-06T09:30:29.542" v="14" actId="20577"/>
          <ac:spMkLst>
            <pc:docMk/>
            <pc:sldMk cId="0" sldId="268"/>
            <ac:spMk id="8" creationId="{F4E7A082-82B3-453C-B140-B2543DAC7CD3}"/>
          </ac:spMkLst>
        </pc:spChg>
      </pc:sldChg>
      <pc:sldChg chg="modSp addCm modCm">
        <pc:chgData name="Kathryn Faulkner" userId="S::kathryn.faulkner_cpft.nhs.uk#ext#@cccandpcc.onmicrosoft.com::6871fa4a-f516-4760-9f57-ec7af4ae3ebb" providerId="AD" clId="Web-{4A7A35E2-7B0D-B50D-B60E-78F70F9D565D}" dt="2023-01-06T09:28:08.835" v="11"/>
        <pc:sldMkLst>
          <pc:docMk/>
          <pc:sldMk cId="0" sldId="269"/>
        </pc:sldMkLst>
        <pc:spChg chg="mod">
          <ac:chgData name="Kathryn Faulkner" userId="S::kathryn.faulkner_cpft.nhs.uk#ext#@cccandpcc.onmicrosoft.com::6871fa4a-f516-4760-9f57-ec7af4ae3ebb" providerId="AD" clId="Web-{4A7A35E2-7B0D-B50D-B60E-78F70F9D565D}" dt="2023-01-06T09:27:21.584" v="9" actId="20577"/>
          <ac:spMkLst>
            <pc:docMk/>
            <pc:sldMk cId="0" sldId="269"/>
            <ac:spMk id="10" creationId="{ED0E673F-21DA-41F1-9A49-1F21DF559081}"/>
          </ac:spMkLst>
        </pc:spChg>
      </pc:sldChg>
      <pc:sldChg chg="modSp addCm">
        <pc:chgData name="Kathryn Faulkner" userId="S::kathryn.faulkner_cpft.nhs.uk#ext#@cccandpcc.onmicrosoft.com::6871fa4a-f516-4760-9f57-ec7af4ae3ebb" providerId="AD" clId="Web-{4A7A35E2-7B0D-B50D-B60E-78F70F9D565D}" dt="2023-01-06T09:24:33.658" v="4" actId="20577"/>
        <pc:sldMkLst>
          <pc:docMk/>
          <pc:sldMk cId="0" sldId="393"/>
        </pc:sldMkLst>
        <pc:spChg chg="mod">
          <ac:chgData name="Kathryn Faulkner" userId="S::kathryn.faulkner_cpft.nhs.uk#ext#@cccandpcc.onmicrosoft.com::6871fa4a-f516-4760-9f57-ec7af4ae3ebb" providerId="AD" clId="Web-{4A7A35E2-7B0D-B50D-B60E-78F70F9D565D}" dt="2023-01-06T09:24:33.658" v="4" actId="20577"/>
          <ac:spMkLst>
            <pc:docMk/>
            <pc:sldMk cId="0" sldId="393"/>
            <ac:spMk id="9" creationId="{EA5F15DE-7AB3-438C-A6B7-FC72EFDE0825}"/>
          </ac:spMkLst>
        </pc:spChg>
      </pc:sldChg>
      <pc:sldChg chg="modSp addCm">
        <pc:chgData name="Kathryn Faulkner" userId="S::kathryn.faulkner_cpft.nhs.uk#ext#@cccandpcc.onmicrosoft.com::6871fa4a-f516-4760-9f57-ec7af4ae3ebb" providerId="AD" clId="Web-{4A7A35E2-7B0D-B50D-B60E-78F70F9D565D}" dt="2023-01-06T09:26:24.567" v="7"/>
        <pc:sldMkLst>
          <pc:docMk/>
          <pc:sldMk cId="0" sldId="394"/>
        </pc:sldMkLst>
        <pc:spChg chg="mod">
          <ac:chgData name="Kathryn Faulkner" userId="S::kathryn.faulkner_cpft.nhs.uk#ext#@cccandpcc.onmicrosoft.com::6871fa4a-f516-4760-9f57-ec7af4ae3ebb" providerId="AD" clId="Web-{4A7A35E2-7B0D-B50D-B60E-78F70F9D565D}" dt="2023-01-06T09:26:01.941" v="6" actId="20577"/>
          <ac:spMkLst>
            <pc:docMk/>
            <pc:sldMk cId="0" sldId="394"/>
            <ac:spMk id="7" creationId="{F5EDDF55-F272-4355-B1F9-3F53BA8F1166}"/>
          </ac:spMkLst>
        </pc:spChg>
      </pc:sldChg>
    </pc:docChg>
  </pc:docChgLst>
  <pc:docChgLst>
    <pc:chgData name="Saranya Palaniswamy" userId="S::saranya.palaniswamy@peterborough.gov.uk::973be20e-c43f-434f-97ed-92fa4baa28ec" providerId="AD" clId="Web-{6672A803-B8A3-6B9F-23D8-4CE7523A685C}"/>
    <pc:docChg chg="addSld delSld modSld sldOrd addMainMaster modMainMaster">
      <pc:chgData name="Saranya Palaniswamy" userId="S::saranya.palaniswamy@peterborough.gov.uk::973be20e-c43f-434f-97ed-92fa4baa28ec" providerId="AD" clId="Web-{6672A803-B8A3-6B9F-23D8-4CE7523A685C}" dt="2023-02-08T14:26:32.004" v="26"/>
      <pc:docMkLst>
        <pc:docMk/>
      </pc:docMkLst>
      <pc:sldChg chg="ord">
        <pc:chgData name="Saranya Palaniswamy" userId="S::saranya.palaniswamy@peterborough.gov.uk::973be20e-c43f-434f-97ed-92fa4baa28ec" providerId="AD" clId="Web-{6672A803-B8A3-6B9F-23D8-4CE7523A685C}" dt="2023-02-08T12:21:00.799" v="0"/>
        <pc:sldMkLst>
          <pc:docMk/>
          <pc:sldMk cId="3059667965" sldId="410"/>
        </pc:sldMkLst>
      </pc:sldChg>
      <pc:sldChg chg="ord">
        <pc:chgData name="Saranya Palaniswamy" userId="S::saranya.palaniswamy@peterborough.gov.uk::973be20e-c43f-434f-97ed-92fa4baa28ec" providerId="AD" clId="Web-{6672A803-B8A3-6B9F-23D8-4CE7523A685C}" dt="2023-02-08T12:21:09.018" v="2"/>
        <pc:sldMkLst>
          <pc:docMk/>
          <pc:sldMk cId="1158891024" sldId="464"/>
        </pc:sldMkLst>
      </pc:sldChg>
      <pc:sldChg chg="modSp add modNotes">
        <pc:chgData name="Saranya Palaniswamy" userId="S::saranya.palaniswamy@peterborough.gov.uk::973be20e-c43f-434f-97ed-92fa4baa28ec" providerId="AD" clId="Web-{6672A803-B8A3-6B9F-23D8-4CE7523A685C}" dt="2023-02-08T12:21:53.988" v="20"/>
        <pc:sldMkLst>
          <pc:docMk/>
          <pc:sldMk cId="276634166" sldId="476"/>
        </pc:sldMkLst>
        <pc:graphicFrameChg chg="mod modGraphic">
          <ac:chgData name="Saranya Palaniswamy" userId="S::saranya.palaniswamy@peterborough.gov.uk::973be20e-c43f-434f-97ed-92fa4baa28ec" providerId="AD" clId="Web-{6672A803-B8A3-6B9F-23D8-4CE7523A685C}" dt="2023-02-08T12:21:53.988" v="20"/>
          <ac:graphicFrameMkLst>
            <pc:docMk/>
            <pc:sldMk cId="276634166" sldId="476"/>
            <ac:graphicFrameMk id="4" creationId="{C2C7B49E-34B3-4C4B-9CFC-A8D6AACBB852}"/>
          </ac:graphicFrameMkLst>
        </pc:graphicFrameChg>
      </pc:sldChg>
      <pc:sldChg chg="addSp delSp modSp new del">
        <pc:chgData name="Saranya Palaniswamy" userId="S::saranya.palaniswamy@peterborough.gov.uk::973be20e-c43f-434f-97ed-92fa4baa28ec" providerId="AD" clId="Web-{6672A803-B8A3-6B9F-23D8-4CE7523A685C}" dt="2023-02-08T14:26:32.004" v="26"/>
        <pc:sldMkLst>
          <pc:docMk/>
          <pc:sldMk cId="2722323458" sldId="477"/>
        </pc:sldMkLst>
        <pc:spChg chg="add del mod">
          <ac:chgData name="Saranya Palaniswamy" userId="S::saranya.palaniswamy@peterborough.gov.uk::973be20e-c43f-434f-97ed-92fa4baa28ec" providerId="AD" clId="Web-{6672A803-B8A3-6B9F-23D8-4CE7523A685C}" dt="2023-02-08T14:26:29.942" v="25"/>
          <ac:spMkLst>
            <pc:docMk/>
            <pc:sldMk cId="2722323458" sldId="477"/>
            <ac:spMk id="8" creationId="{BCB85A45-3FBF-4167-9FBC-292E0922917B}"/>
          </ac:spMkLst>
        </pc:spChg>
      </pc:sldChg>
      <pc:sldMasterChg chg="add addSldLayout">
        <pc:chgData name="Saranya Palaniswamy" userId="S::saranya.palaniswamy@peterborough.gov.uk::973be20e-c43f-434f-97ed-92fa4baa28ec" providerId="AD" clId="Web-{6672A803-B8A3-6B9F-23D8-4CE7523A685C}" dt="2023-02-08T12:21:03.971" v="1"/>
        <pc:sldMasterMkLst>
          <pc:docMk/>
          <pc:sldMasterMk cId="840578703" sldId="2147483648"/>
        </pc:sldMasterMkLst>
        <pc:sldLayoutChg chg="add">
          <pc:chgData name="Saranya Palaniswamy" userId="S::saranya.palaniswamy@peterborough.gov.uk::973be20e-c43f-434f-97ed-92fa4baa28ec" providerId="AD" clId="Web-{6672A803-B8A3-6B9F-23D8-4CE7523A685C}" dt="2023-02-08T12:21:03.971" v="1"/>
          <pc:sldLayoutMkLst>
            <pc:docMk/>
            <pc:sldMasterMk cId="840578703" sldId="2147483648"/>
            <pc:sldLayoutMk cId="4158514949" sldId="2147483649"/>
          </pc:sldLayoutMkLst>
        </pc:sldLayoutChg>
        <pc:sldLayoutChg chg="add">
          <pc:chgData name="Saranya Palaniswamy" userId="S::saranya.palaniswamy@peterborough.gov.uk::973be20e-c43f-434f-97ed-92fa4baa28ec" providerId="AD" clId="Web-{6672A803-B8A3-6B9F-23D8-4CE7523A685C}" dt="2023-02-08T12:21:03.971" v="1"/>
          <pc:sldLayoutMkLst>
            <pc:docMk/>
            <pc:sldMasterMk cId="840578703" sldId="2147483648"/>
            <pc:sldLayoutMk cId="605878795" sldId="2147483650"/>
          </pc:sldLayoutMkLst>
        </pc:sldLayoutChg>
        <pc:sldLayoutChg chg="add">
          <pc:chgData name="Saranya Palaniswamy" userId="S::saranya.palaniswamy@peterborough.gov.uk::973be20e-c43f-434f-97ed-92fa4baa28ec" providerId="AD" clId="Web-{6672A803-B8A3-6B9F-23D8-4CE7523A685C}" dt="2023-02-08T12:21:03.971" v="1"/>
          <pc:sldLayoutMkLst>
            <pc:docMk/>
            <pc:sldMasterMk cId="840578703" sldId="2147483648"/>
            <pc:sldLayoutMk cId="2664714867" sldId="2147483651"/>
          </pc:sldLayoutMkLst>
        </pc:sldLayoutChg>
        <pc:sldLayoutChg chg="add">
          <pc:chgData name="Saranya Palaniswamy" userId="S::saranya.palaniswamy@peterborough.gov.uk::973be20e-c43f-434f-97ed-92fa4baa28ec" providerId="AD" clId="Web-{6672A803-B8A3-6B9F-23D8-4CE7523A685C}" dt="2023-02-08T12:21:03.971" v="1"/>
          <pc:sldLayoutMkLst>
            <pc:docMk/>
            <pc:sldMasterMk cId="840578703" sldId="2147483648"/>
            <pc:sldLayoutMk cId="907210043" sldId="2147483652"/>
          </pc:sldLayoutMkLst>
        </pc:sldLayoutChg>
        <pc:sldLayoutChg chg="add">
          <pc:chgData name="Saranya Palaniswamy" userId="S::saranya.palaniswamy@peterborough.gov.uk::973be20e-c43f-434f-97ed-92fa4baa28ec" providerId="AD" clId="Web-{6672A803-B8A3-6B9F-23D8-4CE7523A685C}" dt="2023-02-08T12:21:03.971" v="1"/>
          <pc:sldLayoutMkLst>
            <pc:docMk/>
            <pc:sldMasterMk cId="840578703" sldId="2147483648"/>
            <pc:sldLayoutMk cId="3919498519" sldId="2147483653"/>
          </pc:sldLayoutMkLst>
        </pc:sldLayoutChg>
        <pc:sldLayoutChg chg="add">
          <pc:chgData name="Saranya Palaniswamy" userId="S::saranya.palaniswamy@peterborough.gov.uk::973be20e-c43f-434f-97ed-92fa4baa28ec" providerId="AD" clId="Web-{6672A803-B8A3-6B9F-23D8-4CE7523A685C}" dt="2023-02-08T12:21:03.971" v="1"/>
          <pc:sldLayoutMkLst>
            <pc:docMk/>
            <pc:sldMasterMk cId="840578703" sldId="2147483648"/>
            <pc:sldLayoutMk cId="2033738062" sldId="2147483654"/>
          </pc:sldLayoutMkLst>
        </pc:sldLayoutChg>
        <pc:sldLayoutChg chg="add">
          <pc:chgData name="Saranya Palaniswamy" userId="S::saranya.palaniswamy@peterborough.gov.uk::973be20e-c43f-434f-97ed-92fa4baa28ec" providerId="AD" clId="Web-{6672A803-B8A3-6B9F-23D8-4CE7523A685C}" dt="2023-02-08T12:21:03.971" v="1"/>
          <pc:sldLayoutMkLst>
            <pc:docMk/>
            <pc:sldMasterMk cId="840578703" sldId="2147483648"/>
            <pc:sldLayoutMk cId="3482631063" sldId="2147483655"/>
          </pc:sldLayoutMkLst>
        </pc:sldLayoutChg>
        <pc:sldLayoutChg chg="add">
          <pc:chgData name="Saranya Palaniswamy" userId="S::saranya.palaniswamy@peterborough.gov.uk::973be20e-c43f-434f-97ed-92fa4baa28ec" providerId="AD" clId="Web-{6672A803-B8A3-6B9F-23D8-4CE7523A685C}" dt="2023-02-08T12:21:03.971" v="1"/>
          <pc:sldLayoutMkLst>
            <pc:docMk/>
            <pc:sldMasterMk cId="840578703" sldId="2147483648"/>
            <pc:sldLayoutMk cId="611645374" sldId="2147483656"/>
          </pc:sldLayoutMkLst>
        </pc:sldLayoutChg>
        <pc:sldLayoutChg chg="add">
          <pc:chgData name="Saranya Palaniswamy" userId="S::saranya.palaniswamy@peterborough.gov.uk::973be20e-c43f-434f-97ed-92fa4baa28ec" providerId="AD" clId="Web-{6672A803-B8A3-6B9F-23D8-4CE7523A685C}" dt="2023-02-08T12:21:03.971" v="1"/>
          <pc:sldLayoutMkLst>
            <pc:docMk/>
            <pc:sldMasterMk cId="840578703" sldId="2147483648"/>
            <pc:sldLayoutMk cId="1211278130" sldId="2147483657"/>
          </pc:sldLayoutMkLst>
        </pc:sldLayoutChg>
        <pc:sldLayoutChg chg="add">
          <pc:chgData name="Saranya Palaniswamy" userId="S::saranya.palaniswamy@peterborough.gov.uk::973be20e-c43f-434f-97ed-92fa4baa28ec" providerId="AD" clId="Web-{6672A803-B8A3-6B9F-23D8-4CE7523A685C}" dt="2023-02-08T12:21:03.971" v="1"/>
          <pc:sldLayoutMkLst>
            <pc:docMk/>
            <pc:sldMasterMk cId="840578703" sldId="2147483648"/>
            <pc:sldLayoutMk cId="3582619253" sldId="2147483658"/>
          </pc:sldLayoutMkLst>
        </pc:sldLayoutChg>
        <pc:sldLayoutChg chg="add">
          <pc:chgData name="Saranya Palaniswamy" userId="S::saranya.palaniswamy@peterborough.gov.uk::973be20e-c43f-434f-97ed-92fa4baa28ec" providerId="AD" clId="Web-{6672A803-B8A3-6B9F-23D8-4CE7523A685C}" dt="2023-02-08T12:21:03.971" v="1"/>
          <pc:sldLayoutMkLst>
            <pc:docMk/>
            <pc:sldMasterMk cId="840578703" sldId="2147483648"/>
            <pc:sldLayoutMk cId="1995536567" sldId="2147483659"/>
          </pc:sldLayoutMkLst>
        </pc:sldLayoutChg>
      </pc:sldMasterChg>
      <pc:sldMasterChg chg="replId modSldLayout">
        <pc:chgData name="Saranya Palaniswamy" userId="S::saranya.palaniswamy@peterborough.gov.uk::973be20e-c43f-434f-97ed-92fa4baa28ec" providerId="AD" clId="Web-{6672A803-B8A3-6B9F-23D8-4CE7523A685C}" dt="2023-02-08T12:21:03.971" v="1"/>
        <pc:sldMasterMkLst>
          <pc:docMk/>
          <pc:sldMasterMk cId="2987400830" sldId="2147483670"/>
        </pc:sldMasterMkLst>
        <pc:sldLayoutChg chg="replId">
          <pc:chgData name="Saranya Palaniswamy" userId="S::saranya.palaniswamy@peterborough.gov.uk::973be20e-c43f-434f-97ed-92fa4baa28ec" providerId="AD" clId="Web-{6672A803-B8A3-6B9F-23D8-4CE7523A685C}" dt="2023-02-08T12:21:03.971" v="1"/>
          <pc:sldLayoutMkLst>
            <pc:docMk/>
            <pc:sldMasterMk cId="2987400830" sldId="2147483670"/>
            <pc:sldLayoutMk cId="3871320302" sldId="2147483671"/>
          </pc:sldLayoutMkLst>
        </pc:sldLayoutChg>
        <pc:sldLayoutChg chg="replId">
          <pc:chgData name="Saranya Palaniswamy" userId="S::saranya.palaniswamy@peterborough.gov.uk::973be20e-c43f-434f-97ed-92fa4baa28ec" providerId="AD" clId="Web-{6672A803-B8A3-6B9F-23D8-4CE7523A685C}" dt="2023-02-08T12:21:03.971" v="1"/>
          <pc:sldLayoutMkLst>
            <pc:docMk/>
            <pc:sldMasterMk cId="2987400830" sldId="2147483670"/>
            <pc:sldLayoutMk cId="3121359716" sldId="2147483672"/>
          </pc:sldLayoutMkLst>
        </pc:sldLayoutChg>
        <pc:sldLayoutChg chg="replId">
          <pc:chgData name="Saranya Palaniswamy" userId="S::saranya.palaniswamy@peterborough.gov.uk::973be20e-c43f-434f-97ed-92fa4baa28ec" providerId="AD" clId="Web-{6672A803-B8A3-6B9F-23D8-4CE7523A685C}" dt="2023-02-08T12:21:03.971" v="1"/>
          <pc:sldLayoutMkLst>
            <pc:docMk/>
            <pc:sldMasterMk cId="2987400830" sldId="2147483670"/>
            <pc:sldLayoutMk cId="2975086047" sldId="2147483673"/>
          </pc:sldLayoutMkLst>
        </pc:sldLayoutChg>
        <pc:sldLayoutChg chg="replId">
          <pc:chgData name="Saranya Palaniswamy" userId="S::saranya.palaniswamy@peterborough.gov.uk::973be20e-c43f-434f-97ed-92fa4baa28ec" providerId="AD" clId="Web-{6672A803-B8A3-6B9F-23D8-4CE7523A685C}" dt="2023-02-08T12:21:03.971" v="1"/>
          <pc:sldLayoutMkLst>
            <pc:docMk/>
            <pc:sldMasterMk cId="2987400830" sldId="2147483670"/>
            <pc:sldLayoutMk cId="2303579238" sldId="2147483674"/>
          </pc:sldLayoutMkLst>
        </pc:sldLayoutChg>
      </pc:sldMasterChg>
    </pc:docChg>
  </pc:docChgLst>
  <pc:docChgLst>
    <pc:chgData name="Eleanor Tovey" userId="S::eleanor.tovey@cambridgeshire.gov.uk::c9579d0c-b657-4534-af58-7dbcd0caa908" providerId="AD" clId="Web-{8CE60895-8687-E48D-E46B-397FC76CB45E}"/>
    <pc:docChg chg="modSld">
      <pc:chgData name="Eleanor Tovey" userId="S::eleanor.tovey@cambridgeshire.gov.uk::c9579d0c-b657-4534-af58-7dbcd0caa908" providerId="AD" clId="Web-{8CE60895-8687-E48D-E46B-397FC76CB45E}" dt="2023-02-09T16:30:07.148" v="2" actId="20577"/>
      <pc:docMkLst>
        <pc:docMk/>
      </pc:docMkLst>
      <pc:sldChg chg="modSp">
        <pc:chgData name="Eleanor Tovey" userId="S::eleanor.tovey@cambridgeshire.gov.uk::c9579d0c-b657-4534-af58-7dbcd0caa908" providerId="AD" clId="Web-{8CE60895-8687-E48D-E46B-397FC76CB45E}" dt="2023-02-09T16:30:07.148" v="2" actId="20577"/>
        <pc:sldMkLst>
          <pc:docMk/>
          <pc:sldMk cId="0" sldId="408"/>
        </pc:sldMkLst>
        <pc:spChg chg="mod">
          <ac:chgData name="Eleanor Tovey" userId="S::eleanor.tovey@cambridgeshire.gov.uk::c9579d0c-b657-4534-af58-7dbcd0caa908" providerId="AD" clId="Web-{8CE60895-8687-E48D-E46B-397FC76CB45E}" dt="2023-02-09T16:30:07.148" v="2" actId="20577"/>
          <ac:spMkLst>
            <pc:docMk/>
            <pc:sldMk cId="0" sldId="408"/>
            <ac:spMk id="9" creationId="{749F7D9A-EB43-42A2-8417-6B41AFE3AA0C}"/>
          </ac:spMkLst>
        </pc:spChg>
      </pc:sldChg>
    </pc:docChg>
  </pc:docChgLst>
  <pc:docChgLst>
    <pc:chgData name="Saranya Palaniswamy" userId="973be20e-c43f-434f-97ed-92fa4baa28ec" providerId="ADAL" clId="{DD6A5F62-CE96-49B9-8436-977CC527A47E}"/>
    <pc:docChg chg="undo custSel addSld delSld modSld">
      <pc:chgData name="Saranya Palaniswamy" userId="973be20e-c43f-434f-97ed-92fa4baa28ec" providerId="ADAL" clId="{DD6A5F62-CE96-49B9-8436-977CC527A47E}" dt="2023-04-26T12:23:54.814" v="1586" actId="20577"/>
      <pc:docMkLst>
        <pc:docMk/>
      </pc:docMkLst>
      <pc:sldChg chg="addSp delSp modSp mod">
        <pc:chgData name="Saranya Palaniswamy" userId="973be20e-c43f-434f-97ed-92fa4baa28ec" providerId="ADAL" clId="{DD6A5F62-CE96-49B9-8436-977CC527A47E}" dt="2023-04-26T11:55:14.062" v="1370" actId="20577"/>
        <pc:sldMkLst>
          <pc:docMk/>
          <pc:sldMk cId="0" sldId="259"/>
        </pc:sldMkLst>
        <pc:spChg chg="mod">
          <ac:chgData name="Saranya Palaniswamy" userId="973be20e-c43f-434f-97ed-92fa4baa28ec" providerId="ADAL" clId="{DD6A5F62-CE96-49B9-8436-977CC527A47E}" dt="2023-04-21T09:51:17.130" v="3" actId="1076"/>
          <ac:spMkLst>
            <pc:docMk/>
            <pc:sldMk cId="0" sldId="259"/>
            <ac:spMk id="4" creationId="{546F50C8-1C94-49CD-A84B-3761EDA08172}"/>
          </ac:spMkLst>
        </pc:spChg>
        <pc:spChg chg="mod">
          <ac:chgData name="Saranya Palaniswamy" userId="973be20e-c43f-434f-97ed-92fa4baa28ec" providerId="ADAL" clId="{DD6A5F62-CE96-49B9-8436-977CC527A47E}" dt="2023-04-21T09:51:14.553" v="2" actId="1076"/>
          <ac:spMkLst>
            <pc:docMk/>
            <pc:sldMk cId="0" sldId="259"/>
            <ac:spMk id="6" creationId="{9DB71D35-FE12-47FB-99E6-C4F1A08CF6AB}"/>
          </ac:spMkLst>
        </pc:spChg>
        <pc:spChg chg="mod">
          <ac:chgData name="Saranya Palaniswamy" userId="973be20e-c43f-434f-97ed-92fa4baa28ec" providerId="ADAL" clId="{DD6A5F62-CE96-49B9-8436-977CC527A47E}" dt="2023-04-26T11:51:49.769" v="1343" actId="1076"/>
          <ac:spMkLst>
            <pc:docMk/>
            <pc:sldMk cId="0" sldId="259"/>
            <ac:spMk id="8" creationId="{21FF0D35-A5B4-4244-BDF3-4A2490911A09}"/>
          </ac:spMkLst>
        </pc:spChg>
        <pc:spChg chg="mod">
          <ac:chgData name="Saranya Palaniswamy" userId="973be20e-c43f-434f-97ed-92fa4baa28ec" providerId="ADAL" clId="{DD6A5F62-CE96-49B9-8436-977CC527A47E}" dt="2023-04-21T09:51:29.009" v="8" actId="1076"/>
          <ac:spMkLst>
            <pc:docMk/>
            <pc:sldMk cId="0" sldId="259"/>
            <ac:spMk id="9" creationId="{3745C1F0-95B2-4811-80CB-EE0D963A66F1}"/>
          </ac:spMkLst>
        </pc:spChg>
        <pc:graphicFrameChg chg="add mod modGraphic">
          <ac:chgData name="Saranya Palaniswamy" userId="973be20e-c43f-434f-97ed-92fa4baa28ec" providerId="ADAL" clId="{DD6A5F62-CE96-49B9-8436-977CC527A47E}" dt="2023-04-21T09:53:29.690" v="115" actId="20577"/>
          <ac:graphicFrameMkLst>
            <pc:docMk/>
            <pc:sldMk cId="0" sldId="259"/>
            <ac:graphicFrameMk id="2" creationId="{48D0CFAA-8BDB-8736-E8C5-D0B068B79819}"/>
          </ac:graphicFrameMkLst>
        </pc:graphicFrameChg>
        <pc:graphicFrameChg chg="add mod modGraphic">
          <ac:chgData name="Saranya Palaniswamy" userId="973be20e-c43f-434f-97ed-92fa4baa28ec" providerId="ADAL" clId="{DD6A5F62-CE96-49B9-8436-977CC527A47E}" dt="2023-04-26T11:55:14.062" v="1370" actId="20577"/>
          <ac:graphicFrameMkLst>
            <pc:docMk/>
            <pc:sldMk cId="0" sldId="259"/>
            <ac:graphicFrameMk id="3" creationId="{3B0DA7AF-88BF-A650-8071-A2D8846283CB}"/>
          </ac:graphicFrameMkLst>
        </pc:graphicFrameChg>
        <pc:graphicFrameChg chg="add del mod modGraphic">
          <ac:chgData name="Saranya Palaniswamy" userId="973be20e-c43f-434f-97ed-92fa4baa28ec" providerId="ADAL" clId="{DD6A5F62-CE96-49B9-8436-977CC527A47E}" dt="2023-04-21T10:58:29.131" v="1014" actId="478"/>
          <ac:graphicFrameMkLst>
            <pc:docMk/>
            <pc:sldMk cId="0" sldId="259"/>
            <ac:graphicFrameMk id="3" creationId="{A8DFEA9E-C451-EDF2-A9CD-29A3C072FE65}"/>
          </ac:graphicFrameMkLst>
        </pc:graphicFrameChg>
        <pc:picChg chg="mod">
          <ac:chgData name="Saranya Palaniswamy" userId="973be20e-c43f-434f-97ed-92fa4baa28ec" providerId="ADAL" clId="{DD6A5F62-CE96-49B9-8436-977CC527A47E}" dt="2023-04-24T22:55:20.241" v="1040" actId="1076"/>
          <ac:picMkLst>
            <pc:docMk/>
            <pc:sldMk cId="0" sldId="259"/>
            <ac:picMk id="10" creationId="{64473437-6E26-43A7-9E40-597E9D514CC5}"/>
          </ac:picMkLst>
        </pc:picChg>
        <pc:picChg chg="mod">
          <ac:chgData name="Saranya Palaniswamy" userId="973be20e-c43f-434f-97ed-92fa4baa28ec" providerId="ADAL" clId="{DD6A5F62-CE96-49B9-8436-977CC527A47E}" dt="2023-04-21T09:52:17.937" v="13" actId="1076"/>
          <ac:picMkLst>
            <pc:docMk/>
            <pc:sldMk cId="0" sldId="259"/>
            <ac:picMk id="11" creationId="{F5900089-2CC7-4DC9-A50B-B4D008DA8EA7}"/>
          </ac:picMkLst>
        </pc:picChg>
      </pc:sldChg>
      <pc:sldChg chg="modSp mod">
        <pc:chgData name="Saranya Palaniswamy" userId="973be20e-c43f-434f-97ed-92fa4baa28ec" providerId="ADAL" clId="{DD6A5F62-CE96-49B9-8436-977CC527A47E}" dt="2023-04-24T23:03:43.941" v="1081" actId="14100"/>
        <pc:sldMkLst>
          <pc:docMk/>
          <pc:sldMk cId="0" sldId="262"/>
        </pc:sldMkLst>
        <pc:spChg chg="mod">
          <ac:chgData name="Saranya Palaniswamy" userId="973be20e-c43f-434f-97ed-92fa4baa28ec" providerId="ADAL" clId="{DD6A5F62-CE96-49B9-8436-977CC527A47E}" dt="2023-04-24T23:03:43.941" v="1081" actId="14100"/>
          <ac:spMkLst>
            <pc:docMk/>
            <pc:sldMk cId="0" sldId="262"/>
            <ac:spMk id="7" creationId="{A89D52BC-5772-469D-9B65-93871C81B8B0}"/>
          </ac:spMkLst>
        </pc:spChg>
      </pc:sldChg>
      <pc:sldChg chg="addSp delSp modSp mod">
        <pc:chgData name="Saranya Palaniswamy" userId="973be20e-c43f-434f-97ed-92fa4baa28ec" providerId="ADAL" clId="{DD6A5F62-CE96-49B9-8436-977CC527A47E}" dt="2023-04-26T12:09:10.627" v="1489" actId="20577"/>
        <pc:sldMkLst>
          <pc:docMk/>
          <pc:sldMk cId="0" sldId="284"/>
        </pc:sldMkLst>
        <pc:spChg chg="mod">
          <ac:chgData name="Saranya Palaniswamy" userId="973be20e-c43f-434f-97ed-92fa4baa28ec" providerId="ADAL" clId="{DD6A5F62-CE96-49B9-8436-977CC527A47E}" dt="2023-04-21T10:02:54.417" v="137" actId="1076"/>
          <ac:spMkLst>
            <pc:docMk/>
            <pc:sldMk cId="0" sldId="284"/>
            <ac:spMk id="4" creationId="{546F50C8-1C94-49CD-A84B-3761EDA08172}"/>
          </ac:spMkLst>
        </pc:spChg>
        <pc:spChg chg="mod">
          <ac:chgData name="Saranya Palaniswamy" userId="973be20e-c43f-434f-97ed-92fa4baa28ec" providerId="ADAL" clId="{DD6A5F62-CE96-49B9-8436-977CC527A47E}" dt="2023-04-21T10:02:57.426" v="138" actId="1076"/>
          <ac:spMkLst>
            <pc:docMk/>
            <pc:sldMk cId="0" sldId="284"/>
            <ac:spMk id="6" creationId="{9DB71D35-FE12-47FB-99E6-C4F1A08CF6AB}"/>
          </ac:spMkLst>
        </pc:spChg>
        <pc:spChg chg="mod">
          <ac:chgData name="Saranya Palaniswamy" userId="973be20e-c43f-434f-97ed-92fa4baa28ec" providerId="ADAL" clId="{DD6A5F62-CE96-49B9-8436-977CC527A47E}" dt="2023-04-26T12:02:21.626" v="1372" actId="1076"/>
          <ac:spMkLst>
            <pc:docMk/>
            <pc:sldMk cId="0" sldId="284"/>
            <ac:spMk id="10" creationId="{66DBB8CE-26C1-48CA-B4C2-BD79D4DFD07C}"/>
          </ac:spMkLst>
        </pc:spChg>
        <pc:spChg chg="mod">
          <ac:chgData name="Saranya Palaniswamy" userId="973be20e-c43f-434f-97ed-92fa4baa28ec" providerId="ADAL" clId="{DD6A5F62-CE96-49B9-8436-977CC527A47E}" dt="2023-04-26T12:03:43.386" v="1468" actId="1076"/>
          <ac:spMkLst>
            <pc:docMk/>
            <pc:sldMk cId="0" sldId="284"/>
            <ac:spMk id="11" creationId="{AF6094B1-65B2-4945-BA37-5E79E59358C6}"/>
          </ac:spMkLst>
        </pc:spChg>
        <pc:graphicFrameChg chg="add del mod modGraphic">
          <ac:chgData name="Saranya Palaniswamy" userId="973be20e-c43f-434f-97ed-92fa4baa28ec" providerId="ADAL" clId="{DD6A5F62-CE96-49B9-8436-977CC527A47E}" dt="2023-04-21T10:58:15.720" v="1010" actId="478"/>
          <ac:graphicFrameMkLst>
            <pc:docMk/>
            <pc:sldMk cId="0" sldId="284"/>
            <ac:graphicFrameMk id="2" creationId="{282E8479-5EA8-748A-4710-69EC9435CAA4}"/>
          </ac:graphicFrameMkLst>
        </pc:graphicFrameChg>
        <pc:graphicFrameChg chg="add mod modGraphic">
          <ac:chgData name="Saranya Palaniswamy" userId="973be20e-c43f-434f-97ed-92fa4baa28ec" providerId="ADAL" clId="{DD6A5F62-CE96-49B9-8436-977CC527A47E}" dt="2023-04-26T12:04:05.234" v="1475" actId="1076"/>
          <ac:graphicFrameMkLst>
            <pc:docMk/>
            <pc:sldMk cId="0" sldId="284"/>
            <ac:graphicFrameMk id="2" creationId="{3BA539AA-8387-9457-DE9A-BFFB1FC6DF1B}"/>
          </ac:graphicFrameMkLst>
        </pc:graphicFrameChg>
        <pc:graphicFrameChg chg="add del mod modGraphic">
          <ac:chgData name="Saranya Palaniswamy" userId="973be20e-c43f-434f-97ed-92fa4baa28ec" providerId="ADAL" clId="{DD6A5F62-CE96-49B9-8436-977CC527A47E}" dt="2023-04-21T10:58:14.012" v="1009" actId="478"/>
          <ac:graphicFrameMkLst>
            <pc:docMk/>
            <pc:sldMk cId="0" sldId="284"/>
            <ac:graphicFrameMk id="3" creationId="{23965C96-B36B-4B4A-AE94-D262E5F0CC5B}"/>
          </ac:graphicFrameMkLst>
        </pc:graphicFrameChg>
        <pc:graphicFrameChg chg="add mod modGraphic">
          <ac:chgData name="Saranya Palaniswamy" userId="973be20e-c43f-434f-97ed-92fa4baa28ec" providerId="ADAL" clId="{DD6A5F62-CE96-49B9-8436-977CC527A47E}" dt="2023-04-26T12:09:10.627" v="1489" actId="20577"/>
          <ac:graphicFrameMkLst>
            <pc:docMk/>
            <pc:sldMk cId="0" sldId="284"/>
            <ac:graphicFrameMk id="3" creationId="{499D0546-B489-7575-E5B1-894FD4F539FE}"/>
          </ac:graphicFrameMkLst>
        </pc:graphicFrameChg>
        <pc:picChg chg="mod">
          <ac:chgData name="Saranya Palaniswamy" userId="973be20e-c43f-434f-97ed-92fa4baa28ec" providerId="ADAL" clId="{DD6A5F62-CE96-49B9-8436-977CC527A47E}" dt="2023-04-21T10:03:00.377" v="139" actId="1076"/>
          <ac:picMkLst>
            <pc:docMk/>
            <pc:sldMk cId="0" sldId="284"/>
            <ac:picMk id="12" creationId="{C51463B6-25A2-4E67-8999-17D950C44E00}"/>
          </ac:picMkLst>
        </pc:picChg>
        <pc:picChg chg="mod">
          <ac:chgData name="Saranya Palaniswamy" userId="973be20e-c43f-434f-97ed-92fa4baa28ec" providerId="ADAL" clId="{DD6A5F62-CE96-49B9-8436-977CC527A47E}" dt="2023-04-21T10:03:02.441" v="140" actId="1076"/>
          <ac:picMkLst>
            <pc:docMk/>
            <pc:sldMk cId="0" sldId="284"/>
            <ac:picMk id="13" creationId="{AAFE9287-D46E-4D33-BC7A-90B7AB50BCE8}"/>
          </ac:picMkLst>
        </pc:picChg>
      </pc:sldChg>
      <pc:sldChg chg="addSp delSp modSp del mod modNotesTx">
        <pc:chgData name="Saranya Palaniswamy" userId="973be20e-c43f-434f-97ed-92fa4baa28ec" providerId="ADAL" clId="{DD6A5F62-CE96-49B9-8436-977CC527A47E}" dt="2023-04-24T23:07:12.804" v="1144" actId="47"/>
        <pc:sldMkLst>
          <pc:docMk/>
          <pc:sldMk cId="0" sldId="285"/>
        </pc:sldMkLst>
        <pc:spChg chg="mod">
          <ac:chgData name="Saranya Palaniswamy" userId="973be20e-c43f-434f-97ed-92fa4baa28ec" providerId="ADAL" clId="{DD6A5F62-CE96-49B9-8436-977CC527A47E}" dt="2023-04-24T23:06:10.813" v="1134" actId="6549"/>
          <ac:spMkLst>
            <pc:docMk/>
            <pc:sldMk cId="0" sldId="285"/>
            <ac:spMk id="4" creationId="{546F50C8-1C94-49CD-A84B-3761EDA08172}"/>
          </ac:spMkLst>
        </pc:spChg>
        <pc:spChg chg="add del mod">
          <ac:chgData name="Saranya Palaniswamy" userId="973be20e-c43f-434f-97ed-92fa4baa28ec" providerId="ADAL" clId="{DD6A5F62-CE96-49B9-8436-977CC527A47E}" dt="2023-04-24T23:06:12.100" v="1139"/>
          <ac:spMkLst>
            <pc:docMk/>
            <pc:sldMk cId="0" sldId="285"/>
            <ac:spMk id="5" creationId="{BD17742A-3210-AFFD-EFE1-608D59CD0471}"/>
          </ac:spMkLst>
        </pc:spChg>
        <pc:spChg chg="mod">
          <ac:chgData name="Saranya Palaniswamy" userId="973be20e-c43f-434f-97ed-92fa4baa28ec" providerId="ADAL" clId="{DD6A5F62-CE96-49B9-8436-977CC527A47E}" dt="2023-04-24T23:06:08.024" v="1123" actId="6549"/>
          <ac:spMkLst>
            <pc:docMk/>
            <pc:sldMk cId="0" sldId="285"/>
            <ac:spMk id="6" creationId="{9DB71D35-FE12-47FB-99E6-C4F1A08CF6AB}"/>
          </ac:spMkLst>
        </pc:spChg>
        <pc:spChg chg="add del">
          <ac:chgData name="Saranya Palaniswamy" userId="973be20e-c43f-434f-97ed-92fa4baa28ec" providerId="ADAL" clId="{DD6A5F62-CE96-49B9-8436-977CC527A47E}" dt="2023-04-24T23:04:57.483" v="1099" actId="478"/>
          <ac:spMkLst>
            <pc:docMk/>
            <pc:sldMk cId="0" sldId="285"/>
            <ac:spMk id="8" creationId="{C381E614-11E0-4659-A603-0A382FA91079}"/>
          </ac:spMkLst>
        </pc:spChg>
        <pc:spChg chg="add del mod">
          <ac:chgData name="Saranya Palaniswamy" userId="973be20e-c43f-434f-97ed-92fa4baa28ec" providerId="ADAL" clId="{DD6A5F62-CE96-49B9-8436-977CC527A47E}" dt="2023-04-24T23:06:11.666" v="1137"/>
          <ac:spMkLst>
            <pc:docMk/>
            <pc:sldMk cId="0" sldId="285"/>
            <ac:spMk id="9" creationId="{5C045053-45D7-3949-8411-BAD24FEA3FCA}"/>
          </ac:spMkLst>
        </pc:spChg>
        <pc:spChg chg="add del">
          <ac:chgData name="Saranya Palaniswamy" userId="973be20e-c43f-434f-97ed-92fa4baa28ec" providerId="ADAL" clId="{DD6A5F62-CE96-49B9-8436-977CC527A47E}" dt="2023-04-24T23:04:59.002" v="1100" actId="478"/>
          <ac:spMkLst>
            <pc:docMk/>
            <pc:sldMk cId="0" sldId="285"/>
            <ac:spMk id="10" creationId="{F337E883-9862-4E57-9DA9-AC74216BBCEB}"/>
          </ac:spMkLst>
        </pc:spChg>
        <pc:spChg chg="add del mod">
          <ac:chgData name="Saranya Palaniswamy" userId="973be20e-c43f-434f-97ed-92fa4baa28ec" providerId="ADAL" clId="{DD6A5F62-CE96-49B9-8436-977CC527A47E}" dt="2023-04-24T23:06:10.609" v="1133"/>
          <ac:spMkLst>
            <pc:docMk/>
            <pc:sldMk cId="0" sldId="285"/>
            <ac:spMk id="11" creationId="{701FC0E8-A215-A685-CFEE-FEEDAD3576F2}"/>
          </ac:spMkLst>
        </pc:spChg>
        <pc:picChg chg="add mod">
          <ac:chgData name="Saranya Palaniswamy" userId="973be20e-c43f-434f-97ed-92fa4baa28ec" providerId="ADAL" clId="{DD6A5F62-CE96-49B9-8436-977CC527A47E}" dt="2023-04-24T23:04:53.680" v="1098"/>
          <ac:picMkLst>
            <pc:docMk/>
            <pc:sldMk cId="0" sldId="285"/>
            <ac:picMk id="2" creationId="{BDB2796F-BD96-9BA8-25D6-5C657CE37B42}"/>
          </ac:picMkLst>
        </pc:picChg>
        <pc:picChg chg="add mod">
          <ac:chgData name="Saranya Palaniswamy" userId="973be20e-c43f-434f-97ed-92fa4baa28ec" providerId="ADAL" clId="{DD6A5F62-CE96-49B9-8436-977CC527A47E}" dt="2023-04-24T23:04:53.680" v="1098"/>
          <ac:picMkLst>
            <pc:docMk/>
            <pc:sldMk cId="0" sldId="285"/>
            <ac:picMk id="3" creationId="{C51E9908-9D7D-7F78-7379-16620ECA4678}"/>
          </ac:picMkLst>
        </pc:picChg>
        <pc:picChg chg="del">
          <ac:chgData name="Saranya Palaniswamy" userId="973be20e-c43f-434f-97ed-92fa4baa28ec" providerId="ADAL" clId="{DD6A5F62-CE96-49B9-8436-977CC527A47E}" dt="2023-04-24T23:03:58.043" v="1083" actId="478"/>
          <ac:picMkLst>
            <pc:docMk/>
            <pc:sldMk cId="0" sldId="285"/>
            <ac:picMk id="19" creationId="{7386BB09-5E8C-4842-B3C7-EDC422C84B8F}"/>
          </ac:picMkLst>
        </pc:picChg>
        <pc:picChg chg="del">
          <ac:chgData name="Saranya Palaniswamy" userId="973be20e-c43f-434f-97ed-92fa4baa28ec" providerId="ADAL" clId="{DD6A5F62-CE96-49B9-8436-977CC527A47E}" dt="2023-04-24T23:03:58.552" v="1084" actId="478"/>
          <ac:picMkLst>
            <pc:docMk/>
            <pc:sldMk cId="0" sldId="285"/>
            <ac:picMk id="21" creationId="{DA9D5A59-9303-4B5B-8B99-0DA281368C31}"/>
          </ac:picMkLst>
        </pc:picChg>
      </pc:sldChg>
      <pc:sldChg chg="addSp modSp mod">
        <pc:chgData name="Saranya Palaniswamy" userId="973be20e-c43f-434f-97ed-92fa4baa28ec" providerId="ADAL" clId="{DD6A5F62-CE96-49B9-8436-977CC527A47E}" dt="2023-04-24T23:01:56.681" v="1065" actId="14100"/>
        <pc:sldMkLst>
          <pc:docMk/>
          <pc:sldMk cId="4171891199" sldId="287"/>
        </pc:sldMkLst>
        <pc:spChg chg="mod">
          <ac:chgData name="Saranya Palaniswamy" userId="973be20e-c43f-434f-97ed-92fa4baa28ec" providerId="ADAL" clId="{DD6A5F62-CE96-49B9-8436-977CC527A47E}" dt="2023-04-21T10:19:52.175" v="288" actId="1076"/>
          <ac:spMkLst>
            <pc:docMk/>
            <pc:sldMk cId="4171891199" sldId="287"/>
            <ac:spMk id="2" creationId="{5DF2B27B-4F22-40E6-8577-7BDF273A0F2F}"/>
          </ac:spMkLst>
        </pc:spChg>
        <pc:spChg chg="mod">
          <ac:chgData name="Saranya Palaniswamy" userId="973be20e-c43f-434f-97ed-92fa4baa28ec" providerId="ADAL" clId="{DD6A5F62-CE96-49B9-8436-977CC527A47E}" dt="2023-04-24T23:01:56.681" v="1065" actId="14100"/>
          <ac:spMkLst>
            <pc:docMk/>
            <pc:sldMk cId="4171891199" sldId="287"/>
            <ac:spMk id="9" creationId="{5AA041F2-FD4D-4195-BBC3-74DE4463B626}"/>
          </ac:spMkLst>
        </pc:spChg>
        <pc:spChg chg="mod">
          <ac:chgData name="Saranya Palaniswamy" userId="973be20e-c43f-434f-97ed-92fa4baa28ec" providerId="ADAL" clId="{DD6A5F62-CE96-49B9-8436-977CC527A47E}" dt="2023-04-21T10:19:53.719" v="289" actId="1076"/>
          <ac:spMkLst>
            <pc:docMk/>
            <pc:sldMk cId="4171891199" sldId="287"/>
            <ac:spMk id="10" creationId="{7C334E6B-AFCC-415D-9AF1-209BFAE8BCCA}"/>
          </ac:spMkLst>
        </pc:spChg>
        <pc:spChg chg="mod">
          <ac:chgData name="Saranya Palaniswamy" userId="973be20e-c43f-434f-97ed-92fa4baa28ec" providerId="ADAL" clId="{DD6A5F62-CE96-49B9-8436-977CC527A47E}" dt="2023-04-21T10:20:04.667" v="293" actId="1076"/>
          <ac:spMkLst>
            <pc:docMk/>
            <pc:sldMk cId="4171891199" sldId="287"/>
            <ac:spMk id="15" creationId="{65615B79-BF02-4BD7-9F2A-CDB8D764EC2D}"/>
          </ac:spMkLst>
        </pc:spChg>
        <pc:spChg chg="mod">
          <ac:chgData name="Saranya Palaniswamy" userId="973be20e-c43f-434f-97ed-92fa4baa28ec" providerId="ADAL" clId="{DD6A5F62-CE96-49B9-8436-977CC527A47E}" dt="2023-04-21T10:20:08.216" v="295" actId="1076"/>
          <ac:spMkLst>
            <pc:docMk/>
            <pc:sldMk cId="4171891199" sldId="287"/>
            <ac:spMk id="16" creationId="{67B76C5F-B388-4C9F-A80B-7E5AB6652973}"/>
          </ac:spMkLst>
        </pc:spChg>
        <pc:graphicFrameChg chg="add mod modGraphic">
          <ac:chgData name="Saranya Palaniswamy" userId="973be20e-c43f-434f-97ed-92fa4baa28ec" providerId="ADAL" clId="{DD6A5F62-CE96-49B9-8436-977CC527A47E}" dt="2023-04-21T10:24:05.024" v="424" actId="1076"/>
          <ac:graphicFrameMkLst>
            <pc:docMk/>
            <pc:sldMk cId="4171891199" sldId="287"/>
            <ac:graphicFrameMk id="3" creationId="{C354FF60-6550-02C4-0F0A-EFA0F167FAC1}"/>
          </ac:graphicFrameMkLst>
        </pc:graphicFrameChg>
        <pc:graphicFrameChg chg="add mod modGraphic">
          <ac:chgData name="Saranya Palaniswamy" userId="973be20e-c43f-434f-97ed-92fa4baa28ec" providerId="ADAL" clId="{DD6A5F62-CE96-49B9-8436-977CC527A47E}" dt="2023-04-21T10:25:11.465" v="434" actId="20577"/>
          <ac:graphicFrameMkLst>
            <pc:docMk/>
            <pc:sldMk cId="4171891199" sldId="287"/>
            <ac:graphicFrameMk id="4" creationId="{CEBEF740-F3FF-0631-2EB5-7E0532E52D7B}"/>
          </ac:graphicFrameMkLst>
        </pc:graphicFrameChg>
        <pc:picChg chg="mod">
          <ac:chgData name="Saranya Palaniswamy" userId="973be20e-c43f-434f-97ed-92fa4baa28ec" providerId="ADAL" clId="{DD6A5F62-CE96-49B9-8436-977CC527A47E}" dt="2023-04-21T10:19:55.232" v="290" actId="1076"/>
          <ac:picMkLst>
            <pc:docMk/>
            <pc:sldMk cId="4171891199" sldId="287"/>
            <ac:picMk id="5" creationId="{357B2E1F-70BE-4F80-9A1C-5CB331FD17C3}"/>
          </ac:picMkLst>
        </pc:picChg>
        <pc:picChg chg="mod">
          <ac:chgData name="Saranya Palaniswamy" userId="973be20e-c43f-434f-97ed-92fa4baa28ec" providerId="ADAL" clId="{DD6A5F62-CE96-49B9-8436-977CC527A47E}" dt="2023-04-21T10:19:57.776" v="291" actId="1076"/>
          <ac:picMkLst>
            <pc:docMk/>
            <pc:sldMk cId="4171891199" sldId="287"/>
            <ac:picMk id="7" creationId="{B7FD110C-2D53-4C72-AC2D-2DB2A6D44E1E}"/>
          </ac:picMkLst>
        </pc:picChg>
        <pc:picChg chg="mod">
          <ac:chgData name="Saranya Palaniswamy" userId="973be20e-c43f-434f-97ed-92fa4baa28ec" providerId="ADAL" clId="{DD6A5F62-CE96-49B9-8436-977CC527A47E}" dt="2023-04-21T10:20:01.608" v="292" actId="1076"/>
          <ac:picMkLst>
            <pc:docMk/>
            <pc:sldMk cId="4171891199" sldId="287"/>
            <ac:picMk id="12" creationId="{5D239C86-721D-46C1-8613-BBC756B45649}"/>
          </ac:picMkLst>
        </pc:picChg>
        <pc:picChg chg="mod">
          <ac:chgData name="Saranya Palaniswamy" userId="973be20e-c43f-434f-97ed-92fa4baa28ec" providerId="ADAL" clId="{DD6A5F62-CE96-49B9-8436-977CC527A47E}" dt="2023-04-21T10:20:01.608" v="292" actId="1076"/>
          <ac:picMkLst>
            <pc:docMk/>
            <pc:sldMk cId="4171891199" sldId="287"/>
            <ac:picMk id="13" creationId="{E3375C6E-7F8F-4FBA-970C-D7CEF2860F20}"/>
          </ac:picMkLst>
        </pc:picChg>
        <pc:picChg chg="mod">
          <ac:chgData name="Saranya Palaniswamy" userId="973be20e-c43f-434f-97ed-92fa4baa28ec" providerId="ADAL" clId="{DD6A5F62-CE96-49B9-8436-977CC527A47E}" dt="2023-04-21T10:20:01.608" v="292" actId="1076"/>
          <ac:picMkLst>
            <pc:docMk/>
            <pc:sldMk cId="4171891199" sldId="287"/>
            <ac:picMk id="14" creationId="{3684235B-E3AB-4AE3-A7C2-ADB7888AF7ED}"/>
          </ac:picMkLst>
        </pc:picChg>
      </pc:sldChg>
      <pc:sldChg chg="addSp delSp modSp mod">
        <pc:chgData name="Saranya Palaniswamy" userId="973be20e-c43f-434f-97ed-92fa4baa28ec" providerId="ADAL" clId="{DD6A5F62-CE96-49B9-8436-977CC527A47E}" dt="2023-04-26T12:23:54.814" v="1586" actId="20577"/>
        <pc:sldMkLst>
          <pc:docMk/>
          <pc:sldMk cId="3679359218" sldId="391"/>
        </pc:sldMkLst>
        <pc:spChg chg="mod">
          <ac:chgData name="Saranya Palaniswamy" userId="973be20e-c43f-434f-97ed-92fa4baa28ec" providerId="ADAL" clId="{DD6A5F62-CE96-49B9-8436-977CC527A47E}" dt="2023-04-26T12:22:44.244" v="1490" actId="1076"/>
          <ac:spMkLst>
            <pc:docMk/>
            <pc:sldMk cId="3679359218" sldId="391"/>
            <ac:spMk id="6" creationId="{9749960F-8A2B-4923-96FD-5DDE1FE69281}"/>
          </ac:spMkLst>
        </pc:spChg>
        <pc:spChg chg="mod">
          <ac:chgData name="Saranya Palaniswamy" userId="973be20e-c43f-434f-97ed-92fa4baa28ec" providerId="ADAL" clId="{DD6A5F62-CE96-49B9-8436-977CC527A47E}" dt="2023-04-21T10:25:57.423" v="435" actId="14100"/>
          <ac:spMkLst>
            <pc:docMk/>
            <pc:sldMk cId="3679359218" sldId="391"/>
            <ac:spMk id="7" creationId="{E7B15875-283B-40C5-9C13-F6B5BA3E0675}"/>
          </ac:spMkLst>
        </pc:spChg>
        <pc:spChg chg="mod">
          <ac:chgData name="Saranya Palaniswamy" userId="973be20e-c43f-434f-97ed-92fa4baa28ec" providerId="ADAL" clId="{DD6A5F62-CE96-49B9-8436-977CC527A47E}" dt="2023-04-24T23:02:40.673" v="1071" actId="14100"/>
          <ac:spMkLst>
            <pc:docMk/>
            <pc:sldMk cId="3679359218" sldId="391"/>
            <ac:spMk id="8" creationId="{B066323C-3649-4569-9E20-92082FC48B5A}"/>
          </ac:spMkLst>
        </pc:spChg>
        <pc:graphicFrameChg chg="add mod modGraphic">
          <ac:chgData name="Saranya Palaniswamy" userId="973be20e-c43f-434f-97ed-92fa4baa28ec" providerId="ADAL" clId="{DD6A5F62-CE96-49B9-8436-977CC527A47E}" dt="2023-04-21T10:26:57.705" v="451" actId="20577"/>
          <ac:graphicFrameMkLst>
            <pc:docMk/>
            <pc:sldMk cId="3679359218" sldId="391"/>
            <ac:graphicFrameMk id="3" creationId="{6759690C-0BF5-5ABE-E8CA-901D808AE2F1}"/>
          </ac:graphicFrameMkLst>
        </pc:graphicFrameChg>
        <pc:graphicFrameChg chg="add mod modGraphic">
          <ac:chgData name="Saranya Palaniswamy" userId="973be20e-c43f-434f-97ed-92fa4baa28ec" providerId="ADAL" clId="{DD6A5F62-CE96-49B9-8436-977CC527A47E}" dt="2023-04-26T12:23:54.814" v="1586" actId="20577"/>
          <ac:graphicFrameMkLst>
            <pc:docMk/>
            <pc:sldMk cId="3679359218" sldId="391"/>
            <ac:graphicFrameMk id="5" creationId="{18284417-2ABF-EAA2-3A77-75467BCB55BB}"/>
          </ac:graphicFrameMkLst>
        </pc:graphicFrameChg>
        <pc:graphicFrameChg chg="add del mod modGraphic">
          <ac:chgData name="Saranya Palaniswamy" userId="973be20e-c43f-434f-97ed-92fa4baa28ec" providerId="ADAL" clId="{DD6A5F62-CE96-49B9-8436-977CC527A47E}" dt="2023-04-21T10:58:08.334" v="1007" actId="478"/>
          <ac:graphicFrameMkLst>
            <pc:docMk/>
            <pc:sldMk cId="3679359218" sldId="391"/>
            <ac:graphicFrameMk id="5" creationId="{D5B1B44D-3B80-6B83-1478-52E6B5B29C1B}"/>
          </ac:graphicFrameMkLst>
        </pc:graphicFrameChg>
        <pc:picChg chg="mod">
          <ac:chgData name="Saranya Palaniswamy" userId="973be20e-c43f-434f-97ed-92fa4baa28ec" providerId="ADAL" clId="{DD6A5F62-CE96-49B9-8436-977CC527A47E}" dt="2023-04-21T10:28:14.031" v="452" actId="1076"/>
          <ac:picMkLst>
            <pc:docMk/>
            <pc:sldMk cId="3679359218" sldId="391"/>
            <ac:picMk id="11" creationId="{08579FD0-8178-4A15-84D4-54B52F436720}"/>
          </ac:picMkLst>
        </pc:picChg>
      </pc:sldChg>
      <pc:sldChg chg="addSp delSp modSp mod">
        <pc:chgData name="Saranya Palaniswamy" userId="973be20e-c43f-434f-97ed-92fa4baa28ec" providerId="ADAL" clId="{DD6A5F62-CE96-49B9-8436-977CC527A47E}" dt="2023-04-21T10:35:06.952" v="621" actId="1076"/>
        <pc:sldMkLst>
          <pc:docMk/>
          <pc:sldMk cId="0" sldId="393"/>
        </pc:sldMkLst>
        <pc:spChg chg="mod">
          <ac:chgData name="Saranya Palaniswamy" userId="973be20e-c43f-434f-97ed-92fa4baa28ec" providerId="ADAL" clId="{DD6A5F62-CE96-49B9-8436-977CC527A47E}" dt="2023-04-21T10:35:06.089" v="619" actId="1076"/>
          <ac:spMkLst>
            <pc:docMk/>
            <pc:sldMk cId="0" sldId="393"/>
            <ac:spMk id="4" creationId="{546F50C8-1C94-49CD-A84B-3761EDA08172}"/>
          </ac:spMkLst>
        </pc:spChg>
        <pc:spChg chg="mod">
          <ac:chgData name="Saranya Palaniswamy" userId="973be20e-c43f-434f-97ed-92fa4baa28ec" providerId="ADAL" clId="{DD6A5F62-CE96-49B9-8436-977CC527A47E}" dt="2023-04-21T10:35:06.537" v="620" actId="1076"/>
          <ac:spMkLst>
            <pc:docMk/>
            <pc:sldMk cId="0" sldId="393"/>
            <ac:spMk id="6" creationId="{9DB71D35-FE12-47FB-99E6-C4F1A08CF6AB}"/>
          </ac:spMkLst>
        </pc:spChg>
        <pc:spChg chg="mod">
          <ac:chgData name="Saranya Palaniswamy" userId="973be20e-c43f-434f-97ed-92fa4baa28ec" providerId="ADAL" clId="{DD6A5F62-CE96-49B9-8436-977CC527A47E}" dt="2023-04-21T10:35:04.921" v="617" actId="1076"/>
          <ac:spMkLst>
            <pc:docMk/>
            <pc:sldMk cId="0" sldId="393"/>
            <ac:spMk id="7" creationId="{7E16A42A-6DBE-408B-AD09-7A8B3ABE7B89}"/>
          </ac:spMkLst>
        </pc:spChg>
        <pc:spChg chg="mod">
          <ac:chgData name="Saranya Palaniswamy" userId="973be20e-c43f-434f-97ed-92fa4baa28ec" providerId="ADAL" clId="{DD6A5F62-CE96-49B9-8436-977CC527A47E}" dt="2023-04-21T10:35:04.539" v="616" actId="14100"/>
          <ac:spMkLst>
            <pc:docMk/>
            <pc:sldMk cId="0" sldId="393"/>
            <ac:spMk id="9" creationId="{EA5F15DE-7AB3-438C-A6B7-FC72EFDE0825}"/>
          </ac:spMkLst>
        </pc:spChg>
        <pc:graphicFrameChg chg="add del mod modGraphic">
          <ac:chgData name="Saranya Palaniswamy" userId="973be20e-c43f-434f-97ed-92fa4baa28ec" providerId="ADAL" clId="{DD6A5F62-CE96-49B9-8436-977CC527A47E}" dt="2023-04-21T10:35:03.610" v="614"/>
          <ac:graphicFrameMkLst>
            <pc:docMk/>
            <pc:sldMk cId="0" sldId="393"/>
            <ac:graphicFrameMk id="2" creationId="{1573DE46-32AD-4C5A-A469-5F6294B5AF21}"/>
          </ac:graphicFrameMkLst>
        </pc:graphicFrameChg>
        <pc:graphicFrameChg chg="add del mod">
          <ac:chgData name="Saranya Palaniswamy" userId="973be20e-c43f-434f-97ed-92fa4baa28ec" providerId="ADAL" clId="{DD6A5F62-CE96-49B9-8436-977CC527A47E}" dt="2023-04-21T10:35:03.610" v="614"/>
          <ac:graphicFrameMkLst>
            <pc:docMk/>
            <pc:sldMk cId="0" sldId="393"/>
            <ac:graphicFrameMk id="3" creationId="{3ACE2EBF-4D66-B6D3-B6F2-10CC60D4516D}"/>
          </ac:graphicFrameMkLst>
        </pc:graphicFrameChg>
        <pc:picChg chg="mod">
          <ac:chgData name="Saranya Palaniswamy" userId="973be20e-c43f-434f-97ed-92fa4baa28ec" providerId="ADAL" clId="{DD6A5F62-CE96-49B9-8436-977CC527A47E}" dt="2023-04-21T10:35:05.288" v="618" actId="1076"/>
          <ac:picMkLst>
            <pc:docMk/>
            <pc:sldMk cId="0" sldId="393"/>
            <ac:picMk id="10" creationId="{18396F3E-EA2B-4771-A7D4-A917972A5501}"/>
          </ac:picMkLst>
        </pc:picChg>
        <pc:picChg chg="mod">
          <ac:chgData name="Saranya Palaniswamy" userId="973be20e-c43f-434f-97ed-92fa4baa28ec" providerId="ADAL" clId="{DD6A5F62-CE96-49B9-8436-977CC527A47E}" dt="2023-04-21T10:35:06.952" v="621" actId="1076"/>
          <ac:picMkLst>
            <pc:docMk/>
            <pc:sldMk cId="0" sldId="393"/>
            <ac:picMk id="11" creationId="{85823B5D-225E-4667-A1CA-50FFF456DDF2}"/>
          </ac:picMkLst>
        </pc:picChg>
      </pc:sldChg>
      <pc:sldChg chg="addSp delSp modSp del mod">
        <pc:chgData name="Saranya Palaniswamy" userId="973be20e-c43f-434f-97ed-92fa4baa28ec" providerId="ADAL" clId="{DD6A5F62-CE96-49B9-8436-977CC527A47E}" dt="2023-04-24T23:07:03.049" v="1142" actId="47"/>
        <pc:sldMkLst>
          <pc:docMk/>
          <pc:sldMk cId="4086099282" sldId="441"/>
        </pc:sldMkLst>
        <pc:spChg chg="add del">
          <ac:chgData name="Saranya Palaniswamy" userId="973be20e-c43f-434f-97ed-92fa4baa28ec" providerId="ADAL" clId="{DD6A5F62-CE96-49B9-8436-977CC527A47E}" dt="2023-04-24T23:06:11.024" v="1135" actId="21"/>
          <ac:spMkLst>
            <pc:docMk/>
            <pc:sldMk cId="4086099282" sldId="441"/>
            <ac:spMk id="3" creationId="{EB6C5CC1-54BC-4DF1-8B0A-0F63061A59AE}"/>
          </ac:spMkLst>
        </pc:spChg>
        <pc:spChg chg="add mod">
          <ac:chgData name="Saranya Palaniswamy" userId="973be20e-c43f-434f-97ed-92fa4baa28ec" providerId="ADAL" clId="{DD6A5F62-CE96-49B9-8436-977CC527A47E}" dt="2023-04-24T23:01:23.333" v="1064" actId="14100"/>
          <ac:spMkLst>
            <pc:docMk/>
            <pc:sldMk cId="4086099282" sldId="441"/>
            <ac:spMk id="4" creationId="{661B6E34-C53F-200F-DEE3-7C3007183397}"/>
          </ac:spMkLst>
        </pc:spChg>
        <pc:spChg chg="add mod">
          <ac:chgData name="Saranya Palaniswamy" userId="973be20e-c43f-434f-97ed-92fa4baa28ec" providerId="ADAL" clId="{DD6A5F62-CE96-49B9-8436-977CC527A47E}" dt="2023-04-24T23:03:14.360" v="1074" actId="208"/>
          <ac:spMkLst>
            <pc:docMk/>
            <pc:sldMk cId="4086099282" sldId="441"/>
            <ac:spMk id="6" creationId="{D1CFE55B-DD06-5EAB-477C-2D657C745DD8}"/>
          </ac:spMkLst>
        </pc:spChg>
        <pc:spChg chg="add del mod">
          <ac:chgData name="Saranya Palaniswamy" userId="973be20e-c43f-434f-97ed-92fa4baa28ec" providerId="ADAL" clId="{DD6A5F62-CE96-49B9-8436-977CC527A47E}" dt="2023-04-24T23:06:12.314" v="1140" actId="21"/>
          <ac:spMkLst>
            <pc:docMk/>
            <pc:sldMk cId="4086099282" sldId="441"/>
            <ac:spMk id="7" creationId="{671ABBDC-20E8-4358-B3F1-63E1AA16FDF0}"/>
          </ac:spMkLst>
        </pc:spChg>
        <pc:spChg chg="add del">
          <ac:chgData name="Saranya Palaniswamy" userId="973be20e-c43f-434f-97ed-92fa4baa28ec" providerId="ADAL" clId="{DD6A5F62-CE96-49B9-8436-977CC527A47E}" dt="2023-04-24T23:06:11.894" v="1138" actId="21"/>
          <ac:spMkLst>
            <pc:docMk/>
            <pc:sldMk cId="4086099282" sldId="441"/>
            <ac:spMk id="9" creationId="{3D3700E7-21CE-40D6-B05F-BD404AA47E4C}"/>
          </ac:spMkLst>
        </pc:spChg>
        <pc:spChg chg="add del mod">
          <ac:chgData name="Saranya Palaniswamy" userId="973be20e-c43f-434f-97ed-92fa4baa28ec" providerId="ADAL" clId="{DD6A5F62-CE96-49B9-8436-977CC527A47E}" dt="2023-04-24T23:06:08.083" v="1125" actId="21"/>
          <ac:spMkLst>
            <pc:docMk/>
            <pc:sldMk cId="4086099282" sldId="441"/>
            <ac:spMk id="18" creationId="{2654508E-B689-4D10-A000-314EDA22F96A}"/>
          </ac:spMkLst>
        </pc:spChg>
        <pc:graphicFrameChg chg="add del mod modGraphic">
          <ac:chgData name="Saranya Palaniswamy" userId="973be20e-c43f-434f-97ed-92fa4baa28ec" providerId="ADAL" clId="{DD6A5F62-CE96-49B9-8436-977CC527A47E}" dt="2023-04-24T23:01:15.242" v="1062" actId="478"/>
          <ac:graphicFrameMkLst>
            <pc:docMk/>
            <pc:sldMk cId="4086099282" sldId="441"/>
            <ac:graphicFrameMk id="2" creationId="{A4E9B750-8670-4C7B-9A8B-192BBE2BF879}"/>
          </ac:graphicFrameMkLst>
        </pc:graphicFrameChg>
        <pc:picChg chg="add del mod">
          <ac:chgData name="Saranya Palaniswamy" userId="973be20e-c43f-434f-97ed-92fa4baa28ec" providerId="ADAL" clId="{DD6A5F62-CE96-49B9-8436-977CC527A47E}" dt="2023-04-24T23:04:51.041" v="1097" actId="21"/>
          <ac:picMkLst>
            <pc:docMk/>
            <pc:sldMk cId="4086099282" sldId="441"/>
            <ac:picMk id="5" creationId="{112BDFA2-E2DB-403F-B11C-F244F2F28C80}"/>
          </ac:picMkLst>
        </pc:picChg>
        <pc:picChg chg="add del">
          <ac:chgData name="Saranya Palaniswamy" userId="973be20e-c43f-434f-97ed-92fa4baa28ec" providerId="ADAL" clId="{DD6A5F62-CE96-49B9-8436-977CC527A47E}" dt="2023-04-24T23:04:51.041" v="1097" actId="21"/>
          <ac:picMkLst>
            <pc:docMk/>
            <pc:sldMk cId="4086099282" sldId="441"/>
            <ac:picMk id="8" creationId="{AC5E2A00-F747-4279-A2CD-A7577C4C6F63}"/>
          </ac:picMkLst>
        </pc:picChg>
        <pc:picChg chg="add del mod">
          <ac:chgData name="Saranya Palaniswamy" userId="973be20e-c43f-434f-97ed-92fa4baa28ec" providerId="ADAL" clId="{DD6A5F62-CE96-49B9-8436-977CC527A47E}" dt="2023-04-24T23:04:35.907" v="1095"/>
          <ac:picMkLst>
            <pc:docMk/>
            <pc:sldMk cId="4086099282" sldId="441"/>
            <ac:picMk id="10" creationId="{89FCE8D0-FED3-BA59-A216-8DAFB0F69005}"/>
          </ac:picMkLst>
        </pc:picChg>
        <pc:picChg chg="add del mod">
          <ac:chgData name="Saranya Palaniswamy" userId="973be20e-c43f-434f-97ed-92fa4baa28ec" providerId="ADAL" clId="{DD6A5F62-CE96-49B9-8436-977CC527A47E}" dt="2023-04-24T23:04:35.907" v="1095"/>
          <ac:picMkLst>
            <pc:docMk/>
            <pc:sldMk cId="4086099282" sldId="441"/>
            <ac:picMk id="11" creationId="{C2429EC2-D4CC-7888-9523-F2EACC22B473}"/>
          </ac:picMkLst>
        </pc:picChg>
      </pc:sldChg>
      <pc:sldChg chg="addSp delSp modSp mod">
        <pc:chgData name="Saranya Palaniswamy" userId="973be20e-c43f-434f-97ed-92fa4baa28ec" providerId="ADAL" clId="{DD6A5F62-CE96-49B9-8436-977CC527A47E}" dt="2023-04-21T11:09:06.555" v="1038" actId="6549"/>
        <pc:sldMkLst>
          <pc:docMk/>
          <pc:sldMk cId="794733596" sldId="449"/>
        </pc:sldMkLst>
        <pc:spChg chg="mod">
          <ac:chgData name="Saranya Palaniswamy" userId="973be20e-c43f-434f-97ed-92fa4baa28ec" providerId="ADAL" clId="{DD6A5F62-CE96-49B9-8436-977CC527A47E}" dt="2023-04-21T10:39:37.383" v="622" actId="1076"/>
          <ac:spMkLst>
            <pc:docMk/>
            <pc:sldMk cId="794733596" sldId="449"/>
            <ac:spMk id="9" creationId="{2AEC7567-89E4-4863-94BB-F017F218BE56}"/>
          </ac:spMkLst>
        </pc:spChg>
        <pc:spChg chg="mod">
          <ac:chgData name="Saranya Palaniswamy" userId="973be20e-c43f-434f-97ed-92fa4baa28ec" providerId="ADAL" clId="{DD6A5F62-CE96-49B9-8436-977CC527A47E}" dt="2023-04-21T10:39:39.583" v="623" actId="1076"/>
          <ac:spMkLst>
            <pc:docMk/>
            <pc:sldMk cId="794733596" sldId="449"/>
            <ac:spMk id="11" creationId="{BBF8DCCF-9752-40ED-986D-FF696036DF37}"/>
          </ac:spMkLst>
        </pc:spChg>
        <pc:graphicFrameChg chg="add mod modGraphic">
          <ac:chgData name="Saranya Palaniswamy" userId="973be20e-c43f-434f-97ed-92fa4baa28ec" providerId="ADAL" clId="{DD6A5F62-CE96-49B9-8436-977CC527A47E}" dt="2023-04-21T11:09:06.555" v="1038" actId="6549"/>
          <ac:graphicFrameMkLst>
            <pc:docMk/>
            <pc:sldMk cId="794733596" sldId="449"/>
            <ac:graphicFrameMk id="4" creationId="{7EF703DB-66CE-FAE4-D8D7-6C0E7AAA9494}"/>
          </ac:graphicFrameMkLst>
        </pc:graphicFrameChg>
        <pc:graphicFrameChg chg="add del mod modGraphic">
          <ac:chgData name="Saranya Palaniswamy" userId="973be20e-c43f-434f-97ed-92fa4baa28ec" providerId="ADAL" clId="{DD6A5F62-CE96-49B9-8436-977CC527A47E}" dt="2023-04-21T10:40:02.473" v="629" actId="478"/>
          <ac:graphicFrameMkLst>
            <pc:docMk/>
            <pc:sldMk cId="794733596" sldId="449"/>
            <ac:graphicFrameMk id="6" creationId="{A3BC661D-62D2-1A39-E52D-70897F85F2E6}"/>
          </ac:graphicFrameMkLst>
        </pc:graphicFrameChg>
        <pc:picChg chg="mod">
          <ac:chgData name="Saranya Palaniswamy" userId="973be20e-c43f-434f-97ed-92fa4baa28ec" providerId="ADAL" clId="{DD6A5F62-CE96-49B9-8436-977CC527A47E}" dt="2023-04-21T10:39:41.375" v="624" actId="1076"/>
          <ac:picMkLst>
            <pc:docMk/>
            <pc:sldMk cId="794733596" sldId="449"/>
            <ac:picMk id="2" creationId="{542FA44F-EBAC-4530-A7E0-27E29DD945EE}"/>
          </ac:picMkLst>
        </pc:picChg>
        <pc:picChg chg="mod">
          <ac:chgData name="Saranya Palaniswamy" userId="973be20e-c43f-434f-97ed-92fa4baa28ec" providerId="ADAL" clId="{DD6A5F62-CE96-49B9-8436-977CC527A47E}" dt="2023-04-21T10:39:44.295" v="626" actId="1076"/>
          <ac:picMkLst>
            <pc:docMk/>
            <pc:sldMk cId="794733596" sldId="449"/>
            <ac:picMk id="3" creationId="{135D5E24-47AC-1620-B728-ED4208D78C74}"/>
          </ac:picMkLst>
        </pc:picChg>
      </pc:sldChg>
      <pc:sldChg chg="addSp modSp mod">
        <pc:chgData name="Saranya Palaniswamy" userId="973be20e-c43f-434f-97ed-92fa4baa28ec" providerId="ADAL" clId="{DD6A5F62-CE96-49B9-8436-977CC527A47E}" dt="2023-04-21T10:46:10.311" v="927" actId="14734"/>
        <pc:sldMkLst>
          <pc:docMk/>
          <pc:sldMk cId="4216496205" sldId="450"/>
        </pc:sldMkLst>
        <pc:spChg chg="mod">
          <ac:chgData name="Saranya Palaniswamy" userId="973be20e-c43f-434f-97ed-92fa4baa28ec" providerId="ADAL" clId="{DD6A5F62-CE96-49B9-8436-977CC527A47E}" dt="2023-04-21T10:45:10.607" v="906" actId="14100"/>
          <ac:spMkLst>
            <pc:docMk/>
            <pc:sldMk cId="4216496205" sldId="450"/>
            <ac:spMk id="8" creationId="{40A3ECFD-7C00-4CF3-A64B-A731CD40F404}"/>
          </ac:spMkLst>
        </pc:spChg>
        <pc:spChg chg="mod">
          <ac:chgData name="Saranya Palaniswamy" userId="973be20e-c43f-434f-97ed-92fa4baa28ec" providerId="ADAL" clId="{DD6A5F62-CE96-49B9-8436-977CC527A47E}" dt="2023-04-21T10:44:03.895" v="838" actId="1076"/>
          <ac:spMkLst>
            <pc:docMk/>
            <pc:sldMk cId="4216496205" sldId="450"/>
            <ac:spMk id="9" creationId="{2AEC7567-89E4-4863-94BB-F017F218BE56}"/>
          </ac:spMkLst>
        </pc:spChg>
        <pc:graphicFrameChg chg="add mod modGraphic">
          <ac:chgData name="Saranya Palaniswamy" userId="973be20e-c43f-434f-97ed-92fa4baa28ec" providerId="ADAL" clId="{DD6A5F62-CE96-49B9-8436-977CC527A47E}" dt="2023-04-21T10:46:10.311" v="927" actId="14734"/>
          <ac:graphicFrameMkLst>
            <pc:docMk/>
            <pc:sldMk cId="4216496205" sldId="450"/>
            <ac:graphicFrameMk id="3" creationId="{8C70BF77-4150-D63A-8C46-1D59598FF34E}"/>
          </ac:graphicFrameMkLst>
        </pc:graphicFrameChg>
        <pc:picChg chg="mod">
          <ac:chgData name="Saranya Palaniswamy" userId="973be20e-c43f-434f-97ed-92fa4baa28ec" providerId="ADAL" clId="{DD6A5F62-CE96-49B9-8436-977CC527A47E}" dt="2023-04-21T10:45:23.399" v="910" actId="1076"/>
          <ac:picMkLst>
            <pc:docMk/>
            <pc:sldMk cId="4216496205" sldId="450"/>
            <ac:picMk id="12" creationId="{1AEAFAED-84CF-4749-8A74-A2BB7A840D24}"/>
          </ac:picMkLst>
        </pc:picChg>
      </pc:sldChg>
      <pc:sldChg chg="addSp modSp mod">
        <pc:chgData name="Saranya Palaniswamy" userId="973be20e-c43f-434f-97ed-92fa4baa28ec" providerId="ADAL" clId="{DD6A5F62-CE96-49B9-8436-977CC527A47E}" dt="2023-04-21T10:48:20.698" v="951" actId="14100"/>
        <pc:sldMkLst>
          <pc:docMk/>
          <pc:sldMk cId="2045724115" sldId="451"/>
        </pc:sldMkLst>
        <pc:spChg chg="mod">
          <ac:chgData name="Saranya Palaniswamy" userId="973be20e-c43f-434f-97ed-92fa4baa28ec" providerId="ADAL" clId="{DD6A5F62-CE96-49B9-8436-977CC527A47E}" dt="2023-04-21T10:48:20.698" v="951" actId="14100"/>
          <ac:spMkLst>
            <pc:docMk/>
            <pc:sldMk cId="2045724115" sldId="451"/>
            <ac:spMk id="8" creationId="{08A92594-691B-4D50-99F5-1846C1BB74BE}"/>
          </ac:spMkLst>
        </pc:spChg>
        <pc:spChg chg="mod">
          <ac:chgData name="Saranya Palaniswamy" userId="973be20e-c43f-434f-97ed-92fa4baa28ec" providerId="ADAL" clId="{DD6A5F62-CE96-49B9-8436-977CC527A47E}" dt="2023-04-21T10:47:07.191" v="931" actId="1076"/>
          <ac:spMkLst>
            <pc:docMk/>
            <pc:sldMk cId="2045724115" sldId="451"/>
            <ac:spMk id="9" creationId="{2AEC7567-89E4-4863-94BB-F017F218BE56}"/>
          </ac:spMkLst>
        </pc:spChg>
        <pc:graphicFrameChg chg="add mod modGraphic">
          <ac:chgData name="Saranya Palaniswamy" userId="973be20e-c43f-434f-97ed-92fa4baa28ec" providerId="ADAL" clId="{DD6A5F62-CE96-49B9-8436-977CC527A47E}" dt="2023-04-21T10:48:13.032" v="949" actId="20577"/>
          <ac:graphicFrameMkLst>
            <pc:docMk/>
            <pc:sldMk cId="2045724115" sldId="451"/>
            <ac:graphicFrameMk id="3" creationId="{819A1F06-651C-EE5F-856F-984D72F56C2F}"/>
          </ac:graphicFrameMkLst>
        </pc:graphicFrameChg>
        <pc:picChg chg="mod">
          <ac:chgData name="Saranya Palaniswamy" userId="973be20e-c43f-434f-97ed-92fa4baa28ec" providerId="ADAL" clId="{DD6A5F62-CE96-49B9-8436-977CC527A47E}" dt="2023-04-21T10:47:04.895" v="930" actId="1076"/>
          <ac:picMkLst>
            <pc:docMk/>
            <pc:sldMk cId="2045724115" sldId="451"/>
            <ac:picMk id="17" creationId="{EFF41C7D-1B88-F706-1865-BD888BFDCCBD}"/>
          </ac:picMkLst>
        </pc:picChg>
      </pc:sldChg>
      <pc:sldChg chg="addSp modSp mod">
        <pc:chgData name="Saranya Palaniswamy" userId="973be20e-c43f-434f-97ed-92fa4baa28ec" providerId="ADAL" clId="{DD6A5F62-CE96-49B9-8436-977CC527A47E}" dt="2023-04-21T10:49:43.863" v="992" actId="20577"/>
        <pc:sldMkLst>
          <pc:docMk/>
          <pc:sldMk cId="3674746159" sldId="452"/>
        </pc:sldMkLst>
        <pc:spChg chg="mod">
          <ac:chgData name="Saranya Palaniswamy" userId="973be20e-c43f-434f-97ed-92fa4baa28ec" providerId="ADAL" clId="{DD6A5F62-CE96-49B9-8436-977CC527A47E}" dt="2023-04-21T10:49:22.208" v="981" actId="1076"/>
          <ac:spMkLst>
            <pc:docMk/>
            <pc:sldMk cId="3674746159" sldId="452"/>
            <ac:spMk id="10" creationId="{08E96A6F-16A9-412E-8FFE-49210BE5B241}"/>
          </ac:spMkLst>
        </pc:spChg>
        <pc:graphicFrameChg chg="add mod modGraphic">
          <ac:chgData name="Saranya Palaniswamy" userId="973be20e-c43f-434f-97ed-92fa4baa28ec" providerId="ADAL" clId="{DD6A5F62-CE96-49B9-8436-977CC527A47E}" dt="2023-04-21T10:49:43.863" v="992" actId="20577"/>
          <ac:graphicFrameMkLst>
            <pc:docMk/>
            <pc:sldMk cId="3674746159" sldId="452"/>
            <ac:graphicFrameMk id="4" creationId="{734BC7C7-FA1F-B3CA-7EE3-343765C19D3B}"/>
          </ac:graphicFrameMkLst>
        </pc:graphicFrameChg>
      </pc:sldChg>
      <pc:sldChg chg="addSp modSp mod">
        <pc:chgData name="Saranya Palaniswamy" userId="973be20e-c43f-434f-97ed-92fa4baa28ec" providerId="ADAL" clId="{DD6A5F62-CE96-49B9-8436-977CC527A47E}" dt="2023-04-21T10:48:57.751" v="980" actId="20577"/>
        <pc:sldMkLst>
          <pc:docMk/>
          <pc:sldMk cId="2415389742" sldId="453"/>
        </pc:sldMkLst>
        <pc:spChg chg="mod">
          <ac:chgData name="Saranya Palaniswamy" userId="973be20e-c43f-434f-97ed-92fa4baa28ec" providerId="ADAL" clId="{DD6A5F62-CE96-49B9-8436-977CC527A47E}" dt="2023-04-21T10:48:29.990" v="954" actId="1076"/>
          <ac:spMkLst>
            <pc:docMk/>
            <pc:sldMk cId="2415389742" sldId="453"/>
            <ac:spMk id="8" creationId="{0F3BD690-06DC-43C8-ACD0-C3C3C46B451B}"/>
          </ac:spMkLst>
        </pc:spChg>
        <pc:spChg chg="mod">
          <ac:chgData name="Saranya Palaniswamy" userId="973be20e-c43f-434f-97ed-92fa4baa28ec" providerId="ADAL" clId="{DD6A5F62-CE96-49B9-8436-977CC527A47E}" dt="2023-04-21T10:48:26.950" v="952" actId="1076"/>
          <ac:spMkLst>
            <pc:docMk/>
            <pc:sldMk cId="2415389742" sldId="453"/>
            <ac:spMk id="9" creationId="{2AEC7567-89E4-4863-94BB-F017F218BE56}"/>
          </ac:spMkLst>
        </pc:spChg>
        <pc:graphicFrameChg chg="add mod modGraphic">
          <ac:chgData name="Saranya Palaniswamy" userId="973be20e-c43f-434f-97ed-92fa4baa28ec" providerId="ADAL" clId="{DD6A5F62-CE96-49B9-8436-977CC527A47E}" dt="2023-04-21T10:48:57.751" v="980" actId="20577"/>
          <ac:graphicFrameMkLst>
            <pc:docMk/>
            <pc:sldMk cId="2415389742" sldId="453"/>
            <ac:graphicFrameMk id="4" creationId="{6136D2A3-DBA4-C737-C189-55A49DBF7FEF}"/>
          </ac:graphicFrameMkLst>
        </pc:graphicFrameChg>
        <pc:picChg chg="mod">
          <ac:chgData name="Saranya Palaniswamy" userId="973be20e-c43f-434f-97ed-92fa4baa28ec" providerId="ADAL" clId="{DD6A5F62-CE96-49B9-8436-977CC527A47E}" dt="2023-04-21T10:48:27.927" v="953" actId="1076"/>
          <ac:picMkLst>
            <pc:docMk/>
            <pc:sldMk cId="2415389742" sldId="453"/>
            <ac:picMk id="2" creationId="{B5373920-0B3E-09DE-00BA-F8C7D817ECCC}"/>
          </ac:picMkLst>
        </pc:picChg>
      </pc:sldChg>
      <pc:sldChg chg="addSp delSp modSp add mod">
        <pc:chgData name="Saranya Palaniswamy" userId="973be20e-c43f-434f-97ed-92fa4baa28ec" providerId="ADAL" clId="{DD6A5F62-CE96-49B9-8436-977CC527A47E}" dt="2023-04-24T23:04:34.847" v="1094" actId="478"/>
        <pc:sldMkLst>
          <pc:docMk/>
          <pc:sldMk cId="218884771" sldId="486"/>
        </pc:sldMkLst>
        <pc:spChg chg="add del mod">
          <ac:chgData name="Saranya Palaniswamy" userId="973be20e-c43f-434f-97ed-92fa4baa28ec" providerId="ADAL" clId="{DD6A5F62-CE96-49B9-8436-977CC527A47E}" dt="2023-04-24T23:04:27.677" v="1091"/>
          <ac:spMkLst>
            <pc:docMk/>
            <pc:sldMk cId="218884771" sldId="486"/>
            <ac:spMk id="2" creationId="{8B34DC99-EF58-0866-F878-1F6638E947E8}"/>
          </ac:spMkLst>
        </pc:spChg>
        <pc:spChg chg="add del mod">
          <ac:chgData name="Saranya Palaniswamy" userId="973be20e-c43f-434f-97ed-92fa4baa28ec" providerId="ADAL" clId="{DD6A5F62-CE96-49B9-8436-977CC527A47E}" dt="2023-04-24T23:04:27.677" v="1091"/>
          <ac:spMkLst>
            <pc:docMk/>
            <pc:sldMk cId="218884771" sldId="486"/>
            <ac:spMk id="3" creationId="{522F29F2-E00D-921F-9282-356F7B9400A9}"/>
          </ac:spMkLst>
        </pc:spChg>
        <pc:spChg chg="add del">
          <ac:chgData name="Saranya Palaniswamy" userId="973be20e-c43f-434f-97ed-92fa4baa28ec" providerId="ADAL" clId="{DD6A5F62-CE96-49B9-8436-977CC527A47E}" dt="2023-04-24T23:04:34.847" v="1094" actId="478"/>
          <ac:spMkLst>
            <pc:docMk/>
            <pc:sldMk cId="218884771" sldId="486"/>
            <ac:spMk id="8" creationId="{C381E614-11E0-4659-A603-0A382FA91079}"/>
          </ac:spMkLst>
        </pc:spChg>
        <pc:spChg chg="add del">
          <ac:chgData name="Saranya Palaniswamy" userId="973be20e-c43f-434f-97ed-92fa4baa28ec" providerId="ADAL" clId="{DD6A5F62-CE96-49B9-8436-977CC527A47E}" dt="2023-04-24T23:04:32.684" v="1093" actId="478"/>
          <ac:spMkLst>
            <pc:docMk/>
            <pc:sldMk cId="218884771" sldId="486"/>
            <ac:spMk id="10" creationId="{F337E883-9862-4E57-9DA9-AC74216BBCEB}"/>
          </ac:spMkLst>
        </pc:spChg>
      </pc:sldChg>
      <pc:sldChg chg="delSp modSp add del mod">
        <pc:chgData name="Saranya Palaniswamy" userId="973be20e-c43f-434f-97ed-92fa4baa28ec" providerId="ADAL" clId="{DD6A5F62-CE96-49B9-8436-977CC527A47E}" dt="2023-04-24T23:09:07.231" v="1182" actId="47"/>
        <pc:sldMkLst>
          <pc:docMk/>
          <pc:sldMk cId="4232758698" sldId="487"/>
        </pc:sldMkLst>
        <pc:spChg chg="del mod">
          <ac:chgData name="Saranya Palaniswamy" userId="973be20e-c43f-434f-97ed-92fa4baa28ec" providerId="ADAL" clId="{DD6A5F62-CE96-49B9-8436-977CC527A47E}" dt="2023-04-24T23:08:22.587" v="1162"/>
          <ac:spMkLst>
            <pc:docMk/>
            <pc:sldMk cId="4232758698" sldId="487"/>
            <ac:spMk id="3" creationId="{EB6C5CC1-54BC-4DF1-8B0A-0F63061A59AE}"/>
          </ac:spMkLst>
        </pc:spChg>
        <pc:spChg chg="del">
          <ac:chgData name="Saranya Palaniswamy" userId="973be20e-c43f-434f-97ed-92fa4baa28ec" providerId="ADAL" clId="{DD6A5F62-CE96-49B9-8436-977CC527A47E}" dt="2023-04-24T23:08:09.057" v="1156" actId="21"/>
          <ac:spMkLst>
            <pc:docMk/>
            <pc:sldMk cId="4232758698" sldId="487"/>
            <ac:spMk id="7" creationId="{671ABBDC-20E8-4358-B3F1-63E1AA16FDF0}"/>
          </ac:spMkLst>
        </pc:spChg>
        <pc:spChg chg="del">
          <ac:chgData name="Saranya Palaniswamy" userId="973be20e-c43f-434f-97ed-92fa4baa28ec" providerId="ADAL" clId="{DD6A5F62-CE96-49B9-8436-977CC527A47E}" dt="2023-04-24T23:08:13.565" v="1158" actId="21"/>
          <ac:spMkLst>
            <pc:docMk/>
            <pc:sldMk cId="4232758698" sldId="487"/>
            <ac:spMk id="9" creationId="{3D3700E7-21CE-40D6-B05F-BD404AA47E4C}"/>
          </ac:spMkLst>
        </pc:spChg>
        <pc:spChg chg="del mod">
          <ac:chgData name="Saranya Palaniswamy" userId="973be20e-c43f-434f-97ed-92fa4baa28ec" providerId="ADAL" clId="{DD6A5F62-CE96-49B9-8436-977CC527A47E}" dt="2023-04-24T23:08:39.473" v="1171"/>
          <ac:spMkLst>
            <pc:docMk/>
            <pc:sldMk cId="4232758698" sldId="487"/>
            <ac:spMk id="18" creationId="{2654508E-B689-4D10-A000-314EDA22F96A}"/>
          </ac:spMkLst>
        </pc:spChg>
        <pc:graphicFrameChg chg="mod modGraphic">
          <ac:chgData name="Saranya Palaniswamy" userId="973be20e-c43f-434f-97ed-92fa4baa28ec" providerId="ADAL" clId="{DD6A5F62-CE96-49B9-8436-977CC527A47E}" dt="2023-04-24T23:07:38.571" v="1148" actId="14100"/>
          <ac:graphicFrameMkLst>
            <pc:docMk/>
            <pc:sldMk cId="4232758698" sldId="487"/>
            <ac:graphicFrameMk id="2" creationId="{A4E9B750-8670-4C7B-9A8B-192BBE2BF879}"/>
          </ac:graphicFrameMkLst>
        </pc:graphicFrameChg>
        <pc:picChg chg="del">
          <ac:chgData name="Saranya Palaniswamy" userId="973be20e-c43f-434f-97ed-92fa4baa28ec" providerId="ADAL" clId="{DD6A5F62-CE96-49B9-8436-977CC527A47E}" dt="2023-04-24T23:07:55.876" v="1150" actId="21"/>
          <ac:picMkLst>
            <pc:docMk/>
            <pc:sldMk cId="4232758698" sldId="487"/>
            <ac:picMk id="5" creationId="{112BDFA2-E2DB-403F-B11C-F244F2F28C80}"/>
          </ac:picMkLst>
        </pc:picChg>
        <pc:picChg chg="del">
          <ac:chgData name="Saranya Palaniswamy" userId="973be20e-c43f-434f-97ed-92fa4baa28ec" providerId="ADAL" clId="{DD6A5F62-CE96-49B9-8436-977CC527A47E}" dt="2023-04-24T23:08:01.456" v="1153" actId="21"/>
          <ac:picMkLst>
            <pc:docMk/>
            <pc:sldMk cId="4232758698" sldId="487"/>
            <ac:picMk id="8" creationId="{AC5E2A00-F747-4279-A2CD-A7577C4C6F63}"/>
          </ac:picMkLst>
        </pc:picChg>
      </pc:sldChg>
      <pc:sldChg chg="addSp delSp modSp new mod modNotesTx">
        <pc:chgData name="Saranya Palaniswamy" userId="973be20e-c43f-434f-97ed-92fa4baa28ec" providerId="ADAL" clId="{DD6A5F62-CE96-49B9-8436-977CC527A47E}" dt="2023-04-24T23:12:59.001" v="1342" actId="1076"/>
        <pc:sldMkLst>
          <pc:docMk/>
          <pc:sldMk cId="1362073689" sldId="488"/>
        </pc:sldMkLst>
        <pc:spChg chg="mod">
          <ac:chgData name="Saranya Palaniswamy" userId="973be20e-c43f-434f-97ed-92fa4baa28ec" providerId="ADAL" clId="{DD6A5F62-CE96-49B9-8436-977CC527A47E}" dt="2023-04-24T23:08:59.527" v="1180" actId="1076"/>
          <ac:spMkLst>
            <pc:docMk/>
            <pc:sldMk cId="1362073689" sldId="488"/>
            <ac:spMk id="2" creationId="{AE7BB0A2-D14C-B7C5-06A7-EE33F6EFE662}"/>
          </ac:spMkLst>
        </pc:spChg>
        <pc:spChg chg="del">
          <ac:chgData name="Saranya Palaniswamy" userId="973be20e-c43f-434f-97ed-92fa4baa28ec" providerId="ADAL" clId="{DD6A5F62-CE96-49B9-8436-977CC527A47E}" dt="2023-04-24T23:07:57.942" v="1151"/>
          <ac:spMkLst>
            <pc:docMk/>
            <pc:sldMk cId="1362073689" sldId="488"/>
            <ac:spMk id="3" creationId="{B81D9E12-69C2-9890-245D-0FC742D54098}"/>
          </ac:spMkLst>
        </pc:spChg>
        <pc:spChg chg="mod">
          <ac:chgData name="Saranya Palaniswamy" userId="973be20e-c43f-434f-97ed-92fa4baa28ec" providerId="ADAL" clId="{DD6A5F62-CE96-49B9-8436-977CC527A47E}" dt="2023-04-24T23:08:53.440" v="1179" actId="14100"/>
          <ac:spMkLst>
            <pc:docMk/>
            <pc:sldMk cId="1362073689" sldId="488"/>
            <ac:spMk id="4" creationId="{1AC10A8D-06A6-6729-0125-40C133FC506A}"/>
          </ac:spMkLst>
        </pc:spChg>
        <pc:spChg chg="del">
          <ac:chgData name="Saranya Palaniswamy" userId="973be20e-c43f-434f-97ed-92fa4baa28ec" providerId="ADAL" clId="{DD6A5F62-CE96-49B9-8436-977CC527A47E}" dt="2023-04-24T23:08:03.426" v="1154"/>
          <ac:spMkLst>
            <pc:docMk/>
            <pc:sldMk cId="1362073689" sldId="488"/>
            <ac:spMk id="5" creationId="{E72DB814-466D-AFFF-E78A-F997078DC03C}"/>
          </ac:spMkLst>
        </pc:spChg>
        <pc:spChg chg="del">
          <ac:chgData name="Saranya Palaniswamy" userId="973be20e-c43f-434f-97ed-92fa4baa28ec" providerId="ADAL" clId="{DD6A5F62-CE96-49B9-8436-977CC527A47E}" dt="2023-04-24T23:08:10.837" v="1157"/>
          <ac:spMkLst>
            <pc:docMk/>
            <pc:sldMk cId="1362073689" sldId="488"/>
            <ac:spMk id="6" creationId="{57B0F713-BA4E-2CAC-EC1D-A0B0533AB8C3}"/>
          </ac:spMkLst>
        </pc:spChg>
        <pc:spChg chg="del">
          <ac:chgData name="Saranya Palaniswamy" userId="973be20e-c43f-434f-97ed-92fa4baa28ec" providerId="ADAL" clId="{DD6A5F62-CE96-49B9-8436-977CC527A47E}" dt="2023-04-24T23:08:17.361" v="1159"/>
          <ac:spMkLst>
            <pc:docMk/>
            <pc:sldMk cId="1362073689" sldId="488"/>
            <ac:spMk id="7" creationId="{4B3D3D1E-EC62-3DF2-AE44-DE80771A784B}"/>
          </ac:spMkLst>
        </pc:spChg>
        <pc:spChg chg="add mod">
          <ac:chgData name="Saranya Palaniswamy" userId="973be20e-c43f-434f-97ed-92fa4baa28ec" providerId="ADAL" clId="{DD6A5F62-CE96-49B9-8436-977CC527A47E}" dt="2023-04-24T23:12:56.889" v="1341" actId="1076"/>
          <ac:spMkLst>
            <pc:docMk/>
            <pc:sldMk cId="1362073689" sldId="488"/>
            <ac:spMk id="10" creationId="{AF06615A-FC5A-E2AB-CC24-1D333B3A735C}"/>
          </ac:spMkLst>
        </pc:spChg>
        <pc:spChg chg="add mod">
          <ac:chgData name="Saranya Palaniswamy" userId="973be20e-c43f-434f-97ed-92fa4baa28ec" providerId="ADAL" clId="{DD6A5F62-CE96-49B9-8436-977CC527A47E}" dt="2023-04-24T23:09:47.096" v="1222" actId="1076"/>
          <ac:spMkLst>
            <pc:docMk/>
            <pc:sldMk cId="1362073689" sldId="488"/>
            <ac:spMk id="11" creationId="{843D7C26-5B79-0C81-63BA-718423F36CF8}"/>
          </ac:spMkLst>
        </pc:spChg>
        <pc:spChg chg="add mod">
          <ac:chgData name="Saranya Palaniswamy" userId="973be20e-c43f-434f-97ed-92fa4baa28ec" providerId="ADAL" clId="{DD6A5F62-CE96-49B9-8436-977CC527A47E}" dt="2023-04-24T23:09:26.953" v="1216" actId="20577"/>
          <ac:spMkLst>
            <pc:docMk/>
            <pc:sldMk cId="1362073689" sldId="488"/>
            <ac:spMk id="12" creationId="{16DF0122-340B-865A-66ED-1B77869A302E}"/>
          </ac:spMkLst>
        </pc:spChg>
        <pc:graphicFrameChg chg="add mod modGraphic">
          <ac:chgData name="Saranya Palaniswamy" userId="973be20e-c43f-434f-97ed-92fa4baa28ec" providerId="ADAL" clId="{DD6A5F62-CE96-49B9-8436-977CC527A47E}" dt="2023-04-24T23:12:59.001" v="1342" actId="1076"/>
          <ac:graphicFrameMkLst>
            <pc:docMk/>
            <pc:sldMk cId="1362073689" sldId="488"/>
            <ac:graphicFrameMk id="13" creationId="{8CDA20E5-3D9D-280B-6554-342341F8EA58}"/>
          </ac:graphicFrameMkLst>
        </pc:graphicFrameChg>
        <pc:graphicFrameChg chg="add mod modGraphic">
          <ac:chgData name="Saranya Palaniswamy" userId="973be20e-c43f-434f-97ed-92fa4baa28ec" providerId="ADAL" clId="{DD6A5F62-CE96-49B9-8436-977CC527A47E}" dt="2023-04-24T23:12:54.208" v="1340" actId="1076"/>
          <ac:graphicFrameMkLst>
            <pc:docMk/>
            <pc:sldMk cId="1362073689" sldId="488"/>
            <ac:graphicFrameMk id="14" creationId="{2054516A-6C49-1D00-DBB1-A64EB89D6DD2}"/>
          </ac:graphicFrameMkLst>
        </pc:graphicFrameChg>
        <pc:picChg chg="add mod">
          <ac:chgData name="Saranya Palaniswamy" userId="973be20e-c43f-434f-97ed-92fa4baa28ec" providerId="ADAL" clId="{DD6A5F62-CE96-49B9-8436-977CC527A47E}" dt="2023-04-24T23:09:30.136" v="1217" actId="1076"/>
          <ac:picMkLst>
            <pc:docMk/>
            <pc:sldMk cId="1362073689" sldId="488"/>
            <ac:picMk id="8" creationId="{0908AE31-B012-10F6-EAAD-9ADECDA6DA92}"/>
          </ac:picMkLst>
        </pc:picChg>
        <pc:picChg chg="add mod">
          <ac:chgData name="Saranya Palaniswamy" userId="973be20e-c43f-434f-97ed-92fa4baa28ec" providerId="ADAL" clId="{DD6A5F62-CE96-49B9-8436-977CC527A47E}" dt="2023-04-24T23:12:44.441" v="1339" actId="1076"/>
          <ac:picMkLst>
            <pc:docMk/>
            <pc:sldMk cId="1362073689" sldId="488"/>
            <ac:picMk id="9" creationId="{3538EC08-C929-3D50-0FA2-EAEA44E35F30}"/>
          </ac:picMkLst>
        </pc:picChg>
      </pc:sldChg>
    </pc:docChg>
  </pc:docChgLst>
  <pc:docChgLst>
    <pc:chgData name="Eleanor Tovey" userId="c9579d0c-b657-4534-af58-7dbcd0caa908" providerId="ADAL" clId="{8FBFB0A3-9153-4219-BC21-B4C67C9C8512}"/>
    <pc:docChg chg="modSld">
      <pc:chgData name="Eleanor Tovey" userId="c9579d0c-b657-4534-af58-7dbcd0caa908" providerId="ADAL" clId="{8FBFB0A3-9153-4219-BC21-B4C67C9C8512}" dt="2025-01-02T10:36:15.398" v="7" actId="20577"/>
      <pc:docMkLst>
        <pc:docMk/>
      </pc:docMkLst>
      <pc:sldChg chg="modSp mod">
        <pc:chgData name="Eleanor Tovey" userId="c9579d0c-b657-4534-af58-7dbcd0caa908" providerId="ADAL" clId="{8FBFB0A3-9153-4219-BC21-B4C67C9C8512}" dt="2025-01-02T10:36:15.398" v="7" actId="20577"/>
        <pc:sldMkLst>
          <pc:docMk/>
          <pc:sldMk cId="1788338856" sldId="257"/>
        </pc:sldMkLst>
        <pc:spChg chg="mod">
          <ac:chgData name="Eleanor Tovey" userId="c9579d0c-b657-4534-af58-7dbcd0caa908" providerId="ADAL" clId="{8FBFB0A3-9153-4219-BC21-B4C67C9C8512}" dt="2025-01-02T10:36:15.398" v="7" actId="20577"/>
          <ac:spMkLst>
            <pc:docMk/>
            <pc:sldMk cId="1788338856" sldId="257"/>
            <ac:spMk id="2" creationId="{00000000-0000-0000-0000-000000000000}"/>
          </ac:spMkLst>
        </pc:spChg>
      </pc:sldChg>
    </pc:docChg>
  </pc:docChgLst>
  <pc:docChgLst>
    <pc:chgData name="Saranya Palaniswamy" userId="973be20e-c43f-434f-97ed-92fa4baa28ec" providerId="ADAL" clId="{2AD6A589-9151-45EA-89D8-A6FB6234463B}"/>
    <pc:docChg chg="addSld delSld">
      <pc:chgData name="Saranya Palaniswamy" userId="973be20e-c43f-434f-97ed-92fa4baa28ec" providerId="ADAL" clId="{2AD6A589-9151-45EA-89D8-A6FB6234463B}" dt="2023-08-11T17:17:25.101" v="5" actId="47"/>
      <pc:docMkLst>
        <pc:docMk/>
      </pc:docMkLst>
      <pc:sldChg chg="new del">
        <pc:chgData name="Saranya Palaniswamy" userId="973be20e-c43f-434f-97ed-92fa4baa28ec" providerId="ADAL" clId="{2AD6A589-9151-45EA-89D8-A6FB6234463B}" dt="2023-08-11T17:17:23.658" v="3" actId="47"/>
        <pc:sldMkLst>
          <pc:docMk/>
          <pc:sldMk cId="2802874955" sldId="489"/>
        </pc:sldMkLst>
      </pc:sldChg>
      <pc:sldChg chg="new del">
        <pc:chgData name="Saranya Palaniswamy" userId="973be20e-c43f-434f-97ed-92fa4baa28ec" providerId="ADAL" clId="{2AD6A589-9151-45EA-89D8-A6FB6234463B}" dt="2023-08-11T17:17:24.182" v="4" actId="47"/>
        <pc:sldMkLst>
          <pc:docMk/>
          <pc:sldMk cId="3370427284" sldId="490"/>
        </pc:sldMkLst>
      </pc:sldChg>
      <pc:sldChg chg="new del">
        <pc:chgData name="Saranya Palaniswamy" userId="973be20e-c43f-434f-97ed-92fa4baa28ec" providerId="ADAL" clId="{2AD6A589-9151-45EA-89D8-A6FB6234463B}" dt="2023-08-11T17:17:25.101" v="5" actId="47"/>
        <pc:sldMkLst>
          <pc:docMk/>
          <pc:sldMk cId="3625111871" sldId="491"/>
        </pc:sldMkLst>
      </pc:sldChg>
    </pc:docChg>
  </pc:docChgLst>
  <pc:docChgLst>
    <pc:chgData name="Kathryn Faulkner" userId="S::kathryn.faulkner_cpft.nhs.uk#ext#@cccandpcc.onmicrosoft.com::6871fa4a-f516-4760-9f57-ec7af4ae3ebb" providerId="AD" clId="Web-{A9A273FA-7EFE-6FCD-E8B9-CE62B163AB34}"/>
    <pc:docChg chg="mod modSld">
      <pc:chgData name="Kathryn Faulkner" userId="S::kathryn.faulkner_cpft.nhs.uk#ext#@cccandpcc.onmicrosoft.com::6871fa4a-f516-4760-9f57-ec7af4ae3ebb" providerId="AD" clId="Web-{A9A273FA-7EFE-6FCD-E8B9-CE62B163AB34}" dt="2023-01-05T13:56:03.615" v="46"/>
      <pc:docMkLst>
        <pc:docMk/>
      </pc:docMkLst>
      <pc:sldChg chg="modSp addCm delCm modCm">
        <pc:chgData name="Kathryn Faulkner" userId="S::kathryn.faulkner_cpft.nhs.uk#ext#@cccandpcc.onmicrosoft.com::6871fa4a-f516-4760-9f57-ec7af4ae3ebb" providerId="AD" clId="Web-{A9A273FA-7EFE-6FCD-E8B9-CE62B163AB34}" dt="2023-01-05T13:46:33.117" v="24"/>
        <pc:sldMkLst>
          <pc:docMk/>
          <pc:sldMk cId="0" sldId="259"/>
        </pc:sldMkLst>
        <pc:spChg chg="mod">
          <ac:chgData name="Kathryn Faulkner" userId="S::kathryn.faulkner_cpft.nhs.uk#ext#@cccandpcc.onmicrosoft.com::6871fa4a-f516-4760-9f57-ec7af4ae3ebb" providerId="AD" clId="Web-{A9A273FA-7EFE-6FCD-E8B9-CE62B163AB34}" dt="2023-01-05T13:45:56.803" v="23" actId="20577"/>
          <ac:spMkLst>
            <pc:docMk/>
            <pc:sldMk cId="0" sldId="259"/>
            <ac:spMk id="8" creationId="{21FF0D35-A5B4-4244-BDF3-4A2490911A09}"/>
          </ac:spMkLst>
        </pc:spChg>
      </pc:sldChg>
      <pc:sldChg chg="addCm">
        <pc:chgData name="Kathryn Faulkner" userId="S::kathryn.faulkner_cpft.nhs.uk#ext#@cccandpcc.onmicrosoft.com::6871fa4a-f516-4760-9f57-ec7af4ae3ebb" providerId="AD" clId="Web-{A9A273FA-7EFE-6FCD-E8B9-CE62B163AB34}" dt="2023-01-05T13:52:35.657" v="38"/>
        <pc:sldMkLst>
          <pc:docMk/>
          <pc:sldMk cId="0" sldId="262"/>
        </pc:sldMkLst>
      </pc:sldChg>
      <pc:sldChg chg="addCm">
        <pc:chgData name="Kathryn Faulkner" userId="S::kathryn.faulkner_cpft.nhs.uk#ext#@cccandpcc.onmicrosoft.com::6871fa4a-f516-4760-9f57-ec7af4ae3ebb" providerId="AD" clId="Web-{A9A273FA-7EFE-6FCD-E8B9-CE62B163AB34}" dt="2023-01-05T13:36:39.227" v="1"/>
        <pc:sldMkLst>
          <pc:docMk/>
          <pc:sldMk cId="0" sldId="278"/>
        </pc:sldMkLst>
      </pc:sldChg>
      <pc:sldChg chg="modSp addCm modCm">
        <pc:chgData name="Kathryn Faulkner" userId="S::kathryn.faulkner_cpft.nhs.uk#ext#@cccandpcc.onmicrosoft.com::6871fa4a-f516-4760-9f57-ec7af4ae3ebb" providerId="AD" clId="Web-{A9A273FA-7EFE-6FCD-E8B9-CE62B163AB34}" dt="2023-01-05T13:47:09.430" v="32"/>
        <pc:sldMkLst>
          <pc:docMk/>
          <pc:sldMk cId="0" sldId="284"/>
        </pc:sldMkLst>
        <pc:spChg chg="mod">
          <ac:chgData name="Kathryn Faulkner" userId="S::kathryn.faulkner_cpft.nhs.uk#ext#@cccandpcc.onmicrosoft.com::6871fa4a-f516-4760-9f57-ec7af4ae3ebb" providerId="AD" clId="Web-{A9A273FA-7EFE-6FCD-E8B9-CE62B163AB34}" dt="2023-01-05T13:47:00.446" v="31" actId="20577"/>
          <ac:spMkLst>
            <pc:docMk/>
            <pc:sldMk cId="0" sldId="284"/>
            <ac:spMk id="10" creationId="{66DBB8CE-26C1-48CA-B4C2-BD79D4DFD07C}"/>
          </ac:spMkLst>
        </pc:spChg>
        <pc:spChg chg="mod">
          <ac:chgData name="Kathryn Faulkner" userId="S::kathryn.faulkner_cpft.nhs.uk#ext#@cccandpcc.onmicrosoft.com::6871fa4a-f516-4760-9f57-ec7af4ae3ebb" providerId="AD" clId="Web-{A9A273FA-7EFE-6FCD-E8B9-CE62B163AB34}" dt="2023-01-05T13:46:57.992" v="30" actId="20577"/>
          <ac:spMkLst>
            <pc:docMk/>
            <pc:sldMk cId="0" sldId="284"/>
            <ac:spMk id="11" creationId="{AF6094B1-65B2-4945-BA37-5E79E59358C6}"/>
          </ac:spMkLst>
        </pc:spChg>
      </pc:sldChg>
      <pc:sldChg chg="addCm">
        <pc:chgData name="Kathryn Faulkner" userId="S::kathryn.faulkner_cpft.nhs.uk#ext#@cccandpcc.onmicrosoft.com::6871fa4a-f516-4760-9f57-ec7af4ae3ebb" providerId="AD" clId="Web-{A9A273FA-7EFE-6FCD-E8B9-CE62B163AB34}" dt="2023-01-05T13:56:03.615" v="46"/>
        <pc:sldMkLst>
          <pc:docMk/>
          <pc:sldMk cId="0" sldId="285"/>
        </pc:sldMkLst>
      </pc:sldChg>
      <pc:sldChg chg="modSp addCm">
        <pc:chgData name="Kathryn Faulkner" userId="S::kathryn.faulkner_cpft.nhs.uk#ext#@cccandpcc.onmicrosoft.com::6871fa4a-f516-4760-9f57-ec7af4ae3ebb" providerId="AD" clId="Web-{A9A273FA-7EFE-6FCD-E8B9-CE62B163AB34}" dt="2023-01-05T13:47:30.837" v="33"/>
        <pc:sldMkLst>
          <pc:docMk/>
          <pc:sldMk cId="4171891199" sldId="287"/>
        </pc:sldMkLst>
        <pc:spChg chg="mod">
          <ac:chgData name="Kathryn Faulkner" userId="S::kathryn.faulkner_cpft.nhs.uk#ext#@cccandpcc.onmicrosoft.com::6871fa4a-f516-4760-9f57-ec7af4ae3ebb" providerId="AD" clId="Web-{A9A273FA-7EFE-6FCD-E8B9-CE62B163AB34}" dt="2023-01-05T13:45:39.459" v="22" actId="20577"/>
          <ac:spMkLst>
            <pc:docMk/>
            <pc:sldMk cId="4171891199" sldId="287"/>
            <ac:spMk id="15" creationId="{65615B79-BF02-4BD7-9F2A-CDB8D764EC2D}"/>
          </ac:spMkLst>
        </pc:spChg>
        <pc:spChg chg="mod">
          <ac:chgData name="Kathryn Faulkner" userId="S::kathryn.faulkner_cpft.nhs.uk#ext#@cccandpcc.onmicrosoft.com::6871fa4a-f516-4760-9f57-ec7af4ae3ebb" providerId="AD" clId="Web-{A9A273FA-7EFE-6FCD-E8B9-CE62B163AB34}" dt="2023-01-05T13:45:25.381" v="20" actId="20577"/>
          <ac:spMkLst>
            <pc:docMk/>
            <pc:sldMk cId="4171891199" sldId="287"/>
            <ac:spMk id="16" creationId="{67B76C5F-B388-4C9F-A80B-7E5AB6652973}"/>
          </ac:spMkLst>
        </pc:spChg>
      </pc:sldChg>
      <pc:sldChg chg="modSp addCm">
        <pc:chgData name="Kathryn Faulkner" userId="S::kathryn.faulkner_cpft.nhs.uk#ext#@cccandpcc.onmicrosoft.com::6871fa4a-f516-4760-9f57-ec7af4ae3ebb" providerId="AD" clId="Web-{A9A273FA-7EFE-6FCD-E8B9-CE62B163AB34}" dt="2023-01-05T13:54:23.769" v="44" actId="20577"/>
        <pc:sldMkLst>
          <pc:docMk/>
          <pc:sldMk cId="1471981349" sldId="390"/>
        </pc:sldMkLst>
        <pc:spChg chg="mod">
          <ac:chgData name="Kathryn Faulkner" userId="S::kathryn.faulkner_cpft.nhs.uk#ext#@cccandpcc.onmicrosoft.com::6871fa4a-f516-4760-9f57-ec7af4ae3ebb" providerId="AD" clId="Web-{A9A273FA-7EFE-6FCD-E8B9-CE62B163AB34}" dt="2023-01-05T13:54:23.769" v="44" actId="20577"/>
          <ac:spMkLst>
            <pc:docMk/>
            <pc:sldMk cId="1471981349" sldId="390"/>
            <ac:spMk id="19" creationId="{E3327596-9614-49D0-A97B-9B283236FDA1}"/>
          </ac:spMkLst>
        </pc:spChg>
      </pc:sldChg>
      <pc:sldChg chg="modSp addCm">
        <pc:chgData name="Kathryn Faulkner" userId="S::kathryn.faulkner_cpft.nhs.uk#ext#@cccandpcc.onmicrosoft.com::6871fa4a-f516-4760-9f57-ec7af4ae3ebb" providerId="AD" clId="Web-{A9A273FA-7EFE-6FCD-E8B9-CE62B163AB34}" dt="2023-01-05T13:48:47.870" v="37" actId="20577"/>
        <pc:sldMkLst>
          <pc:docMk/>
          <pc:sldMk cId="3679359218" sldId="391"/>
        </pc:sldMkLst>
        <pc:spChg chg="mod">
          <ac:chgData name="Kathryn Faulkner" userId="S::kathryn.faulkner_cpft.nhs.uk#ext#@cccandpcc.onmicrosoft.com::6871fa4a-f516-4760-9f57-ec7af4ae3ebb" providerId="AD" clId="Web-{A9A273FA-7EFE-6FCD-E8B9-CE62B163AB34}" dt="2023-01-05T13:48:47.870" v="37" actId="20577"/>
          <ac:spMkLst>
            <pc:docMk/>
            <pc:sldMk cId="3679359218" sldId="391"/>
            <ac:spMk id="7" creationId="{E7B15875-283B-40C5-9C13-F6B5BA3E0675}"/>
          </ac:spMkLst>
        </pc:spChg>
      </pc:sldChg>
    </pc:docChg>
  </pc:docChgLst>
  <pc:docChgLst>
    <pc:chgData name="James Sheffield" userId="S::james.sheffield@cambridgeshire.gov.uk::16a2cde6-4772-4321-8eb9-c4de5821f69d" providerId="AD" clId="Web-{6C797DAF-84CA-E1D8-D51D-6782A9DF667F}"/>
    <pc:docChg chg="mod modSld">
      <pc:chgData name="James Sheffield" userId="S::james.sheffield@cambridgeshire.gov.uk::16a2cde6-4772-4321-8eb9-c4de5821f69d" providerId="AD" clId="Web-{6C797DAF-84CA-E1D8-D51D-6782A9DF667F}" dt="2023-02-16T15:53:39.376" v="14"/>
      <pc:docMkLst>
        <pc:docMk/>
      </pc:docMkLst>
      <pc:sldChg chg="addCm">
        <pc:chgData name="James Sheffield" userId="S::james.sheffield@cambridgeshire.gov.uk::16a2cde6-4772-4321-8eb9-c4de5821f69d" providerId="AD" clId="Web-{6C797DAF-84CA-E1D8-D51D-6782A9DF667F}" dt="2023-02-16T13:52:17.078" v="1"/>
        <pc:sldMkLst>
          <pc:docMk/>
          <pc:sldMk cId="0" sldId="260"/>
        </pc:sldMkLst>
      </pc:sldChg>
      <pc:sldChg chg="addCm">
        <pc:chgData name="James Sheffield" userId="S::james.sheffield@cambridgeshire.gov.uk::16a2cde6-4772-4321-8eb9-c4de5821f69d" providerId="AD" clId="Web-{6C797DAF-84CA-E1D8-D51D-6782A9DF667F}" dt="2023-02-16T15:07:05.365" v="11"/>
        <pc:sldMkLst>
          <pc:docMk/>
          <pc:sldMk cId="4171891199" sldId="287"/>
        </pc:sldMkLst>
      </pc:sldChg>
      <pc:sldChg chg="addCm">
        <pc:chgData name="James Sheffield" userId="S::james.sheffield@cambridgeshire.gov.uk::16a2cde6-4772-4321-8eb9-c4de5821f69d" providerId="AD" clId="Web-{6C797DAF-84CA-E1D8-D51D-6782A9DF667F}" dt="2023-02-16T13:55:47.813" v="3"/>
        <pc:sldMkLst>
          <pc:docMk/>
          <pc:sldMk cId="0" sldId="407"/>
        </pc:sldMkLst>
      </pc:sldChg>
      <pc:sldChg chg="addCm">
        <pc:chgData name="James Sheffield" userId="S::james.sheffield@cambridgeshire.gov.uk::16a2cde6-4772-4321-8eb9-c4de5821f69d" providerId="AD" clId="Web-{6C797DAF-84CA-E1D8-D51D-6782A9DF667F}" dt="2023-02-16T13:53:36.647" v="2"/>
        <pc:sldMkLst>
          <pc:docMk/>
          <pc:sldMk cId="3095245965" sldId="409"/>
        </pc:sldMkLst>
      </pc:sldChg>
      <pc:sldChg chg="addCm">
        <pc:chgData name="James Sheffield" userId="S::james.sheffield@cambridgeshire.gov.uk::16a2cde6-4772-4321-8eb9-c4de5821f69d" providerId="AD" clId="Web-{6C797DAF-84CA-E1D8-D51D-6782A9DF667F}" dt="2023-02-16T14:09:04.637" v="9"/>
        <pc:sldMkLst>
          <pc:docMk/>
          <pc:sldMk cId="3059667965" sldId="410"/>
        </pc:sldMkLst>
      </pc:sldChg>
      <pc:sldChg chg="addCm">
        <pc:chgData name="James Sheffield" userId="S::james.sheffield@cambridgeshire.gov.uk::16a2cde6-4772-4321-8eb9-c4de5821f69d" providerId="AD" clId="Web-{6C797DAF-84CA-E1D8-D51D-6782A9DF667F}" dt="2023-02-16T14:03:49.832" v="4"/>
        <pc:sldMkLst>
          <pc:docMk/>
          <pc:sldMk cId="1305634541" sldId="415"/>
        </pc:sldMkLst>
      </pc:sldChg>
      <pc:sldChg chg="addCm">
        <pc:chgData name="James Sheffield" userId="S::james.sheffield@cambridgeshire.gov.uk::16a2cde6-4772-4321-8eb9-c4de5821f69d" providerId="AD" clId="Web-{6C797DAF-84CA-E1D8-D51D-6782A9DF667F}" dt="2023-02-16T14:33:00.601" v="10"/>
        <pc:sldMkLst>
          <pc:docMk/>
          <pc:sldMk cId="3027442421" sldId="419"/>
        </pc:sldMkLst>
      </pc:sldChg>
      <pc:sldChg chg="addCm">
        <pc:chgData name="James Sheffield" userId="S::james.sheffield@cambridgeshire.gov.uk::16a2cde6-4772-4321-8eb9-c4de5821f69d" providerId="AD" clId="Web-{6C797DAF-84CA-E1D8-D51D-6782A9DF667F}" dt="2023-02-16T15:10:19.864" v="12"/>
        <pc:sldMkLst>
          <pc:docMk/>
          <pc:sldMk cId="4086099282" sldId="441"/>
        </pc:sldMkLst>
      </pc:sldChg>
      <pc:sldChg chg="addCm">
        <pc:chgData name="James Sheffield" userId="S::james.sheffield@cambridgeshire.gov.uk::16a2cde6-4772-4321-8eb9-c4de5821f69d" providerId="AD" clId="Web-{6C797DAF-84CA-E1D8-D51D-6782A9DF667F}" dt="2023-02-16T15:44:34.090" v="13"/>
        <pc:sldMkLst>
          <pc:docMk/>
          <pc:sldMk cId="2045724115" sldId="451"/>
        </pc:sldMkLst>
      </pc:sldChg>
      <pc:sldChg chg="addCm">
        <pc:chgData name="James Sheffield" userId="S::james.sheffield@cambridgeshire.gov.uk::16a2cde6-4772-4321-8eb9-c4de5821f69d" providerId="AD" clId="Web-{6C797DAF-84CA-E1D8-D51D-6782A9DF667F}" dt="2023-02-16T15:53:39.376" v="14"/>
        <pc:sldMkLst>
          <pc:docMk/>
          <pc:sldMk cId="2415389742" sldId="453"/>
        </pc:sldMkLst>
      </pc:sldChg>
      <pc:sldChg chg="addCm">
        <pc:chgData name="James Sheffield" userId="S::james.sheffield@cambridgeshire.gov.uk::16a2cde6-4772-4321-8eb9-c4de5821f69d" providerId="AD" clId="Web-{6C797DAF-84CA-E1D8-D51D-6782A9DF667F}" dt="2023-02-16T14:06:41.251" v="8"/>
        <pc:sldMkLst>
          <pc:docMk/>
          <pc:sldMk cId="2656381783" sldId="480"/>
        </pc:sldMkLst>
      </pc:sldChg>
      <pc:sldChg chg="modSp">
        <pc:chgData name="James Sheffield" userId="S::james.sheffield@cambridgeshire.gov.uk::16a2cde6-4772-4321-8eb9-c4de5821f69d" providerId="AD" clId="Web-{6C797DAF-84CA-E1D8-D51D-6782A9DF667F}" dt="2023-02-16T14:04:18.741" v="7" actId="20577"/>
        <pc:sldMkLst>
          <pc:docMk/>
          <pc:sldMk cId="4255501503" sldId="484"/>
        </pc:sldMkLst>
        <pc:spChg chg="mod">
          <ac:chgData name="James Sheffield" userId="S::james.sheffield@cambridgeshire.gov.uk::16a2cde6-4772-4321-8eb9-c4de5821f69d" providerId="AD" clId="Web-{6C797DAF-84CA-E1D8-D51D-6782A9DF667F}" dt="2023-02-16T14:04:09.052" v="5" actId="20577"/>
          <ac:spMkLst>
            <pc:docMk/>
            <pc:sldMk cId="4255501503" sldId="484"/>
            <ac:spMk id="4" creationId="{546F50C8-1C94-49CD-A84B-3761EDA08172}"/>
          </ac:spMkLst>
        </pc:spChg>
        <pc:spChg chg="mod">
          <ac:chgData name="James Sheffield" userId="S::james.sheffield@cambridgeshire.gov.uk::16a2cde6-4772-4321-8eb9-c4de5821f69d" providerId="AD" clId="Web-{6C797DAF-84CA-E1D8-D51D-6782A9DF667F}" dt="2023-02-16T14:04:14.334" v="6" actId="20577"/>
          <ac:spMkLst>
            <pc:docMk/>
            <pc:sldMk cId="4255501503" sldId="484"/>
            <ac:spMk id="6" creationId="{9DB71D35-FE12-47FB-99E6-C4F1A08CF6AB}"/>
          </ac:spMkLst>
        </pc:spChg>
        <pc:spChg chg="mod">
          <ac:chgData name="James Sheffield" userId="S::james.sheffield@cambridgeshire.gov.uk::16a2cde6-4772-4321-8eb9-c4de5821f69d" providerId="AD" clId="Web-{6C797DAF-84CA-E1D8-D51D-6782A9DF667F}" dt="2023-02-16T14:04:18.741" v="7" actId="20577"/>
          <ac:spMkLst>
            <pc:docMk/>
            <pc:sldMk cId="4255501503" sldId="484"/>
            <ac:spMk id="10" creationId="{742A35E4-C954-268D-A4F8-0846FE842AC6}"/>
          </ac:spMkLst>
        </pc:spChg>
      </pc:sldChg>
    </pc:docChg>
  </pc:docChgLst>
  <pc:docChgLst>
    <pc:chgData name="Saranya Palaniswamy" userId="973be20e-c43f-434f-97ed-92fa4baa28ec" providerId="ADAL" clId="{A59D2804-2B44-4DC3-9CC3-D4FCA641BDC0}"/>
    <pc:docChg chg="modSld">
      <pc:chgData name="Saranya Palaniswamy" userId="973be20e-c43f-434f-97ed-92fa4baa28ec" providerId="ADAL" clId="{A59D2804-2B44-4DC3-9CC3-D4FCA641BDC0}" dt="2023-07-21T14:09:54.917" v="0" actId="6549"/>
      <pc:docMkLst>
        <pc:docMk/>
      </pc:docMkLst>
      <pc:sldChg chg="modSp mod">
        <pc:chgData name="Saranya Palaniswamy" userId="973be20e-c43f-434f-97ed-92fa4baa28ec" providerId="ADAL" clId="{A59D2804-2B44-4DC3-9CC3-D4FCA641BDC0}" dt="2023-07-21T14:09:54.917" v="0" actId="6549"/>
        <pc:sldMkLst>
          <pc:docMk/>
          <pc:sldMk cId="0" sldId="395"/>
        </pc:sldMkLst>
        <pc:spChg chg="mod">
          <ac:chgData name="Saranya Palaniswamy" userId="973be20e-c43f-434f-97ed-92fa4baa28ec" providerId="ADAL" clId="{A59D2804-2B44-4DC3-9CC3-D4FCA641BDC0}" dt="2023-07-21T14:09:54.917" v="0" actId="6549"/>
          <ac:spMkLst>
            <pc:docMk/>
            <pc:sldMk cId="0" sldId="395"/>
            <ac:spMk id="3" creationId="{3E200D61-5C7B-46B5-93AD-DA89C584FC54}"/>
          </ac:spMkLst>
        </pc:spChg>
      </pc:sldChg>
    </pc:docChg>
  </pc:docChgLst>
  <pc:docChgLst>
    <pc:chgData name="Saranya Palaniswamy" userId="973be20e-c43f-434f-97ed-92fa4baa28ec" providerId="ADAL" clId="{04BE1203-ACE9-4C55-B7BF-566EC08FA367}"/>
    <pc:docChg chg="modSld">
      <pc:chgData name="Saranya Palaniswamy" userId="973be20e-c43f-434f-97ed-92fa4baa28ec" providerId="ADAL" clId="{04BE1203-ACE9-4C55-B7BF-566EC08FA367}" dt="2023-05-15T15:57:37.699" v="11" actId="14100"/>
      <pc:docMkLst>
        <pc:docMk/>
      </pc:docMkLst>
      <pc:sldChg chg="modSp mod">
        <pc:chgData name="Saranya Palaniswamy" userId="973be20e-c43f-434f-97ed-92fa4baa28ec" providerId="ADAL" clId="{04BE1203-ACE9-4C55-B7BF-566EC08FA367}" dt="2023-05-15T15:57:37.699" v="11" actId="14100"/>
        <pc:sldMkLst>
          <pc:docMk/>
          <pc:sldMk cId="579085448" sldId="424"/>
        </pc:sldMkLst>
        <pc:picChg chg="mod">
          <ac:chgData name="Saranya Palaniswamy" userId="973be20e-c43f-434f-97ed-92fa4baa28ec" providerId="ADAL" clId="{04BE1203-ACE9-4C55-B7BF-566EC08FA367}" dt="2023-05-15T15:57:37.699" v="11" actId="14100"/>
          <ac:picMkLst>
            <pc:docMk/>
            <pc:sldMk cId="579085448" sldId="424"/>
            <ac:picMk id="3" creationId="{6E141B96-FE2D-4E82-B545-62F6473822DF}"/>
          </ac:picMkLst>
        </pc:picChg>
      </pc:sldChg>
    </pc:docChg>
  </pc:docChgLst>
  <pc:docChgLst>
    <pc:chgData name="Saranya Palaniswamy" userId="S::saranya.palaniswamy@peterborough.gov.uk::973be20e-c43f-434f-97ed-92fa4baa28ec" providerId="AD" clId="Web-{EB461A7F-A0F6-A33F-7583-DEF38614CFA1}"/>
    <pc:docChg chg="modSld">
      <pc:chgData name="Saranya Palaniswamy" userId="S::saranya.palaniswamy@peterborough.gov.uk::973be20e-c43f-434f-97ed-92fa4baa28ec" providerId="AD" clId="Web-{EB461A7F-A0F6-A33F-7583-DEF38614CFA1}" dt="2022-12-07T12:15:29.704" v="4" actId="14100"/>
      <pc:docMkLst>
        <pc:docMk/>
      </pc:docMkLst>
      <pc:sldChg chg="modSp">
        <pc:chgData name="Saranya Palaniswamy" userId="S::saranya.palaniswamy@peterborough.gov.uk::973be20e-c43f-434f-97ed-92fa4baa28ec" providerId="AD" clId="Web-{EB461A7F-A0F6-A33F-7583-DEF38614CFA1}" dt="2022-12-07T12:15:29.704" v="4" actId="14100"/>
        <pc:sldMkLst>
          <pc:docMk/>
          <pc:sldMk cId="1788338856" sldId="257"/>
        </pc:sldMkLst>
        <pc:spChg chg="mod">
          <ac:chgData name="Saranya Palaniswamy" userId="S::saranya.palaniswamy@peterborough.gov.uk::973be20e-c43f-434f-97ed-92fa4baa28ec" providerId="AD" clId="Web-{EB461A7F-A0F6-A33F-7583-DEF38614CFA1}" dt="2022-12-07T12:15:29.704" v="4" actId="14100"/>
          <ac:spMkLst>
            <pc:docMk/>
            <pc:sldMk cId="1788338856" sldId="257"/>
            <ac:spMk id="2" creationId="{00000000-0000-0000-0000-000000000000}"/>
          </ac:spMkLst>
        </pc:spChg>
      </pc:sldChg>
    </pc:docChg>
  </pc:docChgLst>
  <pc:docChgLst>
    <pc:chgData name="Eleanor Tovey" userId="S::eleanor.tovey@cambridgeshire.gov.uk::c9579d0c-b657-4534-af58-7dbcd0caa908" providerId="AD" clId="Web-{DB6141CD-CC40-A769-E667-84BA1E835DBF}"/>
    <pc:docChg chg="modSld">
      <pc:chgData name="Eleanor Tovey" userId="S::eleanor.tovey@cambridgeshire.gov.uk::c9579d0c-b657-4534-af58-7dbcd0caa908" providerId="AD" clId="Web-{DB6141CD-CC40-A769-E667-84BA1E835DBF}" dt="2023-01-09T12:07:26.914" v="1"/>
      <pc:docMkLst>
        <pc:docMk/>
      </pc:docMkLst>
      <pc:sldChg chg="addSp delSp">
        <pc:chgData name="Eleanor Tovey" userId="S::eleanor.tovey@cambridgeshire.gov.uk::c9579d0c-b657-4534-af58-7dbcd0caa908" providerId="AD" clId="Web-{DB6141CD-CC40-A769-E667-84BA1E835DBF}" dt="2023-01-09T12:07:26.914" v="1"/>
        <pc:sldMkLst>
          <pc:docMk/>
          <pc:sldMk cId="2280170745" sldId="406"/>
        </pc:sldMkLst>
        <pc:picChg chg="add del">
          <ac:chgData name="Eleanor Tovey" userId="S::eleanor.tovey@cambridgeshire.gov.uk::c9579d0c-b657-4534-af58-7dbcd0caa908" providerId="AD" clId="Web-{DB6141CD-CC40-A769-E667-84BA1E835DBF}" dt="2023-01-09T12:07:26.914" v="1"/>
          <ac:picMkLst>
            <pc:docMk/>
            <pc:sldMk cId="2280170745" sldId="406"/>
            <ac:picMk id="5" creationId="{DF3928AE-9CA5-4E2F-B994-BCABD305A045}"/>
          </ac:picMkLst>
        </pc:picChg>
      </pc:sldChg>
    </pc:docChg>
  </pc:docChgLst>
  <pc:docChgLst>
    <pc:chgData name="Saranya Palaniswamy" userId="973be20e-c43f-434f-97ed-92fa4baa28ec" providerId="ADAL" clId="{AABE7100-CB0E-464D-B8AE-E2F71F5CD62C}"/>
    <pc:docChg chg="undo custSel addSld delSld modSld sldOrd">
      <pc:chgData name="Saranya Palaniswamy" userId="973be20e-c43f-434f-97ed-92fa4baa28ec" providerId="ADAL" clId="{AABE7100-CB0E-464D-B8AE-E2F71F5CD62C}" dt="2023-04-14T13:20:15.482" v="9076" actId="20577"/>
      <pc:docMkLst>
        <pc:docMk/>
      </pc:docMkLst>
      <pc:sldChg chg="mod modShow">
        <pc:chgData name="Saranya Palaniswamy" userId="973be20e-c43f-434f-97ed-92fa4baa28ec" providerId="ADAL" clId="{AABE7100-CB0E-464D-B8AE-E2F71F5CD62C}" dt="2023-02-23T10:41:11.493" v="8211" actId="729"/>
        <pc:sldMkLst>
          <pc:docMk/>
          <pc:sldMk cId="1788338856" sldId="257"/>
        </pc:sldMkLst>
      </pc:sldChg>
      <pc:sldChg chg="add del">
        <pc:chgData name="Saranya Palaniswamy" userId="973be20e-c43f-434f-97ed-92fa4baa28ec" providerId="ADAL" clId="{AABE7100-CB0E-464D-B8AE-E2F71F5CD62C}" dt="2023-01-06T10:27:40.939" v="681" actId="47"/>
        <pc:sldMkLst>
          <pc:docMk/>
          <pc:sldMk cId="0" sldId="258"/>
        </pc:sldMkLst>
      </pc:sldChg>
      <pc:sldChg chg="modSp mod modShow delCm modCm modNotesTx">
        <pc:chgData name="Saranya Palaniswamy" userId="973be20e-c43f-434f-97ed-92fa4baa28ec" providerId="ADAL" clId="{AABE7100-CB0E-464D-B8AE-E2F71F5CD62C}" dt="2023-02-23T10:41:11.493" v="8211" actId="729"/>
        <pc:sldMkLst>
          <pc:docMk/>
          <pc:sldMk cId="0" sldId="259"/>
        </pc:sldMkLst>
        <pc:spChg chg="mod">
          <ac:chgData name="Saranya Palaniswamy" userId="973be20e-c43f-434f-97ed-92fa4baa28ec" providerId="ADAL" clId="{AABE7100-CB0E-464D-B8AE-E2F71F5CD62C}" dt="2023-02-01T09:20:21.096" v="6510" actId="1076"/>
          <ac:spMkLst>
            <pc:docMk/>
            <pc:sldMk cId="0" sldId="259"/>
            <ac:spMk id="8" creationId="{21FF0D35-A5B4-4244-BDF3-4A2490911A09}"/>
          </ac:spMkLst>
        </pc:spChg>
        <pc:spChg chg="mod">
          <ac:chgData name="Saranya Palaniswamy" userId="973be20e-c43f-434f-97ed-92fa4baa28ec" providerId="ADAL" clId="{AABE7100-CB0E-464D-B8AE-E2F71F5CD62C}" dt="2023-01-06T10:13:20.413" v="662" actId="207"/>
          <ac:spMkLst>
            <pc:docMk/>
            <pc:sldMk cId="0" sldId="259"/>
            <ac:spMk id="9" creationId="{3745C1F0-95B2-4811-80CB-EE0D963A66F1}"/>
          </ac:spMkLst>
        </pc:spChg>
      </pc:sldChg>
      <pc:sldChg chg="addSp delSp modSp add mod modShow delCm modNotesTx">
        <pc:chgData name="Saranya Palaniswamy" userId="973be20e-c43f-434f-97ed-92fa4baa28ec" providerId="ADAL" clId="{AABE7100-CB0E-464D-B8AE-E2F71F5CD62C}" dt="2023-02-23T10:41:11.493" v="8211" actId="729"/>
        <pc:sldMkLst>
          <pc:docMk/>
          <pc:sldMk cId="0" sldId="260"/>
        </pc:sldMkLst>
        <pc:spChg chg="add mod">
          <ac:chgData name="Saranya Palaniswamy" userId="973be20e-c43f-434f-97ed-92fa4baa28ec" providerId="ADAL" clId="{AABE7100-CB0E-464D-B8AE-E2F71F5CD62C}" dt="2023-01-06T10:59:14.005" v="1254"/>
          <ac:spMkLst>
            <pc:docMk/>
            <pc:sldMk cId="0" sldId="260"/>
            <ac:spMk id="7" creationId="{C234C937-DEA0-4A2C-8EC1-4C5504E9D8BE}"/>
          </ac:spMkLst>
        </pc:spChg>
        <pc:spChg chg="add mod">
          <ac:chgData name="Saranya Palaniswamy" userId="973be20e-c43f-434f-97ed-92fa4baa28ec" providerId="ADAL" clId="{AABE7100-CB0E-464D-B8AE-E2F71F5CD62C}" dt="2023-02-01T10:15:55.425" v="7011" actId="14100"/>
          <ac:spMkLst>
            <pc:docMk/>
            <pc:sldMk cId="0" sldId="260"/>
            <ac:spMk id="8" creationId="{D61CA1A8-2A31-4D90-A7C9-E4BD94CC7094}"/>
          </ac:spMkLst>
        </pc:spChg>
        <pc:spChg chg="add mod">
          <ac:chgData name="Saranya Palaniswamy" userId="973be20e-c43f-434f-97ed-92fa4baa28ec" providerId="ADAL" clId="{AABE7100-CB0E-464D-B8AE-E2F71F5CD62C}" dt="2023-02-01T09:58:00.282" v="6601" actId="1076"/>
          <ac:spMkLst>
            <pc:docMk/>
            <pc:sldMk cId="0" sldId="260"/>
            <ac:spMk id="9" creationId="{81B518D7-2476-46A0-AFE1-A0D2FAB35FF2}"/>
          </ac:spMkLst>
        </pc:spChg>
        <pc:graphicFrameChg chg="add mod modGraphic">
          <ac:chgData name="Saranya Palaniswamy" userId="973be20e-c43f-434f-97ed-92fa4baa28ec" providerId="ADAL" clId="{AABE7100-CB0E-464D-B8AE-E2F71F5CD62C}" dt="2023-02-01T10:04:13.573" v="6746" actId="20577"/>
          <ac:graphicFrameMkLst>
            <pc:docMk/>
            <pc:sldMk cId="0" sldId="260"/>
            <ac:graphicFrameMk id="5" creationId="{3E1CDD11-2870-61E0-CDF3-F9297873EC5D}"/>
          </ac:graphicFrameMkLst>
        </pc:graphicFrameChg>
        <pc:graphicFrameChg chg="add del mod modGraphic">
          <ac:chgData name="Saranya Palaniswamy" userId="973be20e-c43f-434f-97ed-92fa4baa28ec" providerId="ADAL" clId="{AABE7100-CB0E-464D-B8AE-E2F71F5CD62C}" dt="2023-02-01T09:26:28.281" v="6590" actId="478"/>
          <ac:graphicFrameMkLst>
            <pc:docMk/>
            <pc:sldMk cId="0" sldId="260"/>
            <ac:graphicFrameMk id="5" creationId="{FD97A276-5D32-02E9-FCA1-28DB07CE18F8}"/>
          </ac:graphicFrameMkLst>
        </pc:graphicFrameChg>
        <pc:graphicFrameChg chg="add mod modGraphic">
          <ac:chgData name="Saranya Palaniswamy" userId="973be20e-c43f-434f-97ed-92fa4baa28ec" providerId="ADAL" clId="{AABE7100-CB0E-464D-B8AE-E2F71F5CD62C}" dt="2023-02-01T10:04:17.454" v="6749" actId="20577"/>
          <ac:graphicFrameMkLst>
            <pc:docMk/>
            <pc:sldMk cId="0" sldId="260"/>
            <ac:graphicFrameMk id="10" creationId="{371D98B1-A035-07B8-A0A9-2DB1AB44C716}"/>
          </ac:graphicFrameMkLst>
        </pc:graphicFrameChg>
        <pc:picChg chg="mod">
          <ac:chgData name="Saranya Palaniswamy" userId="973be20e-c43f-434f-97ed-92fa4baa28ec" providerId="ADAL" clId="{AABE7100-CB0E-464D-B8AE-E2F71F5CD62C}" dt="2023-02-01T09:26:13.503" v="6588" actId="1076"/>
          <ac:picMkLst>
            <pc:docMk/>
            <pc:sldMk cId="0" sldId="260"/>
            <ac:picMk id="2" creationId="{00000000-0000-0000-0000-000000000000}"/>
          </ac:picMkLst>
        </pc:picChg>
        <pc:picChg chg="mod">
          <ac:chgData name="Saranya Palaniswamy" userId="973be20e-c43f-434f-97ed-92fa4baa28ec" providerId="ADAL" clId="{AABE7100-CB0E-464D-B8AE-E2F71F5CD62C}" dt="2023-02-01T09:26:16.911" v="6589" actId="1076"/>
          <ac:picMkLst>
            <pc:docMk/>
            <pc:sldMk cId="0" sldId="260"/>
            <ac:picMk id="3" creationId="{00000000-0000-0000-0000-000000000000}"/>
          </ac:picMkLst>
        </pc:picChg>
      </pc:sldChg>
      <pc:sldChg chg="addSp modSp add mod modShow modNotesTx">
        <pc:chgData name="Saranya Palaniswamy" userId="973be20e-c43f-434f-97ed-92fa4baa28ec" providerId="ADAL" clId="{AABE7100-CB0E-464D-B8AE-E2F71F5CD62C}" dt="2023-02-23T10:41:11.493" v="8211" actId="729"/>
        <pc:sldMkLst>
          <pc:docMk/>
          <pc:sldMk cId="0" sldId="261"/>
        </pc:sldMkLst>
        <pc:spChg chg="mod">
          <ac:chgData name="Saranya Palaniswamy" userId="973be20e-c43f-434f-97ed-92fa4baa28ec" providerId="ADAL" clId="{AABE7100-CB0E-464D-B8AE-E2F71F5CD62C}" dt="2023-01-06T12:11:56.196" v="3470"/>
          <ac:spMkLst>
            <pc:docMk/>
            <pc:sldMk cId="0" sldId="261"/>
            <ac:spMk id="6" creationId="{9DB71D35-FE12-47FB-99E6-C4F1A08CF6AB}"/>
          </ac:spMkLst>
        </pc:spChg>
        <pc:spChg chg="add mod">
          <ac:chgData name="Saranya Palaniswamy" userId="973be20e-c43f-434f-97ed-92fa4baa28ec" providerId="ADAL" clId="{AABE7100-CB0E-464D-B8AE-E2F71F5CD62C}" dt="2023-01-06T10:59:16.775" v="1255"/>
          <ac:spMkLst>
            <pc:docMk/>
            <pc:sldMk cId="0" sldId="261"/>
            <ac:spMk id="7" creationId="{E55A4A85-AB4F-417A-BA82-B5AF5D457590}"/>
          </ac:spMkLst>
        </pc:spChg>
        <pc:spChg chg="add mod">
          <ac:chgData name="Saranya Palaniswamy" userId="973be20e-c43f-434f-97ed-92fa4baa28ec" providerId="ADAL" clId="{AABE7100-CB0E-464D-B8AE-E2F71F5CD62C}" dt="2023-02-01T10:01:41.748" v="6621" actId="1076"/>
          <ac:spMkLst>
            <pc:docMk/>
            <pc:sldMk cId="0" sldId="261"/>
            <ac:spMk id="8" creationId="{86B6C0A2-2D20-44AC-91CE-2E825F69BBEE}"/>
          </ac:spMkLst>
        </pc:spChg>
        <pc:spChg chg="add mod">
          <ac:chgData name="Saranya Palaniswamy" userId="973be20e-c43f-434f-97ed-92fa4baa28ec" providerId="ADAL" clId="{AABE7100-CB0E-464D-B8AE-E2F71F5CD62C}" dt="2023-02-01T10:01:49.805" v="6624" actId="1076"/>
          <ac:spMkLst>
            <pc:docMk/>
            <pc:sldMk cId="0" sldId="261"/>
            <ac:spMk id="9" creationId="{D69F69AE-F879-46D7-87E3-931F0EF301EA}"/>
          </ac:spMkLst>
        </pc:spChg>
        <pc:graphicFrameChg chg="add mod modGraphic">
          <ac:chgData name="Saranya Palaniswamy" userId="973be20e-c43f-434f-97ed-92fa4baa28ec" providerId="ADAL" clId="{AABE7100-CB0E-464D-B8AE-E2F71F5CD62C}" dt="2023-02-01T10:16:15.728" v="7025" actId="20577"/>
          <ac:graphicFrameMkLst>
            <pc:docMk/>
            <pc:sldMk cId="0" sldId="261"/>
            <ac:graphicFrameMk id="5" creationId="{6EE493E5-F389-3E99-B60C-596723A08787}"/>
          </ac:graphicFrameMkLst>
        </pc:graphicFrameChg>
        <pc:graphicFrameChg chg="add mod modGraphic">
          <ac:chgData name="Saranya Palaniswamy" userId="973be20e-c43f-434f-97ed-92fa4baa28ec" providerId="ADAL" clId="{AABE7100-CB0E-464D-B8AE-E2F71F5CD62C}" dt="2023-02-01T10:04:06.766" v="6741" actId="20577"/>
          <ac:graphicFrameMkLst>
            <pc:docMk/>
            <pc:sldMk cId="0" sldId="261"/>
            <ac:graphicFrameMk id="10" creationId="{3B3774CE-5423-886E-00F0-98167A4C7FA7}"/>
          </ac:graphicFrameMkLst>
        </pc:graphicFrameChg>
      </pc:sldChg>
      <pc:sldChg chg="mod modShow delCm modCm modNotesTx">
        <pc:chgData name="Saranya Palaniswamy" userId="973be20e-c43f-434f-97ed-92fa4baa28ec" providerId="ADAL" clId="{AABE7100-CB0E-464D-B8AE-E2F71F5CD62C}" dt="2023-02-23T10:41:11.493" v="8211" actId="729"/>
        <pc:sldMkLst>
          <pc:docMk/>
          <pc:sldMk cId="0" sldId="262"/>
        </pc:sldMkLst>
      </pc:sldChg>
      <pc:sldChg chg="modSp mod ord modShow delCm modNotesTx">
        <pc:chgData name="Saranya Palaniswamy" userId="973be20e-c43f-434f-97ed-92fa4baa28ec" providerId="ADAL" clId="{AABE7100-CB0E-464D-B8AE-E2F71F5CD62C}" dt="2023-02-23T10:41:11.493" v="8211" actId="729"/>
        <pc:sldMkLst>
          <pc:docMk/>
          <pc:sldMk cId="0" sldId="267"/>
        </pc:sldMkLst>
        <pc:spChg chg="mod">
          <ac:chgData name="Saranya Palaniswamy" userId="973be20e-c43f-434f-97ed-92fa4baa28ec" providerId="ADAL" clId="{AABE7100-CB0E-464D-B8AE-E2F71F5CD62C}" dt="2023-01-06T13:33:22.479" v="5582" actId="20577"/>
          <ac:spMkLst>
            <pc:docMk/>
            <pc:sldMk cId="0" sldId="267"/>
            <ac:spMk id="8" creationId="{40C1DB8B-4C13-4154-9902-620FB91BA733}"/>
          </ac:spMkLst>
        </pc:spChg>
        <pc:spChg chg="mod">
          <ac:chgData name="Saranya Palaniswamy" userId="973be20e-c43f-434f-97ed-92fa4baa28ec" providerId="ADAL" clId="{AABE7100-CB0E-464D-B8AE-E2F71F5CD62C}" dt="2023-01-06T10:23:08.506" v="678" actId="207"/>
          <ac:spMkLst>
            <pc:docMk/>
            <pc:sldMk cId="0" sldId="267"/>
            <ac:spMk id="9" creationId="{A4006848-8277-4264-85A3-B486E774F875}"/>
          </ac:spMkLst>
        </pc:spChg>
      </pc:sldChg>
      <pc:sldChg chg="modSp mod modShow modNotesTx">
        <pc:chgData name="Saranya Palaniswamy" userId="973be20e-c43f-434f-97ed-92fa4baa28ec" providerId="ADAL" clId="{AABE7100-CB0E-464D-B8AE-E2F71F5CD62C}" dt="2023-02-23T10:41:11.493" v="8211" actId="729"/>
        <pc:sldMkLst>
          <pc:docMk/>
          <pc:sldMk cId="0" sldId="268"/>
        </pc:sldMkLst>
        <pc:spChg chg="mod">
          <ac:chgData name="Saranya Palaniswamy" userId="973be20e-c43f-434f-97ed-92fa4baa28ec" providerId="ADAL" clId="{AABE7100-CB0E-464D-B8AE-E2F71F5CD62C}" dt="2023-01-27T12:12:21.066" v="5723" actId="6549"/>
          <ac:spMkLst>
            <pc:docMk/>
            <pc:sldMk cId="0" sldId="268"/>
            <ac:spMk id="8" creationId="{F4E7A082-82B3-453C-B140-B2543DAC7CD3}"/>
          </ac:spMkLst>
        </pc:spChg>
        <pc:spChg chg="mod">
          <ac:chgData name="Saranya Palaniswamy" userId="973be20e-c43f-434f-97ed-92fa4baa28ec" providerId="ADAL" clId="{AABE7100-CB0E-464D-B8AE-E2F71F5CD62C}" dt="2023-01-27T12:12:40.812" v="5729" actId="21"/>
          <ac:spMkLst>
            <pc:docMk/>
            <pc:sldMk cId="0" sldId="268"/>
            <ac:spMk id="9" creationId="{C6937987-628A-41A2-9960-3D733AE61E26}"/>
          </ac:spMkLst>
        </pc:spChg>
      </pc:sldChg>
      <pc:sldChg chg="modSp mod modShow delCm modCm modNotesTx">
        <pc:chgData name="Saranya Palaniswamy" userId="973be20e-c43f-434f-97ed-92fa4baa28ec" providerId="ADAL" clId="{AABE7100-CB0E-464D-B8AE-E2F71F5CD62C}" dt="2023-02-23T10:41:11.493" v="8211" actId="729"/>
        <pc:sldMkLst>
          <pc:docMk/>
          <pc:sldMk cId="0" sldId="269"/>
        </pc:sldMkLst>
        <pc:spChg chg="mod">
          <ac:chgData name="Saranya Palaniswamy" userId="973be20e-c43f-434f-97ed-92fa4baa28ec" providerId="ADAL" clId="{AABE7100-CB0E-464D-B8AE-E2F71F5CD62C}" dt="2023-01-06T10:17:48.900" v="672" actId="1076"/>
          <ac:spMkLst>
            <pc:docMk/>
            <pc:sldMk cId="0" sldId="269"/>
            <ac:spMk id="8" creationId="{196B5388-F683-4110-9681-3734ED79D69B}"/>
          </ac:spMkLst>
        </pc:spChg>
        <pc:spChg chg="mod">
          <ac:chgData name="Saranya Palaniswamy" userId="973be20e-c43f-434f-97ed-92fa4baa28ec" providerId="ADAL" clId="{AABE7100-CB0E-464D-B8AE-E2F71F5CD62C}" dt="2023-01-06T10:11:05.362" v="655" actId="20577"/>
          <ac:spMkLst>
            <pc:docMk/>
            <pc:sldMk cId="0" sldId="269"/>
            <ac:spMk id="9" creationId="{A4416CEE-9CD3-4E67-9F4F-152C60B26C50}"/>
          </ac:spMkLst>
        </pc:spChg>
      </pc:sldChg>
      <pc:sldChg chg="modSp mod modShow delCm modCm">
        <pc:chgData name="Saranya Palaniswamy" userId="973be20e-c43f-434f-97ed-92fa4baa28ec" providerId="ADAL" clId="{AABE7100-CB0E-464D-B8AE-E2F71F5CD62C}" dt="2023-02-23T10:41:11.493" v="8211" actId="729"/>
        <pc:sldMkLst>
          <pc:docMk/>
          <pc:sldMk cId="0" sldId="278"/>
        </pc:sldMkLst>
        <pc:spChg chg="mod">
          <ac:chgData name="Saranya Palaniswamy" userId="973be20e-c43f-434f-97ed-92fa4baa28ec" providerId="ADAL" clId="{AABE7100-CB0E-464D-B8AE-E2F71F5CD62C}" dt="2023-01-27T13:54:04.133" v="5922" actId="20577"/>
          <ac:spMkLst>
            <pc:docMk/>
            <pc:sldMk cId="0" sldId="278"/>
            <ac:spMk id="2" creationId="{5B04C80A-E632-43FF-9A5F-2BBD18F402AB}"/>
          </ac:spMkLst>
        </pc:spChg>
      </pc:sldChg>
      <pc:sldChg chg="modSp mod modShow delCm modCm modNotesTx">
        <pc:chgData name="Saranya Palaniswamy" userId="973be20e-c43f-434f-97ed-92fa4baa28ec" providerId="ADAL" clId="{AABE7100-CB0E-464D-B8AE-E2F71F5CD62C}" dt="2023-02-23T10:41:11.493" v="8211" actId="729"/>
        <pc:sldMkLst>
          <pc:docMk/>
          <pc:sldMk cId="0" sldId="284"/>
        </pc:sldMkLst>
        <pc:spChg chg="mod">
          <ac:chgData name="Saranya Palaniswamy" userId="973be20e-c43f-434f-97ed-92fa4baa28ec" providerId="ADAL" clId="{AABE7100-CB0E-464D-B8AE-E2F71F5CD62C}" dt="2023-01-06T10:14:30.456" v="664" actId="207"/>
          <ac:spMkLst>
            <pc:docMk/>
            <pc:sldMk cId="0" sldId="284"/>
            <ac:spMk id="10" creationId="{66DBB8CE-26C1-48CA-B4C2-BD79D4DFD07C}"/>
          </ac:spMkLst>
        </pc:spChg>
        <pc:spChg chg="mod">
          <ac:chgData name="Saranya Palaniswamy" userId="973be20e-c43f-434f-97ed-92fa4baa28ec" providerId="ADAL" clId="{AABE7100-CB0E-464D-B8AE-E2F71F5CD62C}" dt="2023-01-06T10:14:40.346" v="665" actId="207"/>
          <ac:spMkLst>
            <pc:docMk/>
            <pc:sldMk cId="0" sldId="284"/>
            <ac:spMk id="11" creationId="{AF6094B1-65B2-4945-BA37-5E79E59358C6}"/>
          </ac:spMkLst>
        </pc:spChg>
      </pc:sldChg>
      <pc:sldChg chg="addSp delSp modSp mod modShow delCm modCm modNotesTx">
        <pc:chgData name="Saranya Palaniswamy" userId="973be20e-c43f-434f-97ed-92fa4baa28ec" providerId="ADAL" clId="{AABE7100-CB0E-464D-B8AE-E2F71F5CD62C}" dt="2023-02-23T10:41:11.493" v="8211" actId="729"/>
        <pc:sldMkLst>
          <pc:docMk/>
          <pc:sldMk cId="0" sldId="285"/>
        </pc:sldMkLst>
        <pc:spChg chg="mod">
          <ac:chgData name="Saranya Palaniswamy" userId="973be20e-c43f-434f-97ed-92fa4baa28ec" providerId="ADAL" clId="{AABE7100-CB0E-464D-B8AE-E2F71F5CD62C}" dt="2023-01-05T16:51:13.742" v="261" actId="1076"/>
          <ac:spMkLst>
            <pc:docMk/>
            <pc:sldMk cId="0" sldId="285"/>
            <ac:spMk id="8" creationId="{C381E614-11E0-4659-A603-0A382FA91079}"/>
          </ac:spMkLst>
        </pc:spChg>
        <pc:picChg chg="add del">
          <ac:chgData name="Saranya Palaniswamy" userId="973be20e-c43f-434f-97ed-92fa4baa28ec" providerId="ADAL" clId="{AABE7100-CB0E-464D-B8AE-E2F71F5CD62C}" dt="2023-01-05T16:48:30.499" v="248" actId="478"/>
          <ac:picMkLst>
            <pc:docMk/>
            <pc:sldMk cId="0" sldId="285"/>
            <ac:picMk id="2" creationId="{00000000-0000-0000-0000-000000000000}"/>
          </ac:picMkLst>
        </pc:picChg>
        <pc:picChg chg="del">
          <ac:chgData name="Saranya Palaniswamy" userId="973be20e-c43f-434f-97ed-92fa4baa28ec" providerId="ADAL" clId="{AABE7100-CB0E-464D-B8AE-E2F71F5CD62C}" dt="2023-01-05T16:52:06.707" v="262" actId="478"/>
          <ac:picMkLst>
            <pc:docMk/>
            <pc:sldMk cId="0" sldId="285"/>
            <ac:picMk id="3" creationId="{00000000-0000-0000-0000-000000000000}"/>
          </ac:picMkLst>
        </pc:picChg>
        <pc:picChg chg="add del mod">
          <ac:chgData name="Saranya Palaniswamy" userId="973be20e-c43f-434f-97ed-92fa4baa28ec" providerId="ADAL" clId="{AABE7100-CB0E-464D-B8AE-E2F71F5CD62C}" dt="2023-01-05T16:29:18.147" v="90"/>
          <ac:picMkLst>
            <pc:docMk/>
            <pc:sldMk cId="0" sldId="285"/>
            <ac:picMk id="5" creationId="{78B519AA-2502-436D-9595-5255C5049104}"/>
          </ac:picMkLst>
        </pc:picChg>
        <pc:picChg chg="add del mod">
          <ac:chgData name="Saranya Palaniswamy" userId="973be20e-c43f-434f-97ed-92fa4baa28ec" providerId="ADAL" clId="{AABE7100-CB0E-464D-B8AE-E2F71F5CD62C}" dt="2023-01-05T16:30:39.737" v="98" actId="22"/>
          <ac:picMkLst>
            <pc:docMk/>
            <pc:sldMk cId="0" sldId="285"/>
            <ac:picMk id="11" creationId="{170633BF-FC2F-4714-8374-907C43FC3ABF}"/>
          </ac:picMkLst>
        </pc:picChg>
        <pc:picChg chg="add del mod">
          <ac:chgData name="Saranya Palaniswamy" userId="973be20e-c43f-434f-97ed-92fa4baa28ec" providerId="ADAL" clId="{AABE7100-CB0E-464D-B8AE-E2F71F5CD62C}" dt="2023-01-05T16:47:37.341" v="246" actId="22"/>
          <ac:picMkLst>
            <pc:docMk/>
            <pc:sldMk cId="0" sldId="285"/>
            <ac:picMk id="13" creationId="{425710B9-D1A5-45E1-BF35-9F688179A707}"/>
          </ac:picMkLst>
        </pc:picChg>
        <pc:picChg chg="add del mod">
          <ac:chgData name="Saranya Palaniswamy" userId="973be20e-c43f-434f-97ed-92fa4baa28ec" providerId="ADAL" clId="{AABE7100-CB0E-464D-B8AE-E2F71F5CD62C}" dt="2023-01-05T16:50:14.402" v="253" actId="478"/>
          <ac:picMkLst>
            <pc:docMk/>
            <pc:sldMk cId="0" sldId="285"/>
            <ac:picMk id="15" creationId="{0B455BEF-DF33-4F00-8100-F2FD638A2D66}"/>
          </ac:picMkLst>
        </pc:picChg>
        <pc:picChg chg="add del mod">
          <ac:chgData name="Saranya Palaniswamy" userId="973be20e-c43f-434f-97ed-92fa4baa28ec" providerId="ADAL" clId="{AABE7100-CB0E-464D-B8AE-E2F71F5CD62C}" dt="2023-01-05T16:51:07.794" v="257" actId="478"/>
          <ac:picMkLst>
            <pc:docMk/>
            <pc:sldMk cId="0" sldId="285"/>
            <ac:picMk id="17" creationId="{A670BF47-F753-4E8C-A0A4-D6CF170D209A}"/>
          </ac:picMkLst>
        </pc:picChg>
        <pc:picChg chg="add mod">
          <ac:chgData name="Saranya Palaniswamy" userId="973be20e-c43f-434f-97ed-92fa4baa28ec" providerId="ADAL" clId="{AABE7100-CB0E-464D-B8AE-E2F71F5CD62C}" dt="2023-01-05T16:51:11.711" v="260" actId="1076"/>
          <ac:picMkLst>
            <pc:docMk/>
            <pc:sldMk cId="0" sldId="285"/>
            <ac:picMk id="19" creationId="{7386BB09-5E8C-4842-B3C7-EDC422C84B8F}"/>
          </ac:picMkLst>
        </pc:picChg>
        <pc:picChg chg="add mod">
          <ac:chgData name="Saranya Palaniswamy" userId="973be20e-c43f-434f-97ed-92fa4baa28ec" providerId="ADAL" clId="{AABE7100-CB0E-464D-B8AE-E2F71F5CD62C}" dt="2023-01-05T16:52:12.982" v="266" actId="1076"/>
          <ac:picMkLst>
            <pc:docMk/>
            <pc:sldMk cId="0" sldId="285"/>
            <ac:picMk id="21" creationId="{DA9D5A59-9303-4B5B-8B99-0DA281368C31}"/>
          </ac:picMkLst>
        </pc:picChg>
      </pc:sldChg>
      <pc:sldChg chg="modSp mod modShow delCm modCm">
        <pc:chgData name="Saranya Palaniswamy" userId="973be20e-c43f-434f-97ed-92fa4baa28ec" providerId="ADAL" clId="{AABE7100-CB0E-464D-B8AE-E2F71F5CD62C}" dt="2023-02-23T10:41:11.493" v="8211" actId="729"/>
        <pc:sldMkLst>
          <pc:docMk/>
          <pc:sldMk cId="4171891199" sldId="287"/>
        </pc:sldMkLst>
        <pc:spChg chg="mod">
          <ac:chgData name="Saranya Palaniswamy" userId="973be20e-c43f-434f-97ed-92fa4baa28ec" providerId="ADAL" clId="{AABE7100-CB0E-464D-B8AE-E2F71F5CD62C}" dt="2023-02-20T10:30:04.624" v="8156" actId="20577"/>
          <ac:spMkLst>
            <pc:docMk/>
            <pc:sldMk cId="4171891199" sldId="287"/>
            <ac:spMk id="2" creationId="{5DF2B27B-4F22-40E6-8577-7BDF273A0F2F}"/>
          </ac:spMkLst>
        </pc:spChg>
        <pc:spChg chg="mod">
          <ac:chgData name="Saranya Palaniswamy" userId="973be20e-c43f-434f-97ed-92fa4baa28ec" providerId="ADAL" clId="{AABE7100-CB0E-464D-B8AE-E2F71F5CD62C}" dt="2023-02-20T10:30:17.826" v="8169" actId="20577"/>
          <ac:spMkLst>
            <pc:docMk/>
            <pc:sldMk cId="4171891199" sldId="287"/>
            <ac:spMk id="10" creationId="{7C334E6B-AFCC-415D-9AF1-209BFAE8BCCA}"/>
          </ac:spMkLst>
        </pc:spChg>
        <pc:spChg chg="mod">
          <ac:chgData name="Saranya Palaniswamy" userId="973be20e-c43f-434f-97ed-92fa4baa28ec" providerId="ADAL" clId="{AABE7100-CB0E-464D-B8AE-E2F71F5CD62C}" dt="2023-01-06T10:15:06.282" v="666" actId="108"/>
          <ac:spMkLst>
            <pc:docMk/>
            <pc:sldMk cId="4171891199" sldId="287"/>
            <ac:spMk id="15" creationId="{65615B79-BF02-4BD7-9F2A-CDB8D764EC2D}"/>
          </ac:spMkLst>
        </pc:spChg>
      </pc:sldChg>
      <pc:sldChg chg="addSp delSp modSp add mod">
        <pc:chgData name="Saranya Palaniswamy" userId="973be20e-c43f-434f-97ed-92fa4baa28ec" providerId="ADAL" clId="{AABE7100-CB0E-464D-B8AE-E2F71F5CD62C}" dt="2023-03-10T11:44:35.251" v="8564" actId="108"/>
        <pc:sldMkLst>
          <pc:docMk/>
          <pc:sldMk cId="1260468889" sldId="310"/>
        </pc:sldMkLst>
        <pc:spChg chg="mod">
          <ac:chgData name="Saranya Palaniswamy" userId="973be20e-c43f-434f-97ed-92fa4baa28ec" providerId="ADAL" clId="{AABE7100-CB0E-464D-B8AE-E2F71F5CD62C}" dt="2023-03-10T11:40:09.335" v="8505" actId="20577"/>
          <ac:spMkLst>
            <pc:docMk/>
            <pc:sldMk cId="1260468889" sldId="310"/>
            <ac:spMk id="2" creationId="{00000000-0000-0000-0000-000000000000}"/>
          </ac:spMkLst>
        </pc:spChg>
        <pc:spChg chg="mod">
          <ac:chgData name="Saranya Palaniswamy" userId="973be20e-c43f-434f-97ed-92fa4baa28ec" providerId="ADAL" clId="{AABE7100-CB0E-464D-B8AE-E2F71F5CD62C}" dt="2023-03-10T11:44:35.251" v="8564" actId="108"/>
          <ac:spMkLst>
            <pc:docMk/>
            <pc:sldMk cId="1260468889" sldId="310"/>
            <ac:spMk id="9" creationId="{00000000-0000-0000-0000-000000000000}"/>
          </ac:spMkLst>
        </pc:spChg>
        <pc:graphicFrameChg chg="add del mod modGraphic">
          <ac:chgData name="Saranya Palaniswamy" userId="973be20e-c43f-434f-97ed-92fa4baa28ec" providerId="ADAL" clId="{AABE7100-CB0E-464D-B8AE-E2F71F5CD62C}" dt="2023-03-10T11:43:52.628" v="8561"/>
          <ac:graphicFrameMkLst>
            <pc:docMk/>
            <pc:sldMk cId="1260468889" sldId="310"/>
            <ac:graphicFrameMk id="3" creationId="{2BBA56C1-226C-329D-7200-077E2609F2D2}"/>
          </ac:graphicFrameMkLst>
        </pc:graphicFrameChg>
        <pc:graphicFrameChg chg="mod modGraphic">
          <ac:chgData name="Saranya Palaniswamy" userId="973be20e-c43f-434f-97ed-92fa4baa28ec" providerId="ADAL" clId="{AABE7100-CB0E-464D-B8AE-E2F71F5CD62C}" dt="2023-03-10T11:43:53.052" v="8562" actId="1076"/>
          <ac:graphicFrameMkLst>
            <pc:docMk/>
            <pc:sldMk cId="1260468889" sldId="310"/>
            <ac:graphicFrameMk id="12" creationId="{CCA6B22A-4257-4274-934F-CE51521F2BD3}"/>
          </ac:graphicFrameMkLst>
        </pc:graphicFrameChg>
      </pc:sldChg>
      <pc:sldChg chg="modSp mod ord modShow delCm modCm modNotesTx">
        <pc:chgData name="Saranya Palaniswamy" userId="973be20e-c43f-434f-97ed-92fa4baa28ec" providerId="ADAL" clId="{AABE7100-CB0E-464D-B8AE-E2F71F5CD62C}" dt="2023-02-23T10:41:11.493" v="8211" actId="729"/>
        <pc:sldMkLst>
          <pc:docMk/>
          <pc:sldMk cId="1471981349" sldId="390"/>
        </pc:sldMkLst>
        <pc:spChg chg="mod">
          <ac:chgData name="Saranya Palaniswamy" userId="973be20e-c43f-434f-97ed-92fa4baa28ec" providerId="ADAL" clId="{AABE7100-CB0E-464D-B8AE-E2F71F5CD62C}" dt="2023-01-05T14:10:22.929" v="36" actId="6549"/>
          <ac:spMkLst>
            <pc:docMk/>
            <pc:sldMk cId="1471981349" sldId="390"/>
            <ac:spMk id="19" creationId="{E3327596-9614-49D0-A97B-9B283236FDA1}"/>
          </ac:spMkLst>
        </pc:spChg>
      </pc:sldChg>
      <pc:sldChg chg="modSp mod modShow delCm modCm modNotesTx">
        <pc:chgData name="Saranya Palaniswamy" userId="973be20e-c43f-434f-97ed-92fa4baa28ec" providerId="ADAL" clId="{AABE7100-CB0E-464D-B8AE-E2F71F5CD62C}" dt="2023-02-23T10:41:11.493" v="8211" actId="729"/>
        <pc:sldMkLst>
          <pc:docMk/>
          <pc:sldMk cId="3679359218" sldId="391"/>
        </pc:sldMkLst>
        <pc:spChg chg="mod">
          <ac:chgData name="Saranya Palaniswamy" userId="973be20e-c43f-434f-97ed-92fa4baa28ec" providerId="ADAL" clId="{AABE7100-CB0E-464D-B8AE-E2F71F5CD62C}" dt="2023-02-21T13:29:15.376" v="8200" actId="20577"/>
          <ac:spMkLst>
            <pc:docMk/>
            <pc:sldMk cId="3679359218" sldId="391"/>
            <ac:spMk id="4" creationId="{F62A1FFE-9259-48AB-8CFD-C46E5AB9F375}"/>
          </ac:spMkLst>
        </pc:spChg>
        <pc:spChg chg="mod">
          <ac:chgData name="Saranya Palaniswamy" userId="973be20e-c43f-434f-97ed-92fa4baa28ec" providerId="ADAL" clId="{AABE7100-CB0E-464D-B8AE-E2F71F5CD62C}" dt="2023-01-06T10:15:38.535" v="669" actId="207"/>
          <ac:spMkLst>
            <pc:docMk/>
            <pc:sldMk cId="3679359218" sldId="391"/>
            <ac:spMk id="6" creationId="{9749960F-8A2B-4923-96FD-5DDE1FE69281}"/>
          </ac:spMkLst>
        </pc:spChg>
        <pc:spChg chg="mod">
          <ac:chgData name="Saranya Palaniswamy" userId="973be20e-c43f-434f-97ed-92fa4baa28ec" providerId="ADAL" clId="{AABE7100-CB0E-464D-B8AE-E2F71F5CD62C}" dt="2023-01-06T10:15:16.475" v="667" actId="207"/>
          <ac:spMkLst>
            <pc:docMk/>
            <pc:sldMk cId="3679359218" sldId="391"/>
            <ac:spMk id="7" creationId="{E7B15875-283B-40C5-9C13-F6B5BA3E0675}"/>
          </ac:spMkLst>
        </pc:spChg>
      </pc:sldChg>
      <pc:sldChg chg="modSp mod modShow">
        <pc:chgData name="Saranya Palaniswamy" userId="973be20e-c43f-434f-97ed-92fa4baa28ec" providerId="ADAL" clId="{AABE7100-CB0E-464D-B8AE-E2F71F5CD62C}" dt="2023-02-23T10:41:11.493" v="8211" actId="729"/>
        <pc:sldMkLst>
          <pc:docMk/>
          <pc:sldMk cId="250119926" sldId="392"/>
        </pc:sldMkLst>
        <pc:spChg chg="mod">
          <ac:chgData name="Saranya Palaniswamy" userId="973be20e-c43f-434f-97ed-92fa4baa28ec" providerId="ADAL" clId="{AABE7100-CB0E-464D-B8AE-E2F71F5CD62C}" dt="2023-01-27T13:53:56.909" v="5918" actId="20577"/>
          <ac:spMkLst>
            <pc:docMk/>
            <pc:sldMk cId="250119926" sldId="392"/>
            <ac:spMk id="2" creationId="{5B04C80A-E632-43FF-9A5F-2BBD18F402AB}"/>
          </ac:spMkLst>
        </pc:spChg>
      </pc:sldChg>
      <pc:sldChg chg="modSp mod modShow delCm modNotesTx">
        <pc:chgData name="Saranya Palaniswamy" userId="973be20e-c43f-434f-97ed-92fa4baa28ec" providerId="ADAL" clId="{AABE7100-CB0E-464D-B8AE-E2F71F5CD62C}" dt="2023-03-01T11:57:10.157" v="8477" actId="20577"/>
        <pc:sldMkLst>
          <pc:docMk/>
          <pc:sldMk cId="0" sldId="393"/>
        </pc:sldMkLst>
        <pc:spChg chg="mod">
          <ac:chgData name="Saranya Palaniswamy" userId="973be20e-c43f-434f-97ed-92fa4baa28ec" providerId="ADAL" clId="{AABE7100-CB0E-464D-B8AE-E2F71F5CD62C}" dt="2023-03-01T11:57:10.157" v="8477" actId="20577"/>
          <ac:spMkLst>
            <pc:docMk/>
            <pc:sldMk cId="0" sldId="393"/>
            <ac:spMk id="7" creationId="{7E16A42A-6DBE-408B-AD09-7A8B3ABE7B89}"/>
          </ac:spMkLst>
        </pc:spChg>
        <pc:spChg chg="mod">
          <ac:chgData name="Saranya Palaniswamy" userId="973be20e-c43f-434f-97ed-92fa4baa28ec" providerId="ADAL" clId="{AABE7100-CB0E-464D-B8AE-E2F71F5CD62C}" dt="2023-01-27T12:10:27.004" v="5712" actId="6549"/>
          <ac:spMkLst>
            <pc:docMk/>
            <pc:sldMk cId="0" sldId="393"/>
            <ac:spMk id="9" creationId="{EA5F15DE-7AB3-438C-A6B7-FC72EFDE0825}"/>
          </ac:spMkLst>
        </pc:spChg>
      </pc:sldChg>
      <pc:sldChg chg="modSp mod modShow delCm modCm modNotesTx">
        <pc:chgData name="Saranya Palaniswamy" userId="973be20e-c43f-434f-97ed-92fa4baa28ec" providerId="ADAL" clId="{AABE7100-CB0E-464D-B8AE-E2F71F5CD62C}" dt="2023-02-23T10:41:11.493" v="8211" actId="729"/>
        <pc:sldMkLst>
          <pc:docMk/>
          <pc:sldMk cId="0" sldId="394"/>
        </pc:sldMkLst>
        <pc:spChg chg="mod">
          <ac:chgData name="Saranya Palaniswamy" userId="973be20e-c43f-434f-97ed-92fa4baa28ec" providerId="ADAL" clId="{AABE7100-CB0E-464D-B8AE-E2F71F5CD62C}" dt="2023-01-27T12:11:15.892" v="5718" actId="207"/>
          <ac:spMkLst>
            <pc:docMk/>
            <pc:sldMk cId="0" sldId="394"/>
            <ac:spMk id="8" creationId="{FE62CFC2-B1A9-4D76-AD1C-4145F6007205}"/>
          </ac:spMkLst>
        </pc:spChg>
        <pc:spChg chg="mod">
          <ac:chgData name="Saranya Palaniswamy" userId="973be20e-c43f-434f-97ed-92fa4baa28ec" providerId="ADAL" clId="{AABE7100-CB0E-464D-B8AE-E2F71F5CD62C}" dt="2023-01-06T10:17:05.386" v="671" actId="207"/>
          <ac:spMkLst>
            <pc:docMk/>
            <pc:sldMk cId="0" sldId="394"/>
            <ac:spMk id="9" creationId="{58C25A9A-31D1-4952-982D-3B2BC384110A}"/>
          </ac:spMkLst>
        </pc:spChg>
      </pc:sldChg>
      <pc:sldChg chg="modSp mod modShow">
        <pc:chgData name="Saranya Palaniswamy" userId="973be20e-c43f-434f-97ed-92fa4baa28ec" providerId="ADAL" clId="{AABE7100-CB0E-464D-B8AE-E2F71F5CD62C}" dt="2023-04-14T13:19:58.172" v="9064" actId="20577"/>
        <pc:sldMkLst>
          <pc:docMk/>
          <pc:sldMk cId="0" sldId="395"/>
        </pc:sldMkLst>
        <pc:spChg chg="mod">
          <ac:chgData name="Saranya Palaniswamy" userId="973be20e-c43f-434f-97ed-92fa4baa28ec" providerId="ADAL" clId="{AABE7100-CB0E-464D-B8AE-E2F71F5CD62C}" dt="2023-04-14T13:19:58.172" v="9064" actId="20577"/>
          <ac:spMkLst>
            <pc:docMk/>
            <pc:sldMk cId="0" sldId="395"/>
            <ac:spMk id="3" creationId="{3E200D61-5C7B-46B5-93AD-DA89C584FC54}"/>
          </ac:spMkLst>
        </pc:spChg>
      </pc:sldChg>
      <pc:sldChg chg="addSp delSp modSp add mod modShow">
        <pc:chgData name="Saranya Palaniswamy" userId="973be20e-c43f-434f-97ed-92fa4baa28ec" providerId="ADAL" clId="{AABE7100-CB0E-464D-B8AE-E2F71F5CD62C}" dt="2023-02-23T10:41:11.493" v="8211" actId="729"/>
        <pc:sldMkLst>
          <pc:docMk/>
          <pc:sldMk cId="42728721" sldId="396"/>
        </pc:sldMkLst>
        <pc:spChg chg="mod">
          <ac:chgData name="Saranya Palaniswamy" userId="973be20e-c43f-434f-97ed-92fa4baa28ec" providerId="ADAL" clId="{AABE7100-CB0E-464D-B8AE-E2F71F5CD62C}" dt="2023-01-27T13:54:15.902" v="5926" actId="20577"/>
          <ac:spMkLst>
            <pc:docMk/>
            <pc:sldMk cId="42728721" sldId="396"/>
            <ac:spMk id="2" creationId="{5B04C80A-E632-43FF-9A5F-2BBD18F402AB}"/>
          </ac:spMkLst>
        </pc:spChg>
        <pc:spChg chg="add del">
          <ac:chgData name="Saranya Palaniswamy" userId="973be20e-c43f-434f-97ed-92fa4baa28ec" providerId="ADAL" clId="{AABE7100-CB0E-464D-B8AE-E2F71F5CD62C}" dt="2023-01-13T13:27:35.108" v="5586" actId="22"/>
          <ac:spMkLst>
            <pc:docMk/>
            <pc:sldMk cId="42728721" sldId="396"/>
            <ac:spMk id="4" creationId="{AAA01AE7-FE6E-45EA-93AF-B962B975FF08}"/>
          </ac:spMkLst>
        </pc:spChg>
      </pc:sldChg>
      <pc:sldChg chg="addSp delSp modSp add mod modShow modNotesTx">
        <pc:chgData name="Saranya Palaniswamy" userId="973be20e-c43f-434f-97ed-92fa4baa28ec" providerId="ADAL" clId="{AABE7100-CB0E-464D-B8AE-E2F71F5CD62C}" dt="2023-02-23T10:41:11.493" v="8211" actId="729"/>
        <pc:sldMkLst>
          <pc:docMk/>
          <pc:sldMk cId="2788448396" sldId="398"/>
        </pc:sldMkLst>
        <pc:spChg chg="mod">
          <ac:chgData name="Saranya Palaniswamy" userId="973be20e-c43f-434f-97ed-92fa4baa28ec" providerId="ADAL" clId="{AABE7100-CB0E-464D-B8AE-E2F71F5CD62C}" dt="2023-02-06T09:21:38.738" v="7112" actId="20577"/>
          <ac:spMkLst>
            <pc:docMk/>
            <pc:sldMk cId="2788448396" sldId="398"/>
            <ac:spMk id="10" creationId="{79552F2B-AF86-4F5B-ABD1-016D443518CF}"/>
          </ac:spMkLst>
        </pc:spChg>
        <pc:graphicFrameChg chg="add del">
          <ac:chgData name="Saranya Palaniswamy" userId="973be20e-c43f-434f-97ed-92fa4baa28ec" providerId="ADAL" clId="{AABE7100-CB0E-464D-B8AE-E2F71F5CD62C}" dt="2023-02-09T16:04:49.967" v="8123"/>
          <ac:graphicFrameMkLst>
            <pc:docMk/>
            <pc:sldMk cId="2788448396" sldId="398"/>
            <ac:graphicFrameMk id="2" creationId="{320E7F05-BBC9-E3B7-B6B6-BEABFF3F3175}"/>
          </ac:graphicFrameMkLst>
        </pc:graphicFrameChg>
        <pc:graphicFrameChg chg="modGraphic">
          <ac:chgData name="Saranya Palaniswamy" userId="973be20e-c43f-434f-97ed-92fa4baa28ec" providerId="ADAL" clId="{AABE7100-CB0E-464D-B8AE-E2F71F5CD62C}" dt="2023-02-01T11:37:43.929" v="7107" actId="207"/>
          <ac:graphicFrameMkLst>
            <pc:docMk/>
            <pc:sldMk cId="2788448396" sldId="398"/>
            <ac:graphicFrameMk id="6" creationId="{3F69531F-D05A-4675-BDAE-6C0243920252}"/>
          </ac:graphicFrameMkLst>
        </pc:graphicFrameChg>
      </pc:sldChg>
      <pc:sldChg chg="modSp add mod ord modShow modNotesTx">
        <pc:chgData name="Saranya Palaniswamy" userId="973be20e-c43f-434f-97ed-92fa4baa28ec" providerId="ADAL" clId="{AABE7100-CB0E-464D-B8AE-E2F71F5CD62C}" dt="2023-02-23T10:41:11.493" v="8211" actId="729"/>
        <pc:sldMkLst>
          <pc:docMk/>
          <pc:sldMk cId="3486927101" sldId="399"/>
        </pc:sldMkLst>
        <pc:spChg chg="mod">
          <ac:chgData name="Saranya Palaniswamy" userId="973be20e-c43f-434f-97ed-92fa4baa28ec" providerId="ADAL" clId="{AABE7100-CB0E-464D-B8AE-E2F71F5CD62C}" dt="2023-01-06T10:55:30.122" v="1208" actId="20577"/>
          <ac:spMkLst>
            <pc:docMk/>
            <pc:sldMk cId="3486927101" sldId="399"/>
            <ac:spMk id="5" creationId="{728DF015-4534-473E-9FE0-86D38C92B276}"/>
          </ac:spMkLst>
        </pc:spChg>
      </pc:sldChg>
      <pc:sldChg chg="modSp add del mod">
        <pc:chgData name="Saranya Palaniswamy" userId="973be20e-c43f-434f-97ed-92fa4baa28ec" providerId="ADAL" clId="{AABE7100-CB0E-464D-B8AE-E2F71F5CD62C}" dt="2023-01-18T09:55:45.648" v="5595" actId="47"/>
        <pc:sldMkLst>
          <pc:docMk/>
          <pc:sldMk cId="1833407487" sldId="400"/>
        </pc:sldMkLst>
        <pc:spChg chg="mod">
          <ac:chgData name="Saranya Palaniswamy" userId="973be20e-c43f-434f-97ed-92fa4baa28ec" providerId="ADAL" clId="{AABE7100-CB0E-464D-B8AE-E2F71F5CD62C}" dt="2023-01-06T13:16:55.758" v="4825" actId="20577"/>
          <ac:spMkLst>
            <pc:docMk/>
            <pc:sldMk cId="1833407487" sldId="400"/>
            <ac:spMk id="15" creationId="{ACF1FFCB-58E3-4A68-A75E-FE8B86C117DC}"/>
          </ac:spMkLst>
        </pc:spChg>
      </pc:sldChg>
      <pc:sldChg chg="modSp add del mod">
        <pc:chgData name="Saranya Palaniswamy" userId="973be20e-c43f-434f-97ed-92fa4baa28ec" providerId="ADAL" clId="{AABE7100-CB0E-464D-B8AE-E2F71F5CD62C}" dt="2023-01-18T09:55:46.827" v="5596" actId="47"/>
        <pc:sldMkLst>
          <pc:docMk/>
          <pc:sldMk cId="3340221826" sldId="401"/>
        </pc:sldMkLst>
        <pc:spChg chg="mod">
          <ac:chgData name="Saranya Palaniswamy" userId="973be20e-c43f-434f-97ed-92fa4baa28ec" providerId="ADAL" clId="{AABE7100-CB0E-464D-B8AE-E2F71F5CD62C}" dt="2023-01-06T10:39:02.131" v="971" actId="20577"/>
          <ac:spMkLst>
            <pc:docMk/>
            <pc:sldMk cId="3340221826" sldId="401"/>
            <ac:spMk id="11" creationId="{D2FFCCC7-D0F0-47D2-A96A-13C37830BCF7}"/>
          </ac:spMkLst>
        </pc:spChg>
      </pc:sldChg>
      <pc:sldChg chg="modSp add del mod">
        <pc:chgData name="Saranya Palaniswamy" userId="973be20e-c43f-434f-97ed-92fa4baa28ec" providerId="ADAL" clId="{AABE7100-CB0E-464D-B8AE-E2F71F5CD62C}" dt="2023-01-18T09:55:47.546" v="5597" actId="47"/>
        <pc:sldMkLst>
          <pc:docMk/>
          <pc:sldMk cId="888747285" sldId="402"/>
        </pc:sldMkLst>
        <pc:spChg chg="mod">
          <ac:chgData name="Saranya Palaniswamy" userId="973be20e-c43f-434f-97ed-92fa4baa28ec" providerId="ADAL" clId="{AABE7100-CB0E-464D-B8AE-E2F71F5CD62C}" dt="2023-01-06T10:40:17.559" v="973" actId="20577"/>
          <ac:spMkLst>
            <pc:docMk/>
            <pc:sldMk cId="888747285" sldId="402"/>
            <ac:spMk id="10" creationId="{081ABB76-1A1F-4D8D-97E0-DF37222AD2B3}"/>
          </ac:spMkLst>
        </pc:spChg>
      </pc:sldChg>
      <pc:sldChg chg="modSp add del mod">
        <pc:chgData name="Saranya Palaniswamy" userId="973be20e-c43f-434f-97ed-92fa4baa28ec" providerId="ADAL" clId="{AABE7100-CB0E-464D-B8AE-E2F71F5CD62C}" dt="2023-01-18T09:55:48.004" v="5598" actId="47"/>
        <pc:sldMkLst>
          <pc:docMk/>
          <pc:sldMk cId="1315601252" sldId="403"/>
        </pc:sldMkLst>
        <pc:spChg chg="mod">
          <ac:chgData name="Saranya Palaniswamy" userId="973be20e-c43f-434f-97ed-92fa4baa28ec" providerId="ADAL" clId="{AABE7100-CB0E-464D-B8AE-E2F71F5CD62C}" dt="2023-01-06T10:42:21.090" v="1031" actId="20577"/>
          <ac:spMkLst>
            <pc:docMk/>
            <pc:sldMk cId="1315601252" sldId="403"/>
            <ac:spMk id="7" creationId="{8099805F-686A-487C-9D44-BBF45C15B972}"/>
          </ac:spMkLst>
        </pc:spChg>
      </pc:sldChg>
      <pc:sldChg chg="modSp add del mod">
        <pc:chgData name="Saranya Palaniswamy" userId="973be20e-c43f-434f-97ed-92fa4baa28ec" providerId="ADAL" clId="{AABE7100-CB0E-464D-B8AE-E2F71F5CD62C}" dt="2023-01-18T09:55:48.571" v="5599" actId="47"/>
        <pc:sldMkLst>
          <pc:docMk/>
          <pc:sldMk cId="2203339231" sldId="404"/>
        </pc:sldMkLst>
        <pc:spChg chg="mod">
          <ac:chgData name="Saranya Palaniswamy" userId="973be20e-c43f-434f-97ed-92fa4baa28ec" providerId="ADAL" clId="{AABE7100-CB0E-464D-B8AE-E2F71F5CD62C}" dt="2023-01-06T10:45:08.061" v="1039" actId="20577"/>
          <ac:spMkLst>
            <pc:docMk/>
            <pc:sldMk cId="2203339231" sldId="404"/>
            <ac:spMk id="7" creationId="{F6CCF69B-9B73-443B-B5DD-84EE64CF5AD4}"/>
          </ac:spMkLst>
        </pc:spChg>
      </pc:sldChg>
      <pc:sldChg chg="modSp add del mod">
        <pc:chgData name="Saranya Palaniswamy" userId="973be20e-c43f-434f-97ed-92fa4baa28ec" providerId="ADAL" clId="{AABE7100-CB0E-464D-B8AE-E2F71F5CD62C}" dt="2023-01-18T09:55:49.174" v="5600" actId="47"/>
        <pc:sldMkLst>
          <pc:docMk/>
          <pc:sldMk cId="3277549573" sldId="405"/>
        </pc:sldMkLst>
        <pc:spChg chg="mod">
          <ac:chgData name="Saranya Palaniswamy" userId="973be20e-c43f-434f-97ed-92fa4baa28ec" providerId="ADAL" clId="{AABE7100-CB0E-464D-B8AE-E2F71F5CD62C}" dt="2023-01-06T10:46:08.765" v="1041" actId="20577"/>
          <ac:spMkLst>
            <pc:docMk/>
            <pc:sldMk cId="3277549573" sldId="405"/>
            <ac:spMk id="7" creationId="{37675207-CF3B-4550-8AC2-B2A1F875A93E}"/>
          </ac:spMkLst>
        </pc:spChg>
      </pc:sldChg>
      <pc:sldChg chg="addSp modSp add mod ord modShow modNotesTx">
        <pc:chgData name="Saranya Palaniswamy" userId="973be20e-c43f-434f-97ed-92fa4baa28ec" providerId="ADAL" clId="{AABE7100-CB0E-464D-B8AE-E2F71F5CD62C}" dt="2023-02-23T10:41:11.493" v="8211" actId="729"/>
        <pc:sldMkLst>
          <pc:docMk/>
          <pc:sldMk cId="2280170745" sldId="406"/>
        </pc:sldMkLst>
        <pc:spChg chg="mod">
          <ac:chgData name="Saranya Palaniswamy" userId="973be20e-c43f-434f-97ed-92fa4baa28ec" providerId="ADAL" clId="{AABE7100-CB0E-464D-B8AE-E2F71F5CD62C}" dt="2023-01-06T10:57:56.293" v="1224" actId="14100"/>
          <ac:spMkLst>
            <pc:docMk/>
            <pc:sldMk cId="2280170745" sldId="406"/>
            <ac:spMk id="7" creationId="{72BECC5C-C54E-469D-B106-D2EACC45AD3E}"/>
          </ac:spMkLst>
        </pc:spChg>
        <pc:spChg chg="mod">
          <ac:chgData name="Saranya Palaniswamy" userId="973be20e-c43f-434f-97ed-92fa4baa28ec" providerId="ADAL" clId="{AABE7100-CB0E-464D-B8AE-E2F71F5CD62C}" dt="2023-01-06T10:57:21.896" v="1222" actId="6549"/>
          <ac:spMkLst>
            <pc:docMk/>
            <pc:sldMk cId="2280170745" sldId="406"/>
            <ac:spMk id="10" creationId="{D00116E7-D31E-435C-8BA1-DB479D496C67}"/>
          </ac:spMkLst>
        </pc:spChg>
        <pc:spChg chg="add mod">
          <ac:chgData name="Saranya Palaniswamy" userId="973be20e-c43f-434f-97ed-92fa4baa28ec" providerId="ADAL" clId="{AABE7100-CB0E-464D-B8AE-E2F71F5CD62C}" dt="2023-01-06T10:57:46.413" v="1223" actId="1076"/>
          <ac:spMkLst>
            <pc:docMk/>
            <pc:sldMk cId="2280170745" sldId="406"/>
            <ac:spMk id="11" creationId="{C71E7F8C-5F28-4232-8CCC-CBD3F530B214}"/>
          </ac:spMkLst>
        </pc:spChg>
      </pc:sldChg>
      <pc:sldChg chg="addSp modSp add mod ord modShow delCm modNotesTx">
        <pc:chgData name="Saranya Palaniswamy" userId="973be20e-c43f-434f-97ed-92fa4baa28ec" providerId="ADAL" clId="{AABE7100-CB0E-464D-B8AE-E2F71F5CD62C}" dt="2023-02-23T11:43:04.092" v="8274" actId="6549"/>
        <pc:sldMkLst>
          <pc:docMk/>
          <pc:sldMk cId="0" sldId="407"/>
        </pc:sldMkLst>
        <pc:spChg chg="add mod">
          <ac:chgData name="Saranya Palaniswamy" userId="973be20e-c43f-434f-97ed-92fa4baa28ec" providerId="ADAL" clId="{AABE7100-CB0E-464D-B8AE-E2F71F5CD62C}" dt="2023-01-06T10:59:09.295" v="1253" actId="1038"/>
          <ac:spMkLst>
            <pc:docMk/>
            <pc:sldMk cId="0" sldId="407"/>
            <ac:spMk id="7" creationId="{C40C7ADC-E894-4C30-8A9F-942447D79186}"/>
          </ac:spMkLst>
        </pc:spChg>
        <pc:spChg chg="add mod">
          <ac:chgData name="Saranya Palaniswamy" userId="973be20e-c43f-434f-97ed-92fa4baa28ec" providerId="ADAL" clId="{AABE7100-CB0E-464D-B8AE-E2F71F5CD62C}" dt="2023-02-01T10:15:59.944" v="7012" actId="1076"/>
          <ac:spMkLst>
            <pc:docMk/>
            <pc:sldMk cId="0" sldId="407"/>
            <ac:spMk id="8" creationId="{168B9A58-AF4F-432C-87A5-4C9CB6260243}"/>
          </ac:spMkLst>
        </pc:spChg>
        <pc:spChg chg="add mod">
          <ac:chgData name="Saranya Palaniswamy" userId="973be20e-c43f-434f-97ed-92fa4baa28ec" providerId="ADAL" clId="{AABE7100-CB0E-464D-B8AE-E2F71F5CD62C}" dt="2023-02-23T11:43:04.092" v="8274" actId="6549"/>
          <ac:spMkLst>
            <pc:docMk/>
            <pc:sldMk cId="0" sldId="407"/>
            <ac:spMk id="9" creationId="{50978D5F-07F9-489A-BDE9-27B93199B897}"/>
          </ac:spMkLst>
        </pc:spChg>
        <pc:graphicFrameChg chg="add mod modGraphic">
          <ac:chgData name="Saranya Palaniswamy" userId="973be20e-c43f-434f-97ed-92fa4baa28ec" providerId="ADAL" clId="{AABE7100-CB0E-464D-B8AE-E2F71F5CD62C}" dt="2023-02-01T10:04:22.986" v="6752" actId="20577"/>
          <ac:graphicFrameMkLst>
            <pc:docMk/>
            <pc:sldMk cId="0" sldId="407"/>
            <ac:graphicFrameMk id="5" creationId="{C4C3AFD7-48FB-7525-B458-4FECE69AB6F1}"/>
          </ac:graphicFrameMkLst>
        </pc:graphicFrameChg>
        <pc:graphicFrameChg chg="add mod modGraphic">
          <ac:chgData name="Saranya Palaniswamy" userId="973be20e-c43f-434f-97ed-92fa4baa28ec" providerId="ADAL" clId="{AABE7100-CB0E-464D-B8AE-E2F71F5CD62C}" dt="2023-02-01T10:04:28.225" v="6755" actId="20577"/>
          <ac:graphicFrameMkLst>
            <pc:docMk/>
            <pc:sldMk cId="0" sldId="407"/>
            <ac:graphicFrameMk id="10" creationId="{B2C2E56A-7DE3-B366-F0B2-2026F55FB44F}"/>
          </ac:graphicFrameMkLst>
        </pc:graphicFrameChg>
        <pc:picChg chg="mod">
          <ac:chgData name="Saranya Palaniswamy" userId="973be20e-c43f-434f-97ed-92fa4baa28ec" providerId="ADAL" clId="{AABE7100-CB0E-464D-B8AE-E2F71F5CD62C}" dt="2023-01-06T11:57:24.284" v="1990" actId="1076"/>
          <ac:picMkLst>
            <pc:docMk/>
            <pc:sldMk cId="0" sldId="407"/>
            <ac:picMk id="2" creationId="{00000000-0000-0000-0000-000000000000}"/>
          </ac:picMkLst>
        </pc:picChg>
        <pc:picChg chg="mod">
          <ac:chgData name="Saranya Palaniswamy" userId="973be20e-c43f-434f-97ed-92fa4baa28ec" providerId="ADAL" clId="{AABE7100-CB0E-464D-B8AE-E2F71F5CD62C}" dt="2023-01-06T11:57:34.452" v="1992" actId="1076"/>
          <ac:picMkLst>
            <pc:docMk/>
            <pc:sldMk cId="0" sldId="407"/>
            <ac:picMk id="3" creationId="{00000000-0000-0000-0000-000000000000}"/>
          </ac:picMkLst>
        </pc:picChg>
      </pc:sldChg>
      <pc:sldChg chg="addSp delSp modSp add mod modShow modNotesTx">
        <pc:chgData name="Saranya Palaniswamy" userId="973be20e-c43f-434f-97ed-92fa4baa28ec" providerId="ADAL" clId="{AABE7100-CB0E-464D-B8AE-E2F71F5CD62C}" dt="2023-02-23T10:41:11.493" v="8211" actId="729"/>
        <pc:sldMkLst>
          <pc:docMk/>
          <pc:sldMk cId="0" sldId="408"/>
        </pc:sldMkLst>
        <pc:spChg chg="add mod">
          <ac:chgData name="Saranya Palaniswamy" userId="973be20e-c43f-434f-97ed-92fa4baa28ec" providerId="ADAL" clId="{AABE7100-CB0E-464D-B8AE-E2F71F5CD62C}" dt="2023-01-06T10:59:18.036" v="1256"/>
          <ac:spMkLst>
            <pc:docMk/>
            <pc:sldMk cId="0" sldId="408"/>
            <ac:spMk id="7" creationId="{65BC8D9A-7C29-4A91-90FD-293BAD979C25}"/>
          </ac:spMkLst>
        </pc:spChg>
        <pc:spChg chg="add del mod">
          <ac:chgData name="Saranya Palaniswamy" userId="973be20e-c43f-434f-97ed-92fa4baa28ec" providerId="ADAL" clId="{AABE7100-CB0E-464D-B8AE-E2F71F5CD62C}" dt="2023-01-06T12:21:41.036" v="3871"/>
          <ac:spMkLst>
            <pc:docMk/>
            <pc:sldMk cId="0" sldId="408"/>
            <ac:spMk id="8" creationId="{70B89408-6640-49BF-8653-F4C7237BEDFA}"/>
          </ac:spMkLst>
        </pc:spChg>
        <pc:spChg chg="add mod">
          <ac:chgData name="Saranya Palaniswamy" userId="973be20e-c43f-434f-97ed-92fa4baa28ec" providerId="ADAL" clId="{AABE7100-CB0E-464D-B8AE-E2F71F5CD62C}" dt="2023-02-20T10:43:13.479" v="8174" actId="1076"/>
          <ac:spMkLst>
            <pc:docMk/>
            <pc:sldMk cId="0" sldId="408"/>
            <ac:spMk id="9" creationId="{749F7D9A-EB43-42A2-8417-6B41AFE3AA0C}"/>
          </ac:spMkLst>
        </pc:spChg>
        <pc:spChg chg="add mod">
          <ac:chgData name="Saranya Palaniswamy" userId="973be20e-c43f-434f-97ed-92fa4baa28ec" providerId="ADAL" clId="{AABE7100-CB0E-464D-B8AE-E2F71F5CD62C}" dt="2023-02-01T10:09:22.854" v="6841" actId="1076"/>
          <ac:spMkLst>
            <pc:docMk/>
            <pc:sldMk cId="0" sldId="408"/>
            <ac:spMk id="10" creationId="{92AC1863-FE96-41AA-A9E4-831AC836F039}"/>
          </ac:spMkLst>
        </pc:spChg>
        <pc:graphicFrameChg chg="add mod modGraphic">
          <ac:chgData name="Saranya Palaniswamy" userId="973be20e-c43f-434f-97ed-92fa4baa28ec" providerId="ADAL" clId="{AABE7100-CB0E-464D-B8AE-E2F71F5CD62C}" dt="2023-02-01T10:08:13.601" v="6839" actId="20577"/>
          <ac:graphicFrameMkLst>
            <pc:docMk/>
            <pc:sldMk cId="0" sldId="408"/>
            <ac:graphicFrameMk id="5" creationId="{0A1C78E5-ED10-1490-4DA6-D304A71FEAA9}"/>
          </ac:graphicFrameMkLst>
        </pc:graphicFrameChg>
        <pc:graphicFrameChg chg="add del mod">
          <ac:chgData name="Saranya Palaniswamy" userId="973be20e-c43f-434f-97ed-92fa4baa28ec" providerId="ADAL" clId="{AABE7100-CB0E-464D-B8AE-E2F71F5CD62C}" dt="2023-02-01T10:09:18.821" v="6840" actId="478"/>
          <ac:graphicFrameMkLst>
            <pc:docMk/>
            <pc:sldMk cId="0" sldId="408"/>
            <ac:graphicFrameMk id="8" creationId="{77CD6B13-D982-2151-5AF6-480B8DA00F08}"/>
          </ac:graphicFrameMkLst>
        </pc:graphicFrameChg>
      </pc:sldChg>
      <pc:sldChg chg="addSp modSp add mod ord modShow delCm modNotesTx">
        <pc:chgData name="Saranya Palaniswamy" userId="973be20e-c43f-434f-97ed-92fa4baa28ec" providerId="ADAL" clId="{AABE7100-CB0E-464D-B8AE-E2F71F5CD62C}" dt="2023-02-23T10:41:11.493" v="8211" actId="729"/>
        <pc:sldMkLst>
          <pc:docMk/>
          <pc:sldMk cId="3095245965" sldId="409"/>
        </pc:sldMkLst>
        <pc:spChg chg="mod">
          <ac:chgData name="Saranya Palaniswamy" userId="973be20e-c43f-434f-97ed-92fa4baa28ec" providerId="ADAL" clId="{AABE7100-CB0E-464D-B8AE-E2F71F5CD62C}" dt="2023-01-06T11:57:03.865" v="1986" actId="6549"/>
          <ac:spMkLst>
            <pc:docMk/>
            <pc:sldMk cId="3095245965" sldId="409"/>
            <ac:spMk id="11" creationId="{231E3859-F257-4FA5-9081-3DDA06716773}"/>
          </ac:spMkLst>
        </pc:spChg>
        <pc:spChg chg="mod">
          <ac:chgData name="Saranya Palaniswamy" userId="973be20e-c43f-434f-97ed-92fa4baa28ec" providerId="ADAL" clId="{AABE7100-CB0E-464D-B8AE-E2F71F5CD62C}" dt="2023-01-06T13:20:03.113" v="4862" actId="207"/>
          <ac:spMkLst>
            <pc:docMk/>
            <pc:sldMk cId="3095245965" sldId="409"/>
            <ac:spMk id="13" creationId="{9FF5E6AC-F1F2-4A15-945D-11FFC89AA293}"/>
          </ac:spMkLst>
        </pc:spChg>
        <pc:spChg chg="add mod">
          <ac:chgData name="Saranya Palaniswamy" userId="973be20e-c43f-434f-97ed-92fa4baa28ec" providerId="ADAL" clId="{AABE7100-CB0E-464D-B8AE-E2F71F5CD62C}" dt="2023-01-06T10:59:22.039" v="1258"/>
          <ac:spMkLst>
            <pc:docMk/>
            <pc:sldMk cId="3095245965" sldId="409"/>
            <ac:spMk id="14" creationId="{24B81ECC-0DF1-4604-9D53-71B520117218}"/>
          </ac:spMkLst>
        </pc:spChg>
      </pc:sldChg>
      <pc:sldChg chg="addSp modSp add mod ord modShow delCm modNotesTx">
        <pc:chgData name="Saranya Palaniswamy" userId="973be20e-c43f-434f-97ed-92fa4baa28ec" providerId="ADAL" clId="{AABE7100-CB0E-464D-B8AE-E2F71F5CD62C}" dt="2023-02-23T10:41:11.493" v="8211" actId="729"/>
        <pc:sldMkLst>
          <pc:docMk/>
          <pc:sldMk cId="3059667965" sldId="410"/>
        </pc:sldMkLst>
        <pc:spChg chg="add mod">
          <ac:chgData name="Saranya Palaniswamy" userId="973be20e-c43f-434f-97ed-92fa4baa28ec" providerId="ADAL" clId="{AABE7100-CB0E-464D-B8AE-E2F71F5CD62C}" dt="2023-01-27T14:21:11.159" v="5927"/>
          <ac:spMkLst>
            <pc:docMk/>
            <pc:sldMk cId="3059667965" sldId="410"/>
            <ac:spMk id="6" creationId="{4FEF2F2A-3F1B-4B77-9EBE-2E1E94B8A5C7}"/>
          </ac:spMkLst>
        </pc:spChg>
      </pc:sldChg>
      <pc:sldChg chg="addSp modSp add mod modShow delCm modNotesTx">
        <pc:chgData name="Saranya Palaniswamy" userId="973be20e-c43f-434f-97ed-92fa4baa28ec" providerId="ADAL" clId="{AABE7100-CB0E-464D-B8AE-E2F71F5CD62C}" dt="2023-02-23T10:41:11.493" v="8211" actId="729"/>
        <pc:sldMkLst>
          <pc:docMk/>
          <pc:sldMk cId="1305634541" sldId="415"/>
        </pc:sldMkLst>
        <pc:spChg chg="add mod">
          <ac:chgData name="Saranya Palaniswamy" userId="973be20e-c43f-434f-97ed-92fa4baa28ec" providerId="ADAL" clId="{AABE7100-CB0E-464D-B8AE-E2F71F5CD62C}" dt="2023-01-06T10:59:20.414" v="1257"/>
          <ac:spMkLst>
            <pc:docMk/>
            <pc:sldMk cId="1305634541" sldId="415"/>
            <ac:spMk id="12" creationId="{891FE4F7-FFA6-460C-99C7-FECF615A0A48}"/>
          </ac:spMkLst>
        </pc:spChg>
        <pc:picChg chg="mod">
          <ac:chgData name="Saranya Palaniswamy" userId="973be20e-c43f-434f-97ed-92fa4baa28ec" providerId="ADAL" clId="{AABE7100-CB0E-464D-B8AE-E2F71F5CD62C}" dt="2023-02-06T09:33:50.008" v="7117" actId="1076"/>
          <ac:picMkLst>
            <pc:docMk/>
            <pc:sldMk cId="1305634541" sldId="415"/>
            <ac:picMk id="10" creationId="{879A63B2-CEAF-4F3C-8921-E936A8BAC4C5}"/>
          </ac:picMkLst>
        </pc:picChg>
      </pc:sldChg>
      <pc:sldChg chg="add del ord">
        <pc:chgData name="Saranya Palaniswamy" userId="973be20e-c43f-434f-97ed-92fa4baa28ec" providerId="ADAL" clId="{AABE7100-CB0E-464D-B8AE-E2F71F5CD62C}" dt="2023-01-27T12:06:05.235" v="5685" actId="47"/>
        <pc:sldMkLst>
          <pc:docMk/>
          <pc:sldMk cId="4110914424" sldId="416"/>
        </pc:sldMkLst>
      </pc:sldChg>
      <pc:sldChg chg="add del ord modNotesTx">
        <pc:chgData name="Saranya Palaniswamy" userId="973be20e-c43f-434f-97ed-92fa4baa28ec" providerId="ADAL" clId="{AABE7100-CB0E-464D-B8AE-E2F71F5CD62C}" dt="2023-02-22T15:01:09.846" v="8202" actId="2696"/>
        <pc:sldMkLst>
          <pc:docMk/>
          <pc:sldMk cId="2030358953" sldId="417"/>
        </pc:sldMkLst>
      </pc:sldChg>
      <pc:sldChg chg="addSp delSp modSp add del mod ord modNotesTx">
        <pc:chgData name="Saranya Palaniswamy" userId="973be20e-c43f-434f-97ed-92fa4baa28ec" providerId="ADAL" clId="{AABE7100-CB0E-464D-B8AE-E2F71F5CD62C}" dt="2023-02-22T15:01:09.846" v="8202" actId="2696"/>
        <pc:sldMkLst>
          <pc:docMk/>
          <pc:sldMk cId="45017348" sldId="418"/>
        </pc:sldMkLst>
        <pc:picChg chg="del">
          <ac:chgData name="Saranya Palaniswamy" userId="973be20e-c43f-434f-97ed-92fa4baa28ec" providerId="ADAL" clId="{AABE7100-CB0E-464D-B8AE-E2F71F5CD62C}" dt="2023-01-27T12:19:30.197" v="5751" actId="478"/>
          <ac:picMkLst>
            <pc:docMk/>
            <pc:sldMk cId="45017348" sldId="418"/>
            <ac:picMk id="6" creationId="{D8E6A95C-A3C3-45D3-AA2F-68814410624D}"/>
          </ac:picMkLst>
        </pc:picChg>
        <pc:picChg chg="add mod">
          <ac:chgData name="Saranya Palaniswamy" userId="973be20e-c43f-434f-97ed-92fa4baa28ec" providerId="ADAL" clId="{AABE7100-CB0E-464D-B8AE-E2F71F5CD62C}" dt="2023-01-27T12:19:31.207" v="5752"/>
          <ac:picMkLst>
            <pc:docMk/>
            <pc:sldMk cId="45017348" sldId="418"/>
            <ac:picMk id="10" creationId="{338B109B-E10F-4D99-AEEF-80A0FB425AAD}"/>
          </ac:picMkLst>
        </pc:picChg>
      </pc:sldChg>
      <pc:sldChg chg="addSp delSp modSp add del mod ord delCm modNotesTx">
        <pc:chgData name="Saranya Palaniswamy" userId="973be20e-c43f-434f-97ed-92fa4baa28ec" providerId="ADAL" clId="{AABE7100-CB0E-464D-B8AE-E2F71F5CD62C}" dt="2023-02-22T15:01:09.846" v="8202" actId="2696"/>
        <pc:sldMkLst>
          <pc:docMk/>
          <pc:sldMk cId="3027442421" sldId="419"/>
        </pc:sldMkLst>
        <pc:picChg chg="add mod modCrop">
          <ac:chgData name="Saranya Palaniswamy" userId="973be20e-c43f-434f-97ed-92fa4baa28ec" providerId="ADAL" clId="{AABE7100-CB0E-464D-B8AE-E2F71F5CD62C}" dt="2023-01-27T12:19:16.446" v="5750" actId="732"/>
          <ac:picMkLst>
            <pc:docMk/>
            <pc:sldMk cId="3027442421" sldId="419"/>
            <ac:picMk id="9" creationId="{336DD930-60FA-4497-B01D-A09362299612}"/>
          </ac:picMkLst>
        </pc:picChg>
        <pc:picChg chg="del">
          <ac:chgData name="Saranya Palaniswamy" userId="973be20e-c43f-434f-97ed-92fa4baa28ec" providerId="ADAL" clId="{AABE7100-CB0E-464D-B8AE-E2F71F5CD62C}" dt="2023-01-27T12:19:06.717" v="5746" actId="478"/>
          <ac:picMkLst>
            <pc:docMk/>
            <pc:sldMk cId="3027442421" sldId="419"/>
            <ac:picMk id="14" creationId="{505A3B09-7D2F-4793-BE60-2B4091082ACB}"/>
          </ac:picMkLst>
        </pc:picChg>
      </pc:sldChg>
      <pc:sldChg chg="delSp modSp add del mod ord modNotesTx">
        <pc:chgData name="Saranya Palaniswamy" userId="973be20e-c43f-434f-97ed-92fa4baa28ec" providerId="ADAL" clId="{AABE7100-CB0E-464D-B8AE-E2F71F5CD62C}" dt="2023-02-09T15:38:10.296" v="7829" actId="47"/>
        <pc:sldMkLst>
          <pc:docMk/>
          <pc:sldMk cId="1571675748" sldId="420"/>
        </pc:sldMkLst>
        <pc:spChg chg="mod">
          <ac:chgData name="Saranya Palaniswamy" userId="973be20e-c43f-434f-97ed-92fa4baa28ec" providerId="ADAL" clId="{AABE7100-CB0E-464D-B8AE-E2F71F5CD62C}" dt="2023-01-27T12:07:09.736" v="5703" actId="14100"/>
          <ac:spMkLst>
            <pc:docMk/>
            <pc:sldMk cId="1571675748" sldId="420"/>
            <ac:spMk id="4" creationId="{546F50C8-1C94-49CD-A84B-3761EDA08172}"/>
          </ac:spMkLst>
        </pc:spChg>
        <pc:spChg chg="mod">
          <ac:chgData name="Saranya Palaniswamy" userId="973be20e-c43f-434f-97ed-92fa4baa28ec" providerId="ADAL" clId="{AABE7100-CB0E-464D-B8AE-E2F71F5CD62C}" dt="2023-01-27T12:07:07.160" v="5702" actId="1076"/>
          <ac:spMkLst>
            <pc:docMk/>
            <pc:sldMk cId="1571675748" sldId="420"/>
            <ac:spMk id="6" creationId="{E2F4E471-3384-459D-8F24-13FEE935F4F8}"/>
          </ac:spMkLst>
        </pc:spChg>
        <pc:spChg chg="del">
          <ac:chgData name="Saranya Palaniswamy" userId="973be20e-c43f-434f-97ed-92fa4baa28ec" providerId="ADAL" clId="{AABE7100-CB0E-464D-B8AE-E2F71F5CD62C}" dt="2023-01-23T10:56:57.636" v="5657" actId="478"/>
          <ac:spMkLst>
            <pc:docMk/>
            <pc:sldMk cId="1571675748" sldId="420"/>
            <ac:spMk id="11" creationId="{A79C6DB9-854B-4207-97A8-C7963D150170}"/>
          </ac:spMkLst>
        </pc:spChg>
        <pc:graphicFrameChg chg="mod">
          <ac:chgData name="Saranya Palaniswamy" userId="973be20e-c43f-434f-97ed-92fa4baa28ec" providerId="ADAL" clId="{AABE7100-CB0E-464D-B8AE-E2F71F5CD62C}" dt="2023-01-27T12:07:01.648" v="5699" actId="14100"/>
          <ac:graphicFrameMkLst>
            <pc:docMk/>
            <pc:sldMk cId="1571675748" sldId="420"/>
            <ac:graphicFrameMk id="8" creationId="{05E6955A-5482-483D-B8CB-77F8595C3CD3}"/>
          </ac:graphicFrameMkLst>
        </pc:graphicFrameChg>
      </pc:sldChg>
      <pc:sldChg chg="add mod modShow modNotesTx">
        <pc:chgData name="Saranya Palaniswamy" userId="973be20e-c43f-434f-97ed-92fa4baa28ec" providerId="ADAL" clId="{AABE7100-CB0E-464D-B8AE-E2F71F5CD62C}" dt="2023-02-23T10:41:11.493" v="8211" actId="729"/>
        <pc:sldMkLst>
          <pc:docMk/>
          <pc:sldMk cId="1847976760" sldId="421"/>
        </pc:sldMkLst>
      </pc:sldChg>
      <pc:sldChg chg="add mod modShow modNotesTx">
        <pc:chgData name="Saranya Palaniswamy" userId="973be20e-c43f-434f-97ed-92fa4baa28ec" providerId="ADAL" clId="{AABE7100-CB0E-464D-B8AE-E2F71F5CD62C}" dt="2023-02-23T10:41:11.493" v="8211" actId="729"/>
        <pc:sldMkLst>
          <pc:docMk/>
          <pc:sldMk cId="6769663" sldId="422"/>
        </pc:sldMkLst>
      </pc:sldChg>
      <pc:sldChg chg="add del">
        <pc:chgData name="Saranya Palaniswamy" userId="973be20e-c43f-434f-97ed-92fa4baa28ec" providerId="ADAL" clId="{AABE7100-CB0E-464D-B8AE-E2F71F5CD62C}" dt="2023-01-13T13:28:45.201" v="5591" actId="47"/>
        <pc:sldMkLst>
          <pc:docMk/>
          <pc:sldMk cId="2605065289" sldId="422"/>
        </pc:sldMkLst>
      </pc:sldChg>
      <pc:sldChg chg="add mod modShow modNotesTx">
        <pc:chgData name="Saranya Palaniswamy" userId="973be20e-c43f-434f-97ed-92fa4baa28ec" providerId="ADAL" clId="{AABE7100-CB0E-464D-B8AE-E2F71F5CD62C}" dt="2023-02-23T10:41:11.493" v="8211" actId="729"/>
        <pc:sldMkLst>
          <pc:docMk/>
          <pc:sldMk cId="2848627825" sldId="423"/>
        </pc:sldMkLst>
      </pc:sldChg>
      <pc:sldChg chg="modSp add mod ord modShow">
        <pc:chgData name="Saranya Palaniswamy" userId="973be20e-c43f-434f-97ed-92fa4baa28ec" providerId="ADAL" clId="{AABE7100-CB0E-464D-B8AE-E2F71F5CD62C}" dt="2023-02-23T10:41:11.493" v="8211" actId="729"/>
        <pc:sldMkLst>
          <pc:docMk/>
          <pc:sldMk cId="579085448" sldId="424"/>
        </pc:sldMkLst>
        <pc:spChg chg="mod">
          <ac:chgData name="Saranya Palaniswamy" userId="973be20e-c43f-434f-97ed-92fa4baa28ec" providerId="ADAL" clId="{AABE7100-CB0E-464D-B8AE-E2F71F5CD62C}" dt="2023-01-30T14:12:43.012" v="5954" actId="20577"/>
          <ac:spMkLst>
            <pc:docMk/>
            <pc:sldMk cId="579085448" sldId="424"/>
            <ac:spMk id="4" creationId="{546F50C8-1C94-49CD-A84B-3761EDA08172}"/>
          </ac:spMkLst>
        </pc:spChg>
      </pc:sldChg>
      <pc:sldChg chg="add mod modShow modNotesTx">
        <pc:chgData name="Saranya Palaniswamy" userId="973be20e-c43f-434f-97ed-92fa4baa28ec" providerId="ADAL" clId="{AABE7100-CB0E-464D-B8AE-E2F71F5CD62C}" dt="2023-02-23T10:41:11.493" v="8211" actId="729"/>
        <pc:sldMkLst>
          <pc:docMk/>
          <pc:sldMk cId="526913445" sldId="425"/>
        </pc:sldMkLst>
      </pc:sldChg>
      <pc:sldChg chg="add mod modShow modNotesTx">
        <pc:chgData name="Saranya Palaniswamy" userId="973be20e-c43f-434f-97ed-92fa4baa28ec" providerId="ADAL" clId="{AABE7100-CB0E-464D-B8AE-E2F71F5CD62C}" dt="2023-02-23T10:41:11.493" v="8211" actId="729"/>
        <pc:sldMkLst>
          <pc:docMk/>
          <pc:sldMk cId="1076787898" sldId="426"/>
        </pc:sldMkLst>
      </pc:sldChg>
      <pc:sldChg chg="add mod modShow delCm modNotesTx">
        <pc:chgData name="Saranya Palaniswamy" userId="973be20e-c43f-434f-97ed-92fa4baa28ec" providerId="ADAL" clId="{AABE7100-CB0E-464D-B8AE-E2F71F5CD62C}" dt="2023-02-23T10:41:11.493" v="8211" actId="729"/>
        <pc:sldMkLst>
          <pc:docMk/>
          <pc:sldMk cId="1885700133" sldId="427"/>
        </pc:sldMkLst>
      </pc:sldChg>
      <pc:sldChg chg="add mod modShow modNotesTx">
        <pc:chgData name="Saranya Palaniswamy" userId="973be20e-c43f-434f-97ed-92fa4baa28ec" providerId="ADAL" clId="{AABE7100-CB0E-464D-B8AE-E2F71F5CD62C}" dt="2023-02-23T10:41:11.493" v="8211" actId="729"/>
        <pc:sldMkLst>
          <pc:docMk/>
          <pc:sldMk cId="4111549126" sldId="428"/>
        </pc:sldMkLst>
      </pc:sldChg>
      <pc:sldChg chg="add mod modShow modNotesTx">
        <pc:chgData name="Saranya Palaniswamy" userId="973be20e-c43f-434f-97ed-92fa4baa28ec" providerId="ADAL" clId="{AABE7100-CB0E-464D-B8AE-E2F71F5CD62C}" dt="2023-02-23T10:41:11.493" v="8211" actId="729"/>
        <pc:sldMkLst>
          <pc:docMk/>
          <pc:sldMk cId="2290215808" sldId="429"/>
        </pc:sldMkLst>
      </pc:sldChg>
      <pc:sldChg chg="add mod modShow modNotesTx">
        <pc:chgData name="Saranya Palaniswamy" userId="973be20e-c43f-434f-97ed-92fa4baa28ec" providerId="ADAL" clId="{AABE7100-CB0E-464D-B8AE-E2F71F5CD62C}" dt="2023-02-23T10:41:11.493" v="8211" actId="729"/>
        <pc:sldMkLst>
          <pc:docMk/>
          <pc:sldMk cId="3900117876" sldId="430"/>
        </pc:sldMkLst>
      </pc:sldChg>
      <pc:sldChg chg="add mod modShow modNotesTx">
        <pc:chgData name="Saranya Palaniswamy" userId="973be20e-c43f-434f-97ed-92fa4baa28ec" providerId="ADAL" clId="{AABE7100-CB0E-464D-B8AE-E2F71F5CD62C}" dt="2023-02-23T10:41:11.493" v="8211" actId="729"/>
        <pc:sldMkLst>
          <pc:docMk/>
          <pc:sldMk cId="634383079" sldId="431"/>
        </pc:sldMkLst>
      </pc:sldChg>
      <pc:sldChg chg="add mod modShow modNotesTx">
        <pc:chgData name="Saranya Palaniswamy" userId="973be20e-c43f-434f-97ed-92fa4baa28ec" providerId="ADAL" clId="{AABE7100-CB0E-464D-B8AE-E2F71F5CD62C}" dt="2023-02-23T10:41:11.493" v="8211" actId="729"/>
        <pc:sldMkLst>
          <pc:docMk/>
          <pc:sldMk cId="1304696518" sldId="432"/>
        </pc:sldMkLst>
      </pc:sldChg>
      <pc:sldChg chg="add del">
        <pc:chgData name="Saranya Palaniswamy" userId="973be20e-c43f-434f-97ed-92fa4baa28ec" providerId="ADAL" clId="{AABE7100-CB0E-464D-B8AE-E2F71F5CD62C}" dt="2023-01-27T16:27:59.238" v="5934" actId="47"/>
        <pc:sldMkLst>
          <pc:docMk/>
          <pc:sldMk cId="338432889" sldId="433"/>
        </pc:sldMkLst>
      </pc:sldChg>
      <pc:sldChg chg="add del">
        <pc:chgData name="Saranya Palaniswamy" userId="973be20e-c43f-434f-97ed-92fa4baa28ec" providerId="ADAL" clId="{AABE7100-CB0E-464D-B8AE-E2F71F5CD62C}" dt="2023-01-27T16:28:04.229" v="5935" actId="47"/>
        <pc:sldMkLst>
          <pc:docMk/>
          <pc:sldMk cId="2892395469" sldId="434"/>
        </pc:sldMkLst>
      </pc:sldChg>
      <pc:sldChg chg="modSp add mod modShow">
        <pc:chgData name="Saranya Palaniswamy" userId="973be20e-c43f-434f-97ed-92fa4baa28ec" providerId="ADAL" clId="{AABE7100-CB0E-464D-B8AE-E2F71F5CD62C}" dt="2023-02-23T10:41:11.493" v="8211" actId="729"/>
        <pc:sldMkLst>
          <pc:docMk/>
          <pc:sldMk cId="1315888082" sldId="435"/>
        </pc:sldMkLst>
        <pc:spChg chg="mod">
          <ac:chgData name="Saranya Palaniswamy" userId="973be20e-c43f-434f-97ed-92fa4baa28ec" providerId="ADAL" clId="{AABE7100-CB0E-464D-B8AE-E2F71F5CD62C}" dt="2023-01-27T13:54:10.065" v="5924" actId="20577"/>
          <ac:spMkLst>
            <pc:docMk/>
            <pc:sldMk cId="1315888082" sldId="435"/>
            <ac:spMk id="2" creationId="{5B04C80A-E632-43FF-9A5F-2BBD18F402AB}"/>
          </ac:spMkLst>
        </pc:spChg>
      </pc:sldChg>
      <pc:sldChg chg="add del ord">
        <pc:chgData name="Saranya Palaniswamy" userId="973be20e-c43f-434f-97ed-92fa4baa28ec" providerId="ADAL" clId="{AABE7100-CB0E-464D-B8AE-E2F71F5CD62C}" dt="2023-01-27T16:33:35.011" v="5942" actId="47"/>
        <pc:sldMkLst>
          <pc:docMk/>
          <pc:sldMk cId="3207660649" sldId="436"/>
        </pc:sldMkLst>
      </pc:sldChg>
      <pc:sldChg chg="add del">
        <pc:chgData name="Saranya Palaniswamy" userId="973be20e-c43f-434f-97ed-92fa4baa28ec" providerId="ADAL" clId="{AABE7100-CB0E-464D-B8AE-E2F71F5CD62C}" dt="2023-01-27T16:27:55.148" v="5930" actId="47"/>
        <pc:sldMkLst>
          <pc:docMk/>
          <pc:sldMk cId="1157633068" sldId="437"/>
        </pc:sldMkLst>
      </pc:sldChg>
      <pc:sldChg chg="add del">
        <pc:chgData name="Saranya Palaniswamy" userId="973be20e-c43f-434f-97ed-92fa4baa28ec" providerId="ADAL" clId="{AABE7100-CB0E-464D-B8AE-E2F71F5CD62C}" dt="2023-01-27T16:27:56.128" v="5931" actId="47"/>
        <pc:sldMkLst>
          <pc:docMk/>
          <pc:sldMk cId="520897698" sldId="438"/>
        </pc:sldMkLst>
      </pc:sldChg>
      <pc:sldChg chg="add del">
        <pc:chgData name="Saranya Palaniswamy" userId="973be20e-c43f-434f-97ed-92fa4baa28ec" providerId="ADAL" clId="{AABE7100-CB0E-464D-B8AE-E2F71F5CD62C}" dt="2023-01-27T16:27:57.061" v="5932" actId="47"/>
        <pc:sldMkLst>
          <pc:docMk/>
          <pc:sldMk cId="2361054704" sldId="439"/>
        </pc:sldMkLst>
      </pc:sldChg>
      <pc:sldChg chg="add del">
        <pc:chgData name="Saranya Palaniswamy" userId="973be20e-c43f-434f-97ed-92fa4baa28ec" providerId="ADAL" clId="{AABE7100-CB0E-464D-B8AE-E2F71F5CD62C}" dt="2023-01-27T16:27:57.904" v="5933" actId="47"/>
        <pc:sldMkLst>
          <pc:docMk/>
          <pc:sldMk cId="2182634355" sldId="440"/>
        </pc:sldMkLst>
      </pc:sldChg>
      <pc:sldChg chg="addSp modSp add del mod modShow delCm modNotesTx">
        <pc:chgData name="Saranya Palaniswamy" userId="973be20e-c43f-434f-97ed-92fa4baa28ec" providerId="ADAL" clId="{AABE7100-CB0E-464D-B8AE-E2F71F5CD62C}" dt="2023-02-23T10:41:11.493" v="8211" actId="729"/>
        <pc:sldMkLst>
          <pc:docMk/>
          <pc:sldMk cId="4086099282" sldId="441"/>
        </pc:sldMkLst>
        <pc:spChg chg="mod">
          <ac:chgData name="Saranya Palaniswamy" userId="973be20e-c43f-434f-97ed-92fa4baa28ec" providerId="ADAL" clId="{AABE7100-CB0E-464D-B8AE-E2F71F5CD62C}" dt="2023-02-03T16:04:46.147" v="7109" actId="207"/>
          <ac:spMkLst>
            <pc:docMk/>
            <pc:sldMk cId="4086099282" sldId="441"/>
            <ac:spMk id="7" creationId="{671ABBDC-20E8-4358-B3F1-63E1AA16FDF0}"/>
          </ac:spMkLst>
        </pc:spChg>
        <pc:spChg chg="add mod">
          <ac:chgData name="Saranya Palaniswamy" userId="973be20e-c43f-434f-97ed-92fa4baa28ec" providerId="ADAL" clId="{AABE7100-CB0E-464D-B8AE-E2F71F5CD62C}" dt="2023-01-23T10:58:18.805" v="5676" actId="20577"/>
          <ac:spMkLst>
            <pc:docMk/>
            <pc:sldMk cId="4086099282" sldId="441"/>
            <ac:spMk id="7" creationId="{F0DFADD9-2C44-4C21-8984-C2C23FFF9EAC}"/>
          </ac:spMkLst>
        </pc:spChg>
        <pc:spChg chg="mod">
          <ac:chgData name="Saranya Palaniswamy" userId="973be20e-c43f-434f-97ed-92fa4baa28ec" providerId="ADAL" clId="{AABE7100-CB0E-464D-B8AE-E2F71F5CD62C}" dt="2023-02-03T16:04:55.223" v="7110" actId="207"/>
          <ac:spMkLst>
            <pc:docMk/>
            <pc:sldMk cId="4086099282" sldId="441"/>
            <ac:spMk id="9" creationId="{3D3700E7-21CE-40D6-B05F-BD404AA47E4C}"/>
          </ac:spMkLst>
        </pc:spChg>
      </pc:sldChg>
      <pc:sldChg chg="modSp add del mod modShow">
        <pc:chgData name="Saranya Palaniswamy" userId="973be20e-c43f-434f-97ed-92fa4baa28ec" providerId="ADAL" clId="{AABE7100-CB0E-464D-B8AE-E2F71F5CD62C}" dt="2023-03-01T12:01:22.220" v="8478" actId="2696"/>
        <pc:sldMkLst>
          <pc:docMk/>
          <pc:sldMk cId="4091109243" sldId="443"/>
        </pc:sldMkLst>
        <pc:spChg chg="mod">
          <ac:chgData name="Saranya Palaniswamy" userId="973be20e-c43f-434f-97ed-92fa4baa28ec" providerId="ADAL" clId="{AABE7100-CB0E-464D-B8AE-E2F71F5CD62C}" dt="2023-01-27T12:13:55.898" v="5732" actId="20577"/>
          <ac:spMkLst>
            <pc:docMk/>
            <pc:sldMk cId="4091109243" sldId="443"/>
            <ac:spMk id="4" creationId="{A613B3C3-0B88-46EA-8EB6-12F4C84A11B1}"/>
          </ac:spMkLst>
        </pc:spChg>
      </pc:sldChg>
      <pc:sldChg chg="modSp add del mod modShow">
        <pc:chgData name="Saranya Palaniswamy" userId="973be20e-c43f-434f-97ed-92fa4baa28ec" providerId="ADAL" clId="{AABE7100-CB0E-464D-B8AE-E2F71F5CD62C}" dt="2023-03-01T12:01:22.220" v="8478" actId="2696"/>
        <pc:sldMkLst>
          <pc:docMk/>
          <pc:sldMk cId="3060977435" sldId="444"/>
        </pc:sldMkLst>
        <pc:spChg chg="mod">
          <ac:chgData name="Saranya Palaniswamy" userId="973be20e-c43f-434f-97ed-92fa4baa28ec" providerId="ADAL" clId="{AABE7100-CB0E-464D-B8AE-E2F71F5CD62C}" dt="2023-01-27T12:14:56.677" v="5733" actId="20577"/>
          <ac:spMkLst>
            <pc:docMk/>
            <pc:sldMk cId="3060977435" sldId="444"/>
            <ac:spMk id="4" creationId="{753C6341-5985-40EF-8A31-31FF8A89E04E}"/>
          </ac:spMkLst>
        </pc:spChg>
      </pc:sldChg>
      <pc:sldChg chg="add mod modShow modNotesTx">
        <pc:chgData name="Saranya Palaniswamy" userId="973be20e-c43f-434f-97ed-92fa4baa28ec" providerId="ADAL" clId="{AABE7100-CB0E-464D-B8AE-E2F71F5CD62C}" dt="2023-02-23T10:41:11.493" v="8211" actId="729"/>
        <pc:sldMkLst>
          <pc:docMk/>
          <pc:sldMk cId="2655132005" sldId="445"/>
        </pc:sldMkLst>
      </pc:sldChg>
      <pc:sldChg chg="add mod modShow modNotesTx">
        <pc:chgData name="Saranya Palaniswamy" userId="973be20e-c43f-434f-97ed-92fa4baa28ec" providerId="ADAL" clId="{AABE7100-CB0E-464D-B8AE-E2F71F5CD62C}" dt="2023-02-23T10:41:11.493" v="8211" actId="729"/>
        <pc:sldMkLst>
          <pc:docMk/>
          <pc:sldMk cId="627861456" sldId="446"/>
        </pc:sldMkLst>
      </pc:sldChg>
      <pc:sldChg chg="modSp add del mod modShow">
        <pc:chgData name="Saranya Palaniswamy" userId="973be20e-c43f-434f-97ed-92fa4baa28ec" providerId="ADAL" clId="{AABE7100-CB0E-464D-B8AE-E2F71F5CD62C}" dt="2023-03-01T12:01:22.220" v="8478" actId="2696"/>
        <pc:sldMkLst>
          <pc:docMk/>
          <pc:sldMk cId="1175636887" sldId="447"/>
        </pc:sldMkLst>
        <pc:spChg chg="mod">
          <ac:chgData name="Saranya Palaniswamy" userId="973be20e-c43f-434f-97ed-92fa4baa28ec" providerId="ADAL" clId="{AABE7100-CB0E-464D-B8AE-E2F71F5CD62C}" dt="2023-01-27T13:53:46.609" v="5914" actId="20577"/>
          <ac:spMkLst>
            <pc:docMk/>
            <pc:sldMk cId="1175636887" sldId="447"/>
            <ac:spMk id="2" creationId="{5B04C80A-E632-43FF-9A5F-2BBD18F402AB}"/>
          </ac:spMkLst>
        </pc:spChg>
      </pc:sldChg>
      <pc:sldChg chg="add del mod modShow">
        <pc:chgData name="Saranya Palaniswamy" userId="973be20e-c43f-434f-97ed-92fa4baa28ec" providerId="ADAL" clId="{AABE7100-CB0E-464D-B8AE-E2F71F5CD62C}" dt="2023-03-01T12:01:22.220" v="8478" actId="2696"/>
        <pc:sldMkLst>
          <pc:docMk/>
          <pc:sldMk cId="2550545337" sldId="448"/>
        </pc:sldMkLst>
      </pc:sldChg>
      <pc:sldChg chg="addSp delSp modSp add del mod modShow modNotesTx">
        <pc:chgData name="Saranya Palaniswamy" userId="973be20e-c43f-434f-97ed-92fa4baa28ec" providerId="ADAL" clId="{AABE7100-CB0E-464D-B8AE-E2F71F5CD62C}" dt="2023-03-30T11:38:12.634" v="8879" actId="20577"/>
        <pc:sldMkLst>
          <pc:docMk/>
          <pc:sldMk cId="794733596" sldId="449"/>
        </pc:sldMkLst>
        <pc:spChg chg="mod">
          <ac:chgData name="Saranya Palaniswamy" userId="973be20e-c43f-434f-97ed-92fa4baa28ec" providerId="ADAL" clId="{AABE7100-CB0E-464D-B8AE-E2F71F5CD62C}" dt="2023-02-01T11:32:16.695" v="7095" actId="1076"/>
          <ac:spMkLst>
            <pc:docMk/>
            <pc:sldMk cId="794733596" sldId="449"/>
            <ac:spMk id="12" creationId="{DBB75F59-3D4B-4146-A1D0-673DC337A762}"/>
          </ac:spMkLst>
        </pc:spChg>
        <pc:graphicFrameChg chg="add del mod modGraphic">
          <ac:chgData name="Saranya Palaniswamy" userId="973be20e-c43f-434f-97ed-92fa4baa28ec" providerId="ADAL" clId="{AABE7100-CB0E-464D-B8AE-E2F71F5CD62C}" dt="2023-02-01T11:32:16.329" v="7094"/>
          <ac:graphicFrameMkLst>
            <pc:docMk/>
            <pc:sldMk cId="794733596" sldId="449"/>
            <ac:graphicFrameMk id="3" creationId="{16B97963-53D7-F7C9-82C2-4AAF00C3553D}"/>
          </ac:graphicFrameMkLst>
        </pc:graphicFrameChg>
        <pc:picChg chg="add mod">
          <ac:chgData name="Saranya Palaniswamy" userId="973be20e-c43f-434f-97ed-92fa4baa28ec" providerId="ADAL" clId="{AABE7100-CB0E-464D-B8AE-E2F71F5CD62C}" dt="2023-03-30T10:55:16.508" v="8571" actId="1076"/>
          <ac:picMkLst>
            <pc:docMk/>
            <pc:sldMk cId="794733596" sldId="449"/>
            <ac:picMk id="3" creationId="{135D5E24-47AC-1620-B728-ED4208D78C74}"/>
          </ac:picMkLst>
        </pc:picChg>
        <pc:picChg chg="del">
          <ac:chgData name="Saranya Palaniswamy" userId="973be20e-c43f-434f-97ed-92fa4baa28ec" providerId="ADAL" clId="{AABE7100-CB0E-464D-B8AE-E2F71F5CD62C}" dt="2023-03-30T10:55:03.209" v="8565" actId="478"/>
          <ac:picMkLst>
            <pc:docMk/>
            <pc:sldMk cId="794733596" sldId="449"/>
            <ac:picMk id="10" creationId="{F290CB5A-C3EB-4367-8435-38179E91CEAE}"/>
          </ac:picMkLst>
        </pc:picChg>
      </pc:sldChg>
      <pc:sldChg chg="addSp delSp modSp add mod modShow modNotesTx">
        <pc:chgData name="Saranya Palaniswamy" userId="973be20e-c43f-434f-97ed-92fa4baa28ec" providerId="ADAL" clId="{AABE7100-CB0E-464D-B8AE-E2F71F5CD62C}" dt="2023-03-30T11:38:11.163" v="8878" actId="20577"/>
        <pc:sldMkLst>
          <pc:docMk/>
          <pc:sldMk cId="4216496205" sldId="450"/>
        </pc:sldMkLst>
        <pc:picChg chg="add mod">
          <ac:chgData name="Saranya Palaniswamy" userId="973be20e-c43f-434f-97ed-92fa4baa28ec" providerId="ADAL" clId="{AABE7100-CB0E-464D-B8AE-E2F71F5CD62C}" dt="2023-03-30T11:02:05.234" v="8589" actId="1076"/>
          <ac:picMkLst>
            <pc:docMk/>
            <pc:sldMk cId="4216496205" sldId="450"/>
            <ac:picMk id="2" creationId="{B73CBDF7-F9C4-01AE-36F8-AD0BA99EEE58}"/>
          </ac:picMkLst>
        </pc:picChg>
        <pc:picChg chg="del">
          <ac:chgData name="Saranya Palaniswamy" userId="973be20e-c43f-434f-97ed-92fa4baa28ec" providerId="ADAL" clId="{AABE7100-CB0E-464D-B8AE-E2F71F5CD62C}" dt="2023-03-30T11:01:50.491" v="8584" actId="478"/>
          <ac:picMkLst>
            <pc:docMk/>
            <pc:sldMk cId="4216496205" sldId="450"/>
            <ac:picMk id="13" creationId="{0AA7ADBD-760B-47BE-8C44-4B9EB9393DFF}"/>
          </ac:picMkLst>
        </pc:picChg>
      </pc:sldChg>
      <pc:sldChg chg="addSp delSp modSp add del mod modShow delCm modNotesTx">
        <pc:chgData name="Saranya Palaniswamy" userId="973be20e-c43f-434f-97ed-92fa4baa28ec" providerId="ADAL" clId="{AABE7100-CB0E-464D-B8AE-E2F71F5CD62C}" dt="2023-03-30T11:38:16.866" v="8881" actId="20577"/>
        <pc:sldMkLst>
          <pc:docMk/>
          <pc:sldMk cId="2045724115" sldId="451"/>
        </pc:sldMkLst>
        <pc:picChg chg="add mod">
          <ac:chgData name="Saranya Palaniswamy" userId="973be20e-c43f-434f-97ed-92fa4baa28ec" providerId="ADAL" clId="{AABE7100-CB0E-464D-B8AE-E2F71F5CD62C}" dt="2023-03-30T11:02:37.610" v="8600" actId="1076"/>
          <ac:picMkLst>
            <pc:docMk/>
            <pc:sldMk cId="2045724115" sldId="451"/>
            <ac:picMk id="2" creationId="{4EBC0D56-E2F6-0A0F-DFC0-1582CF257C7E}"/>
          </ac:picMkLst>
        </pc:picChg>
        <pc:picChg chg="add del mod">
          <ac:chgData name="Saranya Palaniswamy" userId="973be20e-c43f-434f-97ed-92fa4baa28ec" providerId="ADAL" clId="{AABE7100-CB0E-464D-B8AE-E2F71F5CD62C}" dt="2023-02-23T15:26:39.572" v="8280" actId="478"/>
          <ac:picMkLst>
            <pc:docMk/>
            <pc:sldMk cId="2045724115" sldId="451"/>
            <ac:picMk id="3" creationId="{6AF45038-E547-E84E-E4BF-DCEB2F169022}"/>
          </ac:picMkLst>
        </pc:picChg>
        <pc:picChg chg="add del mod">
          <ac:chgData name="Saranya Palaniswamy" userId="973be20e-c43f-434f-97ed-92fa4baa28ec" providerId="ADAL" clId="{AABE7100-CB0E-464D-B8AE-E2F71F5CD62C}" dt="2023-02-23T15:27:21.031" v="8284" actId="478"/>
          <ac:picMkLst>
            <pc:docMk/>
            <pc:sldMk cId="2045724115" sldId="451"/>
            <ac:picMk id="6" creationId="{D13ADB69-1318-6F6B-81E2-9DF8CEAB2C3C}"/>
          </ac:picMkLst>
        </pc:picChg>
        <pc:picChg chg="del">
          <ac:chgData name="Saranya Palaniswamy" userId="973be20e-c43f-434f-97ed-92fa4baa28ec" providerId="ADAL" clId="{AABE7100-CB0E-464D-B8AE-E2F71F5CD62C}" dt="2023-02-23T15:28:39.295" v="8288" actId="478"/>
          <ac:picMkLst>
            <pc:docMk/>
            <pc:sldMk cId="2045724115" sldId="451"/>
            <ac:picMk id="10" creationId="{BA759885-ECE2-4EE8-90BE-D300982A63D0}"/>
          </ac:picMkLst>
        </pc:picChg>
        <pc:picChg chg="add del mod">
          <ac:chgData name="Saranya Palaniswamy" userId="973be20e-c43f-434f-97ed-92fa4baa28ec" providerId="ADAL" clId="{AABE7100-CB0E-464D-B8AE-E2F71F5CD62C}" dt="2023-02-23T16:25:05.126" v="8298" actId="478"/>
          <ac:picMkLst>
            <pc:docMk/>
            <pc:sldMk cId="2045724115" sldId="451"/>
            <ac:picMk id="13" creationId="{35E29636-6BCF-B853-3D65-2EBE74555009}"/>
          </ac:picMkLst>
        </pc:picChg>
        <pc:picChg chg="del">
          <ac:chgData name="Saranya Palaniswamy" userId="973be20e-c43f-434f-97ed-92fa4baa28ec" providerId="ADAL" clId="{AABE7100-CB0E-464D-B8AE-E2F71F5CD62C}" dt="2023-02-23T15:26:32.417" v="8275" actId="478"/>
          <ac:picMkLst>
            <pc:docMk/>
            <pc:sldMk cId="2045724115" sldId="451"/>
            <ac:picMk id="14" creationId="{D598BA51-485F-479F-BA58-01B76667E0C2}"/>
          </ac:picMkLst>
        </pc:picChg>
        <pc:picChg chg="add del mod">
          <ac:chgData name="Saranya Palaniswamy" userId="973be20e-c43f-434f-97ed-92fa4baa28ec" providerId="ADAL" clId="{AABE7100-CB0E-464D-B8AE-E2F71F5CD62C}" dt="2023-02-23T16:24:29.917" v="8292" actId="478"/>
          <ac:picMkLst>
            <pc:docMk/>
            <pc:sldMk cId="2045724115" sldId="451"/>
            <ac:picMk id="16" creationId="{2018EAD5-5C63-E11C-C111-0F622F0FB5DC}"/>
          </ac:picMkLst>
        </pc:picChg>
        <pc:picChg chg="add mod">
          <ac:chgData name="Saranya Palaniswamy" userId="973be20e-c43f-434f-97ed-92fa4baa28ec" providerId="ADAL" clId="{AABE7100-CB0E-464D-B8AE-E2F71F5CD62C}" dt="2023-02-23T16:24:39.468" v="8297" actId="1076"/>
          <ac:picMkLst>
            <pc:docMk/>
            <pc:sldMk cId="2045724115" sldId="451"/>
            <ac:picMk id="17" creationId="{EFF41C7D-1B88-F706-1865-BD888BFDCCBD}"/>
          </ac:picMkLst>
        </pc:picChg>
        <pc:picChg chg="add del mod">
          <ac:chgData name="Saranya Palaniswamy" userId="973be20e-c43f-434f-97ed-92fa4baa28ec" providerId="ADAL" clId="{AABE7100-CB0E-464D-B8AE-E2F71F5CD62C}" dt="2023-03-30T11:02:18.078" v="8590" actId="478"/>
          <ac:picMkLst>
            <pc:docMk/>
            <pc:sldMk cId="2045724115" sldId="451"/>
            <ac:picMk id="18" creationId="{8BB2E9BB-4A73-9C31-6621-816E98AE690E}"/>
          </ac:picMkLst>
        </pc:picChg>
      </pc:sldChg>
      <pc:sldChg chg="addSp delSp modSp add del mod modShow modNotesTx">
        <pc:chgData name="Saranya Palaniswamy" userId="973be20e-c43f-434f-97ed-92fa4baa28ec" providerId="ADAL" clId="{AABE7100-CB0E-464D-B8AE-E2F71F5CD62C}" dt="2023-03-30T11:38:24.188" v="8885" actId="20577"/>
        <pc:sldMkLst>
          <pc:docMk/>
          <pc:sldMk cId="3674746159" sldId="452"/>
        </pc:sldMkLst>
        <pc:picChg chg="add mod">
          <ac:chgData name="Saranya Palaniswamy" userId="973be20e-c43f-434f-97ed-92fa4baa28ec" providerId="ADAL" clId="{AABE7100-CB0E-464D-B8AE-E2F71F5CD62C}" dt="2023-03-30T11:00:50.747" v="8577" actId="1076"/>
          <ac:picMkLst>
            <pc:docMk/>
            <pc:sldMk cId="3674746159" sldId="452"/>
            <ac:picMk id="2" creationId="{3F851FCB-4487-0EDB-A1DF-8D05013D61C1}"/>
          </ac:picMkLst>
        </pc:picChg>
        <pc:picChg chg="add mod">
          <ac:chgData name="Saranya Palaniswamy" userId="973be20e-c43f-434f-97ed-92fa4baa28ec" providerId="ADAL" clId="{AABE7100-CB0E-464D-B8AE-E2F71F5CD62C}" dt="2023-03-30T11:03:11.034" v="8607" actId="1076"/>
          <ac:picMkLst>
            <pc:docMk/>
            <pc:sldMk cId="3674746159" sldId="452"/>
            <ac:picMk id="3" creationId="{E579333A-2F62-A943-2B86-472AC9B7BB8A}"/>
          </ac:picMkLst>
        </pc:picChg>
        <pc:picChg chg="del">
          <ac:chgData name="Saranya Palaniswamy" userId="973be20e-c43f-434f-97ed-92fa4baa28ec" providerId="ADAL" clId="{AABE7100-CB0E-464D-B8AE-E2F71F5CD62C}" dt="2023-03-30T11:00:41.046" v="8572" actId="478"/>
          <ac:picMkLst>
            <pc:docMk/>
            <pc:sldMk cId="3674746159" sldId="452"/>
            <ac:picMk id="8" creationId="{93A82E9E-3C04-4C71-AD0F-D5BF6A146709}"/>
          </ac:picMkLst>
        </pc:picChg>
        <pc:picChg chg="del">
          <ac:chgData name="Saranya Palaniswamy" userId="973be20e-c43f-434f-97ed-92fa4baa28ec" providerId="ADAL" clId="{AABE7100-CB0E-464D-B8AE-E2F71F5CD62C}" dt="2023-03-30T11:03:00.854" v="8601" actId="478"/>
          <ac:picMkLst>
            <pc:docMk/>
            <pc:sldMk cId="3674746159" sldId="452"/>
            <ac:picMk id="12" creationId="{D8796BA9-EDE5-4B82-90F1-5D730974883A}"/>
          </ac:picMkLst>
        </pc:picChg>
      </pc:sldChg>
      <pc:sldChg chg="addSp delSp modSp add del mod modShow delCm modNotesTx">
        <pc:chgData name="Saranya Palaniswamy" userId="973be20e-c43f-434f-97ed-92fa4baa28ec" providerId="ADAL" clId="{AABE7100-CB0E-464D-B8AE-E2F71F5CD62C}" dt="2023-03-30T11:38:20.544" v="8883" actId="20577"/>
        <pc:sldMkLst>
          <pc:docMk/>
          <pc:sldMk cId="2415389742" sldId="453"/>
        </pc:sldMkLst>
        <pc:picChg chg="add mod">
          <ac:chgData name="Saranya Palaniswamy" userId="973be20e-c43f-434f-97ed-92fa4baa28ec" providerId="ADAL" clId="{AABE7100-CB0E-464D-B8AE-E2F71F5CD62C}" dt="2023-03-30T11:01:20.619" v="8583" actId="1076"/>
          <ac:picMkLst>
            <pc:docMk/>
            <pc:sldMk cId="2415389742" sldId="453"/>
            <ac:picMk id="2" creationId="{B5373920-0B3E-09DE-00BA-F8C7D817ECCC}"/>
          </ac:picMkLst>
        </pc:picChg>
        <pc:picChg chg="add mod">
          <ac:chgData name="Saranya Palaniswamy" userId="973be20e-c43f-434f-97ed-92fa4baa28ec" providerId="ADAL" clId="{AABE7100-CB0E-464D-B8AE-E2F71F5CD62C}" dt="2023-03-30T11:03:32.906" v="8611" actId="1076"/>
          <ac:picMkLst>
            <pc:docMk/>
            <pc:sldMk cId="2415389742" sldId="453"/>
            <ac:picMk id="3" creationId="{4BD9AA47-1AA2-E0E2-7FCA-7E14DBFB8068}"/>
          </ac:picMkLst>
        </pc:picChg>
        <pc:picChg chg="del">
          <ac:chgData name="Saranya Palaniswamy" userId="973be20e-c43f-434f-97ed-92fa4baa28ec" providerId="ADAL" clId="{AABE7100-CB0E-464D-B8AE-E2F71F5CD62C}" dt="2023-03-30T11:03:26.782" v="8608" actId="478"/>
          <ac:picMkLst>
            <pc:docMk/>
            <pc:sldMk cId="2415389742" sldId="453"/>
            <ac:picMk id="10" creationId="{A2C915C9-6882-4818-8FE1-9851CF7E047F}"/>
          </ac:picMkLst>
        </pc:picChg>
        <pc:picChg chg="del">
          <ac:chgData name="Saranya Palaniswamy" userId="973be20e-c43f-434f-97ed-92fa4baa28ec" providerId="ADAL" clId="{AABE7100-CB0E-464D-B8AE-E2F71F5CD62C}" dt="2023-03-30T11:01:11.706" v="8578" actId="478"/>
          <ac:picMkLst>
            <pc:docMk/>
            <pc:sldMk cId="2415389742" sldId="453"/>
            <ac:picMk id="13" creationId="{9BAADBB9-2D78-4627-9E6C-85BDD4614A82}"/>
          </ac:picMkLst>
        </pc:picChg>
      </pc:sldChg>
      <pc:sldChg chg="add del mod modShow modNotesTx">
        <pc:chgData name="Saranya Palaniswamy" userId="973be20e-c43f-434f-97ed-92fa4baa28ec" providerId="ADAL" clId="{AABE7100-CB0E-464D-B8AE-E2F71F5CD62C}" dt="2023-03-01T12:02:21.824" v="8479" actId="2696"/>
        <pc:sldMkLst>
          <pc:docMk/>
          <pc:sldMk cId="3732223958" sldId="454"/>
        </pc:sldMkLst>
      </pc:sldChg>
      <pc:sldChg chg="add del mod modShow modNotesTx">
        <pc:chgData name="Saranya Palaniswamy" userId="973be20e-c43f-434f-97ed-92fa4baa28ec" providerId="ADAL" clId="{AABE7100-CB0E-464D-B8AE-E2F71F5CD62C}" dt="2023-03-01T12:02:21.824" v="8479" actId="2696"/>
        <pc:sldMkLst>
          <pc:docMk/>
          <pc:sldMk cId="2486720239" sldId="455"/>
        </pc:sldMkLst>
      </pc:sldChg>
      <pc:sldChg chg="delSp modSp add del mod modShow modNotesTx">
        <pc:chgData name="Saranya Palaniswamy" userId="973be20e-c43f-434f-97ed-92fa4baa28ec" providerId="ADAL" clId="{AABE7100-CB0E-464D-B8AE-E2F71F5CD62C}" dt="2023-03-01T12:02:21.824" v="8479" actId="2696"/>
        <pc:sldMkLst>
          <pc:docMk/>
          <pc:sldMk cId="1821778615" sldId="456"/>
        </pc:sldMkLst>
        <pc:spChg chg="mod">
          <ac:chgData name="Saranya Palaniswamy" userId="973be20e-c43f-434f-97ed-92fa4baa28ec" providerId="ADAL" clId="{AABE7100-CB0E-464D-B8AE-E2F71F5CD62C}" dt="2023-01-27T12:06:37.556" v="5695" actId="14100"/>
          <ac:spMkLst>
            <pc:docMk/>
            <pc:sldMk cId="1821778615" sldId="456"/>
            <ac:spMk id="4" creationId="{546F50C8-1C94-49CD-A84B-3761EDA08172}"/>
          </ac:spMkLst>
        </pc:spChg>
        <pc:spChg chg="mod">
          <ac:chgData name="Saranya Palaniswamy" userId="973be20e-c43f-434f-97ed-92fa4baa28ec" providerId="ADAL" clId="{AABE7100-CB0E-464D-B8AE-E2F71F5CD62C}" dt="2023-01-27T12:06:31.255" v="5693" actId="1076"/>
          <ac:spMkLst>
            <pc:docMk/>
            <pc:sldMk cId="1821778615" sldId="456"/>
            <ac:spMk id="6" creationId="{8F3AB9B0-B660-4F90-BB73-E36286D62255}"/>
          </ac:spMkLst>
        </pc:spChg>
        <pc:spChg chg="del">
          <ac:chgData name="Saranya Palaniswamy" userId="973be20e-c43f-434f-97ed-92fa4baa28ec" providerId="ADAL" clId="{AABE7100-CB0E-464D-B8AE-E2F71F5CD62C}" dt="2023-01-27T12:06:18.741" v="5687" actId="478"/>
          <ac:spMkLst>
            <pc:docMk/>
            <pc:sldMk cId="1821778615" sldId="456"/>
            <ac:spMk id="11" creationId="{A79C6DB9-854B-4207-97A8-C7963D150170}"/>
          </ac:spMkLst>
        </pc:spChg>
        <pc:picChg chg="mod">
          <ac:chgData name="Saranya Palaniswamy" userId="973be20e-c43f-434f-97ed-92fa4baa28ec" providerId="ADAL" clId="{AABE7100-CB0E-464D-B8AE-E2F71F5CD62C}" dt="2023-01-27T12:06:28.502" v="5692" actId="14100"/>
          <ac:picMkLst>
            <pc:docMk/>
            <pc:sldMk cId="1821778615" sldId="456"/>
            <ac:picMk id="15" creationId="{8DFBB0B5-FD55-460B-9C0F-E9692FBD5456}"/>
          </ac:picMkLst>
        </pc:picChg>
      </pc:sldChg>
      <pc:sldChg chg="modSp add del mod">
        <pc:chgData name="Saranya Palaniswamy" userId="973be20e-c43f-434f-97ed-92fa4baa28ec" providerId="ADAL" clId="{AABE7100-CB0E-464D-B8AE-E2F71F5CD62C}" dt="2023-02-01T09:27:23.202" v="6592" actId="47"/>
        <pc:sldMkLst>
          <pc:docMk/>
          <pc:sldMk cId="2059523868" sldId="457"/>
        </pc:sldMkLst>
        <pc:spChg chg="mod">
          <ac:chgData name="Saranya Palaniswamy" userId="973be20e-c43f-434f-97ed-92fa4baa28ec" providerId="ADAL" clId="{AABE7100-CB0E-464D-B8AE-E2F71F5CD62C}" dt="2023-01-27T12:15:48.491" v="5736" actId="20577"/>
          <ac:spMkLst>
            <pc:docMk/>
            <pc:sldMk cId="2059523868" sldId="457"/>
            <ac:spMk id="4" creationId="{753C6341-5985-40EF-8A31-31FF8A89E04E}"/>
          </ac:spMkLst>
        </pc:spChg>
      </pc:sldChg>
      <pc:sldChg chg="add del mod modShow">
        <pc:chgData name="Saranya Palaniswamy" userId="973be20e-c43f-434f-97ed-92fa4baa28ec" providerId="ADAL" clId="{AABE7100-CB0E-464D-B8AE-E2F71F5CD62C}" dt="2023-03-01T12:01:22.220" v="8478" actId="2696"/>
        <pc:sldMkLst>
          <pc:docMk/>
          <pc:sldMk cId="2582480177" sldId="458"/>
        </pc:sldMkLst>
      </pc:sldChg>
      <pc:sldChg chg="modSp add del mod">
        <pc:chgData name="Saranya Palaniswamy" userId="973be20e-c43f-434f-97ed-92fa4baa28ec" providerId="ADAL" clId="{AABE7100-CB0E-464D-B8AE-E2F71F5CD62C}" dt="2023-02-01T09:27:25.936" v="6593" actId="47"/>
        <pc:sldMkLst>
          <pc:docMk/>
          <pc:sldMk cId="2187269766" sldId="459"/>
        </pc:sldMkLst>
        <pc:spChg chg="mod">
          <ac:chgData name="Saranya Palaniswamy" userId="973be20e-c43f-434f-97ed-92fa4baa28ec" providerId="ADAL" clId="{AABE7100-CB0E-464D-B8AE-E2F71F5CD62C}" dt="2023-01-27T12:17:25.478" v="5744" actId="20577"/>
          <ac:spMkLst>
            <pc:docMk/>
            <pc:sldMk cId="2187269766" sldId="459"/>
            <ac:spMk id="8" creationId="{91AB9CD4-D101-4109-946A-15928A1CA1AD}"/>
          </ac:spMkLst>
        </pc:spChg>
      </pc:sldChg>
      <pc:sldChg chg="modSp add del mod">
        <pc:chgData name="Saranya Palaniswamy" userId="973be20e-c43f-434f-97ed-92fa4baa28ec" providerId="ADAL" clId="{AABE7100-CB0E-464D-B8AE-E2F71F5CD62C}" dt="2023-02-01T09:27:26.925" v="6594" actId="47"/>
        <pc:sldMkLst>
          <pc:docMk/>
          <pc:sldMk cId="3434991101" sldId="460"/>
        </pc:sldMkLst>
        <pc:spChg chg="mod">
          <ac:chgData name="Saranya Palaniswamy" userId="973be20e-c43f-434f-97ed-92fa4baa28ec" providerId="ADAL" clId="{AABE7100-CB0E-464D-B8AE-E2F71F5CD62C}" dt="2023-01-27T12:18:05.947" v="5745" actId="20577"/>
          <ac:spMkLst>
            <pc:docMk/>
            <pc:sldMk cId="3434991101" sldId="460"/>
            <ac:spMk id="8" creationId="{91AB9CD4-D101-4109-946A-15928A1CA1AD}"/>
          </ac:spMkLst>
        </pc:spChg>
      </pc:sldChg>
      <pc:sldChg chg="modSp add mod modShow">
        <pc:chgData name="Saranya Palaniswamy" userId="973be20e-c43f-434f-97ed-92fa4baa28ec" providerId="ADAL" clId="{AABE7100-CB0E-464D-B8AE-E2F71F5CD62C}" dt="2023-04-14T13:20:15.482" v="9076" actId="20577"/>
        <pc:sldMkLst>
          <pc:docMk/>
          <pc:sldMk cId="369228406" sldId="461"/>
        </pc:sldMkLst>
        <pc:spChg chg="mod">
          <ac:chgData name="Saranya Palaniswamy" userId="973be20e-c43f-434f-97ed-92fa4baa28ec" providerId="ADAL" clId="{AABE7100-CB0E-464D-B8AE-E2F71F5CD62C}" dt="2023-04-14T13:20:15.482" v="9076" actId="20577"/>
          <ac:spMkLst>
            <pc:docMk/>
            <pc:sldMk cId="369228406" sldId="461"/>
            <ac:spMk id="2" creationId="{5B04C80A-E632-43FF-9A5F-2BBD18F402AB}"/>
          </ac:spMkLst>
        </pc:spChg>
      </pc:sldChg>
      <pc:sldChg chg="addSp delSp modSp add mod setBg modShow modNotesTx">
        <pc:chgData name="Saranya Palaniswamy" userId="973be20e-c43f-434f-97ed-92fa4baa28ec" providerId="ADAL" clId="{AABE7100-CB0E-464D-B8AE-E2F71F5CD62C}" dt="2023-02-23T10:41:11.493" v="8211" actId="729"/>
        <pc:sldMkLst>
          <pc:docMk/>
          <pc:sldMk cId="649557285" sldId="462"/>
        </pc:sldMkLst>
        <pc:spChg chg="add del mod">
          <ac:chgData name="Saranya Palaniswamy" userId="973be20e-c43f-434f-97ed-92fa4baa28ec" providerId="ADAL" clId="{AABE7100-CB0E-464D-B8AE-E2F71F5CD62C}" dt="2023-02-08T16:56:40.747" v="7173" actId="478"/>
          <ac:spMkLst>
            <pc:docMk/>
            <pc:sldMk cId="649557285" sldId="462"/>
            <ac:spMk id="2" creationId="{6EFDB028-ADEA-A2E7-D6F0-637D7237A875}"/>
          </ac:spMkLst>
        </pc:spChg>
        <pc:spChg chg="add mod">
          <ac:chgData name="Saranya Palaniswamy" userId="973be20e-c43f-434f-97ed-92fa4baa28ec" providerId="ADAL" clId="{AABE7100-CB0E-464D-B8AE-E2F71F5CD62C}" dt="2023-02-09T15:44:22.801" v="8121" actId="20577"/>
          <ac:spMkLst>
            <pc:docMk/>
            <pc:sldMk cId="649557285" sldId="462"/>
            <ac:spMk id="3" creationId="{FF59854B-ADFD-4EF3-1498-2C74EE4B7BAA}"/>
          </ac:spMkLst>
        </pc:spChg>
      </pc:sldChg>
      <pc:sldChg chg="add mod ord modShow modNotesTx">
        <pc:chgData name="Saranya Palaniswamy" userId="973be20e-c43f-434f-97ed-92fa4baa28ec" providerId="ADAL" clId="{AABE7100-CB0E-464D-B8AE-E2F71F5CD62C}" dt="2023-02-23T10:41:11.493" v="8211" actId="729"/>
        <pc:sldMkLst>
          <pc:docMk/>
          <pc:sldMk cId="1158891024" sldId="464"/>
        </pc:sldMkLst>
      </pc:sldChg>
      <pc:sldChg chg="add mod modShow modNotesTx">
        <pc:chgData name="Saranya Palaniswamy" userId="973be20e-c43f-434f-97ed-92fa4baa28ec" providerId="ADAL" clId="{AABE7100-CB0E-464D-B8AE-E2F71F5CD62C}" dt="2023-02-23T10:41:11.493" v="8211" actId="729"/>
        <pc:sldMkLst>
          <pc:docMk/>
          <pc:sldMk cId="3324193551" sldId="465"/>
        </pc:sldMkLst>
      </pc:sldChg>
      <pc:sldChg chg="add mod modShow modNotesTx">
        <pc:chgData name="Saranya Palaniswamy" userId="973be20e-c43f-434f-97ed-92fa4baa28ec" providerId="ADAL" clId="{AABE7100-CB0E-464D-B8AE-E2F71F5CD62C}" dt="2023-02-23T10:41:11.493" v="8211" actId="729"/>
        <pc:sldMkLst>
          <pc:docMk/>
          <pc:sldMk cId="1581177000" sldId="466"/>
        </pc:sldMkLst>
      </pc:sldChg>
      <pc:sldChg chg="add mod modShow modNotesTx">
        <pc:chgData name="Saranya Palaniswamy" userId="973be20e-c43f-434f-97ed-92fa4baa28ec" providerId="ADAL" clId="{AABE7100-CB0E-464D-B8AE-E2F71F5CD62C}" dt="2023-02-23T10:41:11.493" v="8211" actId="729"/>
        <pc:sldMkLst>
          <pc:docMk/>
          <pc:sldMk cId="726829461" sldId="467"/>
        </pc:sldMkLst>
      </pc:sldChg>
      <pc:sldChg chg="add mod ord modShow modNotesTx">
        <pc:chgData name="Saranya Palaniswamy" userId="973be20e-c43f-434f-97ed-92fa4baa28ec" providerId="ADAL" clId="{AABE7100-CB0E-464D-B8AE-E2F71F5CD62C}" dt="2023-02-23T10:41:11.493" v="8211" actId="729"/>
        <pc:sldMkLst>
          <pc:docMk/>
          <pc:sldMk cId="1943543744" sldId="468"/>
        </pc:sldMkLst>
      </pc:sldChg>
      <pc:sldChg chg="add mod modShow modNotesTx">
        <pc:chgData name="Saranya Palaniswamy" userId="973be20e-c43f-434f-97ed-92fa4baa28ec" providerId="ADAL" clId="{AABE7100-CB0E-464D-B8AE-E2F71F5CD62C}" dt="2023-02-23T10:41:11.493" v="8211" actId="729"/>
        <pc:sldMkLst>
          <pc:docMk/>
          <pc:sldMk cId="2190755759" sldId="469"/>
        </pc:sldMkLst>
      </pc:sldChg>
      <pc:sldChg chg="add mod modShow modNotesTx">
        <pc:chgData name="Saranya Palaniswamy" userId="973be20e-c43f-434f-97ed-92fa4baa28ec" providerId="ADAL" clId="{AABE7100-CB0E-464D-B8AE-E2F71F5CD62C}" dt="2023-02-23T10:41:11.493" v="8211" actId="729"/>
        <pc:sldMkLst>
          <pc:docMk/>
          <pc:sldMk cId="1130245538" sldId="470"/>
        </pc:sldMkLst>
      </pc:sldChg>
      <pc:sldChg chg="add del mod modShow modNotesTx">
        <pc:chgData name="Saranya Palaniswamy" userId="973be20e-c43f-434f-97ed-92fa4baa28ec" providerId="ADAL" clId="{AABE7100-CB0E-464D-B8AE-E2F71F5CD62C}" dt="2023-02-23T10:41:11.493" v="8211" actId="729"/>
        <pc:sldMkLst>
          <pc:docMk/>
          <pc:sldMk cId="3603008268" sldId="471"/>
        </pc:sldMkLst>
      </pc:sldChg>
      <pc:sldChg chg="add mod modShow modNotesTx">
        <pc:chgData name="Saranya Palaniswamy" userId="973be20e-c43f-434f-97ed-92fa4baa28ec" providerId="ADAL" clId="{AABE7100-CB0E-464D-B8AE-E2F71F5CD62C}" dt="2023-02-23T10:41:11.493" v="8211" actId="729"/>
        <pc:sldMkLst>
          <pc:docMk/>
          <pc:sldMk cId="1888952132" sldId="472"/>
        </pc:sldMkLst>
      </pc:sldChg>
      <pc:sldChg chg="add mod modShow delCm modNotesTx">
        <pc:chgData name="Saranya Palaniswamy" userId="973be20e-c43f-434f-97ed-92fa4baa28ec" providerId="ADAL" clId="{AABE7100-CB0E-464D-B8AE-E2F71F5CD62C}" dt="2023-02-23T10:41:11.493" v="8211" actId="729"/>
        <pc:sldMkLst>
          <pc:docMk/>
          <pc:sldMk cId="987357097" sldId="473"/>
        </pc:sldMkLst>
      </pc:sldChg>
      <pc:sldChg chg="modSp add mod modShow modNotesTx">
        <pc:chgData name="Saranya Palaniswamy" userId="973be20e-c43f-434f-97ed-92fa4baa28ec" providerId="ADAL" clId="{AABE7100-CB0E-464D-B8AE-E2F71F5CD62C}" dt="2023-02-23T10:41:11.493" v="8211" actId="729"/>
        <pc:sldMkLst>
          <pc:docMk/>
          <pc:sldMk cId="2991602928" sldId="474"/>
        </pc:sldMkLst>
        <pc:spChg chg="mod">
          <ac:chgData name="Saranya Palaniswamy" userId="973be20e-c43f-434f-97ed-92fa4baa28ec" providerId="ADAL" clId="{AABE7100-CB0E-464D-B8AE-E2F71F5CD62C}" dt="2023-01-31T14:31:55.457" v="6036" actId="1076"/>
          <ac:spMkLst>
            <pc:docMk/>
            <pc:sldMk cId="2991602928" sldId="474"/>
            <ac:spMk id="5" creationId="{728DF015-4534-473E-9FE0-86D38C92B276}"/>
          </ac:spMkLst>
        </pc:spChg>
        <pc:spChg chg="mod">
          <ac:chgData name="Saranya Palaniswamy" userId="973be20e-c43f-434f-97ed-92fa4baa28ec" providerId="ADAL" clId="{AABE7100-CB0E-464D-B8AE-E2F71F5CD62C}" dt="2023-01-31T14:31:52.504" v="6035" actId="12788"/>
          <ac:spMkLst>
            <pc:docMk/>
            <pc:sldMk cId="2991602928" sldId="474"/>
            <ac:spMk id="11" creationId="{33A84F1F-BA69-5C6E-5BCE-D389EC0301A8}"/>
          </ac:spMkLst>
        </pc:spChg>
        <pc:spChg chg="mod">
          <ac:chgData name="Saranya Palaniswamy" userId="973be20e-c43f-434f-97ed-92fa4baa28ec" providerId="ADAL" clId="{AABE7100-CB0E-464D-B8AE-E2F71F5CD62C}" dt="2023-01-31T14:31:52.504" v="6035" actId="12788"/>
          <ac:spMkLst>
            <pc:docMk/>
            <pc:sldMk cId="2991602928" sldId="474"/>
            <ac:spMk id="12" creationId="{0580FFB7-56A0-8C16-3744-3173C8F9B07B}"/>
          </ac:spMkLst>
        </pc:spChg>
        <pc:picChg chg="mod">
          <ac:chgData name="Saranya Palaniswamy" userId="973be20e-c43f-434f-97ed-92fa4baa28ec" providerId="ADAL" clId="{AABE7100-CB0E-464D-B8AE-E2F71F5CD62C}" dt="2023-01-31T14:31:52.504" v="6035" actId="12788"/>
          <ac:picMkLst>
            <pc:docMk/>
            <pc:sldMk cId="2991602928" sldId="474"/>
            <ac:picMk id="9" creationId="{A7727493-E533-28FA-32A2-8CFEBD1EF2C3}"/>
          </ac:picMkLst>
        </pc:picChg>
      </pc:sldChg>
      <pc:sldChg chg="modSp add mod modShow delCm modNotesTx">
        <pc:chgData name="Saranya Palaniswamy" userId="973be20e-c43f-434f-97ed-92fa4baa28ec" providerId="ADAL" clId="{AABE7100-CB0E-464D-B8AE-E2F71F5CD62C}" dt="2023-02-23T10:41:11.493" v="8211" actId="729"/>
        <pc:sldMkLst>
          <pc:docMk/>
          <pc:sldMk cId="935749959" sldId="475"/>
        </pc:sldMkLst>
        <pc:spChg chg="mod">
          <ac:chgData name="Saranya Palaniswamy" userId="973be20e-c43f-434f-97ed-92fa4baa28ec" providerId="ADAL" clId="{AABE7100-CB0E-464D-B8AE-E2F71F5CD62C}" dt="2023-02-06T09:27:53.556" v="7116" actId="20577"/>
          <ac:spMkLst>
            <pc:docMk/>
            <pc:sldMk cId="935749959" sldId="475"/>
            <ac:spMk id="5" creationId="{728DF015-4534-473E-9FE0-86D38C92B276}"/>
          </ac:spMkLst>
        </pc:spChg>
        <pc:graphicFrameChg chg="mod modGraphic">
          <ac:chgData name="Saranya Palaniswamy" userId="973be20e-c43f-434f-97ed-92fa4baa28ec" providerId="ADAL" clId="{AABE7100-CB0E-464D-B8AE-E2F71F5CD62C}" dt="2023-02-01T11:37:32.303" v="7106" actId="207"/>
          <ac:graphicFrameMkLst>
            <pc:docMk/>
            <pc:sldMk cId="935749959" sldId="475"/>
            <ac:graphicFrameMk id="2" creationId="{8FDD103A-7842-E05E-C688-8F0FDE79AD88}"/>
          </ac:graphicFrameMkLst>
        </pc:graphicFrameChg>
      </pc:sldChg>
      <pc:sldChg chg="mod ord modShow">
        <pc:chgData name="Saranya Palaniswamy" userId="973be20e-c43f-434f-97ed-92fa4baa28ec" providerId="ADAL" clId="{AABE7100-CB0E-464D-B8AE-E2F71F5CD62C}" dt="2023-02-23T10:41:11.493" v="8211" actId="729"/>
        <pc:sldMkLst>
          <pc:docMk/>
          <pc:sldMk cId="276634166" sldId="476"/>
        </pc:sldMkLst>
      </pc:sldChg>
      <pc:sldChg chg="add del">
        <pc:chgData name="Saranya Palaniswamy" userId="973be20e-c43f-434f-97ed-92fa4baa28ec" providerId="ADAL" clId="{AABE7100-CB0E-464D-B8AE-E2F71F5CD62C}" dt="2023-02-08T14:27:35.640" v="7168" actId="2890"/>
        <pc:sldMkLst>
          <pc:docMk/>
          <pc:sldMk cId="2310276021" sldId="477"/>
        </pc:sldMkLst>
      </pc:sldChg>
      <pc:sldChg chg="add mod modShow">
        <pc:chgData name="Saranya Palaniswamy" userId="973be20e-c43f-434f-97ed-92fa4baa28ec" providerId="ADAL" clId="{AABE7100-CB0E-464D-B8AE-E2F71F5CD62C}" dt="2023-02-23T10:41:11.493" v="8211" actId="729"/>
        <pc:sldMkLst>
          <pc:docMk/>
          <pc:sldMk cId="2930875950" sldId="477"/>
        </pc:sldMkLst>
      </pc:sldChg>
      <pc:sldChg chg="add del">
        <pc:chgData name="Saranya Palaniswamy" userId="973be20e-c43f-434f-97ed-92fa4baa28ec" providerId="ADAL" clId="{AABE7100-CB0E-464D-B8AE-E2F71F5CD62C}" dt="2023-02-09T09:28:12.657" v="7743" actId="47"/>
        <pc:sldMkLst>
          <pc:docMk/>
          <pc:sldMk cId="3047623512" sldId="478"/>
        </pc:sldMkLst>
      </pc:sldChg>
      <pc:sldChg chg="add del mod modShow">
        <pc:chgData name="Saranya Palaniswamy" userId="973be20e-c43f-434f-97ed-92fa4baa28ec" providerId="ADAL" clId="{AABE7100-CB0E-464D-B8AE-E2F71F5CD62C}" dt="2023-03-01T12:02:21.824" v="8479" actId="2696"/>
        <pc:sldMkLst>
          <pc:docMk/>
          <pc:sldMk cId="3868293542" sldId="478"/>
        </pc:sldMkLst>
      </pc:sldChg>
      <pc:sldChg chg="add del">
        <pc:chgData name="Saranya Palaniswamy" userId="973be20e-c43f-434f-97ed-92fa4baa28ec" providerId="ADAL" clId="{AABE7100-CB0E-464D-B8AE-E2F71F5CD62C}" dt="2023-02-09T15:27:08.041" v="7750" actId="47"/>
        <pc:sldMkLst>
          <pc:docMk/>
          <pc:sldMk cId="59981411" sldId="479"/>
        </pc:sldMkLst>
      </pc:sldChg>
      <pc:sldChg chg="modSp add mod ord modShow delCm modCm">
        <pc:chgData name="Saranya Palaniswamy" userId="973be20e-c43f-434f-97ed-92fa4baa28ec" providerId="ADAL" clId="{AABE7100-CB0E-464D-B8AE-E2F71F5CD62C}" dt="2023-02-23T10:41:11.493" v="8211" actId="729"/>
        <pc:sldMkLst>
          <pc:docMk/>
          <pc:sldMk cId="2656381783" sldId="480"/>
        </pc:sldMkLst>
        <pc:spChg chg="mod">
          <ac:chgData name="Saranya Palaniswamy" userId="973be20e-c43f-434f-97ed-92fa4baa28ec" providerId="ADAL" clId="{AABE7100-CB0E-464D-B8AE-E2F71F5CD62C}" dt="2023-02-09T15:41:42.723" v="7913" actId="20577"/>
          <ac:spMkLst>
            <pc:docMk/>
            <pc:sldMk cId="2656381783" sldId="480"/>
            <ac:spMk id="9" creationId="{93B992D3-E4B8-4975-99F9-D087219AA172}"/>
          </ac:spMkLst>
        </pc:spChg>
        <pc:spChg chg="mod">
          <ac:chgData name="Saranya Palaniswamy" userId="973be20e-c43f-434f-97ed-92fa4baa28ec" providerId="ADAL" clId="{AABE7100-CB0E-464D-B8AE-E2F71F5CD62C}" dt="2023-02-20T09:23:00.203" v="8137" actId="20577"/>
          <ac:spMkLst>
            <pc:docMk/>
            <pc:sldMk cId="2656381783" sldId="480"/>
            <ac:spMk id="11" creationId="{EA870876-2E31-4354-9517-D74AD5C6ACE8}"/>
          </ac:spMkLst>
        </pc:spChg>
      </pc:sldChg>
      <pc:sldChg chg="add del mod modShow">
        <pc:chgData name="Saranya Palaniswamy" userId="973be20e-c43f-434f-97ed-92fa4baa28ec" providerId="ADAL" clId="{AABE7100-CB0E-464D-B8AE-E2F71F5CD62C}" dt="2023-03-01T12:02:21.824" v="8479" actId="2696"/>
        <pc:sldMkLst>
          <pc:docMk/>
          <pc:sldMk cId="4107520490" sldId="481"/>
        </pc:sldMkLst>
      </pc:sldChg>
      <pc:sldChg chg="add del mod modShow">
        <pc:chgData name="Saranya Palaniswamy" userId="973be20e-c43f-434f-97ed-92fa4baa28ec" providerId="ADAL" clId="{AABE7100-CB0E-464D-B8AE-E2F71F5CD62C}" dt="2023-03-01T12:02:21.824" v="8479" actId="2696"/>
        <pc:sldMkLst>
          <pc:docMk/>
          <pc:sldMk cId="166567160" sldId="482"/>
        </pc:sldMkLst>
      </pc:sldChg>
      <pc:sldChg chg="add del mod modShow">
        <pc:chgData name="Saranya Palaniswamy" userId="973be20e-c43f-434f-97ed-92fa4baa28ec" providerId="ADAL" clId="{AABE7100-CB0E-464D-B8AE-E2F71F5CD62C}" dt="2023-03-01T12:02:21.824" v="8479" actId="2696"/>
        <pc:sldMkLst>
          <pc:docMk/>
          <pc:sldMk cId="2718681523" sldId="483"/>
        </pc:sldMkLst>
      </pc:sldChg>
      <pc:sldChg chg="modSp add mod modShow">
        <pc:chgData name="Saranya Palaniswamy" userId="973be20e-c43f-434f-97ed-92fa4baa28ec" providerId="ADAL" clId="{AABE7100-CB0E-464D-B8AE-E2F71F5CD62C}" dt="2023-02-23T10:41:11.493" v="8211" actId="729"/>
        <pc:sldMkLst>
          <pc:docMk/>
          <pc:sldMk cId="4255501503" sldId="484"/>
        </pc:sldMkLst>
        <pc:spChg chg="mod">
          <ac:chgData name="Saranya Palaniswamy" userId="973be20e-c43f-434f-97ed-92fa4baa28ec" providerId="ADAL" clId="{AABE7100-CB0E-464D-B8AE-E2F71F5CD62C}" dt="2023-02-09T15:26:57.367" v="7749" actId="207"/>
          <ac:spMkLst>
            <pc:docMk/>
            <pc:sldMk cId="4255501503" sldId="484"/>
            <ac:spMk id="18" creationId="{8C19F7E2-B1D9-8BB0-F20E-DD9C96B9616C}"/>
          </ac:spMkLst>
        </pc:spChg>
      </pc:sldChg>
      <pc:sldChg chg="addSp delSp modSp add del mod ord modNotesTx">
        <pc:chgData name="Saranya Palaniswamy" userId="973be20e-c43f-434f-97ed-92fa4baa28ec" providerId="ADAL" clId="{AABE7100-CB0E-464D-B8AE-E2F71F5CD62C}" dt="2023-02-09T15:38:55.517" v="7830" actId="47"/>
        <pc:sldMkLst>
          <pc:docMk/>
          <pc:sldMk cId="36399678" sldId="485"/>
        </pc:sldMkLst>
        <pc:spChg chg="mod">
          <ac:chgData name="Saranya Palaniswamy" userId="973be20e-c43f-434f-97ed-92fa4baa28ec" providerId="ADAL" clId="{AABE7100-CB0E-464D-B8AE-E2F71F5CD62C}" dt="2023-02-09T15:37:35.693" v="7820"/>
          <ac:spMkLst>
            <pc:docMk/>
            <pc:sldMk cId="36399678" sldId="485"/>
            <ac:spMk id="4" creationId="{546F50C8-1C94-49CD-A84B-3761EDA08172}"/>
          </ac:spMkLst>
        </pc:spChg>
        <pc:spChg chg="mod">
          <ac:chgData name="Saranya Palaniswamy" userId="973be20e-c43f-434f-97ed-92fa4baa28ec" providerId="ADAL" clId="{AABE7100-CB0E-464D-B8AE-E2F71F5CD62C}" dt="2023-02-09T15:37:54.294" v="7827" actId="1076"/>
          <ac:spMkLst>
            <pc:docMk/>
            <pc:sldMk cId="36399678" sldId="485"/>
            <ac:spMk id="10" creationId="{A39402D1-977B-454D-ADB9-30A818261DBA}"/>
          </ac:spMkLst>
        </pc:spChg>
        <pc:graphicFrameChg chg="add mod">
          <ac:chgData name="Saranya Palaniswamy" userId="973be20e-c43f-434f-97ed-92fa4baa28ec" providerId="ADAL" clId="{AABE7100-CB0E-464D-B8AE-E2F71F5CD62C}" dt="2023-02-09T15:37:44.496" v="7824" actId="1076"/>
          <ac:graphicFrameMkLst>
            <pc:docMk/>
            <pc:sldMk cId="36399678" sldId="485"/>
            <ac:graphicFrameMk id="2" creationId="{3852893E-3E03-25A0-B22F-0633C4F1E608}"/>
          </ac:graphicFrameMkLst>
        </pc:graphicFrameChg>
        <pc:picChg chg="del">
          <ac:chgData name="Saranya Palaniswamy" userId="973be20e-c43f-434f-97ed-92fa4baa28ec" providerId="ADAL" clId="{AABE7100-CB0E-464D-B8AE-E2F71F5CD62C}" dt="2023-02-09T15:37:36.677" v="7821" actId="478"/>
          <ac:picMkLst>
            <pc:docMk/>
            <pc:sldMk cId="36399678" sldId="485"/>
            <ac:picMk id="8" creationId="{1D2F2817-9AF4-4473-B4E6-75163EEDDB36}"/>
          </ac:picMkLst>
        </pc:picChg>
        <pc:picChg chg="del">
          <ac:chgData name="Saranya Palaniswamy" userId="973be20e-c43f-434f-97ed-92fa4baa28ec" providerId="ADAL" clId="{AABE7100-CB0E-464D-B8AE-E2F71F5CD62C}" dt="2023-02-09T15:37:38.346" v="7822" actId="478"/>
          <ac:picMkLst>
            <pc:docMk/>
            <pc:sldMk cId="36399678" sldId="485"/>
            <ac:picMk id="9" creationId="{3865F49D-3B81-4A3E-A89F-84DB3F20925E}"/>
          </ac:picMkLst>
        </pc:picChg>
      </pc:sldChg>
      <pc:sldChg chg="addSp delSp modSp add del mod">
        <pc:chgData name="Saranya Palaniswamy" userId="973be20e-c43f-434f-97ed-92fa4baa28ec" providerId="ADAL" clId="{AABE7100-CB0E-464D-B8AE-E2F71F5CD62C}" dt="2023-02-09T15:36:55.663" v="7816" actId="47"/>
        <pc:sldMkLst>
          <pc:docMk/>
          <pc:sldMk cId="1030757115" sldId="485"/>
        </pc:sldMkLst>
        <pc:spChg chg="mod">
          <ac:chgData name="Saranya Palaniswamy" userId="973be20e-c43f-434f-97ed-92fa4baa28ec" providerId="ADAL" clId="{AABE7100-CB0E-464D-B8AE-E2F71F5CD62C}" dt="2023-02-09T15:36:14.624" v="7815" actId="1076"/>
          <ac:spMkLst>
            <pc:docMk/>
            <pc:sldMk cId="1030757115" sldId="485"/>
            <ac:spMk id="3" creationId="{FF59854B-ADFD-4EF3-1498-2C74EE4B7BAA}"/>
          </ac:spMkLst>
        </pc:spChg>
        <pc:spChg chg="mod">
          <ac:chgData name="Saranya Palaniswamy" userId="973be20e-c43f-434f-97ed-92fa4baa28ec" providerId="ADAL" clId="{AABE7100-CB0E-464D-B8AE-E2F71F5CD62C}" dt="2023-02-09T15:33:22.709" v="7792" actId="207"/>
          <ac:spMkLst>
            <pc:docMk/>
            <pc:sldMk cId="1030757115" sldId="485"/>
            <ac:spMk id="4" creationId="{546F50C8-1C94-49CD-A84B-3761EDA08172}"/>
          </ac:spMkLst>
        </pc:spChg>
        <pc:spChg chg="del">
          <ac:chgData name="Saranya Palaniswamy" userId="973be20e-c43f-434f-97ed-92fa4baa28ec" providerId="ADAL" clId="{AABE7100-CB0E-464D-B8AE-E2F71F5CD62C}" dt="2023-02-09T15:32:55.398" v="7763" actId="478"/>
          <ac:spMkLst>
            <pc:docMk/>
            <pc:sldMk cId="1030757115" sldId="485"/>
            <ac:spMk id="15" creationId="{F6F1ABCB-0372-4C2A-8524-9AC534FAA350}"/>
          </ac:spMkLst>
        </pc:spChg>
        <pc:spChg chg="del">
          <ac:chgData name="Saranya Palaniswamy" userId="973be20e-c43f-434f-97ed-92fa4baa28ec" providerId="ADAL" clId="{AABE7100-CB0E-464D-B8AE-E2F71F5CD62C}" dt="2023-02-09T15:32:53.895" v="7761" actId="478"/>
          <ac:spMkLst>
            <pc:docMk/>
            <pc:sldMk cId="1030757115" sldId="485"/>
            <ac:spMk id="16" creationId="{9D77321C-B3D6-417D-A260-49CA2BC7B351}"/>
          </ac:spMkLst>
        </pc:spChg>
        <pc:spChg chg="del">
          <ac:chgData name="Saranya Palaniswamy" userId="973be20e-c43f-434f-97ed-92fa4baa28ec" providerId="ADAL" clId="{AABE7100-CB0E-464D-B8AE-E2F71F5CD62C}" dt="2023-02-09T15:32:54.797" v="7762" actId="478"/>
          <ac:spMkLst>
            <pc:docMk/>
            <pc:sldMk cId="1030757115" sldId="485"/>
            <ac:spMk id="17" creationId="{32E16DA3-B4A9-48F2-AC55-43C5E1924B02}"/>
          </ac:spMkLst>
        </pc:spChg>
        <pc:grpChg chg="del">
          <ac:chgData name="Saranya Palaniswamy" userId="973be20e-c43f-434f-97ed-92fa4baa28ec" providerId="ADAL" clId="{AABE7100-CB0E-464D-B8AE-E2F71F5CD62C}" dt="2023-02-09T15:32:52.108" v="7760" actId="478"/>
          <ac:grpSpMkLst>
            <pc:docMk/>
            <pc:sldMk cId="1030757115" sldId="485"/>
            <ac:grpSpMk id="9" creationId="{1FFC3EFE-2CC6-4DB0-9294-1C77E5D94608}"/>
          </ac:grpSpMkLst>
        </pc:grpChg>
        <pc:graphicFrameChg chg="add del mod modGraphic">
          <ac:chgData name="Saranya Palaniswamy" userId="973be20e-c43f-434f-97ed-92fa4baa28ec" providerId="ADAL" clId="{AABE7100-CB0E-464D-B8AE-E2F71F5CD62C}" dt="2023-02-09T15:35:36.880" v="7804" actId="478"/>
          <ac:graphicFrameMkLst>
            <pc:docMk/>
            <pc:sldMk cId="1030757115" sldId="485"/>
            <ac:graphicFrameMk id="6" creationId="{83AF75BE-20C5-324F-0E02-08CE98E6FAD0}"/>
          </ac:graphicFrameMkLst>
        </pc:graphicFrameChg>
        <pc:picChg chg="add mod modCrop">
          <ac:chgData name="Saranya Palaniswamy" userId="973be20e-c43f-434f-97ed-92fa4baa28ec" providerId="ADAL" clId="{AABE7100-CB0E-464D-B8AE-E2F71F5CD62C}" dt="2023-02-09T15:36:11.152" v="7813" actId="1076"/>
          <ac:picMkLst>
            <pc:docMk/>
            <pc:sldMk cId="1030757115" sldId="485"/>
            <ac:picMk id="2" creationId="{0CACF680-C834-4152-932C-B39AD13D50F8}"/>
          </ac:picMkLst>
        </pc:picChg>
        <pc:picChg chg="add mod modCrop">
          <ac:chgData name="Saranya Palaniswamy" userId="973be20e-c43f-434f-97ed-92fa4baa28ec" providerId="ADAL" clId="{AABE7100-CB0E-464D-B8AE-E2F71F5CD62C}" dt="2023-02-09T15:36:11.152" v="7813" actId="1076"/>
          <ac:picMkLst>
            <pc:docMk/>
            <pc:sldMk cId="1030757115" sldId="485"/>
            <ac:picMk id="5" creationId="{144BBA23-7F02-8929-88F6-3D1F4F37D67D}"/>
          </ac:picMkLst>
        </pc:picChg>
      </pc:sldChg>
      <pc:sldChg chg="modSp add mod modShow">
        <pc:chgData name="Saranya Palaniswamy" userId="973be20e-c43f-434f-97ed-92fa4baa28ec" providerId="ADAL" clId="{AABE7100-CB0E-464D-B8AE-E2F71F5CD62C}" dt="2023-02-23T10:41:11.493" v="8211" actId="729"/>
        <pc:sldMkLst>
          <pc:docMk/>
          <pc:sldMk cId="2256359023" sldId="485"/>
        </pc:sldMkLst>
        <pc:graphicFrameChg chg="modGraphic">
          <ac:chgData name="Saranya Palaniswamy" userId="973be20e-c43f-434f-97ed-92fa4baa28ec" providerId="ADAL" clId="{AABE7100-CB0E-464D-B8AE-E2F71F5CD62C}" dt="2023-02-09T16:05:11.417" v="8128" actId="20577"/>
          <ac:graphicFrameMkLst>
            <pc:docMk/>
            <pc:sldMk cId="2256359023" sldId="485"/>
            <ac:graphicFrameMk id="3" creationId="{85A47298-3CE8-70F6-299C-CCF4341073A3}"/>
          </ac:graphicFrameMkLst>
        </pc:graphicFrameChg>
      </pc:sldChg>
      <pc:sldChg chg="modSp new del mod">
        <pc:chgData name="Saranya Palaniswamy" userId="973be20e-c43f-434f-97ed-92fa4baa28ec" providerId="ADAL" clId="{AABE7100-CB0E-464D-B8AE-E2F71F5CD62C}" dt="2023-03-10T11:39:56.184" v="8483" actId="47"/>
        <pc:sldMkLst>
          <pc:docMk/>
          <pc:sldMk cId="3969782688" sldId="486"/>
        </pc:sldMkLst>
        <pc:spChg chg="mod">
          <ac:chgData name="Saranya Palaniswamy" userId="973be20e-c43f-434f-97ed-92fa4baa28ec" providerId="ADAL" clId="{AABE7100-CB0E-464D-B8AE-E2F71F5CD62C}" dt="2023-03-10T11:39:54.166" v="8482" actId="27636"/>
          <ac:spMkLst>
            <pc:docMk/>
            <pc:sldMk cId="3969782688" sldId="486"/>
            <ac:spMk id="2" creationId="{4BCC631E-E6C7-1437-D84A-77B00FF22F44}"/>
          </ac:spMkLst>
        </pc:spChg>
      </pc:sldChg>
      <pc:sldMasterChg chg="delSldLayout">
        <pc:chgData name="Saranya Palaniswamy" userId="973be20e-c43f-434f-97ed-92fa4baa28ec" providerId="ADAL" clId="{AABE7100-CB0E-464D-B8AE-E2F71F5CD62C}" dt="2023-02-09T15:38:10.296" v="7829" actId="47"/>
        <pc:sldMasterMkLst>
          <pc:docMk/>
          <pc:sldMasterMk cId="840578703" sldId="2147483648"/>
        </pc:sldMasterMkLst>
        <pc:sldLayoutChg chg="del">
          <pc:chgData name="Saranya Palaniswamy" userId="973be20e-c43f-434f-97ed-92fa4baa28ec" providerId="ADAL" clId="{AABE7100-CB0E-464D-B8AE-E2F71F5CD62C}" dt="2023-02-09T15:38:10.296" v="7829" actId="47"/>
          <pc:sldLayoutMkLst>
            <pc:docMk/>
            <pc:sldMasterMk cId="840578703" sldId="2147483648"/>
            <pc:sldLayoutMk cId="1987042999" sldId="214748367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cc.cambridgeshire.gov.uk\data\CFA%20Public%20Health\PHI\Restricted\JSNA\Mental%20Health%20and%20LD%20JSNA\Data%20extracts\Chapter%202\Census\Country%20of%20birt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cc.cambridgeshire.gov.uk\data\CFA%20Public%20Health\PHI\Restricted\JSNA\Mental%20Health%20and%20LD%20JSNA\Data%20extracts\Chapter%202\Census\Country%20of%20birt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cc.cambridgeshire.gov.uk\data\CFA%20Public%20Health\PHI\Restricted\JSNA\Mental%20Health%20and%20LD%20JSNA\Data%20extracts\Chapter%202\School%20pupils%20and%20their%20characteristics\data\spc_pupils_ethnicity_and_language_.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cc.cambridgeshire.gov.uk\data\CFA%20Public%20Health\PHI\Restricted\JSNA\Mental%20Health%20and%20LD%20JSNA\Data%20extracts\Chapter%202\School%20pupils%20and%20their%20characteristics\data\spc_pupils_ethnicity_and_language_.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Census</a:t>
            </a:r>
            <a:r>
              <a:rPr lang="en-GB" baseline="0"/>
              <a:t> 2011</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Sheet1!$B$4</c:f>
              <c:strCache>
                <c:ptCount val="1"/>
                <c:pt idx="0">
                  <c:v>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Sheet1!$A$5:$A$10</c:f>
              <c:strCache>
                <c:ptCount val="6"/>
                <c:pt idx="0">
                  <c:v>Peterborough</c:v>
                </c:pt>
                <c:pt idx="1">
                  <c:v>South Cambridgeshire</c:v>
                </c:pt>
                <c:pt idx="2">
                  <c:v>Huntingdonshire</c:v>
                </c:pt>
                <c:pt idx="3">
                  <c:v>Fenland</c:v>
                </c:pt>
                <c:pt idx="4">
                  <c:v>East Cambridgeshire</c:v>
                </c:pt>
                <c:pt idx="5">
                  <c:v>Cambridge</c:v>
                </c:pt>
              </c:strCache>
            </c:strRef>
          </c:cat>
          <c:val>
            <c:numRef>
              <c:f>Sheet1!$B$5:$B$10</c:f>
              <c:numCache>
                <c:formatCode>0.0%</c:formatCode>
                <c:ptCount val="6"/>
                <c:pt idx="0">
                  <c:v>0.79400000000000004</c:v>
                </c:pt>
                <c:pt idx="1">
                  <c:v>0.88900000000000001</c:v>
                </c:pt>
                <c:pt idx="2">
                  <c:v>0.90400000000000003</c:v>
                </c:pt>
                <c:pt idx="3">
                  <c:v>0.91400000000000003</c:v>
                </c:pt>
                <c:pt idx="4">
                  <c:v>0.90200000000000002</c:v>
                </c:pt>
                <c:pt idx="5">
                  <c:v>0.70599999999999996</c:v>
                </c:pt>
              </c:numCache>
            </c:numRef>
          </c:val>
          <c:extLst>
            <c:ext xmlns:c16="http://schemas.microsoft.com/office/drawing/2014/chart" uri="{C3380CC4-5D6E-409C-BE32-E72D297353CC}">
              <c16:uniqueId val="{00000000-EAC3-442B-8D3C-71BFDEDBB6E4}"/>
            </c:ext>
          </c:extLst>
        </c:ser>
        <c:ser>
          <c:idx val="1"/>
          <c:order val="1"/>
          <c:tx>
            <c:strRef>
              <c:f>Sheet1!$C$4</c:f>
              <c:strCache>
                <c:ptCount val="1"/>
                <c:pt idx="0">
                  <c:v>Outside UK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Sheet1!$A$5:$A$10</c:f>
              <c:strCache>
                <c:ptCount val="6"/>
                <c:pt idx="0">
                  <c:v>Peterborough</c:v>
                </c:pt>
                <c:pt idx="1">
                  <c:v>South Cambridgeshire</c:v>
                </c:pt>
                <c:pt idx="2">
                  <c:v>Huntingdonshire</c:v>
                </c:pt>
                <c:pt idx="3">
                  <c:v>Fenland</c:v>
                </c:pt>
                <c:pt idx="4">
                  <c:v>East Cambridgeshire</c:v>
                </c:pt>
                <c:pt idx="5">
                  <c:v>Cambridge</c:v>
                </c:pt>
              </c:strCache>
            </c:strRef>
          </c:cat>
          <c:val>
            <c:numRef>
              <c:f>Sheet1!$C$5:$C$10</c:f>
              <c:numCache>
                <c:formatCode>0.0%</c:formatCode>
                <c:ptCount val="6"/>
                <c:pt idx="0">
                  <c:v>0.20599999999999999</c:v>
                </c:pt>
                <c:pt idx="1">
                  <c:v>0.111</c:v>
                </c:pt>
                <c:pt idx="2">
                  <c:v>9.6000000000000002E-2</c:v>
                </c:pt>
                <c:pt idx="3">
                  <c:v>8.5999999999999993E-2</c:v>
                </c:pt>
                <c:pt idx="4">
                  <c:v>9.8000000000000004E-2</c:v>
                </c:pt>
                <c:pt idx="5">
                  <c:v>0.29399999999999998</c:v>
                </c:pt>
              </c:numCache>
            </c:numRef>
          </c:val>
          <c:extLst>
            <c:ext xmlns:c16="http://schemas.microsoft.com/office/drawing/2014/chart" uri="{C3380CC4-5D6E-409C-BE32-E72D297353CC}">
              <c16:uniqueId val="{00000001-EAC3-442B-8D3C-71BFDEDBB6E4}"/>
            </c:ext>
          </c:extLst>
        </c:ser>
        <c:dLbls>
          <c:showLegendKey val="0"/>
          <c:showVal val="0"/>
          <c:showCatName val="0"/>
          <c:showSerName val="0"/>
          <c:showPercent val="0"/>
          <c:showBubbleSize val="0"/>
        </c:dLbls>
        <c:gapWidth val="150"/>
        <c:overlap val="100"/>
        <c:axId val="786227343"/>
        <c:axId val="786221103"/>
      </c:barChart>
      <c:catAx>
        <c:axId val="7862273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221103"/>
        <c:crosses val="autoZero"/>
        <c:auto val="1"/>
        <c:lblAlgn val="ctr"/>
        <c:lblOffset val="100"/>
        <c:noMultiLvlLbl val="0"/>
      </c:catAx>
      <c:valAx>
        <c:axId val="786221103"/>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227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Census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Sheet1!$B$14</c:f>
              <c:strCache>
                <c:ptCount val="1"/>
                <c:pt idx="0">
                  <c:v>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Sheet1!$A$15:$A$20</c:f>
              <c:strCache>
                <c:ptCount val="6"/>
                <c:pt idx="0">
                  <c:v>Peterborough</c:v>
                </c:pt>
                <c:pt idx="1">
                  <c:v>South Cambridgeshire</c:v>
                </c:pt>
                <c:pt idx="2">
                  <c:v>Huntingdonshire</c:v>
                </c:pt>
                <c:pt idx="3">
                  <c:v>Fenland</c:v>
                </c:pt>
                <c:pt idx="4">
                  <c:v>East Cambridgeshire</c:v>
                </c:pt>
                <c:pt idx="5">
                  <c:v>Cambridge</c:v>
                </c:pt>
              </c:strCache>
            </c:strRef>
          </c:cat>
          <c:val>
            <c:numRef>
              <c:f>Sheet1!$B$15:$B$20</c:f>
              <c:numCache>
                <c:formatCode>0.0%</c:formatCode>
                <c:ptCount val="6"/>
                <c:pt idx="0">
                  <c:v>0.71799999999999997</c:v>
                </c:pt>
                <c:pt idx="1">
                  <c:v>0.83799999999999997</c:v>
                </c:pt>
                <c:pt idx="2">
                  <c:v>0.876</c:v>
                </c:pt>
                <c:pt idx="3">
                  <c:v>0.875</c:v>
                </c:pt>
                <c:pt idx="4">
                  <c:v>0.88200000000000001</c:v>
                </c:pt>
                <c:pt idx="5">
                  <c:v>0.62</c:v>
                </c:pt>
              </c:numCache>
            </c:numRef>
          </c:val>
          <c:extLst>
            <c:ext xmlns:c16="http://schemas.microsoft.com/office/drawing/2014/chart" uri="{C3380CC4-5D6E-409C-BE32-E72D297353CC}">
              <c16:uniqueId val="{00000000-D64C-4244-82F3-89085D5BFC66}"/>
            </c:ext>
          </c:extLst>
        </c:ser>
        <c:ser>
          <c:idx val="1"/>
          <c:order val="1"/>
          <c:tx>
            <c:strRef>
              <c:f>Sheet1!$C$14</c:f>
              <c:strCache>
                <c:ptCount val="1"/>
                <c:pt idx="0">
                  <c:v>Outside UK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Sheet1!$A$15:$A$20</c:f>
              <c:strCache>
                <c:ptCount val="6"/>
                <c:pt idx="0">
                  <c:v>Peterborough</c:v>
                </c:pt>
                <c:pt idx="1">
                  <c:v>South Cambridgeshire</c:v>
                </c:pt>
                <c:pt idx="2">
                  <c:v>Huntingdonshire</c:v>
                </c:pt>
                <c:pt idx="3">
                  <c:v>Fenland</c:v>
                </c:pt>
                <c:pt idx="4">
                  <c:v>East Cambridgeshire</c:v>
                </c:pt>
                <c:pt idx="5">
                  <c:v>Cambridge</c:v>
                </c:pt>
              </c:strCache>
            </c:strRef>
          </c:cat>
          <c:val>
            <c:numRef>
              <c:f>Sheet1!$C$15:$C$20</c:f>
              <c:numCache>
                <c:formatCode>0.0%</c:formatCode>
                <c:ptCount val="6"/>
                <c:pt idx="0">
                  <c:v>0.28199999999999997</c:v>
                </c:pt>
                <c:pt idx="1">
                  <c:v>0.16200000000000001</c:v>
                </c:pt>
                <c:pt idx="2">
                  <c:v>0.124</c:v>
                </c:pt>
                <c:pt idx="3">
                  <c:v>0.125</c:v>
                </c:pt>
                <c:pt idx="4">
                  <c:v>0.11799999999999999</c:v>
                </c:pt>
                <c:pt idx="5">
                  <c:v>0.38</c:v>
                </c:pt>
              </c:numCache>
            </c:numRef>
          </c:val>
          <c:extLst>
            <c:ext xmlns:c16="http://schemas.microsoft.com/office/drawing/2014/chart" uri="{C3380CC4-5D6E-409C-BE32-E72D297353CC}">
              <c16:uniqueId val="{00000001-D64C-4244-82F3-89085D5BFC66}"/>
            </c:ext>
          </c:extLst>
        </c:ser>
        <c:dLbls>
          <c:showLegendKey val="0"/>
          <c:showVal val="0"/>
          <c:showCatName val="0"/>
          <c:showSerName val="0"/>
          <c:showPercent val="0"/>
          <c:showBubbleSize val="0"/>
        </c:dLbls>
        <c:gapWidth val="150"/>
        <c:overlap val="100"/>
        <c:axId val="2090619711"/>
        <c:axId val="1939785871"/>
      </c:barChart>
      <c:catAx>
        <c:axId val="2090619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9785871"/>
        <c:crosses val="autoZero"/>
        <c:auto val="1"/>
        <c:lblAlgn val="ctr"/>
        <c:lblOffset val="100"/>
        <c:noMultiLvlLbl val="0"/>
      </c:catAx>
      <c:valAx>
        <c:axId val="1939785871"/>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0619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[spc_pupils_ethnicity_and_language_.xlsx]Pivot!PivotTable1</c:name>
    <c:fmtId val="3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dirty="0">
                <a:effectLst/>
              </a:rPr>
              <a:t>Proportion of s</a:t>
            </a:r>
            <a:r>
              <a:rPr lang="en-GB" dirty="0"/>
              <a:t>chool pupil</a:t>
            </a:r>
            <a:r>
              <a:rPr lang="en-GB" baseline="0" dirty="0"/>
              <a:t> by e</a:t>
            </a:r>
            <a:r>
              <a:rPr lang="en-GB" dirty="0"/>
              <a:t>thnic</a:t>
            </a:r>
            <a:r>
              <a:rPr lang="en-GB" baseline="0" dirty="0"/>
              <a:t> group</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Pivot!$C$4:$C$5</c:f>
              <c:strCache>
                <c:ptCount val="1"/>
                <c:pt idx="0">
                  <c:v>Cambridgeshire</c:v>
                </c:pt>
              </c:strCache>
            </c:strRef>
          </c:tx>
          <c:spPr>
            <a:solidFill>
              <a:schemeClr val="accent1"/>
            </a:solidFill>
            <a:ln>
              <a:noFill/>
            </a:ln>
            <a:effectLst/>
          </c:spPr>
          <c:invertIfNegative val="0"/>
          <c:cat>
            <c:multiLvlStrRef>
              <c:f>Pivot!$A$6:$B$25</c:f>
              <c:multiLvlStrCache>
                <c:ptCount val="19"/>
                <c:lvl>
                  <c:pt idx="0">
                    <c:v>Unclassified</c:v>
                  </c:pt>
                  <c:pt idx="1">
                    <c:v>Any other ethnic group</c:v>
                  </c:pt>
                  <c:pt idx="2">
                    <c:v> Any other Mixed background</c:v>
                  </c:pt>
                  <c:pt idx="3">
                    <c:v> White and Asian</c:v>
                  </c:pt>
                  <c:pt idx="4">
                    <c:v> White and Black African</c:v>
                  </c:pt>
                  <c:pt idx="5">
                    <c:v> White and Black Caribbean</c:v>
                  </c:pt>
                  <c:pt idx="6">
                    <c:v> Any other Black background</c:v>
                  </c:pt>
                  <c:pt idx="7">
                    <c:v> Black African</c:v>
                  </c:pt>
                  <c:pt idx="8">
                    <c:v> Black Caribbean</c:v>
                  </c:pt>
                  <c:pt idx="9">
                    <c:v> Any other Asian background</c:v>
                  </c:pt>
                  <c:pt idx="10">
                    <c:v> Bangladeshi</c:v>
                  </c:pt>
                  <c:pt idx="11">
                    <c:v> Chinese</c:v>
                  </c:pt>
                  <c:pt idx="12">
                    <c:v> Indian</c:v>
                  </c:pt>
                  <c:pt idx="13">
                    <c:v> Pakistani</c:v>
                  </c:pt>
                  <c:pt idx="14">
                    <c:v> Any other White background</c:v>
                  </c:pt>
                  <c:pt idx="15">
                    <c:v> Gypsy/Roma</c:v>
                  </c:pt>
                  <c:pt idx="16">
                    <c:v> Irish</c:v>
                  </c:pt>
                  <c:pt idx="17">
                    <c:v> Traveller of Irish heritage</c:v>
                  </c:pt>
                  <c:pt idx="18">
                    <c:v> White British</c:v>
                  </c:pt>
                </c:lvl>
                <c:lvl>
                  <c:pt idx="0">
                    <c:v>Unclassified</c:v>
                  </c:pt>
                  <c:pt idx="1">
                    <c:v>Any other ethnic group</c:v>
                  </c:pt>
                  <c:pt idx="2">
                    <c:v>Mixed </c:v>
                  </c:pt>
                  <c:pt idx="6">
                    <c:v>Black </c:v>
                  </c:pt>
                  <c:pt idx="9">
                    <c:v>Asian </c:v>
                  </c:pt>
                  <c:pt idx="14">
                    <c:v>White </c:v>
                  </c:pt>
                </c:lvl>
              </c:multiLvlStrCache>
            </c:multiLvlStrRef>
          </c:cat>
          <c:val>
            <c:numRef>
              <c:f>Pivot!$C$6:$C$25</c:f>
              <c:numCache>
                <c:formatCode>0%</c:formatCode>
                <c:ptCount val="19"/>
                <c:pt idx="0">
                  <c:v>2.3684093536054059E-2</c:v>
                </c:pt>
                <c:pt idx="1">
                  <c:v>1.058059927091669E-2</c:v>
                </c:pt>
                <c:pt idx="2">
                  <c:v>2.3917489108206631E-2</c:v>
                </c:pt>
                <c:pt idx="3">
                  <c:v>1.9783053258646752E-2</c:v>
                </c:pt>
                <c:pt idx="4">
                  <c:v>9.8804125544589665E-3</c:v>
                </c:pt>
                <c:pt idx="5">
                  <c:v>1.0736196319018405E-2</c:v>
                </c:pt>
                <c:pt idx="6">
                  <c:v>3.0452565128478706E-3</c:v>
                </c:pt>
                <c:pt idx="7">
                  <c:v>1.063616964523873E-2</c:v>
                </c:pt>
                <c:pt idx="8">
                  <c:v>1.7782519783053259E-3</c:v>
                </c:pt>
                <c:pt idx="9">
                  <c:v>1.6115408553392014E-2</c:v>
                </c:pt>
                <c:pt idx="10">
                  <c:v>7.3464034853738779E-3</c:v>
                </c:pt>
                <c:pt idx="11">
                  <c:v>9.8692984795945588E-3</c:v>
                </c:pt>
                <c:pt idx="12">
                  <c:v>1.4448297323730772E-2</c:v>
                </c:pt>
                <c:pt idx="13">
                  <c:v>6.3350226727127232E-3</c:v>
                </c:pt>
                <c:pt idx="14">
                  <c:v>0.10344980883791233</c:v>
                </c:pt>
                <c:pt idx="15">
                  <c:v>5.4903529830176937E-3</c:v>
                </c:pt>
                <c:pt idx="16">
                  <c:v>2.8785453898817464E-3</c:v>
                </c:pt>
                <c:pt idx="17">
                  <c:v>1.2447763848137281E-3</c:v>
                </c:pt>
                <c:pt idx="18">
                  <c:v>0.71878056370587717</c:v>
                </c:pt>
              </c:numCache>
            </c:numRef>
          </c:val>
          <c:extLst>
            <c:ext xmlns:c16="http://schemas.microsoft.com/office/drawing/2014/chart" uri="{C3380CC4-5D6E-409C-BE32-E72D297353CC}">
              <c16:uniqueId val="{00000000-C6AB-4467-8BE0-01FF2E9A0BA5}"/>
            </c:ext>
          </c:extLst>
        </c:ser>
        <c:ser>
          <c:idx val="1"/>
          <c:order val="1"/>
          <c:tx>
            <c:strRef>
              <c:f>Pivot!$D$4:$D$5</c:f>
              <c:strCache>
                <c:ptCount val="1"/>
                <c:pt idx="0">
                  <c:v>Peterborough</c:v>
                </c:pt>
              </c:strCache>
            </c:strRef>
          </c:tx>
          <c:spPr>
            <a:solidFill>
              <a:schemeClr val="accent2"/>
            </a:solidFill>
            <a:ln>
              <a:noFill/>
            </a:ln>
            <a:effectLst/>
          </c:spPr>
          <c:invertIfNegative val="0"/>
          <c:cat>
            <c:multiLvlStrRef>
              <c:f>Pivot!$A$6:$B$25</c:f>
              <c:multiLvlStrCache>
                <c:ptCount val="19"/>
                <c:lvl>
                  <c:pt idx="0">
                    <c:v>Unclassified</c:v>
                  </c:pt>
                  <c:pt idx="1">
                    <c:v>Any other ethnic group</c:v>
                  </c:pt>
                  <c:pt idx="2">
                    <c:v> Any other Mixed background</c:v>
                  </c:pt>
                  <c:pt idx="3">
                    <c:v> White and Asian</c:v>
                  </c:pt>
                  <c:pt idx="4">
                    <c:v> White and Black African</c:v>
                  </c:pt>
                  <c:pt idx="5">
                    <c:v> White and Black Caribbean</c:v>
                  </c:pt>
                  <c:pt idx="6">
                    <c:v> Any other Black background</c:v>
                  </c:pt>
                  <c:pt idx="7">
                    <c:v> Black African</c:v>
                  </c:pt>
                  <c:pt idx="8">
                    <c:v> Black Caribbean</c:v>
                  </c:pt>
                  <c:pt idx="9">
                    <c:v> Any other Asian background</c:v>
                  </c:pt>
                  <c:pt idx="10">
                    <c:v> Bangladeshi</c:v>
                  </c:pt>
                  <c:pt idx="11">
                    <c:v> Chinese</c:v>
                  </c:pt>
                  <c:pt idx="12">
                    <c:v> Indian</c:v>
                  </c:pt>
                  <c:pt idx="13">
                    <c:v> Pakistani</c:v>
                  </c:pt>
                  <c:pt idx="14">
                    <c:v> Any other White background</c:v>
                  </c:pt>
                  <c:pt idx="15">
                    <c:v> Gypsy/Roma</c:v>
                  </c:pt>
                  <c:pt idx="16">
                    <c:v> Irish</c:v>
                  </c:pt>
                  <c:pt idx="17">
                    <c:v> Traveller of Irish heritage</c:v>
                  </c:pt>
                  <c:pt idx="18">
                    <c:v> White British</c:v>
                  </c:pt>
                </c:lvl>
                <c:lvl>
                  <c:pt idx="0">
                    <c:v>Unclassified</c:v>
                  </c:pt>
                  <c:pt idx="1">
                    <c:v>Any other ethnic group</c:v>
                  </c:pt>
                  <c:pt idx="2">
                    <c:v>Mixed </c:v>
                  </c:pt>
                  <c:pt idx="6">
                    <c:v>Black </c:v>
                  </c:pt>
                  <c:pt idx="9">
                    <c:v>Asian </c:v>
                  </c:pt>
                  <c:pt idx="14">
                    <c:v>White </c:v>
                  </c:pt>
                </c:lvl>
              </c:multiLvlStrCache>
            </c:multiLvlStrRef>
          </c:cat>
          <c:val>
            <c:numRef>
              <c:f>Pivot!$D$6:$D$25</c:f>
              <c:numCache>
                <c:formatCode>0%</c:formatCode>
                <c:ptCount val="19"/>
                <c:pt idx="0">
                  <c:v>2.9411031629321304E-2</c:v>
                </c:pt>
                <c:pt idx="1">
                  <c:v>1.7048428503776077E-2</c:v>
                </c:pt>
                <c:pt idx="2">
                  <c:v>2.931133321701852E-2</c:v>
                </c:pt>
                <c:pt idx="3">
                  <c:v>2.0512948331297826E-2</c:v>
                </c:pt>
                <c:pt idx="4">
                  <c:v>1.3484210263951546E-2</c:v>
                </c:pt>
                <c:pt idx="5">
                  <c:v>1.5228932479250269E-2</c:v>
                </c:pt>
                <c:pt idx="6">
                  <c:v>6.9290396550434931E-3</c:v>
                </c:pt>
                <c:pt idx="7">
                  <c:v>3.6738864933575935E-2</c:v>
                </c:pt>
                <c:pt idx="8">
                  <c:v>3.987936492111363E-3</c:v>
                </c:pt>
                <c:pt idx="9">
                  <c:v>2.5223698312604372E-2</c:v>
                </c:pt>
                <c:pt idx="10">
                  <c:v>2.1435158645098577E-3</c:v>
                </c:pt>
                <c:pt idx="11">
                  <c:v>3.4894444305974427E-3</c:v>
                </c:pt>
                <c:pt idx="12">
                  <c:v>2.898731337703447E-2</c:v>
                </c:pt>
                <c:pt idx="13">
                  <c:v>0.11467809875127738</c:v>
                </c:pt>
                <c:pt idx="14">
                  <c:v>0.18062859848956905</c:v>
                </c:pt>
                <c:pt idx="15">
                  <c:v>6.2311507689240047E-3</c:v>
                </c:pt>
                <c:pt idx="16">
                  <c:v>1.5453253906931531E-3</c:v>
                </c:pt>
                <c:pt idx="17">
                  <c:v>1.1216071384063209E-3</c:v>
                </c:pt>
                <c:pt idx="18">
                  <c:v>0.4632985219710376</c:v>
                </c:pt>
              </c:numCache>
            </c:numRef>
          </c:val>
          <c:extLst>
            <c:ext xmlns:c16="http://schemas.microsoft.com/office/drawing/2014/chart" uri="{C3380CC4-5D6E-409C-BE32-E72D297353CC}">
              <c16:uniqueId val="{00000001-C6AB-4467-8BE0-01FF2E9A0BA5}"/>
            </c:ext>
          </c:extLst>
        </c:ser>
        <c:dLbls>
          <c:showLegendKey val="0"/>
          <c:showVal val="0"/>
          <c:showCatName val="0"/>
          <c:showSerName val="0"/>
          <c:showPercent val="0"/>
          <c:showBubbleSize val="0"/>
        </c:dLbls>
        <c:gapWidth val="182"/>
        <c:axId val="2092921583"/>
        <c:axId val="2092921167"/>
      </c:barChart>
      <c:catAx>
        <c:axId val="2092921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2921167"/>
        <c:crosses val="autoZero"/>
        <c:auto val="1"/>
        <c:lblAlgn val="ctr"/>
        <c:lblOffset val="100"/>
        <c:noMultiLvlLbl val="0"/>
      </c:catAx>
      <c:valAx>
        <c:axId val="20929211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Proportion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2921583"/>
        <c:crosses val="autoZero"/>
        <c:crossBetween val="between"/>
      </c:valAx>
      <c:spPr>
        <a:noFill/>
        <a:ln>
          <a:solidFill>
            <a:schemeClr val="bg1">
              <a:lumMod val="75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dirty="0">
                <a:effectLst/>
              </a:rPr>
              <a:t>Proportion of s</a:t>
            </a:r>
            <a:r>
              <a:rPr lang="en-GB" dirty="0"/>
              <a:t>chool pupil by</a:t>
            </a:r>
            <a:r>
              <a:rPr lang="en-GB" baseline="0" dirty="0"/>
              <a:t> language</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Charts!$B$27</c:f>
              <c:strCache>
                <c:ptCount val="1"/>
                <c:pt idx="0">
                  <c:v>Cambridgeshire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Charts!$A$28:$A$30</c:f>
              <c:strCache>
                <c:ptCount val="3"/>
                <c:pt idx="0">
                  <c:v>Known or believed to be English</c:v>
                </c:pt>
                <c:pt idx="1">
                  <c:v>Known or believed to be other than English</c:v>
                </c:pt>
                <c:pt idx="2">
                  <c:v>Language unclassified</c:v>
                </c:pt>
              </c:strCache>
            </c:strRef>
          </c:cat>
          <c:val>
            <c:numRef>
              <c:f>Charts!$B$28:$B$30</c:f>
              <c:numCache>
                <c:formatCode>0%</c:formatCode>
                <c:ptCount val="3"/>
                <c:pt idx="0">
                  <c:v>0.84972659375833559</c:v>
                </c:pt>
                <c:pt idx="1">
                  <c:v>0.14330488130168045</c:v>
                </c:pt>
                <c:pt idx="2">
                  <c:v>6.9685249399839954E-3</c:v>
                </c:pt>
              </c:numCache>
            </c:numRef>
          </c:val>
          <c:extLst>
            <c:ext xmlns:c16="http://schemas.microsoft.com/office/drawing/2014/chart" uri="{C3380CC4-5D6E-409C-BE32-E72D297353CC}">
              <c16:uniqueId val="{00000000-F74F-4DE0-B3BC-3C065E419C36}"/>
            </c:ext>
          </c:extLst>
        </c:ser>
        <c:ser>
          <c:idx val="1"/>
          <c:order val="1"/>
          <c:tx>
            <c:strRef>
              <c:f>Charts!$C$27</c:f>
              <c:strCache>
                <c:ptCount val="1"/>
                <c:pt idx="0">
                  <c:v>Peterborough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Charts!$A$28:$A$30</c:f>
              <c:strCache>
                <c:ptCount val="3"/>
                <c:pt idx="0">
                  <c:v>Known or believed to be English</c:v>
                </c:pt>
                <c:pt idx="1">
                  <c:v>Known or believed to be other than English</c:v>
                </c:pt>
                <c:pt idx="2">
                  <c:v>Language unclassified</c:v>
                </c:pt>
              </c:strCache>
            </c:strRef>
          </c:cat>
          <c:val>
            <c:numRef>
              <c:f>Charts!$C$28:$C$30</c:f>
              <c:numCache>
                <c:formatCode>0%</c:formatCode>
                <c:ptCount val="3"/>
                <c:pt idx="0">
                  <c:v>0.64943545774033551</c:v>
                </c:pt>
                <c:pt idx="1">
                  <c:v>0.33927369706637422</c:v>
                </c:pt>
                <c:pt idx="2">
                  <c:v>1.1290845193290298E-2</c:v>
                </c:pt>
              </c:numCache>
            </c:numRef>
          </c:val>
          <c:extLst>
            <c:ext xmlns:c16="http://schemas.microsoft.com/office/drawing/2014/chart" uri="{C3380CC4-5D6E-409C-BE32-E72D297353CC}">
              <c16:uniqueId val="{00000001-F74F-4DE0-B3BC-3C065E419C36}"/>
            </c:ext>
          </c:extLst>
        </c:ser>
        <c:dLbls>
          <c:showLegendKey val="0"/>
          <c:showVal val="0"/>
          <c:showCatName val="0"/>
          <c:showSerName val="0"/>
          <c:showPercent val="0"/>
          <c:showBubbleSize val="0"/>
        </c:dLbls>
        <c:gapWidth val="219"/>
        <c:overlap val="-27"/>
        <c:axId val="1944990735"/>
        <c:axId val="1944984079"/>
      </c:barChart>
      <c:catAx>
        <c:axId val="194499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4984079"/>
        <c:crosses val="autoZero"/>
        <c:auto val="1"/>
        <c:lblAlgn val="ctr"/>
        <c:lblOffset val="100"/>
        <c:noMultiLvlLbl val="0"/>
      </c:catAx>
      <c:valAx>
        <c:axId val="1944984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Proportion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499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Cambridgeshire</c:v>
                </c:pt>
              </c:strCache>
            </c:strRef>
          </c:tx>
          <c:spPr>
            <a:solidFill>
              <a:schemeClr val="accent1"/>
            </a:solidFill>
            <a:ln>
              <a:noFill/>
            </a:ln>
            <a:effectLst/>
          </c:spPr>
          <c:invertIfNegative val="0"/>
          <c:cat>
            <c:strRef>
              <c:f>Sheet1!$A$2:$A$6</c:f>
              <c:strCache>
                <c:ptCount val="5"/>
                <c:pt idx="0">
                  <c:v>Children in households with any of the 3 issues</c:v>
                </c:pt>
                <c:pt idx="1">
                  <c:v>Children in households with all 3 issues</c:v>
                </c:pt>
                <c:pt idx="2">
                  <c:v>Children in hosueholds where a parent has a severe mental health problem</c:v>
                </c:pt>
                <c:pt idx="3">
                  <c:v>Children in households where there is a domestic abuse</c:v>
                </c:pt>
                <c:pt idx="4">
                  <c:v>Children in households where a parent has alcohol or drug problems</c:v>
                </c:pt>
              </c:strCache>
            </c:strRef>
          </c:cat>
          <c:val>
            <c:numRef>
              <c:f>Sheet1!$B$2:$B$6</c:f>
              <c:numCache>
                <c:formatCode>General</c:formatCode>
                <c:ptCount val="5"/>
                <c:pt idx="0">
                  <c:v>164</c:v>
                </c:pt>
                <c:pt idx="1">
                  <c:v>10</c:v>
                </c:pt>
                <c:pt idx="2">
                  <c:v>118</c:v>
                </c:pt>
                <c:pt idx="3">
                  <c:v>59</c:v>
                </c:pt>
                <c:pt idx="4">
                  <c:v>41</c:v>
                </c:pt>
              </c:numCache>
            </c:numRef>
          </c:val>
          <c:extLst>
            <c:ext xmlns:c16="http://schemas.microsoft.com/office/drawing/2014/chart" uri="{C3380CC4-5D6E-409C-BE32-E72D297353CC}">
              <c16:uniqueId val="{00000000-EEF9-4983-9CD6-A3B39E82DD56}"/>
            </c:ext>
          </c:extLst>
        </c:ser>
        <c:ser>
          <c:idx val="1"/>
          <c:order val="1"/>
          <c:tx>
            <c:strRef>
              <c:f>Sheet1!$C$1</c:f>
              <c:strCache>
                <c:ptCount val="1"/>
                <c:pt idx="0">
                  <c:v>Peterborough</c:v>
                </c:pt>
              </c:strCache>
            </c:strRef>
          </c:tx>
          <c:spPr>
            <a:solidFill>
              <a:schemeClr val="accent2"/>
            </a:solidFill>
            <a:ln>
              <a:noFill/>
            </a:ln>
            <a:effectLst/>
          </c:spPr>
          <c:invertIfNegative val="0"/>
          <c:cat>
            <c:strRef>
              <c:f>Sheet1!$A$2:$A$6</c:f>
              <c:strCache>
                <c:ptCount val="5"/>
                <c:pt idx="0">
                  <c:v>Children in households with any of the 3 issues</c:v>
                </c:pt>
                <c:pt idx="1">
                  <c:v>Children in households with all 3 issues</c:v>
                </c:pt>
                <c:pt idx="2">
                  <c:v>Children in hosueholds where a parent has a severe mental health problem</c:v>
                </c:pt>
                <c:pt idx="3">
                  <c:v>Children in households where there is a domestic abuse</c:v>
                </c:pt>
                <c:pt idx="4">
                  <c:v>Children in households where a parent has alcohol or drug problems</c:v>
                </c:pt>
              </c:strCache>
            </c:strRef>
          </c:cat>
          <c:val>
            <c:numRef>
              <c:f>Sheet1!$C$2:$C$6</c:f>
              <c:numCache>
                <c:formatCode>General</c:formatCode>
                <c:ptCount val="5"/>
                <c:pt idx="0">
                  <c:v>175</c:v>
                </c:pt>
                <c:pt idx="1">
                  <c:v>12</c:v>
                </c:pt>
                <c:pt idx="2">
                  <c:v>127</c:v>
                </c:pt>
                <c:pt idx="3">
                  <c:v>60</c:v>
                </c:pt>
                <c:pt idx="4">
                  <c:v>40</c:v>
                </c:pt>
              </c:numCache>
            </c:numRef>
          </c:val>
          <c:extLst>
            <c:ext xmlns:c16="http://schemas.microsoft.com/office/drawing/2014/chart" uri="{C3380CC4-5D6E-409C-BE32-E72D297353CC}">
              <c16:uniqueId val="{00000001-EEF9-4983-9CD6-A3B39E82DD56}"/>
            </c:ext>
          </c:extLst>
        </c:ser>
        <c:ser>
          <c:idx val="2"/>
          <c:order val="2"/>
          <c:tx>
            <c:strRef>
              <c:f>Sheet1!$D$1</c:f>
              <c:strCache>
                <c:ptCount val="1"/>
                <c:pt idx="0">
                  <c:v>England</c:v>
                </c:pt>
              </c:strCache>
            </c:strRef>
          </c:tx>
          <c:spPr>
            <a:solidFill>
              <a:schemeClr val="accent3"/>
            </a:solidFill>
            <a:ln>
              <a:noFill/>
            </a:ln>
            <a:effectLst/>
          </c:spPr>
          <c:invertIfNegative val="0"/>
          <c:cat>
            <c:strRef>
              <c:f>Sheet1!$A$2:$A$6</c:f>
              <c:strCache>
                <c:ptCount val="5"/>
                <c:pt idx="0">
                  <c:v>Children in households with any of the 3 issues</c:v>
                </c:pt>
                <c:pt idx="1">
                  <c:v>Children in households with all 3 issues</c:v>
                </c:pt>
                <c:pt idx="2">
                  <c:v>Children in hosueholds where a parent has a severe mental health problem</c:v>
                </c:pt>
                <c:pt idx="3">
                  <c:v>Children in households where there is a domestic abuse</c:v>
                </c:pt>
                <c:pt idx="4">
                  <c:v>Children in households where a parent has alcohol or drug problems</c:v>
                </c:pt>
              </c:strCache>
            </c:strRef>
          </c:cat>
          <c:val>
            <c:numRef>
              <c:f>Sheet1!$D$2:$D$6</c:f>
              <c:numCache>
                <c:formatCode>General</c:formatCode>
                <c:ptCount val="5"/>
                <c:pt idx="0">
                  <c:v>182</c:v>
                </c:pt>
                <c:pt idx="1">
                  <c:v>9</c:v>
                </c:pt>
                <c:pt idx="2">
                  <c:v>135</c:v>
                </c:pt>
                <c:pt idx="3">
                  <c:v>66</c:v>
                </c:pt>
                <c:pt idx="4">
                  <c:v>40</c:v>
                </c:pt>
              </c:numCache>
            </c:numRef>
          </c:val>
          <c:extLst>
            <c:ext xmlns:c16="http://schemas.microsoft.com/office/drawing/2014/chart" uri="{C3380CC4-5D6E-409C-BE32-E72D297353CC}">
              <c16:uniqueId val="{00000002-EEF9-4983-9CD6-A3B39E82DD56}"/>
            </c:ext>
          </c:extLst>
        </c:ser>
        <c:dLbls>
          <c:showLegendKey val="0"/>
          <c:showVal val="0"/>
          <c:showCatName val="0"/>
          <c:showSerName val="0"/>
          <c:showPercent val="0"/>
          <c:showBubbleSize val="0"/>
        </c:dLbls>
        <c:gapWidth val="182"/>
        <c:axId val="1728498240"/>
        <c:axId val="1728491168"/>
      </c:barChart>
      <c:catAx>
        <c:axId val="1728498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728491168"/>
        <c:crosses val="autoZero"/>
        <c:auto val="1"/>
        <c:lblAlgn val="ctr"/>
        <c:lblOffset val="100"/>
        <c:noMultiLvlLbl val="0"/>
      </c:catAx>
      <c:valAx>
        <c:axId val="17284911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t>Rate per 1,000 of 0 to 17 year olds</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728498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lumMod val="60000"/>
          <a:lumOff val="4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8243A-3C25-4D44-9D03-2938EC1731A5}" type="datetimeFigureOut">
              <a:rPr lang="en-GB" smtClean="0"/>
              <a:t>02/01/2025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D44962-14BA-4E8B-BB22-B6B74A72E277}" type="slidenum">
              <a:rPr lang="en-GB" smtClean="0"/>
              <a:t>‹#›</a:t>
            </a:fld>
            <a:endParaRPr lang="en-GB"/>
          </a:p>
        </p:txBody>
      </p:sp>
    </p:spTree>
    <p:extLst>
      <p:ext uri="{BB962C8B-B14F-4D97-AF65-F5344CB8AC3E}">
        <p14:creationId xmlns:p14="http://schemas.microsoft.com/office/powerpoint/2010/main" val="117014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ethnic-group-national-identity-language-and-relig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ethnic-group-national-identity-language-and-relig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demography-and-migra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sexual-orientation-and-gender-identit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sexual-orientation-and-gender-identit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educatio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labour-marke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labour-marke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labour-marke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ambridgeshireinsight.org.uk/wp-content/uploads/2022/11/CP-Census-2021-ward-level-population-summary.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ns.gov.uk/visualisations/censusareachanges/E0700000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ns.gov.uk/visualisations/censusareachanges/E07000008/"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ns.gov.uk/visualisations/censusareachanges/E0700000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housi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population-census-2021-topic-summaries-health/"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population-census-2021-topic-summaries-health/"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population-census-2021-topic-summaries-health/"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population-census-2021-topic-summaries-health/"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ons.gov.uk/visualisations/censusareachanges/E07000008/"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gov.uk/government/news/boost-to-successful-government-rough-sleeping-programm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ons.gov.uk/visualisations/censusareachanges/E07000008/"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ons.gov.uk/visualisations/censusareachanges/E07000008/"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ons.gov.uk/visualisations/censusareachanges/E07000008/"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ons.gov.uk/visualisations/censusareachanges/E07000008/"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ons.gov.uk/visualisations/censusareachanges/E07000008/"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FD7707-F7AA-4CD2-B72F-ABB15022293C}" type="slidenum">
              <a:rPr lang="en-GB" smtClean="0"/>
              <a:t>3</a:t>
            </a:fld>
            <a:endParaRPr lang="en-GB"/>
          </a:p>
        </p:txBody>
      </p:sp>
    </p:spTree>
    <p:extLst>
      <p:ext uri="{BB962C8B-B14F-4D97-AF65-F5344CB8AC3E}">
        <p14:creationId xmlns:p14="http://schemas.microsoft.com/office/powerpoint/2010/main" val="160176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Ethnic Group, National Identity, Language and Religion</a:t>
            </a:r>
            <a:r>
              <a:rPr lang="en-GB" dirty="0"/>
              <a:t>, Produced by CCC Research Team, Business Intelligence</a:t>
            </a:r>
          </a:p>
          <a:p>
            <a:r>
              <a:rPr lang="en-GB" sz="1200" b="1" kern="1200" dirty="0">
                <a:solidFill>
                  <a:schemeClr val="tx1"/>
                </a:solidFill>
                <a:latin typeface="+mn-lt"/>
                <a:ea typeface="+mn-ea"/>
                <a:cs typeface="+mn-cs"/>
              </a:rPr>
              <a:t>Link</a:t>
            </a:r>
            <a:r>
              <a:rPr lang="en-GB" dirty="0"/>
              <a:t>: https://cambridgeshireinsight.org.uk/population/census-2021/topic-summaries/ethnic-group-national-identity-language-and-religion/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p:txBody>
      </p:sp>
      <p:sp>
        <p:nvSpPr>
          <p:cNvPr id="4" name="Slide Number Placeholder 3"/>
          <p:cNvSpPr>
            <a:spLocks noGrp="1"/>
          </p:cNvSpPr>
          <p:nvPr>
            <p:ph type="sldNum" sz="quarter" idx="5"/>
          </p:nvPr>
        </p:nvSpPr>
        <p:spPr/>
        <p:txBody>
          <a:bodyPr/>
          <a:lstStyle/>
          <a:p>
            <a:fld id="{52D44962-14BA-4E8B-BB22-B6B74A72E277}" type="slidenum">
              <a:rPr lang="en-GB" smtClean="0"/>
              <a:t>13</a:t>
            </a:fld>
            <a:endParaRPr lang="en-GB"/>
          </a:p>
        </p:txBody>
      </p:sp>
    </p:spTree>
    <p:extLst>
      <p:ext uri="{BB962C8B-B14F-4D97-AF65-F5344CB8AC3E}">
        <p14:creationId xmlns:p14="http://schemas.microsoft.com/office/powerpoint/2010/main" val="3135826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Ethnic Group, National Identity, Language and Religion</a:t>
            </a:r>
            <a:r>
              <a:rPr lang="en-GB" dirty="0"/>
              <a:t>, Produced by CCC Research Team, Business Intelligence</a:t>
            </a:r>
          </a:p>
          <a:p>
            <a:r>
              <a:rPr lang="en-GB" sz="1200" b="1" kern="1200" dirty="0">
                <a:solidFill>
                  <a:schemeClr val="tx1"/>
                </a:solidFill>
                <a:latin typeface="+mn-lt"/>
                <a:ea typeface="+mn-ea"/>
                <a:cs typeface="+mn-cs"/>
              </a:rPr>
              <a:t>Link</a:t>
            </a:r>
            <a:r>
              <a:rPr lang="en-GB" dirty="0"/>
              <a:t>: https://cambridgeshireinsight.org.uk/population/census-2021/topic-summaries/ethnic-group-national-identity-language-and-religion/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High level ethnic groups:</a:t>
            </a:r>
          </a:p>
          <a:p>
            <a:pPr marL="171450" indent="-171450">
              <a:buFont typeface="Arial" panose="020B0604020202020204" pitchFamily="34" charset="0"/>
              <a:buChar char="•"/>
            </a:pPr>
            <a:r>
              <a:rPr lang="en-GB" dirty="0"/>
              <a:t>This slide pack uses the Census 2021 definitions of the high level ethnic groups for which respondents are asked to identify with “Asian, Asian British, Asian Welsh”, “Black, Black British, Black Welsh, Caribbean or African”, “Mixed or Multiple”, “White”, “Other ethnic group”.</a:t>
            </a:r>
          </a:p>
          <a:p>
            <a:pPr marL="171450" indent="-171450">
              <a:buFont typeface="Arial" panose="020B0604020202020204" pitchFamily="34" charset="0"/>
              <a:buChar char="•"/>
            </a:pPr>
            <a:r>
              <a:rPr lang="en-GB" dirty="0"/>
              <a:t>White UK  - refers to those residents who identified themselves as in the “White: English, Welsh, Scottish, Northern Irish or British” ethnic group. All other White ethnic groups are grouped into “White: Other ethnic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14</a:t>
            </a:fld>
            <a:endParaRPr lang="en-GB"/>
          </a:p>
        </p:txBody>
      </p:sp>
    </p:spTree>
    <p:extLst>
      <p:ext uri="{BB962C8B-B14F-4D97-AF65-F5344CB8AC3E}">
        <p14:creationId xmlns:p14="http://schemas.microsoft.com/office/powerpoint/2010/main" val="2611075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Office for National Statistics, Census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a:t>
            </a:r>
            <a:r>
              <a:rPr lang="en-GB" dirty="0"/>
              <a:t>: https://www.nomisweb.co.uk/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15</a:t>
            </a:fld>
            <a:endParaRPr lang="en-GB"/>
          </a:p>
        </p:txBody>
      </p:sp>
    </p:spTree>
    <p:extLst>
      <p:ext uri="{BB962C8B-B14F-4D97-AF65-F5344CB8AC3E}">
        <p14:creationId xmlns:p14="http://schemas.microsoft.com/office/powerpoint/2010/main" val="260225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sz="1100" dirty="0">
                <a:effectLst/>
                <a:latin typeface="Calibri" panose="020F0502020204030204" pitchFamily="34" charset="0"/>
                <a:hlinkClick r:id="rId3"/>
              </a:rPr>
              <a:t>https://</a:t>
            </a:r>
            <a:r>
              <a:rPr lang="en-GB" sz="1200" dirty="0">
                <a:effectLst/>
                <a:latin typeface="Calibri" panose="020F0502020204030204" pitchFamily="34" charset="0"/>
                <a:hlinkClick r:id="rId3"/>
              </a:rPr>
              <a:t>cambridgeshireinsight</a:t>
            </a:r>
            <a:r>
              <a:rPr lang="en-GB" sz="1100" dirty="0">
                <a:effectLst/>
                <a:latin typeface="Calibri" panose="020F0502020204030204" pitchFamily="34" charset="0"/>
                <a:hlinkClick r:id="rId3"/>
              </a:rPr>
              <a:t>.org.uk/population/census-2021/topic-summaries/demography-and-migration/</a:t>
            </a:r>
            <a:r>
              <a:rPr lang="en-GB" sz="1100" dirty="0">
                <a:effectLst/>
                <a:latin typeface="Calibri" panose="020F0502020204030204" pitchFamily="34" charset="0"/>
              </a:rPr>
              <a:t>, </a:t>
            </a:r>
            <a:r>
              <a:rPr lang="en-GB" dirty="0"/>
              <a:t>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https://cambridgeshireinsight.org.uk/population/census-2021/topic-summaries/demography-and-migration/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16</a:t>
            </a:fld>
            <a:endParaRPr lang="en-GB"/>
          </a:p>
        </p:txBody>
      </p:sp>
    </p:spTree>
    <p:extLst>
      <p:ext uri="{BB962C8B-B14F-4D97-AF65-F5344CB8AC3E}">
        <p14:creationId xmlns:p14="http://schemas.microsoft.com/office/powerpoint/2010/main" val="4070560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Sexual Orientation and Gender Identity</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https://cambridgeshireinsight.org.uk/population/census-2021/topic-summaries/sexual-orientation-and-gender-identity/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17</a:t>
            </a:fld>
            <a:endParaRPr lang="en-GB"/>
          </a:p>
        </p:txBody>
      </p:sp>
    </p:spTree>
    <p:extLst>
      <p:ext uri="{BB962C8B-B14F-4D97-AF65-F5344CB8AC3E}">
        <p14:creationId xmlns:p14="http://schemas.microsoft.com/office/powerpoint/2010/main" val="3072603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Sexual Orientation and Gender Identity</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https://cambridgeshireinsight.org.uk/population/census-2021/topic-summaries/sexual-orientation-and-gender-identity/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18</a:t>
            </a:fld>
            <a:endParaRPr lang="en-GB"/>
          </a:p>
        </p:txBody>
      </p:sp>
    </p:spTree>
    <p:extLst>
      <p:ext uri="{BB962C8B-B14F-4D97-AF65-F5344CB8AC3E}">
        <p14:creationId xmlns:p14="http://schemas.microsoft.com/office/powerpoint/2010/main" val="3799767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Education</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19</a:t>
            </a:fld>
            <a:endParaRPr lang="en-GB"/>
          </a:p>
        </p:txBody>
      </p:sp>
    </p:spTree>
    <p:extLst>
      <p:ext uri="{BB962C8B-B14F-4D97-AF65-F5344CB8AC3E}">
        <p14:creationId xmlns:p14="http://schemas.microsoft.com/office/powerpoint/2010/main" val="1447481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Labour Market</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https://cambridgeshireinsight.org.uk/population/census-2021/topic-summaries/labour-market/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dirty="0"/>
              <a:t>Economically Active: </a:t>
            </a:r>
            <a:r>
              <a:rPr lang="en-GB" sz="1200" b="0" dirty="0"/>
              <a:t>Economically active is defined as those in employment plus those who are unemployed</a:t>
            </a:r>
          </a:p>
          <a:p>
            <a:r>
              <a:rPr lang="en-GB" sz="1200" b="1" dirty="0"/>
              <a:t>Economically Inactive: </a:t>
            </a:r>
            <a:r>
              <a:rPr lang="en-GB" sz="1200" b="0" dirty="0"/>
              <a:t>People not in employment who have not been seeking work within the last 4 weeks and/or are unable to start work within the next 2 weeks</a:t>
            </a:r>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20</a:t>
            </a:fld>
            <a:endParaRPr lang="en-GB"/>
          </a:p>
        </p:txBody>
      </p:sp>
    </p:spTree>
    <p:extLst>
      <p:ext uri="{BB962C8B-B14F-4D97-AF65-F5344CB8AC3E}">
        <p14:creationId xmlns:p14="http://schemas.microsoft.com/office/powerpoint/2010/main" val="2502567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Labour Market</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https://cambridgeshireinsight.org.uk/population/census-2021/topic-summaries/labour-market/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dirty="0"/>
              <a:t>Economically Inactive</a:t>
            </a:r>
            <a:r>
              <a:rPr lang="en-GB" sz="1200" dirty="0"/>
              <a:t>: People not in employment who have not been seeking work within the last 4 weeks and/or are unable to start work within the next 2 weeks</a:t>
            </a:r>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21</a:t>
            </a:fld>
            <a:endParaRPr lang="en-GB"/>
          </a:p>
        </p:txBody>
      </p:sp>
    </p:spTree>
    <p:extLst>
      <p:ext uri="{BB962C8B-B14F-4D97-AF65-F5344CB8AC3E}">
        <p14:creationId xmlns:p14="http://schemas.microsoft.com/office/powerpoint/2010/main" val="1305697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Labour Market</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https://cambridgeshireinsight.org.uk/population/census-2021/topic-summaries/labour-market/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NS-Sec: </a:t>
            </a:r>
            <a:r>
              <a:rPr lang="en-GB" dirty="0"/>
              <a:t>The National Statistics Socio-economic Classification (NS-</a:t>
            </a:r>
            <a:r>
              <a:rPr lang="en-GB" dirty="0" err="1"/>
              <a:t>SeC</a:t>
            </a:r>
            <a:r>
              <a:rPr lang="en-GB" dirty="0"/>
              <a:t>) provides an indication of socio-economic position based on occupation. It is an Office for National Statistics standard classification</a:t>
            </a:r>
          </a:p>
          <a:p>
            <a:r>
              <a:rPr lang="en-GB" b="1" dirty="0"/>
              <a:t>Occupation</a:t>
            </a:r>
            <a:r>
              <a:rPr lang="en-GB" dirty="0"/>
              <a:t>: A person's occupation relates to their main job and is derived from either their job title or details of the activities involved in their job</a:t>
            </a:r>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22</a:t>
            </a:fld>
            <a:endParaRPr lang="en-GB"/>
          </a:p>
        </p:txBody>
      </p:sp>
    </p:spTree>
    <p:extLst>
      <p:ext uri="{BB962C8B-B14F-4D97-AF65-F5344CB8AC3E}">
        <p14:creationId xmlns:p14="http://schemas.microsoft.com/office/powerpoint/2010/main" val="356671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Census 2021: Cambridgeshire and Peterborough ward level population summary (cambridgeshireinsight.org.uk)</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https://cambridgeshireinsight.org.uk/population/census-2021/topic-summaries/demography-and-migration/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5</a:t>
            </a:fld>
            <a:endParaRPr lang="en-GB"/>
          </a:p>
        </p:txBody>
      </p:sp>
    </p:spTree>
    <p:extLst>
      <p:ext uri="{BB962C8B-B14F-4D97-AF65-F5344CB8AC3E}">
        <p14:creationId xmlns:p14="http://schemas.microsoft.com/office/powerpoint/2010/main" val="3984504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How life has changed in Cambridge: Census 2021 (ons.gov.uk)</a:t>
            </a:r>
            <a:endParaRPr lang="en-GB" dirty="0"/>
          </a:p>
          <a:p>
            <a:r>
              <a:rPr lang="en-GB" sz="1200" b="1" kern="1200" dirty="0">
                <a:solidFill>
                  <a:schemeClr val="tx1"/>
                </a:solidFill>
                <a:latin typeface="+mn-lt"/>
                <a:ea typeface="+mn-ea"/>
                <a:cs typeface="+mn-cs"/>
              </a:rPr>
              <a:t>Link</a:t>
            </a:r>
            <a:r>
              <a:rPr lang="en-GB" dirty="0"/>
              <a:t>: https://www.ons.gov.uk/visualisations/censusareachanges/</a:t>
            </a:r>
          </a:p>
          <a:p>
            <a:endParaRPr lang="en-GB" dirty="0"/>
          </a:p>
          <a:p>
            <a:r>
              <a:rPr lang="en-GB" dirty="0"/>
              <a:t>Note: Census 2021 took place during the coronavirus (COVID-19) pandemic, a period of rapid and unparalleled change; the national lockdown, associated guidance and furlough measures will have affected the labour market and our ability to measure it.</a:t>
            </a:r>
          </a:p>
        </p:txBody>
      </p:sp>
      <p:sp>
        <p:nvSpPr>
          <p:cNvPr id="4" name="Slide Number Placeholder 3"/>
          <p:cNvSpPr>
            <a:spLocks noGrp="1"/>
          </p:cNvSpPr>
          <p:nvPr>
            <p:ph type="sldNum" sz="quarter" idx="5"/>
          </p:nvPr>
        </p:nvSpPr>
        <p:spPr/>
        <p:txBody>
          <a:bodyPr/>
          <a:lstStyle/>
          <a:p>
            <a:fld id="{52D44962-14BA-4E8B-BB22-B6B74A72E277}" type="slidenum">
              <a:rPr lang="en-GB" smtClean="0"/>
              <a:t>23</a:t>
            </a:fld>
            <a:endParaRPr lang="en-GB"/>
          </a:p>
        </p:txBody>
      </p:sp>
    </p:spTree>
    <p:extLst>
      <p:ext uri="{BB962C8B-B14F-4D97-AF65-F5344CB8AC3E}">
        <p14:creationId xmlns:p14="http://schemas.microsoft.com/office/powerpoint/2010/main" val="1363311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a:t>
            </a:r>
          </a:p>
          <a:p>
            <a:endParaRPr lang="en-GB" dirty="0"/>
          </a:p>
          <a:p>
            <a:r>
              <a:rPr lang="en-GB" dirty="0"/>
              <a:t>Note: Census 2021 took place during the coronavirus (COVID-19) pandemic, a period of rapid and unparalleled change; the national lockdown, associated guidance and furlough measures will have affected the labour market and our ability to measure it.</a:t>
            </a:r>
          </a:p>
        </p:txBody>
      </p:sp>
      <p:sp>
        <p:nvSpPr>
          <p:cNvPr id="4" name="Slide Number Placeholder 3"/>
          <p:cNvSpPr>
            <a:spLocks noGrp="1"/>
          </p:cNvSpPr>
          <p:nvPr>
            <p:ph type="sldNum" sz="quarter" idx="5"/>
          </p:nvPr>
        </p:nvSpPr>
        <p:spPr/>
        <p:txBody>
          <a:bodyPr/>
          <a:lstStyle/>
          <a:p>
            <a:fld id="{52D44962-14BA-4E8B-BB22-B6B74A72E277}" type="slidenum">
              <a:rPr lang="en-GB" smtClean="0"/>
              <a:t>24</a:t>
            </a:fld>
            <a:endParaRPr lang="en-GB"/>
          </a:p>
        </p:txBody>
      </p:sp>
    </p:spTree>
    <p:extLst>
      <p:ext uri="{BB962C8B-B14F-4D97-AF65-F5344CB8AC3E}">
        <p14:creationId xmlns:p14="http://schemas.microsoft.com/office/powerpoint/2010/main" val="3745671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a:t>
            </a:r>
          </a:p>
          <a:p>
            <a:endParaRPr lang="en-GB" dirty="0"/>
          </a:p>
          <a:p>
            <a:r>
              <a:rPr lang="en-GB" dirty="0"/>
              <a:t>Note: Census 2021 took place during the coronavirus (COVID-19) pandemic, a period of rapid and unparalleled change; the national lockdown, associated guidance and furlough measures will have affected the labour market and our ability to measure it.</a:t>
            </a:r>
          </a:p>
        </p:txBody>
      </p:sp>
      <p:sp>
        <p:nvSpPr>
          <p:cNvPr id="4" name="Slide Number Placeholder 3"/>
          <p:cNvSpPr>
            <a:spLocks noGrp="1"/>
          </p:cNvSpPr>
          <p:nvPr>
            <p:ph type="sldNum" sz="quarter" idx="5"/>
          </p:nvPr>
        </p:nvSpPr>
        <p:spPr/>
        <p:txBody>
          <a:bodyPr/>
          <a:lstStyle/>
          <a:p>
            <a:fld id="{52D44962-14BA-4E8B-BB22-B6B74A72E277}" type="slidenum">
              <a:rPr lang="en-GB" smtClean="0"/>
              <a:t>25</a:t>
            </a:fld>
            <a:endParaRPr lang="en-GB"/>
          </a:p>
        </p:txBody>
      </p:sp>
    </p:spTree>
    <p:extLst>
      <p:ext uri="{BB962C8B-B14F-4D97-AF65-F5344CB8AC3E}">
        <p14:creationId xmlns:p14="http://schemas.microsoft.com/office/powerpoint/2010/main" val="874386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sz="1800" dirty="0">
                <a:effectLst/>
                <a:latin typeface="Arial" panose="020B0604020202020204" pitchFamily="34" charset="0"/>
                <a:ea typeface="Calibri" panose="020F0502020204030204" pitchFamily="34" charset="0"/>
              </a:rPr>
              <a:t> </a:t>
            </a:r>
            <a:r>
              <a:rPr lang="en-GB" sz="1200" u="sng" dirty="0">
                <a:solidFill>
                  <a:srgbClr val="0563C1"/>
                </a:solidFill>
                <a:effectLst/>
                <a:latin typeface="+mn-lt"/>
                <a:ea typeface="Calibri" panose="020F0502020204030204" pitchFamily="34" charset="0"/>
                <a:hlinkClick r:id="rId3"/>
              </a:rPr>
              <a:t>Cambridgeshire Insight – Population – Census 2021 – Topic Summaries – Housing</a:t>
            </a:r>
            <a:r>
              <a:rPr lang="en-GB" sz="1200" u="sng" dirty="0">
                <a:solidFill>
                  <a:srgbClr val="0563C1"/>
                </a:solidFill>
                <a:effectLst/>
                <a:latin typeface="+mn-lt"/>
                <a:ea typeface="Calibri" panose="020F0502020204030204" pitchFamily="34" charset="0"/>
              </a:rPr>
              <a:t>, </a:t>
            </a:r>
            <a:r>
              <a:rPr lang="en-GB" dirty="0"/>
              <a:t>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https://cambridgeshireinsight.org.uk/population/census-2021/topic-summaries/housing/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An occupancy rating of: </a:t>
            </a:r>
          </a:p>
          <a:p>
            <a:r>
              <a:rPr lang="en-GB" dirty="0"/>
              <a:t>-1 or less implies that a household's accommodation has fewer bedrooms than required (overcrowded), </a:t>
            </a:r>
          </a:p>
          <a:p>
            <a:r>
              <a:rPr lang="en-GB" dirty="0"/>
              <a:t>+1 or more implies that a household's accommodation has more bedrooms than required (under-occupied), and</a:t>
            </a:r>
          </a:p>
          <a:p>
            <a:r>
              <a:rPr lang="en-GB" dirty="0"/>
              <a:t>0 suggests that a household's accommodation has an ideal number of bedrooms</a:t>
            </a:r>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26</a:t>
            </a:fld>
            <a:endParaRPr lang="en-GB"/>
          </a:p>
        </p:txBody>
      </p:sp>
    </p:spTree>
    <p:extLst>
      <p:ext uri="{BB962C8B-B14F-4D97-AF65-F5344CB8AC3E}">
        <p14:creationId xmlns:p14="http://schemas.microsoft.com/office/powerpoint/2010/main" val="4229685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sz="1800" dirty="0">
                <a:effectLst/>
                <a:latin typeface="Arial" panose="020B0604020202020204" pitchFamily="34" charset="0"/>
                <a:ea typeface="Calibri" panose="020F0502020204030204" pitchFamily="34" charset="0"/>
              </a:rPr>
              <a:t> </a:t>
            </a:r>
            <a:r>
              <a:rPr lang="en-GB" dirty="0">
                <a:hlinkClick r:id="rId3"/>
              </a:rPr>
              <a:t>Cambridgeshire Insight – Population – Census 2021 – Topic Summaries – Health, Disability and Unpaid Care</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https://cambridgeshireinsight.org.uk/population/census-2021/topic-summaries/population-census-2021-topic-summaries-health/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General health</a:t>
            </a:r>
          </a:p>
          <a:p>
            <a:r>
              <a:rPr lang="en-GB" dirty="0"/>
              <a:t>A person's assessment of the general state of their health from very good to very bad (see categories below). This assessment is not based on a person's health over any specified period of time.</a:t>
            </a:r>
          </a:p>
          <a:p>
            <a:pPr marL="171450" indent="-171450">
              <a:buFont typeface="Arial" panose="020B0604020202020204" pitchFamily="34" charset="0"/>
              <a:buChar char="•"/>
            </a:pPr>
            <a:r>
              <a:rPr lang="en-GB" dirty="0"/>
              <a:t>Very good health</a:t>
            </a:r>
          </a:p>
          <a:p>
            <a:pPr marL="171450" indent="-171450">
              <a:buFont typeface="Arial" panose="020B0604020202020204" pitchFamily="34" charset="0"/>
              <a:buChar char="•"/>
            </a:pPr>
            <a:r>
              <a:rPr lang="en-GB" dirty="0"/>
              <a:t>Good health</a:t>
            </a:r>
          </a:p>
          <a:p>
            <a:pPr marL="171450" indent="-171450">
              <a:buFont typeface="Arial" panose="020B0604020202020204" pitchFamily="34" charset="0"/>
              <a:buChar char="•"/>
            </a:pPr>
            <a:r>
              <a:rPr lang="en-GB" dirty="0"/>
              <a:t>Fair health</a:t>
            </a:r>
          </a:p>
          <a:p>
            <a:pPr marL="171450" indent="-171450">
              <a:buFont typeface="Arial" panose="020B0604020202020204" pitchFamily="34" charset="0"/>
              <a:buChar char="•"/>
            </a:pPr>
            <a:r>
              <a:rPr lang="en-GB" dirty="0"/>
              <a:t>Bad health</a:t>
            </a:r>
          </a:p>
          <a:p>
            <a:pPr marL="171450" indent="-171450">
              <a:buFont typeface="Arial" panose="020B0604020202020204" pitchFamily="34" charset="0"/>
              <a:buChar char="•"/>
            </a:pPr>
            <a:r>
              <a:rPr lang="en-GB" dirty="0"/>
              <a:t>Very bad health</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Age-standardised proportions (ASPs) take into consideration both population size and age-structure, to compare like with like.</a:t>
            </a:r>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27</a:t>
            </a:fld>
            <a:endParaRPr lang="en-GB"/>
          </a:p>
        </p:txBody>
      </p:sp>
    </p:spTree>
    <p:extLst>
      <p:ext uri="{BB962C8B-B14F-4D97-AF65-F5344CB8AC3E}">
        <p14:creationId xmlns:p14="http://schemas.microsoft.com/office/powerpoint/2010/main" val="754095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sz="1800" dirty="0">
                <a:effectLst/>
                <a:latin typeface="Arial" panose="020B0604020202020204" pitchFamily="34" charset="0"/>
                <a:ea typeface="Calibri" panose="020F0502020204030204" pitchFamily="34" charset="0"/>
              </a:rPr>
              <a:t> </a:t>
            </a:r>
            <a:r>
              <a:rPr lang="en-GB" dirty="0">
                <a:hlinkClick r:id="rId3"/>
              </a:rPr>
              <a:t>Cambridgeshire Insight – Population – Census 2021 – Topic Summaries – Health, Disability and Unpaid Care</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https://cambridgeshireinsight.org.uk/population/census-2021/topic-summaries/population-census-2021-topic-summaries-health/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Disability</a:t>
            </a:r>
          </a:p>
          <a:p>
            <a:r>
              <a:rPr lang="en-GB" b="0" dirty="0"/>
              <a:t>People who assessed their day-to-day activities as limited by long-term physical or mental health conditions or illnesses are considered disabled (see categories below). This definition of a disabled person meets the harmonised standard for measuring disability and is in line with the Equality Act (2010).</a:t>
            </a:r>
          </a:p>
          <a:p>
            <a:pPr marL="171450" indent="-171450">
              <a:buFont typeface="Arial" panose="020B0604020202020204" pitchFamily="34" charset="0"/>
              <a:buChar char="•"/>
            </a:pPr>
            <a:r>
              <a:rPr lang="en-GB" b="0" dirty="0"/>
              <a:t>Disabled under the Equality Act: Day-to-day activities limited a lot</a:t>
            </a:r>
          </a:p>
          <a:p>
            <a:pPr marL="171450" indent="-171450">
              <a:buFont typeface="Arial" panose="020B0604020202020204" pitchFamily="34" charset="0"/>
              <a:buChar char="•"/>
            </a:pPr>
            <a:r>
              <a:rPr lang="en-GB" b="0" dirty="0"/>
              <a:t> Disabled under the Equality Act: Day-to-day activities limited a little</a:t>
            </a:r>
          </a:p>
          <a:p>
            <a:pPr marL="171450" indent="-171450">
              <a:buFont typeface="Arial" panose="020B0604020202020204" pitchFamily="34" charset="0"/>
              <a:buChar char="•"/>
            </a:pPr>
            <a:r>
              <a:rPr lang="en-GB" b="0" dirty="0"/>
              <a:t>Not disabled under the Equality Act: Has long term physical or mental health condition but day-to-day activities are not limited</a:t>
            </a:r>
          </a:p>
          <a:p>
            <a:pPr marL="171450" indent="-171450">
              <a:buFont typeface="Arial" panose="020B0604020202020204" pitchFamily="34" charset="0"/>
              <a:buChar char="•"/>
            </a:pPr>
            <a:r>
              <a:rPr lang="en-GB" b="0" dirty="0"/>
              <a:t>Not disabled under the Equality Act: No long term physical or mental health conditions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Age-standardised proportions (ASPs) take into consideration both population size and age-structure, to compare like with like.</a:t>
            </a:r>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28</a:t>
            </a:fld>
            <a:endParaRPr lang="en-GB"/>
          </a:p>
        </p:txBody>
      </p:sp>
    </p:spTree>
    <p:extLst>
      <p:ext uri="{BB962C8B-B14F-4D97-AF65-F5344CB8AC3E}">
        <p14:creationId xmlns:p14="http://schemas.microsoft.com/office/powerpoint/2010/main" val="4146222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sz="1800" dirty="0">
                <a:effectLst/>
                <a:latin typeface="Arial" panose="020B0604020202020204" pitchFamily="34" charset="0"/>
                <a:ea typeface="Calibri" panose="020F0502020204030204" pitchFamily="34" charset="0"/>
              </a:rPr>
              <a:t> </a:t>
            </a:r>
            <a:r>
              <a:rPr lang="en-GB" dirty="0">
                <a:hlinkClick r:id="rId3"/>
              </a:rPr>
              <a:t>Cambridgeshire Insight – Population – Census 2021 – Topic Summaries – Health, Disability and Unpaid Care</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https://cambridgeshireinsight.org.uk/population/census-2021/topic-summaries/population-census-2021-topic-summaries-health/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Number of disabled people in household</a:t>
            </a:r>
          </a:p>
          <a:p>
            <a:r>
              <a:rPr lang="en-GB" b="0" dirty="0"/>
              <a:t>The number of people in a household who assessed their day-to-day activities as limited by long-term physical or mental health conditions or illnesses and are considered disabled. This definition of a disabled person meets the harmonised standard for measuring disability and is in line with the Equality Act (2010).</a:t>
            </a:r>
          </a:p>
          <a:p>
            <a:pPr marL="171450" indent="-171450">
              <a:buFont typeface="Arial" panose="020B0604020202020204" pitchFamily="34" charset="0"/>
              <a:buChar char="•"/>
            </a:pPr>
            <a:r>
              <a:rPr lang="en-GB" b="0" dirty="0"/>
              <a:t>No people disabled under the Equality Act in household.</a:t>
            </a:r>
          </a:p>
          <a:p>
            <a:pPr marL="171450" indent="-171450">
              <a:buFont typeface="Arial" panose="020B0604020202020204" pitchFamily="34" charset="0"/>
              <a:buChar char="•"/>
            </a:pPr>
            <a:r>
              <a:rPr lang="en-GB" b="0" dirty="0"/>
              <a:t>1 person disabled under the Equality Act in household.</a:t>
            </a:r>
          </a:p>
          <a:p>
            <a:pPr marL="171450" indent="-171450">
              <a:buFont typeface="Arial" panose="020B0604020202020204" pitchFamily="34" charset="0"/>
              <a:buChar char="•"/>
            </a:pPr>
            <a:r>
              <a:rPr lang="en-GB" b="0" dirty="0"/>
              <a:t>2 or more people disabled under the Equality Act in household.</a:t>
            </a:r>
          </a:p>
          <a:p>
            <a:pPr marL="171450" indent="-171450">
              <a:buFont typeface="Arial" panose="020B0604020202020204" pitchFamily="34" charset="0"/>
              <a:buChar char="•"/>
            </a:pPr>
            <a:r>
              <a:rPr lang="en-GB" b="0" dirty="0"/>
              <a:t>Does not apply.</a:t>
            </a:r>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29</a:t>
            </a:fld>
            <a:endParaRPr lang="en-GB"/>
          </a:p>
        </p:txBody>
      </p:sp>
    </p:spTree>
    <p:extLst>
      <p:ext uri="{BB962C8B-B14F-4D97-AF65-F5344CB8AC3E}">
        <p14:creationId xmlns:p14="http://schemas.microsoft.com/office/powerpoint/2010/main" val="789335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sz="1800" dirty="0">
                <a:effectLst/>
                <a:latin typeface="Arial" panose="020B0604020202020204" pitchFamily="34" charset="0"/>
                <a:ea typeface="Calibri" panose="020F0502020204030204" pitchFamily="34" charset="0"/>
              </a:rPr>
              <a:t> </a:t>
            </a:r>
            <a:r>
              <a:rPr lang="en-GB" dirty="0">
                <a:hlinkClick r:id="rId3"/>
              </a:rPr>
              <a:t>Cambridgeshire Insight – Population – Census 2021 – Topic Summaries – Health, Disability and Unpaid Care</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https://cambridgeshireinsight.org.uk/population/census-2021/topic-summaries/population-census-2021-topic-summaries-health/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Unpaid care</a:t>
            </a:r>
          </a:p>
          <a:p>
            <a:r>
              <a:rPr lang="en-GB" b="0" dirty="0"/>
              <a:t>An unpaid carer may look after, give help or support to anyone who has long-term physical or mental ill-health conditions, illness or problems related to old age. This does not include any activities as part of paid employment. This help can be within or outside of the carer's household.</a:t>
            </a:r>
          </a:p>
          <a:p>
            <a:pPr marL="171450" indent="-171450">
              <a:buFont typeface="Arial" panose="020B0604020202020204" pitchFamily="34" charset="0"/>
              <a:buChar char="•"/>
            </a:pPr>
            <a:r>
              <a:rPr lang="en-GB" b="0" dirty="0"/>
              <a:t>Provides no unpaid care</a:t>
            </a:r>
          </a:p>
          <a:p>
            <a:pPr marL="171450" indent="-171450">
              <a:buFont typeface="Arial" panose="020B0604020202020204" pitchFamily="34" charset="0"/>
              <a:buChar char="•"/>
            </a:pPr>
            <a:r>
              <a:rPr lang="en-GB" b="0" dirty="0"/>
              <a:t>Provides 9 hours or less unpaid care a week</a:t>
            </a:r>
          </a:p>
          <a:p>
            <a:pPr marL="171450" indent="-171450">
              <a:buFont typeface="Arial" panose="020B0604020202020204" pitchFamily="34" charset="0"/>
              <a:buChar char="•"/>
            </a:pPr>
            <a:r>
              <a:rPr lang="en-GB" b="0" dirty="0"/>
              <a:t>Provides 10 to 19 hours unpaid care a week</a:t>
            </a:r>
          </a:p>
          <a:p>
            <a:pPr marL="171450" indent="-171450">
              <a:buFont typeface="Arial" panose="020B0604020202020204" pitchFamily="34" charset="0"/>
              <a:buChar char="•"/>
            </a:pPr>
            <a:r>
              <a:rPr lang="en-GB" b="0" dirty="0"/>
              <a:t>Provides 20 to 34 hours unpaid care a week</a:t>
            </a:r>
          </a:p>
          <a:p>
            <a:pPr marL="171450" indent="-171450">
              <a:buFont typeface="Arial" panose="020B0604020202020204" pitchFamily="34" charset="0"/>
              <a:buChar char="•"/>
            </a:pPr>
            <a:r>
              <a:rPr lang="en-GB" b="0" dirty="0"/>
              <a:t>Provides 35 to 49 hours unpaid care a week</a:t>
            </a:r>
          </a:p>
          <a:p>
            <a:pPr marL="171450" indent="-171450">
              <a:buFont typeface="Arial" panose="020B0604020202020204" pitchFamily="34" charset="0"/>
              <a:buChar char="•"/>
            </a:pPr>
            <a:r>
              <a:rPr lang="en-GB" b="0" dirty="0"/>
              <a:t>Provides 50 or more hours unpaid care a week</a:t>
            </a:r>
            <a:br>
              <a:rPr lang="en-GB" b="0" dirty="0"/>
            </a:br>
            <a:endParaRPr lang="en-GB" b="0" dirty="0"/>
          </a:p>
          <a:p>
            <a:r>
              <a:rPr lang="en-GB" b="1" dirty="0"/>
              <a:t>Note:</a:t>
            </a:r>
            <a:r>
              <a:rPr lang="en-GB" dirty="0"/>
              <a:t> Census 2021 asked "Do you look after, or give any help or support to, anyone because they have long-term physical or mental health conditions or illnesses, or problems related to old age?". People were asked to exclude anything they did as part of their paid employment. The wording of the question differs from the 2011 Census question, which began "Do you look after, or give any help or support to family members, friends, neighbours or others".</a:t>
            </a:r>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30</a:t>
            </a:fld>
            <a:endParaRPr lang="en-GB"/>
          </a:p>
        </p:txBody>
      </p:sp>
    </p:spTree>
    <p:extLst>
      <p:ext uri="{BB962C8B-B14F-4D97-AF65-F5344CB8AC3E}">
        <p14:creationId xmlns:p14="http://schemas.microsoft.com/office/powerpoint/2010/main" val="2770046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Source</a:t>
            </a:r>
            <a:r>
              <a:rPr lang="en-GB" dirty="0"/>
              <a:t>: Schools, pupils and their characteristics, 2021/22 Academic Year</a:t>
            </a:r>
          </a:p>
          <a:p>
            <a:r>
              <a:rPr lang="en-GB" sz="1200" b="1" kern="1200" dirty="0">
                <a:solidFill>
                  <a:schemeClr val="tx1"/>
                </a:solidFill>
                <a:latin typeface="+mn-lt"/>
                <a:ea typeface="+mn-ea"/>
                <a:cs typeface="+mn-cs"/>
              </a:rPr>
              <a:t>Link</a:t>
            </a:r>
            <a:r>
              <a:rPr lang="en-GB" dirty="0"/>
              <a:t>: https://explore-education-statistics.service.gov.uk/find-statistics/school-pupils-and-their-characteristics</a:t>
            </a:r>
          </a:p>
          <a:p>
            <a:endParaRPr lang="en-GB" dirty="0"/>
          </a:p>
          <a:p>
            <a:r>
              <a:rPr lang="en-GB" sz="1200" b="1" kern="1200" dirty="0">
                <a:solidFill>
                  <a:schemeClr val="tx1"/>
                </a:solidFill>
                <a:latin typeface="+mn-lt"/>
                <a:ea typeface="+mn-ea"/>
                <a:cs typeface="+mn-cs"/>
              </a:rPr>
              <a:t>Notes</a:t>
            </a:r>
            <a:r>
              <a:rPr lang="en-GB" dirty="0"/>
              <a:t>: </a:t>
            </a:r>
          </a:p>
          <a:p>
            <a:r>
              <a:rPr lang="en-GB" dirty="0"/>
              <a:t>2. Totals include state-funded nursery, primary, secondary and special schools, non-maintained special schools and pupil referral units. Does not include independent schools</a:t>
            </a:r>
          </a:p>
        </p:txBody>
      </p:sp>
      <p:sp>
        <p:nvSpPr>
          <p:cNvPr id="4" name="Slide Number Placeholder 3"/>
          <p:cNvSpPr>
            <a:spLocks noGrp="1"/>
          </p:cNvSpPr>
          <p:nvPr>
            <p:ph type="sldNum" sz="quarter" idx="5"/>
          </p:nvPr>
        </p:nvSpPr>
        <p:spPr/>
        <p:txBody>
          <a:bodyPr/>
          <a:lstStyle/>
          <a:p>
            <a:fld id="{52D44962-14BA-4E8B-BB22-B6B74A72E277}" type="slidenum">
              <a:rPr lang="en-GB" smtClean="0"/>
              <a:t>31</a:t>
            </a:fld>
            <a:endParaRPr lang="en-GB"/>
          </a:p>
        </p:txBody>
      </p:sp>
    </p:spTree>
    <p:extLst>
      <p:ext uri="{BB962C8B-B14F-4D97-AF65-F5344CB8AC3E}">
        <p14:creationId xmlns:p14="http://schemas.microsoft.com/office/powerpoint/2010/main" val="55634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Children in relative low income families (under 16s)</a:t>
            </a:r>
            <a:r>
              <a:rPr dirty="0"/>
              <a:t>:Percentage of children (&lt;16) in a local area, living in relative low income families. A family is defined as a single adult; or a married or cohabitating couple; or a Civil Partnership; and any dependent children.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sz="1200" b="1" i="0" u="none" strike="noStrike" kern="1200" dirty="0">
                <a:solidFill>
                  <a:srgbClr val="000000"/>
                </a:solidFill>
                <a:effectLst/>
                <a:latin typeface="+mn-lt"/>
                <a:ea typeface="+mn-ea"/>
                <a:cs typeface="+mn-cs"/>
              </a:rPr>
              <a:t>: </a:t>
            </a:r>
            <a:r>
              <a:rPr lang="en-GB" sz="1200" b="0" i="0" u="none" strike="noStrike" kern="1200" dirty="0">
                <a:solidFill>
                  <a:srgbClr val="000000"/>
                </a:solidFill>
                <a:effectLst/>
                <a:latin typeface="+mn-lt"/>
                <a:ea typeface="+mn-ea"/>
                <a:cs typeface="+mn-cs"/>
              </a:rPr>
              <a:t>https://fingertips.phe.org.uk/profile/wider-determinants/data#page/1</a:t>
            </a:r>
          </a:p>
          <a:p>
            <a:pPr marL="0" lvl="0" indent="0">
              <a:buNone/>
            </a:pPr>
            <a:r>
              <a:rPr lang="en-GB" b="1" i="1" dirty="0"/>
              <a:t>Source:</a:t>
            </a:r>
            <a:r>
              <a:rPr lang="en-GB" dirty="0"/>
              <a:t> </a:t>
            </a:r>
            <a:r>
              <a:rPr lang="en-GB" i="1" dirty="0"/>
              <a:t>The Office for Health Improvement and Disparities</a:t>
            </a:r>
          </a:p>
          <a:p>
            <a:pPr marL="0" lvl="0" indent="0">
              <a:buNone/>
            </a:pPr>
            <a:endParaRPr lang="en-GB" i="1" dirty="0"/>
          </a:p>
          <a:p>
            <a:pPr marL="0" lvl="0" indent="0">
              <a:buNone/>
            </a:pPr>
            <a:r>
              <a:rPr b="1" i="1" dirty="0"/>
              <a:t>Long term claimants of Jobseeker’s Allowance</a:t>
            </a:r>
            <a:r>
              <a:rPr dirty="0"/>
              <a:t>:</a:t>
            </a:r>
            <a:r>
              <a:rPr lang="en-GB" dirty="0"/>
              <a:t> </a:t>
            </a:r>
            <a:r>
              <a:rPr dirty="0"/>
              <a:t>Count for jobseekers allowance claimants, 16-64 year </a:t>
            </a:r>
            <a:r>
              <a:rPr dirty="0" err="1"/>
              <a:t>olds</a:t>
            </a:r>
            <a:r>
              <a:rPr dirty="0"/>
              <a:t> claiming for more than 12 months, crude rate per 1,000 resident population, 16-64 year </a:t>
            </a:r>
            <a:r>
              <a:rPr dirty="0" err="1"/>
              <a:t>olds</a:t>
            </a:r>
            <a:r>
              <a:rPr dirty="0"/>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sz="1200" b="1" i="0" u="none" strike="noStrike" kern="1200" dirty="0">
                <a:solidFill>
                  <a:srgbClr val="000000"/>
                </a:solidFill>
                <a:effectLst/>
                <a:latin typeface="+mn-lt"/>
                <a:ea typeface="+mn-ea"/>
                <a:cs typeface="+mn-cs"/>
              </a:rPr>
              <a:t>: </a:t>
            </a:r>
            <a:r>
              <a:rPr lang="en-GB" sz="1200" b="0" i="0" u="none" strike="noStrike" kern="1200" dirty="0">
                <a:solidFill>
                  <a:srgbClr val="000000"/>
                </a:solidFill>
                <a:effectLst/>
                <a:latin typeface="+mn-lt"/>
                <a:ea typeface="+mn-ea"/>
                <a:cs typeface="+mn-cs"/>
              </a:rPr>
              <a:t>https://fingertips.phe.org.uk/profile/wider-determinants/data#page/1</a:t>
            </a:r>
          </a:p>
          <a:p>
            <a:pPr marL="0" lvl="0" indent="0">
              <a:buNone/>
            </a:pPr>
            <a:r>
              <a:rPr b="1" i="1" dirty="0"/>
              <a:t>Source:</a:t>
            </a:r>
            <a:r>
              <a:rPr i="1" dirty="0"/>
              <a:t> www.nomisweb.co.uk</a:t>
            </a:r>
          </a:p>
        </p:txBody>
      </p:sp>
      <p:sp>
        <p:nvSpPr>
          <p:cNvPr id="4" name="Slide Number Placeholder 3"/>
          <p:cNvSpPr>
            <a:spLocks noGrp="1"/>
          </p:cNvSpPr>
          <p:nvPr>
            <p:ph type="sldNum" sz="quarter" idx="10"/>
          </p:nvPr>
        </p:nvSpPr>
        <p:spPr/>
        <p:txBody>
          <a:bodyPr/>
          <a:lstStyle/>
          <a:p>
            <a:fld id="{E746B3C2-B73A-4FF8-B87B-A5F278E8D4B7}" type="slidenum">
              <a:rPr lang="en-US"/>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Data from: </a:t>
            </a:r>
          </a:p>
          <a:p>
            <a:r>
              <a:rPr lang="en-GB" dirty="0">
                <a:hlinkClick r:id="rId3"/>
              </a:rPr>
              <a:t>Cambridgeshire Insight – Population – Census 2021 – First Results</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https://www.ons.gov.uk/visualisations/censusareachanges/E07000008/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6</a:t>
            </a:fld>
            <a:endParaRPr lang="en-GB"/>
          </a:p>
        </p:txBody>
      </p:sp>
    </p:spTree>
    <p:extLst>
      <p:ext uri="{BB962C8B-B14F-4D97-AF65-F5344CB8AC3E}">
        <p14:creationId xmlns:p14="http://schemas.microsoft.com/office/powerpoint/2010/main" val="1567783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sz="1200" b="1" kern="1200" dirty="0">
                <a:solidFill>
                  <a:schemeClr val="tx1"/>
                </a:solidFill>
                <a:latin typeface="+mn-lt"/>
                <a:ea typeface="+mn-ea"/>
                <a:cs typeface="+mn-cs"/>
              </a:rPr>
              <a:t>Households in temporary accommodation: H</a:t>
            </a:r>
            <a:r>
              <a:rPr lang="en-GB" sz="1200" kern="1200" dirty="0">
                <a:solidFill>
                  <a:schemeClr val="tx1"/>
                </a:solidFill>
                <a:latin typeface="+mn-lt"/>
                <a:ea typeface="+mn-ea"/>
                <a:cs typeface="+mn-cs"/>
              </a:rPr>
              <a:t>ouseholds living in temporary accommodation secured by a local housing authority under their statutory homelessness functions.</a:t>
            </a:r>
            <a:endParaRPr lang="en-GB"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b="1" i="1" dirty="0"/>
              <a:t>Data from</a:t>
            </a:r>
            <a:r>
              <a:rPr dirty="0"/>
              <a:t> </a:t>
            </a:r>
            <a:r>
              <a:rPr lang="en-GB" sz="1200" b="0" i="0" u="none" strike="noStrike" kern="1200" dirty="0">
                <a:solidFill>
                  <a:srgbClr val="000000"/>
                </a:solidFill>
                <a:effectLst/>
                <a:latin typeface="+mn-lt"/>
                <a:ea typeface="+mn-ea"/>
                <a:cs typeface="+mn-cs"/>
              </a:rPr>
              <a:t>https://fingertips.phe.org.uk/profile/wider-determinants/data#page/1</a:t>
            </a:r>
          </a:p>
          <a:p>
            <a:pPr marL="0" lvl="0" indent="0">
              <a:buNone/>
            </a:pPr>
            <a:r>
              <a:rPr b="1" i="1" dirty="0"/>
              <a:t>Source:</a:t>
            </a:r>
            <a:r>
              <a:rPr dirty="0"/>
              <a:t> </a:t>
            </a:r>
            <a:r>
              <a:rPr lang="en-GB" sz="1200" b="0" i="1" kern="1200" dirty="0">
                <a:solidFill>
                  <a:schemeClr val="tx1"/>
                </a:solidFill>
                <a:latin typeface="+mn-lt"/>
                <a:ea typeface="+mn-ea"/>
                <a:cs typeface="+mn-cs"/>
              </a:rPr>
              <a:t>Ministry of Housing, Communities &amp; Local Government</a:t>
            </a:r>
          </a:p>
          <a:p>
            <a:pPr marL="0" lvl="0" indent="0">
              <a:buNone/>
            </a:pPr>
            <a:endParaRPr lang="en-GB" dirty="0"/>
          </a:p>
          <a:p>
            <a:pPr marL="0" lvl="0" indent="0">
              <a:buNone/>
            </a:pPr>
            <a:r>
              <a:rPr lang="en-GB" b="1" dirty="0"/>
              <a:t>Homelessness - households owed a duty under the Homelessness Reduction Act (main applicant 16-24 yrs): </a:t>
            </a:r>
            <a:r>
              <a:rPr lang="en-GB" dirty="0"/>
              <a:t>Households owed a prevention or relief duty under the Homelessness Reduction Act, where the main applicant is aged 16-24 years, crude rate per 1,000 estimated households</a:t>
            </a:r>
          </a:p>
          <a:p>
            <a:pPr marL="0" lvl="0" indent="0">
              <a:buNone/>
            </a:pPr>
            <a:r>
              <a:rPr lang="en-GB" b="1" dirty="0"/>
              <a:t>Homelessness - households owed a duty under the Homelessness Reduction Act (main applicant 55+ yrs): </a:t>
            </a:r>
            <a:r>
              <a:rPr lang="en-GB" dirty="0"/>
              <a:t>Households owed a prevention or relief duty under the Homelessness Reduction Act, where the main applicant is aged 55 years and over, crude rate per 1,000 estimated households where the household reference person is aged 55 years and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a:t>
            </a:r>
            <a:r>
              <a:rPr lang="en-GB" sz="1200" b="0" i="0" u="none" strike="noStrike" kern="1200" dirty="0">
                <a:solidFill>
                  <a:srgbClr val="000000"/>
                </a:solidFill>
                <a:effectLst/>
                <a:latin typeface="+mn-lt"/>
                <a:ea typeface="+mn-ea"/>
                <a:cs typeface="+mn-cs"/>
              </a:rPr>
              <a:t>https://fingertips.phe.org.uk/profile/wider-determinants/data#page/1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dirty="0"/>
              <a:t> </a:t>
            </a:r>
            <a:r>
              <a:rPr lang="en-GB" sz="1200" b="0" i="1" kern="1200" dirty="0">
                <a:solidFill>
                  <a:schemeClr val="tx1"/>
                </a:solidFill>
                <a:latin typeface="+mn-lt"/>
                <a:ea typeface="+mn-ea"/>
                <a:cs typeface="+mn-cs"/>
              </a:rPr>
              <a:t>Ministry of Housing, Communities &amp; Local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rgbClr val="000000"/>
              </a:solidFill>
              <a:effectLst/>
              <a:latin typeface="+mn-lt"/>
              <a:ea typeface="+mn-ea"/>
              <a:cs typeface="+mn-cs"/>
            </a:endParaRPr>
          </a:p>
          <a:p>
            <a:pPr marL="0" lvl="0" indent="0">
              <a:buNone/>
            </a:pPr>
            <a:r>
              <a:rPr lang="en-GB" dirty="0"/>
              <a:t>The Homelessness Reduction Act (HRA) introduced new homelessness duties which meant significantly more households are being provided with a statutory service by local housing authorities than before the Act came into force in April 2018. The HRA introduced new prevention and relief duties, that are owed to all eligible households who are homeless or threatened with becoming homeless, including those single adult households who do not have ‘priority need’ under the legislation (https://www.legislation.gov.uk/ukpga/2017/13/contents/enacted).</a:t>
            </a:r>
          </a:p>
          <a:p>
            <a:pPr marL="0" lvl="0" indent="0">
              <a:buNone/>
            </a:pPr>
            <a:endParaRPr lang="en-GB" dirty="0"/>
          </a:p>
          <a:p>
            <a:pPr marL="0" lvl="0" indent="0">
              <a:buNone/>
            </a:pPr>
            <a:r>
              <a:rPr lang="en-GB" dirty="0"/>
              <a:t>As a result of the HRA, local authorities must provide temporary accommodation for households in a number of circumstances, which might include pending the completion of inquiries into an application, or they might spend time waiting in temporary accommodation after an application is accepted until suitable secure accommodation becomes available.</a:t>
            </a:r>
          </a:p>
          <a:p>
            <a:pPr marL="0" lvl="0" indent="0">
              <a:buNone/>
            </a:pPr>
            <a:endParaRPr dirty="0"/>
          </a:p>
        </p:txBody>
      </p:sp>
      <p:sp>
        <p:nvSpPr>
          <p:cNvPr id="4" name="Slide Number Placeholder 3"/>
          <p:cNvSpPr>
            <a:spLocks noGrp="1"/>
          </p:cNvSpPr>
          <p:nvPr>
            <p:ph type="sldNum" sz="quarter" idx="10"/>
          </p:nvPr>
        </p:nvSpPr>
        <p:spPr/>
        <p:txBody>
          <a:bodyPr/>
          <a:lstStyle/>
          <a:p>
            <a:fld id="{E746B3C2-B73A-4FF8-B87B-A5F278E8D4B7}" type="slidenum">
              <a:rPr lang="en-US"/>
              <a:t>34</a:t>
            </a:fld>
            <a:endParaRPr lang="en-US"/>
          </a:p>
        </p:txBody>
      </p:sp>
    </p:spTree>
    <p:extLst>
      <p:ext uri="{BB962C8B-B14F-4D97-AF65-F5344CB8AC3E}">
        <p14:creationId xmlns:p14="http://schemas.microsoft.com/office/powerpoint/2010/main" val="2004931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b="1" i="1" dirty="0"/>
              <a:t>Children in care</a:t>
            </a:r>
            <a:r>
              <a:rPr dirty="0"/>
              <a:t>: Children looked after at 31 March (including adoption and care leavers), (rate per 10,000 population aged under 18 years).</a:t>
            </a:r>
            <a:br>
              <a:rPr dirty="0"/>
            </a:br>
            <a:r>
              <a:rPr lang="en-GB" b="1" i="1" dirty="0"/>
              <a:t>Data from</a:t>
            </a:r>
            <a:r>
              <a:rPr lang="en-GB" dirty="0"/>
              <a:t> </a:t>
            </a:r>
            <a:r>
              <a:rPr lang="en-GB" sz="1200" b="0" i="0" u="none" strike="noStrike" kern="1200" dirty="0">
                <a:solidFill>
                  <a:srgbClr val="000000"/>
                </a:solidFill>
                <a:effectLst/>
                <a:latin typeface="+mn-lt"/>
                <a:ea typeface="+mn-ea"/>
                <a:cs typeface="+mn-cs"/>
              </a:rPr>
              <a:t>https://fingertips.phe.org.uk/profile/wider-determinants/data#page/1</a:t>
            </a:r>
          </a:p>
          <a:p>
            <a:pPr marL="0" lvl="0" indent="0">
              <a:buNone/>
            </a:pPr>
            <a:r>
              <a:rPr b="1" i="1" dirty="0"/>
              <a:t>Source:</a:t>
            </a:r>
            <a:r>
              <a:rPr dirty="0"/>
              <a:t> </a:t>
            </a:r>
            <a:r>
              <a:rPr i="1" dirty="0"/>
              <a:t>Department for Education, Children looked after in England.</a:t>
            </a:r>
          </a:p>
          <a:p>
            <a:pPr marL="0" lvl="0" indent="0">
              <a:buNone/>
            </a:pPr>
            <a:endParaRPr dirty="0"/>
          </a:p>
          <a:p>
            <a:pPr marL="0" lvl="0" indent="0">
              <a:buNone/>
            </a:pPr>
            <a:r>
              <a:rPr b="1" i="1" dirty="0"/>
              <a:t>Percentage of looked after children whose emotional wellbeing is a cause for concern</a:t>
            </a:r>
            <a:r>
              <a:rPr dirty="0"/>
              <a:t>:</a:t>
            </a:r>
            <a:r>
              <a:rPr lang="en-GB" dirty="0"/>
              <a:t> </a:t>
            </a:r>
            <a:r>
              <a:rPr dirty="0"/>
              <a:t>Proportion of all looked after children aged between 5 and 16 (inclusive) at the date of their latest assessment, who have been in care for at least 12 months on 31 March whose SDQ score was 17 or over.</a:t>
            </a:r>
            <a:br>
              <a:rPr dirty="0"/>
            </a:br>
            <a:r>
              <a:rPr b="1" i="1" dirty="0"/>
              <a:t>Data from</a:t>
            </a:r>
            <a:r>
              <a:rPr dirty="0"/>
              <a:t> </a:t>
            </a:r>
            <a:r>
              <a:rPr lang="en-GB" i="1" dirty="0"/>
              <a:t>https://fingertips.phe.org.uk/profile-group/mental-health/profile/cypmh/data#page/1</a:t>
            </a:r>
          </a:p>
          <a:p>
            <a:pPr marL="0" lvl="0" indent="0">
              <a:buNone/>
            </a:pPr>
            <a:r>
              <a:rPr b="1" i="1" dirty="0"/>
              <a:t>Source:</a:t>
            </a:r>
            <a:r>
              <a:rPr dirty="0"/>
              <a:t> </a:t>
            </a:r>
            <a:r>
              <a:rPr sz="1200" i="1" kern="1200" dirty="0">
                <a:solidFill>
                  <a:schemeClr val="tx1"/>
                </a:solidFill>
                <a:latin typeface="+mn-lt"/>
                <a:ea typeface="+mn-ea"/>
                <a:cs typeface="+mn-cs"/>
              </a:rPr>
              <a:t>Department for Education.</a:t>
            </a:r>
          </a:p>
        </p:txBody>
      </p:sp>
      <p:sp>
        <p:nvSpPr>
          <p:cNvPr id="4" name="Slide Number Placeholder 3"/>
          <p:cNvSpPr>
            <a:spLocks noGrp="1"/>
          </p:cNvSpPr>
          <p:nvPr>
            <p:ph type="sldNum" sz="quarter" idx="10"/>
          </p:nvPr>
        </p:nvSpPr>
        <p:spPr/>
        <p:txBody>
          <a:bodyPr/>
          <a:lstStyle/>
          <a:p>
            <a:fld id="{E746B3C2-B73A-4FF8-B87B-A5F278E8D4B7}" type="slidenum">
              <a:rPr lang="en-US"/>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dirty="0"/>
              <a:t>School pupils with social, emotional and mental health needs</a:t>
            </a:r>
            <a:r>
              <a:rPr dirty="0"/>
              <a:t>:</a:t>
            </a:r>
            <a:r>
              <a:rPr lang="en-GB" b="1" dirty="0"/>
              <a:t>% of school pupils with social, emotional and mental health needs (School age)</a:t>
            </a:r>
            <a:r>
              <a:rPr b="1" dirty="0"/>
              <a:t> </a:t>
            </a:r>
            <a:r>
              <a:rPr lang="en-GB" b="1" dirty="0"/>
              <a:t>- </a:t>
            </a:r>
            <a:r>
              <a:rPr lang="en-GB" dirty="0"/>
              <a:t>The number of school children with Special Education Needs (SEN) who are identified as having social, emotional and mental health as the primary type of need, expressed as a percentage of all school pupils.</a:t>
            </a:r>
            <a:br>
              <a:rPr dirty="0"/>
            </a:br>
            <a:r>
              <a:rPr b="1" i="1" dirty="0"/>
              <a:t>Data from</a:t>
            </a:r>
            <a:r>
              <a:rPr dirty="0"/>
              <a:t> </a:t>
            </a:r>
            <a:r>
              <a:rPr lang="en-GB" i="1" dirty="0"/>
              <a:t>https://fingertips.phe.org.uk/</a:t>
            </a:r>
            <a:br>
              <a:rPr lang="en-GB" dirty="0"/>
            </a:br>
            <a:r>
              <a:rPr b="1" i="1" dirty="0"/>
              <a:t>Source:</a:t>
            </a:r>
            <a:r>
              <a:rPr dirty="0"/>
              <a:t> </a:t>
            </a:r>
            <a:r>
              <a:rPr lang="en-GB" sz="1200" i="1" kern="1200" dirty="0">
                <a:solidFill>
                  <a:schemeClr val="tx1"/>
                </a:solidFill>
                <a:latin typeface="+mn-lt"/>
                <a:ea typeface="+mn-ea"/>
                <a:cs typeface="+mn-cs"/>
              </a:rPr>
              <a:t>Department for Education special educational needs statistics: https://explore-education-statistics.service.gov.uk/find-statistics/special-educational-needs-in-england</a:t>
            </a:r>
          </a:p>
          <a:p>
            <a:pPr marL="0" lvl="0" indent="0">
              <a:buNone/>
            </a:pPr>
            <a:endParaRPr lang="en-GB" dirty="0"/>
          </a:p>
          <a:p>
            <a:pPr marL="0" lv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16 to 17 year olds not in education, employment or training (NEET) or whose activity is not known</a:t>
            </a:r>
            <a:r>
              <a:rPr lang="en-GB" b="1" i="1" dirty="0"/>
              <a:t>:</a:t>
            </a:r>
            <a:r>
              <a:rPr lang="en-GB" b="1" dirty="0"/>
              <a:t> </a:t>
            </a:r>
            <a:r>
              <a:rPr lang="en-GB" dirty="0"/>
              <a:t>Proportion of 16 to 17 year olds not in education, employment or training (NEET) or whose activity is not known.</a:t>
            </a:r>
            <a:br>
              <a:rPr lang="en-GB" dirty="0"/>
            </a:br>
            <a:r>
              <a:rPr lang="en-GB" b="1" i="1" dirty="0"/>
              <a:t>Data from</a:t>
            </a:r>
            <a:r>
              <a:rPr lang="en-GB" dirty="0"/>
              <a:t> </a:t>
            </a:r>
            <a:r>
              <a:rPr lang="en-GB" i="1" dirty="0"/>
              <a:t>https://fingertips.phe.org.uk/</a:t>
            </a:r>
            <a:br>
              <a:rPr lang="en-GB" dirty="0"/>
            </a:br>
            <a:r>
              <a:rPr lang="en-GB" b="1" i="1" dirty="0"/>
              <a:t>Source:</a:t>
            </a:r>
            <a:r>
              <a:rPr lang="en-GB" dirty="0"/>
              <a:t> </a:t>
            </a:r>
            <a:r>
              <a:rPr lang="en-GB" sz="1200" i="1" kern="1200" dirty="0">
                <a:solidFill>
                  <a:schemeClr val="tx1"/>
                </a:solidFill>
                <a:latin typeface="+mn-lt"/>
                <a:ea typeface="+mn-ea"/>
                <a:cs typeface="+mn-cs"/>
              </a:rPr>
              <a:t>Department for Education</a:t>
            </a:r>
            <a:endParaRPr dirty="0"/>
          </a:p>
        </p:txBody>
      </p:sp>
      <p:sp>
        <p:nvSpPr>
          <p:cNvPr id="4" name="Slide Number Placeholder 3"/>
          <p:cNvSpPr>
            <a:spLocks noGrp="1"/>
          </p:cNvSpPr>
          <p:nvPr>
            <p:ph type="sldNum" sz="quarter" idx="10"/>
          </p:nvPr>
        </p:nvSpPr>
        <p:spPr/>
        <p:txBody>
          <a:bodyPr/>
          <a:lstStyle/>
          <a:p>
            <a:fld id="{E746B3C2-B73A-4FF8-B87B-A5F278E8D4B7}" type="slidenum">
              <a:rPr lang="en-US"/>
              <a:t>36</a:t>
            </a:fld>
            <a:endParaRPr lang="en-US"/>
          </a:p>
        </p:txBody>
      </p:sp>
    </p:spTree>
    <p:extLst>
      <p:ext uri="{BB962C8B-B14F-4D97-AF65-F5344CB8AC3E}">
        <p14:creationId xmlns:p14="http://schemas.microsoft.com/office/powerpoint/2010/main" val="3722402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Children entering the youth justice system (10-17 yrs)</a:t>
            </a:r>
            <a:r>
              <a:rPr dirty="0"/>
              <a:t>:</a:t>
            </a:r>
            <a:r>
              <a:rPr lang="en-GB" dirty="0"/>
              <a:t> </a:t>
            </a:r>
            <a:r>
              <a:rPr dirty="0"/>
              <a:t>Children and Young people aged 10 to 17 years cautioned or sentenced, rate per 1,000 population.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a:t>
            </a:r>
            <a:r>
              <a:rPr lang="en-GB" sz="1200" b="0" i="0" u="none" strike="noStrike" kern="1200" dirty="0">
                <a:solidFill>
                  <a:srgbClr val="000000"/>
                </a:solidFill>
                <a:effectLst/>
                <a:latin typeface="+mn-lt"/>
                <a:ea typeface="+mn-ea"/>
                <a:cs typeface="+mn-cs"/>
              </a:rPr>
              <a:t>https://fingertips.phe.org.uk/profile/wider-determinants/data#page/1</a:t>
            </a:r>
          </a:p>
          <a:p>
            <a:pPr marL="0" lvl="0" indent="0">
              <a:buNone/>
            </a:pPr>
            <a:r>
              <a:rPr b="1" i="1" dirty="0"/>
              <a:t>Source:</a:t>
            </a:r>
            <a:r>
              <a:rPr dirty="0"/>
              <a:t> </a:t>
            </a:r>
            <a:r>
              <a:rPr i="1" dirty="0"/>
              <a:t>Youth justice statistics - Annual statistics</a:t>
            </a:r>
          </a:p>
          <a:p>
            <a:pPr marL="0" lvl="0" indent="0">
              <a:buNone/>
            </a:pPr>
            <a:endParaRPr dirty="0"/>
          </a:p>
          <a:p>
            <a:pPr marL="0" lvl="0" indent="0">
              <a:buNone/>
            </a:pPr>
            <a:r>
              <a:rPr b="1" i="1" dirty="0"/>
              <a:t>First time entrants to the youth justice system</a:t>
            </a:r>
            <a:r>
              <a:rPr dirty="0"/>
              <a:t>:</a:t>
            </a:r>
            <a:r>
              <a:rPr lang="en-GB" dirty="0"/>
              <a:t> </a:t>
            </a:r>
            <a:r>
              <a:rPr dirty="0"/>
              <a:t>Rate of 10 to 17 year </a:t>
            </a:r>
            <a:r>
              <a:rPr dirty="0" err="1"/>
              <a:t>olds</a:t>
            </a:r>
            <a:r>
              <a:rPr dirty="0"/>
              <a:t> receiving their first reprimand, warning or conviction per 100,000 population.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a:t>
            </a:r>
            <a:r>
              <a:rPr lang="en-GB" sz="1200" b="0" i="0" u="none" strike="noStrike" kern="1200" dirty="0">
                <a:solidFill>
                  <a:srgbClr val="000000"/>
                </a:solidFill>
                <a:effectLst/>
                <a:latin typeface="+mn-lt"/>
                <a:ea typeface="+mn-ea"/>
                <a:cs typeface="+mn-cs"/>
              </a:rPr>
              <a:t>https://fingertips.phe.org.uk/profile/wider-determinants/data#page/1</a:t>
            </a:r>
          </a:p>
          <a:p>
            <a:pPr marL="0" lvl="0" indent="0">
              <a:buNone/>
            </a:pPr>
            <a:r>
              <a:rPr b="1" i="1" dirty="0"/>
              <a:t>Source:</a:t>
            </a:r>
            <a:r>
              <a:rPr dirty="0"/>
              <a:t> </a:t>
            </a:r>
            <a:r>
              <a:rPr i="1" dirty="0"/>
              <a:t>Figures calculated by OHID’s Population Health Analysis team using crime data supplied by the Ministry of Justice and population data supplied by Office for National Statistics (ONS).</a:t>
            </a:r>
          </a:p>
          <a:p>
            <a:pPr marL="0" lvl="0" indent="0">
              <a:buNone/>
            </a:pPr>
            <a:endParaRPr dirty="0"/>
          </a:p>
        </p:txBody>
      </p:sp>
      <p:sp>
        <p:nvSpPr>
          <p:cNvPr id="4" name="Slide Number Placeholder 3"/>
          <p:cNvSpPr>
            <a:spLocks noGrp="1"/>
          </p:cNvSpPr>
          <p:nvPr>
            <p:ph type="sldNum" sz="quarter" idx="10"/>
          </p:nvPr>
        </p:nvSpPr>
        <p:spPr/>
        <p:txBody>
          <a:bodyPr/>
          <a:lstStyle/>
          <a:p>
            <a:fld id="{E746B3C2-B73A-4FF8-B87B-A5F278E8D4B7}" type="slidenum">
              <a:rPr lang="en-US"/>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Under 18s conception rate / 1,000</a:t>
            </a:r>
            <a:r>
              <a:rPr dirty="0"/>
              <a:t>:</a:t>
            </a:r>
            <a:r>
              <a:rPr lang="en-GB" dirty="0"/>
              <a:t> </a:t>
            </a:r>
            <a:r>
              <a:rPr dirty="0"/>
              <a:t>Conceptions in women aged under 18 per 1,000 females aged 15-17.</a:t>
            </a:r>
            <a:br>
              <a:rPr dirty="0"/>
            </a:br>
            <a:r>
              <a:rPr b="1" i="1" dirty="0"/>
              <a:t>Data from</a:t>
            </a:r>
            <a:r>
              <a:rPr dirty="0"/>
              <a:t> </a:t>
            </a:r>
            <a:r>
              <a:rPr lang="en-GB" i="1" dirty="0"/>
              <a:t>https://fingertips.phe.org.uk/profile/public-health-outcomes-framework</a:t>
            </a:r>
            <a:br>
              <a:rPr dirty="0"/>
            </a:br>
            <a:r>
              <a:rPr b="1" i="1" dirty="0"/>
              <a:t>Source:</a:t>
            </a:r>
            <a:r>
              <a:rPr dirty="0"/>
              <a:t> </a:t>
            </a:r>
            <a:r>
              <a:rPr i="1" dirty="0"/>
              <a:t>Office for National Statistics (ONS)</a:t>
            </a:r>
          </a:p>
          <a:p>
            <a:pPr marL="0" lvl="0" indent="0">
              <a:buNone/>
            </a:pPr>
            <a:endParaRPr dirty="0"/>
          </a:p>
          <a:p>
            <a:pPr marL="0" lvl="0" indent="0">
              <a:buNone/>
            </a:pPr>
            <a:r>
              <a:rPr b="1" i="1" dirty="0"/>
              <a:t>Social Isolation: percentage of adult social care users who have as much social contact as they would like (18+ yrs)</a:t>
            </a:r>
            <a:r>
              <a:rPr dirty="0"/>
              <a:t>:</a:t>
            </a:r>
            <a:r>
              <a:rPr lang="en-GB" dirty="0"/>
              <a:t> </a:t>
            </a:r>
            <a:r>
              <a:rPr dirty="0"/>
              <a:t>The percentage of respondents to the Adult Social Care Survey (service users) who responded to the question “Thinking about how much contact you’ve had with people you like, which of the following statements best describes your social situation?” with the answer “I have as much social contact as I want with people I like”.</a:t>
            </a:r>
          </a:p>
          <a:p>
            <a:pPr marL="0" lvl="0" indent="0">
              <a:buNone/>
            </a:pPr>
            <a:r>
              <a:rPr dirty="0"/>
              <a:t>This measure applies to those people in receipt, at the point that data are extracted, of long-term support services funded or managed by social services following a full assessment of need.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b="1" i="1" dirty="0"/>
              <a:t>Data from</a:t>
            </a:r>
            <a:r>
              <a:rPr dirty="0"/>
              <a:t> </a:t>
            </a:r>
            <a:r>
              <a:rPr lang="en-GB" sz="1200" kern="1200" dirty="0">
                <a:solidFill>
                  <a:schemeClr val="tx1"/>
                </a:solidFill>
                <a:latin typeface="+mn-lt"/>
                <a:ea typeface="+mn-ea"/>
                <a:cs typeface="+mn-cs"/>
              </a:rPr>
              <a:t>https://fingertips.phe.org.uk/profile/wider-determinants/data#page/1</a:t>
            </a:r>
          </a:p>
          <a:p>
            <a:pPr marL="0" lvl="0" indent="0">
              <a:buNone/>
            </a:pPr>
            <a:r>
              <a:rPr b="1" i="1" dirty="0"/>
              <a:t>Source:</a:t>
            </a:r>
            <a:r>
              <a:rPr dirty="0"/>
              <a:t> </a:t>
            </a:r>
            <a:r>
              <a:rPr i="1" dirty="0"/>
              <a:t>Adult Social Care Outcomes Framework (ASCOF) based on the Personal Social Services Adult Social Care Survey, NHS Digital</a:t>
            </a:r>
          </a:p>
        </p:txBody>
      </p:sp>
      <p:sp>
        <p:nvSpPr>
          <p:cNvPr id="4" name="Slide Number Placeholder 3"/>
          <p:cNvSpPr>
            <a:spLocks noGrp="1"/>
          </p:cNvSpPr>
          <p:nvPr>
            <p:ph type="sldNum" sz="quarter" idx="10"/>
          </p:nvPr>
        </p:nvSpPr>
        <p:spPr/>
        <p:txBody>
          <a:bodyPr/>
          <a:lstStyle/>
          <a:p>
            <a:fld id="{E746B3C2-B73A-4FF8-B87B-A5F278E8D4B7}" type="slidenum">
              <a:rPr lang="en-US"/>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mn-lt"/>
              </a:rPr>
              <a:t>Link</a:t>
            </a:r>
            <a:r>
              <a:rPr lang="en-GB" dirty="0">
                <a:latin typeface="+mn-lt"/>
              </a:rPr>
              <a:t>: https://app.powerbi.com/view?r=eyJrIjoiMGM5OGRlOTAtY2QxYy00YzAxLWEyZWEtNjI3ZWRmOTE2OWI4IiwidCI6IjUwZjYwNzFmLWJiZmUtNDAxYS04ODAzLTY3Mzc0OGU2MjllMiIsImMiOjh9</a:t>
            </a:r>
          </a:p>
          <a:p>
            <a:endParaRPr lang="en-GB" dirty="0">
              <a:latin typeface="+mn-lt"/>
            </a:endParaRPr>
          </a:p>
          <a:p>
            <a:r>
              <a:rPr lang="en-GB" dirty="0">
                <a:latin typeface="+mn-lt"/>
              </a:rPr>
              <a:t>This national survey takes place every other year and is conducted by Councils with Adult Social Services Responsibilities (CASSRs). The survey seeks the opinions of carers aged 18 or over, caring for a person aged 18 or over, on a number of topics that are considered to be indicative of a balanced life alongside their unpaid caring role.</a:t>
            </a:r>
          </a:p>
          <a:p>
            <a:r>
              <a:rPr lang="en-GB" dirty="0">
                <a:latin typeface="+mn-lt"/>
              </a:rPr>
              <a:t>Carers are included regardless of whether they have received an assessment or review in the previous year.</a:t>
            </a:r>
          </a:p>
        </p:txBody>
      </p:sp>
      <p:sp>
        <p:nvSpPr>
          <p:cNvPr id="4" name="Slide Number Placeholder 3"/>
          <p:cNvSpPr>
            <a:spLocks noGrp="1"/>
          </p:cNvSpPr>
          <p:nvPr>
            <p:ph type="sldNum" sz="quarter" idx="10"/>
          </p:nvPr>
        </p:nvSpPr>
        <p:spPr/>
        <p:txBody>
          <a:bodyPr/>
          <a:lstStyle/>
          <a:p>
            <a:fld id="{E746B3C2-B73A-4FF8-B87B-A5F278E8D4B7}" type="slidenum">
              <a:rPr lang="en-US"/>
              <a:t>39</a:t>
            </a:fld>
            <a:endParaRPr lang="en-US"/>
          </a:p>
        </p:txBody>
      </p:sp>
    </p:spTree>
    <p:extLst>
      <p:ext uri="{BB962C8B-B14F-4D97-AF65-F5344CB8AC3E}">
        <p14:creationId xmlns:p14="http://schemas.microsoft.com/office/powerpoint/2010/main" val="1025901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1200" b="1" kern="1200" dirty="0">
                <a:solidFill>
                  <a:schemeClr val="tx1"/>
                </a:solidFill>
                <a:latin typeface="+mn-lt"/>
                <a:ea typeface="+mn-ea"/>
                <a:cs typeface="+mn-cs"/>
              </a:rPr>
              <a:t>Self-reported wellbeing: </a:t>
            </a:r>
            <a:r>
              <a:rPr lang="en-GB" sz="1200" kern="1200" dirty="0">
                <a:solidFill>
                  <a:schemeClr val="tx1"/>
                </a:solidFill>
                <a:latin typeface="+mn-lt"/>
                <a:ea typeface="+mn-ea"/>
                <a:cs typeface="+mn-cs"/>
              </a:rPr>
              <a:t>The percentage of respondents who answered 0-4 to the question "Overall, how happy did you feel yesterday?"</a:t>
            </a:r>
          </a:p>
          <a:p>
            <a:pPr marL="0" algn="l" defTabSz="914400" rtl="0" eaLnBrk="1" latinLnBrk="0" hangingPunct="1"/>
            <a:r>
              <a:rPr lang="en-GB" sz="1200" kern="1200" dirty="0">
                <a:solidFill>
                  <a:schemeClr val="tx1"/>
                </a:solidFill>
                <a:latin typeface="+mn-lt"/>
                <a:ea typeface="+mn-ea"/>
                <a:cs typeface="+mn-cs"/>
              </a:rPr>
              <a:t>ONS are currently measuring individual/subjective well-being based on four questions included on the Integrated Household Survey:</a:t>
            </a:r>
          </a:p>
          <a:p>
            <a:pPr marL="0" algn="l" defTabSz="914400" rtl="0" eaLnBrk="1" latinLnBrk="0" hangingPunct="1">
              <a:buFont typeface="+mj-lt"/>
              <a:buAutoNum type="arabicPeriod"/>
            </a:pPr>
            <a:r>
              <a:rPr lang="en-GB" sz="1200" kern="1200" dirty="0">
                <a:solidFill>
                  <a:schemeClr val="tx1"/>
                </a:solidFill>
                <a:latin typeface="+mn-lt"/>
                <a:ea typeface="+mn-ea"/>
                <a:cs typeface="+mn-cs"/>
              </a:rPr>
              <a:t>Overall, how satisfied are you with your life nowadays?</a:t>
            </a:r>
          </a:p>
          <a:p>
            <a:pPr marL="0" algn="l" defTabSz="914400" rtl="0" eaLnBrk="1" latinLnBrk="0" hangingPunct="1">
              <a:buFont typeface="+mj-lt"/>
              <a:buAutoNum type="arabicPeriod"/>
            </a:pPr>
            <a:r>
              <a:rPr lang="en-GB" sz="1200" kern="1200" dirty="0">
                <a:solidFill>
                  <a:schemeClr val="tx1"/>
                </a:solidFill>
                <a:latin typeface="+mn-lt"/>
                <a:ea typeface="+mn-ea"/>
                <a:cs typeface="+mn-cs"/>
              </a:rPr>
              <a:t>Overall, how happy did you feel yesterday?</a:t>
            </a:r>
          </a:p>
          <a:p>
            <a:pPr marL="0" algn="l" defTabSz="914400" rtl="0" eaLnBrk="1" latinLnBrk="0" hangingPunct="1">
              <a:buFont typeface="+mj-lt"/>
              <a:buAutoNum type="arabicPeriod"/>
            </a:pPr>
            <a:r>
              <a:rPr lang="en-GB" sz="1200" kern="1200" dirty="0">
                <a:solidFill>
                  <a:schemeClr val="tx1"/>
                </a:solidFill>
                <a:latin typeface="+mn-lt"/>
                <a:ea typeface="+mn-ea"/>
                <a:cs typeface="+mn-cs"/>
              </a:rPr>
              <a:t>Overall, how anxious did you feel yesterday?</a:t>
            </a:r>
          </a:p>
          <a:p>
            <a:pPr marL="0" algn="l" defTabSz="914400" rtl="0" eaLnBrk="1" latinLnBrk="0" hangingPunct="1">
              <a:buFont typeface="+mj-lt"/>
              <a:buAutoNum type="arabicPeriod"/>
            </a:pPr>
            <a:r>
              <a:rPr lang="en-GB" sz="1200" kern="1200" dirty="0">
                <a:solidFill>
                  <a:schemeClr val="tx1"/>
                </a:solidFill>
                <a:latin typeface="+mn-lt"/>
                <a:ea typeface="+mn-ea"/>
                <a:cs typeface="+mn-cs"/>
              </a:rPr>
              <a:t>Overall, to what extent do you feel the things you do in your life are worthwhile?</a:t>
            </a:r>
          </a:p>
          <a:p>
            <a:pPr marL="0" algn="l" defTabSz="914400" rtl="0" eaLnBrk="1" latinLnBrk="0" hangingPunct="1"/>
            <a:r>
              <a:rPr lang="en-GB" sz="1200" kern="1200" dirty="0">
                <a:solidFill>
                  <a:schemeClr val="tx1"/>
                </a:solidFill>
                <a:latin typeface="+mn-lt"/>
                <a:ea typeface="+mn-ea"/>
                <a:cs typeface="+mn-cs"/>
              </a:rPr>
              <a:t>Responses are given on a scale of 0-10 (where 0 is “not at all satisfied/happy/anxious/worthwhile” and 10 is “completely satisfied/happy/anxious/worthwhile”)</a:t>
            </a:r>
          </a:p>
          <a:p>
            <a:pPr marL="0" algn="l" defTabSz="914400" rtl="0" eaLnBrk="1" latinLnBrk="0" hangingPunct="1"/>
            <a:r>
              <a:rPr lang="en-GB" sz="1200" kern="1200" dirty="0">
                <a:solidFill>
                  <a:schemeClr val="tx1"/>
                </a:solidFill>
                <a:latin typeface="+mn-lt"/>
                <a:ea typeface="+mn-ea"/>
                <a:cs typeface="+mn-cs"/>
              </a:rPr>
              <a:t>In the ONS report, the percentage of people scoring 0-4, 5-6, 7-8 and 9-10 have been calculated for this indicator. The percentage of those scoring 0-4 (respondents in that area that scored themselves the lowest marks) in the question: 'Overall, how happy did you feel yesterday?' will be presented in this indicator. </a:t>
            </a:r>
          </a:p>
          <a:p>
            <a:pPr marL="0" algn="l" defTabSz="914400" rtl="0" eaLnBrk="1" latinLnBrk="0" hangingPunct="1"/>
            <a:endParaRPr lang="en-GB" sz="1200" kern="1200" dirty="0">
              <a:solidFill>
                <a:schemeClr val="tx1"/>
              </a:solidFill>
              <a:latin typeface="+mn-lt"/>
              <a:ea typeface="+mn-ea"/>
              <a:cs typeface="+mn-cs"/>
            </a:endParaRPr>
          </a:p>
          <a:p>
            <a:pPr marL="0" algn="l" defTabSz="914400" rtl="0" eaLnBrk="1" latinLnBrk="0" hangingPunct="1"/>
            <a:r>
              <a:rPr lang="en-GB" sz="1200" b="1" kern="1200" dirty="0">
                <a:solidFill>
                  <a:schemeClr val="tx1"/>
                </a:solidFill>
                <a:latin typeface="+mn-lt"/>
                <a:ea typeface="+mn-ea"/>
                <a:cs typeface="+mn-cs"/>
              </a:rPr>
              <a:t>Link</a:t>
            </a:r>
            <a:r>
              <a:rPr lang="en-GB" sz="1200" kern="1200" dirty="0">
                <a:solidFill>
                  <a:schemeClr val="tx1"/>
                </a:solidFill>
                <a:latin typeface="+mn-lt"/>
                <a:ea typeface="+mn-ea"/>
                <a:cs typeface="+mn-cs"/>
              </a:rPr>
              <a:t>: https://fingertips.phe.org.uk/profile/wider-determinants/data#page/1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Source</a:t>
            </a:r>
            <a:r>
              <a:rPr lang="en-GB" sz="1200" kern="1200" dirty="0">
                <a:solidFill>
                  <a:schemeClr val="tx1"/>
                </a:solidFill>
                <a:latin typeface="+mn-lt"/>
                <a:ea typeface="+mn-ea"/>
                <a:cs typeface="+mn-cs"/>
              </a:rPr>
              <a:t>: Annual Population Survey (APS), Office for National Statistics (ONS).</a:t>
            </a:r>
          </a:p>
          <a:p>
            <a:pPr marL="0" algn="l" defTabSz="914400" rtl="0" eaLnBrk="1" latinLnBrk="0" hangingPunct="1"/>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mn-lt"/>
            </a:endParaRPr>
          </a:p>
        </p:txBody>
      </p:sp>
      <p:sp>
        <p:nvSpPr>
          <p:cNvPr id="4" name="Slide Number Placeholder 3"/>
          <p:cNvSpPr>
            <a:spLocks noGrp="1"/>
          </p:cNvSpPr>
          <p:nvPr>
            <p:ph type="sldNum" sz="quarter" idx="10"/>
          </p:nvPr>
        </p:nvSpPr>
        <p:spPr/>
        <p:txBody>
          <a:bodyPr/>
          <a:lstStyle/>
          <a:p>
            <a:fld id="{E746B3C2-B73A-4FF8-B87B-A5F278E8D4B7}" type="slidenum">
              <a:rPr lang="en-US"/>
              <a:t>40</a:t>
            </a:fld>
            <a:endParaRPr lang="en-US"/>
          </a:p>
        </p:txBody>
      </p:sp>
    </p:spTree>
    <p:extLst>
      <p:ext uri="{BB962C8B-B14F-4D97-AF65-F5344CB8AC3E}">
        <p14:creationId xmlns:p14="http://schemas.microsoft.com/office/powerpoint/2010/main" val="3522809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latin typeface="+mn-lt"/>
                <a:ea typeface="+mn-ea"/>
                <a:cs typeface="+mn-cs"/>
              </a:rPr>
              <a:t>Violence offences </a:t>
            </a:r>
            <a:r>
              <a:rPr lang="en-GB" sz="1200" kern="1200" dirty="0">
                <a:solidFill>
                  <a:schemeClr val="tx1"/>
                </a:solidFill>
                <a:latin typeface="+mn-lt"/>
                <a:ea typeface="+mn-ea"/>
                <a:cs typeface="+mn-cs"/>
              </a:rPr>
              <a:t>- Violence against the person offences, based on police recorded crime data, crude rate per 1,000 population.</a:t>
            </a:r>
          </a:p>
          <a:p>
            <a:pPr marL="0" algn="l" defTabSz="914400" rtl="0" eaLnBrk="1" latinLnBrk="0" hangingPunct="1"/>
            <a:r>
              <a:rPr lang="en-GB" sz="1200" b="1" kern="1200" dirty="0">
                <a:solidFill>
                  <a:schemeClr val="tx1"/>
                </a:solidFill>
                <a:latin typeface="+mn-lt"/>
                <a:ea typeface="+mn-ea"/>
                <a:cs typeface="+mn-cs"/>
              </a:rPr>
              <a:t>Sexual offences </a:t>
            </a:r>
            <a:r>
              <a:rPr lang="en-GB" sz="1200" kern="1200" dirty="0">
                <a:solidFill>
                  <a:schemeClr val="tx1"/>
                </a:solidFill>
                <a:latin typeface="+mn-lt"/>
                <a:ea typeface="+mn-ea"/>
                <a:cs typeface="+mn-cs"/>
              </a:rPr>
              <a:t>- Rate of sexual offences based on police recorded crime data per 1,000 population</a:t>
            </a:r>
          </a:p>
          <a:p>
            <a:pPr marL="0" indent="0">
              <a:buFont typeface="Arial" panose="020B0604020202020204" pitchFamily="34" charset="0"/>
              <a:buNone/>
            </a:pPr>
            <a:r>
              <a:rPr lang="en-GB" b="1" i="1" dirty="0"/>
              <a:t>Data from</a:t>
            </a:r>
            <a:r>
              <a:rPr lang="en-GB" dirty="0"/>
              <a:t> </a:t>
            </a:r>
            <a:r>
              <a:rPr lang="en-GB" i="1" dirty="0"/>
              <a:t>https://fingertips.phe.org.uk/profile/wider-determinants</a:t>
            </a:r>
          </a:p>
          <a:p>
            <a:pPr marL="0" indent="0">
              <a:buFont typeface="Arial" panose="020B0604020202020204" pitchFamily="34" charset="0"/>
              <a:buNone/>
            </a:pPr>
            <a:r>
              <a:rPr lang="en-GB" b="1" dirty="0"/>
              <a:t>Source</a:t>
            </a:r>
            <a:r>
              <a:rPr lang="en-GB" dirty="0"/>
              <a:t>: OHID's Population Health Analysis Team using Home Office crime data and ONS population data</a:t>
            </a:r>
            <a:br>
              <a:rPr lang="en-GB" dirty="0"/>
            </a:br>
            <a:endParaRPr lang="en-GB" dirty="0">
              <a:latin typeface="+mn-lt"/>
            </a:endParaRPr>
          </a:p>
        </p:txBody>
      </p:sp>
      <p:sp>
        <p:nvSpPr>
          <p:cNvPr id="4" name="Slide Number Placeholder 3"/>
          <p:cNvSpPr>
            <a:spLocks noGrp="1"/>
          </p:cNvSpPr>
          <p:nvPr>
            <p:ph type="sldNum" sz="quarter" idx="10"/>
          </p:nvPr>
        </p:nvSpPr>
        <p:spPr/>
        <p:txBody>
          <a:bodyPr/>
          <a:lstStyle/>
          <a:p>
            <a:fld id="{E746B3C2-B73A-4FF8-B87B-A5F278E8D4B7}" type="slidenum">
              <a:rPr lang="en-US"/>
              <a:t>41</a:t>
            </a:fld>
            <a:endParaRPr lang="en-US"/>
          </a:p>
        </p:txBody>
      </p:sp>
    </p:spTree>
    <p:extLst>
      <p:ext uri="{BB962C8B-B14F-4D97-AF65-F5344CB8AC3E}">
        <p14:creationId xmlns:p14="http://schemas.microsoft.com/office/powerpoint/2010/main" val="23033249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Prison population</a:t>
            </a:r>
            <a:r>
              <a:rPr lang="en-GB" dirty="0"/>
              <a:t>: Total number of prisoners at a specific point in time each year.</a:t>
            </a:r>
          </a:p>
          <a:p>
            <a:r>
              <a:rPr lang="en-GB" b="1" i="0" dirty="0"/>
              <a:t>Link</a:t>
            </a:r>
            <a:r>
              <a:rPr lang="en-GB" dirty="0"/>
              <a:t>: https://www.gov.uk/government/collections/prison-population-statistics</a:t>
            </a:r>
          </a:p>
          <a:p>
            <a:pPr marL="0" lvl="0" indent="0">
              <a:buNone/>
            </a:pPr>
            <a:endParaRPr dirty="0"/>
          </a:p>
        </p:txBody>
      </p:sp>
      <p:sp>
        <p:nvSpPr>
          <p:cNvPr id="4" name="Slide Number Placeholder 3"/>
          <p:cNvSpPr>
            <a:spLocks noGrp="1"/>
          </p:cNvSpPr>
          <p:nvPr>
            <p:ph type="sldNum" sz="quarter" idx="10"/>
          </p:nvPr>
        </p:nvSpPr>
        <p:spPr/>
        <p:txBody>
          <a:bodyPr/>
          <a:lstStyle/>
          <a:p>
            <a:fld id="{E746B3C2-B73A-4FF8-B87B-A5F278E8D4B7}" type="slidenum">
              <a:rPr lang="en-US"/>
              <a:t>42</a:t>
            </a:fld>
            <a:endParaRPr lang="en-US"/>
          </a:p>
        </p:txBody>
      </p:sp>
    </p:spTree>
    <p:extLst>
      <p:ext uri="{BB962C8B-B14F-4D97-AF65-F5344CB8AC3E}">
        <p14:creationId xmlns:p14="http://schemas.microsoft.com/office/powerpoint/2010/main" val="12843173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Calibri"/>
              </a:rPr>
              <a:t>Source: </a:t>
            </a:r>
            <a:r>
              <a:rPr lang="en-GB" dirty="0"/>
              <a:t> Department for Levelling Up, Housing &amp; Communities, Rough sleeping snapshot in England: autumn 2021</a:t>
            </a:r>
          </a:p>
          <a:p>
            <a:r>
              <a:rPr lang="en-GB" sz="1200" b="1" kern="1200" dirty="0">
                <a:solidFill>
                  <a:schemeClr val="tx1"/>
                </a:solidFill>
                <a:latin typeface="+mn-lt"/>
                <a:ea typeface="+mn-ea"/>
                <a:cs typeface="+mn-cs"/>
              </a:rPr>
              <a:t>Rough sleeping snapshot England </a:t>
            </a:r>
            <a:r>
              <a:rPr lang="en-GB" sz="1200" kern="1200" dirty="0">
                <a:solidFill>
                  <a:schemeClr val="tx1"/>
                </a:solidFill>
                <a:latin typeface="+mn-lt"/>
                <a:ea typeface="+mn-ea"/>
                <a:cs typeface="+mn-cs"/>
              </a:rPr>
              <a:t>-</a:t>
            </a:r>
            <a:r>
              <a:rPr lang="en-GB" dirty="0"/>
              <a:t> </a:t>
            </a:r>
            <a:r>
              <a:rPr lang="en-GB" sz="1200" kern="1200" dirty="0">
                <a:solidFill>
                  <a:schemeClr val="tx1"/>
                </a:solidFill>
                <a:latin typeface="+mn-lt"/>
                <a:ea typeface="+mn-ea"/>
                <a:cs typeface="+mn-cs"/>
              </a:rPr>
              <a:t> provides information about the estimated number of people sleeping rough on a single night between 1 October and 30 November 2021. These statistics provide a way of estimating the number of people sleeping rough across England on a single night in autumn and to assess change over time.</a:t>
            </a:r>
            <a:r>
              <a:rPr lang="en-GB" dirty="0"/>
              <a:t> </a:t>
            </a:r>
            <a:endParaRPr lang="en-GB" dirty="0">
              <a:ea typeface="+mn-ea"/>
              <a:cs typeface="+mn-cs"/>
            </a:endParaRPr>
          </a:p>
          <a:p>
            <a:pPr marL="0" algn="l" defTabSz="914400" rtl="0" eaLnBrk="1" latinLnBrk="0" hangingPunct="1"/>
            <a:endParaRPr lang="en-GB" sz="1200" kern="1200" dirty="0">
              <a:solidFill>
                <a:schemeClr val="tx1"/>
              </a:solidFill>
              <a:latin typeface="+mn-lt"/>
              <a:ea typeface="+mn-ea"/>
              <a:cs typeface="+mn-cs"/>
            </a:endParaRPr>
          </a:p>
          <a:p>
            <a:pPr marL="0" algn="l" defTabSz="914400" rtl="0" eaLnBrk="1" latinLnBrk="0" hangingPunct="1"/>
            <a:r>
              <a:rPr lang="en-GB" sz="1200" kern="1200" dirty="0">
                <a:solidFill>
                  <a:schemeClr val="tx1"/>
                </a:solidFill>
                <a:latin typeface="+mn-lt"/>
                <a:ea typeface="+mn-ea"/>
                <a:cs typeface="+mn-cs"/>
              </a:rPr>
              <a:t>In response to the pandemic, particularly in 2020, the government launched a range of extra support for people sleeping rough, in addition to the support already being provided as part of the </a:t>
            </a:r>
            <a:r>
              <a:rPr lang="en-GB"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Rough Sleeping Initiative (RSI)</a:t>
            </a:r>
            <a:r>
              <a:rPr lang="en-GB" sz="1200" kern="1200" dirty="0">
                <a:solidFill>
                  <a:schemeClr val="tx1"/>
                </a:solidFill>
                <a:latin typeface="+mn-lt"/>
                <a:ea typeface="+mn-ea"/>
                <a:cs typeface="+mn-cs"/>
              </a:rPr>
              <a:t>.</a:t>
            </a:r>
          </a:p>
          <a:p>
            <a:pPr marL="0" algn="l" defTabSz="914400" rtl="0" eaLnBrk="1" latinLnBrk="0" hangingPunct="1"/>
            <a:r>
              <a:rPr lang="en-GB" sz="1200" kern="1200" dirty="0">
                <a:solidFill>
                  <a:schemeClr val="tx1"/>
                </a:solidFill>
                <a:latin typeface="+mn-lt"/>
                <a:ea typeface="+mn-ea"/>
                <a:cs typeface="+mn-cs"/>
              </a:rPr>
              <a:t>As well as the pandemic, there are other factors that can affect the number of people who sleep rough on any given night. For example, the availability of night shelters, the weather, where people choose to sleep and the date and time chosen for the snapshot estimate. Whilst local authorities are asked to provide possible reasons for any significant changes in the numbers of people who sleep rough compared to previous years, the figures in this release are subject to some uncertainty and should be treated as estimates of the number of people sleeping rough on a single night in autumn.</a:t>
            </a:r>
          </a:p>
          <a:p>
            <a:pPr marL="0" algn="l" defTabSz="914400" rtl="0" eaLnBrk="1" latinLnBrk="0" hangingPunct="1"/>
            <a:endParaRPr lang="en-GB" sz="1200" kern="1200" dirty="0">
              <a:solidFill>
                <a:schemeClr val="tx1"/>
              </a:solidFill>
              <a:latin typeface="+mn-lt"/>
              <a:ea typeface="+mn-ea"/>
              <a:cs typeface="+mn-cs"/>
            </a:endParaRPr>
          </a:p>
          <a:p>
            <a:pPr marL="0" algn="l" defTabSz="914400" rtl="0" eaLnBrk="1" latinLnBrk="0" hangingPunct="1"/>
            <a:r>
              <a:rPr lang="en-GB" sz="1200" b="1" kern="1200" dirty="0">
                <a:solidFill>
                  <a:schemeClr val="tx1"/>
                </a:solidFill>
                <a:latin typeface="+mn-lt"/>
                <a:ea typeface="+mn-ea"/>
                <a:cs typeface="+mn-cs"/>
              </a:rPr>
              <a:t>Definitions</a:t>
            </a:r>
          </a:p>
          <a:p>
            <a:pPr marL="0" algn="l" defTabSz="914400" rtl="0" eaLnBrk="1" latinLnBrk="0" hangingPunct="1"/>
            <a:r>
              <a:rPr lang="en-GB" sz="1200" kern="1200" dirty="0">
                <a:solidFill>
                  <a:schemeClr val="tx1"/>
                </a:solidFill>
                <a:latin typeface="+mn-lt"/>
                <a:ea typeface="+mn-ea"/>
                <a:cs typeface="+mn-cs"/>
              </a:rPr>
              <a:t>People sleeping rough are defined as follows: People sleeping, about to bed down (sitting on/in or standing next to their bedding) or bedded down in the open air (such as on the streets, in tents, doorways, parks, bus shelters or encampments). People in buildings or other places not designed for habitation (such as stairwells, barns, sheds, car parks, cars, derelict boats, stations, or ‘bashes’ which are makeshift shelters, often comprised of cardboard boxes). The definition does not include people in hostels or shelters, people in campsites or other sites used for recreational purposes or organised protest, squatters or travellers.</a:t>
            </a:r>
          </a:p>
          <a:p>
            <a:pPr marL="0" algn="l" defTabSz="914400" rtl="0" eaLnBrk="1" latinLnBrk="0" hangingPunct="1"/>
            <a:r>
              <a:rPr lang="en-GB" sz="1200" kern="1200" dirty="0">
                <a:solidFill>
                  <a:schemeClr val="tx1"/>
                </a:solidFill>
                <a:latin typeface="+mn-lt"/>
                <a:ea typeface="+mn-ea"/>
                <a:cs typeface="+mn-cs"/>
              </a:rPr>
              <a:t>Bedded down is taken to mean either lying down or sleeping.</a:t>
            </a:r>
          </a:p>
          <a:p>
            <a:pPr marL="0" algn="l" defTabSz="914400" rtl="0" eaLnBrk="1" latinLnBrk="0" hangingPunct="1"/>
            <a:r>
              <a:rPr lang="en-GB" sz="1200" kern="1200" dirty="0">
                <a:solidFill>
                  <a:schemeClr val="tx1"/>
                </a:solidFill>
                <a:latin typeface="+mn-lt"/>
                <a:ea typeface="+mn-ea"/>
                <a:cs typeface="+mn-cs"/>
              </a:rPr>
              <a:t>About to bed down includes those who are sitting in/on or near a sleeping bag or other bedding.</a:t>
            </a:r>
          </a:p>
          <a:p>
            <a:pPr marL="0" algn="l" defTabSz="914400" rtl="0" eaLnBrk="1" latinLnBrk="0" hangingPunct="1"/>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sz="1200" kern="1200" dirty="0">
                <a:solidFill>
                  <a:schemeClr val="tx1"/>
                </a:solidFill>
                <a:latin typeface="+mn-lt"/>
                <a:ea typeface="+mn-ea"/>
                <a:cs typeface="+mn-cs"/>
              </a:rPr>
              <a:t>: </a:t>
            </a:r>
            <a:r>
              <a:rPr lang="en-GB" sz="1200" b="0" i="0" u="none" strike="noStrike" dirty="0">
                <a:solidFill>
                  <a:srgbClr val="000000"/>
                </a:solidFill>
                <a:effectLst/>
                <a:latin typeface="+mn-lt"/>
              </a:rPr>
              <a:t>https://www.gov.uk/government/statistics/rough-sleeping-snapshot-in-england-autumn-2021/rough-sleeping-snapshot-in-england-autumn-2021</a:t>
            </a:r>
            <a:r>
              <a:rPr lang="en-GB" sz="1200" dirty="0">
                <a:latin typeface="+mn-lt"/>
              </a:rPr>
              <a:t> </a:t>
            </a:r>
            <a:endParaRPr lang="en-GB" sz="1200" kern="1200" dirty="0">
              <a:solidFill>
                <a:schemeClr val="tx1"/>
              </a:solidFill>
              <a:latin typeface="+mn-lt"/>
              <a:ea typeface="+mn-ea"/>
              <a:cs typeface="+mn-cs"/>
            </a:endParaRPr>
          </a:p>
          <a:p>
            <a:pPr marL="0" algn="l" defTabSz="914400" rtl="0" eaLnBrk="1" latinLnBrk="0" hangingPunct="1"/>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14F2473-E9A9-4AC0-B8B3-8095D12D167B}" type="slidenum">
              <a:rPr lang="en-GB" smtClean="0"/>
              <a:t>43</a:t>
            </a:fld>
            <a:endParaRPr lang="en-GB"/>
          </a:p>
        </p:txBody>
      </p:sp>
    </p:spTree>
    <p:extLst>
      <p:ext uri="{BB962C8B-B14F-4D97-AF65-F5344CB8AC3E}">
        <p14:creationId xmlns:p14="http://schemas.microsoft.com/office/powerpoint/2010/main" val="93446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p>
          <a:p>
            <a:r>
              <a:rPr lang="en-GB" dirty="0">
                <a:hlinkClick r:id="rId3"/>
              </a:rPr>
              <a:t>Cambridgeshire Insight – Population – Census 2021 – First Results</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https://www.ons.gov.uk/visualisations/censusareachanges/E07000009/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7</a:t>
            </a:fld>
            <a:endParaRPr lang="en-GB"/>
          </a:p>
        </p:txBody>
      </p:sp>
    </p:spTree>
    <p:extLst>
      <p:ext uri="{BB962C8B-B14F-4D97-AF65-F5344CB8AC3E}">
        <p14:creationId xmlns:p14="http://schemas.microsoft.com/office/powerpoint/2010/main" val="21034349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dirty="0"/>
              <a:t>Note</a:t>
            </a:r>
            <a:r>
              <a:rPr lang="en-GB" dirty="0"/>
              <a:t>: Multiple support needs can be reported per household, but each support need only once. Households can therefore be represented across multiple support needs columns. Support needs are not the same as 'priority need' and it is possible that a household with support needs is not of priority need.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Statutory homelessness April 2021 – March 2022, Development for Levelling Up, Housing and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Data from:</a:t>
            </a:r>
            <a:r>
              <a:rPr lang="en-GB" dirty="0"/>
              <a:t> https://www.gov.uk/government/statistical-data-sets/live-tables-on-homelessness</a:t>
            </a:r>
          </a:p>
          <a:p>
            <a:pPr marL="0" lvl="0" indent="0">
              <a:buNone/>
            </a:pPr>
            <a:endParaRPr dirty="0"/>
          </a:p>
        </p:txBody>
      </p:sp>
      <p:sp>
        <p:nvSpPr>
          <p:cNvPr id="4" name="Slide Number Placeholder 3"/>
          <p:cNvSpPr>
            <a:spLocks noGrp="1"/>
          </p:cNvSpPr>
          <p:nvPr>
            <p:ph type="sldNum" sz="quarter" idx="10"/>
          </p:nvPr>
        </p:nvSpPr>
        <p:spPr/>
        <p:txBody>
          <a:bodyPr/>
          <a:lstStyle/>
          <a:p>
            <a:fld id="{E746B3C2-B73A-4FF8-B87B-A5F278E8D4B7}" type="slidenum">
              <a:rPr lang="en-US"/>
              <a:t>44</a:t>
            </a:fld>
            <a:endParaRPr lang="en-US"/>
          </a:p>
        </p:txBody>
      </p:sp>
    </p:spTree>
    <p:extLst>
      <p:ext uri="{BB962C8B-B14F-4D97-AF65-F5344CB8AC3E}">
        <p14:creationId xmlns:p14="http://schemas.microsoft.com/office/powerpoint/2010/main" val="3694022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Population and Person Insight dashboard </a:t>
            </a:r>
            <a:endParaRPr dirty="0"/>
          </a:p>
        </p:txBody>
      </p:sp>
      <p:sp>
        <p:nvSpPr>
          <p:cNvPr id="4" name="Slide Number Placeholder 3"/>
          <p:cNvSpPr>
            <a:spLocks noGrp="1"/>
          </p:cNvSpPr>
          <p:nvPr>
            <p:ph type="sldNum" sz="quarter" idx="10"/>
          </p:nvPr>
        </p:nvSpPr>
        <p:spPr/>
        <p:txBody>
          <a:bodyPr/>
          <a:lstStyle/>
          <a:p>
            <a:fld id="{E746B3C2-B73A-4FF8-B87B-A5F278E8D4B7}" type="slidenum">
              <a:rPr lang="en-US"/>
              <a:t>45</a:t>
            </a:fld>
            <a:endParaRPr lang="en-US"/>
          </a:p>
        </p:txBody>
      </p:sp>
    </p:spTree>
    <p:extLst>
      <p:ext uri="{BB962C8B-B14F-4D97-AF65-F5344CB8AC3E}">
        <p14:creationId xmlns:p14="http://schemas.microsoft.com/office/powerpoint/2010/main" val="633765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Learning disability: QOF prevalence (all ages): </a:t>
            </a:r>
            <a:r>
              <a:rPr lang="en-GB" dirty="0"/>
              <a:t>The percentage of patients with learning disabilities, as recorded on practice disease registers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dirty="0"/>
              <a:t> </a:t>
            </a:r>
            <a:r>
              <a:rPr lang="en-GB" i="1" dirty="0"/>
              <a:t>Quality and Outcomes Framework (QOF), NHS Digital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i="1" dirty="0" err="1"/>
              <a:t>Depression</a:t>
            </a:r>
            <a:r>
              <a:rPr lang="fr-FR" b="1" i="1" dirty="0"/>
              <a:t>: QOF </a:t>
            </a:r>
            <a:r>
              <a:rPr lang="fr-FR" b="1" i="1" dirty="0" err="1"/>
              <a:t>prevalence</a:t>
            </a:r>
            <a:r>
              <a:rPr lang="fr-FR" b="1" i="1" dirty="0"/>
              <a:t> (18+ yrs): </a:t>
            </a:r>
            <a:r>
              <a:rPr lang="en-GB" dirty="0"/>
              <a:t>The percentage of patients aged 18 and over with depression, as recorded on practice disease registers.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ForLocal</a:t>
            </a:r>
            <a:r>
              <a:rPr lang="en-GB" b="1" dirty="0"/>
              <a:t> authorities: </a:t>
            </a:r>
            <a:r>
              <a:rPr lang="en-GB" dirty="0"/>
              <a:t>The recorded depression prevalence is the estimated number of people with depression recorded on the practice register as a proportion of the practice list size, aged 18 years or over, allocated to a local authority boundary using the postcode of the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a:t>
            </a:r>
            <a:r>
              <a:rPr lang="en-GB" i="1" dirty="0"/>
              <a:t>https://fingertips.phe.org.uk/</a:t>
            </a:r>
            <a:br>
              <a:rPr lang="en-GB" dirty="0"/>
            </a:br>
            <a:r>
              <a:rPr lang="en-GB" b="1" i="1" dirty="0"/>
              <a:t>Source:</a:t>
            </a:r>
            <a:r>
              <a:rPr lang="en-GB" dirty="0"/>
              <a:t> </a:t>
            </a:r>
            <a:r>
              <a:rPr lang="en-GB" i="1" dirty="0"/>
              <a:t>Quality and Outcomes Framework (QOF), NHS Digital</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4" name="Slide Number Placeholder 3"/>
          <p:cNvSpPr>
            <a:spLocks noGrp="1"/>
          </p:cNvSpPr>
          <p:nvPr>
            <p:ph type="sldNum" sz="quarter" idx="10"/>
          </p:nvPr>
        </p:nvSpPr>
        <p:spPr/>
        <p:txBody>
          <a:bodyPr/>
          <a:lstStyle/>
          <a:p>
            <a:fld id="{E746B3C2-B73A-4FF8-B87B-A5F278E8D4B7}" type="slidenum">
              <a:rPr lang="en-US"/>
              <a:t>46</a:t>
            </a:fld>
            <a:endParaRPr lang="en-US"/>
          </a:p>
        </p:txBody>
      </p:sp>
    </p:spTree>
    <p:extLst>
      <p:ext uri="{BB962C8B-B14F-4D97-AF65-F5344CB8AC3E}">
        <p14:creationId xmlns:p14="http://schemas.microsoft.com/office/powerpoint/2010/main" val="1937241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Admission episodes for alcohol-specific conditions - All ages</a:t>
            </a:r>
            <a:r>
              <a:rPr dirty="0"/>
              <a:t>: Admissions to hospital where the primary diagnosis or any of the secondary diagnoses are an alcohol-specific (wholly attributable) condition. Directly age </a:t>
            </a:r>
            <a:r>
              <a:rPr dirty="0" err="1"/>
              <a:t>standardised</a:t>
            </a:r>
            <a:r>
              <a:rPr dirty="0"/>
              <a:t> rate per 100,000 population (</a:t>
            </a:r>
            <a:r>
              <a:rPr dirty="0" err="1"/>
              <a:t>standardised</a:t>
            </a:r>
            <a:r>
              <a:rPr dirty="0"/>
              <a:t> to the European standard population).</a:t>
            </a:r>
            <a:br>
              <a:rPr dirty="0"/>
            </a:br>
            <a:r>
              <a:rPr b="1" i="1" dirty="0"/>
              <a:t>Data from</a:t>
            </a:r>
            <a:r>
              <a:rPr dirty="0"/>
              <a:t> </a:t>
            </a:r>
            <a:r>
              <a:rPr lang="en-GB" i="1" dirty="0"/>
              <a:t>https://fingertips.phe.org.uk/profile/local-alcohol-profiles</a:t>
            </a:r>
          </a:p>
          <a:p>
            <a:pPr marL="0" lvl="0" indent="0">
              <a:buNone/>
            </a:pPr>
            <a:r>
              <a:rPr b="1" i="1" dirty="0"/>
              <a:t>Source:</a:t>
            </a:r>
            <a:r>
              <a:rPr dirty="0"/>
              <a:t> Calculated by OHID: Population Health Analysis (PHA) team using data from NHS Digital - Hospital Episode Statistics (HES) and Office for National Statistics (ONS) - Mid Year Population Estimates.*</a:t>
            </a:r>
          </a:p>
          <a:p>
            <a:pPr marL="0" lvl="0" indent="0">
              <a:buNone/>
            </a:pPr>
            <a:endParaRPr dirty="0"/>
          </a:p>
          <a:p>
            <a:pPr marL="0" lvl="0" indent="0">
              <a:buNone/>
            </a:pPr>
            <a:r>
              <a:rPr b="1" i="1" dirty="0"/>
              <a:t>Admission episodes for alcohol-specific conditions - Under 18s:</a:t>
            </a:r>
            <a:r>
              <a:rPr dirty="0"/>
              <a:t> Admissions to hospital for under 18s where the primary diagnosis or any of the secondary diagnoses are an alcohol-specific (wholly attributable) condition. Crude rate per 100,000 population.</a:t>
            </a:r>
            <a:br>
              <a:rPr dirty="0"/>
            </a:br>
            <a:r>
              <a:rPr b="1" i="1" dirty="0"/>
              <a:t>Data from</a:t>
            </a:r>
            <a:r>
              <a:rPr dirty="0"/>
              <a:t> </a:t>
            </a:r>
            <a:r>
              <a:rPr lang="en-GB" i="1" dirty="0"/>
              <a:t>https://fingertips.phe.org.uk/profile/local-alcohol-profiles</a:t>
            </a:r>
          </a:p>
          <a:p>
            <a:pPr marL="0" lvl="0" indent="0">
              <a:buNone/>
            </a:pPr>
            <a:r>
              <a:rPr b="1" i="1" dirty="0"/>
              <a:t>Source:</a:t>
            </a:r>
            <a:r>
              <a:rPr dirty="0"/>
              <a:t> </a:t>
            </a:r>
            <a:r>
              <a:rPr i="1" dirty="0"/>
              <a:t>Calculated by OHID: Population Health Analysis (PHA) team using data from NHS Digital - Hospital Episode Statistics (HES) and Office for National Statistics (ONS) - Mid Year Population Estimates.</a:t>
            </a:r>
          </a:p>
        </p:txBody>
      </p:sp>
      <p:sp>
        <p:nvSpPr>
          <p:cNvPr id="4" name="Slide Number Placeholder 3"/>
          <p:cNvSpPr>
            <a:spLocks noGrp="1"/>
          </p:cNvSpPr>
          <p:nvPr>
            <p:ph type="sldNum" sz="quarter" idx="10"/>
          </p:nvPr>
        </p:nvSpPr>
        <p:spPr/>
        <p:txBody>
          <a:bodyPr/>
          <a:lstStyle/>
          <a:p>
            <a:fld id="{E746B3C2-B73A-4FF8-B87B-A5F278E8D4B7}" type="slidenum">
              <a:rPr lang="en-US"/>
              <a:t>48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dirty="0"/>
              <a:t>Admission episodes for mental and behavioural disorders due to use of alcohol (Broad):</a:t>
            </a:r>
            <a:r>
              <a:rPr dirty="0"/>
              <a:t> Admissions to hospital where the primary diagnosis or any of the secondary diagnoses are an alcohol-attributable mental and behavioural disorders due to use of alcohol code. </a:t>
            </a:r>
            <a:endParaRPr lang="en-GB" dirty="0"/>
          </a:p>
          <a:p>
            <a:pPr marL="0" lvl="0" indent="0">
              <a:buNone/>
            </a:pPr>
            <a:r>
              <a:rPr b="1" i="1" dirty="0"/>
              <a:t>Data from</a:t>
            </a:r>
            <a:r>
              <a:rPr dirty="0"/>
              <a:t> </a:t>
            </a:r>
            <a:r>
              <a:rPr lang="en-GB" i="1" dirty="0"/>
              <a:t>https://fingertips.phe.org.uk/local-alcohol-profiles</a:t>
            </a:r>
          </a:p>
          <a:p>
            <a:pPr marL="0" lvl="0" indent="0">
              <a:buNone/>
            </a:pPr>
            <a:r>
              <a:rPr b="1" i="1" dirty="0"/>
              <a:t>Source:</a:t>
            </a:r>
            <a:r>
              <a:rPr dirty="0"/>
              <a:t> </a:t>
            </a:r>
            <a:r>
              <a:rPr i="1" dirty="0"/>
              <a:t>Calculated by OHID: Population Health Analysis (PHA) team using data from NHS Digital - Hospital Episode Statistics (HES) and Office for National Statistics (ONS) - Mid Year Population Estimates.</a:t>
            </a:r>
          </a:p>
          <a:p>
            <a:pPr marL="0" lvl="0" indent="0">
              <a:buNone/>
            </a:pPr>
            <a:endParaRPr i="1" dirty="0"/>
          </a:p>
          <a:p>
            <a:pPr marL="0" lvl="0" indent="0">
              <a:buNone/>
            </a:pPr>
            <a:r>
              <a:rPr b="1" dirty="0"/>
              <a:t>Admission episodes for mental and behavioural disorders due to use of alcohol (Narrow):</a:t>
            </a:r>
            <a:r>
              <a:rPr dirty="0"/>
              <a:t> Admissions to hospital where the primary diagnosis is an alcohol-attributable mental and behavioural disorders due to use of alcohol code. </a:t>
            </a:r>
            <a:endParaRPr lang="en-GB" dirty="0"/>
          </a:p>
          <a:p>
            <a:pPr marL="0" lvl="0" indent="0">
              <a:buNone/>
            </a:pPr>
            <a:r>
              <a:rPr b="1" i="1" dirty="0"/>
              <a:t>Data from</a:t>
            </a:r>
            <a:r>
              <a:rPr dirty="0"/>
              <a:t> </a:t>
            </a:r>
            <a:r>
              <a:rPr lang="en-GB" i="1" dirty="0"/>
              <a:t>https://fingertips.phe.org.uk/local-alcohol-profiles</a:t>
            </a:r>
          </a:p>
          <a:p>
            <a:pPr marL="0" lvl="0" indent="0">
              <a:buNone/>
            </a:pPr>
            <a:r>
              <a:rPr b="1" i="1" dirty="0"/>
              <a:t>Source:</a:t>
            </a:r>
            <a:r>
              <a:rPr dirty="0"/>
              <a:t> </a:t>
            </a:r>
            <a:r>
              <a:rPr i="1" dirty="0"/>
              <a:t>Calculated by OHID: Population Health Analysis (PHA) team using data from NHS Digital - Hospital Episode Statistics (HES) and Office for National Statistics (ONS) - Mid Year Population Estimates.</a:t>
            </a:r>
          </a:p>
        </p:txBody>
      </p:sp>
      <p:sp>
        <p:nvSpPr>
          <p:cNvPr id="4" name="Slide Number Placeholder 3"/>
          <p:cNvSpPr>
            <a:spLocks noGrp="1"/>
          </p:cNvSpPr>
          <p:nvPr>
            <p:ph type="sldNum" sz="quarter" idx="10"/>
          </p:nvPr>
        </p:nvSpPr>
        <p:spPr/>
        <p:txBody>
          <a:bodyPr/>
          <a:lstStyle/>
          <a:p>
            <a:fld id="{E746B3C2-B73A-4FF8-B87B-A5F278E8D4B7}" type="slidenum">
              <a:rPr lang="en-US"/>
              <a:t>49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dirty="0"/>
              <a:t>Admission episodes for intentional self-poisoning by and exposure to alcohol (Narrow):</a:t>
            </a:r>
            <a:r>
              <a:rPr lang="en-GB" dirty="0"/>
              <a:t> A measure of hospital admissions where the primary diagnosis (main reason for admission) is an alcohol-related condition.</a:t>
            </a:r>
          </a:p>
          <a:p>
            <a:pPr marL="0" lvl="0" indent="0">
              <a:buNone/>
            </a:pPr>
            <a:r>
              <a:rPr lang="en-GB" b="1" i="1" dirty="0"/>
              <a:t>Data from</a:t>
            </a:r>
            <a:r>
              <a:rPr lang="en-GB" dirty="0"/>
              <a:t> </a:t>
            </a:r>
            <a:r>
              <a:rPr lang="en-GB" i="1" dirty="0"/>
              <a:t>https://fingertips.phe.org.uk/local-alcohol-profiles</a:t>
            </a:r>
          </a:p>
          <a:p>
            <a:pPr marL="0" lvl="0" indent="0">
              <a:buNone/>
            </a:pPr>
            <a:r>
              <a:rPr lang="en-GB" b="1" i="1" dirty="0"/>
              <a:t>Source:</a:t>
            </a:r>
            <a:r>
              <a:rPr lang="en-GB" dirty="0"/>
              <a:t> </a:t>
            </a:r>
            <a:r>
              <a:rPr lang="en-GB" i="1" dirty="0"/>
              <a:t>Calculated by OHID: Population Health Analysis (PHA) team using data from NHS Digital - Hospital Episode Statistics (HES) and Office for National Statistics (ONS) - Mid Year Population Estimates.</a:t>
            </a:r>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51</a:t>
            </a:fld>
            <a:endParaRPr lang="en-GB"/>
          </a:p>
        </p:txBody>
      </p:sp>
    </p:spTree>
    <p:extLst>
      <p:ext uri="{BB962C8B-B14F-4D97-AF65-F5344CB8AC3E}">
        <p14:creationId xmlns:p14="http://schemas.microsoft.com/office/powerpoint/2010/main" val="38184622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dirty="0"/>
              <a:t>Number in treatment at specialist alcohol misuse services</a:t>
            </a:r>
            <a:r>
              <a:rPr dirty="0"/>
              <a:t> Total number of individuals who received treatment at a specialist alcohol misuse service.</a:t>
            </a:r>
            <a:br>
              <a:rPr dirty="0"/>
            </a:br>
            <a:r>
              <a:rPr b="1" i="1" dirty="0"/>
              <a:t>Data from</a:t>
            </a:r>
            <a:r>
              <a:rPr dirty="0"/>
              <a:t> </a:t>
            </a:r>
            <a:r>
              <a:rPr lang="en-GB" i="1" dirty="0"/>
              <a:t>https://fingertips.phe.org.uk/local-alcohol-profiles</a:t>
            </a:r>
            <a:br>
              <a:rPr dirty="0"/>
            </a:br>
            <a:r>
              <a:rPr b="1" i="1" dirty="0"/>
              <a:t>Source:</a:t>
            </a:r>
            <a:r>
              <a:rPr dirty="0"/>
              <a:t> </a:t>
            </a:r>
            <a:r>
              <a:rPr i="1" dirty="0"/>
              <a:t>National Drug Treatment Monitoring System</a:t>
            </a:r>
          </a:p>
          <a:p>
            <a:pPr marL="0" lvl="0" indent="0">
              <a:buNone/>
            </a:pPr>
            <a:endParaRPr i="1" dirty="0"/>
          </a:p>
          <a:p>
            <a:pPr marL="0" lvl="0" indent="0">
              <a:buNone/>
            </a:pPr>
            <a:r>
              <a:rPr b="1" dirty="0"/>
              <a:t>Number in treatment at specialist drug misuse services</a:t>
            </a:r>
            <a:r>
              <a:rPr dirty="0"/>
              <a:t> Total number of individuals who received treatment at a specialist drug misuse service.</a:t>
            </a:r>
            <a:br>
              <a:rPr dirty="0"/>
            </a:br>
            <a:r>
              <a:rPr b="1" i="1" dirty="0"/>
              <a:t>Data from</a:t>
            </a:r>
            <a:r>
              <a:rPr dirty="0"/>
              <a:t> </a:t>
            </a:r>
            <a:r>
              <a:rPr lang="en-GB" i="1" dirty="0"/>
              <a:t>https://fingertips.phe.org.uk/profile/tobacco-control</a:t>
            </a:r>
            <a:br>
              <a:rPr dirty="0"/>
            </a:br>
            <a:r>
              <a:rPr b="1" i="1" dirty="0"/>
              <a:t>Source:</a:t>
            </a:r>
            <a:r>
              <a:rPr dirty="0"/>
              <a:t> </a:t>
            </a:r>
            <a:r>
              <a:rPr i="1" dirty="0"/>
              <a:t>National Drug Treatment Monitoring System</a:t>
            </a:r>
          </a:p>
        </p:txBody>
      </p:sp>
      <p:sp>
        <p:nvSpPr>
          <p:cNvPr id="4" name="Slide Number Placeholder 3"/>
          <p:cNvSpPr>
            <a:spLocks noGrp="1"/>
          </p:cNvSpPr>
          <p:nvPr>
            <p:ph type="sldNum" sz="quarter" idx="10"/>
          </p:nvPr>
        </p:nvSpPr>
        <p:spPr/>
        <p:txBody>
          <a:bodyPr/>
          <a:lstStyle/>
          <a:p>
            <a:fld id="{E746B3C2-B73A-4FF8-B87B-A5F278E8D4B7}" type="slidenum">
              <a:rPr lang="en-US"/>
              <a:t>52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i="0" dirty="0">
                <a:solidFill>
                  <a:srgbClr val="2C3E50"/>
                </a:solidFill>
                <a:effectLst/>
                <a:latin typeface="+mn-lt"/>
              </a:rPr>
              <a:t>Proportion of dependent drinkers not in treatment: </a:t>
            </a:r>
            <a:r>
              <a:rPr lang="en-GB" sz="1200" b="0" i="0" dirty="0">
                <a:solidFill>
                  <a:srgbClr val="2C3E50"/>
                </a:solidFill>
                <a:effectLst/>
                <a:latin typeface="+mn-lt"/>
              </a:rPr>
              <a:t>The estimated proportion of alcohol dependent adults in the given year who were not in contact with alcohol treatment services in that year.</a:t>
            </a:r>
          </a:p>
          <a:p>
            <a:pPr algn="l"/>
            <a:r>
              <a:rPr lang="en-GB" sz="1200" b="1" i="0" dirty="0">
                <a:solidFill>
                  <a:srgbClr val="2C3E50"/>
                </a:solidFill>
                <a:effectLst/>
                <a:latin typeface="+mn-lt"/>
              </a:rPr>
              <a:t>Data from: </a:t>
            </a:r>
            <a:r>
              <a:rPr lang="en-GB" sz="1200" b="0" i="0" dirty="0">
                <a:solidFill>
                  <a:srgbClr val="2C3E50"/>
                </a:solidFill>
                <a:effectLst/>
                <a:latin typeface="+mn-lt"/>
              </a:rPr>
              <a:t>https://fingertips.phe.org.uk/public-health-dashboard-ft</a:t>
            </a:r>
          </a:p>
          <a:p>
            <a:pPr algn="l"/>
            <a:r>
              <a:rPr lang="en-GB" sz="1200" b="1" i="0" dirty="0">
                <a:solidFill>
                  <a:srgbClr val="2C3E50"/>
                </a:solidFill>
                <a:effectLst/>
                <a:latin typeface="+mn-lt"/>
              </a:rPr>
              <a:t>Source: </a:t>
            </a:r>
            <a:r>
              <a:rPr lang="en-GB" sz="1200" b="0" i="0" dirty="0">
                <a:solidFill>
                  <a:srgbClr val="2C3E50"/>
                </a:solidFill>
                <a:effectLst/>
                <a:latin typeface="+mn-lt"/>
              </a:rPr>
              <a:t>National Drug Treatment Monitoring System and Estimates of Alcohol Dependence in England</a:t>
            </a:r>
          </a:p>
          <a:p>
            <a:pPr algn="l"/>
            <a:endParaRPr lang="en-GB" sz="1200" b="1" i="0" dirty="0">
              <a:solidFill>
                <a:srgbClr val="2C3E50"/>
              </a:solidFill>
              <a:effectLst/>
              <a:latin typeface="+mn-lt"/>
            </a:endParaRPr>
          </a:p>
          <a:p>
            <a:pPr algn="l"/>
            <a:r>
              <a:rPr lang="en-GB" sz="1200" b="1" i="0" dirty="0">
                <a:solidFill>
                  <a:srgbClr val="2C3E50"/>
                </a:solidFill>
                <a:effectLst/>
                <a:latin typeface="+mn-lt"/>
              </a:rPr>
              <a:t>Proportion of opiates and/or crack cocaine users (i.e. OCU) not in treatment: </a:t>
            </a:r>
            <a:r>
              <a:rPr lang="en-GB" sz="1200" b="0" i="0" dirty="0">
                <a:solidFill>
                  <a:srgbClr val="2C3E50"/>
                </a:solidFill>
                <a:effectLst/>
                <a:latin typeface="+mn-lt"/>
              </a:rPr>
              <a:t>The estimated proportion of the local OCU users in the given year who were not in contact with drug treatment services for an OCU problem in that year.</a:t>
            </a:r>
          </a:p>
          <a:p>
            <a:pPr algn="l"/>
            <a:r>
              <a:rPr lang="en-GB" sz="1200" b="1" i="0" dirty="0">
                <a:solidFill>
                  <a:srgbClr val="2C3E50"/>
                </a:solidFill>
                <a:effectLst/>
                <a:latin typeface="+mn-lt"/>
              </a:rPr>
              <a:t>Data from: </a:t>
            </a:r>
            <a:r>
              <a:rPr lang="en-GB" sz="1200" b="0" i="0" dirty="0">
                <a:solidFill>
                  <a:srgbClr val="2C3E50"/>
                </a:solidFill>
                <a:effectLst/>
                <a:latin typeface="+mn-lt"/>
              </a:rPr>
              <a:t>https://fingertips.phe.org.uk/public-health-dashboard-ft</a:t>
            </a:r>
          </a:p>
          <a:p>
            <a:pPr algn="l"/>
            <a:r>
              <a:rPr lang="en-GB" sz="1200" b="1" i="0" dirty="0">
                <a:solidFill>
                  <a:srgbClr val="2C3E50"/>
                </a:solidFill>
                <a:effectLst/>
                <a:latin typeface="+mn-lt"/>
              </a:rPr>
              <a:t>Source: </a:t>
            </a:r>
            <a:r>
              <a:rPr lang="en-GB" sz="1200" b="0" i="0" dirty="0">
                <a:solidFill>
                  <a:srgbClr val="2C3E50"/>
                </a:solidFill>
                <a:effectLst/>
                <a:latin typeface="+mn-lt"/>
              </a:rPr>
              <a:t>National Drug Treatment Monitoring System and Estimates of OCU Use in England</a:t>
            </a:r>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53</a:t>
            </a:fld>
            <a:endParaRPr lang="en-GB"/>
          </a:p>
        </p:txBody>
      </p:sp>
    </p:spTree>
    <p:extLst>
      <p:ext uri="{BB962C8B-B14F-4D97-AF65-F5344CB8AC3E}">
        <p14:creationId xmlns:p14="http://schemas.microsoft.com/office/powerpoint/2010/main" val="38469499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data refers to drug and/or alcohol clients (</a:t>
            </a:r>
            <a:r>
              <a:rPr lang="en-GB" sz="1200" b="0" i="0" dirty="0">
                <a:solidFill>
                  <a:srgbClr val="2C3E50"/>
                </a:solidFill>
                <a:effectLst/>
                <a:latin typeface="+mn-lt"/>
              </a:rPr>
              <a:t>aged between 18 and 99</a:t>
            </a:r>
            <a:r>
              <a:rPr lang="en-GB" dirty="0"/>
              <a:t>) starting a new treatment journey during 2019-20 (1st April 2019 to 31st March 2020)</a:t>
            </a:r>
            <a:endParaRPr lang="en-GB" sz="1200" b="1" i="0" dirty="0">
              <a:solidFill>
                <a:srgbClr val="2C3E50"/>
              </a:solidFill>
              <a:effectLst/>
              <a:latin typeface="+mn-lt"/>
            </a:endParaRPr>
          </a:p>
          <a:p>
            <a:pPr marL="0" lvl="0" indent="0" algn="l">
              <a:buNone/>
            </a:pPr>
            <a:r>
              <a:rPr lang="en-GB" sz="1200" b="1" i="0" kern="1200" dirty="0">
                <a:solidFill>
                  <a:srgbClr val="2C3E50"/>
                </a:solidFill>
                <a:effectLst/>
                <a:latin typeface="+mn-lt"/>
                <a:ea typeface="+mn-ea"/>
                <a:cs typeface="+mn-cs"/>
              </a:rPr>
              <a:t>Mental health treatment need: </a:t>
            </a:r>
            <a:r>
              <a:rPr lang="en-GB" sz="1200" b="0" i="0" kern="1200" dirty="0">
                <a:solidFill>
                  <a:srgbClr val="2C3E50"/>
                </a:solidFill>
                <a:effectLst/>
                <a:latin typeface="+mn-lt"/>
                <a:ea typeface="+mn-ea"/>
                <a:cs typeface="+mn-cs"/>
              </a:rPr>
              <a:t>Adults who entered treatment in the year and were identified as having a mental health treatment need. The percentage is shown as a proportion of the number of new presentations to treatment during the year.</a:t>
            </a:r>
          </a:p>
          <a:p>
            <a:pPr marL="0" lvl="0" indent="0" algn="l">
              <a:buNone/>
            </a:pPr>
            <a:r>
              <a:rPr lang="en-GB" sz="1200" b="1" i="0" kern="1200" dirty="0">
                <a:solidFill>
                  <a:srgbClr val="2C3E50"/>
                </a:solidFill>
                <a:effectLst/>
                <a:latin typeface="+mn-lt"/>
                <a:ea typeface="+mn-ea"/>
                <a:cs typeface="+mn-cs"/>
              </a:rPr>
              <a:t>Unmet mental health treatment need: </a:t>
            </a:r>
            <a:r>
              <a:rPr lang="en-GB" sz="1200" b="0" i="0" kern="1200" dirty="0">
                <a:solidFill>
                  <a:srgbClr val="2C3E50"/>
                </a:solidFill>
                <a:effectLst/>
                <a:latin typeface="+mn-lt"/>
                <a:ea typeface="+mn-ea"/>
                <a:cs typeface="+mn-cs"/>
              </a:rPr>
              <a:t>The proportion of clients who entered treatment in the year who were identified as having a mental health treatment need and were not receiving treatment for their mental health need.</a:t>
            </a:r>
          </a:p>
          <a:p>
            <a:pPr marL="0" lvl="0" indent="0" algn="l">
              <a:buNone/>
            </a:pPr>
            <a:br>
              <a:rPr lang="en-GB" dirty="0"/>
            </a:br>
            <a:r>
              <a:rPr b="1" i="1" dirty="0"/>
              <a:t>Source:</a:t>
            </a:r>
            <a:r>
              <a:rPr dirty="0"/>
              <a:t> </a:t>
            </a:r>
            <a:r>
              <a:rPr i="1" dirty="0"/>
              <a:t>Parents with problem alcohol and drug use: Data for England, Cambridgeshire and Peterborough, 2019 to 2020, NDTMS</a:t>
            </a:r>
            <a:r>
              <a:rPr dirty="0"/>
              <a:t>.</a:t>
            </a:r>
            <a:br>
              <a:rPr dirty="0"/>
            </a:br>
            <a:r>
              <a:rPr i="1" dirty="0"/>
              <a:t>Link: https://www.ndtms.net/ParentalSubstanceMisuse</a:t>
            </a:r>
          </a:p>
        </p:txBody>
      </p:sp>
      <p:sp>
        <p:nvSpPr>
          <p:cNvPr id="4" name="Slide Number Placeholder 3"/>
          <p:cNvSpPr>
            <a:spLocks noGrp="1"/>
          </p:cNvSpPr>
          <p:nvPr>
            <p:ph type="sldNum" sz="quarter" idx="10"/>
          </p:nvPr>
        </p:nvSpPr>
        <p:spPr/>
        <p:txBody>
          <a:bodyPr/>
          <a:lstStyle/>
          <a:p>
            <a:fld id="{E746B3C2-B73A-4FF8-B87B-A5F278E8D4B7}" type="slidenum">
              <a:rPr lang="en-US"/>
              <a:t>54</a:t>
            </a:fld>
            <a:endParaRPr lang="en-US"/>
          </a:p>
        </p:txBody>
      </p:sp>
    </p:spTree>
    <p:extLst>
      <p:ext uri="{BB962C8B-B14F-4D97-AF65-F5344CB8AC3E}">
        <p14:creationId xmlns:p14="http://schemas.microsoft.com/office/powerpoint/2010/main" val="17956167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data refers to drug and/or alcohol clients (</a:t>
            </a:r>
            <a:r>
              <a:rPr lang="en-GB" sz="1200" b="0" i="0" dirty="0">
                <a:solidFill>
                  <a:srgbClr val="2C3E50"/>
                </a:solidFill>
                <a:effectLst/>
                <a:latin typeface="+mn-lt"/>
              </a:rPr>
              <a:t>aged between 18 and 99</a:t>
            </a:r>
            <a:r>
              <a:rPr lang="en-GB" dirty="0"/>
              <a:t>) starting a new treatment journey during 2019-20 (1st April 2019 to 31st March 2020)</a:t>
            </a:r>
            <a:endParaRPr lang="en-GB" sz="1200" b="1" i="0" dirty="0">
              <a:solidFill>
                <a:srgbClr val="2C3E5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C3E50"/>
                </a:solidFill>
                <a:effectLst/>
                <a:latin typeface="+mn-lt"/>
              </a:rPr>
              <a:t>Source</a:t>
            </a:r>
            <a:r>
              <a:rPr lang="en-GB" sz="1200" b="0" i="0" dirty="0">
                <a:solidFill>
                  <a:srgbClr val="2C3E50"/>
                </a:solidFill>
                <a:effectLst/>
                <a:latin typeface="+mn-lt"/>
              </a:rPr>
              <a:t>: </a:t>
            </a:r>
            <a:r>
              <a:rPr lang="en-GB" b="0" i="0" dirty="0">
                <a:solidFill>
                  <a:srgbClr val="2C3E50"/>
                </a:solidFill>
                <a:effectLst/>
                <a:latin typeface="+mn-lt"/>
              </a:rPr>
              <a:t>Parents with problem alcohol and drug use: </a:t>
            </a:r>
            <a:r>
              <a:rPr lang="en-GB" i="0" dirty="0"/>
              <a:t>Data for England, Cambridgeshire and Peterborough, 2019 to 2020, NDTMS.</a:t>
            </a:r>
            <a:br>
              <a:rPr lang="en-GB" i="0" dirty="0"/>
            </a:br>
            <a:r>
              <a:rPr lang="en-GB" b="1" i="0" dirty="0">
                <a:solidFill>
                  <a:srgbClr val="2C3E50"/>
                </a:solidFill>
                <a:effectLst/>
                <a:latin typeface="+mn-lt"/>
              </a:rPr>
              <a:t>Link</a:t>
            </a:r>
            <a:r>
              <a:rPr lang="en-GB" b="0" i="0" dirty="0">
                <a:solidFill>
                  <a:srgbClr val="2C3E50"/>
                </a:solidFill>
                <a:effectLst/>
                <a:latin typeface="+mn-lt"/>
              </a:rPr>
              <a:t>: https://www.ndtms.net/ParentalSubstanceMisuse</a:t>
            </a:r>
          </a:p>
          <a:p>
            <a:pPr algn="l"/>
            <a:endParaRPr lang="en-GB" sz="1200" b="1" i="0" dirty="0">
              <a:solidFill>
                <a:srgbClr val="2C3E50"/>
              </a:solidFill>
              <a:effectLst/>
              <a:latin typeface="+mn-lt"/>
            </a:endParaRPr>
          </a:p>
        </p:txBody>
      </p:sp>
      <p:sp>
        <p:nvSpPr>
          <p:cNvPr id="4" name="Slide Number Placeholder 3"/>
          <p:cNvSpPr>
            <a:spLocks noGrp="1"/>
          </p:cNvSpPr>
          <p:nvPr>
            <p:ph type="sldNum" sz="quarter" idx="5"/>
          </p:nvPr>
        </p:nvSpPr>
        <p:spPr/>
        <p:txBody>
          <a:bodyPr/>
          <a:lstStyle/>
          <a:p>
            <a:fld id="{514F2473-E9A9-4AC0-B8B3-8095D12D167B}" type="slidenum">
              <a:rPr lang="en-GB" smtClean="0"/>
              <a:t>55</a:t>
            </a:fld>
            <a:endParaRPr lang="en-GB"/>
          </a:p>
        </p:txBody>
      </p:sp>
    </p:spTree>
    <p:extLst>
      <p:ext uri="{BB962C8B-B14F-4D97-AF65-F5344CB8AC3E}">
        <p14:creationId xmlns:p14="http://schemas.microsoft.com/office/powerpoint/2010/main" val="45076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p>
          <a:p>
            <a:r>
              <a:rPr lang="en-GB" dirty="0">
                <a:hlinkClick r:id="rId3"/>
              </a:rPr>
              <a:t>Cambridgeshire Insight – Population – Census 2021 – First Results</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https://www.ons.gov.uk/visualisations/censusareachanges/E07000010/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8</a:t>
            </a:fld>
            <a:endParaRPr lang="en-GB"/>
          </a:p>
        </p:txBody>
      </p:sp>
    </p:spTree>
    <p:extLst>
      <p:ext uri="{BB962C8B-B14F-4D97-AF65-F5344CB8AC3E}">
        <p14:creationId xmlns:p14="http://schemas.microsoft.com/office/powerpoint/2010/main" val="38468656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Smoking Prevalence in adults (18+) - current smokers (APS):</a:t>
            </a:r>
            <a:r>
              <a:rPr dirty="0"/>
              <a:t> Prevalence of smoking among persons 18 years and over. </a:t>
            </a:r>
            <a:endParaRPr lang="en-GB" dirty="0"/>
          </a:p>
          <a:p>
            <a:pPr marL="0" lvl="0" indent="0">
              <a:buNone/>
            </a:pPr>
            <a:r>
              <a:rPr b="1" i="1" dirty="0"/>
              <a:t>Data from</a:t>
            </a:r>
            <a:r>
              <a:rPr dirty="0"/>
              <a:t> </a:t>
            </a:r>
            <a:r>
              <a:rPr lang="en-GB" i="1" dirty="0"/>
              <a:t>https://fingertips.phe.org.uk/profile/tobacco-control</a:t>
            </a:r>
            <a:br>
              <a:rPr dirty="0"/>
            </a:br>
            <a:r>
              <a:rPr b="1" i="1" dirty="0"/>
              <a:t>Source:</a:t>
            </a:r>
            <a:r>
              <a:rPr dirty="0"/>
              <a:t> </a:t>
            </a:r>
            <a:r>
              <a:rPr i="1" dirty="0"/>
              <a:t>Annual Population Survey (APS)</a:t>
            </a:r>
            <a:endParaRPr lang="en-GB" i="1" dirty="0"/>
          </a:p>
          <a:p>
            <a:pPr marL="0" lvl="0" indent="0">
              <a:buNone/>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Smoking attributable hospital admissions:</a:t>
            </a:r>
            <a:r>
              <a:rPr lang="en-GB" dirty="0"/>
              <a:t> Total number of hospital admissions for diseases that are wholly or partially attributed to smoking in persons aged 35 and over.</a:t>
            </a:r>
            <a:br>
              <a:rPr lang="en-GB" dirty="0"/>
            </a:br>
            <a:r>
              <a:rPr lang="en-GB" b="1" i="1" dirty="0"/>
              <a:t>Data from</a:t>
            </a:r>
            <a:r>
              <a:rPr lang="en-GB" dirty="0"/>
              <a:t> </a:t>
            </a:r>
            <a:r>
              <a:rPr lang="en-GB" i="1" dirty="0"/>
              <a:t>https://fingertips.phe.org.uk/profile/tobacco-control</a:t>
            </a:r>
            <a:br>
              <a:rPr lang="en-GB" dirty="0"/>
            </a:br>
            <a:r>
              <a:rPr lang="en-GB" b="1" i="1" dirty="0"/>
              <a:t>Source:</a:t>
            </a:r>
            <a:r>
              <a:rPr lang="en-GB" dirty="0"/>
              <a:t> </a:t>
            </a:r>
            <a:r>
              <a:rPr lang="en-GB" i="1" dirty="0"/>
              <a:t>Admissions data from Hospital Episode Statistics (HES); Office for National Statistics (ONS) - mid-year population estimates; Smoking prevalence data from Annual Population Survey; and . and relative risks from the Royal College of Physician’s Report ‘Hiding in Plain Sight’</a:t>
            </a:r>
          </a:p>
          <a:p>
            <a:pPr marL="0" lvl="0" indent="0">
              <a:buNone/>
            </a:pPr>
            <a:endParaRPr i="1" dirty="0"/>
          </a:p>
        </p:txBody>
      </p:sp>
      <p:sp>
        <p:nvSpPr>
          <p:cNvPr id="4" name="Slide Number Placeholder 3"/>
          <p:cNvSpPr>
            <a:spLocks noGrp="1"/>
          </p:cNvSpPr>
          <p:nvPr>
            <p:ph type="sldNum" sz="quarter" idx="10"/>
          </p:nvPr>
        </p:nvSpPr>
        <p:spPr/>
        <p:txBody>
          <a:bodyPr/>
          <a:lstStyle/>
          <a:p>
            <a:fld id="{E746B3C2-B73A-4FF8-B87B-A5F278E8D4B7}" type="slidenum">
              <a:rPr lang="en-US"/>
              <a:t>57</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Smoking prevalence in adults with a long term mental health condition (18+) - current smokers (GPPS):</a:t>
            </a:r>
            <a:r>
              <a:rPr dirty="0"/>
              <a:t> Smoking prevalence in adults with a diagnosed long term mental health condition - current smokers (GPPS).</a:t>
            </a:r>
            <a:br>
              <a:rPr dirty="0"/>
            </a:br>
            <a:r>
              <a:rPr b="1" i="1" dirty="0"/>
              <a:t>Data from</a:t>
            </a:r>
            <a:r>
              <a:rPr dirty="0"/>
              <a:t> </a:t>
            </a:r>
            <a:r>
              <a:rPr lang="en-GB" i="1" dirty="0"/>
              <a:t>https://fingertips.phe.org.uk/profile/tobacco-control</a:t>
            </a:r>
            <a:br>
              <a:rPr dirty="0"/>
            </a:br>
            <a:r>
              <a:rPr b="1" i="1" dirty="0"/>
              <a:t>Source:</a:t>
            </a:r>
            <a:r>
              <a:rPr dirty="0"/>
              <a:t> </a:t>
            </a:r>
            <a:r>
              <a:rPr i="1" dirty="0"/>
              <a:t>GP Patient Survey (GPPS)</a:t>
            </a:r>
          </a:p>
          <a:p>
            <a:pPr marL="0" lvl="0" indent="0">
              <a:buNone/>
            </a:pPr>
            <a:endParaRPr i="1" dirty="0"/>
          </a:p>
          <a:p>
            <a:pPr marL="0" lvl="0" indent="0">
              <a:buNone/>
            </a:pPr>
            <a:r>
              <a:rPr b="1" i="1" dirty="0"/>
              <a:t>Smoking prevalence in adults in routine and manual occupations (18-64) - current smokers (APS):</a:t>
            </a:r>
            <a:r>
              <a:rPr dirty="0"/>
              <a:t> Prevalence of smoking among persons aged 18-64 years in the routine and manual group</a:t>
            </a:r>
            <a:br>
              <a:rPr dirty="0"/>
            </a:br>
            <a:r>
              <a:rPr b="1" i="1" dirty="0"/>
              <a:t>Data from</a:t>
            </a:r>
            <a:r>
              <a:rPr dirty="0"/>
              <a:t> </a:t>
            </a:r>
            <a:r>
              <a:rPr lang="en-GB" i="1" dirty="0"/>
              <a:t>https://fingertips.phe.org.uk/profile/tobacco-control</a:t>
            </a:r>
            <a:br>
              <a:rPr dirty="0"/>
            </a:br>
            <a:r>
              <a:rPr b="1" i="1" dirty="0"/>
              <a:t>Source:</a:t>
            </a:r>
            <a:r>
              <a:rPr dirty="0"/>
              <a:t> </a:t>
            </a:r>
            <a:r>
              <a:rPr i="1" dirty="0"/>
              <a:t>Annual Population Survey (APS)</a:t>
            </a:r>
          </a:p>
        </p:txBody>
      </p:sp>
      <p:sp>
        <p:nvSpPr>
          <p:cNvPr id="4" name="Slide Number Placeholder 3"/>
          <p:cNvSpPr>
            <a:spLocks noGrp="1"/>
          </p:cNvSpPr>
          <p:nvPr>
            <p:ph type="sldNum" sz="quarter" idx="10"/>
          </p:nvPr>
        </p:nvSpPr>
        <p:spPr/>
        <p:txBody>
          <a:bodyPr/>
          <a:lstStyle/>
          <a:p>
            <a:fld id="{E746B3C2-B73A-4FF8-B87B-A5F278E8D4B7}" type="slidenum">
              <a:rPr lang="en-US"/>
              <a:t>58</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dirty="0"/>
              <a:t>Women known to be smokers at the time of delivery </a:t>
            </a:r>
            <a:r>
              <a:rPr lang="en-GB" i="1" dirty="0"/>
              <a:t>- defined as pregnant women who self-reported that they were smokers. This includes any cigarettes or tobacco at all, but excludes non-combustible nicotine products, such as e-cigarettes or other nicotine containing products. If a woman intends to give up smoking after the delivery, but was a smoker up until the delivery date they are included in this count.</a:t>
            </a:r>
          </a:p>
          <a:p>
            <a:pPr marL="0" lvl="0" indent="0">
              <a:buNone/>
            </a:pPr>
            <a:r>
              <a:rPr lang="en-GB" b="1" i="1" dirty="0"/>
              <a:t>Women known to be non-smokers at the time of delivery </a:t>
            </a:r>
            <a:r>
              <a:rPr lang="en-GB" i="1" dirty="0"/>
              <a:t>- defined as pregnant women who self-reported that they were non-smokers (no cigarettes or tobacco at all).  This count does not include women whose smoking status is not known (which is collected separately), or those who intend to give up smoking after delivery.</a:t>
            </a:r>
          </a:p>
          <a:p>
            <a:pPr marL="0" lvl="0" indent="0">
              <a:buNone/>
            </a:pPr>
            <a:r>
              <a:rPr lang="en-GB" b="1" i="1" dirty="0"/>
              <a:t>Women whose smoking status was not known at the time of delivery </a:t>
            </a:r>
            <a:r>
              <a:rPr lang="en-GB" i="1" dirty="0"/>
              <a:t>- defined as those whose smoking status was not determined for whatever reason.</a:t>
            </a:r>
          </a:p>
          <a:p>
            <a:pPr algn="l" rtl="0" fontAlgn="base"/>
            <a:endParaRPr lang="en-GB" b="1" i="1" dirty="0"/>
          </a:p>
          <a:p>
            <a:pPr algn="l" rtl="0" fontAlgn="base"/>
            <a:r>
              <a:rPr lang="en-GB" b="1" i="1" dirty="0">
                <a:latin typeface="+mn-lt"/>
              </a:rPr>
              <a:t>Source</a:t>
            </a:r>
            <a:r>
              <a:rPr lang="en-GB" i="1" dirty="0">
                <a:latin typeface="+mn-lt"/>
              </a:rPr>
              <a:t>: </a:t>
            </a:r>
            <a:r>
              <a:rPr lang="en-GB" b="0" i="0" u="none" strike="noStrike" dirty="0">
                <a:solidFill>
                  <a:srgbClr val="FFFFFF"/>
                </a:solidFill>
                <a:effectLst/>
                <a:latin typeface="+mn-lt"/>
              </a:rPr>
              <a:t>NHS Digital, Smoking status at time of delivery by Sub Integrated Care Board Location (Sub-ICB), Q1 (April-June 2022). </a:t>
            </a:r>
            <a:r>
              <a:rPr lang="en-US" b="0" i="0" dirty="0">
                <a:solidFill>
                  <a:srgbClr val="000000"/>
                </a:solidFill>
                <a:effectLst/>
                <a:latin typeface="+mn-lt"/>
              </a:rPr>
              <a:t>​</a:t>
            </a:r>
          </a:p>
          <a:p>
            <a:pPr algn="l" rtl="0" fontAlgn="base"/>
            <a:r>
              <a:rPr lang="en-GB" b="1" i="0" u="none" strike="noStrike" dirty="0">
                <a:solidFill>
                  <a:srgbClr val="FFFFFF"/>
                </a:solidFill>
                <a:effectLst/>
                <a:latin typeface="+mn-lt"/>
              </a:rPr>
              <a:t>Link</a:t>
            </a:r>
            <a:r>
              <a:rPr lang="en-GB" b="0" i="0" u="none" strike="noStrike" dirty="0">
                <a:solidFill>
                  <a:srgbClr val="FFFFFF"/>
                </a:solidFill>
                <a:effectLst/>
                <a:latin typeface="+mn-lt"/>
              </a:rPr>
              <a:t>: https://digital.nhs.uk/data-and-information/publications/statistical/statistics-on-women-s-smoking-status-at-time-of-delivery-england </a:t>
            </a:r>
            <a:r>
              <a:rPr lang="en-US" b="0" i="0" dirty="0">
                <a:solidFill>
                  <a:srgbClr val="000000"/>
                </a:solidFill>
                <a:effectLst/>
                <a:latin typeface="+mn-lt"/>
              </a:rPr>
              <a:t>​</a:t>
            </a:r>
          </a:p>
          <a:p>
            <a:pPr algn="l" rtl="0" fontAlgn="base"/>
            <a:endParaRPr lang="en-US" b="0" i="0" dirty="0">
              <a:solidFill>
                <a:srgbClr val="000000"/>
              </a:solidFill>
              <a:effectLst/>
              <a:latin typeface="Segoe UI" panose="020B0502040204020203" pitchFamily="34" charset="0"/>
            </a:endParaRPr>
          </a:p>
          <a:p>
            <a:pPr marL="0" lvl="0" indent="0">
              <a:buNone/>
            </a:pPr>
            <a:endParaRPr i="1" dirty="0"/>
          </a:p>
        </p:txBody>
      </p:sp>
      <p:sp>
        <p:nvSpPr>
          <p:cNvPr id="4" name="Slide Number Placeholder 3"/>
          <p:cNvSpPr>
            <a:spLocks noGrp="1"/>
          </p:cNvSpPr>
          <p:nvPr>
            <p:ph type="sldNum" sz="quarter" idx="10"/>
          </p:nvPr>
        </p:nvSpPr>
        <p:spPr/>
        <p:txBody>
          <a:bodyPr/>
          <a:lstStyle/>
          <a:p>
            <a:fld id="{E746B3C2-B73A-4FF8-B87B-A5F278E8D4B7}" type="slidenum">
              <a:rPr lang="en-US"/>
              <a:t>59</a:t>
            </a:fld>
            <a:endParaRPr lang="en-US"/>
          </a:p>
        </p:txBody>
      </p:sp>
    </p:spTree>
    <p:extLst>
      <p:ext uri="{BB962C8B-B14F-4D97-AF65-F5344CB8AC3E}">
        <p14:creationId xmlns:p14="http://schemas.microsoft.com/office/powerpoint/2010/main" val="21752967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Smoking prevalence in adults (18+) admitted to treatment for substance misuse (NDTMS) - all opiates:</a:t>
            </a:r>
            <a:r>
              <a:rPr dirty="0"/>
              <a:t> Prevalence of smoking in adults age 18+ admitted to treatment for substance misuse (all opiates). </a:t>
            </a:r>
            <a:endParaRPr lang="en-GB" dirty="0"/>
          </a:p>
          <a:p>
            <a:pPr marL="0" lvl="0" indent="0">
              <a:buNone/>
            </a:pPr>
            <a:r>
              <a:rPr b="1" i="1" dirty="0"/>
              <a:t>Data from</a:t>
            </a:r>
            <a:r>
              <a:rPr dirty="0"/>
              <a:t> </a:t>
            </a:r>
            <a:r>
              <a:rPr lang="en-GB" i="1" dirty="0"/>
              <a:t>https://fingertips.phe.org.uk/profile/tobacco-control</a:t>
            </a:r>
            <a:br>
              <a:rPr dirty="0"/>
            </a:br>
            <a:r>
              <a:rPr b="1" i="1" dirty="0"/>
              <a:t>Source:</a:t>
            </a:r>
            <a:r>
              <a:rPr dirty="0"/>
              <a:t> </a:t>
            </a:r>
            <a:r>
              <a:rPr i="1" dirty="0"/>
              <a:t>The National Drug Treatment Monitoring System (NDTMS), Public Health England</a:t>
            </a:r>
          </a:p>
          <a:p>
            <a:pPr marL="0" lvl="0" indent="0">
              <a:buNone/>
            </a:pPr>
            <a:endParaRPr i="1" dirty="0"/>
          </a:p>
          <a:p>
            <a:pPr marL="0" lvl="0" indent="0">
              <a:buNone/>
            </a:pPr>
            <a:r>
              <a:rPr b="1" i="1" dirty="0"/>
              <a:t>Smoking prevalence in adults (18+) admitted to treatment for substance misuse (NDTMS) - alcohol &amp; non-opiates:</a:t>
            </a:r>
            <a:r>
              <a:rPr dirty="0"/>
              <a:t> Prevalence of smoking in adults age 18+ admitted to treatment for substance misuse (alcohol &amp; non- opiates).</a:t>
            </a:r>
            <a:br>
              <a:rPr dirty="0"/>
            </a:br>
            <a:r>
              <a:rPr b="1" i="1" dirty="0"/>
              <a:t>Data from</a:t>
            </a:r>
            <a:r>
              <a:rPr dirty="0"/>
              <a:t> </a:t>
            </a:r>
            <a:r>
              <a:rPr lang="en-GB" i="1" dirty="0"/>
              <a:t>https://fingertips.phe.org.uk/profile/tobacco-control</a:t>
            </a:r>
            <a:br>
              <a:rPr dirty="0"/>
            </a:br>
            <a:r>
              <a:rPr b="1" i="1" dirty="0"/>
              <a:t>Source:</a:t>
            </a:r>
            <a:r>
              <a:rPr dirty="0"/>
              <a:t> </a:t>
            </a:r>
            <a:r>
              <a:rPr i="1" dirty="0"/>
              <a:t>The National Drug Treatment Monitoring System (NDTMS), Public Health England</a:t>
            </a:r>
          </a:p>
        </p:txBody>
      </p:sp>
      <p:sp>
        <p:nvSpPr>
          <p:cNvPr id="4" name="Slide Number Placeholder 3"/>
          <p:cNvSpPr>
            <a:spLocks noGrp="1"/>
          </p:cNvSpPr>
          <p:nvPr>
            <p:ph type="sldNum" sz="quarter" idx="10"/>
          </p:nvPr>
        </p:nvSpPr>
        <p:spPr/>
        <p:txBody>
          <a:bodyPr/>
          <a:lstStyle/>
          <a:p>
            <a:fld id="{E746B3C2-B73A-4FF8-B87B-A5F278E8D4B7}" type="slidenum">
              <a:rPr lang="en-US"/>
              <a:t>60</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Percentage of physically active adults:</a:t>
            </a:r>
            <a:r>
              <a:rPr dirty="0"/>
              <a:t> The number of respondents aged 19 and over, with valid responses to questions on physical activity, doing at least 150 moderate intensity equivalent (MIE) minutes physical activity per week in bouts of 10 minutes or more in the previous 28 days expressed as a percentage of the total number of respondents aged 19 and over.</a:t>
            </a:r>
            <a:br>
              <a:rPr dirty="0"/>
            </a:br>
            <a:r>
              <a:rPr b="1" i="1" dirty="0"/>
              <a:t>Data from</a:t>
            </a:r>
            <a:r>
              <a:rPr dirty="0"/>
              <a:t> </a:t>
            </a:r>
            <a:r>
              <a:rPr lang="en-GB" i="1" dirty="0"/>
              <a:t>https://fingertips.phe.org.uk/profile/physical-activity</a:t>
            </a:r>
          </a:p>
          <a:p>
            <a:pPr marL="0" lvl="0" indent="0">
              <a:buNone/>
            </a:pPr>
            <a:r>
              <a:rPr b="1" i="1" dirty="0"/>
              <a:t>Source:</a:t>
            </a:r>
            <a:r>
              <a:rPr dirty="0"/>
              <a:t> </a:t>
            </a:r>
            <a:r>
              <a:rPr i="1" dirty="0"/>
              <a:t>Office for Health Improvement and Disparities (based on the Active Lives Adult Survey, Sport England)</a:t>
            </a:r>
          </a:p>
          <a:p>
            <a:pPr marL="0" lvl="0" indent="0">
              <a:buNone/>
            </a:pPr>
            <a:endParaRPr i="1" dirty="0"/>
          </a:p>
          <a:p>
            <a:pPr marL="0" lvl="0" indent="0">
              <a:buNone/>
            </a:pPr>
            <a:r>
              <a:rPr b="1" i="1" dirty="0"/>
              <a:t>Percentage of physically active children and young people:</a:t>
            </a:r>
            <a:r>
              <a:rPr dirty="0"/>
              <a:t> Percentage of children aged 5-16 that meet the UK Chief Medical Officers’ (CMOs’) recommendations for physical activity (an average of at least 60 minutes moderate-vigorous intensity activity per day across the week).</a:t>
            </a:r>
            <a:br>
              <a:rPr dirty="0"/>
            </a:br>
            <a:r>
              <a:rPr b="1" i="1" dirty="0"/>
              <a:t>Data from</a:t>
            </a:r>
            <a:r>
              <a:rPr dirty="0"/>
              <a:t> </a:t>
            </a:r>
            <a:r>
              <a:rPr lang="en-GB" i="1" dirty="0"/>
              <a:t>https://fingertips.phe.org.uk/profile/physical-activity</a:t>
            </a:r>
          </a:p>
          <a:p>
            <a:pPr marL="0" lvl="0" indent="0">
              <a:buNone/>
            </a:pPr>
            <a:r>
              <a:rPr b="1" i="1" dirty="0"/>
              <a:t>Source:</a:t>
            </a:r>
            <a:r>
              <a:rPr dirty="0"/>
              <a:t> </a:t>
            </a:r>
            <a:r>
              <a:rPr i="1" dirty="0"/>
              <a:t>Active Lives Children and Young People Survey, Sport England</a:t>
            </a:r>
          </a:p>
        </p:txBody>
      </p:sp>
      <p:sp>
        <p:nvSpPr>
          <p:cNvPr id="4" name="Slide Number Placeholder 3"/>
          <p:cNvSpPr>
            <a:spLocks noGrp="1"/>
          </p:cNvSpPr>
          <p:nvPr>
            <p:ph type="sldNum" sz="quarter" idx="10"/>
          </p:nvPr>
        </p:nvSpPr>
        <p:spPr/>
        <p:txBody>
          <a:bodyPr/>
          <a:lstStyle/>
          <a:p>
            <a:fld id="{E746B3C2-B73A-4FF8-B87B-A5F278E8D4B7}" type="slidenum">
              <a:rPr lang="en-US"/>
              <a:t>61</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Percentage of adults (aged 18+) classified as overweight or obese:</a:t>
            </a:r>
            <a:r>
              <a:rPr dirty="0"/>
              <a:t> Percentage of adults aged 18 and over classified as overweight or obese.</a:t>
            </a:r>
            <a:br>
              <a:rPr dirty="0"/>
            </a:br>
            <a:r>
              <a:rPr b="1" i="1" dirty="0"/>
              <a:t>Data from</a:t>
            </a:r>
            <a:r>
              <a:rPr dirty="0"/>
              <a:t> </a:t>
            </a:r>
            <a:r>
              <a:rPr lang="en-GB" i="1" dirty="0"/>
              <a:t>https://fingertips.phe.org.uk/profile/physical-activity</a:t>
            </a:r>
            <a:br>
              <a:rPr dirty="0"/>
            </a:br>
            <a:r>
              <a:rPr b="1" i="1" dirty="0"/>
              <a:t>Source:</a:t>
            </a:r>
            <a:r>
              <a:rPr dirty="0"/>
              <a:t> </a:t>
            </a:r>
            <a:r>
              <a:rPr i="1" dirty="0"/>
              <a:t>Annual Population Survey (APS)</a:t>
            </a:r>
          </a:p>
          <a:p>
            <a:pPr marL="0" lvl="0" indent="0">
              <a:buNone/>
            </a:pPr>
            <a:endParaRPr i="1" dirty="0"/>
          </a:p>
          <a:p>
            <a:pPr marL="0" lvl="0" indent="0">
              <a:buNone/>
            </a:pPr>
            <a:r>
              <a:rPr b="1" i="1" dirty="0"/>
              <a:t>Year 6: Prevalence of overweight (including obesity):</a:t>
            </a:r>
            <a:r>
              <a:rPr dirty="0"/>
              <a:t> Proportion of children aged 10-11 years classified as overweight or living with obesity. For population monitoring purposes children are classified as overweight (including obesity) if their body mass index (BMI) is on or above the 85th centile of the British 1990 growth reference (UK90) according to age and sex. The population monitoring cut points for overweight, and obesity are slightly lower than the clinical cut points used to assess individual children, this is to capture those children with an unhealthy BMI for their age and those at risk of moving to an unhealthy BMI. This helps ensure that adequate services are planned and delivered for the whole population. </a:t>
            </a:r>
            <a:r>
              <a:rPr b="1" i="1" dirty="0"/>
              <a:t>Data from</a:t>
            </a:r>
            <a:r>
              <a:rPr dirty="0"/>
              <a:t> </a:t>
            </a:r>
            <a:r>
              <a:rPr lang="en-GB" i="1" dirty="0"/>
              <a:t>https://fingertips.phe.org.uk/profile/physical-activity</a:t>
            </a:r>
          </a:p>
          <a:p>
            <a:pPr marL="0" lvl="0" indent="0">
              <a:buNone/>
            </a:pPr>
            <a:r>
              <a:rPr b="1" i="1" dirty="0"/>
              <a:t>Source:</a:t>
            </a:r>
            <a:r>
              <a:rPr dirty="0"/>
              <a:t> </a:t>
            </a:r>
            <a:r>
              <a:rPr i="1" dirty="0"/>
              <a:t>Office for Health Improvement and Disparities (based on the Active Lives Adult Survey, Sport England)</a:t>
            </a:r>
            <a:endParaRPr lang="en-GB" i="1" dirty="0"/>
          </a:p>
          <a:p>
            <a:pPr marL="0" lvl="0" indent="0">
              <a:buNone/>
            </a:pPr>
            <a:r>
              <a:rPr lang="en-GB" b="1" i="1" dirty="0"/>
              <a:t>Impact of Covid-19: </a:t>
            </a:r>
            <a:r>
              <a:rPr lang="en-GB" sz="1200" i="1" kern="1200" dirty="0">
                <a:solidFill>
                  <a:schemeClr val="tx1"/>
                </a:solidFill>
                <a:latin typeface="+mn-lt"/>
                <a:ea typeface="+mn-ea"/>
                <a:cs typeface="+mn-cs"/>
              </a:rPr>
              <a:t>The 2019/20 NCMP data collection stopped in March 2020 when schools were closed due to the coronavirus COVID-19 pandemic. In a usual NCMP collection year, national participation rates are around 95% (over a million) of all eligible children, however in 2019/20 the number of children measured was around 75% of previous years. Despite the lower than usual number of measurements, analysis by NHS Digital indicates that figures at national and regional level are directly comparable to previous years, for all breakdowns.</a:t>
            </a:r>
          </a:p>
          <a:p>
            <a:pPr marL="0" lvl="0" indent="0">
              <a:buNone/>
            </a:pPr>
            <a:r>
              <a:rPr lang="en-GB" sz="1200" i="1" kern="1200" dirty="0">
                <a:solidFill>
                  <a:schemeClr val="tx1"/>
                </a:solidFill>
                <a:latin typeface="+mn-lt"/>
                <a:ea typeface="+mn-ea"/>
                <a:cs typeface="+mn-cs"/>
              </a:rPr>
              <a:t>The start of the 2020/21 NCMP data collection was delayed due to the COVID-19 pandemic response. In March 2021 local authorities were asked to collect a representative 10% sample of data because it was not feasible to expect a full NCMP collection so late into the academic year. </a:t>
            </a:r>
          </a:p>
          <a:p>
            <a:pPr marL="0" lvl="0" indent="0">
              <a:buNone/>
            </a:pPr>
            <a:r>
              <a:rPr lang="en-GB" sz="1200" i="1" kern="1200" dirty="0">
                <a:solidFill>
                  <a:schemeClr val="tx1"/>
                </a:solidFill>
                <a:latin typeface="+mn-lt"/>
                <a:ea typeface="+mn-ea"/>
                <a:cs typeface="+mn-cs"/>
              </a:rPr>
              <a:t>The 2021/22 NCMP was the first data collection since the COVID-19 pandemic that was unaffected by school closures and other public health measures.</a:t>
            </a:r>
            <a:endParaRPr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46B3C2-B73A-4FF8-B87B-A5F278E8D4B7}" type="slidenum">
              <a:rPr lang="en-US"/>
              <a:t>62</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Note</a:t>
            </a:r>
            <a:r>
              <a:rPr lang="en-GB" i="1" dirty="0"/>
              <a:t>: </a:t>
            </a:r>
            <a:r>
              <a:rPr lang="en-GB" sz="1200" i="1" kern="1200" dirty="0">
                <a:solidFill>
                  <a:schemeClr val="tx1"/>
                </a:solidFill>
                <a:latin typeface="+mn-lt"/>
                <a:ea typeface="+mn-ea"/>
                <a:cs typeface="+mn-cs"/>
              </a:rPr>
              <a:t>Adults with referrals to secondary mental health services is used as a proxy for adults with a diagnosis of SMI. This omits patients with SMI being cared for in primary care alone, and includes patients with referrals to secondary mental health services for common mental health disorders.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srgbClr val="212529"/>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Premature mortality in adults with severe mental illness (SMI): </a:t>
            </a:r>
            <a:r>
              <a:rPr lang="en-GB" sz="1200" b="0" i="0" dirty="0">
                <a:solidFill>
                  <a:srgbClr val="212529"/>
                </a:solidFill>
                <a:effectLst/>
                <a:latin typeface="+mn-lt"/>
              </a:rPr>
              <a:t>Directly age standardised rate of deaths of adults, aged 18 - 74, with SMI, per 100,000 population. SMI is defined as having a referral to mental health services in the five years preceding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a:t>
            </a:r>
            <a:r>
              <a:rPr lang="en-GB" i="1" dirty="0"/>
              <a:t>https://fingertips.phe.org.uk/severe-mental-illness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dirty="0"/>
              <a:t> </a:t>
            </a:r>
            <a:r>
              <a:rPr lang="en-GB" i="1" dirty="0"/>
              <a:t>NHS Digital Mental Health Services Data Set and its predecessors Office for National Statistics: Civil Registration of Deaths (via NHS Digital asset) Office for National Statistics mid-year population estimates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Caveats</a:t>
            </a:r>
            <a:r>
              <a:rPr lang="en-GB" i="1" dirty="0"/>
              <a:t>: Variations in access to secondary mental health services and referral practice in different local authorities will affect the indicator. Areas where few adults access services will have lower premature mortality in adults with SMI because only a few deaths in adults will be in people defined as having SMI. Conversely, areas where many adults access services, premature mortality in adults with SMI will be higher because more deaths in adults will be in the group defined as having SMI.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https://fingertips.phe.org.uk/search/premature#page/6/gid/8000039/pat/30000/par/al-BHxpCTj8Ee/ati/402/are/E10000003/iid/93581/age/181/sex/4/cat/-1/ctp/-1/yrr/3/cid/4/tbm/1/page-options/tre-ao-1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lvl="0" indent="0">
              <a:buNone/>
            </a:pPr>
            <a:r>
              <a:rPr lang="en-GB" b="1" i="1" dirty="0"/>
              <a:t>Excess under 75 mortality rate in adults with severe mental illness (SMI)</a:t>
            </a:r>
            <a:r>
              <a:rPr lang="en-GB" dirty="0"/>
              <a:t>: Measure of excess premature mortality experienced by adults with SMI over adults without SMI. SMI is defined as having a referral to secondary mental health services in the five years preceding death. Indicator is expressed as a percentage where adults with SMI can be considered to have x% higher/lower risk of premature mortality than adults without SMI.</a:t>
            </a:r>
          </a:p>
          <a:p>
            <a:pPr marL="0" lvl="0" indent="0">
              <a:buNone/>
            </a:pPr>
            <a:r>
              <a:rPr lang="en-GB" b="1" i="1" dirty="0"/>
              <a:t>Data from</a:t>
            </a:r>
            <a:r>
              <a:rPr lang="en-GB" dirty="0"/>
              <a:t> </a:t>
            </a:r>
            <a:r>
              <a:rPr lang="en-GB" i="1" dirty="0"/>
              <a:t>https://fingertips.phe.org.uk/severe-mental-illness</a:t>
            </a:r>
          </a:p>
          <a:p>
            <a:pPr marL="0" lvl="0" indent="0">
              <a:buNone/>
            </a:pPr>
            <a:r>
              <a:rPr lang="en-GB" b="1" i="1" dirty="0"/>
              <a:t>Source:</a:t>
            </a:r>
            <a:r>
              <a:rPr lang="en-GB" dirty="0"/>
              <a:t> </a:t>
            </a:r>
            <a:r>
              <a:rPr lang="en-GB" i="1" dirty="0"/>
              <a:t>NHS Digital Mental Health Services Data Set and its predecessors Office for National Statistics: Civil Registration of Deaths (via NHS Digital asset) Office for National Statistics mid-year population estimates</a:t>
            </a:r>
            <a:r>
              <a:rPr lang="en-GB" dirty="0"/>
              <a:t> </a:t>
            </a:r>
          </a:p>
          <a:p>
            <a:pPr marL="0" lvl="0" indent="0">
              <a:buNone/>
            </a:pPr>
            <a:r>
              <a:rPr lang="en-GB" b="1" dirty="0"/>
              <a:t>Caveats</a:t>
            </a:r>
            <a:r>
              <a:rPr lang="en-GB" dirty="0"/>
              <a:t>: This indicator presents the SMI death rates relative to the non-SMI rates. High values of this indicator are the result of lower mortality in the non-SMI population and higher mortality in the SMI population. However, it is also affected by variations in access to secondary mental health services and referral practice in different local authorities. Areas with good access to services will have more of their population in the SMI cohort and that may have an impact on the mortality rate.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https://fingertips.phe.org.uk/search/premature#page/6/gid/8000039/pat/30000/par/al-BHxpCTj8Ee/ati/402/are/E10000003/iid/93582/age/181/sex/4/cat/-1/ctp/-1/yrr/3/cid/4/tbm/1/page-options/tre-ao-1</a:t>
            </a:r>
          </a:p>
          <a:p>
            <a:pPr marL="0" lvl="0" indent="0">
              <a:buNone/>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64</a:t>
            </a:fld>
            <a:endParaRPr lang="en-GB"/>
          </a:p>
        </p:txBody>
      </p:sp>
    </p:spTree>
    <p:extLst>
      <p:ext uri="{BB962C8B-B14F-4D97-AF65-F5344CB8AC3E}">
        <p14:creationId xmlns:p14="http://schemas.microsoft.com/office/powerpoint/2010/main" val="27967895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Note</a:t>
            </a:r>
            <a:r>
              <a:rPr lang="en-GB" i="1" dirty="0"/>
              <a:t>: </a:t>
            </a:r>
            <a:r>
              <a:rPr lang="en-GB" sz="1200" i="1" kern="1200" dirty="0">
                <a:solidFill>
                  <a:schemeClr val="tx1"/>
                </a:solidFill>
                <a:latin typeface="+mn-lt"/>
                <a:ea typeface="+mn-ea"/>
                <a:cs typeface="+mn-cs"/>
              </a:rPr>
              <a:t>Adults with referrals to secondary mental health services is used as a proxy for adults with a diagnosis of SMI. This omits patients with SMI being cared for in primary care alone, and includes patients with referrals to secondary mental health services for common mental health disorders.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p>
          <a:p>
            <a:pPr marL="0" lvl="0" indent="0">
              <a:buNone/>
            </a:pPr>
            <a:r>
              <a:rPr lang="en-GB" b="1" i="1" dirty="0"/>
              <a:t>Premature mortality due to cardiovascular diseases in adults with severe mental illness (SMI)</a:t>
            </a:r>
            <a:r>
              <a:rPr lang="en-GB" dirty="0"/>
              <a:t>: Directly age standardised rate of deaths due to all cardiovascular diseases (including heart disease and stroke) in adults with SMI, aged 18 - 74, per 100,000 population. SMI is defined as having a referral to mental health services in the five years preceding death</a:t>
            </a:r>
          </a:p>
          <a:p>
            <a:pPr marL="0" lvl="0" indent="0">
              <a:buNone/>
            </a:pPr>
            <a:r>
              <a:rPr lang="en-GB" b="1" i="1" dirty="0"/>
              <a:t>Data from</a:t>
            </a:r>
            <a:r>
              <a:rPr lang="en-GB" dirty="0"/>
              <a:t> </a:t>
            </a:r>
            <a:r>
              <a:rPr lang="en-GB" i="1" dirty="0"/>
              <a:t>https://fingertips.phe.org.uk/severe-mental-illness</a:t>
            </a:r>
            <a:br>
              <a:rPr lang="en-GB" dirty="0"/>
            </a:br>
            <a:r>
              <a:rPr lang="en-GB" b="1" i="1" dirty="0"/>
              <a:t>Source:</a:t>
            </a:r>
            <a:r>
              <a:rPr lang="en-GB" dirty="0"/>
              <a:t> </a:t>
            </a:r>
            <a:r>
              <a:rPr lang="en-GB" i="1" dirty="0"/>
              <a:t>NHS Digital Mental Health Services Data Set and its predecessors; Office for National Statistics: Civil Registration of Deaths (via NHS Digital asset); Office for National Statistics mid-year population estimates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Caveats</a:t>
            </a:r>
            <a:r>
              <a:rPr lang="en-GB" i="1" dirty="0"/>
              <a:t>: Variations in access to secondary mental health services and referral practice in different local authorities will affect the indicator. Areas where few adults access services will have lower premature mortality in adults with SMI because only a few deaths in adults will be in people defined as having SMI. Conversely, areas where many adults access services, premature mortality in adults with SMI will be higher because more deaths in adults will be in the group defined as having SMI.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https://fingertips.phe.org.uk/search/premature#page/6/gid/8000039/pat/30000/par/al-BHxpCTj8Ee/ati/402/are/E10000003/iid/93727/age/181/sex/4/cat/-1/ctp/-1/yrr/3/cid/4/tbm/1/page-options/tre-ao-1</a:t>
            </a:r>
            <a:endParaRPr lang="en-GB" b="0" i="1" dirty="0"/>
          </a:p>
          <a:p>
            <a:pPr marL="0" lv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Excess under 75 mortality rate due to cardiovascular disease in adults with severe mental illness (SMI)</a:t>
            </a:r>
            <a:r>
              <a:rPr lang="en-GB" i="1" dirty="0"/>
              <a:t>: Measure of excess premature mortality due to all cardiovascular diseases (including heart disease and stroke) experienced by adults with SMI over adults without SMI. SMI is defined as having a referral to secondary mental health services in the five years preceding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Indicator is expressed as a percentage where adults with SMI can be considered to have x% higher/lower risk of premature mortality due to all cardiovascular diseases than adults without SMI.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i="1" dirty="0"/>
              <a:t> https://fingertips.phe.org.uk/severe-mental-illness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i="1" dirty="0"/>
              <a:t> NHS Digital Mental Health Services Data Set and its predecessors; Office for National Statistics: Civil Registration of Deaths (via NHS Digital asset); Office for National Statistics mid-year population estimates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Caveats</a:t>
            </a:r>
            <a:r>
              <a:rPr lang="en-GB" dirty="0"/>
              <a:t>: This indicator presents the SMI death rates relative to the non-SMI rates. High values of this indicator are the result of lower mortality in the non-SMI population and higher mortality in the SMI population. However, it is also affected by variations in access to secondary mental health services and referral practice in different local authorities. Areas with good access to services will have more of their population in the SMI cohort and that may have an impact on the mortality rate.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a:t>
            </a:r>
            <a:r>
              <a:rPr lang="en-GB" sz="1200" b="0" i="0" dirty="0">
                <a:solidFill>
                  <a:srgbClr val="212529"/>
                </a:solidFill>
                <a:effectLst/>
                <a:latin typeface="+mn-lt"/>
              </a:rPr>
              <a:t>here https://fingertips.phe.org.uk/search/premature#page/6/gid/8000039/pat/30000/par/al-BHxpCTj8Ee/ati/402/are/E10000003/iid/93731/age/181/sex/4/cat/-1/ctp/-1/yrr/3/cid/4/tbm/1/page-options/tre-ao-1</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lvl="0" indent="0">
              <a:buNone/>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65</a:t>
            </a:fld>
            <a:endParaRPr lang="en-GB"/>
          </a:p>
        </p:txBody>
      </p:sp>
    </p:spTree>
    <p:extLst>
      <p:ext uri="{BB962C8B-B14F-4D97-AF65-F5344CB8AC3E}">
        <p14:creationId xmlns:p14="http://schemas.microsoft.com/office/powerpoint/2010/main" val="15510065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Note</a:t>
            </a:r>
            <a:r>
              <a:rPr lang="en-GB" i="1" dirty="0"/>
              <a:t>: </a:t>
            </a:r>
            <a:r>
              <a:rPr lang="en-GB" sz="1200" i="1" kern="1200" dirty="0">
                <a:solidFill>
                  <a:schemeClr val="tx1"/>
                </a:solidFill>
                <a:latin typeface="+mn-lt"/>
                <a:ea typeface="+mn-ea"/>
                <a:cs typeface="+mn-cs"/>
              </a:rPr>
              <a:t>Adults with referrals to secondary mental health services is used as a proxy for adults with a diagnosis of SMI. This omits patients with SMI being cared for in primary care alone, and includes patients with referrals to secondary mental health services for common mental health disorders.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p>
          <a:p>
            <a:pPr marL="0" lvl="0" indent="0">
              <a:buNone/>
            </a:pPr>
            <a:r>
              <a:rPr lang="en-GB" b="1" i="1" dirty="0"/>
              <a:t>Premature mortality due to cancer in adults with severe mental illness (SMI)</a:t>
            </a:r>
            <a:r>
              <a:rPr lang="en-GB" dirty="0"/>
              <a:t>: Directly age standardised rate of deaths from all cancers in adults with SMI, aged 18 - 74, per 100,000 population. SMI is defined as having a referral to mental health services in the five years preceding death.</a:t>
            </a:r>
          </a:p>
          <a:p>
            <a:pPr marL="0" lvl="0" indent="0">
              <a:buNone/>
            </a:pPr>
            <a:r>
              <a:rPr lang="en-GB" b="1" i="1" dirty="0"/>
              <a:t>Data from</a:t>
            </a:r>
            <a:r>
              <a:rPr lang="en-GB" dirty="0"/>
              <a:t> </a:t>
            </a:r>
            <a:r>
              <a:rPr lang="en-GB" i="1" dirty="0"/>
              <a:t>https://fingertips.phe.org.uk/severe-mental-illness</a:t>
            </a:r>
          </a:p>
          <a:p>
            <a:pPr marL="0" lvl="0" indent="0">
              <a:buNone/>
            </a:pPr>
            <a:r>
              <a:rPr lang="en-GB" b="1" i="1" dirty="0"/>
              <a:t>Source:</a:t>
            </a:r>
            <a:r>
              <a:rPr lang="en-GB" dirty="0"/>
              <a:t> </a:t>
            </a:r>
            <a:r>
              <a:rPr lang="en-GB" i="1" dirty="0"/>
              <a:t>NHS Digital Mental Health Services Data Set and its predecessors; Office for National Statistics: Civil Registration of Deaths (via NHS Digital asset); Office for National Statistics mid-year population estimates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Caveats</a:t>
            </a:r>
            <a:r>
              <a:rPr lang="en-GB" i="1" dirty="0"/>
              <a:t>: Variations in access to secondary mental health services and referral practice in different local authorities will affect the indicator. Areas where few adults access services will have lower premature mortality in adults with SMI because only a few deaths in adults will be in people defined as having SMI. Conversely, areas where many adults access services, premature mortality in adults with SMI will be higher because more deaths in adults will be in the group defined as having SMI.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https://fingertips.phe.org.uk/search/premature#page/6/gid/8000039/pat/30000/par/al-BHxpCTj8Ee/ati/402/are/E10000003/iid/93728/age/181/sex/4/cat/-1/ctp/-1/yrr/3/cid/4/tbm/1/page-options/tre-ao-1</a:t>
            </a:r>
            <a:endParaRPr lang="en-GB" b="0" i="1" dirty="0"/>
          </a:p>
          <a:p>
            <a:pPr marL="0" lv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Excess under 75 mortality rate due to cancer in adults with severe mental illness (SMI)</a:t>
            </a:r>
            <a:r>
              <a:rPr lang="en-GB" i="1" dirty="0"/>
              <a:t>: Measure of excess premature mortality due to cancer experienced by adults with SMI over adults without SMI. SMI is defined as having a referral to secondary mental health services in the five years preceding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Indicator is expressed as a percentage where adults with SMI can be considered to have x% higher/lower risk of premature mortality due to cancer than adults without SMI.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i="1" dirty="0"/>
              <a:t> https://fingertips.phe.org.uk/severe-mental-illness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i="1" dirty="0"/>
              <a:t> NHS Digital Mental Health Services Data Set and its predecessors; Office for National Statistics: Civil Registration of Deaths (via NHS Digital asset); Office for National Statistics mid-year population estimates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Caveats</a:t>
            </a:r>
            <a:r>
              <a:rPr lang="en-GB" dirty="0"/>
              <a:t>: This indicator presents the SMI death rates relative to the non-SMI rates. High values of this indicator are the result of lower mortality in the non-SMI population and higher mortality in the SMI population. However, it is also affected by variations in access to secondary mental health services and referral practice in different local authorities. Areas with good access to services will have more of their population in the SMI cohort and that may have an impact on the mortality rate.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https://fingertips.phe.org.uk/search/premature#page/6/gid/8000039/pat/30000/par/al-BHxpCTj8Ee/ati/402/are/E10000003/iid/93732/age/181/sex/4/cat/-1/ctp/-1/yrr/3/cid/4/tbm/1/page-options/tre-ao-1</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66</a:t>
            </a:fld>
            <a:endParaRPr lang="en-GB"/>
          </a:p>
        </p:txBody>
      </p:sp>
    </p:spTree>
    <p:extLst>
      <p:ext uri="{BB962C8B-B14F-4D97-AF65-F5344CB8AC3E}">
        <p14:creationId xmlns:p14="http://schemas.microsoft.com/office/powerpoint/2010/main" val="18915171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Note</a:t>
            </a:r>
            <a:r>
              <a:rPr lang="en-GB" i="1" dirty="0"/>
              <a:t>: </a:t>
            </a:r>
            <a:r>
              <a:rPr lang="en-GB" sz="1200" i="1" kern="1200" dirty="0">
                <a:solidFill>
                  <a:schemeClr val="tx1"/>
                </a:solidFill>
                <a:latin typeface="+mn-lt"/>
                <a:ea typeface="+mn-ea"/>
                <a:cs typeface="+mn-cs"/>
              </a:rPr>
              <a:t>Adults with referrals to secondary mental health services is used as a proxy for adults with a diagnosis of SMI. This omits patients with SMI being cared for in primary care alone, and includes patients with referrals to secondary mental health services for common mental health disorders.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p>
          <a:p>
            <a:pPr marL="0" lvl="0" indent="0">
              <a:buNone/>
            </a:pPr>
            <a:r>
              <a:rPr lang="en-GB" b="1" i="1" dirty="0"/>
              <a:t>Premature mortality due to respiratory disease in adults with severe mental illness (SMI)</a:t>
            </a:r>
            <a:r>
              <a:rPr lang="en-GB" dirty="0"/>
              <a:t>: Directly age standardised rate of deaths from respiratory disease in adults with SMI, aged 18 - 74, per 100,000 population. SMI is defined as having a referral to mental health services in the five years preceding death</a:t>
            </a:r>
          </a:p>
          <a:p>
            <a:pPr marL="0" lvl="0" indent="0">
              <a:buNone/>
            </a:pPr>
            <a:r>
              <a:rPr lang="en-GB" b="1" i="1" dirty="0"/>
              <a:t>Data from</a:t>
            </a:r>
            <a:r>
              <a:rPr lang="en-GB" dirty="0"/>
              <a:t> </a:t>
            </a:r>
            <a:r>
              <a:rPr lang="en-GB" i="1" dirty="0"/>
              <a:t>https://fingertips.phe.org.uk/severe-mental-illness</a:t>
            </a:r>
          </a:p>
          <a:p>
            <a:pPr marL="0" lvl="0" indent="0">
              <a:buNone/>
            </a:pPr>
            <a:r>
              <a:rPr lang="en-GB" b="1" i="1" dirty="0"/>
              <a:t>Source:</a:t>
            </a:r>
            <a:r>
              <a:rPr lang="en-GB" dirty="0"/>
              <a:t> </a:t>
            </a:r>
            <a:r>
              <a:rPr lang="en-GB" i="1" dirty="0"/>
              <a:t>NHS Digital Mental Health Services Data Set and its predecessors; Office for National Statistics: Civil Registration of Deaths (via NHS Digital asset); Office for National Statistics mid-year population estimates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Caveats</a:t>
            </a:r>
            <a:r>
              <a:rPr lang="en-GB" i="1" dirty="0"/>
              <a:t>: Variations in access to secondary mental health services and referral practice in different local authorities will affect the indicator. Areas where few adults access services will have lower premature mortality in adults with SMI because only a few deaths in adults will be in people defined as having SMI. Conversely, areas where many adults access services, premature mortality in adults with SMI will be higher because more deaths in adults will be in the group defined as having SMI.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https://fingertips.phe.org.uk/search/premature#page/6/gid/8000039/pat/30000/par/al-BHxpCTj8Ee/ati/402/are/E10000003/iid/93730/age/181/sex/4/cat/-1/ctp/-1/yrr/3/cid/4/tbm/1/page-options/tre-ao-1</a:t>
            </a:r>
            <a:endParaRPr lang="en-GB" b="0" i="1" dirty="0"/>
          </a:p>
          <a:p>
            <a:pPr marL="0" lv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Excess under 75 mortality rate due to respiratory disease in adults with severe mental illness (SMI)</a:t>
            </a:r>
            <a:r>
              <a:rPr lang="en-GB" i="1" dirty="0"/>
              <a:t>: Measure of excess premature mortality due to respiratory disease experienced by adults with SMI over adults without SMI. SMI is defined as having a referral to secondary mental health services in the five years preceding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Indicator is expressed as a percentage where adults with SMI can be considered to have x% higher/lower risk of premature mortality due to respiratory disease than adults without SMI.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i="1" dirty="0"/>
              <a:t> https://fingertips.phe.org.uk/severe-mental-illness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i="1" dirty="0"/>
              <a:t> NHS Digital Mental Health Services Data Set and its predecessors; Office for National Statistics: Civil Registration of Deaths (via NHS Digital asset); Office for National Statistics mid-year population estimates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Caveats</a:t>
            </a:r>
            <a:r>
              <a:rPr lang="en-GB" dirty="0"/>
              <a:t>: This indicator presents the SMI death rates relative to the non-SMI rates. High values of this indicator are the result of lower mortality in the non-SMI population and higher mortality in the SMI population. However, it is also affected by variations in access to secondary mental health services and referral practice in different local authorities. Areas with good access to services will have more of their population in the SMI cohort and that may have an impact on the mortality rate.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https://fingertips.phe.org.uk/search/premature#page/6/gid/8000039/pat/30000/par/al-BHxpCTj8Ee/ati/402/are/E10000003/iid/93734/age/181/sex/4/cat/-1/ctp/-1/yrr/3/cid/4/tbm/1/page-options/tre-ao-1</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67</a:t>
            </a:fld>
            <a:endParaRPr lang="en-GB"/>
          </a:p>
        </p:txBody>
      </p:sp>
    </p:spTree>
    <p:extLst>
      <p:ext uri="{BB962C8B-B14F-4D97-AF65-F5344CB8AC3E}">
        <p14:creationId xmlns:p14="http://schemas.microsoft.com/office/powerpoint/2010/main" val="2300043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p>
          <a:p>
            <a:r>
              <a:rPr lang="en-GB" dirty="0">
                <a:hlinkClick r:id="rId3"/>
              </a:rPr>
              <a:t>Cambridgeshire Insight – Population – Census 2021 – First Results</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https://www.ons.gov.uk/visualisations/censusareachanges/E07000011/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9</a:t>
            </a:fld>
            <a:endParaRPr lang="en-GB"/>
          </a:p>
        </p:txBody>
      </p:sp>
    </p:spTree>
    <p:extLst>
      <p:ext uri="{BB962C8B-B14F-4D97-AF65-F5344CB8AC3E}">
        <p14:creationId xmlns:p14="http://schemas.microsoft.com/office/powerpoint/2010/main" val="15987646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Note</a:t>
            </a:r>
            <a:r>
              <a:rPr lang="en-GB" i="1" dirty="0"/>
              <a:t>: </a:t>
            </a:r>
            <a:r>
              <a:rPr lang="en-GB" sz="1200" i="1" kern="1200" dirty="0">
                <a:solidFill>
                  <a:schemeClr val="tx1"/>
                </a:solidFill>
                <a:latin typeface="+mn-lt"/>
                <a:ea typeface="+mn-ea"/>
                <a:cs typeface="+mn-cs"/>
              </a:rPr>
              <a:t>Adults with referrals to secondary mental health services is used as a proxy for adults with a diagnosis of SMI. This omits patients with SMI being cared for in primary care alone, and includes patients with referrals to secondary mental health services for common mental health disorders</a:t>
            </a:r>
            <a:r>
              <a:rPr lang="en-GB" sz="1200" i="1" kern="120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p>
          <a:p>
            <a:pPr marL="0" lvl="0" indent="0">
              <a:buNone/>
            </a:pPr>
            <a:r>
              <a:rPr lang="en-GB" b="1" i="1" dirty="0"/>
              <a:t>Premature mortality due to liver disease in adults with severe mental illness (SMI)</a:t>
            </a:r>
            <a:r>
              <a:rPr lang="en-GB" dirty="0"/>
              <a:t>: Directly age standardised rate of deaths from liver disease in adults with SMI, aged 18 - 74, per 100,000 population. SMI is defined as having a referral to mental health services in the five years preceding death</a:t>
            </a:r>
          </a:p>
          <a:p>
            <a:pPr marL="0" lvl="0" indent="0">
              <a:buNone/>
            </a:pPr>
            <a:r>
              <a:rPr lang="en-GB" b="1" i="1" dirty="0"/>
              <a:t>Data from</a:t>
            </a:r>
            <a:r>
              <a:rPr lang="en-GB" dirty="0"/>
              <a:t> https://fingertips.phe.org.uk/severe-mental-illness</a:t>
            </a:r>
            <a:br>
              <a:rPr lang="en-GB" dirty="0"/>
            </a:br>
            <a:r>
              <a:rPr lang="en-GB" b="1" i="1" dirty="0"/>
              <a:t>Source:</a:t>
            </a:r>
            <a:r>
              <a:rPr lang="en-GB" dirty="0"/>
              <a:t> </a:t>
            </a:r>
            <a:r>
              <a:rPr lang="en-GB" i="1" dirty="0"/>
              <a:t>NHS Digital Mental Health Services Data Set and its predecessors; Office for National Statistics: Civil Registration of Deaths (via NHS Digital asset); Office for National Statistics mid-year population estimates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Caveats</a:t>
            </a:r>
            <a:r>
              <a:rPr lang="en-GB" i="1" dirty="0"/>
              <a:t>: Variations in access to secondary mental health services and referral practice in different local authorities will affect the indicator. Areas where few adults access services will have lower premature mortality in adults with SMI because only a few deaths in adults will be in people defined as having SMI. Conversely, areas where many adults access services, premature mortality in adults with SMI will be higher because more deaths in adults will be in the group defined as having SMI.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https://fingertips.phe.org.uk/search/premature#page/6/gid/8000039/pat/30000/par/al-BHxpCTj8Ee/ati/402/are/E10000003/iid/93729/age/181/sex/4/cat/-1/ctp/-1/yrr/3/cid/4/tbm/1/page-options/tre-ao-1</a:t>
            </a:r>
            <a:endParaRPr lang="en-GB" b="0" i="1" dirty="0"/>
          </a:p>
          <a:p>
            <a:pPr marL="0" lv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Excess under 75 mortality rate due to liver disease in adults with severe mental illness (SMI)</a:t>
            </a:r>
            <a:r>
              <a:rPr lang="en-GB" i="1" dirty="0"/>
              <a:t>: Measure of excess premature mortality due to liver disease experienced by adults with SMI over adults without SMI. SMI is defined as having a referral to secondary mental health services in the five years preceding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Indicator is expressed as a percentage where adults with SMI can be considered to have x% higher/lower risk of premature mortality due to liver disease than adults without SMI.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i="1" dirty="0"/>
              <a:t> https://fingertips.phe.org.uk/severe-mental-illness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i="1" dirty="0"/>
              <a:t> NHS Digital Mental Health Services Data Set and its predecessors; Office for National Statistics: Civil Registration of Deaths (via NHS Digital asset); Office for National Statistics mid-year population estimates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Caveats</a:t>
            </a:r>
            <a:r>
              <a:rPr lang="en-GB" dirty="0"/>
              <a:t>: This indicator presents the SMI death rates relative to the non-SMI rates. High values of this indicator are the result of lower mortality in the non-SMI population and higher mortality in the SMI population. However, it is also affected by variations in access to secondary mental health services and referral practice in different local authorities. Areas with good access to services will have more of their population in the SMI cohort and that may have an impact on the mortality rate.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https://fingertips.phe.org.uk/search/premature#page/6/gid/8000039/pat/30000/par/al-BHxpCTj8Ee/ati/402/are/E10000003/iid/93733/age/181/sex/4/cat/-1/ctp/-1/yrr/3/cid/4/tbm/1/page-options/tre-ao-1</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68</a:t>
            </a:fld>
            <a:endParaRPr lang="en-GB"/>
          </a:p>
        </p:txBody>
      </p:sp>
    </p:spTree>
    <p:extLst>
      <p:ext uri="{BB962C8B-B14F-4D97-AF65-F5344CB8AC3E}">
        <p14:creationId xmlns:p14="http://schemas.microsoft.com/office/powerpoint/2010/main" val="3366973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p>
          <a:p>
            <a:r>
              <a:rPr lang="en-GB" dirty="0">
                <a:hlinkClick r:id="rId3"/>
              </a:rPr>
              <a:t>Cambridgeshire Insight – Population – Census 2021 – First Results</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https://www.ons.gov.uk/visualisations/censusareachanges/E07000012/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10</a:t>
            </a:fld>
            <a:endParaRPr lang="en-GB"/>
          </a:p>
        </p:txBody>
      </p:sp>
    </p:spTree>
    <p:extLst>
      <p:ext uri="{BB962C8B-B14F-4D97-AF65-F5344CB8AC3E}">
        <p14:creationId xmlns:p14="http://schemas.microsoft.com/office/powerpoint/2010/main" val="1670019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p>
          <a:p>
            <a:r>
              <a:rPr lang="en-GB" dirty="0">
                <a:hlinkClick r:id="rId3"/>
              </a:rPr>
              <a:t>Cambridgeshire Insight – Population – Census 2021 – First Results</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https://www.ons.gov.uk/visualisations/censusareachanges/E06000031/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11</a:t>
            </a:fld>
            <a:endParaRPr lang="en-GB"/>
          </a:p>
        </p:txBody>
      </p:sp>
    </p:spTree>
    <p:extLst>
      <p:ext uri="{BB962C8B-B14F-4D97-AF65-F5344CB8AC3E}">
        <p14:creationId xmlns:p14="http://schemas.microsoft.com/office/powerpoint/2010/main" val="639444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First Results</a:t>
            </a:r>
            <a:r>
              <a:rPr lang="en-GB" dirty="0"/>
              <a:t>, Produced by CCC Research Team, Business Intelligence</a:t>
            </a:r>
          </a:p>
          <a:p>
            <a:r>
              <a:rPr lang="en-GB" sz="1200" b="1" kern="1200" dirty="0">
                <a:solidFill>
                  <a:schemeClr val="tx1"/>
                </a:solidFill>
                <a:latin typeface="+mn-lt"/>
                <a:ea typeface="+mn-ea"/>
                <a:cs typeface="+mn-cs"/>
              </a:rPr>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High level ethnic groups:</a:t>
            </a:r>
          </a:p>
          <a:p>
            <a:pPr marL="171450" indent="-171450">
              <a:buFont typeface="Arial" panose="020B0604020202020204" pitchFamily="34" charset="0"/>
              <a:buChar char="•"/>
            </a:pPr>
            <a:r>
              <a:rPr lang="en-GB" dirty="0"/>
              <a:t>This slide pack uses the Census 2021 definitions of the high level ethnic groups for which respondents are asked to identify with “Asian, Asian British, Asian Welsh”, “Black, Black British, Black Welsh, Caribbean or African”, “Mixed or Multiple”, “White”, “Other ethnic group”.</a:t>
            </a:r>
          </a:p>
          <a:p>
            <a:pPr marL="171450" indent="-171450">
              <a:buFont typeface="Arial" panose="020B0604020202020204" pitchFamily="34" charset="0"/>
              <a:buChar char="•"/>
            </a:pPr>
            <a:r>
              <a:rPr lang="en-GB" dirty="0"/>
              <a:t>White UK  - refers to those residents who identified themselves as in the “White: English, Welsh, Scottish, Northern Irish or British” ethnic group. All other White ethnic groups are grouped into “White: Other ethnic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12</a:t>
            </a:fld>
            <a:endParaRPr lang="en-GB"/>
          </a:p>
        </p:txBody>
      </p:sp>
    </p:spTree>
    <p:extLst>
      <p:ext uri="{BB962C8B-B14F-4D97-AF65-F5344CB8AC3E}">
        <p14:creationId xmlns:p14="http://schemas.microsoft.com/office/powerpoint/2010/main" val="320794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07A2-D6EF-4C6B-829E-76BBFA04C513}"/>
              </a:ext>
            </a:extLst>
          </p:cNvPr>
          <p:cNvSpPr>
            <a:spLocks noGrp="1"/>
          </p:cNvSpPr>
          <p:nvPr>
            <p:ph type="ctrTitle"/>
          </p:nvPr>
        </p:nvSpPr>
        <p:spPr>
          <a:xfrm>
            <a:off x="466531" y="457201"/>
            <a:ext cx="11187404" cy="5719156"/>
          </a:xfrm>
          <a:solidFill>
            <a:schemeClr val="bg1"/>
          </a:solidFill>
        </p:spPr>
        <p:txBody>
          <a:bodyPr anchor="ctr">
            <a:normAutofit/>
          </a:bodyPr>
          <a:lstStyle>
            <a:lvl1pPr algn="ctr">
              <a:lnSpc>
                <a:spcPct val="100000"/>
              </a:lnSpc>
              <a:defRPr sz="5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AE372FA-082A-424A-ABDD-A16603EF7473}"/>
              </a:ext>
            </a:extLst>
          </p:cNvPr>
          <p:cNvSpPr>
            <a:spLocks noGrp="1"/>
          </p:cNvSpPr>
          <p:nvPr>
            <p:ph type="subTitle" idx="1"/>
          </p:nvPr>
        </p:nvSpPr>
        <p:spPr>
          <a:xfrm>
            <a:off x="466531" y="4247803"/>
            <a:ext cx="11187404" cy="2227811"/>
          </a:xfrm>
          <a:solidFill>
            <a:schemeClr val="bg1"/>
          </a:solidFill>
        </p:spPr>
        <p:txBody>
          <a:bodyPr anchor="ctr">
            <a:normAutofit/>
          </a:bodyPr>
          <a:lstStyle>
            <a:lvl1pPr marL="0" indent="0" algn="ctr">
              <a:buNone/>
              <a:defRPr sz="36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026E44-9628-488A-AE2C-EB2FCB37FC91}"/>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02/01/2025</a:t>
            </a:fld>
            <a:endParaRPr lang="en-GB" dirty="0"/>
          </a:p>
        </p:txBody>
      </p:sp>
    </p:spTree>
    <p:extLst>
      <p:ext uri="{BB962C8B-B14F-4D97-AF65-F5344CB8AC3E}">
        <p14:creationId xmlns:p14="http://schemas.microsoft.com/office/powerpoint/2010/main" val="387132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E02FB-6726-42C6-91BE-2CE6295ACF89}" type="datetimeFigureOut">
              <a:rPr lang="en-GB" smtClean="0"/>
              <a:t>02/01/2025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3874703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18620A-7AFC-408F-B387-E4C32726F134}"/>
              </a:ext>
            </a:extLst>
          </p:cNvPr>
          <p:cNvSpPr>
            <a:spLocks noGrp="1"/>
          </p:cNvSpPr>
          <p:nvPr>
            <p:ph type="body" idx="1"/>
          </p:nvPr>
        </p:nvSpPr>
        <p:spPr>
          <a:xfrm>
            <a:off x="80866" y="439349"/>
            <a:ext cx="5938935" cy="53994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0866" y="1052493"/>
            <a:ext cx="5916709" cy="54403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48D52980-68A4-4265-9407-DC3B406D3FE5}"/>
              </a:ext>
            </a:extLst>
          </p:cNvPr>
          <p:cNvSpPr>
            <a:spLocks noGrp="1"/>
          </p:cNvSpPr>
          <p:nvPr>
            <p:ph type="body" sz="quarter" idx="3"/>
          </p:nvPr>
        </p:nvSpPr>
        <p:spPr>
          <a:xfrm>
            <a:off x="6149878" y="438837"/>
            <a:ext cx="5938935" cy="5399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2104" y="1052492"/>
            <a:ext cx="5916709" cy="543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9AE27E-7E11-4605-8BA9-09CDF7948DB1}"/>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8" name="Footer Placeholder 7">
            <a:extLst>
              <a:ext uri="{FF2B5EF4-FFF2-40B4-BE49-F238E27FC236}">
                <a16:creationId xmlns:a16="http://schemas.microsoft.com/office/drawing/2014/main" id="{78566163-2BC7-4639-8D5D-B0F9DC9588E8}"/>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B4CAD62-5787-4FF8-9DDC-F9253B8D6975}"/>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10" name="Footer Placeholder 4">
            <a:extLst>
              <a:ext uri="{FF2B5EF4-FFF2-40B4-BE49-F238E27FC236}">
                <a16:creationId xmlns:a16="http://schemas.microsoft.com/office/drawing/2014/main" id="{724A597E-15C6-40A9-A5B2-0FC9B4D3F58C}"/>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1" name="Footer Placeholder 4">
            <a:extLst>
              <a:ext uri="{FF2B5EF4-FFF2-40B4-BE49-F238E27FC236}">
                <a16:creationId xmlns:a16="http://schemas.microsoft.com/office/drawing/2014/main" id="{5AFE8FC5-1A9B-4479-8C2B-4F7FCD5DF0F6}"/>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3" name="Content Placeholder 22">
            <a:extLst>
              <a:ext uri="{FF2B5EF4-FFF2-40B4-BE49-F238E27FC236}">
                <a16:creationId xmlns:a16="http://schemas.microsoft.com/office/drawing/2014/main" id="{34710437-4295-4106-B3CE-77895D42CC59}"/>
              </a:ext>
            </a:extLst>
          </p:cNvPr>
          <p:cNvSpPr>
            <a:spLocks noGrp="1"/>
          </p:cNvSpPr>
          <p:nvPr>
            <p:ph sz="quarter" idx="14"/>
          </p:nvPr>
        </p:nvSpPr>
        <p:spPr>
          <a:xfrm>
            <a:off x="6172200" y="4746625"/>
            <a:ext cx="5916613" cy="173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7C3C0B49-AE90-4C74-B629-C122691C896C}"/>
              </a:ext>
            </a:extLst>
          </p:cNvPr>
          <p:cNvSpPr>
            <a:spLocks noGrp="1"/>
          </p:cNvSpPr>
          <p:nvPr>
            <p:ph sz="quarter" idx="15"/>
          </p:nvPr>
        </p:nvSpPr>
        <p:spPr>
          <a:xfrm>
            <a:off x="80963" y="4746625"/>
            <a:ext cx="5938837" cy="176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777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7E02FB-6726-42C6-91BE-2CE6295ACF89}" type="datetimeFigureOut">
              <a:rPr lang="en-GB" smtClean="0"/>
              <a:t>02/01/2025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415851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7E02FB-6726-42C6-91BE-2CE6295ACF89}" type="datetimeFigureOut">
              <a:rPr lang="en-GB" smtClean="0"/>
              <a:t>02/01/2025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60587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7E02FB-6726-42C6-91BE-2CE6295ACF89}" type="datetimeFigureOut">
              <a:rPr lang="en-GB" smtClean="0"/>
              <a:t>02/01/2025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2664714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97E02FB-6726-42C6-91BE-2CE6295ACF89}" type="datetimeFigureOut">
              <a:rPr lang="en-GB" smtClean="0"/>
              <a:t>02/01/2025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907210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7E02FB-6726-42C6-91BE-2CE6295ACF89}" type="datetimeFigureOut">
              <a:rPr lang="en-GB" smtClean="0"/>
              <a:t>02/01/2025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3919498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7E02FB-6726-42C6-91BE-2CE6295ACF89}" type="datetimeFigureOut">
              <a:rPr lang="en-GB" smtClean="0"/>
              <a:t>02/01/2025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2033738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E02FB-6726-42C6-91BE-2CE6295ACF89}" type="datetimeFigureOut">
              <a:rPr lang="en-GB" smtClean="0"/>
              <a:t>02/01/2025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3482631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7E02FB-6726-42C6-91BE-2CE6295ACF89}" type="datetimeFigureOut">
              <a:rPr lang="en-GB" smtClean="0"/>
              <a:t>02/01/2025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61164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200">
                <a:solidFill>
                  <a:schemeClr val="accent1">
                    <a:lumMod val="75000"/>
                  </a:schemeClr>
                </a:solidFill>
              </a:defRPr>
            </a:lvl4pPr>
            <a:lvl5pPr>
              <a:defRPr sz="10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BAE32822-948C-422B-8BDC-6AED59DECE3C}"/>
              </a:ext>
            </a:extLst>
          </p:cNvPr>
          <p:cNvSpPr>
            <a:spLocks noGrp="1"/>
          </p:cNvSpPr>
          <p:nvPr>
            <p:ph type="ftr" sz="quarter" idx="11"/>
          </p:nvPr>
        </p:nvSpPr>
        <p:spPr>
          <a:xfrm>
            <a:off x="0" y="6575367"/>
            <a:ext cx="12192000" cy="282633"/>
          </a:xfrm>
          <a:prstGeom prst="rect">
            <a:avLst/>
          </a:prstGeom>
          <a:solidFill>
            <a:schemeClr val="accent1">
              <a:lumMod val="75000"/>
            </a:schemeClr>
          </a:solidFill>
        </p:spPr>
        <p:txBody>
          <a:bodyPr/>
          <a:lstStyle>
            <a:lvl1pPr>
              <a:defRPr sz="1200">
                <a:solidFill>
                  <a:schemeClr val="bg1"/>
                </a:solidFill>
              </a:defRPr>
            </a:lvl1pPr>
          </a:lstStyle>
          <a:p>
            <a:endParaRPr lang="en-GB" dirty="0"/>
          </a:p>
        </p:txBody>
      </p:sp>
      <p:sp>
        <p:nvSpPr>
          <p:cNvPr id="8" name="Footer Placeholder 4">
            <a:extLst>
              <a:ext uri="{FF2B5EF4-FFF2-40B4-BE49-F238E27FC236}">
                <a16:creationId xmlns:a16="http://schemas.microsoft.com/office/drawing/2014/main" id="{A640EA75-8B1A-458B-9065-A1685F1A12CC}"/>
              </a:ext>
            </a:extLst>
          </p:cNvPr>
          <p:cNvSpPr txBox="1">
            <a:spLocks/>
          </p:cNvSpPr>
          <p:nvPr userDrawn="1"/>
        </p:nvSpPr>
        <p:spPr>
          <a:xfrm>
            <a:off x="0" y="7994"/>
            <a:ext cx="12192000" cy="357132"/>
          </a:xfrm>
          <a:prstGeom prst="rect">
            <a:avLst/>
          </a:prstGeom>
          <a:solidFill>
            <a:schemeClr val="accent1">
              <a:lumMod val="75000"/>
            </a:schemeClr>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6" name="Date Placeholder 3">
            <a:extLst>
              <a:ext uri="{FF2B5EF4-FFF2-40B4-BE49-F238E27FC236}">
                <a16:creationId xmlns:a16="http://schemas.microsoft.com/office/drawing/2014/main" id="{F690205D-8394-492C-B377-BCA96566C309}"/>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Tree>
    <p:extLst>
      <p:ext uri="{BB962C8B-B14F-4D97-AF65-F5344CB8AC3E}">
        <p14:creationId xmlns:p14="http://schemas.microsoft.com/office/powerpoint/2010/main" val="3121359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7E02FB-6726-42C6-91BE-2CE6295ACF89}" type="datetimeFigureOut">
              <a:rPr lang="en-GB" smtClean="0"/>
              <a:t>02/01/2025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1211278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7E02FB-6726-42C6-91BE-2CE6295ACF89}" type="datetimeFigureOut">
              <a:rPr lang="en-GB" smtClean="0"/>
              <a:t>02/01/2025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3582619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7E02FB-6726-42C6-91BE-2CE6295ACF89}" type="datetimeFigureOut">
              <a:rPr lang="en-GB" smtClean="0"/>
              <a:t>02/01/2025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199553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844550" y="720077"/>
            <a:ext cx="10515600" cy="5417846"/>
          </a:xfrm>
          <a:solidFill>
            <a:schemeClr val="bg1"/>
          </a:solidFill>
        </p:spPr>
        <p:txBody>
          <a:bodyPr anchor="ctr">
            <a:normAutofit/>
          </a:bodyPr>
          <a:lstStyle>
            <a:lvl1pPr>
              <a:lnSpc>
                <a:spcPct val="100000"/>
              </a:lnSpc>
              <a:defRPr sz="54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A55835C-A08E-44F9-815D-6117CE94008D}"/>
              </a:ext>
            </a:extLst>
          </p:cNvPr>
          <p:cNvSpPr>
            <a:spLocks noGrp="1"/>
          </p:cNvSpPr>
          <p:nvPr>
            <p:ph type="body" idx="1"/>
          </p:nvPr>
        </p:nvSpPr>
        <p:spPr>
          <a:xfrm>
            <a:off x="831850" y="4589463"/>
            <a:ext cx="10515600" cy="682333"/>
          </a:xfrm>
        </p:spPr>
        <p:txBody>
          <a:bodyPr>
            <a:normAutofit/>
          </a:bodyPr>
          <a:lstStyle>
            <a:lvl1pPr marL="0" indent="0">
              <a:buNone/>
              <a:defRPr sz="2800" b="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41727AB-54F2-4514-96BB-7A32CE4604A4}"/>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02/01/2025</a:t>
            </a:fld>
            <a:endParaRPr lang="en-GB" dirty="0"/>
          </a:p>
        </p:txBody>
      </p:sp>
      <p:sp>
        <p:nvSpPr>
          <p:cNvPr id="5" name="Footer Placeholder 4">
            <a:extLst>
              <a:ext uri="{FF2B5EF4-FFF2-40B4-BE49-F238E27FC236}">
                <a16:creationId xmlns:a16="http://schemas.microsoft.com/office/drawing/2014/main" id="{94C8A3F4-4E10-42C3-809D-BCCEBCD12162}"/>
              </a:ext>
            </a:extLst>
          </p:cNvPr>
          <p:cNvSpPr>
            <a:spLocks noGrp="1"/>
          </p:cNvSpPr>
          <p:nvPr>
            <p:ph type="ftr" sz="quarter" idx="11"/>
          </p:nvPr>
        </p:nvSpPr>
        <p:spPr>
          <a:xfrm>
            <a:off x="0" y="6492875"/>
            <a:ext cx="12192000" cy="365125"/>
          </a:xfrm>
          <a:prstGeom prst="rect">
            <a:avLst/>
          </a:prstGeom>
        </p:spPr>
        <p:txBody>
          <a:bodyPr/>
          <a:lstStyle>
            <a:lvl1pPr>
              <a:defRPr>
                <a:solidFill>
                  <a:schemeClr val="accent1">
                    <a:lumMod val="75000"/>
                  </a:schemeClr>
                </a:solidFill>
              </a:defRPr>
            </a:lvl1pPr>
          </a:lstStyle>
          <a:p>
            <a:endParaRPr lang="en-GB"/>
          </a:p>
        </p:txBody>
      </p:sp>
      <p:sp>
        <p:nvSpPr>
          <p:cNvPr id="6" name="Slide Number Placeholder 5">
            <a:extLst>
              <a:ext uri="{FF2B5EF4-FFF2-40B4-BE49-F238E27FC236}">
                <a16:creationId xmlns:a16="http://schemas.microsoft.com/office/drawing/2014/main" id="{4ADE6BA0-30DD-4A93-A0D7-0552A0B2612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1">
                    <a:lumMod val="75000"/>
                  </a:schemeClr>
                </a:solidFill>
              </a:defRPr>
            </a:lvl1pPr>
          </a:lstStyle>
          <a:p>
            <a:fld id="{F1745C4C-4F89-4573-9797-25DE120BD519}" type="slidenum">
              <a:rPr lang="en-GB" smtClean="0"/>
              <a:pPr/>
              <a:t>‹#›</a:t>
            </a:fld>
            <a:endParaRPr lang="en-GB"/>
          </a:p>
        </p:txBody>
      </p:sp>
    </p:spTree>
    <p:extLst>
      <p:ext uri="{BB962C8B-B14F-4D97-AF65-F5344CB8AC3E}">
        <p14:creationId xmlns:p14="http://schemas.microsoft.com/office/powerpoint/2010/main" val="297508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18620A-7AFC-408F-B387-E4C32726F134}"/>
              </a:ext>
            </a:extLst>
          </p:cNvPr>
          <p:cNvSpPr>
            <a:spLocks noGrp="1"/>
          </p:cNvSpPr>
          <p:nvPr>
            <p:ph type="body" idx="1"/>
          </p:nvPr>
        </p:nvSpPr>
        <p:spPr>
          <a:xfrm>
            <a:off x="80866" y="439349"/>
            <a:ext cx="5938935" cy="53994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0866" y="1052493"/>
            <a:ext cx="5916709" cy="54403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48D52980-68A4-4265-9407-DC3B406D3FE5}"/>
              </a:ext>
            </a:extLst>
          </p:cNvPr>
          <p:cNvSpPr>
            <a:spLocks noGrp="1"/>
          </p:cNvSpPr>
          <p:nvPr>
            <p:ph type="body" sz="quarter" idx="3"/>
          </p:nvPr>
        </p:nvSpPr>
        <p:spPr>
          <a:xfrm>
            <a:off x="6149878" y="438837"/>
            <a:ext cx="5938935" cy="53994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2104" y="1052492"/>
            <a:ext cx="5916709" cy="543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9AE27E-7E11-4605-8BA9-09CDF7948DB1}"/>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8" name="Footer Placeholder 7">
            <a:extLst>
              <a:ext uri="{FF2B5EF4-FFF2-40B4-BE49-F238E27FC236}">
                <a16:creationId xmlns:a16="http://schemas.microsoft.com/office/drawing/2014/main" id="{78566163-2BC7-4639-8D5D-B0F9DC9588E8}"/>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B4CAD62-5787-4FF8-9DDC-F9253B8D6975}"/>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10" name="Footer Placeholder 4">
            <a:extLst>
              <a:ext uri="{FF2B5EF4-FFF2-40B4-BE49-F238E27FC236}">
                <a16:creationId xmlns:a16="http://schemas.microsoft.com/office/drawing/2014/main" id="{724A597E-15C6-40A9-A5B2-0FC9B4D3F58C}"/>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1" name="Footer Placeholder 4">
            <a:extLst>
              <a:ext uri="{FF2B5EF4-FFF2-40B4-BE49-F238E27FC236}">
                <a16:creationId xmlns:a16="http://schemas.microsoft.com/office/drawing/2014/main" id="{5AFE8FC5-1A9B-4479-8C2B-4F7FCD5DF0F6}"/>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1" name="Content Placeholder 20">
            <a:extLst>
              <a:ext uri="{FF2B5EF4-FFF2-40B4-BE49-F238E27FC236}">
                <a16:creationId xmlns:a16="http://schemas.microsoft.com/office/drawing/2014/main" id="{6E17C9E4-3153-450F-A8A0-268CE3C5A586}"/>
              </a:ext>
            </a:extLst>
          </p:cNvPr>
          <p:cNvSpPr>
            <a:spLocks noGrp="1"/>
          </p:cNvSpPr>
          <p:nvPr>
            <p:ph sz="quarter" idx="13"/>
          </p:nvPr>
        </p:nvSpPr>
        <p:spPr>
          <a:xfrm>
            <a:off x="80963" y="4754563"/>
            <a:ext cx="5938837" cy="1730375"/>
          </a:xfr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Content Placeholder 22">
            <a:extLst>
              <a:ext uri="{FF2B5EF4-FFF2-40B4-BE49-F238E27FC236}">
                <a16:creationId xmlns:a16="http://schemas.microsoft.com/office/drawing/2014/main" id="{34710437-4295-4106-B3CE-77895D42CC59}"/>
              </a:ext>
            </a:extLst>
          </p:cNvPr>
          <p:cNvSpPr>
            <a:spLocks noGrp="1"/>
          </p:cNvSpPr>
          <p:nvPr>
            <p:ph sz="quarter" idx="14"/>
          </p:nvPr>
        </p:nvSpPr>
        <p:spPr>
          <a:xfrm>
            <a:off x="6172200" y="4746625"/>
            <a:ext cx="5916613" cy="1730375"/>
          </a:xfr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0357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6FF3-0FF0-4C4D-88EB-24F0629FD57C}"/>
              </a:ext>
            </a:extLst>
          </p:cNvPr>
          <p:cNvSpPr>
            <a:spLocks noGrp="1"/>
          </p:cNvSpPr>
          <p:nvPr>
            <p:ph type="title"/>
          </p:nvPr>
        </p:nvSpPr>
        <p:spPr>
          <a:xfrm>
            <a:off x="58190" y="365126"/>
            <a:ext cx="12070080" cy="511952"/>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E3086ED-E594-4950-BF09-83AB02722B3D}"/>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4" name="Footer Placeholder 3">
            <a:extLst>
              <a:ext uri="{FF2B5EF4-FFF2-40B4-BE49-F238E27FC236}">
                <a16:creationId xmlns:a16="http://schemas.microsoft.com/office/drawing/2014/main" id="{D66ACB2B-ACB2-4BC5-B2CA-EF8898B69AA5}"/>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4A548CF3-8B74-4D2A-BF9C-59CAA7246D5C}"/>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6" name="Footer Placeholder 4">
            <a:extLst>
              <a:ext uri="{FF2B5EF4-FFF2-40B4-BE49-F238E27FC236}">
                <a16:creationId xmlns:a16="http://schemas.microsoft.com/office/drawing/2014/main" id="{83A033B3-112F-4C27-948A-151C81FDB0AD}"/>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7" name="Footer Placeholder 4">
            <a:extLst>
              <a:ext uri="{FF2B5EF4-FFF2-40B4-BE49-F238E27FC236}">
                <a16:creationId xmlns:a16="http://schemas.microsoft.com/office/drawing/2014/main" id="{DA874FB6-81E0-4B49-B95E-E7634496E147}"/>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36209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EA44-0099-487D-8D66-17993C5B7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955EDB-C348-45F0-9952-F31721E2C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B4CB64-E4F9-41CB-A1FF-BEAFA4038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D566F-302A-411C-A87C-EB2E78528FA3}"/>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6" name="Footer Placeholder 5">
            <a:extLst>
              <a:ext uri="{FF2B5EF4-FFF2-40B4-BE49-F238E27FC236}">
                <a16:creationId xmlns:a16="http://schemas.microsoft.com/office/drawing/2014/main" id="{47FB6A42-A645-429E-9D81-4B33269055E3}"/>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CA9AF0B-F362-48C5-8AC5-D790470D9FA6}"/>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260FDD27-F50E-410F-ACF9-08527D883E1E}"/>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9" name="Footer Placeholder 4">
            <a:extLst>
              <a:ext uri="{FF2B5EF4-FFF2-40B4-BE49-F238E27FC236}">
                <a16:creationId xmlns:a16="http://schemas.microsoft.com/office/drawing/2014/main" id="{F1263233-5D82-4045-AB6B-BDFAB05981EC}"/>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45653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36A7-BE45-427F-BE69-E05D85830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EE3899-51AF-4928-9917-E58CD7124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F120C-610B-4420-A977-DD212F1F9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02E1B-8AA0-4DF2-968C-C65AA2AB7408}"/>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6" name="Footer Placeholder 5">
            <a:extLst>
              <a:ext uri="{FF2B5EF4-FFF2-40B4-BE49-F238E27FC236}">
                <a16:creationId xmlns:a16="http://schemas.microsoft.com/office/drawing/2014/main" id="{DA88C6D9-5F23-4DE0-B1B3-E5FDCD5D398E}"/>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10DDD23-7994-4D41-9865-011DA16188A2}"/>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127A1FFE-2C85-49FE-B87E-E20A0B380862}"/>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9" name="Footer Placeholder 4">
            <a:extLst>
              <a:ext uri="{FF2B5EF4-FFF2-40B4-BE49-F238E27FC236}">
                <a16:creationId xmlns:a16="http://schemas.microsoft.com/office/drawing/2014/main" id="{D4153D9D-D5B5-492D-BA28-C417114049A7}"/>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025230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90A3-993B-4A92-B90D-A8696B6BBEFD}"/>
              </a:ext>
            </a:extLst>
          </p:cNvPr>
          <p:cNvSpPr>
            <a:spLocks noGrp="1"/>
          </p:cNvSpPr>
          <p:nvPr>
            <p:ph type="ctrTitle"/>
          </p:nvPr>
        </p:nvSpPr>
        <p:spPr>
          <a:xfrm>
            <a:off x="1524000" y="1068257"/>
            <a:ext cx="9144000" cy="4721485"/>
          </a:xfrm>
          <a:solidFill>
            <a:schemeClr val="bg1"/>
          </a:solidFill>
        </p:spPr>
        <p:txBody>
          <a:bodyPr anchor="ctr">
            <a:normAutofit/>
          </a:bodyPr>
          <a:lstStyle>
            <a:lvl1pPr algn="ctr">
              <a:defRPr sz="4800"/>
            </a:lvl1pPr>
          </a:lstStyle>
          <a:p>
            <a:r>
              <a:rPr lang="en-US" dirty="0"/>
              <a:t>Click to edit Master title style</a:t>
            </a:r>
            <a:endParaRPr lang="en-GB" dirty="0"/>
          </a:p>
        </p:txBody>
      </p:sp>
      <p:sp>
        <p:nvSpPr>
          <p:cNvPr id="3" name="Date Placeholder 3">
            <a:extLst>
              <a:ext uri="{FF2B5EF4-FFF2-40B4-BE49-F238E27FC236}">
                <a16:creationId xmlns:a16="http://schemas.microsoft.com/office/drawing/2014/main" id="{449A7C4F-5DB3-47CC-AEC5-BD7304E2CCF4}"/>
              </a:ext>
            </a:extLst>
          </p:cNvPr>
          <p:cNvSpPr>
            <a:spLocks noGrp="1"/>
          </p:cNvSpPr>
          <p:nvPr>
            <p:ph type="dt" sz="half" idx="10"/>
          </p:nvPr>
        </p:nvSpPr>
        <p:spPr>
          <a:xfrm>
            <a:off x="838200" y="6372976"/>
            <a:ext cx="2743200" cy="365125"/>
          </a:xfrm>
          <a:prstGeom prst="rect">
            <a:avLst/>
          </a:prstGeom>
        </p:spPr>
        <p:txBody>
          <a:bodyPr/>
          <a:lstStyle>
            <a:lvl1pPr>
              <a:defRPr>
                <a:solidFill>
                  <a:schemeClr val="bg1"/>
                </a:solidFill>
              </a:defRPr>
            </a:lvl1pPr>
          </a:lstStyle>
          <a:p>
            <a:fld id="{CAA1ED07-0398-4CB7-BC62-908A530B210A}" type="datetimeFigureOut">
              <a:rPr lang="en-GB" smtClean="0"/>
              <a:pPr/>
              <a:t>02/01/2025</a:t>
            </a:fld>
            <a:endParaRPr lang="en-GB" dirty="0"/>
          </a:p>
        </p:txBody>
      </p:sp>
    </p:spTree>
    <p:extLst>
      <p:ext uri="{BB962C8B-B14F-4D97-AF65-F5344CB8AC3E}">
        <p14:creationId xmlns:p14="http://schemas.microsoft.com/office/powerpoint/2010/main" val="380234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C3A6B4-933E-4F39-B48D-96D029EE6D88}"/>
              </a:ext>
            </a:extLst>
          </p:cNvPr>
          <p:cNvSpPr>
            <a:spLocks noGrp="1"/>
          </p:cNvSpPr>
          <p:nvPr>
            <p:ph sz="half" idx="1"/>
          </p:nvPr>
        </p:nvSpPr>
        <p:spPr>
          <a:xfrm>
            <a:off x="99754" y="1521230"/>
            <a:ext cx="5882640" cy="4480558"/>
          </a:xfrm>
        </p:spPr>
        <p:txBody>
          <a:bodyPr/>
          <a:lstStyle>
            <a:lvl3pPr>
              <a:defRPr/>
            </a:lvl3pPr>
            <a:lvl4pPr>
              <a:defRPr sz="1000"/>
            </a:lvl4pPr>
          </a:lstStyle>
          <a:p>
            <a:pPr lvl="0"/>
            <a:r>
              <a:rPr lang="en-US" dirty="0"/>
              <a:t>Click to edit Master text styles</a:t>
            </a:r>
          </a:p>
          <a:p>
            <a:pPr lvl="1"/>
            <a:r>
              <a:rPr lang="en-US" dirty="0"/>
              <a:t>Second level</a:t>
            </a:r>
          </a:p>
          <a:p>
            <a:pPr lvl="2"/>
            <a:r>
              <a:rPr lang="en-US"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a:t>
            </a:r>
          </a:p>
          <a:p>
            <a:pPr lvl="3"/>
            <a:endParaRPr lang="en-US" dirty="0"/>
          </a:p>
        </p:txBody>
      </p:sp>
      <p:sp>
        <p:nvSpPr>
          <p:cNvPr id="4" name="Content Placeholder 3">
            <a:extLst>
              <a:ext uri="{FF2B5EF4-FFF2-40B4-BE49-F238E27FC236}">
                <a16:creationId xmlns:a16="http://schemas.microsoft.com/office/drawing/2014/main" id="{518B644B-0B6D-489E-BA70-4A114383499E}"/>
              </a:ext>
            </a:extLst>
          </p:cNvPr>
          <p:cNvSpPr>
            <a:spLocks noGrp="1"/>
          </p:cNvSpPr>
          <p:nvPr>
            <p:ph sz="half" idx="2"/>
          </p:nvPr>
        </p:nvSpPr>
        <p:spPr>
          <a:xfrm>
            <a:off x="6209608" y="1521230"/>
            <a:ext cx="5660967" cy="4480558"/>
          </a:xfrm>
        </p:spPr>
        <p:txBody>
          <a:bodyPr/>
          <a:lstStyle>
            <a:lvl3pPr>
              <a:defRPr/>
            </a:lvl3pPr>
            <a:lvl4pPr>
              <a:defRPr sz="1000"/>
            </a:lvl4pPr>
          </a:lstStyle>
          <a:p>
            <a:pPr lvl="0"/>
            <a:r>
              <a:rPr lang="en-US" dirty="0"/>
              <a:t>Click to edit Master text styles</a:t>
            </a:r>
          </a:p>
          <a:p>
            <a:pPr lvl="1"/>
            <a:r>
              <a:rPr lang="en-US" dirty="0"/>
              <a:t>Second level</a:t>
            </a:r>
          </a:p>
          <a:p>
            <a:pPr lvl="2"/>
            <a:r>
              <a:rPr lang="en-US"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a:t>
            </a:r>
          </a:p>
          <a:p>
            <a:pPr lvl="3"/>
            <a:endParaRPr lang="en-US" dirty="0"/>
          </a:p>
        </p:txBody>
      </p:sp>
      <p:sp>
        <p:nvSpPr>
          <p:cNvPr id="8" name="Slide Number Placeholder 6">
            <a:extLst>
              <a:ext uri="{FF2B5EF4-FFF2-40B4-BE49-F238E27FC236}">
                <a16:creationId xmlns:a16="http://schemas.microsoft.com/office/drawing/2014/main" id="{5044E359-9157-43B7-B16D-2C30EA4CD1EC}"/>
              </a:ext>
            </a:extLst>
          </p:cNvPr>
          <p:cNvSpPr txBox="1">
            <a:spLocks/>
          </p:cNvSpPr>
          <p:nvPr userDrawn="1"/>
        </p:nvSpPr>
        <p:spPr>
          <a:xfrm>
            <a:off x="0"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Source:</a:t>
            </a:r>
          </a:p>
        </p:txBody>
      </p:sp>
      <p:graphicFrame>
        <p:nvGraphicFramePr>
          <p:cNvPr id="6" name="Table 4">
            <a:extLst>
              <a:ext uri="{FF2B5EF4-FFF2-40B4-BE49-F238E27FC236}">
                <a16:creationId xmlns:a16="http://schemas.microsoft.com/office/drawing/2014/main" id="{56F30F4C-9E92-4023-85BB-96B984700429}"/>
              </a:ext>
            </a:extLst>
          </p:cNvPr>
          <p:cNvGraphicFramePr>
            <a:graphicFrameLocks noGrp="1"/>
          </p:cNvGraphicFramePr>
          <p:nvPr userDrawn="1">
            <p:extLst>
              <p:ext uri="{D42A27DB-BD31-4B8C-83A1-F6EECF244321}">
                <p14:modId xmlns:p14="http://schemas.microsoft.com/office/powerpoint/2010/main" val="795073317"/>
              </p:ext>
            </p:extLst>
          </p:nvPr>
        </p:nvGraphicFramePr>
        <p:xfrm>
          <a:off x="0" y="-635"/>
          <a:ext cx="12192000" cy="36576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58573955"/>
                    </a:ext>
                  </a:extLst>
                </a:gridCol>
              </a:tblGrid>
              <a:tr h="362718">
                <a:tc>
                  <a:txBody>
                    <a:bodyPr/>
                    <a:lstStyle/>
                    <a:p>
                      <a:endParaRPr lang="en-GB" dirty="0"/>
                    </a:p>
                  </a:txBody>
                  <a:tcPr/>
                </a:tc>
                <a:extLst>
                  <a:ext uri="{0D108BD9-81ED-4DB2-BD59-A6C34878D82A}">
                    <a16:rowId xmlns:a16="http://schemas.microsoft.com/office/drawing/2014/main" val="3784767270"/>
                  </a:ext>
                </a:extLst>
              </a:tr>
            </a:tbl>
          </a:graphicData>
        </a:graphic>
      </p:graphicFrame>
      <p:graphicFrame>
        <p:nvGraphicFramePr>
          <p:cNvPr id="7" name="Table 6">
            <a:extLst>
              <a:ext uri="{FF2B5EF4-FFF2-40B4-BE49-F238E27FC236}">
                <a16:creationId xmlns:a16="http://schemas.microsoft.com/office/drawing/2014/main" id="{A5955556-AE06-4563-B588-E368276F7955}"/>
              </a:ext>
            </a:extLst>
          </p:cNvPr>
          <p:cNvGraphicFramePr>
            <a:graphicFrameLocks noGrp="1"/>
          </p:cNvGraphicFramePr>
          <p:nvPr userDrawn="1">
            <p:extLst>
              <p:ext uri="{D42A27DB-BD31-4B8C-83A1-F6EECF244321}">
                <p14:modId xmlns:p14="http://schemas.microsoft.com/office/powerpoint/2010/main" val="3065718925"/>
              </p:ext>
            </p:extLst>
          </p:nvPr>
        </p:nvGraphicFramePr>
        <p:xfrm>
          <a:off x="0" y="6492239"/>
          <a:ext cx="12192000" cy="36576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58573955"/>
                    </a:ext>
                  </a:extLst>
                </a:gridCol>
              </a:tblGrid>
              <a:tr h="149629">
                <a:tc>
                  <a:txBody>
                    <a:bodyPr/>
                    <a:lstStyle/>
                    <a:p>
                      <a:endParaRPr lang="en-GB" dirty="0"/>
                    </a:p>
                  </a:txBody>
                  <a:tcPr/>
                </a:tc>
                <a:extLst>
                  <a:ext uri="{0D108BD9-81ED-4DB2-BD59-A6C34878D82A}">
                    <a16:rowId xmlns:a16="http://schemas.microsoft.com/office/drawing/2014/main" val="3784767270"/>
                  </a:ext>
                </a:extLst>
              </a:tr>
            </a:tbl>
          </a:graphicData>
        </a:graphic>
      </p:graphicFrame>
      <p:sp>
        <p:nvSpPr>
          <p:cNvPr id="9" name="Date Placeholder 3">
            <a:extLst>
              <a:ext uri="{FF2B5EF4-FFF2-40B4-BE49-F238E27FC236}">
                <a16:creationId xmlns:a16="http://schemas.microsoft.com/office/drawing/2014/main" id="{8890A3F0-BF3A-4F3F-9DAB-CB705BBB8664}"/>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10" name="Title 1">
            <a:extLst>
              <a:ext uri="{FF2B5EF4-FFF2-40B4-BE49-F238E27FC236}">
                <a16:creationId xmlns:a16="http://schemas.microsoft.com/office/drawing/2014/main" id="{F87D79FF-2320-459A-85BD-BEF6BE22A63A}"/>
              </a:ext>
            </a:extLst>
          </p:cNvPr>
          <p:cNvSpPr>
            <a:spLocks noGrp="1"/>
          </p:cNvSpPr>
          <p:nvPr>
            <p:ph type="title"/>
          </p:nvPr>
        </p:nvSpPr>
        <p:spPr>
          <a:xfrm>
            <a:off x="58190" y="365126"/>
            <a:ext cx="12070080" cy="49045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16506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18B91-A94C-487E-AB79-14DD3D75B0DD}"/>
              </a:ext>
            </a:extLst>
          </p:cNvPr>
          <p:cNvSpPr>
            <a:spLocks noGrp="1"/>
          </p:cNvSpPr>
          <p:nvPr>
            <p:ph type="title"/>
          </p:nvPr>
        </p:nvSpPr>
        <p:spPr>
          <a:xfrm>
            <a:off x="58190" y="365126"/>
            <a:ext cx="12070080" cy="698904"/>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67A23F3-16F3-4E44-911B-BCAA5C0A1C38}"/>
              </a:ext>
            </a:extLst>
          </p:cNvPr>
          <p:cNvSpPr>
            <a:spLocks noGrp="1"/>
          </p:cNvSpPr>
          <p:nvPr>
            <p:ph type="body" idx="1"/>
          </p:nvPr>
        </p:nvSpPr>
        <p:spPr>
          <a:xfrm>
            <a:off x="482137" y="1238596"/>
            <a:ext cx="11280371" cy="5254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673094A-ABFA-4388-8321-75092BDB7A22}"/>
              </a:ext>
            </a:extLst>
          </p:cNvPr>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CAA1ED07-0398-4CB7-BC62-908A530B210A}" type="datetimeFigureOut">
              <a:rPr lang="en-GB" smtClean="0"/>
              <a:pPr/>
              <a:t>02/01/2025</a:t>
            </a:fld>
            <a:endParaRPr lang="en-GB" dirty="0"/>
          </a:p>
        </p:txBody>
      </p:sp>
    </p:spTree>
    <p:extLst>
      <p:ext uri="{BB962C8B-B14F-4D97-AF65-F5344CB8AC3E}">
        <p14:creationId xmlns:p14="http://schemas.microsoft.com/office/powerpoint/2010/main" val="298740083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60" r:id="rId5"/>
    <p:sldLayoutId id="2147483662" r:id="rId6"/>
    <p:sldLayoutId id="2147483663" r:id="rId7"/>
    <p:sldLayoutId id="2147483666" r:id="rId8"/>
    <p:sldLayoutId id="2147483667" r:id="rId9"/>
    <p:sldLayoutId id="2147483668" r:id="rId10"/>
    <p:sldLayoutId id="2147483669" r:id="rId11"/>
  </p:sldLayoutIdLst>
  <p:txStyles>
    <p:title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E02FB-6726-42C6-91BE-2CE6295ACF89}" type="datetimeFigureOut">
              <a:rPr lang="en-GB" smtClean="0"/>
              <a:t>02/01/2025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8ADA4-B8AC-43EB-93CD-DFE74FBBC959}" type="slidenum">
              <a:rPr lang="en-GB" smtClean="0"/>
              <a:t>‹#›</a:t>
            </a:fld>
            <a:endParaRPr lang="en-GB"/>
          </a:p>
        </p:txBody>
      </p:sp>
    </p:spTree>
    <p:extLst>
      <p:ext uri="{BB962C8B-B14F-4D97-AF65-F5344CB8AC3E}">
        <p14:creationId xmlns:p14="http://schemas.microsoft.com/office/powerpoint/2010/main" val="840578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6.xml"/><Relationship Id="rId4" Type="http://schemas.openxmlformats.org/officeDocument/2006/relationships/slide" Target="slide4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38.emf"/></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54.emf"/></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56.emf"/></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59.emf"/><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image" Target="../media/image63.pn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4.xml"/><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72.emf"/></Relationships>
</file>

<file path=ppt/slides/_rels/slide51.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emf"/><Relationship Id="rId4" Type="http://schemas.openxmlformats.org/officeDocument/2006/relationships/image" Target="../media/image76.emf"/></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80.png"/></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82.png"/></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84.png"/></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9.xml"/><Relationship Id="rId1" Type="http://schemas.openxmlformats.org/officeDocument/2006/relationships/slideLayout" Target="../slideLayouts/slideLayout10.xml"/><Relationship Id="rId5" Type="http://schemas.openxmlformats.org/officeDocument/2006/relationships/chart" Target="../charts/chart5.xml"/><Relationship Id="rId4" Type="http://schemas.openxmlformats.org/officeDocument/2006/relationships/image" Target="../media/image8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0.xml"/><Relationship Id="rId1" Type="http://schemas.openxmlformats.org/officeDocument/2006/relationships/slideLayout" Target="../slideLayouts/slideLayout11.xml"/><Relationship Id="rId4" Type="http://schemas.openxmlformats.org/officeDocument/2006/relationships/image" Target="../media/image88.png"/></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90.png"/></Relationships>
</file>

<file path=ppt/slides/_rels/slide59.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52.xml"/><Relationship Id="rId1" Type="http://schemas.openxmlformats.org/officeDocument/2006/relationships/slideLayout" Target="../slideLayouts/slideLayout11.xml"/><Relationship Id="rId4" Type="http://schemas.openxmlformats.org/officeDocument/2006/relationships/image" Target="../media/image92.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3.xml"/><Relationship Id="rId1" Type="http://schemas.openxmlformats.org/officeDocument/2006/relationships/slideLayout" Target="../slideLayouts/slideLayout11.xml"/><Relationship Id="rId4" Type="http://schemas.openxmlformats.org/officeDocument/2006/relationships/image" Target="../media/image94.png"/></Relationships>
</file>

<file path=ppt/slides/_rels/slide6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4.xml"/><Relationship Id="rId1" Type="http://schemas.openxmlformats.org/officeDocument/2006/relationships/slideLayout" Target="../slideLayouts/slideLayout11.xml"/><Relationship Id="rId4" Type="http://schemas.openxmlformats.org/officeDocument/2006/relationships/image" Target="../media/image96.png"/></Relationships>
</file>

<file path=ppt/slides/_rels/slide6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5.xml"/><Relationship Id="rId1" Type="http://schemas.openxmlformats.org/officeDocument/2006/relationships/slideLayout" Target="../slideLayouts/slideLayout11.xml"/><Relationship Id="rId4" Type="http://schemas.openxmlformats.org/officeDocument/2006/relationships/image" Target="../media/image9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100.png"/></Relationships>
</file>

<file path=ppt/slides/_rels/slide6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102.png"/></Relationships>
</file>

<file path=ppt/slides/_rels/slide6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104.png"/></Relationships>
</file>

<file path=ppt/slides/_rels/slide6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106.png"/></Relationships>
</file>

<file path=ppt/slides/_rels/slide6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10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4517" y="859661"/>
            <a:ext cx="9524245" cy="5016758"/>
          </a:xfrm>
          <a:prstGeom prst="rect">
            <a:avLst/>
          </a:prstGeom>
          <a:solidFill>
            <a:schemeClr val="bg1"/>
          </a:solidFill>
          <a:ln>
            <a:noFill/>
          </a:ln>
        </p:spPr>
        <p:txBody>
          <a:bodyPr wrap="square" lIns="91440" tIns="45720" rIns="91440" bIns="45720" rtlCol="0" anchor="t">
            <a:spAutoFit/>
          </a:bodyPr>
          <a:lstStyle/>
          <a:p>
            <a:pPr algn="ctr"/>
            <a:r>
              <a:rPr lang="en-GB" sz="4000" dirty="0">
                <a:solidFill>
                  <a:schemeClr val="accent1">
                    <a:lumMod val="75000"/>
                  </a:schemeClr>
                </a:solidFill>
                <a:latin typeface="Arial" panose="020B0604020202020204" pitchFamily="34" charset="0"/>
                <a:cs typeface="Arial" panose="020B0604020202020204" pitchFamily="34" charset="0"/>
              </a:rPr>
              <a:t>Cambridgeshire and Peterborough</a:t>
            </a:r>
          </a:p>
          <a:p>
            <a:pPr algn="ctr"/>
            <a:endParaRPr lang="en-GB" sz="4000" dirty="0">
              <a:solidFill>
                <a:schemeClr val="accent1">
                  <a:lumMod val="75000"/>
                </a:schemeClr>
              </a:solidFill>
              <a:latin typeface="Arial" panose="020B0604020202020204" pitchFamily="34" charset="0"/>
              <a:cs typeface="Arial" panose="020B0604020202020204" pitchFamily="34" charset="0"/>
            </a:endParaRPr>
          </a:p>
          <a:p>
            <a:pPr algn="ctr"/>
            <a:r>
              <a:rPr lang="en-GB" sz="4000" dirty="0">
                <a:solidFill>
                  <a:schemeClr val="accent1">
                    <a:lumMod val="75000"/>
                  </a:schemeClr>
                </a:solidFill>
                <a:latin typeface="Arial" panose="020B0604020202020204" pitchFamily="34" charset="0"/>
                <a:cs typeface="Arial" panose="020B0604020202020204" pitchFamily="34" charset="0"/>
              </a:rPr>
              <a:t>Mental Health Needs Assessment</a:t>
            </a:r>
          </a:p>
          <a:p>
            <a:pPr algn="ctr"/>
            <a:endParaRPr lang="en-GB" sz="4000" dirty="0">
              <a:solidFill>
                <a:schemeClr val="accent1">
                  <a:lumMod val="75000"/>
                </a:schemeClr>
              </a:solidFill>
              <a:latin typeface="Arial" panose="020B0604020202020204" pitchFamily="34" charset="0"/>
              <a:cs typeface="Arial" panose="020B0604020202020204" pitchFamily="34" charset="0"/>
            </a:endParaRPr>
          </a:p>
          <a:p>
            <a:pPr algn="ctr"/>
            <a:r>
              <a:rPr lang="en-GB" sz="4000" dirty="0">
                <a:solidFill>
                  <a:schemeClr val="accent1">
                    <a:lumMod val="75000"/>
                  </a:schemeClr>
                </a:solidFill>
                <a:latin typeface="Arial" panose="020B0604020202020204" pitchFamily="34" charset="0"/>
                <a:cs typeface="Arial" panose="020B0604020202020204" pitchFamily="34" charset="0"/>
              </a:rPr>
              <a:t>Chapter 2: Population factors</a:t>
            </a:r>
          </a:p>
          <a:p>
            <a:pPr algn="ctr"/>
            <a:endParaRPr lang="en-GB" sz="4000" dirty="0">
              <a:solidFill>
                <a:schemeClr val="accent1">
                  <a:lumMod val="75000"/>
                </a:schemeClr>
              </a:solidFill>
              <a:latin typeface="Arial" panose="020B0604020202020204" pitchFamily="34" charset="0"/>
              <a:cs typeface="Arial" panose="020B0604020202020204" pitchFamily="34" charset="0"/>
            </a:endParaRPr>
          </a:p>
          <a:p>
            <a:pPr algn="ctr"/>
            <a:endParaRPr lang="en-GB" sz="4000" dirty="0">
              <a:solidFill>
                <a:schemeClr val="accent1">
                  <a:lumMod val="75000"/>
                </a:schemeClr>
              </a:solidFill>
              <a:latin typeface="Arial" panose="020B0604020202020204" pitchFamily="34" charset="0"/>
              <a:cs typeface="Arial" panose="020B0604020202020204" pitchFamily="34" charset="0"/>
            </a:endParaRPr>
          </a:p>
          <a:p>
            <a:pPr algn="ctr"/>
            <a:endParaRPr lang="en-GB" sz="4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33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242B4-918C-4600-AA7D-32F3D707808B}"/>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Population by sex and age group, South Cambridgeshire</a:t>
            </a:r>
          </a:p>
        </p:txBody>
      </p:sp>
      <p:pic>
        <p:nvPicPr>
          <p:cNvPr id="2" name="Picture 1">
            <a:extLst>
              <a:ext uri="{FF2B5EF4-FFF2-40B4-BE49-F238E27FC236}">
                <a16:creationId xmlns:a16="http://schemas.microsoft.com/office/drawing/2014/main" id="{B6CD1D62-729A-49F0-9041-A2BE658961EB}"/>
              </a:ext>
            </a:extLst>
          </p:cNvPr>
          <p:cNvPicPr>
            <a:picLocks noChangeAspect="1"/>
          </p:cNvPicPr>
          <p:nvPr/>
        </p:nvPicPr>
        <p:blipFill>
          <a:blip r:embed="rId3"/>
          <a:stretch>
            <a:fillRect/>
          </a:stretch>
        </p:blipFill>
        <p:spPr>
          <a:xfrm>
            <a:off x="0" y="428866"/>
            <a:ext cx="5981700" cy="3909078"/>
          </a:xfrm>
          <a:prstGeom prst="rect">
            <a:avLst/>
          </a:prstGeom>
        </p:spPr>
      </p:pic>
      <p:sp>
        <p:nvSpPr>
          <p:cNvPr id="7" name="TextBox 6">
            <a:extLst>
              <a:ext uri="{FF2B5EF4-FFF2-40B4-BE49-F238E27FC236}">
                <a16:creationId xmlns:a16="http://schemas.microsoft.com/office/drawing/2014/main" id="{F6CCF69B-9B73-443B-B5DD-84EE64CF5AD4}"/>
              </a:ext>
            </a:extLst>
          </p:cNvPr>
          <p:cNvSpPr txBox="1"/>
          <p:nvPr/>
        </p:nvSpPr>
        <p:spPr>
          <a:xfrm>
            <a:off x="116397" y="4449939"/>
            <a:ext cx="5748905"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key trends for South Cambridgeshire shown in this chart are some notable population decreases in the 0-4, 20-24 and 60-64 age groups. </a:t>
            </a:r>
          </a:p>
          <a:p>
            <a:pPr marL="171450" indent="-171450">
              <a:buFont typeface="Arial" panose="020B0604020202020204" pitchFamily="34" charset="0"/>
              <a:buChar char="•"/>
            </a:pPr>
            <a:r>
              <a:rPr lang="en-GB" sz="1200" dirty="0">
                <a:solidFill>
                  <a:schemeClr val="accent1">
                    <a:lumMod val="75000"/>
                  </a:schemeClr>
                </a:solidFill>
              </a:rPr>
              <a:t>In contrast, there has been notable growth for the 5-14, 50-59 and 70-79 age groups.</a:t>
            </a:r>
          </a:p>
          <a:p>
            <a:pPr marL="171450" indent="-171450">
              <a:buFont typeface="Arial" panose="020B0604020202020204" pitchFamily="34" charset="0"/>
              <a:buChar char="•"/>
            </a:pPr>
            <a:r>
              <a:rPr lang="en-GB" sz="1200" dirty="0">
                <a:solidFill>
                  <a:schemeClr val="accent1">
                    <a:lumMod val="75000"/>
                  </a:schemeClr>
                </a:solidFill>
              </a:rPr>
              <a:t>The highest percentage of usual residents are among the 35 – 49 (21.5%) and 50 – 64 (19.9%) year olds.</a:t>
            </a:r>
          </a:p>
          <a:p>
            <a:pPr marL="171450" indent="-171450">
              <a:buFont typeface="Arial" panose="020B0604020202020204" pitchFamily="34" charset="0"/>
              <a:buChar char="•"/>
            </a:pPr>
            <a:r>
              <a:rPr lang="en-GB" sz="1200" dirty="0">
                <a:solidFill>
                  <a:schemeClr val="accent1">
                    <a:lumMod val="75000"/>
                  </a:schemeClr>
                </a:solidFill>
              </a:rPr>
              <a:t>The share of residents aged between 65 and 74 years increased by 1.4 percentage points between 2011 and 2021.</a:t>
            </a:r>
          </a:p>
        </p:txBody>
      </p:sp>
      <p:pic>
        <p:nvPicPr>
          <p:cNvPr id="8" name="Picture 7">
            <a:extLst>
              <a:ext uri="{FF2B5EF4-FFF2-40B4-BE49-F238E27FC236}">
                <a16:creationId xmlns:a16="http://schemas.microsoft.com/office/drawing/2014/main" id="{E505274D-C2E4-4C27-A6B5-AB0D55CB66EC}"/>
              </a:ext>
            </a:extLst>
          </p:cNvPr>
          <p:cNvPicPr>
            <a:picLocks noChangeAspect="1"/>
          </p:cNvPicPr>
          <p:nvPr/>
        </p:nvPicPr>
        <p:blipFill>
          <a:blip r:embed="rId4"/>
          <a:stretch>
            <a:fillRect/>
          </a:stretch>
        </p:blipFill>
        <p:spPr>
          <a:xfrm>
            <a:off x="6991350" y="428866"/>
            <a:ext cx="4510087" cy="5613337"/>
          </a:xfrm>
          <a:prstGeom prst="rect">
            <a:avLst/>
          </a:prstGeom>
        </p:spPr>
      </p:pic>
    </p:spTree>
    <p:extLst>
      <p:ext uri="{BB962C8B-B14F-4D97-AF65-F5344CB8AC3E}">
        <p14:creationId xmlns:p14="http://schemas.microsoft.com/office/powerpoint/2010/main" val="63438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242B4-918C-4600-AA7D-32F3D707808B}"/>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Population by sex and age group, Peterborough</a:t>
            </a:r>
          </a:p>
        </p:txBody>
      </p:sp>
      <p:pic>
        <p:nvPicPr>
          <p:cNvPr id="2" name="Picture 1">
            <a:extLst>
              <a:ext uri="{FF2B5EF4-FFF2-40B4-BE49-F238E27FC236}">
                <a16:creationId xmlns:a16="http://schemas.microsoft.com/office/drawing/2014/main" id="{3E80C57A-52D0-410D-B3A2-F71AA2928E16}"/>
              </a:ext>
            </a:extLst>
          </p:cNvPr>
          <p:cNvPicPr>
            <a:picLocks noChangeAspect="1"/>
          </p:cNvPicPr>
          <p:nvPr/>
        </p:nvPicPr>
        <p:blipFill>
          <a:blip r:embed="rId3"/>
          <a:stretch>
            <a:fillRect/>
          </a:stretch>
        </p:blipFill>
        <p:spPr>
          <a:xfrm>
            <a:off x="0" y="437258"/>
            <a:ext cx="5657160" cy="3850789"/>
          </a:xfrm>
          <a:prstGeom prst="rect">
            <a:avLst/>
          </a:prstGeom>
        </p:spPr>
      </p:pic>
      <p:sp>
        <p:nvSpPr>
          <p:cNvPr id="7" name="TextBox 6">
            <a:extLst>
              <a:ext uri="{FF2B5EF4-FFF2-40B4-BE49-F238E27FC236}">
                <a16:creationId xmlns:a16="http://schemas.microsoft.com/office/drawing/2014/main" id="{37675207-CF3B-4550-8AC2-B2A1F875A93E}"/>
              </a:ext>
            </a:extLst>
          </p:cNvPr>
          <p:cNvSpPr txBox="1"/>
          <p:nvPr/>
        </p:nvSpPr>
        <p:spPr>
          <a:xfrm>
            <a:off x="99445" y="4562664"/>
            <a:ext cx="5754849"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key trends shown in this chart are that Peterborough has seen population increases for all age groups except for the 20-24 age group, which has decreased. </a:t>
            </a:r>
          </a:p>
          <a:p>
            <a:pPr marL="171450" indent="-171450">
              <a:buFont typeface="Arial" panose="020B0604020202020204" pitchFamily="34" charset="0"/>
              <a:buChar char="•"/>
            </a:pPr>
            <a:r>
              <a:rPr lang="en-GB" sz="1200" dirty="0">
                <a:solidFill>
                  <a:schemeClr val="accent1">
                    <a:lumMod val="75000"/>
                  </a:schemeClr>
                </a:solidFill>
              </a:rPr>
              <a:t>As with Cambridge, growth is more evenly spread between age groups, with notable population increases for the 5-14 and 30-39 age groups.</a:t>
            </a:r>
          </a:p>
          <a:p>
            <a:pPr marL="171450" indent="-171450">
              <a:buFont typeface="Arial" panose="020B0604020202020204" pitchFamily="34" charset="0"/>
              <a:buChar char="•"/>
            </a:pPr>
            <a:r>
              <a:rPr lang="en-GB" sz="1200" dirty="0">
                <a:solidFill>
                  <a:schemeClr val="accent1">
                    <a:lumMod val="75000"/>
                  </a:schemeClr>
                </a:solidFill>
              </a:rPr>
              <a:t>The highest percentage of usual residents are among the 35 to 49 year olds (21.5%).</a:t>
            </a:r>
          </a:p>
          <a:p>
            <a:pPr marL="171450" indent="-171450">
              <a:buFont typeface="Arial" panose="020B0604020202020204" pitchFamily="34" charset="0"/>
              <a:buChar char="•"/>
            </a:pPr>
            <a:r>
              <a:rPr lang="en-GB" sz="1200" dirty="0">
                <a:solidFill>
                  <a:schemeClr val="accent1">
                    <a:lumMod val="75000"/>
                  </a:schemeClr>
                </a:solidFill>
              </a:rPr>
              <a:t>An increase of 0.9 percentage points is seen in 65 – 74 year olds since 2011.</a:t>
            </a:r>
          </a:p>
          <a:p>
            <a:pPr marL="171450" indent="-171450">
              <a:buFont typeface="Arial" panose="020B0604020202020204" pitchFamily="34" charset="0"/>
              <a:buChar char="•"/>
            </a:pPr>
            <a:endParaRPr lang="en-GB" sz="1200" dirty="0">
              <a:solidFill>
                <a:schemeClr val="accent1">
                  <a:lumMod val="75000"/>
                </a:schemeClr>
              </a:solidFill>
            </a:endParaRPr>
          </a:p>
          <a:p>
            <a:pPr marL="171450" indent="-171450">
              <a:buFont typeface="Arial" panose="020B0604020202020204" pitchFamily="34" charset="0"/>
              <a:buChar char="•"/>
            </a:pPr>
            <a:endParaRPr lang="en-GB" sz="1200" dirty="0">
              <a:solidFill>
                <a:schemeClr val="accent1">
                  <a:lumMod val="75000"/>
                </a:schemeClr>
              </a:solidFill>
            </a:endParaRPr>
          </a:p>
        </p:txBody>
      </p:sp>
      <p:pic>
        <p:nvPicPr>
          <p:cNvPr id="8" name="Picture 7">
            <a:extLst>
              <a:ext uri="{FF2B5EF4-FFF2-40B4-BE49-F238E27FC236}">
                <a16:creationId xmlns:a16="http://schemas.microsoft.com/office/drawing/2014/main" id="{711B3225-4BC1-4C16-9524-63E2FC2227CA}"/>
              </a:ext>
            </a:extLst>
          </p:cNvPr>
          <p:cNvPicPr>
            <a:picLocks noChangeAspect="1"/>
          </p:cNvPicPr>
          <p:nvPr/>
        </p:nvPicPr>
        <p:blipFill>
          <a:blip r:embed="rId4"/>
          <a:stretch>
            <a:fillRect/>
          </a:stretch>
        </p:blipFill>
        <p:spPr>
          <a:xfrm>
            <a:off x="6877050" y="437258"/>
            <a:ext cx="4600575" cy="5879535"/>
          </a:xfrm>
          <a:prstGeom prst="rect">
            <a:avLst/>
          </a:prstGeom>
        </p:spPr>
      </p:pic>
    </p:spTree>
    <p:extLst>
      <p:ext uri="{BB962C8B-B14F-4D97-AF65-F5344CB8AC3E}">
        <p14:creationId xmlns:p14="http://schemas.microsoft.com/office/powerpoint/2010/main" val="1304696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23409C-A49A-4F8B-91FB-24D813142DB0}"/>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Usual resident population</a:t>
            </a:r>
          </a:p>
        </p:txBody>
      </p:sp>
      <p:pic>
        <p:nvPicPr>
          <p:cNvPr id="5" name="Picture 4" descr="Bar chart of the percentage change in population for Cambridgeshire and Peterborough districts from Census 2011 to Census 2021 compared to Census 2001 to Census 2011. Cambridge and Peterborough have had higher growth than other districts.">
            <a:extLst>
              <a:ext uri="{FF2B5EF4-FFF2-40B4-BE49-F238E27FC236}">
                <a16:creationId xmlns:a16="http://schemas.microsoft.com/office/drawing/2014/main" id="{DF3928AE-9CA5-4E2F-B994-BCABD305A045}"/>
              </a:ext>
            </a:extLst>
          </p:cNvPr>
          <p:cNvPicPr>
            <a:picLocks noChangeAspect="1"/>
          </p:cNvPicPr>
          <p:nvPr/>
        </p:nvPicPr>
        <p:blipFill rotWithShape="1">
          <a:blip r:embed="rId3"/>
          <a:srcRect t="12433"/>
          <a:stretch/>
        </p:blipFill>
        <p:spPr>
          <a:xfrm>
            <a:off x="0" y="1024626"/>
            <a:ext cx="6202961" cy="3371883"/>
          </a:xfrm>
          <a:prstGeom prst="rect">
            <a:avLst/>
          </a:prstGeom>
        </p:spPr>
      </p:pic>
      <p:pic>
        <p:nvPicPr>
          <p:cNvPr id="2" name="Picture 1">
            <a:extLst>
              <a:ext uri="{FF2B5EF4-FFF2-40B4-BE49-F238E27FC236}">
                <a16:creationId xmlns:a16="http://schemas.microsoft.com/office/drawing/2014/main" id="{975267C2-C063-4797-BAF2-B132B18EA86C}"/>
              </a:ext>
            </a:extLst>
          </p:cNvPr>
          <p:cNvPicPr>
            <a:picLocks noChangeAspect="1"/>
          </p:cNvPicPr>
          <p:nvPr/>
        </p:nvPicPr>
        <p:blipFill>
          <a:blip r:embed="rId4"/>
          <a:stretch>
            <a:fillRect/>
          </a:stretch>
        </p:blipFill>
        <p:spPr>
          <a:xfrm>
            <a:off x="6647057" y="944219"/>
            <a:ext cx="5544943" cy="3532698"/>
          </a:xfrm>
          <a:prstGeom prst="rect">
            <a:avLst/>
          </a:prstGeom>
        </p:spPr>
      </p:pic>
      <p:sp>
        <p:nvSpPr>
          <p:cNvPr id="7" name="TextBox 6">
            <a:extLst>
              <a:ext uri="{FF2B5EF4-FFF2-40B4-BE49-F238E27FC236}">
                <a16:creationId xmlns:a16="http://schemas.microsoft.com/office/drawing/2014/main" id="{72BECC5C-C54E-469D-B106-D2EACC45AD3E}"/>
              </a:ext>
            </a:extLst>
          </p:cNvPr>
          <p:cNvSpPr txBox="1"/>
          <p:nvPr/>
        </p:nvSpPr>
        <p:spPr>
          <a:xfrm>
            <a:off x="6647056" y="441150"/>
            <a:ext cx="5544947" cy="338554"/>
          </a:xfrm>
          <a:prstGeom prst="rect">
            <a:avLst/>
          </a:prstGeom>
          <a:noFill/>
        </p:spPr>
        <p:txBody>
          <a:bodyPr wrap="square">
            <a:spAutoFit/>
          </a:bodyPr>
          <a:lstStyle/>
          <a:p>
            <a:pPr marL="0" lvl="0" indent="0">
              <a:spcBef>
                <a:spcPts val="3000"/>
              </a:spcBef>
              <a:buNone/>
            </a:pPr>
            <a:r>
              <a:rPr lang="en-GB" sz="1600" b="1" dirty="0">
                <a:solidFill>
                  <a:schemeClr val="accent1">
                    <a:lumMod val="75000"/>
                  </a:schemeClr>
                </a:solidFill>
              </a:rPr>
              <a:t>% change in by age group, Census 2011 to 2021</a:t>
            </a:r>
          </a:p>
        </p:txBody>
      </p:sp>
      <p:sp>
        <p:nvSpPr>
          <p:cNvPr id="8" name="TextBox 7">
            <a:extLst>
              <a:ext uri="{FF2B5EF4-FFF2-40B4-BE49-F238E27FC236}">
                <a16:creationId xmlns:a16="http://schemas.microsoft.com/office/drawing/2014/main" id="{B3EF6A26-ED82-4CBB-851E-9235B371EE81}"/>
              </a:ext>
            </a:extLst>
          </p:cNvPr>
          <p:cNvSpPr txBox="1"/>
          <p:nvPr/>
        </p:nvSpPr>
        <p:spPr>
          <a:xfrm>
            <a:off x="60960" y="441150"/>
            <a:ext cx="5786596" cy="338554"/>
          </a:xfrm>
          <a:prstGeom prst="rect">
            <a:avLst/>
          </a:prstGeom>
          <a:noFill/>
        </p:spPr>
        <p:txBody>
          <a:bodyPr wrap="square">
            <a:spAutoFit/>
          </a:bodyPr>
          <a:lstStyle/>
          <a:p>
            <a:pPr marL="0" lvl="0" indent="0">
              <a:spcBef>
                <a:spcPts val="3000"/>
              </a:spcBef>
              <a:buNone/>
            </a:pPr>
            <a:r>
              <a:rPr lang="en-GB" sz="1600" b="1" dirty="0">
                <a:solidFill>
                  <a:schemeClr val="accent1">
                    <a:lumMod val="75000"/>
                  </a:schemeClr>
                </a:solidFill>
              </a:rPr>
              <a:t>% change in usual resident population, Census 2001 to 2021</a:t>
            </a:r>
          </a:p>
        </p:txBody>
      </p:sp>
      <p:sp>
        <p:nvSpPr>
          <p:cNvPr id="10" name="TextBox 9">
            <a:extLst>
              <a:ext uri="{FF2B5EF4-FFF2-40B4-BE49-F238E27FC236}">
                <a16:creationId xmlns:a16="http://schemas.microsoft.com/office/drawing/2014/main" id="{D00116E7-D31E-435C-8BA1-DB479D496C67}"/>
              </a:ext>
            </a:extLst>
          </p:cNvPr>
          <p:cNvSpPr txBox="1"/>
          <p:nvPr/>
        </p:nvSpPr>
        <p:spPr>
          <a:xfrm>
            <a:off x="121920" y="4779932"/>
            <a:ext cx="6096000"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From Census 2011 to 2021, Cambridge (17.6%) and Peterborough (17.5%) had the highest proportion of increase in the usual resident population. However, East Cambridgeshire (4.7%) showed the least increase in its usual resident population from Census 2011 to 2021.</a:t>
            </a:r>
          </a:p>
          <a:p>
            <a:pPr marL="171450" indent="-171450">
              <a:buFont typeface="Arial" panose="020B0604020202020204" pitchFamily="34" charset="0"/>
              <a:buChar char="•"/>
            </a:pPr>
            <a:r>
              <a:rPr lang="en-GB" sz="1200" dirty="0">
                <a:solidFill>
                  <a:schemeClr val="accent1">
                    <a:lumMod val="75000"/>
                  </a:schemeClr>
                </a:solidFill>
              </a:rPr>
              <a:t>The percentage change in usual resident population from Census 2011 to 2021 is higher than the national average in all areas across Cambridgeshire and Peterborough, except East Cambridgeshire (which is lower) and Huntingdonshire (which is similar).</a:t>
            </a:r>
          </a:p>
          <a:p>
            <a:pPr marL="171450" indent="-171450">
              <a:buFont typeface="Arial" panose="020B0604020202020204" pitchFamily="34" charset="0"/>
              <a:buChar char="•"/>
            </a:pPr>
            <a:endParaRPr lang="en-GB" sz="1200" dirty="0">
              <a:solidFill>
                <a:schemeClr val="accent1">
                  <a:lumMod val="75000"/>
                </a:schemeClr>
              </a:solidFill>
            </a:endParaRPr>
          </a:p>
        </p:txBody>
      </p:sp>
      <p:sp>
        <p:nvSpPr>
          <p:cNvPr id="11" name="TextBox 10">
            <a:extLst>
              <a:ext uri="{FF2B5EF4-FFF2-40B4-BE49-F238E27FC236}">
                <a16:creationId xmlns:a16="http://schemas.microsoft.com/office/drawing/2014/main" id="{C71E7F8C-5F28-4232-8CCC-CBD3F530B214}"/>
              </a:ext>
            </a:extLst>
          </p:cNvPr>
          <p:cNvSpPr txBox="1"/>
          <p:nvPr/>
        </p:nvSpPr>
        <p:spPr>
          <a:xfrm>
            <a:off x="7170262" y="4779932"/>
            <a:ext cx="4899818"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In Census 2021, the highest increase in the resident population is seen in Peterborough for 0–19 years, in Cambridge for 20–64 years, and in Huntingdonshire for 65 years and over compared to the previous Census.</a:t>
            </a:r>
          </a:p>
          <a:p>
            <a:pPr marL="171450" indent="-171450">
              <a:buFont typeface="Arial" panose="020B0604020202020204" pitchFamily="34" charset="0"/>
              <a:buChar char="•"/>
            </a:pPr>
            <a:r>
              <a:rPr lang="en-GB" sz="1200" dirty="0">
                <a:solidFill>
                  <a:schemeClr val="accent1">
                    <a:lumMod val="75000"/>
                  </a:schemeClr>
                </a:solidFill>
              </a:rPr>
              <a:t>Since 2011, the population among those 65 and older has had the highest increase among all age groups in all areas except Cambridge.</a:t>
            </a:r>
          </a:p>
        </p:txBody>
      </p:sp>
    </p:spTree>
    <p:extLst>
      <p:ext uri="{BB962C8B-B14F-4D97-AF65-F5344CB8AC3E}">
        <p14:creationId xmlns:p14="http://schemas.microsoft.com/office/powerpoint/2010/main" val="2280170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Percent of population aged 3 years and above by proficiency in English, Census 2021</a:t>
            </a:r>
          </a:p>
        </p:txBody>
      </p:sp>
      <p:pic>
        <p:nvPicPr>
          <p:cNvPr id="4" name="Picture 3" descr="Bar chart to show by district the percentage of the population aged 3 years and above according to proficiency in English, split into Main language is English, Can speak English well or very well, and Cannot speak English well or at all. ">
            <a:extLst>
              <a:ext uri="{FF2B5EF4-FFF2-40B4-BE49-F238E27FC236}">
                <a16:creationId xmlns:a16="http://schemas.microsoft.com/office/drawing/2014/main" id="{3944CFCB-3197-41F9-9447-324FC3E19203}"/>
              </a:ext>
            </a:extLst>
          </p:cNvPr>
          <p:cNvPicPr>
            <a:picLocks noChangeAspect="1"/>
          </p:cNvPicPr>
          <p:nvPr/>
        </p:nvPicPr>
        <p:blipFill>
          <a:blip r:embed="rId3"/>
          <a:stretch>
            <a:fillRect/>
          </a:stretch>
        </p:blipFill>
        <p:spPr>
          <a:xfrm>
            <a:off x="78448" y="836201"/>
            <a:ext cx="8179727" cy="3641941"/>
          </a:xfrm>
          <a:prstGeom prst="rect">
            <a:avLst/>
          </a:prstGeom>
        </p:spPr>
      </p:pic>
      <p:sp>
        <p:nvSpPr>
          <p:cNvPr id="5" name="TextBox 4">
            <a:extLst>
              <a:ext uri="{FF2B5EF4-FFF2-40B4-BE49-F238E27FC236}">
                <a16:creationId xmlns:a16="http://schemas.microsoft.com/office/drawing/2014/main" id="{728DF015-4534-473E-9FE0-86D38C92B276}"/>
              </a:ext>
            </a:extLst>
          </p:cNvPr>
          <p:cNvSpPr txBox="1"/>
          <p:nvPr/>
        </p:nvSpPr>
        <p:spPr>
          <a:xfrm>
            <a:off x="0" y="4836682"/>
            <a:ext cx="12070080" cy="646331"/>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residents (aged 3 years and over) whose main language is English varies widely across Cambridgeshire and Peterborough, ranging from 80.0% in Cambridge to 95.1% in East Cambridgeshire, while in Peterborough it is also 80%.</a:t>
            </a:r>
          </a:p>
          <a:p>
            <a:pPr marL="171450" indent="-171450">
              <a:buFont typeface="Arial" panose="020B0604020202020204" pitchFamily="34" charset="0"/>
              <a:buChar char="•"/>
            </a:pPr>
            <a:r>
              <a:rPr lang="en-GB" sz="1200" dirty="0">
                <a:solidFill>
                  <a:schemeClr val="accent1">
                    <a:lumMod val="75000"/>
                  </a:schemeClr>
                </a:solidFill>
              </a:rPr>
              <a:t>The proportion of residents who cannot speak English well or at all in Peterborough (4.5%) is higher compared to all the districts in Cambridgeshire.</a:t>
            </a:r>
          </a:p>
        </p:txBody>
      </p:sp>
    </p:spTree>
    <p:extLst>
      <p:ext uri="{BB962C8B-B14F-4D97-AF65-F5344CB8AC3E}">
        <p14:creationId xmlns:p14="http://schemas.microsoft.com/office/powerpoint/2010/main" val="3486927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able to show the percentage of the population in each of the 5 high level Census ethnic groups for England, the East of England, Cambridgeshire and Peterborough.">
            <a:extLst>
              <a:ext uri="{FF2B5EF4-FFF2-40B4-BE49-F238E27FC236}">
                <a16:creationId xmlns:a16="http://schemas.microsoft.com/office/drawing/2014/main" id="{3F69531F-D05A-4675-BDAE-6C0243920252}"/>
              </a:ext>
            </a:extLst>
          </p:cNvPr>
          <p:cNvGraphicFramePr>
            <a:graphicFrameLocks/>
          </p:cNvGraphicFramePr>
          <p:nvPr>
            <p:extLst>
              <p:ext uri="{D42A27DB-BD31-4B8C-83A1-F6EECF244321}">
                <p14:modId xmlns:p14="http://schemas.microsoft.com/office/powerpoint/2010/main" val="812130225"/>
              </p:ext>
            </p:extLst>
          </p:nvPr>
        </p:nvGraphicFramePr>
        <p:xfrm>
          <a:off x="115960" y="451834"/>
          <a:ext cx="11856964" cy="4434489"/>
        </p:xfrm>
        <a:graphic>
          <a:graphicData uri="http://schemas.openxmlformats.org/drawingml/2006/table">
            <a:tbl>
              <a:tblPr firstRow="1">
                <a:tableStyleId>{3B4B98B0-60AC-42C2-AFA5-B58CD77FA1E5}</a:tableStyleId>
              </a:tblPr>
              <a:tblGrid>
                <a:gridCol w="2220267">
                  <a:extLst>
                    <a:ext uri="{9D8B030D-6E8A-4147-A177-3AD203B41FA5}">
                      <a16:colId xmlns:a16="http://schemas.microsoft.com/office/drawing/2014/main" val="3556182743"/>
                    </a:ext>
                  </a:extLst>
                </a:gridCol>
                <a:gridCol w="1145907">
                  <a:extLst>
                    <a:ext uri="{9D8B030D-6E8A-4147-A177-3AD203B41FA5}">
                      <a16:colId xmlns:a16="http://schemas.microsoft.com/office/drawing/2014/main" val="3331172458"/>
                    </a:ext>
                  </a:extLst>
                </a:gridCol>
                <a:gridCol w="992518">
                  <a:extLst>
                    <a:ext uri="{9D8B030D-6E8A-4147-A177-3AD203B41FA5}">
                      <a16:colId xmlns:a16="http://schemas.microsoft.com/office/drawing/2014/main" val="1047564684"/>
                    </a:ext>
                  </a:extLst>
                </a:gridCol>
                <a:gridCol w="1249712">
                  <a:extLst>
                    <a:ext uri="{9D8B030D-6E8A-4147-A177-3AD203B41FA5}">
                      <a16:colId xmlns:a16="http://schemas.microsoft.com/office/drawing/2014/main" val="651851512"/>
                    </a:ext>
                  </a:extLst>
                </a:gridCol>
                <a:gridCol w="1249712">
                  <a:extLst>
                    <a:ext uri="{9D8B030D-6E8A-4147-A177-3AD203B41FA5}">
                      <a16:colId xmlns:a16="http://schemas.microsoft.com/office/drawing/2014/main" val="3473868573"/>
                    </a:ext>
                  </a:extLst>
                </a:gridCol>
                <a:gridCol w="1445491">
                  <a:extLst>
                    <a:ext uri="{9D8B030D-6E8A-4147-A177-3AD203B41FA5}">
                      <a16:colId xmlns:a16="http://schemas.microsoft.com/office/drawing/2014/main" val="533415110"/>
                    </a:ext>
                  </a:extLst>
                </a:gridCol>
                <a:gridCol w="1053933">
                  <a:extLst>
                    <a:ext uri="{9D8B030D-6E8A-4147-A177-3AD203B41FA5}">
                      <a16:colId xmlns:a16="http://schemas.microsoft.com/office/drawing/2014/main" val="995640119"/>
                    </a:ext>
                  </a:extLst>
                </a:gridCol>
                <a:gridCol w="1249712">
                  <a:extLst>
                    <a:ext uri="{9D8B030D-6E8A-4147-A177-3AD203B41FA5}">
                      <a16:colId xmlns:a16="http://schemas.microsoft.com/office/drawing/2014/main" val="3330961139"/>
                    </a:ext>
                  </a:extLst>
                </a:gridCol>
                <a:gridCol w="1249712">
                  <a:extLst>
                    <a:ext uri="{9D8B030D-6E8A-4147-A177-3AD203B41FA5}">
                      <a16:colId xmlns:a16="http://schemas.microsoft.com/office/drawing/2014/main" val="516585606"/>
                    </a:ext>
                  </a:extLst>
                </a:gridCol>
              </a:tblGrid>
              <a:tr h="787197">
                <a:tc>
                  <a:txBody>
                    <a:bodyPr/>
                    <a:lstStyle/>
                    <a:p>
                      <a:pPr algn="l" fontAlgn="b"/>
                      <a:r>
                        <a:rPr lang="en-GB" sz="1200" b="1" u="none" strike="noStrike" dirty="0">
                          <a:solidFill>
                            <a:srgbClr val="000000"/>
                          </a:solidFill>
                          <a:effectLst/>
                        </a:rPr>
                        <a:t>Ethnic Group</a:t>
                      </a:r>
                      <a:endParaRPr lang="en-GB" sz="1200" b="1"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u="none" strike="noStrike" dirty="0">
                          <a:solidFill>
                            <a:srgbClr val="000000"/>
                          </a:solidFill>
                          <a:effectLst/>
                        </a:rPr>
                        <a:t>England</a:t>
                      </a:r>
                      <a:endParaRPr lang="en-GB" sz="1200" b="1"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u="none" strike="noStrike" dirty="0">
                          <a:solidFill>
                            <a:srgbClr val="000000"/>
                          </a:solidFill>
                          <a:effectLst/>
                        </a:rPr>
                        <a:t>East of England</a:t>
                      </a:r>
                      <a:endParaRPr lang="en-GB" sz="1200" b="1"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u="none" strike="noStrike" dirty="0">
                          <a:solidFill>
                            <a:srgbClr val="000000"/>
                          </a:solidFill>
                          <a:effectLst/>
                        </a:rPr>
                        <a:t>Peterborough</a:t>
                      </a:r>
                      <a:endParaRPr lang="en-GB" sz="1200" b="1"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Cambridge</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East Cambridgeshire</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Fenland</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Huntingdonshire</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South Cambridgeshire</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81588061"/>
                  </a:ext>
                </a:extLst>
              </a:tr>
              <a:tr h="581460">
                <a:tc>
                  <a:txBody>
                    <a:bodyPr/>
                    <a:lstStyle/>
                    <a:p>
                      <a:pPr algn="l" fontAlgn="b"/>
                      <a:r>
                        <a:rPr lang="en-GB" sz="1200" b="0" u="none" strike="noStrike" dirty="0">
                          <a:solidFill>
                            <a:srgbClr val="000000"/>
                          </a:solidFill>
                          <a:effectLst/>
                        </a:rPr>
                        <a:t>Asian, Asian British or Asian Welsh</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9.6%</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6.4%</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14.3%</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14.8%</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1.9%</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1.2%</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3.2%</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5.8%</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958668644"/>
                  </a:ext>
                </a:extLst>
              </a:tr>
              <a:tr h="787197">
                <a:tc>
                  <a:txBody>
                    <a:bodyPr/>
                    <a:lstStyle/>
                    <a:p>
                      <a:pPr algn="l" fontAlgn="b"/>
                      <a:r>
                        <a:rPr lang="en-GB" sz="1200" b="0" u="none" strike="noStrike" dirty="0">
                          <a:solidFill>
                            <a:srgbClr val="000000"/>
                          </a:solidFill>
                          <a:effectLst/>
                        </a:rPr>
                        <a:t>Black, Black British, Black Welsh, Caribbean or African</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4.2%</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2.9%</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4.1%</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2.4%</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0.8%</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0.8%</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1.5%</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1.2%</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4097094919"/>
                  </a:ext>
                </a:extLst>
              </a:tr>
              <a:tr h="526351">
                <a:tc>
                  <a:txBody>
                    <a:bodyPr/>
                    <a:lstStyle/>
                    <a:p>
                      <a:pPr algn="l" fontAlgn="b"/>
                      <a:r>
                        <a:rPr lang="en-GB" sz="1200" b="0" u="none" strike="noStrike" dirty="0">
                          <a:solidFill>
                            <a:srgbClr val="000000"/>
                          </a:solidFill>
                          <a:effectLst/>
                        </a:rPr>
                        <a:t>Mixed or Multiple ethnic groups</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3.0%</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2.8%</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3.5%</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5.1%</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2.1%</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1.4%</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2.2%</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2.8%</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819634448"/>
                  </a:ext>
                </a:extLst>
              </a:tr>
              <a:tr h="438071">
                <a:tc>
                  <a:txBody>
                    <a:bodyPr/>
                    <a:lstStyle/>
                    <a:p>
                      <a:pPr algn="l" fontAlgn="b"/>
                      <a:r>
                        <a:rPr lang="en-GB" sz="1200" b="0" u="none" strike="noStrike" dirty="0">
                          <a:solidFill>
                            <a:srgbClr val="000000"/>
                          </a:solidFill>
                          <a:effectLst/>
                        </a:rPr>
                        <a:t>Other ethnic group</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2.2%</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1.4%</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2.7%</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3.1%</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0.7%</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0.7%</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0.7%</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1.1%</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41217438"/>
                  </a:ext>
                </a:extLst>
              </a:tr>
              <a:tr h="438071">
                <a:tc>
                  <a:txBody>
                    <a:bodyPr/>
                    <a:lstStyle/>
                    <a:p>
                      <a:pPr algn="l" fontAlgn="b"/>
                      <a:r>
                        <a:rPr lang="en-GB" sz="1200" b="0" i="0" u="none" strike="noStrike" dirty="0">
                          <a:solidFill>
                            <a:srgbClr val="000000"/>
                          </a:solidFill>
                          <a:effectLst/>
                        </a:rPr>
                        <a:t>White</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81.0%</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86.5%</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75.4%</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74.5%</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94.5%</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95.9%</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92.4%</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89.0%</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362130921"/>
                  </a:ext>
                </a:extLst>
              </a:tr>
              <a:tr h="438071">
                <a:tc>
                  <a:txBody>
                    <a:bodyPr/>
                    <a:lstStyle/>
                    <a:p>
                      <a:pPr algn="r" fontAlgn="b"/>
                      <a:r>
                        <a:rPr lang="en-GB" sz="1200" b="0" i="1" u="none" strike="noStrike" dirty="0">
                          <a:solidFill>
                            <a:srgbClr val="000000"/>
                          </a:solidFill>
                          <a:effectLst/>
                        </a:rPr>
                        <a:t>White of which </a:t>
                      </a:r>
                    </a:p>
                    <a:p>
                      <a:pPr algn="r" fontAlgn="b"/>
                      <a:r>
                        <a:rPr lang="en-GB" sz="1200" b="0" i="1" u="none" strike="noStrike" dirty="0">
                          <a:solidFill>
                            <a:srgbClr val="000000"/>
                          </a:solidFill>
                          <a:effectLst/>
                        </a:rPr>
                        <a:t>White: UK</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73.5%</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78.5%</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59.5%</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53.0%</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86.5%</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85.9%</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85.2%</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79.6%</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645711284"/>
                  </a:ext>
                </a:extLst>
              </a:tr>
              <a:tr h="438071">
                <a:tc>
                  <a:txBody>
                    <a:bodyPr/>
                    <a:lstStyle/>
                    <a:p>
                      <a:pPr algn="r" fontAlgn="b"/>
                      <a:r>
                        <a:rPr lang="en-GB" sz="1200" b="0" i="1" u="none" strike="noStrike" dirty="0">
                          <a:solidFill>
                            <a:srgbClr val="000000"/>
                          </a:solidFill>
                          <a:effectLst/>
                        </a:rPr>
                        <a:t>White of which </a:t>
                      </a:r>
                    </a:p>
                    <a:p>
                      <a:pPr algn="r" fontAlgn="b"/>
                      <a:r>
                        <a:rPr lang="en-GB" sz="1200" b="0" i="1" u="none" strike="noStrike" dirty="0">
                          <a:solidFill>
                            <a:srgbClr val="000000"/>
                          </a:solidFill>
                          <a:effectLst/>
                        </a:rPr>
                        <a:t>White: Other ethnic group</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7.5%</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8.0%</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15.9%</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21.5%</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8.0%</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10.0%</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7.2%</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9.4%</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485552406"/>
                  </a:ext>
                </a:extLst>
              </a:tr>
            </a:tbl>
          </a:graphicData>
        </a:graphic>
      </p:graphicFrame>
      <p:sp>
        <p:nvSpPr>
          <p:cNvPr id="9" name="Title 1">
            <a:extLst>
              <a:ext uri="{FF2B5EF4-FFF2-40B4-BE49-F238E27FC236}">
                <a16:creationId xmlns:a16="http://schemas.microsoft.com/office/drawing/2014/main" id="{5E23409C-A49A-4F8B-91FB-24D813142DB0}"/>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Percent of population by ethnic group, Census 2021</a:t>
            </a:r>
            <a:endParaRPr lang="en-GB" sz="1800" dirty="0">
              <a:solidFill>
                <a:schemeClr val="bg1"/>
              </a:solidFill>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79552F2B-AF86-4F5B-ABD1-016D443518CF}"/>
              </a:ext>
            </a:extLst>
          </p:cNvPr>
          <p:cNvSpPr txBox="1"/>
          <p:nvPr/>
        </p:nvSpPr>
        <p:spPr>
          <a:xfrm>
            <a:off x="60960" y="5141482"/>
            <a:ext cx="12070080"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Peterborough and Cambridge, the proportion of the population who identify as "Asian, Asian British, or Asian Welsh" is substantially higher than the national and East of England averages; for all other ethnic groups except "White," Peterborough and Cambridge are similar to the national averages.</a:t>
            </a:r>
          </a:p>
          <a:p>
            <a:pPr marL="171450" indent="-171450">
              <a:buFont typeface="Arial" panose="020B0604020202020204" pitchFamily="34" charset="0"/>
              <a:buChar char="•"/>
            </a:pPr>
            <a:r>
              <a:rPr lang="en-GB" sz="1200" dirty="0">
                <a:solidFill>
                  <a:schemeClr val="accent1">
                    <a:lumMod val="75000"/>
                  </a:schemeClr>
                </a:solidFill>
              </a:rPr>
              <a:t>The proportion of "White"  ethnic group in East Cambridgeshire, Fenland, and Huntingdonshire is substantially higher than the national average, whereas the proportions of "Asian, Asian British, or Asian Welsh" and "Black, Black British, Black Welsh, Caribbean, or African" ethnic groups are notable lower than the national averages in these areas.</a:t>
            </a:r>
          </a:p>
        </p:txBody>
      </p:sp>
    </p:spTree>
    <p:extLst>
      <p:ext uri="{BB962C8B-B14F-4D97-AF65-F5344CB8AC3E}">
        <p14:creationId xmlns:p14="http://schemas.microsoft.com/office/powerpoint/2010/main" val="2788448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23409C-A49A-4F8B-91FB-24D813142DB0}"/>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Gypsy, Roma and Traveller population, Census 2021</a:t>
            </a:r>
          </a:p>
        </p:txBody>
      </p:sp>
      <p:graphicFrame>
        <p:nvGraphicFramePr>
          <p:cNvPr id="3" name="Table 2">
            <a:extLst>
              <a:ext uri="{FF2B5EF4-FFF2-40B4-BE49-F238E27FC236}">
                <a16:creationId xmlns:a16="http://schemas.microsoft.com/office/drawing/2014/main" id="{85A47298-3CE8-70F6-299C-CCF4341073A3}"/>
              </a:ext>
            </a:extLst>
          </p:cNvPr>
          <p:cNvGraphicFramePr>
            <a:graphicFrameLocks noGrp="1"/>
          </p:cNvGraphicFramePr>
          <p:nvPr>
            <p:extLst>
              <p:ext uri="{D42A27DB-BD31-4B8C-83A1-F6EECF244321}">
                <p14:modId xmlns:p14="http://schemas.microsoft.com/office/powerpoint/2010/main" val="86872546"/>
              </p:ext>
            </p:extLst>
          </p:nvPr>
        </p:nvGraphicFramePr>
        <p:xfrm>
          <a:off x="296068" y="865186"/>
          <a:ext cx="4675981" cy="2841625"/>
        </p:xfrm>
        <a:graphic>
          <a:graphicData uri="http://schemas.openxmlformats.org/drawingml/2006/table">
            <a:tbl>
              <a:tblPr/>
              <a:tblGrid>
                <a:gridCol w="1502168">
                  <a:extLst>
                    <a:ext uri="{9D8B030D-6E8A-4147-A177-3AD203B41FA5}">
                      <a16:colId xmlns:a16="http://schemas.microsoft.com/office/drawing/2014/main" val="566089279"/>
                    </a:ext>
                  </a:extLst>
                </a:gridCol>
                <a:gridCol w="934683">
                  <a:extLst>
                    <a:ext uri="{9D8B030D-6E8A-4147-A177-3AD203B41FA5}">
                      <a16:colId xmlns:a16="http://schemas.microsoft.com/office/drawing/2014/main" val="3779845574"/>
                    </a:ext>
                  </a:extLst>
                </a:gridCol>
                <a:gridCol w="1119565">
                  <a:extLst>
                    <a:ext uri="{9D8B030D-6E8A-4147-A177-3AD203B41FA5}">
                      <a16:colId xmlns:a16="http://schemas.microsoft.com/office/drawing/2014/main" val="1393491801"/>
                    </a:ext>
                  </a:extLst>
                </a:gridCol>
                <a:gridCol w="1119565">
                  <a:extLst>
                    <a:ext uri="{9D8B030D-6E8A-4147-A177-3AD203B41FA5}">
                      <a16:colId xmlns:a16="http://schemas.microsoft.com/office/drawing/2014/main" val="400747265"/>
                    </a:ext>
                  </a:extLst>
                </a:gridCol>
              </a:tblGrid>
              <a:tr h="710407">
                <a:tc>
                  <a:txBody>
                    <a:bodyPr/>
                    <a:lstStyle/>
                    <a:p>
                      <a:pPr algn="ctr" fontAlgn="ctr"/>
                      <a:r>
                        <a:rPr lang="en-GB" sz="1000" b="1" i="0" u="none" strike="noStrike" dirty="0">
                          <a:solidFill>
                            <a:srgbClr val="000000"/>
                          </a:solidFill>
                          <a:effectLst/>
                          <a:latin typeface="arial" panose="020B0604020202020204" pitchFamily="34" charset="0"/>
                        </a:rPr>
                        <a:t>Area Name</a:t>
                      </a:r>
                    </a:p>
                  </a:txBody>
                  <a:tcPr marL="9525" marR="9525" marT="9525"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GB" sz="1000" b="1" i="0" u="none" strike="noStrike" dirty="0">
                          <a:solidFill>
                            <a:srgbClr val="000000"/>
                          </a:solidFill>
                          <a:effectLst/>
                          <a:latin typeface="arial" panose="020B0604020202020204" pitchFamily="34" charset="0"/>
                        </a:rPr>
                        <a:t>All usual resident </a:t>
                      </a:r>
                    </a:p>
                    <a:p>
                      <a:pPr algn="ctr" fontAlgn="ctr"/>
                      <a:r>
                        <a:rPr lang="en-GB" sz="1000" b="1" i="0" u="none" strike="noStrike" dirty="0">
                          <a:solidFill>
                            <a:srgbClr val="000000"/>
                          </a:solidFill>
                          <a:effectLst/>
                          <a:latin typeface="arial" panose="020B0604020202020204" pitchFamily="34" charset="0"/>
                        </a:rPr>
                        <a:t>population</a:t>
                      </a:r>
                    </a:p>
                  </a:txBody>
                  <a:tcPr marL="9525" marR="9525" marT="9525"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fr-FR" sz="1100" b="1" i="0" u="none" strike="noStrike" dirty="0" err="1">
                          <a:solidFill>
                            <a:srgbClr val="000000"/>
                          </a:solidFill>
                          <a:effectLst/>
                          <a:latin typeface="Calibri" panose="020F0502020204030204" pitchFamily="34" charset="0"/>
                        </a:rPr>
                        <a:t>Gypsy</a:t>
                      </a:r>
                      <a:r>
                        <a:rPr lang="fr-FR" sz="1100" b="1" i="0" u="none" strike="noStrike" dirty="0">
                          <a:solidFill>
                            <a:srgbClr val="000000"/>
                          </a:solidFill>
                          <a:effectLst/>
                          <a:latin typeface="Calibri" panose="020F0502020204030204" pitchFamily="34" charset="0"/>
                        </a:rPr>
                        <a:t>, Roma or Traveller (GRT) population</a:t>
                      </a:r>
                    </a:p>
                  </a:txBody>
                  <a:tcPr marL="9525" marR="9525" marT="9525"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fr-FR" sz="1100" b="1" i="0" u="none" strike="noStrike" dirty="0">
                          <a:solidFill>
                            <a:srgbClr val="000000"/>
                          </a:solidFill>
                          <a:effectLst/>
                          <a:latin typeface="Calibri" panose="020F0502020204030204" pitchFamily="34" charset="0"/>
                        </a:rPr>
                        <a:t>Proportion of </a:t>
                      </a:r>
                      <a:r>
                        <a:rPr lang="fr-FR" sz="1100" b="1" i="0" u="none" strike="noStrike">
                          <a:solidFill>
                            <a:srgbClr val="000000"/>
                          </a:solidFill>
                          <a:effectLst/>
                          <a:latin typeface="Calibri" panose="020F0502020204030204" pitchFamily="34" charset="0"/>
                        </a:rPr>
                        <a:t>GRT population (%)</a:t>
                      </a:r>
                      <a:endParaRPr lang="fr-F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44756835"/>
                  </a:ext>
                </a:extLst>
              </a:tr>
              <a:tr h="236802">
                <a:tc>
                  <a:txBody>
                    <a:bodyPr/>
                    <a:lstStyle/>
                    <a:p>
                      <a:pPr algn="l" fontAlgn="b"/>
                      <a:r>
                        <a:rPr lang="en-GB" sz="1000" b="0" i="0" u="none" strike="noStrike" dirty="0">
                          <a:solidFill>
                            <a:srgbClr val="000000"/>
                          </a:solidFill>
                          <a:effectLst/>
                          <a:latin typeface="arial" panose="020B0604020202020204" pitchFamily="34" charset="0"/>
                        </a:rPr>
                        <a:t>Cambridge</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145,674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998</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dirty="0">
                          <a:solidFill>
                            <a:srgbClr val="000000"/>
                          </a:solidFill>
                          <a:effectLst/>
                          <a:latin typeface="Calibri" panose="020F0502020204030204" pitchFamily="34" charset="0"/>
                        </a:rPr>
                        <a:t>0.7</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189753872"/>
                  </a:ext>
                </a:extLst>
              </a:tr>
              <a:tr h="236802">
                <a:tc>
                  <a:txBody>
                    <a:bodyPr/>
                    <a:lstStyle/>
                    <a:p>
                      <a:pPr algn="l" fontAlgn="b"/>
                      <a:r>
                        <a:rPr lang="en-GB" sz="1000" b="0" i="0" u="none" strike="noStrike" dirty="0">
                          <a:solidFill>
                            <a:srgbClr val="000000"/>
                          </a:solidFill>
                          <a:effectLst/>
                          <a:latin typeface="arial" panose="020B0604020202020204" pitchFamily="34" charset="0"/>
                        </a:rPr>
                        <a:t>East Cambridgeshire</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87,762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383</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896602748"/>
                  </a:ext>
                </a:extLst>
              </a:tr>
              <a:tr h="236802">
                <a:tc>
                  <a:txBody>
                    <a:bodyPr/>
                    <a:lstStyle/>
                    <a:p>
                      <a:pPr algn="l" fontAlgn="b"/>
                      <a:r>
                        <a:rPr lang="en-GB" sz="1000" b="0" i="0" u="none" strike="noStrike">
                          <a:solidFill>
                            <a:srgbClr val="000000"/>
                          </a:solidFill>
                          <a:effectLst/>
                          <a:latin typeface="arial" panose="020B0604020202020204" pitchFamily="34" charset="0"/>
                        </a:rPr>
                        <a:t>Fenland</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102,462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775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0.8</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4207723496"/>
                  </a:ext>
                </a:extLst>
              </a:tr>
              <a:tr h="236802">
                <a:tc>
                  <a:txBody>
                    <a:bodyPr/>
                    <a:lstStyle/>
                    <a:p>
                      <a:pPr algn="l" fontAlgn="b"/>
                      <a:r>
                        <a:rPr lang="en-GB" sz="1000" b="0" i="0" u="none" strike="noStrike">
                          <a:solidFill>
                            <a:srgbClr val="000000"/>
                          </a:solidFill>
                          <a:effectLst/>
                          <a:latin typeface="arial" panose="020B0604020202020204" pitchFamily="34" charset="0"/>
                        </a:rPr>
                        <a:t>Huntingdonshire</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180,832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401</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279014952"/>
                  </a:ext>
                </a:extLst>
              </a:tr>
              <a:tr h="236802">
                <a:tc>
                  <a:txBody>
                    <a:bodyPr/>
                    <a:lstStyle/>
                    <a:p>
                      <a:pPr algn="l" fontAlgn="b"/>
                      <a:r>
                        <a:rPr lang="en-GB" sz="1000" b="0" i="0" u="none" strike="noStrike">
                          <a:solidFill>
                            <a:srgbClr val="000000"/>
                          </a:solidFill>
                          <a:effectLst/>
                          <a:latin typeface="arial" panose="020B0604020202020204" pitchFamily="34" charset="0"/>
                        </a:rPr>
                        <a:t>South Cambridgeshire</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162,118</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656</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06998853"/>
                  </a:ext>
                </a:extLst>
              </a:tr>
              <a:tr h="236802">
                <a:tc>
                  <a:txBody>
                    <a:bodyPr/>
                    <a:lstStyle/>
                    <a:p>
                      <a:pPr algn="l" fontAlgn="b"/>
                      <a:r>
                        <a:rPr lang="en-GB" sz="1000" b="0" i="0" u="none" strike="noStrike" dirty="0">
                          <a:solidFill>
                            <a:srgbClr val="000000"/>
                          </a:solidFill>
                          <a:effectLst/>
                          <a:latin typeface="arial" panose="020B0604020202020204" pitchFamily="34" charset="0"/>
                        </a:rPr>
                        <a:t>Cambridgeshire</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678,849</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3,214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765572223"/>
                  </a:ext>
                </a:extLst>
              </a:tr>
              <a:tr h="236802">
                <a:tc>
                  <a:txBody>
                    <a:bodyPr/>
                    <a:lstStyle/>
                    <a:p>
                      <a:pPr algn="l" fontAlgn="b"/>
                      <a:r>
                        <a:rPr lang="en-GB" sz="1000" b="0" i="0" u="none" strike="noStrike">
                          <a:solidFill>
                            <a:srgbClr val="000000"/>
                          </a:solidFill>
                          <a:effectLst/>
                          <a:latin typeface="arial" panose="020B0604020202020204" pitchFamily="34" charset="0"/>
                        </a:rPr>
                        <a:t>Peterborough</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215,671</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1,565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0.7</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345168615"/>
                  </a:ext>
                </a:extLst>
              </a:tr>
              <a:tr h="236802">
                <a:tc>
                  <a:txBody>
                    <a:bodyPr/>
                    <a:lstStyle/>
                    <a:p>
                      <a:pPr algn="l" fontAlgn="b"/>
                      <a:r>
                        <a:rPr lang="en-GB" sz="1000" b="0" i="0" u="none" strike="noStrike">
                          <a:solidFill>
                            <a:srgbClr val="000000"/>
                          </a:solidFill>
                          <a:effectLst/>
                          <a:latin typeface="Arial" panose="020B0604020202020204" pitchFamily="34" charset="0"/>
                        </a:rPr>
                        <a:t>East of England</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6,335,074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18,905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0.3</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46050750"/>
                  </a:ext>
                </a:extLst>
              </a:tr>
              <a:tr h="236802">
                <a:tc>
                  <a:txBody>
                    <a:bodyPr/>
                    <a:lstStyle/>
                    <a:p>
                      <a:pPr algn="l" fontAlgn="b"/>
                      <a:r>
                        <a:rPr lang="en-GB" sz="1000" b="0" i="0" u="none" strike="noStrike">
                          <a:solidFill>
                            <a:srgbClr val="000000"/>
                          </a:solidFill>
                          <a:effectLst/>
                          <a:latin typeface="arial" panose="020B0604020202020204" pitchFamily="34" charset="0"/>
                        </a:rPr>
                        <a:t>England</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56,490,048</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167,015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dirty="0">
                          <a:solidFill>
                            <a:srgbClr val="000000"/>
                          </a:solidFill>
                          <a:effectLst/>
                          <a:latin typeface="Calibri" panose="020F0502020204030204" pitchFamily="34" charset="0"/>
                        </a:rPr>
                        <a:t>0.3</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203640930"/>
                  </a:ext>
                </a:extLst>
              </a:tr>
            </a:tbl>
          </a:graphicData>
        </a:graphic>
      </p:graphicFrame>
      <p:sp>
        <p:nvSpPr>
          <p:cNvPr id="2" name="TextBox 1">
            <a:extLst>
              <a:ext uri="{FF2B5EF4-FFF2-40B4-BE49-F238E27FC236}">
                <a16:creationId xmlns:a16="http://schemas.microsoft.com/office/drawing/2014/main" id="{E9C609E1-A71E-9C9B-5FE5-0B014D6556EE}"/>
              </a:ext>
            </a:extLst>
          </p:cNvPr>
          <p:cNvSpPr txBox="1"/>
          <p:nvPr/>
        </p:nvSpPr>
        <p:spPr>
          <a:xfrm>
            <a:off x="219867" y="4218912"/>
            <a:ext cx="4828382" cy="646331"/>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Gypsy, Roma and Traveller population in all Cambridgeshire districts and Peterborough is higher than the regional and national averages, except Huntingdonshire which is lower.</a:t>
            </a:r>
          </a:p>
        </p:txBody>
      </p:sp>
    </p:spTree>
    <p:extLst>
      <p:ext uri="{BB962C8B-B14F-4D97-AF65-F5344CB8AC3E}">
        <p14:creationId xmlns:p14="http://schemas.microsoft.com/office/powerpoint/2010/main" val="2256359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23409C-A49A-4F8B-91FB-24D813142DB0}"/>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Percent of population by country of birth, Census 2011 and 2021</a:t>
            </a:r>
          </a:p>
        </p:txBody>
      </p:sp>
      <p:sp>
        <p:nvSpPr>
          <p:cNvPr id="5" name="TextBox 4">
            <a:extLst>
              <a:ext uri="{FF2B5EF4-FFF2-40B4-BE49-F238E27FC236}">
                <a16:creationId xmlns:a16="http://schemas.microsoft.com/office/drawing/2014/main" id="{93C4AB45-C166-457F-A9EF-7C21C4359965}"/>
              </a:ext>
            </a:extLst>
          </p:cNvPr>
          <p:cNvSpPr txBox="1"/>
          <p:nvPr/>
        </p:nvSpPr>
        <p:spPr>
          <a:xfrm>
            <a:off x="488022" y="4350824"/>
            <a:ext cx="9132227"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International migration has continued to shape the populations of Cambridgeshire and Peterborough. </a:t>
            </a:r>
          </a:p>
          <a:p>
            <a:pPr marL="171450" indent="-171450">
              <a:buFont typeface="Arial" panose="020B0604020202020204" pitchFamily="34" charset="0"/>
              <a:buChar char="•"/>
            </a:pPr>
            <a:r>
              <a:rPr lang="en-GB" sz="1200" dirty="0">
                <a:solidFill>
                  <a:schemeClr val="accent1">
                    <a:lumMod val="75000"/>
                  </a:schemeClr>
                </a:solidFill>
              </a:rPr>
              <a:t>The proportion of Cambridge and Peterborough residents born outside the UK has increased from 7.6% to 8.6%.</a:t>
            </a:r>
          </a:p>
          <a:p>
            <a:pPr marL="171450" indent="-171450">
              <a:buFont typeface="Arial" panose="020B0604020202020204" pitchFamily="34" charset="0"/>
              <a:buChar char="•"/>
            </a:pPr>
            <a:r>
              <a:rPr lang="en-GB" sz="1200" dirty="0">
                <a:solidFill>
                  <a:schemeClr val="accent1">
                    <a:lumMod val="75000"/>
                  </a:schemeClr>
                </a:solidFill>
              </a:rPr>
              <a:t>In Cambridge, the population born outside the UK represents 38.0% of the total population, compared to 29.4% at the 2011 Census.</a:t>
            </a:r>
          </a:p>
          <a:p>
            <a:pPr marL="171450" indent="-171450">
              <a:buFont typeface="Arial" panose="020B0604020202020204" pitchFamily="34" charset="0"/>
              <a:buChar char="•"/>
            </a:pPr>
            <a:r>
              <a:rPr lang="en-GB" sz="1200" dirty="0">
                <a:solidFill>
                  <a:schemeClr val="accent1">
                    <a:lumMod val="75000"/>
                  </a:schemeClr>
                </a:solidFill>
              </a:rPr>
              <a:t>In Peterborough, the population born outside the UK represents 28.2% of the total population, compared to 20.6% at the 2011 Census.</a:t>
            </a:r>
          </a:p>
          <a:p>
            <a:pPr marL="171450" indent="-171450">
              <a:buFont typeface="Arial" panose="020B0604020202020204" pitchFamily="34" charset="0"/>
              <a:buChar char="•"/>
            </a:pPr>
            <a:r>
              <a:rPr lang="en-GB" sz="1200" dirty="0">
                <a:solidFill>
                  <a:schemeClr val="accent1">
                    <a:lumMod val="75000"/>
                  </a:schemeClr>
                </a:solidFill>
              </a:rPr>
              <a:t>In other Cambridgeshire districts, the numbers of usual residents born outside the UK have increased by 2.0% to 5.1%.</a:t>
            </a:r>
          </a:p>
        </p:txBody>
      </p:sp>
      <p:graphicFrame>
        <p:nvGraphicFramePr>
          <p:cNvPr id="6" name="Chart 5">
            <a:extLst>
              <a:ext uri="{FF2B5EF4-FFF2-40B4-BE49-F238E27FC236}">
                <a16:creationId xmlns:a16="http://schemas.microsoft.com/office/drawing/2014/main" id="{1E1DBC00-F821-4CE0-885F-BDC719A13177}"/>
              </a:ext>
            </a:extLst>
          </p:cNvPr>
          <p:cNvGraphicFramePr>
            <a:graphicFrameLocks/>
          </p:cNvGraphicFramePr>
          <p:nvPr/>
        </p:nvGraphicFramePr>
        <p:xfrm>
          <a:off x="271459" y="533398"/>
          <a:ext cx="5638800" cy="33337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229F5C3-8682-405D-A089-777E44574169}"/>
              </a:ext>
            </a:extLst>
          </p:cNvPr>
          <p:cNvGraphicFramePr>
            <a:graphicFrameLocks/>
          </p:cNvGraphicFramePr>
          <p:nvPr/>
        </p:nvGraphicFramePr>
        <p:xfrm>
          <a:off x="6286502" y="564354"/>
          <a:ext cx="5634039" cy="32718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6787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Percent of population ages 16 years and over by sexual orientation, Census 2021</a:t>
            </a:r>
          </a:p>
        </p:txBody>
      </p:sp>
      <p:pic>
        <p:nvPicPr>
          <p:cNvPr id="4" name="Picture 3" descr="A set of bar charts to show percentage of Cambridgeshire and Peterborough district populations identifying within each sexual orientation grouping.">
            <a:extLst>
              <a:ext uri="{FF2B5EF4-FFF2-40B4-BE49-F238E27FC236}">
                <a16:creationId xmlns:a16="http://schemas.microsoft.com/office/drawing/2014/main" id="{519EC72E-0F84-43E8-ABAF-5DC9A92C7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3792"/>
            <a:ext cx="12192000" cy="4384646"/>
          </a:xfrm>
          <a:prstGeom prst="rect">
            <a:avLst/>
          </a:prstGeom>
        </p:spPr>
      </p:pic>
      <p:sp>
        <p:nvSpPr>
          <p:cNvPr id="6" name="TextBox 5">
            <a:extLst>
              <a:ext uri="{FF2B5EF4-FFF2-40B4-BE49-F238E27FC236}">
                <a16:creationId xmlns:a16="http://schemas.microsoft.com/office/drawing/2014/main" id="{CDBA6865-FB97-4DDF-97C0-2E81F8865F77}"/>
              </a:ext>
            </a:extLst>
          </p:cNvPr>
          <p:cNvSpPr txBox="1"/>
          <p:nvPr/>
        </p:nvSpPr>
        <p:spPr>
          <a:xfrm>
            <a:off x="0" y="5057051"/>
            <a:ext cx="12192000"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most districts the proportions of the population aged 16 years and over responding that they are asexual, bisexual, gay or lesbian,  pansexual, queer, or other sexual orientation apart from straight or heterosexual, were generally very similar to national averages.</a:t>
            </a:r>
          </a:p>
          <a:p>
            <a:pPr marL="171450" indent="-171450">
              <a:buFont typeface="Arial" panose="020B0604020202020204" pitchFamily="34" charset="0"/>
              <a:buChar char="•"/>
            </a:pPr>
            <a:r>
              <a:rPr lang="en-GB" sz="1200" dirty="0">
                <a:solidFill>
                  <a:schemeClr val="accent1">
                    <a:lumMod val="75000"/>
                  </a:schemeClr>
                </a:solidFill>
              </a:rPr>
              <a:t>In Cambridge a greater proportion of the population aged 16 years and over responded that they are bisexual, 3.8% compared to the England average of 1.3%, and gay or lesbian, 2.7% compared to the England average of 1.5%</a:t>
            </a:r>
          </a:p>
          <a:p>
            <a:pPr marL="171450" indent="-171450">
              <a:buFont typeface="Arial" panose="020B0604020202020204" pitchFamily="34" charset="0"/>
              <a:buChar char="•"/>
            </a:pPr>
            <a:r>
              <a:rPr lang="en-GB" sz="1200" dirty="0">
                <a:solidFill>
                  <a:schemeClr val="accent1">
                    <a:lumMod val="75000"/>
                  </a:schemeClr>
                </a:solidFill>
              </a:rPr>
              <a:t>The proportion of the population aged 16 years and over responding that they are straight or heterosexual in most Cambridgeshire districts and Peterborough, was just slightly below the  England (89.4%) average. In Cambridge the proportion  was much lower at 80.6% compared to a range of 90.0% (Fenland, South Cambridgeshire) to 91.1% (Huntingdonshire) in the other districts of Cambridgeshire.</a:t>
            </a:r>
          </a:p>
        </p:txBody>
      </p:sp>
    </p:spTree>
    <p:extLst>
      <p:ext uri="{BB962C8B-B14F-4D97-AF65-F5344CB8AC3E}">
        <p14:creationId xmlns:p14="http://schemas.microsoft.com/office/powerpoint/2010/main" val="6769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Percent of population ages 16 years and over by gender identity, Census 2021</a:t>
            </a:r>
          </a:p>
        </p:txBody>
      </p:sp>
      <p:sp>
        <p:nvSpPr>
          <p:cNvPr id="6" name="TextBox 5">
            <a:extLst>
              <a:ext uri="{FF2B5EF4-FFF2-40B4-BE49-F238E27FC236}">
                <a16:creationId xmlns:a16="http://schemas.microsoft.com/office/drawing/2014/main" id="{CDBA6865-FB97-4DDF-97C0-2E81F8865F77}"/>
              </a:ext>
            </a:extLst>
          </p:cNvPr>
          <p:cNvSpPr txBox="1"/>
          <p:nvPr/>
        </p:nvSpPr>
        <p:spPr>
          <a:xfrm>
            <a:off x="0" y="5152301"/>
            <a:ext cx="12192000"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Cambridge, 89.7% identified their gender as the same as their sex registered at birth compared to a range of 93.1%, Fenland, to 94.9%, Huntingdonshire, in the other districts of Cambridgeshire and compared to the England (93.5%) averages.</a:t>
            </a:r>
          </a:p>
          <a:p>
            <a:pPr marL="171450" indent="-171450">
              <a:buFont typeface="Arial" panose="020B0604020202020204" pitchFamily="34" charset="0"/>
              <a:buChar char="•"/>
            </a:pPr>
            <a:r>
              <a:rPr lang="en-GB" sz="1200" dirty="0">
                <a:solidFill>
                  <a:schemeClr val="accent1">
                    <a:lumMod val="75000"/>
                  </a:schemeClr>
                </a:solidFill>
              </a:rPr>
              <a:t>In Fenland, 0.4% identified their gender as different to their sex registered at birth without giving their specific identity compared to the Cambridgeshire average, 0.1%, and the East of England and England averages of 0.2%.</a:t>
            </a:r>
          </a:p>
          <a:p>
            <a:pPr marL="171450" indent="-171450">
              <a:buFont typeface="Arial" panose="020B0604020202020204" pitchFamily="34" charset="0"/>
              <a:buChar char="•"/>
            </a:pPr>
            <a:r>
              <a:rPr lang="en-GB" sz="1200" dirty="0">
                <a:solidFill>
                  <a:schemeClr val="accent1">
                    <a:lumMod val="75000"/>
                  </a:schemeClr>
                </a:solidFill>
              </a:rPr>
              <a:t>In Peterborough a slightly lower proportion, 92.0%, identified their gender as the same as their sex registered at birth, compared to the England average. A slightly higher proportion, 0.6%, identified their gender as different from their sex registered at birth without giving their specific identity compared to the England average.</a:t>
            </a:r>
          </a:p>
        </p:txBody>
      </p:sp>
      <p:pic>
        <p:nvPicPr>
          <p:cNvPr id="5" name="Picture 4" descr="A set of bar charts to show percentage of Cambridgeshire and Peterborough district populations identifying with each gender identity grouping">
            <a:extLst>
              <a:ext uri="{FF2B5EF4-FFF2-40B4-BE49-F238E27FC236}">
                <a16:creationId xmlns:a16="http://schemas.microsoft.com/office/drawing/2014/main" id="{3F87E7C0-3388-4580-A58F-81F5E9BF3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2368"/>
            <a:ext cx="12192000" cy="4529185"/>
          </a:xfrm>
          <a:prstGeom prst="rect">
            <a:avLst/>
          </a:prstGeom>
        </p:spPr>
      </p:pic>
    </p:spTree>
    <p:extLst>
      <p:ext uri="{BB962C8B-B14F-4D97-AF65-F5344CB8AC3E}">
        <p14:creationId xmlns:p14="http://schemas.microsoft.com/office/powerpoint/2010/main" val="2655132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Highest level of qualification, Census 2021</a:t>
            </a:r>
          </a:p>
        </p:txBody>
      </p:sp>
      <p:sp>
        <p:nvSpPr>
          <p:cNvPr id="6" name="TextBox 5">
            <a:extLst>
              <a:ext uri="{FF2B5EF4-FFF2-40B4-BE49-F238E27FC236}">
                <a16:creationId xmlns:a16="http://schemas.microsoft.com/office/drawing/2014/main" id="{CDBA6865-FB97-4DDF-97C0-2E81F8865F77}"/>
              </a:ext>
            </a:extLst>
          </p:cNvPr>
          <p:cNvSpPr txBox="1"/>
          <p:nvPr/>
        </p:nvSpPr>
        <p:spPr>
          <a:xfrm>
            <a:off x="0" y="5522915"/>
            <a:ext cx="12192000"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Cambridgeshire and Peterborough 17% of normal residents aged 16 and over had no formal qualifications. This was a lower proportion than both the East of England (18%) and England (18%) as a whole. </a:t>
            </a:r>
          </a:p>
          <a:p>
            <a:pPr marL="171450" indent="-171450">
              <a:buFont typeface="Arial" panose="020B0604020202020204" pitchFamily="34" charset="0"/>
              <a:buChar char="•"/>
            </a:pPr>
            <a:r>
              <a:rPr lang="en-GB" sz="1200" dirty="0">
                <a:solidFill>
                  <a:schemeClr val="accent1">
                    <a:lumMod val="75000"/>
                  </a:schemeClr>
                </a:solidFill>
              </a:rPr>
              <a:t>Looking at individual local authorities these proportions were higher than England in Fenland (26%) and Peterborough (22%). </a:t>
            </a:r>
          </a:p>
          <a:p>
            <a:pPr marL="171450" indent="-171450">
              <a:buFont typeface="Arial" panose="020B0604020202020204" pitchFamily="34" charset="0"/>
              <a:buChar char="•"/>
            </a:pPr>
            <a:r>
              <a:rPr lang="en-GB" sz="1200" dirty="0">
                <a:solidFill>
                  <a:schemeClr val="accent1">
                    <a:lumMod val="75000"/>
                  </a:schemeClr>
                </a:solidFill>
              </a:rPr>
              <a:t>In all other Cambridgeshire and Peterborough local authorities that proportions were lower than England as a whole and were lowest in Cambridge City (10%) and South Cambridgeshire (12%) </a:t>
            </a:r>
          </a:p>
        </p:txBody>
      </p:sp>
      <p:pic>
        <p:nvPicPr>
          <p:cNvPr id="7" name="Picture 6" descr="Chart to show Census 2021 residents aged 16+ by highest level of qualification across Cambridgeshire and Peterborough local authorities  including regional and national comparison">
            <a:extLst>
              <a:ext uri="{FF2B5EF4-FFF2-40B4-BE49-F238E27FC236}">
                <a16:creationId xmlns:a16="http://schemas.microsoft.com/office/drawing/2014/main" id="{BDD56D1E-F233-419B-80E0-90C1A570BE7F}"/>
              </a:ext>
            </a:extLst>
          </p:cNvPr>
          <p:cNvPicPr>
            <a:picLocks noChangeAspect="1"/>
          </p:cNvPicPr>
          <p:nvPr/>
        </p:nvPicPr>
        <p:blipFill>
          <a:blip r:embed="rId3"/>
          <a:stretch>
            <a:fillRect/>
          </a:stretch>
        </p:blipFill>
        <p:spPr>
          <a:xfrm>
            <a:off x="215281" y="394255"/>
            <a:ext cx="11761438" cy="4965551"/>
          </a:xfrm>
          <a:prstGeom prst="rect">
            <a:avLst/>
          </a:prstGeom>
        </p:spPr>
      </p:pic>
    </p:spTree>
    <p:extLst>
      <p:ext uri="{BB962C8B-B14F-4D97-AF65-F5344CB8AC3E}">
        <p14:creationId xmlns:p14="http://schemas.microsoft.com/office/powerpoint/2010/main" val="627861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normAutofit fontScale="90000"/>
          </a:bodyPr>
          <a:lstStyle/>
          <a:p>
            <a:pPr marL="0" lvl="0" indent="0">
              <a:buNone/>
            </a:pPr>
            <a:r>
              <a:t>Table of Contents</a:t>
            </a:r>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lstStyle/>
          <a:p>
            <a:pPr lvl="1">
              <a:lnSpc>
                <a:spcPct val="200000"/>
              </a:lnSpc>
            </a:pPr>
            <a:r>
              <a:rPr lang="en-GB" dirty="0">
                <a:hlinkClick r:id="rId2" action="ppaction://hlinksldjump"/>
              </a:rPr>
              <a:t>Population demographics</a:t>
            </a:r>
            <a:endParaRPr lang="en-GB" dirty="0"/>
          </a:p>
          <a:p>
            <a:pPr lvl="1">
              <a:lnSpc>
                <a:spcPct val="200000"/>
              </a:lnSpc>
            </a:pPr>
            <a:r>
              <a:rPr lang="en-GB" dirty="0">
                <a:hlinkClick r:id="rId3" action="ppaction://hlinksldjump"/>
              </a:rPr>
              <a:t>Vulnerable groups</a:t>
            </a:r>
            <a:endParaRPr lang="en-GB" dirty="0">
              <a:hlinkClick r:id="rId2" action="ppaction://hlinksldjump">
                <a:extLst>
                  <a:ext uri="{A12FA001-AC4F-418D-AE19-62706E023703}">
                    <ahyp:hlinkClr xmlns:ahyp="http://schemas.microsoft.com/office/drawing/2018/hyperlinkcolor" val="tx"/>
                  </a:ext>
                </a:extLst>
              </a:hlinkClick>
            </a:endParaRPr>
          </a:p>
          <a:p>
            <a:pPr lvl="1">
              <a:lnSpc>
                <a:spcPct val="200000"/>
              </a:lnSpc>
            </a:pPr>
            <a:r>
              <a:rPr lang="en-GB" dirty="0">
                <a:hlinkClick r:id="rId4" action="ppaction://hlinksldjump"/>
              </a:rPr>
              <a:t>Alcohol and drug use</a:t>
            </a:r>
            <a:endParaRPr lang="en-GB" dirty="0"/>
          </a:p>
          <a:p>
            <a:pPr lvl="1">
              <a:lnSpc>
                <a:spcPct val="200000"/>
              </a:lnSpc>
            </a:pPr>
            <a:r>
              <a:rPr lang="en-GB" dirty="0">
                <a:hlinkClick r:id="rId5" action="ppaction://hlinksldjump"/>
              </a:rPr>
              <a:t>Smoking and health behaviours</a:t>
            </a:r>
            <a:endParaRPr lang="en-GB" dirty="0"/>
          </a:p>
          <a:p>
            <a:pPr lvl="1">
              <a:lnSpc>
                <a:spcPct val="200000"/>
              </a:lnSpc>
            </a:pPr>
            <a:r>
              <a:rPr lang="en-GB">
                <a:hlinkClick r:id="rId6" action="ppaction://hlinksldjump"/>
              </a:rPr>
              <a:t>Premature </a:t>
            </a:r>
            <a:r>
              <a:rPr lang="en-GB" dirty="0">
                <a:hlinkClick r:id="rId6" action="ppaction://hlinksldjump"/>
              </a:rPr>
              <a:t>mortality in adults with severe mental illness</a:t>
            </a:r>
            <a:endParaRPr dirty="0">
              <a:hlinkClick r:id="rId4" action="ppaction://hlinksldjump">
                <a:extLst>
                  <a:ext uri="{A12FA001-AC4F-418D-AE19-62706E023703}">
                    <ahyp:hlinkClr xmlns:ahyp="http://schemas.microsoft.com/office/drawing/2018/hyperlinkcolor" val="tx"/>
                  </a:ext>
                </a:extLst>
              </a:hlinkCli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Economic activity status, Census 2011 and 2021</a:t>
            </a:r>
          </a:p>
        </p:txBody>
      </p:sp>
      <p:sp>
        <p:nvSpPr>
          <p:cNvPr id="6" name="TextBox 5">
            <a:extLst>
              <a:ext uri="{FF2B5EF4-FFF2-40B4-BE49-F238E27FC236}">
                <a16:creationId xmlns:a16="http://schemas.microsoft.com/office/drawing/2014/main" id="{CDBA6865-FB97-4DDF-97C0-2E81F8865F77}"/>
              </a:ext>
            </a:extLst>
          </p:cNvPr>
          <p:cNvSpPr txBox="1"/>
          <p:nvPr/>
        </p:nvSpPr>
        <p:spPr>
          <a:xfrm>
            <a:off x="292500" y="5805382"/>
            <a:ext cx="11606999" cy="646331"/>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2021, all local authorities in Cambridgeshire and Peterborough have seen increases in economic inactivity compared to the 2011 Census.</a:t>
            </a:r>
          </a:p>
          <a:p>
            <a:pPr marL="171450" indent="-171450">
              <a:buFont typeface="Arial" panose="020B0604020202020204" pitchFamily="34" charset="0"/>
              <a:buChar char="•"/>
            </a:pPr>
            <a:endParaRPr lang="en-GB" sz="1200" dirty="0">
              <a:solidFill>
                <a:schemeClr val="accent1">
                  <a:lumMod val="75000"/>
                </a:schemeClr>
              </a:solidFill>
            </a:endParaRPr>
          </a:p>
          <a:p>
            <a:pPr marL="171450" indent="-171450">
              <a:buFont typeface="Arial" panose="020B0604020202020204" pitchFamily="34" charset="0"/>
              <a:buChar char="•"/>
            </a:pPr>
            <a:endParaRPr lang="en-GB" sz="1200" dirty="0">
              <a:solidFill>
                <a:schemeClr val="accent1">
                  <a:lumMod val="75000"/>
                </a:schemeClr>
              </a:solidFill>
            </a:endParaRPr>
          </a:p>
        </p:txBody>
      </p:sp>
      <p:pic>
        <p:nvPicPr>
          <p:cNvPr id="8" name="Picture 7" descr="Chart to show Census 2011 and Census 2021 residents by economic active/inactive status across the six local authorities, Cambridgeshire and Peterborough overall, East of England and England">
            <a:extLst>
              <a:ext uri="{FF2B5EF4-FFF2-40B4-BE49-F238E27FC236}">
                <a16:creationId xmlns:a16="http://schemas.microsoft.com/office/drawing/2014/main" id="{F3B8C6A3-D613-40C8-A156-A442985E0875}"/>
              </a:ext>
            </a:extLst>
          </p:cNvPr>
          <p:cNvPicPr>
            <a:picLocks noChangeAspect="1"/>
          </p:cNvPicPr>
          <p:nvPr/>
        </p:nvPicPr>
        <p:blipFill>
          <a:blip r:embed="rId3"/>
          <a:stretch>
            <a:fillRect/>
          </a:stretch>
        </p:blipFill>
        <p:spPr>
          <a:xfrm>
            <a:off x="327827" y="345446"/>
            <a:ext cx="11536346" cy="5241109"/>
          </a:xfrm>
          <a:prstGeom prst="rect">
            <a:avLst/>
          </a:prstGeom>
        </p:spPr>
      </p:pic>
    </p:spTree>
    <p:extLst>
      <p:ext uri="{BB962C8B-B14F-4D97-AF65-F5344CB8AC3E}">
        <p14:creationId xmlns:p14="http://schemas.microsoft.com/office/powerpoint/2010/main" val="1581177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Economic inactivity by reason, Census 2011 and 2021</a:t>
            </a:r>
          </a:p>
        </p:txBody>
      </p:sp>
      <p:sp>
        <p:nvSpPr>
          <p:cNvPr id="6" name="TextBox 5">
            <a:extLst>
              <a:ext uri="{FF2B5EF4-FFF2-40B4-BE49-F238E27FC236}">
                <a16:creationId xmlns:a16="http://schemas.microsoft.com/office/drawing/2014/main" id="{CDBA6865-FB97-4DDF-97C0-2E81F8865F77}"/>
              </a:ext>
            </a:extLst>
          </p:cNvPr>
          <p:cNvSpPr txBox="1"/>
          <p:nvPr/>
        </p:nvSpPr>
        <p:spPr>
          <a:xfrm>
            <a:off x="0" y="5681557"/>
            <a:ext cx="12192000"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Being retired is the reason given by the majority of economically inactive residents across Cambridgeshire and Peterborough (54.5%) with the exception of Cambridge where most economically inactive residents are students (50.8%).</a:t>
            </a:r>
          </a:p>
          <a:p>
            <a:pPr marL="171450" indent="-171450">
              <a:buFont typeface="Arial" panose="020B0604020202020204" pitchFamily="34" charset="0"/>
              <a:buChar char="•"/>
            </a:pPr>
            <a:r>
              <a:rPr lang="en-GB" sz="1200" dirty="0">
                <a:solidFill>
                  <a:schemeClr val="accent1">
                    <a:lumMod val="75000"/>
                  </a:schemeClr>
                </a:solidFill>
              </a:rPr>
              <a:t>In 2021 census, a decline is seen in the proportion of people who are economically inactive due to long-term sickness or disability in all areas across Cambridgeshire and Peterborough.</a:t>
            </a:r>
          </a:p>
          <a:p>
            <a:pPr marL="171450" indent="-171450">
              <a:buFont typeface="Arial" panose="020B0604020202020204" pitchFamily="34" charset="0"/>
              <a:buChar char="•"/>
            </a:pPr>
            <a:endParaRPr lang="en-GB" sz="1200" dirty="0">
              <a:solidFill>
                <a:schemeClr val="accent1">
                  <a:lumMod val="75000"/>
                </a:schemeClr>
              </a:solidFill>
            </a:endParaRPr>
          </a:p>
        </p:txBody>
      </p:sp>
      <p:pic>
        <p:nvPicPr>
          <p:cNvPr id="7" name="Picture 6" descr="Chart to show Census 2011 and Census 2021 residents by economically inactive reason across the six local authorities, Cambridgeshire and Peterborough overall, East of England and England">
            <a:extLst>
              <a:ext uri="{FF2B5EF4-FFF2-40B4-BE49-F238E27FC236}">
                <a16:creationId xmlns:a16="http://schemas.microsoft.com/office/drawing/2014/main" id="{13C59A0C-6F1A-4170-A7DF-E9B009E2B08F}"/>
              </a:ext>
            </a:extLst>
          </p:cNvPr>
          <p:cNvPicPr>
            <a:picLocks noChangeAspect="1"/>
          </p:cNvPicPr>
          <p:nvPr/>
        </p:nvPicPr>
        <p:blipFill>
          <a:blip r:embed="rId3"/>
          <a:stretch>
            <a:fillRect/>
          </a:stretch>
        </p:blipFill>
        <p:spPr>
          <a:xfrm>
            <a:off x="316190" y="345446"/>
            <a:ext cx="11559619" cy="5208438"/>
          </a:xfrm>
          <a:prstGeom prst="rect">
            <a:avLst/>
          </a:prstGeom>
        </p:spPr>
      </p:pic>
    </p:spTree>
    <p:extLst>
      <p:ext uri="{BB962C8B-B14F-4D97-AF65-F5344CB8AC3E}">
        <p14:creationId xmlns:p14="http://schemas.microsoft.com/office/powerpoint/2010/main" val="726829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Socio-economic classification, Census 2021</a:t>
            </a:r>
          </a:p>
        </p:txBody>
      </p:sp>
      <p:sp>
        <p:nvSpPr>
          <p:cNvPr id="6" name="TextBox 5">
            <a:extLst>
              <a:ext uri="{FF2B5EF4-FFF2-40B4-BE49-F238E27FC236}">
                <a16:creationId xmlns:a16="http://schemas.microsoft.com/office/drawing/2014/main" id="{CDBA6865-FB97-4DDF-97C0-2E81F8865F77}"/>
              </a:ext>
            </a:extLst>
          </p:cNvPr>
          <p:cNvSpPr txBox="1"/>
          <p:nvPr/>
        </p:nvSpPr>
        <p:spPr>
          <a:xfrm>
            <a:off x="0" y="5681557"/>
            <a:ext cx="12192000"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Cambridgeshire and Peterborough, the top three socio-economic classifications are Lower managerial, administrative and professional occupations (20.0%), Higher managerial, administrative and professional occupations (16.2%) and Routine occupations (12.5%).</a:t>
            </a:r>
          </a:p>
          <a:p>
            <a:pPr marL="171450" indent="-171450">
              <a:buFont typeface="Arial" panose="020B0604020202020204" pitchFamily="34" charset="0"/>
              <a:buChar char="•"/>
            </a:pPr>
            <a:r>
              <a:rPr lang="en-GB" sz="1200" dirty="0">
                <a:solidFill>
                  <a:schemeClr val="accent1">
                    <a:lumMod val="75000"/>
                  </a:schemeClr>
                </a:solidFill>
              </a:rPr>
              <a:t>Routine occupations was the top socio-economic classification in Fenland (19.1%) and Peterborough (18.5%), whereas in other Cambridgeshire districts it’s either lower or higher managerial, administrative and professional occupations.</a:t>
            </a:r>
          </a:p>
        </p:txBody>
      </p:sp>
      <p:pic>
        <p:nvPicPr>
          <p:cNvPr id="5" name="Picture 4" descr="Chart to show Census 2021 residents by National Statistics Socio-economic classification across the six local authorities, Cambridgeshire and Peterborough overall and England">
            <a:extLst>
              <a:ext uri="{FF2B5EF4-FFF2-40B4-BE49-F238E27FC236}">
                <a16:creationId xmlns:a16="http://schemas.microsoft.com/office/drawing/2014/main" id="{18E2F4AC-0D67-FD1E-470B-5C1FE1CC8681}"/>
              </a:ext>
            </a:extLst>
          </p:cNvPr>
          <p:cNvPicPr>
            <a:picLocks noChangeAspect="1"/>
          </p:cNvPicPr>
          <p:nvPr/>
        </p:nvPicPr>
        <p:blipFill>
          <a:blip r:embed="rId3"/>
          <a:stretch>
            <a:fillRect/>
          </a:stretch>
        </p:blipFill>
        <p:spPr>
          <a:xfrm>
            <a:off x="277653" y="345446"/>
            <a:ext cx="11514773" cy="5237479"/>
          </a:xfrm>
          <a:prstGeom prst="rect">
            <a:avLst/>
          </a:prstGeom>
        </p:spPr>
      </p:pic>
    </p:spTree>
    <p:extLst>
      <p:ext uri="{BB962C8B-B14F-4D97-AF65-F5344CB8AC3E}">
        <p14:creationId xmlns:p14="http://schemas.microsoft.com/office/powerpoint/2010/main" val="3324193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23409C-A49A-4F8B-91FB-24D813142DB0}"/>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Household composition, Census 2011 and 2021</a:t>
            </a:r>
          </a:p>
        </p:txBody>
      </p:sp>
      <p:pic>
        <p:nvPicPr>
          <p:cNvPr id="3" name="Picture 2">
            <a:extLst>
              <a:ext uri="{FF2B5EF4-FFF2-40B4-BE49-F238E27FC236}">
                <a16:creationId xmlns:a16="http://schemas.microsoft.com/office/drawing/2014/main" id="{2AE924A2-7287-469E-A549-3F3CD90739A2}"/>
              </a:ext>
            </a:extLst>
          </p:cNvPr>
          <p:cNvPicPr>
            <a:picLocks noChangeAspect="1"/>
          </p:cNvPicPr>
          <p:nvPr/>
        </p:nvPicPr>
        <p:blipFill>
          <a:blip r:embed="rId3"/>
          <a:stretch>
            <a:fillRect/>
          </a:stretch>
        </p:blipFill>
        <p:spPr>
          <a:xfrm>
            <a:off x="138112" y="509587"/>
            <a:ext cx="5072063" cy="4515958"/>
          </a:xfrm>
          <a:prstGeom prst="rect">
            <a:avLst/>
          </a:prstGeom>
        </p:spPr>
      </p:pic>
      <p:sp>
        <p:nvSpPr>
          <p:cNvPr id="10" name="TextBox 9">
            <a:extLst>
              <a:ext uri="{FF2B5EF4-FFF2-40B4-BE49-F238E27FC236}">
                <a16:creationId xmlns:a16="http://schemas.microsoft.com/office/drawing/2014/main" id="{CEE7E05D-124D-428E-B347-0F0438F8F964}"/>
              </a:ext>
            </a:extLst>
          </p:cNvPr>
          <p:cNvSpPr txBox="1"/>
          <p:nvPr/>
        </p:nvSpPr>
        <p:spPr>
          <a:xfrm>
            <a:off x="114300" y="5150017"/>
            <a:ext cx="5334000"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percentage of households including a lone parent in Cambridges increased by 1.2 percentage points since the 2011 Census.</a:t>
            </a:r>
          </a:p>
          <a:p>
            <a:pPr marL="171450" indent="-171450">
              <a:buFont typeface="Arial" panose="020B0604020202020204" pitchFamily="34" charset="0"/>
              <a:buChar char="•"/>
            </a:pPr>
            <a:r>
              <a:rPr lang="en-GB" sz="1200" dirty="0">
                <a:solidFill>
                  <a:schemeClr val="accent1">
                    <a:lumMod val="75000"/>
                  </a:schemeClr>
                </a:solidFill>
              </a:rPr>
              <a:t>The proportion of one person households of “Aged 66 years and over” and “Other” categories decreased in 2021 compared to the 2011 Census.</a:t>
            </a:r>
          </a:p>
        </p:txBody>
      </p:sp>
      <p:pic>
        <p:nvPicPr>
          <p:cNvPr id="7" name="Picture 6">
            <a:extLst>
              <a:ext uri="{FF2B5EF4-FFF2-40B4-BE49-F238E27FC236}">
                <a16:creationId xmlns:a16="http://schemas.microsoft.com/office/drawing/2014/main" id="{584DA599-F2B8-43CE-BC9D-271CB6D2D2B5}"/>
              </a:ext>
            </a:extLst>
          </p:cNvPr>
          <p:cNvPicPr>
            <a:picLocks noChangeAspect="1"/>
          </p:cNvPicPr>
          <p:nvPr/>
        </p:nvPicPr>
        <p:blipFill rotWithShape="1">
          <a:blip r:embed="rId4"/>
          <a:srcRect b="5834"/>
          <a:stretch/>
        </p:blipFill>
        <p:spPr>
          <a:xfrm>
            <a:off x="6600825" y="509587"/>
            <a:ext cx="4800600" cy="4161765"/>
          </a:xfrm>
          <a:prstGeom prst="rect">
            <a:avLst/>
          </a:prstGeom>
        </p:spPr>
      </p:pic>
      <p:sp>
        <p:nvSpPr>
          <p:cNvPr id="12" name="TextBox 11">
            <a:extLst>
              <a:ext uri="{FF2B5EF4-FFF2-40B4-BE49-F238E27FC236}">
                <a16:creationId xmlns:a16="http://schemas.microsoft.com/office/drawing/2014/main" id="{E4784791-2903-4D32-BBBE-5567628C0D1A}"/>
              </a:ext>
            </a:extLst>
          </p:cNvPr>
          <p:cNvSpPr txBox="1"/>
          <p:nvPr/>
        </p:nvSpPr>
        <p:spPr>
          <a:xfrm>
            <a:off x="6400800" y="4920770"/>
            <a:ext cx="5580409"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2021, the percentage of households including a couple “with dependent children” and “no children” decreased by 2.8 and 2.1 percentage points since the 2011 Census.</a:t>
            </a:r>
          </a:p>
          <a:p>
            <a:pPr marL="171450" indent="-171450">
              <a:buFont typeface="Arial" panose="020B0604020202020204" pitchFamily="34" charset="0"/>
              <a:buChar char="•"/>
            </a:pPr>
            <a:r>
              <a:rPr lang="en-GB" sz="1200" dirty="0">
                <a:solidFill>
                  <a:schemeClr val="accent1">
                    <a:lumMod val="75000"/>
                  </a:schemeClr>
                </a:solidFill>
              </a:rPr>
              <a:t>The percentage of households including a lone parent in East Cambridgeshire increased by 1.7 percentage points from Census 2011.</a:t>
            </a:r>
          </a:p>
          <a:p>
            <a:pPr marL="171450" indent="-171450">
              <a:buFont typeface="Arial" panose="020B0604020202020204" pitchFamily="34" charset="0"/>
              <a:buChar char="•"/>
            </a:pPr>
            <a:r>
              <a:rPr lang="en-GB" sz="1200" dirty="0">
                <a:solidFill>
                  <a:schemeClr val="accent1">
                    <a:lumMod val="75000"/>
                  </a:schemeClr>
                </a:solidFill>
              </a:rPr>
              <a:t>The proportion of one person households of “Aged 66 years and over” and “Other” categories increased by 0.9 to 1.1 percentage points respectively than the 2011 Census.</a:t>
            </a:r>
          </a:p>
        </p:txBody>
      </p:sp>
    </p:spTree>
    <p:extLst>
      <p:ext uri="{BB962C8B-B14F-4D97-AF65-F5344CB8AC3E}">
        <p14:creationId xmlns:p14="http://schemas.microsoft.com/office/powerpoint/2010/main" val="2190755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23409C-A49A-4F8B-91FB-24D813142DB0}"/>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Household composition, Census 2011 and 2021 </a:t>
            </a:r>
          </a:p>
        </p:txBody>
      </p:sp>
      <p:pic>
        <p:nvPicPr>
          <p:cNvPr id="3" name="Picture 2">
            <a:extLst>
              <a:ext uri="{FF2B5EF4-FFF2-40B4-BE49-F238E27FC236}">
                <a16:creationId xmlns:a16="http://schemas.microsoft.com/office/drawing/2014/main" id="{B6E2B193-AB1C-4525-A29C-33D33B054854}"/>
              </a:ext>
            </a:extLst>
          </p:cNvPr>
          <p:cNvPicPr>
            <a:picLocks noChangeAspect="1"/>
          </p:cNvPicPr>
          <p:nvPr/>
        </p:nvPicPr>
        <p:blipFill>
          <a:blip r:embed="rId3"/>
          <a:stretch>
            <a:fillRect/>
          </a:stretch>
        </p:blipFill>
        <p:spPr>
          <a:xfrm>
            <a:off x="128587" y="433387"/>
            <a:ext cx="4752975" cy="4181475"/>
          </a:xfrm>
          <a:prstGeom prst="rect">
            <a:avLst/>
          </a:prstGeom>
        </p:spPr>
      </p:pic>
      <p:sp>
        <p:nvSpPr>
          <p:cNvPr id="7" name="TextBox 6">
            <a:extLst>
              <a:ext uri="{FF2B5EF4-FFF2-40B4-BE49-F238E27FC236}">
                <a16:creationId xmlns:a16="http://schemas.microsoft.com/office/drawing/2014/main" id="{A635A3E6-EE2C-4465-AEFE-B84842C81798}"/>
              </a:ext>
            </a:extLst>
          </p:cNvPr>
          <p:cNvSpPr txBox="1"/>
          <p:nvPr/>
        </p:nvSpPr>
        <p:spPr>
          <a:xfrm>
            <a:off x="114299" y="4695164"/>
            <a:ext cx="5334000"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2021, the percentage of households including a couple “with dependent children” and “no children” decreased by 1.6 percentage points since the 2011 Census.</a:t>
            </a:r>
          </a:p>
          <a:p>
            <a:pPr marL="171450" indent="-171450">
              <a:buFont typeface="Arial" panose="020B0604020202020204" pitchFamily="34" charset="0"/>
              <a:buChar char="•"/>
            </a:pPr>
            <a:r>
              <a:rPr lang="en-GB" sz="1200" dirty="0">
                <a:solidFill>
                  <a:schemeClr val="accent1">
                    <a:lumMod val="75000"/>
                  </a:schemeClr>
                </a:solidFill>
              </a:rPr>
              <a:t>The percentage of households including a lone-parent in Fenland increased by 0.9% percentage points from Census 2011.</a:t>
            </a:r>
          </a:p>
          <a:p>
            <a:pPr marL="171450" indent="-171450">
              <a:buFont typeface="Arial" panose="020B0604020202020204" pitchFamily="34" charset="0"/>
              <a:buChar char="•"/>
            </a:pPr>
            <a:r>
              <a:rPr lang="en-GB" sz="1200" dirty="0">
                <a:solidFill>
                  <a:schemeClr val="accent1">
                    <a:lumMod val="75000"/>
                  </a:schemeClr>
                </a:solidFill>
              </a:rPr>
              <a:t>In Census 2021, the proportion of one person households of “Aged 66 years and over” was similar to the 2011 Census and “one-person household: Other” had an increase from 14.2% in 2011 to 14.6% in 2021.</a:t>
            </a:r>
          </a:p>
        </p:txBody>
      </p:sp>
      <p:pic>
        <p:nvPicPr>
          <p:cNvPr id="10" name="Picture 9">
            <a:extLst>
              <a:ext uri="{FF2B5EF4-FFF2-40B4-BE49-F238E27FC236}">
                <a16:creationId xmlns:a16="http://schemas.microsoft.com/office/drawing/2014/main" id="{68A6585B-20B0-4489-B8B9-52ED2CE4A20C}"/>
              </a:ext>
            </a:extLst>
          </p:cNvPr>
          <p:cNvPicPr>
            <a:picLocks noChangeAspect="1"/>
          </p:cNvPicPr>
          <p:nvPr/>
        </p:nvPicPr>
        <p:blipFill>
          <a:blip r:embed="rId4"/>
          <a:stretch>
            <a:fillRect/>
          </a:stretch>
        </p:blipFill>
        <p:spPr>
          <a:xfrm>
            <a:off x="6743703" y="500062"/>
            <a:ext cx="4819650" cy="4114800"/>
          </a:xfrm>
          <a:prstGeom prst="rect">
            <a:avLst/>
          </a:prstGeom>
        </p:spPr>
      </p:pic>
      <p:sp>
        <p:nvSpPr>
          <p:cNvPr id="11" name="TextBox 10">
            <a:extLst>
              <a:ext uri="{FF2B5EF4-FFF2-40B4-BE49-F238E27FC236}">
                <a16:creationId xmlns:a16="http://schemas.microsoft.com/office/drawing/2014/main" id="{76FB02BF-52E1-4CE4-907F-66053FF32CB1}"/>
              </a:ext>
            </a:extLst>
          </p:cNvPr>
          <p:cNvSpPr txBox="1"/>
          <p:nvPr/>
        </p:nvSpPr>
        <p:spPr>
          <a:xfrm>
            <a:off x="6743703" y="4780228"/>
            <a:ext cx="5334000"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Of Huntingdonshire households, 19.9% included a couple but no children in 2021, down from 22.1% in 2011.</a:t>
            </a:r>
          </a:p>
          <a:p>
            <a:pPr marL="171450" indent="-171450">
              <a:buFont typeface="Arial" panose="020B0604020202020204" pitchFamily="34" charset="0"/>
              <a:buChar char="•"/>
            </a:pPr>
            <a:r>
              <a:rPr lang="en-GB" sz="1200" dirty="0">
                <a:solidFill>
                  <a:schemeClr val="accent1">
                    <a:lumMod val="75000"/>
                  </a:schemeClr>
                </a:solidFill>
              </a:rPr>
              <a:t>The proportion of one person households of “Aged 66 years and over” and “Other” categories increased by 1.7 and 0.7 percentage points since 2011.</a:t>
            </a:r>
          </a:p>
          <a:p>
            <a:pPr marL="171450" indent="-171450">
              <a:buFont typeface="Arial" panose="020B0604020202020204" pitchFamily="34" charset="0"/>
              <a:buChar char="•"/>
            </a:pPr>
            <a:r>
              <a:rPr lang="en-GB" sz="1200" dirty="0">
                <a:solidFill>
                  <a:schemeClr val="accent1">
                    <a:lumMod val="75000"/>
                  </a:schemeClr>
                </a:solidFill>
              </a:rPr>
              <a:t>The percentage of households including a lone-parent increased by 0.8% percentage points from 2011.</a:t>
            </a:r>
          </a:p>
          <a:p>
            <a:pPr marL="171450" indent="-171450">
              <a:buFont typeface="Arial" panose="020B0604020202020204" pitchFamily="34" charset="0"/>
              <a:buChar char="•"/>
            </a:pPr>
            <a:endParaRPr lang="en-GB" sz="1200" dirty="0">
              <a:solidFill>
                <a:schemeClr val="accent1">
                  <a:lumMod val="75000"/>
                </a:schemeClr>
              </a:solidFill>
            </a:endParaRPr>
          </a:p>
        </p:txBody>
      </p:sp>
    </p:spTree>
    <p:extLst>
      <p:ext uri="{BB962C8B-B14F-4D97-AF65-F5344CB8AC3E}">
        <p14:creationId xmlns:p14="http://schemas.microsoft.com/office/powerpoint/2010/main" val="1130245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70AC4D-1820-4BCF-AA80-542016AA7A42}"/>
              </a:ext>
            </a:extLst>
          </p:cNvPr>
          <p:cNvPicPr>
            <a:picLocks noChangeAspect="1"/>
          </p:cNvPicPr>
          <p:nvPr/>
        </p:nvPicPr>
        <p:blipFill>
          <a:blip r:embed="rId3"/>
          <a:stretch>
            <a:fillRect/>
          </a:stretch>
        </p:blipFill>
        <p:spPr>
          <a:xfrm>
            <a:off x="266700" y="533400"/>
            <a:ext cx="4762500" cy="4152900"/>
          </a:xfrm>
          <a:prstGeom prst="rect">
            <a:avLst/>
          </a:prstGeom>
        </p:spPr>
      </p:pic>
      <p:sp>
        <p:nvSpPr>
          <p:cNvPr id="5" name="TextBox 4">
            <a:extLst>
              <a:ext uri="{FF2B5EF4-FFF2-40B4-BE49-F238E27FC236}">
                <a16:creationId xmlns:a16="http://schemas.microsoft.com/office/drawing/2014/main" id="{E4E5B7F6-1FF9-41B7-8DD7-AB6A5E470294}"/>
              </a:ext>
            </a:extLst>
          </p:cNvPr>
          <p:cNvSpPr txBox="1"/>
          <p:nvPr/>
        </p:nvSpPr>
        <p:spPr>
          <a:xfrm>
            <a:off x="114299" y="4695164"/>
            <a:ext cx="5334000"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one person households of “Aged 66 years and over” and “Other” categories increased by 0.8 and 0.9 percentage points since 2011.</a:t>
            </a:r>
          </a:p>
          <a:p>
            <a:pPr marL="171450" indent="-171450">
              <a:buFont typeface="Arial" panose="020B0604020202020204" pitchFamily="34" charset="0"/>
              <a:buChar char="•"/>
            </a:pPr>
            <a:r>
              <a:rPr lang="en-GB" sz="1200" dirty="0">
                <a:solidFill>
                  <a:schemeClr val="accent1">
                    <a:lumMod val="75000"/>
                  </a:schemeClr>
                </a:solidFill>
              </a:rPr>
              <a:t>The percentage of households including a couple without children in South Cambridgeshire decreased by 3.3 percentage points.</a:t>
            </a:r>
          </a:p>
          <a:p>
            <a:pPr marL="171450" indent="-171450">
              <a:buFont typeface="Arial" panose="020B0604020202020204" pitchFamily="34" charset="0"/>
              <a:buChar char="•"/>
            </a:pPr>
            <a:r>
              <a:rPr lang="en-GB" sz="1200" dirty="0">
                <a:solidFill>
                  <a:schemeClr val="accent1">
                    <a:lumMod val="75000"/>
                  </a:schemeClr>
                </a:solidFill>
              </a:rPr>
              <a:t>The percentage of households including a lone-parent increased to 8.2% from 6.8% in 2011.</a:t>
            </a:r>
          </a:p>
          <a:p>
            <a:pPr marL="171450" indent="-171450">
              <a:buFont typeface="Arial" panose="020B0604020202020204" pitchFamily="34" charset="0"/>
              <a:buChar char="•"/>
            </a:pPr>
            <a:endParaRPr lang="en-GB" sz="1200" dirty="0">
              <a:solidFill>
                <a:schemeClr val="accent1">
                  <a:lumMod val="75000"/>
                </a:schemeClr>
              </a:solidFill>
            </a:endParaRPr>
          </a:p>
        </p:txBody>
      </p:sp>
      <p:pic>
        <p:nvPicPr>
          <p:cNvPr id="7" name="Picture 6">
            <a:extLst>
              <a:ext uri="{FF2B5EF4-FFF2-40B4-BE49-F238E27FC236}">
                <a16:creationId xmlns:a16="http://schemas.microsoft.com/office/drawing/2014/main" id="{45E6ACA4-6960-4D59-9100-C26B2D5AF7A1}"/>
              </a:ext>
            </a:extLst>
          </p:cNvPr>
          <p:cNvPicPr>
            <a:picLocks noChangeAspect="1"/>
          </p:cNvPicPr>
          <p:nvPr/>
        </p:nvPicPr>
        <p:blipFill>
          <a:blip r:embed="rId4"/>
          <a:stretch>
            <a:fillRect/>
          </a:stretch>
        </p:blipFill>
        <p:spPr>
          <a:xfrm>
            <a:off x="6938963" y="504825"/>
            <a:ext cx="4752975" cy="4114800"/>
          </a:xfrm>
          <a:prstGeom prst="rect">
            <a:avLst/>
          </a:prstGeom>
        </p:spPr>
      </p:pic>
      <p:sp>
        <p:nvSpPr>
          <p:cNvPr id="10" name="TextBox 9">
            <a:extLst>
              <a:ext uri="{FF2B5EF4-FFF2-40B4-BE49-F238E27FC236}">
                <a16:creationId xmlns:a16="http://schemas.microsoft.com/office/drawing/2014/main" id="{7C5BD5D5-B6BA-4A35-BCD5-9E37969FFAF1}"/>
              </a:ext>
            </a:extLst>
          </p:cNvPr>
          <p:cNvSpPr txBox="1"/>
          <p:nvPr/>
        </p:nvSpPr>
        <p:spPr>
          <a:xfrm>
            <a:off x="6858000" y="4695164"/>
            <a:ext cx="5334000"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percentage of households including a couple without children in Peterborough fell from 17.6% to 15.9%.</a:t>
            </a:r>
          </a:p>
          <a:p>
            <a:pPr marL="171450" indent="-171450">
              <a:buFont typeface="Arial" panose="020B0604020202020204" pitchFamily="34" charset="0"/>
              <a:buChar char="•"/>
            </a:pPr>
            <a:r>
              <a:rPr lang="en-GB" sz="1200" dirty="0">
                <a:solidFill>
                  <a:schemeClr val="accent1">
                    <a:lumMod val="75000"/>
                  </a:schemeClr>
                </a:solidFill>
              </a:rPr>
              <a:t>The percentage of households including a lone-parent increased to 12.6% from 11.2% in 2011, an increase of 1.4 percentage points.</a:t>
            </a:r>
          </a:p>
          <a:p>
            <a:pPr marL="171450" indent="-171450">
              <a:buFont typeface="Arial" panose="020B0604020202020204" pitchFamily="34" charset="0"/>
              <a:buChar char="•"/>
            </a:pPr>
            <a:endParaRPr lang="en-GB" sz="1200" dirty="0">
              <a:solidFill>
                <a:schemeClr val="accent1">
                  <a:lumMod val="75000"/>
                </a:schemeClr>
              </a:solidFill>
            </a:endParaRPr>
          </a:p>
          <a:p>
            <a:pPr marL="171450" indent="-171450">
              <a:buFont typeface="Arial" panose="020B0604020202020204" pitchFamily="34" charset="0"/>
              <a:buChar char="•"/>
            </a:pPr>
            <a:endParaRPr lang="en-GB" sz="1200" dirty="0">
              <a:solidFill>
                <a:schemeClr val="accent1">
                  <a:lumMod val="75000"/>
                </a:schemeClr>
              </a:solidFill>
            </a:endParaRPr>
          </a:p>
          <a:p>
            <a:pPr marL="171450" indent="-171450">
              <a:buFont typeface="Arial" panose="020B0604020202020204" pitchFamily="34" charset="0"/>
              <a:buChar char="•"/>
            </a:pPr>
            <a:endParaRPr lang="en-GB" sz="1200" dirty="0">
              <a:solidFill>
                <a:schemeClr val="accent1">
                  <a:lumMod val="75000"/>
                </a:schemeClr>
              </a:solidFill>
            </a:endParaRPr>
          </a:p>
        </p:txBody>
      </p:sp>
      <p:sp>
        <p:nvSpPr>
          <p:cNvPr id="11" name="Title 1">
            <a:extLst>
              <a:ext uri="{FF2B5EF4-FFF2-40B4-BE49-F238E27FC236}">
                <a16:creationId xmlns:a16="http://schemas.microsoft.com/office/drawing/2014/main" id="{FA25DE18-973B-4A82-9259-5BC100AACEB2}"/>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Household composition, Census 2011 and 2021 </a:t>
            </a:r>
          </a:p>
        </p:txBody>
      </p:sp>
    </p:spTree>
    <p:extLst>
      <p:ext uri="{BB962C8B-B14F-4D97-AF65-F5344CB8AC3E}">
        <p14:creationId xmlns:p14="http://schemas.microsoft.com/office/powerpoint/2010/main" val="3603008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Proportion of households by occupancy rating for bedrooms, Census 2021</a:t>
            </a:r>
          </a:p>
        </p:txBody>
      </p:sp>
      <p:sp>
        <p:nvSpPr>
          <p:cNvPr id="5" name="TextBox 4">
            <a:extLst>
              <a:ext uri="{FF2B5EF4-FFF2-40B4-BE49-F238E27FC236}">
                <a16:creationId xmlns:a16="http://schemas.microsoft.com/office/drawing/2014/main" id="{728DF015-4534-473E-9FE0-86D38C92B276}"/>
              </a:ext>
            </a:extLst>
          </p:cNvPr>
          <p:cNvSpPr txBox="1"/>
          <p:nvPr/>
        </p:nvSpPr>
        <p:spPr>
          <a:xfrm>
            <a:off x="266871" y="4887600"/>
            <a:ext cx="11658258"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households classed as having the right number of bedrooms for its occupants is 22.8% of total households in Cambridgeshire, ranging from 18.4% in South Cambridgeshire to 35.3% in Cambridge, and being 28.6% in Peterborough, compared to the East of England average of 25.2% and national average of 26.8%.</a:t>
            </a:r>
          </a:p>
          <a:p>
            <a:pPr marL="171450" indent="-171450">
              <a:buFont typeface="Arial" panose="020B0604020202020204" pitchFamily="34" charset="0"/>
              <a:buChar char="•"/>
            </a:pPr>
            <a:r>
              <a:rPr lang="en-GB" sz="1200" dirty="0">
                <a:solidFill>
                  <a:schemeClr val="accent1">
                    <a:lumMod val="75000"/>
                  </a:schemeClr>
                </a:solidFill>
              </a:rPr>
              <a:t>In Cambridgeshire 6,714 households (2.4% of total) had fewer bedrooms than required and so are classed as overcrowded, compared to 7,531 households (3.0% of total) in 2011, this is lower than the national figure of 4.3%. </a:t>
            </a:r>
          </a:p>
          <a:p>
            <a:pPr marL="171450" indent="-171450">
              <a:buFont typeface="Arial" panose="020B0604020202020204" pitchFamily="34" charset="0"/>
              <a:buChar char="•"/>
            </a:pPr>
            <a:r>
              <a:rPr lang="en-GB" sz="1200" dirty="0">
                <a:solidFill>
                  <a:schemeClr val="accent1">
                    <a:lumMod val="75000"/>
                  </a:schemeClr>
                </a:solidFill>
              </a:rPr>
              <a:t>Cambridge has the highest proportion of overcrowded households at 4.5% in Cambridgeshire.</a:t>
            </a:r>
          </a:p>
          <a:p>
            <a:pPr marL="171450" indent="-171450">
              <a:buFont typeface="Arial" panose="020B0604020202020204" pitchFamily="34" charset="0"/>
              <a:buChar char="•"/>
            </a:pPr>
            <a:r>
              <a:rPr lang="en-GB" sz="1200" dirty="0">
                <a:solidFill>
                  <a:schemeClr val="accent1">
                    <a:lumMod val="75000"/>
                  </a:schemeClr>
                </a:solidFill>
              </a:rPr>
              <a:t>In Peterborough 5,128 households (6.1%) had fewer bedrooms than required, compared to 3,807 (5.1%) in 2011.</a:t>
            </a:r>
          </a:p>
        </p:txBody>
      </p:sp>
      <p:sp>
        <p:nvSpPr>
          <p:cNvPr id="6" name="Content Placeholder 3">
            <a:extLst>
              <a:ext uri="{FF2B5EF4-FFF2-40B4-BE49-F238E27FC236}">
                <a16:creationId xmlns:a16="http://schemas.microsoft.com/office/drawing/2014/main" id="{EAEA5D1A-9FDD-4652-828D-03582FA2DF8F}"/>
              </a:ext>
            </a:extLst>
          </p:cNvPr>
          <p:cNvSpPr txBox="1">
            <a:spLocks/>
          </p:cNvSpPr>
          <p:nvPr/>
        </p:nvSpPr>
        <p:spPr>
          <a:xfrm>
            <a:off x="-1" y="400740"/>
            <a:ext cx="5829301" cy="5361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b="1" dirty="0">
              <a:cs typeface="Arial" panose="020B0604020202020204" pitchFamily="34" charset="0"/>
            </a:endParaRPr>
          </a:p>
        </p:txBody>
      </p:sp>
      <p:pic>
        <p:nvPicPr>
          <p:cNvPr id="7" name="Picture 6" descr="A horizontal bar chart to show for each district in Cambridgeshire and Peterborough the proportions of households which have an occupancy rating of 1 or more, an occupancy rating o zero, and an occupancy rating of -1 or less for Census 2021. Households with an occupancy rating of 1 or more account for between 60.2% of households in Cambridge and 80.2% in South Cambridgeshire. The proportion of households with an occupancy rating of zero range between 18.4% in South Cambridgeshire to 35.3% in Cambridge.">
            <a:extLst>
              <a:ext uri="{FF2B5EF4-FFF2-40B4-BE49-F238E27FC236}">
                <a16:creationId xmlns:a16="http://schemas.microsoft.com/office/drawing/2014/main" id="{A2D3F052-D934-42FD-AA21-E0563CEBD3DE}"/>
              </a:ext>
            </a:extLst>
          </p:cNvPr>
          <p:cNvPicPr>
            <a:picLocks noChangeAspect="1"/>
          </p:cNvPicPr>
          <p:nvPr/>
        </p:nvPicPr>
        <p:blipFill>
          <a:blip r:embed="rId3"/>
          <a:stretch>
            <a:fillRect/>
          </a:stretch>
        </p:blipFill>
        <p:spPr>
          <a:xfrm>
            <a:off x="0" y="803024"/>
            <a:ext cx="12192000" cy="3900535"/>
          </a:xfrm>
          <a:prstGeom prst="rect">
            <a:avLst/>
          </a:prstGeom>
        </p:spPr>
      </p:pic>
    </p:spTree>
    <p:extLst>
      <p:ext uri="{BB962C8B-B14F-4D97-AF65-F5344CB8AC3E}">
        <p14:creationId xmlns:p14="http://schemas.microsoft.com/office/powerpoint/2010/main" val="1943543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General Health, Census 2021</a:t>
            </a:r>
          </a:p>
        </p:txBody>
      </p:sp>
      <p:sp>
        <p:nvSpPr>
          <p:cNvPr id="5" name="TextBox 4">
            <a:extLst>
              <a:ext uri="{FF2B5EF4-FFF2-40B4-BE49-F238E27FC236}">
                <a16:creationId xmlns:a16="http://schemas.microsoft.com/office/drawing/2014/main" id="{728DF015-4534-473E-9FE0-86D38C92B276}"/>
              </a:ext>
            </a:extLst>
          </p:cNvPr>
          <p:cNvSpPr txBox="1"/>
          <p:nvPr/>
        </p:nvSpPr>
        <p:spPr>
          <a:xfrm>
            <a:off x="319087" y="5349137"/>
            <a:ext cx="11020425"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‘Good or very good’ health is reported most highly in South Cambridgeshire (85.9%) and East Cambridgeshire (84%), this is higher than England (81.7%) and the East of England (82.9%). </a:t>
            </a:r>
          </a:p>
          <a:p>
            <a:pPr marL="171450" indent="-171450">
              <a:buFont typeface="Arial" panose="020B0604020202020204" pitchFamily="34" charset="0"/>
              <a:buChar char="•"/>
            </a:pPr>
            <a:r>
              <a:rPr lang="en-GB" sz="1200" dirty="0">
                <a:solidFill>
                  <a:schemeClr val="accent1">
                    <a:lumMod val="75000"/>
                  </a:schemeClr>
                </a:solidFill>
              </a:rPr>
              <a:t>The lowest level of ‘good or very good’ health is reported in Fenland (79%) and Peterborough (79.3%).</a:t>
            </a:r>
          </a:p>
          <a:p>
            <a:pPr marL="171450" indent="-171450">
              <a:buFont typeface="Arial" panose="020B0604020202020204" pitchFamily="34" charset="0"/>
              <a:buChar char="•"/>
            </a:pPr>
            <a:r>
              <a:rPr lang="en-GB" sz="1200" dirty="0">
                <a:solidFill>
                  <a:schemeClr val="accent1">
                    <a:lumMod val="75000"/>
                  </a:schemeClr>
                </a:solidFill>
              </a:rPr>
              <a:t>‘Bad or very bad’ health is highest at 6% in both Fenland and Peterborough. This is higher than England 5.3% and the East of England 4.6%.</a:t>
            </a:r>
          </a:p>
          <a:p>
            <a:pPr marL="171450" indent="-171450">
              <a:buFont typeface="Arial" panose="020B0604020202020204" pitchFamily="34" charset="0"/>
              <a:buChar char="•"/>
            </a:pPr>
            <a:r>
              <a:rPr lang="en-GB" sz="1200" dirty="0">
                <a:solidFill>
                  <a:schemeClr val="accent1">
                    <a:lumMod val="75000"/>
                  </a:schemeClr>
                </a:solidFill>
              </a:rPr>
              <a:t>‘Bad or very bad’ health is lowest in South Cambridgeshire (3.4%) and East Cambridgeshire (3.9%).</a:t>
            </a:r>
          </a:p>
        </p:txBody>
      </p:sp>
      <p:sp>
        <p:nvSpPr>
          <p:cNvPr id="6" name="Content Placeholder 3">
            <a:extLst>
              <a:ext uri="{FF2B5EF4-FFF2-40B4-BE49-F238E27FC236}">
                <a16:creationId xmlns:a16="http://schemas.microsoft.com/office/drawing/2014/main" id="{EAEA5D1A-9FDD-4652-828D-03582FA2DF8F}"/>
              </a:ext>
            </a:extLst>
          </p:cNvPr>
          <p:cNvSpPr txBox="1">
            <a:spLocks/>
          </p:cNvSpPr>
          <p:nvPr/>
        </p:nvSpPr>
        <p:spPr>
          <a:xfrm>
            <a:off x="-1" y="400740"/>
            <a:ext cx="5829301" cy="5361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b="1" dirty="0">
              <a:cs typeface="Arial" panose="020B0604020202020204" pitchFamily="34" charset="0"/>
            </a:endParaRPr>
          </a:p>
        </p:txBody>
      </p:sp>
      <p:sp>
        <p:nvSpPr>
          <p:cNvPr id="10" name="Content Placeholder 3">
            <a:extLst>
              <a:ext uri="{FF2B5EF4-FFF2-40B4-BE49-F238E27FC236}">
                <a16:creationId xmlns:a16="http://schemas.microsoft.com/office/drawing/2014/main" id="{B1E89651-1C72-7B15-AADA-6B65B58F2061}"/>
              </a:ext>
            </a:extLst>
          </p:cNvPr>
          <p:cNvSpPr txBox="1">
            <a:spLocks/>
          </p:cNvSpPr>
          <p:nvPr/>
        </p:nvSpPr>
        <p:spPr>
          <a:xfrm>
            <a:off x="109441" y="433368"/>
            <a:ext cx="78725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General Health (Age standardised): % of population</a:t>
            </a:r>
          </a:p>
        </p:txBody>
      </p:sp>
      <p:pic>
        <p:nvPicPr>
          <p:cNvPr id="11" name="Picture 10" descr="Stacked bar chart to show by local authority, for Cambridgeshire, Peterborough, the East of England and England the age standardised percentage of residents by levels of general health, bad, very bad, fair, good or very good health for Census 2021. Fenland has the highest proportion of bad and very bad health and the lowest proportion of good and very good health. South Cambridgeshire had the highest proportion of good or very good health and the lowest proportion of bad or very bad health. ">
            <a:extLst>
              <a:ext uri="{FF2B5EF4-FFF2-40B4-BE49-F238E27FC236}">
                <a16:creationId xmlns:a16="http://schemas.microsoft.com/office/drawing/2014/main" id="{8ED1954A-6AFB-36F2-E409-802E292C5D44}"/>
              </a:ext>
            </a:extLst>
          </p:cNvPr>
          <p:cNvPicPr>
            <a:picLocks noChangeAspect="1"/>
          </p:cNvPicPr>
          <p:nvPr/>
        </p:nvPicPr>
        <p:blipFill>
          <a:blip r:embed="rId3"/>
          <a:stretch>
            <a:fillRect/>
          </a:stretch>
        </p:blipFill>
        <p:spPr>
          <a:xfrm>
            <a:off x="319087" y="807921"/>
            <a:ext cx="11020425" cy="4314138"/>
          </a:xfrm>
          <a:prstGeom prst="rect">
            <a:avLst/>
          </a:prstGeom>
        </p:spPr>
      </p:pic>
      <p:sp>
        <p:nvSpPr>
          <p:cNvPr id="12" name="Rectangle 11">
            <a:extLst>
              <a:ext uri="{FF2B5EF4-FFF2-40B4-BE49-F238E27FC236}">
                <a16:creationId xmlns:a16="http://schemas.microsoft.com/office/drawing/2014/main" id="{D0219006-8668-3FB4-B5C8-D7B128662627}"/>
              </a:ext>
            </a:extLst>
          </p:cNvPr>
          <p:cNvSpPr/>
          <p:nvPr/>
        </p:nvSpPr>
        <p:spPr>
          <a:xfrm>
            <a:off x="581025" y="2143125"/>
            <a:ext cx="10968133" cy="3168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130ED43-9594-E36A-F9D0-6AAC7722D64A}"/>
              </a:ext>
            </a:extLst>
          </p:cNvPr>
          <p:cNvSpPr/>
          <p:nvPr/>
        </p:nvSpPr>
        <p:spPr>
          <a:xfrm>
            <a:off x="581025" y="1744019"/>
            <a:ext cx="10968133" cy="3168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8952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Disability, Census 2021</a:t>
            </a:r>
          </a:p>
        </p:txBody>
      </p:sp>
      <p:sp>
        <p:nvSpPr>
          <p:cNvPr id="5" name="TextBox 4">
            <a:extLst>
              <a:ext uri="{FF2B5EF4-FFF2-40B4-BE49-F238E27FC236}">
                <a16:creationId xmlns:a16="http://schemas.microsoft.com/office/drawing/2014/main" id="{728DF015-4534-473E-9FE0-86D38C92B276}"/>
              </a:ext>
            </a:extLst>
          </p:cNvPr>
          <p:cNvSpPr txBox="1"/>
          <p:nvPr/>
        </p:nvSpPr>
        <p:spPr>
          <a:xfrm>
            <a:off x="319087" y="5349137"/>
            <a:ext cx="11020425"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Cambridgeshire, 16.4% of residents report as being disabled, this is lower than East of England (16.6%) and England (17.7%).</a:t>
            </a:r>
          </a:p>
          <a:p>
            <a:pPr marL="171450" indent="-171450">
              <a:buFont typeface="Arial" panose="020B0604020202020204" pitchFamily="34" charset="0"/>
              <a:buChar char="•"/>
            </a:pPr>
            <a:r>
              <a:rPr lang="en-GB" sz="1200" dirty="0">
                <a:solidFill>
                  <a:schemeClr val="accent1">
                    <a:lumMod val="75000"/>
                  </a:schemeClr>
                </a:solidFill>
              </a:rPr>
              <a:t>South Cambridgeshire has the lowest proportion of residents reporting as disabled with 14.8%. East Cambridgeshire (15.9%) also has a lower proportion than the East of England and England.</a:t>
            </a:r>
          </a:p>
          <a:p>
            <a:pPr marL="171450" indent="-171450">
              <a:buFont typeface="Arial" panose="020B0604020202020204" pitchFamily="34" charset="0"/>
              <a:buChar char="•"/>
            </a:pPr>
            <a:r>
              <a:rPr lang="en-GB" sz="1200" dirty="0">
                <a:solidFill>
                  <a:schemeClr val="accent1">
                    <a:lumMod val="75000"/>
                  </a:schemeClr>
                </a:solidFill>
              </a:rPr>
              <a:t>Huntingdonshire (16.7%), Peterborough (18.3%) and Fenland (19.6%) have a higher proportion than the East of England and England. </a:t>
            </a:r>
          </a:p>
        </p:txBody>
      </p:sp>
      <p:sp>
        <p:nvSpPr>
          <p:cNvPr id="6" name="Content Placeholder 3">
            <a:extLst>
              <a:ext uri="{FF2B5EF4-FFF2-40B4-BE49-F238E27FC236}">
                <a16:creationId xmlns:a16="http://schemas.microsoft.com/office/drawing/2014/main" id="{EAEA5D1A-9FDD-4652-828D-03582FA2DF8F}"/>
              </a:ext>
            </a:extLst>
          </p:cNvPr>
          <p:cNvSpPr txBox="1">
            <a:spLocks/>
          </p:cNvSpPr>
          <p:nvPr/>
        </p:nvSpPr>
        <p:spPr>
          <a:xfrm>
            <a:off x="-1" y="400740"/>
            <a:ext cx="5829301" cy="5361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b="1" dirty="0">
              <a:cs typeface="Arial" panose="020B0604020202020204" pitchFamily="34" charset="0"/>
            </a:endParaRPr>
          </a:p>
        </p:txBody>
      </p:sp>
      <p:sp>
        <p:nvSpPr>
          <p:cNvPr id="10" name="Content Placeholder 3">
            <a:extLst>
              <a:ext uri="{FF2B5EF4-FFF2-40B4-BE49-F238E27FC236}">
                <a16:creationId xmlns:a16="http://schemas.microsoft.com/office/drawing/2014/main" id="{B1E89651-1C72-7B15-AADA-6B65B58F2061}"/>
              </a:ext>
            </a:extLst>
          </p:cNvPr>
          <p:cNvSpPr txBox="1">
            <a:spLocks/>
          </p:cNvSpPr>
          <p:nvPr/>
        </p:nvSpPr>
        <p:spPr>
          <a:xfrm>
            <a:off x="109441" y="433368"/>
            <a:ext cx="78725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Disability (Age standardised): % of population</a:t>
            </a:r>
          </a:p>
        </p:txBody>
      </p:sp>
      <p:pic>
        <p:nvPicPr>
          <p:cNvPr id="2" name="Picture 1" descr="Stacked bar chart to show the age standardised proportions of those with a disability, showing proportions disabled and activities are limited a lot, disabled and activities limited a little and not disabled, for districts, Cambridgeshire, Cambridgeshire and Peterborough and England. The chart shows South Cambridgeshire has the lowest proportion disabled and Fenland the highest proportion. ">
            <a:extLst>
              <a:ext uri="{FF2B5EF4-FFF2-40B4-BE49-F238E27FC236}">
                <a16:creationId xmlns:a16="http://schemas.microsoft.com/office/drawing/2014/main" id="{17DA5193-77D9-9B53-44E8-3390991CB84C}"/>
              </a:ext>
            </a:extLst>
          </p:cNvPr>
          <p:cNvPicPr>
            <a:picLocks noChangeAspect="1"/>
          </p:cNvPicPr>
          <p:nvPr/>
        </p:nvPicPr>
        <p:blipFill>
          <a:blip r:embed="rId3"/>
          <a:stretch>
            <a:fillRect/>
          </a:stretch>
        </p:blipFill>
        <p:spPr>
          <a:xfrm>
            <a:off x="0" y="815547"/>
            <a:ext cx="12192000" cy="4417093"/>
          </a:xfrm>
          <a:prstGeom prst="rect">
            <a:avLst/>
          </a:prstGeom>
        </p:spPr>
      </p:pic>
      <p:sp>
        <p:nvSpPr>
          <p:cNvPr id="4" name="Rectangle 3">
            <a:extLst>
              <a:ext uri="{FF2B5EF4-FFF2-40B4-BE49-F238E27FC236}">
                <a16:creationId xmlns:a16="http://schemas.microsoft.com/office/drawing/2014/main" id="{035AB78C-A214-FE65-0613-FD4DDB959595}"/>
              </a:ext>
            </a:extLst>
          </p:cNvPr>
          <p:cNvSpPr/>
          <p:nvPr/>
        </p:nvSpPr>
        <p:spPr>
          <a:xfrm>
            <a:off x="109441" y="3489963"/>
            <a:ext cx="11960639" cy="3168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1EB6BDD3-3241-6061-99D4-DE9AE1748495}"/>
              </a:ext>
            </a:extLst>
          </p:cNvPr>
          <p:cNvSpPr/>
          <p:nvPr/>
        </p:nvSpPr>
        <p:spPr>
          <a:xfrm>
            <a:off x="109441" y="2674416"/>
            <a:ext cx="11960639" cy="3168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7357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Disability, Census 2021</a:t>
            </a:r>
          </a:p>
        </p:txBody>
      </p:sp>
      <p:sp>
        <p:nvSpPr>
          <p:cNvPr id="5" name="TextBox 4">
            <a:extLst>
              <a:ext uri="{FF2B5EF4-FFF2-40B4-BE49-F238E27FC236}">
                <a16:creationId xmlns:a16="http://schemas.microsoft.com/office/drawing/2014/main" id="{728DF015-4534-473E-9FE0-86D38C92B276}"/>
              </a:ext>
            </a:extLst>
          </p:cNvPr>
          <p:cNvSpPr txBox="1"/>
          <p:nvPr/>
        </p:nvSpPr>
        <p:spPr>
          <a:xfrm>
            <a:off x="1176240" y="5667081"/>
            <a:ext cx="7262717" cy="646331"/>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Fenland has the highest proportion of homes with at least 1 disabled person resident (35.7%).</a:t>
            </a:r>
          </a:p>
          <a:p>
            <a:pPr marL="171450" indent="-171450">
              <a:buFont typeface="Arial" panose="020B0604020202020204" pitchFamily="34" charset="0"/>
              <a:buChar char="•"/>
            </a:pPr>
            <a:r>
              <a:rPr lang="en-GB" sz="1200" dirty="0">
                <a:solidFill>
                  <a:schemeClr val="accent1">
                    <a:lumMod val="75000"/>
                  </a:schemeClr>
                </a:solidFill>
              </a:rPr>
              <a:t>Fenland is the only area with a higher proportion than England.</a:t>
            </a:r>
          </a:p>
          <a:p>
            <a:pPr marL="171450" indent="-171450">
              <a:buFont typeface="Arial" panose="020B0604020202020204" pitchFamily="34" charset="0"/>
              <a:buChar char="•"/>
            </a:pPr>
            <a:endParaRPr lang="en-GB" sz="1200" dirty="0">
              <a:solidFill>
                <a:schemeClr val="accent1">
                  <a:lumMod val="75000"/>
                </a:schemeClr>
              </a:solidFill>
            </a:endParaRPr>
          </a:p>
        </p:txBody>
      </p:sp>
      <p:sp>
        <p:nvSpPr>
          <p:cNvPr id="6" name="Content Placeholder 3">
            <a:extLst>
              <a:ext uri="{FF2B5EF4-FFF2-40B4-BE49-F238E27FC236}">
                <a16:creationId xmlns:a16="http://schemas.microsoft.com/office/drawing/2014/main" id="{EAEA5D1A-9FDD-4652-828D-03582FA2DF8F}"/>
              </a:ext>
            </a:extLst>
          </p:cNvPr>
          <p:cNvSpPr txBox="1">
            <a:spLocks/>
          </p:cNvSpPr>
          <p:nvPr/>
        </p:nvSpPr>
        <p:spPr>
          <a:xfrm>
            <a:off x="-1" y="400740"/>
            <a:ext cx="5829301" cy="5361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b="1" dirty="0">
              <a:cs typeface="Arial" panose="020B0604020202020204" pitchFamily="34" charset="0"/>
            </a:endParaRPr>
          </a:p>
        </p:txBody>
      </p:sp>
      <p:sp>
        <p:nvSpPr>
          <p:cNvPr id="10" name="Content Placeholder 3">
            <a:extLst>
              <a:ext uri="{FF2B5EF4-FFF2-40B4-BE49-F238E27FC236}">
                <a16:creationId xmlns:a16="http://schemas.microsoft.com/office/drawing/2014/main" id="{B1E89651-1C72-7B15-AADA-6B65B58F2061}"/>
              </a:ext>
            </a:extLst>
          </p:cNvPr>
          <p:cNvSpPr txBox="1">
            <a:spLocks/>
          </p:cNvSpPr>
          <p:nvPr/>
        </p:nvSpPr>
        <p:spPr>
          <a:xfrm>
            <a:off x="109441" y="433368"/>
            <a:ext cx="78725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Number of disabled people in households</a:t>
            </a:r>
          </a:p>
        </p:txBody>
      </p:sp>
      <p:pic>
        <p:nvPicPr>
          <p:cNvPr id="9" name="Picture 8" descr="Stacked bar chart to show the proportions of households with residents: with no disability, at least 1 disabled person, and 2 or more disabled people, for districts, Cambridgeshire, Cambridgeshire and Peterborough, East of England and England. The chart shows Fenland and Peterborough have higher proportions of households with 2 or more disabled people than the England average. Cambridge has the highest proportion with no disabled people in households.">
            <a:extLst>
              <a:ext uri="{FF2B5EF4-FFF2-40B4-BE49-F238E27FC236}">
                <a16:creationId xmlns:a16="http://schemas.microsoft.com/office/drawing/2014/main" id="{A7727493-E533-28FA-32A2-8CFEBD1EF2C3}"/>
              </a:ext>
            </a:extLst>
          </p:cNvPr>
          <p:cNvPicPr>
            <a:picLocks noChangeAspect="1"/>
          </p:cNvPicPr>
          <p:nvPr/>
        </p:nvPicPr>
        <p:blipFill>
          <a:blip r:embed="rId3"/>
          <a:stretch>
            <a:fillRect/>
          </a:stretch>
        </p:blipFill>
        <p:spPr>
          <a:xfrm>
            <a:off x="1176240" y="772171"/>
            <a:ext cx="8772904" cy="4651651"/>
          </a:xfrm>
          <a:prstGeom prst="rect">
            <a:avLst/>
          </a:prstGeom>
        </p:spPr>
      </p:pic>
      <p:sp>
        <p:nvSpPr>
          <p:cNvPr id="11" name="Rectangle 10">
            <a:extLst>
              <a:ext uri="{FF2B5EF4-FFF2-40B4-BE49-F238E27FC236}">
                <a16:creationId xmlns:a16="http://schemas.microsoft.com/office/drawing/2014/main" id="{33A84F1F-BA69-5C6E-5BCE-D389EC0301A8}"/>
              </a:ext>
            </a:extLst>
          </p:cNvPr>
          <p:cNvSpPr/>
          <p:nvPr/>
        </p:nvSpPr>
        <p:spPr>
          <a:xfrm>
            <a:off x="1176241" y="3943079"/>
            <a:ext cx="8772902" cy="3168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580FFB7-56A0-8C16-3744-3173C8F9B07B}"/>
              </a:ext>
            </a:extLst>
          </p:cNvPr>
          <p:cNvSpPr/>
          <p:nvPr/>
        </p:nvSpPr>
        <p:spPr>
          <a:xfrm>
            <a:off x="1176240" y="3192332"/>
            <a:ext cx="8772904" cy="3168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1602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431249" y="0"/>
            <a:ext cx="5732060" cy="6858000"/>
          </a:xfrm>
          <a:prstGeom prst="rect">
            <a:avLst/>
          </a:prstGeom>
          <a:solidFill>
            <a:schemeClr val="bg1"/>
          </a:solidFill>
        </p:spPr>
      </p:pic>
      <p:sp>
        <p:nvSpPr>
          <p:cNvPr id="9" name="TextBox 8"/>
          <p:cNvSpPr txBox="1"/>
          <p:nvPr/>
        </p:nvSpPr>
        <p:spPr>
          <a:xfrm>
            <a:off x="110113" y="1531154"/>
            <a:ext cx="559769" cy="276999"/>
          </a:xfrm>
          <a:prstGeom prst="rect">
            <a:avLst/>
          </a:prstGeom>
          <a:noFill/>
        </p:spPr>
        <p:txBody>
          <a:bodyPr wrap="none" rtlCol="0">
            <a:spAutoFit/>
          </a:bodyPr>
          <a:lstStyle/>
          <a:p>
            <a:r>
              <a:rPr lang="en-GB" sz="1200" b="1" dirty="0">
                <a:solidFill>
                  <a:schemeClr val="accent1">
                    <a:lumMod val="75000"/>
                  </a:schemeClr>
                </a:solidFill>
                <a:latin typeface="Arial" panose="020B0604020202020204" pitchFamily="34" charset="0"/>
                <a:cs typeface="Arial" panose="020B0604020202020204" pitchFamily="34" charset="0"/>
              </a:rPr>
              <a:t>Key: </a:t>
            </a:r>
          </a:p>
        </p:txBody>
      </p:sp>
      <p:sp>
        <p:nvSpPr>
          <p:cNvPr id="5" name="TextBox 4"/>
          <p:cNvSpPr txBox="1"/>
          <p:nvPr/>
        </p:nvSpPr>
        <p:spPr>
          <a:xfrm>
            <a:off x="6431249" y="0"/>
            <a:ext cx="2703226" cy="523220"/>
          </a:xfrm>
          <a:prstGeom prst="rect">
            <a:avLst/>
          </a:prstGeom>
          <a:noFill/>
        </p:spPr>
        <p:txBody>
          <a:bodyPr wrap="square" rtlCol="0">
            <a:spAutoFit/>
          </a:bodyPr>
          <a:lstStyle/>
          <a:p>
            <a:r>
              <a:rPr lang="en-GB" sz="1400" b="1">
                <a:solidFill>
                  <a:schemeClr val="accent1">
                    <a:lumMod val="75000"/>
                  </a:schemeClr>
                </a:solidFill>
                <a:latin typeface="Arial" panose="020B0604020202020204" pitchFamily="34" charset="0"/>
                <a:cs typeface="Arial" panose="020B0604020202020204" pitchFamily="34" charset="0"/>
              </a:rPr>
              <a:t>Map of Cambridgeshire </a:t>
            </a:r>
          </a:p>
          <a:p>
            <a:r>
              <a:rPr lang="en-GB" sz="1400" b="1">
                <a:solidFill>
                  <a:schemeClr val="accent1">
                    <a:lumMod val="75000"/>
                  </a:schemeClr>
                </a:solidFill>
                <a:latin typeface="Arial" panose="020B0604020202020204" pitchFamily="34" charset="0"/>
                <a:cs typeface="Arial" panose="020B0604020202020204" pitchFamily="34" charset="0"/>
              </a:rPr>
              <a:t>and Peterborough  </a:t>
            </a:r>
          </a:p>
        </p:txBody>
      </p:sp>
      <p:sp>
        <p:nvSpPr>
          <p:cNvPr id="6" name="TextBox 5"/>
          <p:cNvSpPr txBox="1"/>
          <p:nvPr/>
        </p:nvSpPr>
        <p:spPr>
          <a:xfrm>
            <a:off x="-8189" y="1206812"/>
            <a:ext cx="3081293" cy="276999"/>
          </a:xfrm>
          <a:prstGeom prst="rect">
            <a:avLst/>
          </a:prstGeom>
          <a:noFill/>
        </p:spPr>
        <p:txBody>
          <a:bodyPr wrap="none" rtlCol="0">
            <a:spAutoFit/>
          </a:bodyPr>
          <a:lstStyle/>
          <a:p>
            <a:r>
              <a:rPr lang="en-GB" sz="1200" b="1" dirty="0">
                <a:solidFill>
                  <a:schemeClr val="accent1">
                    <a:lumMod val="75000"/>
                  </a:schemeClr>
                </a:solidFill>
                <a:latin typeface="Arial" panose="020B0604020202020204" pitchFamily="34" charset="0"/>
                <a:cs typeface="Arial" panose="020B0604020202020204" pitchFamily="34" charset="0"/>
              </a:rPr>
              <a:t>Colour coding and abbreviations used</a:t>
            </a:r>
            <a:r>
              <a:rPr lang="en-GB" sz="1200" dirty="0">
                <a:solidFill>
                  <a:schemeClr val="accent1">
                    <a:lumMod val="75000"/>
                  </a:schemeClr>
                </a:solidFill>
                <a:latin typeface="Arial" panose="020B0604020202020204" pitchFamily="34" charset="0"/>
                <a:cs typeface="Arial" panose="020B0604020202020204" pitchFamily="34" charset="0"/>
              </a:rPr>
              <a:t>: </a:t>
            </a:r>
          </a:p>
        </p:txBody>
      </p:sp>
      <p:sp>
        <p:nvSpPr>
          <p:cNvPr id="2" name="Rectangle 1"/>
          <p:cNvSpPr/>
          <p:nvPr/>
        </p:nvSpPr>
        <p:spPr>
          <a:xfrm>
            <a:off x="-1" y="404379"/>
            <a:ext cx="6353175" cy="461665"/>
          </a:xfrm>
          <a:prstGeom prst="rect">
            <a:avLst/>
          </a:prstGeom>
        </p:spPr>
        <p:txBody>
          <a:bodyPr wrap="square">
            <a:spAutoFit/>
          </a:bodyPr>
          <a:lstStyle/>
          <a:p>
            <a:pPr lvl="0">
              <a:defRPr/>
            </a:pPr>
            <a:r>
              <a:rPr lang="en-GB" sz="1200" dirty="0">
                <a:solidFill>
                  <a:schemeClr val="accent1">
                    <a:lumMod val="75000"/>
                  </a:schemeClr>
                </a:solidFill>
                <a:latin typeface="Arial" panose="020B0604020202020204" pitchFamily="34" charset="0"/>
                <a:cs typeface="Arial" panose="020B0604020202020204" pitchFamily="34" charset="0"/>
              </a:rPr>
              <a:t>This data pack has been produced on population factors to support the Cambridgeshire and Peterborough all age mental health and learning disabilities needs assessment.</a:t>
            </a:r>
            <a:endParaRPr lang="en-GB" sz="1200" dirty="0">
              <a:solidFill>
                <a:schemeClr val="accent5"/>
              </a:solidFill>
              <a:latin typeface="Arial" panose="020B0604020202020204" pitchFamily="34" charset="0"/>
              <a:cs typeface="Arial" panose="020B0604020202020204" pitchFamily="34" charset="0"/>
            </a:endParaRPr>
          </a:p>
        </p:txBody>
      </p:sp>
      <p:sp>
        <p:nvSpPr>
          <p:cNvPr id="10" name="Rectangle 9"/>
          <p:cNvSpPr/>
          <p:nvPr/>
        </p:nvSpPr>
        <p:spPr>
          <a:xfrm>
            <a:off x="-8189" y="0"/>
            <a:ext cx="6439438" cy="307731"/>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400" b="1">
                <a:latin typeface="Arial" panose="020B0604020202020204" pitchFamily="34" charset="0"/>
                <a:cs typeface="Arial" panose="020B0604020202020204" pitchFamily="34" charset="0"/>
              </a:rPr>
              <a:t>Introduction</a:t>
            </a:r>
          </a:p>
        </p:txBody>
      </p:sp>
      <p:cxnSp>
        <p:nvCxnSpPr>
          <p:cNvPr id="7" name="Straight Connector 6"/>
          <p:cNvCxnSpPr/>
          <p:nvPr/>
        </p:nvCxnSpPr>
        <p:spPr>
          <a:xfrm flipV="1">
            <a:off x="0" y="1155858"/>
            <a:ext cx="6439438" cy="87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AA8632A-3BA4-4D17-97E5-CDA7CA11D910}"/>
              </a:ext>
            </a:extLst>
          </p:cNvPr>
          <p:cNvGraphicFramePr>
            <a:graphicFrameLocks noGrp="1"/>
          </p:cNvGraphicFramePr>
          <p:nvPr/>
        </p:nvGraphicFramePr>
        <p:xfrm>
          <a:off x="110113" y="1949009"/>
          <a:ext cx="6132945" cy="785163"/>
        </p:xfrm>
        <a:graphic>
          <a:graphicData uri="http://schemas.openxmlformats.org/drawingml/2006/table">
            <a:tbl>
              <a:tblPr firstRow="1" bandRow="1">
                <a:tableStyleId>{5C22544A-7EE6-4342-B048-85BDC9FD1C3A}</a:tableStyleId>
              </a:tblPr>
              <a:tblGrid>
                <a:gridCol w="1032075">
                  <a:extLst>
                    <a:ext uri="{9D8B030D-6E8A-4147-A177-3AD203B41FA5}">
                      <a16:colId xmlns:a16="http://schemas.microsoft.com/office/drawing/2014/main" val="2752985453"/>
                    </a:ext>
                  </a:extLst>
                </a:gridCol>
                <a:gridCol w="5100870">
                  <a:extLst>
                    <a:ext uri="{9D8B030D-6E8A-4147-A177-3AD203B41FA5}">
                      <a16:colId xmlns:a16="http://schemas.microsoft.com/office/drawing/2014/main" val="3427224947"/>
                    </a:ext>
                  </a:extLst>
                </a:gridCol>
              </a:tblGrid>
              <a:tr h="206913">
                <a:tc>
                  <a:txBody>
                    <a:bodyPr/>
                    <a:lstStyle/>
                    <a:p>
                      <a:endParaRPr lang="en-GB" sz="11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Statistically significantly worse</a:t>
                      </a:r>
                      <a:r>
                        <a:rPr lang="en-GB" sz="1100" b="0" baseline="0" dirty="0">
                          <a:solidFill>
                            <a:schemeClr val="accent1">
                              <a:lumMod val="75000"/>
                            </a:schemeClr>
                          </a:solidFill>
                          <a:latin typeface="Arial" panose="020B0604020202020204" pitchFamily="34" charset="0"/>
                          <a:cs typeface="Arial" panose="020B0604020202020204" pitchFamily="34" charset="0"/>
                        </a:rPr>
                        <a:t> than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634610"/>
                  </a:ext>
                </a:extLst>
              </a:tr>
              <a:tr h="199987">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Statistically</a:t>
                      </a:r>
                      <a:r>
                        <a:rPr lang="en-GB" sz="1100" b="0" baseline="0" dirty="0">
                          <a:solidFill>
                            <a:schemeClr val="accent1">
                              <a:lumMod val="75000"/>
                            </a:schemeClr>
                          </a:solidFill>
                          <a:latin typeface="Arial" panose="020B0604020202020204" pitchFamily="34" charset="0"/>
                          <a:cs typeface="Arial" panose="020B0604020202020204" pitchFamily="34" charset="0"/>
                        </a:rPr>
                        <a:t> similar to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3035704"/>
                  </a:ext>
                </a:extLst>
              </a:tr>
              <a:tr h="267003">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Statistically significantly</a:t>
                      </a:r>
                      <a:r>
                        <a:rPr lang="en-GB" sz="1100" b="0" baseline="0" dirty="0">
                          <a:solidFill>
                            <a:schemeClr val="accent1">
                              <a:lumMod val="75000"/>
                            </a:schemeClr>
                          </a:solidFill>
                          <a:latin typeface="Arial" panose="020B0604020202020204" pitchFamily="34" charset="0"/>
                          <a:cs typeface="Arial" panose="020B0604020202020204" pitchFamily="34" charset="0"/>
                        </a:rPr>
                        <a:t> better than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9514160"/>
                  </a:ext>
                </a:extLst>
              </a:tr>
            </a:tbl>
          </a:graphicData>
        </a:graphic>
      </p:graphicFrame>
      <p:graphicFrame>
        <p:nvGraphicFramePr>
          <p:cNvPr id="12" name="Table 12">
            <a:extLst>
              <a:ext uri="{FF2B5EF4-FFF2-40B4-BE49-F238E27FC236}">
                <a16:creationId xmlns:a16="http://schemas.microsoft.com/office/drawing/2014/main" id="{CCA6B22A-4257-4274-934F-CE51521F2BD3}"/>
              </a:ext>
            </a:extLst>
          </p:cNvPr>
          <p:cNvGraphicFramePr>
            <a:graphicFrameLocks noGrp="1"/>
          </p:cNvGraphicFramePr>
          <p:nvPr>
            <p:extLst>
              <p:ext uri="{D42A27DB-BD31-4B8C-83A1-F6EECF244321}">
                <p14:modId xmlns:p14="http://schemas.microsoft.com/office/powerpoint/2010/main" val="1542239114"/>
              </p:ext>
            </p:extLst>
          </p:nvPr>
        </p:nvGraphicFramePr>
        <p:xfrm>
          <a:off x="110113" y="3196729"/>
          <a:ext cx="5732060" cy="2225040"/>
        </p:xfrm>
        <a:graphic>
          <a:graphicData uri="http://schemas.openxmlformats.org/drawingml/2006/table">
            <a:tbl>
              <a:tblPr firstRow="1" bandRow="1">
                <a:tableStyleId>{5C22544A-7EE6-4342-B048-85BDC9FD1C3A}</a:tableStyleId>
              </a:tblPr>
              <a:tblGrid>
                <a:gridCol w="961457">
                  <a:extLst>
                    <a:ext uri="{9D8B030D-6E8A-4147-A177-3AD203B41FA5}">
                      <a16:colId xmlns:a16="http://schemas.microsoft.com/office/drawing/2014/main" val="231913739"/>
                    </a:ext>
                  </a:extLst>
                </a:gridCol>
                <a:gridCol w="4770603">
                  <a:extLst>
                    <a:ext uri="{9D8B030D-6E8A-4147-A177-3AD203B41FA5}">
                      <a16:colId xmlns:a16="http://schemas.microsoft.com/office/drawing/2014/main" val="2513781709"/>
                    </a:ext>
                  </a:extLst>
                </a:gridCol>
              </a:tblGrid>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CCC</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Cambridgeshire County Council</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53209362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OHID</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Office for Health Improvement and Disparities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71802183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ONS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Office for National Statistics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26091826"/>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APS </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Annual Population Survey</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742495714"/>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DfE</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Department for Education</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877979669"/>
                  </a:ext>
                </a:extLst>
              </a:tr>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QOF</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Quality and Outcomes Framework</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215754205"/>
                  </a:ext>
                </a:extLst>
              </a:tr>
            </a:tbl>
          </a:graphicData>
        </a:graphic>
      </p:graphicFrame>
    </p:spTree>
    <p:extLst>
      <p:ext uri="{BB962C8B-B14F-4D97-AF65-F5344CB8AC3E}">
        <p14:creationId xmlns:p14="http://schemas.microsoft.com/office/powerpoint/2010/main" val="1260468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Unpaid care, Census 2021</a:t>
            </a:r>
          </a:p>
        </p:txBody>
      </p:sp>
      <p:sp>
        <p:nvSpPr>
          <p:cNvPr id="5" name="TextBox 4">
            <a:extLst>
              <a:ext uri="{FF2B5EF4-FFF2-40B4-BE49-F238E27FC236}">
                <a16:creationId xmlns:a16="http://schemas.microsoft.com/office/drawing/2014/main" id="{728DF015-4534-473E-9FE0-86D38C92B276}"/>
              </a:ext>
            </a:extLst>
          </p:cNvPr>
          <p:cNvSpPr txBox="1"/>
          <p:nvPr/>
        </p:nvSpPr>
        <p:spPr>
          <a:xfrm>
            <a:off x="447675" y="4569094"/>
            <a:ext cx="10096500"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residents providing no unpaid care has risen from 2011 to 2021 across all areas of Cambridgeshire and Peterborough.</a:t>
            </a:r>
          </a:p>
          <a:p>
            <a:pPr marL="171450" indent="-171450">
              <a:buFont typeface="Arial" panose="020B0604020202020204" pitchFamily="34" charset="0"/>
              <a:buChar char="•"/>
            </a:pPr>
            <a:r>
              <a:rPr lang="en-GB" sz="1200" dirty="0">
                <a:solidFill>
                  <a:schemeClr val="accent1">
                    <a:lumMod val="75000"/>
                  </a:schemeClr>
                </a:solidFill>
              </a:rPr>
              <a:t>Breakdown of those providing unpaid care shows an unexpected increase in number of residents providing more hours of care in 2021 than in 2011. </a:t>
            </a:r>
          </a:p>
          <a:p>
            <a:pPr marL="171450" indent="-171450">
              <a:buFont typeface="Arial" panose="020B0604020202020204" pitchFamily="34" charset="0"/>
              <a:buChar char="•"/>
            </a:pPr>
            <a:r>
              <a:rPr lang="en-GB" sz="1200" dirty="0">
                <a:solidFill>
                  <a:schemeClr val="accent1">
                    <a:lumMod val="75000"/>
                  </a:schemeClr>
                </a:solidFill>
              </a:rPr>
              <a:t>These trends are seen in the East of England and nationally.</a:t>
            </a:r>
          </a:p>
          <a:p>
            <a:pPr marL="171450" indent="-171450">
              <a:buFont typeface="Arial" panose="020B0604020202020204" pitchFamily="34" charset="0"/>
              <a:buChar char="•"/>
            </a:pPr>
            <a:endParaRPr lang="en-GB" sz="1200" dirty="0">
              <a:solidFill>
                <a:schemeClr val="accent1">
                  <a:lumMod val="75000"/>
                </a:schemeClr>
              </a:solidFill>
            </a:endParaRPr>
          </a:p>
        </p:txBody>
      </p:sp>
      <p:sp>
        <p:nvSpPr>
          <p:cNvPr id="6" name="Content Placeholder 3">
            <a:extLst>
              <a:ext uri="{FF2B5EF4-FFF2-40B4-BE49-F238E27FC236}">
                <a16:creationId xmlns:a16="http://schemas.microsoft.com/office/drawing/2014/main" id="{EAEA5D1A-9FDD-4652-828D-03582FA2DF8F}"/>
              </a:ext>
            </a:extLst>
          </p:cNvPr>
          <p:cNvSpPr txBox="1">
            <a:spLocks/>
          </p:cNvSpPr>
          <p:nvPr/>
        </p:nvSpPr>
        <p:spPr>
          <a:xfrm>
            <a:off x="-1" y="400740"/>
            <a:ext cx="5829301" cy="5361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b="1" dirty="0">
              <a:cs typeface="Arial" panose="020B0604020202020204" pitchFamily="34" charset="0"/>
            </a:endParaRPr>
          </a:p>
        </p:txBody>
      </p:sp>
      <p:sp>
        <p:nvSpPr>
          <p:cNvPr id="10" name="Content Placeholder 3">
            <a:extLst>
              <a:ext uri="{FF2B5EF4-FFF2-40B4-BE49-F238E27FC236}">
                <a16:creationId xmlns:a16="http://schemas.microsoft.com/office/drawing/2014/main" id="{B1E89651-1C72-7B15-AADA-6B65B58F2061}"/>
              </a:ext>
            </a:extLst>
          </p:cNvPr>
          <p:cNvSpPr txBox="1">
            <a:spLocks/>
          </p:cNvSpPr>
          <p:nvPr/>
        </p:nvSpPr>
        <p:spPr>
          <a:xfrm>
            <a:off x="109441" y="433368"/>
            <a:ext cx="12070080"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Unpaid care (non age standardised)</a:t>
            </a:r>
          </a:p>
        </p:txBody>
      </p:sp>
      <p:graphicFrame>
        <p:nvGraphicFramePr>
          <p:cNvPr id="2" name="Table 1">
            <a:extLst>
              <a:ext uri="{FF2B5EF4-FFF2-40B4-BE49-F238E27FC236}">
                <a16:creationId xmlns:a16="http://schemas.microsoft.com/office/drawing/2014/main" id="{8FDD103A-7842-E05E-C688-8F0FDE79AD88}"/>
              </a:ext>
            </a:extLst>
          </p:cNvPr>
          <p:cNvGraphicFramePr>
            <a:graphicFrameLocks noGrp="1"/>
          </p:cNvGraphicFramePr>
          <p:nvPr>
            <p:extLst>
              <p:ext uri="{D42A27DB-BD31-4B8C-83A1-F6EECF244321}">
                <p14:modId xmlns:p14="http://schemas.microsoft.com/office/powerpoint/2010/main" val="2621825252"/>
              </p:ext>
            </p:extLst>
          </p:nvPr>
        </p:nvGraphicFramePr>
        <p:xfrm>
          <a:off x="87796" y="1095375"/>
          <a:ext cx="12016408" cy="2951920"/>
        </p:xfrm>
        <a:graphic>
          <a:graphicData uri="http://schemas.openxmlformats.org/drawingml/2006/table">
            <a:tbl>
              <a:tblPr/>
              <a:tblGrid>
                <a:gridCol w="1881135">
                  <a:extLst>
                    <a:ext uri="{9D8B030D-6E8A-4147-A177-3AD203B41FA5}">
                      <a16:colId xmlns:a16="http://schemas.microsoft.com/office/drawing/2014/main" val="176905741"/>
                    </a:ext>
                  </a:extLst>
                </a:gridCol>
                <a:gridCol w="742797">
                  <a:extLst>
                    <a:ext uri="{9D8B030D-6E8A-4147-A177-3AD203B41FA5}">
                      <a16:colId xmlns:a16="http://schemas.microsoft.com/office/drawing/2014/main" val="940604174"/>
                    </a:ext>
                  </a:extLst>
                </a:gridCol>
                <a:gridCol w="795130">
                  <a:extLst>
                    <a:ext uri="{9D8B030D-6E8A-4147-A177-3AD203B41FA5}">
                      <a16:colId xmlns:a16="http://schemas.microsoft.com/office/drawing/2014/main" val="3730199325"/>
                    </a:ext>
                  </a:extLst>
                </a:gridCol>
                <a:gridCol w="715617">
                  <a:extLst>
                    <a:ext uri="{9D8B030D-6E8A-4147-A177-3AD203B41FA5}">
                      <a16:colId xmlns:a16="http://schemas.microsoft.com/office/drawing/2014/main" val="196561206"/>
                    </a:ext>
                  </a:extLst>
                </a:gridCol>
                <a:gridCol w="695740">
                  <a:extLst>
                    <a:ext uri="{9D8B030D-6E8A-4147-A177-3AD203B41FA5}">
                      <a16:colId xmlns:a16="http://schemas.microsoft.com/office/drawing/2014/main" val="1970479951"/>
                    </a:ext>
                  </a:extLst>
                </a:gridCol>
                <a:gridCol w="636104">
                  <a:extLst>
                    <a:ext uri="{9D8B030D-6E8A-4147-A177-3AD203B41FA5}">
                      <a16:colId xmlns:a16="http://schemas.microsoft.com/office/drawing/2014/main" val="1876192262"/>
                    </a:ext>
                  </a:extLst>
                </a:gridCol>
                <a:gridCol w="526774">
                  <a:extLst>
                    <a:ext uri="{9D8B030D-6E8A-4147-A177-3AD203B41FA5}">
                      <a16:colId xmlns:a16="http://schemas.microsoft.com/office/drawing/2014/main" val="571382875"/>
                    </a:ext>
                  </a:extLst>
                </a:gridCol>
                <a:gridCol w="775252">
                  <a:extLst>
                    <a:ext uri="{9D8B030D-6E8A-4147-A177-3AD203B41FA5}">
                      <a16:colId xmlns:a16="http://schemas.microsoft.com/office/drawing/2014/main" val="56078998"/>
                    </a:ext>
                  </a:extLst>
                </a:gridCol>
                <a:gridCol w="765313">
                  <a:extLst>
                    <a:ext uri="{9D8B030D-6E8A-4147-A177-3AD203B41FA5}">
                      <a16:colId xmlns:a16="http://schemas.microsoft.com/office/drawing/2014/main" val="1626746723"/>
                    </a:ext>
                  </a:extLst>
                </a:gridCol>
                <a:gridCol w="894522">
                  <a:extLst>
                    <a:ext uri="{9D8B030D-6E8A-4147-A177-3AD203B41FA5}">
                      <a16:colId xmlns:a16="http://schemas.microsoft.com/office/drawing/2014/main" val="2637816783"/>
                    </a:ext>
                  </a:extLst>
                </a:gridCol>
                <a:gridCol w="924339">
                  <a:extLst>
                    <a:ext uri="{9D8B030D-6E8A-4147-A177-3AD203B41FA5}">
                      <a16:colId xmlns:a16="http://schemas.microsoft.com/office/drawing/2014/main" val="281914208"/>
                    </a:ext>
                  </a:extLst>
                </a:gridCol>
                <a:gridCol w="596348">
                  <a:extLst>
                    <a:ext uri="{9D8B030D-6E8A-4147-A177-3AD203B41FA5}">
                      <a16:colId xmlns:a16="http://schemas.microsoft.com/office/drawing/2014/main" val="4065404801"/>
                    </a:ext>
                  </a:extLst>
                </a:gridCol>
                <a:gridCol w="643301">
                  <a:extLst>
                    <a:ext uri="{9D8B030D-6E8A-4147-A177-3AD203B41FA5}">
                      <a16:colId xmlns:a16="http://schemas.microsoft.com/office/drawing/2014/main" val="3442528765"/>
                    </a:ext>
                  </a:extLst>
                </a:gridCol>
                <a:gridCol w="703227">
                  <a:extLst>
                    <a:ext uri="{9D8B030D-6E8A-4147-A177-3AD203B41FA5}">
                      <a16:colId xmlns:a16="http://schemas.microsoft.com/office/drawing/2014/main" val="357105138"/>
                    </a:ext>
                  </a:extLst>
                </a:gridCol>
                <a:gridCol w="720809">
                  <a:extLst>
                    <a:ext uri="{9D8B030D-6E8A-4147-A177-3AD203B41FA5}">
                      <a16:colId xmlns:a16="http://schemas.microsoft.com/office/drawing/2014/main" val="2660438742"/>
                    </a:ext>
                  </a:extLst>
                </a:gridCol>
              </a:tblGrid>
              <a:tr h="1090173">
                <a:tc>
                  <a:txBody>
                    <a:bodyPr/>
                    <a:lstStyle/>
                    <a:p>
                      <a:pPr algn="l" fontAlgn="b"/>
                      <a:r>
                        <a:rPr lang="en-GB" sz="1200" b="1" i="0" u="none" strike="noStrike" dirty="0">
                          <a:solidFill>
                            <a:srgbClr val="000000"/>
                          </a:solidFill>
                          <a:effectLst/>
                          <a:latin typeface="+mn-lt"/>
                        </a:rPr>
                        <a:t>Unpaid Care</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Cambridge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Cambridge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East Cambridgeshire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East Cambridgeshire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Fenland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Fenland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Huntingdonshire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Huntingdonshire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Peterborough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Peterborough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South Cambridgeshire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South Cambridgeshire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Cambridgeshire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Cambridgeshire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16683161"/>
                  </a:ext>
                </a:extLst>
              </a:tr>
              <a:tr h="285737">
                <a:tc>
                  <a:txBody>
                    <a:bodyPr/>
                    <a:lstStyle/>
                    <a:p>
                      <a:pPr algn="l" fontAlgn="b"/>
                      <a:r>
                        <a:rPr lang="en-GB" sz="1200" b="0" i="0" u="none" strike="noStrike" dirty="0">
                          <a:solidFill>
                            <a:srgbClr val="000000"/>
                          </a:solidFill>
                          <a:effectLst/>
                          <a:latin typeface="+mn-lt"/>
                        </a:rPr>
                        <a:t>Provides No unpaid care</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92.1%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93.7%</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90.1%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91.4%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88.9%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90.4%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90.3%</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91.7%</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90.4%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91.9%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89.9%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91.6%</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90.3%</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91.9%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927934"/>
                  </a:ext>
                </a:extLst>
              </a:tr>
              <a:tr h="521386">
                <a:tc>
                  <a:txBody>
                    <a:bodyPr/>
                    <a:lstStyle/>
                    <a:p>
                      <a:pPr algn="l" fontAlgn="b"/>
                      <a:r>
                        <a:rPr lang="en-GB" sz="1200" b="0" i="0" u="none" strike="noStrike" dirty="0">
                          <a:solidFill>
                            <a:srgbClr val="000000"/>
                          </a:solidFill>
                          <a:effectLst/>
                          <a:latin typeface="+mn-lt"/>
                        </a:rPr>
                        <a:t>Provides 1 to 19 hours </a:t>
                      </a:r>
                      <a:br>
                        <a:rPr lang="en-GB" sz="1200" b="0" i="0" u="none" strike="noStrike" dirty="0">
                          <a:solidFill>
                            <a:srgbClr val="000000"/>
                          </a:solidFill>
                          <a:effectLst/>
                          <a:latin typeface="+mn-lt"/>
                        </a:rPr>
                      </a:br>
                      <a:r>
                        <a:rPr lang="en-GB" sz="1200" b="0" i="0" u="none" strike="noStrike" dirty="0">
                          <a:solidFill>
                            <a:srgbClr val="000000"/>
                          </a:solidFill>
                          <a:effectLst/>
                          <a:latin typeface="+mn-lt"/>
                        </a:rPr>
                        <a:t>unpaid care a week</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5.8%</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3.7%</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6.8%</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4.9%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6.5%</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4.2%</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6.6%</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4.5%</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5.8%</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3.6%</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7.5%</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5.1%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6.7%</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4.5%</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033947"/>
                  </a:ext>
                </a:extLst>
              </a:tr>
              <a:tr h="521386">
                <a:tc>
                  <a:txBody>
                    <a:bodyPr/>
                    <a:lstStyle/>
                    <a:p>
                      <a:pPr algn="l" fontAlgn="b"/>
                      <a:r>
                        <a:rPr lang="en-GB" sz="1200" b="0" i="0" u="none" strike="noStrike" dirty="0">
                          <a:solidFill>
                            <a:srgbClr val="000000"/>
                          </a:solidFill>
                          <a:effectLst/>
                          <a:latin typeface="+mn-lt"/>
                        </a:rPr>
                        <a:t>Provides 20 to 49 hours </a:t>
                      </a:r>
                      <a:br>
                        <a:rPr lang="en-GB" sz="1200" b="0" i="0" u="none" strike="noStrike" dirty="0">
                          <a:solidFill>
                            <a:srgbClr val="000000"/>
                          </a:solidFill>
                          <a:effectLst/>
                          <a:latin typeface="+mn-lt"/>
                        </a:rPr>
                      </a:br>
                      <a:r>
                        <a:rPr lang="en-GB" sz="1200" b="0" i="0" u="none" strike="noStrike" dirty="0">
                          <a:solidFill>
                            <a:srgbClr val="000000"/>
                          </a:solidFill>
                          <a:effectLst/>
                          <a:latin typeface="+mn-lt"/>
                        </a:rPr>
                        <a:t>unpaid care a week</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0.8%</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1.1%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1.6%</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2.1%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0.9%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1.3%</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482566"/>
                  </a:ext>
                </a:extLst>
              </a:tr>
              <a:tr h="533238">
                <a:tc>
                  <a:txBody>
                    <a:bodyPr/>
                    <a:lstStyle/>
                    <a:p>
                      <a:pPr algn="l" fontAlgn="b"/>
                      <a:r>
                        <a:rPr lang="en-GB" sz="1200" b="0" i="0" u="none" strike="noStrike" dirty="0">
                          <a:solidFill>
                            <a:srgbClr val="000000"/>
                          </a:solidFill>
                          <a:effectLst/>
                          <a:latin typeface="+mn-lt"/>
                        </a:rPr>
                        <a:t>Provides 50 or more hours </a:t>
                      </a:r>
                      <a:br>
                        <a:rPr lang="en-GB" sz="1200" b="0" i="0" u="none" strike="noStrike" dirty="0">
                          <a:solidFill>
                            <a:srgbClr val="000000"/>
                          </a:solidFill>
                          <a:effectLst/>
                          <a:latin typeface="+mn-lt"/>
                        </a:rPr>
                      </a:br>
                      <a:r>
                        <a:rPr lang="en-GB" sz="1200" b="0" i="0" u="none" strike="noStrike" dirty="0">
                          <a:solidFill>
                            <a:srgbClr val="000000"/>
                          </a:solidFill>
                          <a:effectLst/>
                          <a:latin typeface="+mn-lt"/>
                        </a:rPr>
                        <a:t>unpaid care a week</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1.3%</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1.5%</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2.0%</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2.3%</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3.1%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3.4%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2.0%</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2.5%</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1.6%</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2.0%</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2.2%</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1932572"/>
                  </a:ext>
                </a:extLst>
              </a:tr>
            </a:tbl>
          </a:graphicData>
        </a:graphic>
      </p:graphicFrame>
    </p:spTree>
    <p:extLst>
      <p:ext uri="{BB962C8B-B14F-4D97-AF65-F5344CB8AC3E}">
        <p14:creationId xmlns:p14="http://schemas.microsoft.com/office/powerpoint/2010/main" val="935749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School pupil characteristics, Academic year 2021/22</a:t>
            </a:r>
          </a:p>
        </p:txBody>
      </p:sp>
      <p:graphicFrame>
        <p:nvGraphicFramePr>
          <p:cNvPr id="13" name="Chart 12">
            <a:extLst>
              <a:ext uri="{FF2B5EF4-FFF2-40B4-BE49-F238E27FC236}">
                <a16:creationId xmlns:a16="http://schemas.microsoft.com/office/drawing/2014/main" id="{402108A2-474E-4F9F-AC0D-ED62F4C53E06}"/>
              </a:ext>
            </a:extLst>
          </p:cNvPr>
          <p:cNvGraphicFramePr>
            <a:graphicFrameLocks/>
          </p:cNvGraphicFramePr>
          <p:nvPr/>
        </p:nvGraphicFramePr>
        <p:xfrm>
          <a:off x="100012" y="316871"/>
          <a:ext cx="6462714" cy="62839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1CAE2418-C4A0-4057-B1E4-7D2484ED8560}"/>
              </a:ext>
            </a:extLst>
          </p:cNvPr>
          <p:cNvGraphicFramePr>
            <a:graphicFrameLocks/>
          </p:cNvGraphicFramePr>
          <p:nvPr/>
        </p:nvGraphicFramePr>
        <p:xfrm>
          <a:off x="6858000" y="638340"/>
          <a:ext cx="4938713" cy="308848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AF6EBC6-0A12-4F44-B23B-156ECE3FB3AD}"/>
              </a:ext>
            </a:extLst>
          </p:cNvPr>
          <p:cNvSpPr txBox="1"/>
          <p:nvPr/>
        </p:nvSpPr>
        <p:spPr>
          <a:xfrm>
            <a:off x="6858000" y="3917321"/>
            <a:ext cx="5116830" cy="2123658"/>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Peterborough, the proportion of the school pupils who identify as "Asian” (17.5%) and “Black” (4.8%)  ethnic groups was substantially higher than Cambridgeshire (5.4% and 1.5% respectively) during the academic year 2021/22.</a:t>
            </a:r>
          </a:p>
          <a:p>
            <a:pPr marL="171450" indent="-171450">
              <a:buFont typeface="Arial" panose="020B0604020202020204" pitchFamily="34" charset="0"/>
              <a:buChar char="•"/>
            </a:pPr>
            <a:r>
              <a:rPr lang="en-GB" sz="1200" dirty="0">
                <a:solidFill>
                  <a:schemeClr val="accent1">
                    <a:lumMod val="75000"/>
                  </a:schemeClr>
                </a:solidFill>
              </a:rPr>
              <a:t>The proportion of “Mixed” ethnic group in Peterborough was 1.5% higher than in Cambridgeshire.</a:t>
            </a:r>
          </a:p>
          <a:p>
            <a:pPr marL="171450" indent="-171450">
              <a:buFont typeface="Arial" panose="020B0604020202020204" pitchFamily="34" charset="0"/>
              <a:buChar char="•"/>
            </a:pPr>
            <a:r>
              <a:rPr lang="en-GB" sz="1200" dirty="0">
                <a:solidFill>
                  <a:schemeClr val="accent1">
                    <a:lumMod val="75000"/>
                  </a:schemeClr>
                </a:solidFill>
              </a:rPr>
              <a:t>The proportion of school pupils whose first language is “known or believed to be other than English” in Peterborough (34%) is substantially higher than Cambridgeshire (14%).</a:t>
            </a:r>
          </a:p>
          <a:p>
            <a:pPr marL="171450" indent="-171450">
              <a:buFont typeface="Arial" panose="020B0604020202020204" pitchFamily="34" charset="0"/>
              <a:buChar char="•"/>
            </a:pPr>
            <a:endParaRPr lang="en-GB" sz="1200" dirty="0">
              <a:solidFill>
                <a:schemeClr val="accent1">
                  <a:lumMod val="75000"/>
                </a:schemeClr>
              </a:solidFill>
            </a:endParaRPr>
          </a:p>
          <a:p>
            <a:pPr marL="171450" indent="-171450">
              <a:buFont typeface="Arial" panose="020B0604020202020204" pitchFamily="34" charset="0"/>
              <a:buChar char="•"/>
            </a:pPr>
            <a:endParaRPr lang="en-GB" sz="1200" dirty="0">
              <a:solidFill>
                <a:schemeClr val="accent1">
                  <a:lumMod val="75000"/>
                </a:schemeClr>
              </a:solidFill>
            </a:endParaRPr>
          </a:p>
        </p:txBody>
      </p:sp>
    </p:spTree>
    <p:extLst>
      <p:ext uri="{BB962C8B-B14F-4D97-AF65-F5344CB8AC3E}">
        <p14:creationId xmlns:p14="http://schemas.microsoft.com/office/powerpoint/2010/main" val="526913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dirty="0"/>
              <a:t>V</a:t>
            </a:r>
            <a:r>
              <a:rPr lang="en-GB" b="1" dirty="0"/>
              <a:t>ulnerable Groups</a:t>
            </a:r>
            <a:endParaRPr b="1" dirty="0"/>
          </a:p>
        </p:txBody>
      </p:sp>
    </p:spTree>
    <p:extLst>
      <p:ext uri="{BB962C8B-B14F-4D97-AF65-F5344CB8AC3E}">
        <p14:creationId xmlns:p14="http://schemas.microsoft.com/office/powerpoint/2010/main" val="1315888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09441" y="433368"/>
            <a:ext cx="5916709" cy="5440382"/>
          </a:xfrm>
        </p:spPr>
        <p:txBody>
          <a:bodyPr/>
          <a:lstStyle/>
          <a:p>
            <a:pPr marL="0" lvl="0" indent="0">
              <a:spcBef>
                <a:spcPts val="3000"/>
              </a:spcBef>
              <a:buNone/>
            </a:pPr>
            <a:r>
              <a:rPr b="1" dirty="0"/>
              <a:t>Children in relative low income families (under 16s)</a:t>
            </a:r>
          </a:p>
        </p:txBody>
      </p:sp>
      <p:pic>
        <p:nvPicPr>
          <p:cNvPr id="2" name="Picture 1" descr="Chapter_2_Vulnerable_files/figure-pptx/children%20in%20relative%20low%20income%20families-1.png"/>
          <p:cNvPicPr>
            <a:picLocks noGrp="1" noChangeAspect="1"/>
          </p:cNvPicPr>
          <p:nvPr/>
        </p:nvPicPr>
        <p:blipFill rotWithShape="1">
          <a:blip r:embed="rId3"/>
          <a:srcRect t="2595"/>
          <a:stretch/>
        </p:blipFill>
        <p:spPr bwMode="auto">
          <a:xfrm>
            <a:off x="9525" y="773081"/>
            <a:ext cx="5905500" cy="3599774"/>
          </a:xfrm>
          <a:prstGeom prst="rect">
            <a:avLst/>
          </a:prstGeom>
          <a:noFill/>
          <a:ln w="9525">
            <a:noFill/>
            <a:headEnd/>
            <a:tailEnd/>
          </a:ln>
        </p:spPr>
      </p:pic>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200679" y="433367"/>
            <a:ext cx="5916709" cy="5439872"/>
          </a:xfrm>
        </p:spPr>
        <p:txBody>
          <a:bodyPr/>
          <a:lstStyle/>
          <a:p>
            <a:pPr marL="0" lvl="0" indent="0">
              <a:spcBef>
                <a:spcPts val="3000"/>
              </a:spcBef>
              <a:buNone/>
            </a:pPr>
            <a:r>
              <a:rPr b="1" dirty="0"/>
              <a:t>Long term claimants of Jobseeker’s Allowance</a:t>
            </a:r>
          </a:p>
        </p:txBody>
      </p:sp>
      <p:pic>
        <p:nvPicPr>
          <p:cNvPr id="3" name="Picture 1" descr="Chapter_2_Vulnerable_files/figure-pptx/claimants%20of%20job%20seeker%20allowance-1.png"/>
          <p:cNvPicPr>
            <a:picLocks noGrp="1" noChangeAspect="1"/>
          </p:cNvPicPr>
          <p:nvPr/>
        </p:nvPicPr>
        <p:blipFill>
          <a:blip r:embed="rId4"/>
          <a:stretch>
            <a:fillRect/>
          </a:stretch>
        </p:blipFill>
        <p:spPr bwMode="auto">
          <a:xfrm>
            <a:off x="6177059" y="773081"/>
            <a:ext cx="5905500" cy="3695700"/>
          </a:xfrm>
          <a:prstGeom prst="rect">
            <a:avLst/>
          </a:prstGeom>
          <a:noFill/>
          <a:ln w="9525">
            <a:noFill/>
            <a:headEnd/>
            <a:tailEnd/>
          </a:ln>
        </p:spPr>
      </p:pic>
      <p:sp>
        <p:nvSpPr>
          <p:cNvPr id="7" name="Title 1">
            <a:extLst>
              <a:ext uri="{FF2B5EF4-FFF2-40B4-BE49-F238E27FC236}">
                <a16:creationId xmlns:a16="http://schemas.microsoft.com/office/drawing/2014/main" id="{C234C937-DEA0-4A2C-8EC1-4C5504E9D8BE}"/>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
        <p:nvSpPr>
          <p:cNvPr id="8" name="TextBox 7">
            <a:extLst>
              <a:ext uri="{FF2B5EF4-FFF2-40B4-BE49-F238E27FC236}">
                <a16:creationId xmlns:a16="http://schemas.microsoft.com/office/drawing/2014/main" id="{D61CA1A8-2A31-4D90-A7C9-E4BD94CC7094}"/>
              </a:ext>
            </a:extLst>
          </p:cNvPr>
          <p:cNvSpPr txBox="1"/>
          <p:nvPr/>
        </p:nvSpPr>
        <p:spPr>
          <a:xfrm>
            <a:off x="23948" y="5626651"/>
            <a:ext cx="5444697" cy="830997"/>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children in relative low-income families in </a:t>
            </a:r>
            <a:r>
              <a:rPr lang="en-GB" sz="1200" dirty="0">
                <a:solidFill>
                  <a:srgbClr val="FF0000"/>
                </a:solidFill>
              </a:rPr>
              <a:t>Peterborough and Fenland has been significantly higher </a:t>
            </a:r>
            <a:r>
              <a:rPr lang="en-GB" sz="1200" dirty="0">
                <a:solidFill>
                  <a:schemeClr val="accent1">
                    <a:lumMod val="75000"/>
                  </a:schemeClr>
                </a:solidFill>
              </a:rPr>
              <a:t>than the national average since 2014/15, except in Fenland for 2020/21 (which is similar).</a:t>
            </a:r>
          </a:p>
          <a:p>
            <a:pPr marL="171450" indent="-171450">
              <a:buFont typeface="Arial" panose="020B0604020202020204" pitchFamily="34" charset="0"/>
              <a:buChar char="•"/>
            </a:pPr>
            <a:endParaRPr lang="en-GB" sz="1200" dirty="0">
              <a:solidFill>
                <a:schemeClr val="accent1">
                  <a:lumMod val="75000"/>
                </a:schemeClr>
              </a:solidFill>
            </a:endParaRPr>
          </a:p>
        </p:txBody>
      </p:sp>
      <p:sp>
        <p:nvSpPr>
          <p:cNvPr id="9" name="TextBox 8">
            <a:extLst>
              <a:ext uri="{FF2B5EF4-FFF2-40B4-BE49-F238E27FC236}">
                <a16:creationId xmlns:a16="http://schemas.microsoft.com/office/drawing/2014/main" id="{81B518D7-2476-46A0-AFE1-A0D2FAB35FF2}"/>
              </a:ext>
            </a:extLst>
          </p:cNvPr>
          <p:cNvSpPr txBox="1"/>
          <p:nvPr/>
        </p:nvSpPr>
        <p:spPr>
          <a:xfrm>
            <a:off x="6723356" y="5559804"/>
            <a:ext cx="4812905"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rate of long term claimants of jobseeker’s allowance in Peterborough shows a rapidly declining trend.</a:t>
            </a:r>
          </a:p>
          <a:p>
            <a:pPr marL="171450" indent="-171450">
              <a:buFont typeface="Arial" panose="020B0604020202020204" pitchFamily="34" charset="0"/>
              <a:buChar char="•"/>
            </a:pPr>
            <a:r>
              <a:rPr lang="en-GB" sz="1200" dirty="0">
                <a:solidFill>
                  <a:schemeClr val="accent1">
                    <a:lumMod val="75000"/>
                  </a:schemeClr>
                </a:solidFill>
              </a:rPr>
              <a:t>The rates in Cambridgeshire and Peterborough have been </a:t>
            </a:r>
            <a:r>
              <a:rPr lang="en-GB" sz="1200" dirty="0">
                <a:solidFill>
                  <a:srgbClr val="00B050"/>
                </a:solidFill>
              </a:rPr>
              <a:t>significantly lower </a:t>
            </a:r>
            <a:r>
              <a:rPr lang="en-GB" sz="1200" dirty="0">
                <a:solidFill>
                  <a:schemeClr val="accent1">
                    <a:lumMod val="75000"/>
                  </a:schemeClr>
                </a:solidFill>
              </a:rPr>
              <a:t>than the national rate since 2015.</a:t>
            </a:r>
          </a:p>
          <a:p>
            <a:pPr marL="171450" indent="-171450">
              <a:buFont typeface="Arial" panose="020B0604020202020204" pitchFamily="34" charset="0"/>
              <a:buChar char="•"/>
            </a:pPr>
            <a:endParaRPr lang="en-GB" sz="1200" dirty="0">
              <a:solidFill>
                <a:schemeClr val="accent1">
                  <a:lumMod val="75000"/>
                </a:schemeClr>
              </a:solidFill>
            </a:endParaRPr>
          </a:p>
        </p:txBody>
      </p:sp>
      <p:graphicFrame>
        <p:nvGraphicFramePr>
          <p:cNvPr id="5" name="Table 10">
            <a:extLst>
              <a:ext uri="{FF2B5EF4-FFF2-40B4-BE49-F238E27FC236}">
                <a16:creationId xmlns:a16="http://schemas.microsoft.com/office/drawing/2014/main" id="{3E1CDD11-2870-61E0-CDF3-F9297873EC5D}"/>
              </a:ext>
            </a:extLst>
          </p:cNvPr>
          <p:cNvGraphicFramePr>
            <a:graphicFrameLocks noGrp="1"/>
          </p:cNvGraphicFramePr>
          <p:nvPr>
            <p:extLst>
              <p:ext uri="{D42A27DB-BD31-4B8C-83A1-F6EECF244321}">
                <p14:modId xmlns:p14="http://schemas.microsoft.com/office/powerpoint/2010/main" val="316151500"/>
              </p:ext>
            </p:extLst>
          </p:nvPr>
        </p:nvGraphicFramePr>
        <p:xfrm>
          <a:off x="0" y="4669931"/>
          <a:ext cx="5528967" cy="685800"/>
        </p:xfrm>
        <a:graphic>
          <a:graphicData uri="http://schemas.openxmlformats.org/drawingml/2006/table">
            <a:tbl>
              <a:tblPr firstRow="1" bandRow="1">
                <a:tableStyleId>{72833802-FEF1-4C79-8D5D-14CF1EAF98D9}</a:tableStyleId>
              </a:tblPr>
              <a:tblGrid>
                <a:gridCol w="2514600">
                  <a:extLst>
                    <a:ext uri="{9D8B030D-6E8A-4147-A177-3AD203B41FA5}">
                      <a16:colId xmlns:a16="http://schemas.microsoft.com/office/drawing/2014/main" val="2163169072"/>
                    </a:ext>
                  </a:extLst>
                </a:gridCol>
                <a:gridCol w="1714500">
                  <a:extLst>
                    <a:ext uri="{9D8B030D-6E8A-4147-A177-3AD203B41FA5}">
                      <a16:colId xmlns:a16="http://schemas.microsoft.com/office/drawing/2014/main" val="258359085"/>
                    </a:ext>
                  </a:extLst>
                </a:gridCol>
                <a:gridCol w="1299867">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children in relative low income families,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13,542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11,403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10" name="Table 9">
            <a:extLst>
              <a:ext uri="{FF2B5EF4-FFF2-40B4-BE49-F238E27FC236}">
                <a16:creationId xmlns:a16="http://schemas.microsoft.com/office/drawing/2014/main" id="{371D98B1-A035-07B8-A0A9-2DB1AB44C716}"/>
              </a:ext>
            </a:extLst>
          </p:cNvPr>
          <p:cNvGraphicFramePr>
            <a:graphicFrameLocks noGrp="1"/>
          </p:cNvGraphicFramePr>
          <p:nvPr>
            <p:extLst>
              <p:ext uri="{D42A27DB-BD31-4B8C-83A1-F6EECF244321}">
                <p14:modId xmlns:p14="http://schemas.microsoft.com/office/powerpoint/2010/main" val="1187771848"/>
              </p:ext>
            </p:extLst>
          </p:nvPr>
        </p:nvGraphicFramePr>
        <p:xfrm>
          <a:off x="6751737" y="4693623"/>
          <a:ext cx="5440263" cy="685800"/>
        </p:xfrm>
        <a:graphic>
          <a:graphicData uri="http://schemas.openxmlformats.org/drawingml/2006/table">
            <a:tbl>
              <a:tblPr firstRow="1" bandRow="1">
                <a:tableStyleId>{72833802-FEF1-4C79-8D5D-14CF1EAF98D9}</a:tableStyleId>
              </a:tblPr>
              <a:tblGrid>
                <a:gridCol w="2474257">
                  <a:extLst>
                    <a:ext uri="{9D8B030D-6E8A-4147-A177-3AD203B41FA5}">
                      <a16:colId xmlns:a16="http://schemas.microsoft.com/office/drawing/2014/main" val="2163169072"/>
                    </a:ext>
                  </a:extLst>
                </a:gridCol>
                <a:gridCol w="1686993">
                  <a:extLst>
                    <a:ext uri="{9D8B030D-6E8A-4147-A177-3AD203B41FA5}">
                      <a16:colId xmlns:a16="http://schemas.microsoft.com/office/drawing/2014/main" val="258359085"/>
                    </a:ext>
                  </a:extLst>
                </a:gridCol>
                <a:gridCol w="1279013">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long term claimants of jobseeker’s allowance,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97245" y="464604"/>
            <a:ext cx="4974850" cy="5440382"/>
          </a:xfrm>
        </p:spPr>
        <p:txBody>
          <a:bodyPr/>
          <a:lstStyle/>
          <a:p>
            <a:pPr marL="0" lvl="0" indent="0">
              <a:spcBef>
                <a:spcPts val="3000"/>
              </a:spcBef>
              <a:buNone/>
            </a:pPr>
            <a:r>
              <a:rPr lang="en-GB" sz="1600" b="1" dirty="0">
                <a:solidFill>
                  <a:schemeClr val="accent1">
                    <a:lumMod val="75000"/>
                  </a:schemeClr>
                </a:solidFill>
                <a:cs typeface="Arial" panose="020B0604020202020204" pitchFamily="34" charset="0"/>
              </a:rPr>
              <a:t>Homelessness – Households in temporary accommodation, 2020/21</a:t>
            </a:r>
            <a:endParaRPr b="1" dirty="0"/>
          </a:p>
        </p:txBody>
      </p:sp>
      <p:pic>
        <p:nvPicPr>
          <p:cNvPr id="7" name="Picture 6">
            <a:extLst>
              <a:ext uri="{FF2B5EF4-FFF2-40B4-BE49-F238E27FC236}">
                <a16:creationId xmlns:a16="http://schemas.microsoft.com/office/drawing/2014/main" id="{03F23F00-2E7C-4A94-BAFD-1A5A3BB59949}"/>
              </a:ext>
            </a:extLst>
          </p:cNvPr>
          <p:cNvPicPr>
            <a:picLocks noChangeAspect="1"/>
          </p:cNvPicPr>
          <p:nvPr/>
        </p:nvPicPr>
        <p:blipFill>
          <a:blip r:embed="rId3"/>
          <a:stretch>
            <a:fillRect/>
          </a:stretch>
        </p:blipFill>
        <p:spPr>
          <a:xfrm>
            <a:off x="270668" y="1261083"/>
            <a:ext cx="4443039" cy="2167917"/>
          </a:xfrm>
          <a:prstGeom prst="rect">
            <a:avLst/>
          </a:prstGeom>
        </p:spPr>
      </p:pic>
      <p:sp>
        <p:nvSpPr>
          <p:cNvPr id="11" name="TextBox 10">
            <a:extLst>
              <a:ext uri="{FF2B5EF4-FFF2-40B4-BE49-F238E27FC236}">
                <a16:creationId xmlns:a16="http://schemas.microsoft.com/office/drawing/2014/main" id="{231E3859-F257-4FA5-9081-3DDA06716773}"/>
              </a:ext>
            </a:extLst>
          </p:cNvPr>
          <p:cNvSpPr txBox="1"/>
          <p:nvPr/>
        </p:nvSpPr>
        <p:spPr>
          <a:xfrm>
            <a:off x="197245" y="3931948"/>
            <a:ext cx="4354179" cy="646331"/>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rate of households living in temporary accommodation is </a:t>
            </a:r>
            <a:r>
              <a:rPr lang="en-GB" sz="1200" dirty="0">
                <a:solidFill>
                  <a:srgbClr val="00B050"/>
                </a:solidFill>
              </a:rPr>
              <a:t>significantly lower </a:t>
            </a:r>
            <a:r>
              <a:rPr lang="en-GB" sz="1200" dirty="0">
                <a:solidFill>
                  <a:schemeClr val="accent1">
                    <a:lumMod val="75000"/>
                  </a:schemeClr>
                </a:solidFill>
              </a:rPr>
              <a:t>than the national rate in all areas across Cambridgeshire and Peterborough.</a:t>
            </a:r>
          </a:p>
        </p:txBody>
      </p:sp>
      <p:sp>
        <p:nvSpPr>
          <p:cNvPr id="12" name="TextBox 11">
            <a:extLst>
              <a:ext uri="{FF2B5EF4-FFF2-40B4-BE49-F238E27FC236}">
                <a16:creationId xmlns:a16="http://schemas.microsoft.com/office/drawing/2014/main" id="{F16A503A-C080-4696-90FD-662C8939C36F}"/>
              </a:ext>
            </a:extLst>
          </p:cNvPr>
          <p:cNvSpPr txBox="1"/>
          <p:nvPr/>
        </p:nvSpPr>
        <p:spPr>
          <a:xfrm>
            <a:off x="270668" y="3449642"/>
            <a:ext cx="2654894" cy="230832"/>
          </a:xfrm>
          <a:prstGeom prst="rect">
            <a:avLst/>
          </a:prstGeom>
          <a:noFill/>
        </p:spPr>
        <p:txBody>
          <a:bodyPr wrap="none" rtlCol="0">
            <a:spAutoFit/>
          </a:bodyPr>
          <a:lstStyle/>
          <a:p>
            <a:r>
              <a:rPr lang="en-GB" sz="900" dirty="0">
                <a:solidFill>
                  <a:srgbClr val="4472C4"/>
                </a:solidFill>
              </a:rPr>
              <a:t>*Aggregated from all known lower geography values</a:t>
            </a:r>
          </a:p>
        </p:txBody>
      </p:sp>
      <p:pic>
        <p:nvPicPr>
          <p:cNvPr id="9" name="Content Placeholder 8">
            <a:extLst>
              <a:ext uri="{FF2B5EF4-FFF2-40B4-BE49-F238E27FC236}">
                <a16:creationId xmlns:a16="http://schemas.microsoft.com/office/drawing/2014/main" id="{6100A14A-E4DE-4A57-A9B7-516CC72FB3B3}"/>
              </a:ext>
            </a:extLst>
          </p:cNvPr>
          <p:cNvPicPr>
            <a:picLocks noGrp="1" noChangeAspect="1"/>
          </p:cNvPicPr>
          <p:nvPr>
            <p:ph sz="quarter" idx="4"/>
          </p:nvPr>
        </p:nvPicPr>
        <p:blipFill>
          <a:blip r:embed="rId4"/>
          <a:stretch>
            <a:fillRect/>
          </a:stretch>
        </p:blipFill>
        <p:spPr>
          <a:xfrm>
            <a:off x="5656601" y="1240441"/>
            <a:ext cx="6338154" cy="2188559"/>
          </a:xfrm>
          <a:prstGeom prst="rect">
            <a:avLst/>
          </a:prstGeom>
        </p:spPr>
      </p:pic>
      <p:sp>
        <p:nvSpPr>
          <p:cNvPr id="10" name="Content Placeholder 3">
            <a:extLst>
              <a:ext uri="{FF2B5EF4-FFF2-40B4-BE49-F238E27FC236}">
                <a16:creationId xmlns:a16="http://schemas.microsoft.com/office/drawing/2014/main" id="{BF39FACC-A5A7-41C1-97FE-066830E63A3C}"/>
              </a:ext>
            </a:extLst>
          </p:cNvPr>
          <p:cNvSpPr txBox="1">
            <a:spLocks/>
          </p:cNvSpPr>
          <p:nvPr/>
        </p:nvSpPr>
        <p:spPr>
          <a:xfrm>
            <a:off x="5588394" y="464604"/>
            <a:ext cx="6489305" cy="54403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cs typeface="Arial" panose="020B0604020202020204" pitchFamily="34" charset="0"/>
              </a:rPr>
              <a:t>Homelessness – Households owed a duty under Homelessness Reduction Act (HRA), 2020/21</a:t>
            </a:r>
          </a:p>
        </p:txBody>
      </p:sp>
      <p:sp>
        <p:nvSpPr>
          <p:cNvPr id="13" name="TextBox 12">
            <a:extLst>
              <a:ext uri="{FF2B5EF4-FFF2-40B4-BE49-F238E27FC236}">
                <a16:creationId xmlns:a16="http://schemas.microsoft.com/office/drawing/2014/main" id="{9FF5E6AC-F1F2-4A15-945D-11FFC89AA293}"/>
              </a:ext>
            </a:extLst>
          </p:cNvPr>
          <p:cNvSpPr txBox="1"/>
          <p:nvPr/>
        </p:nvSpPr>
        <p:spPr>
          <a:xfrm>
            <a:off x="5656601" y="3931948"/>
            <a:ext cx="6096000"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rgbClr val="FF0000"/>
                </a:solidFill>
              </a:rPr>
              <a:t>Cambridge and Peterborough have significantly higher rates </a:t>
            </a:r>
            <a:r>
              <a:rPr lang="en-GB" sz="1200" dirty="0">
                <a:solidFill>
                  <a:schemeClr val="accent1">
                    <a:lumMod val="75000"/>
                  </a:schemeClr>
                </a:solidFill>
              </a:rPr>
              <a:t>of households owed a prevention or relief duty under the HRA during the financial year, where the main applicant is between the ages of 16 and 24. </a:t>
            </a:r>
          </a:p>
          <a:p>
            <a:pPr marL="171450" indent="-171450">
              <a:buFont typeface="Arial" panose="020B0604020202020204" pitchFamily="34" charset="0"/>
              <a:buChar char="•"/>
            </a:pPr>
            <a:r>
              <a:rPr lang="en-GB" sz="1200" dirty="0">
                <a:solidFill>
                  <a:schemeClr val="accent1">
                    <a:lumMod val="75000"/>
                  </a:schemeClr>
                </a:solidFill>
              </a:rPr>
              <a:t> When compared to England, </a:t>
            </a:r>
            <a:r>
              <a:rPr lang="en-GB" sz="1200" dirty="0">
                <a:solidFill>
                  <a:srgbClr val="FF0000"/>
                </a:solidFill>
              </a:rPr>
              <a:t>Huntingdonshire has a significantly higher rate where the main applicant is 55 or older.</a:t>
            </a:r>
            <a:endParaRPr lang="en-GB" sz="1200" dirty="0">
              <a:solidFill>
                <a:schemeClr val="accent1">
                  <a:lumMod val="75000"/>
                </a:schemeClr>
              </a:solidFill>
            </a:endParaRPr>
          </a:p>
        </p:txBody>
      </p:sp>
      <p:sp>
        <p:nvSpPr>
          <p:cNvPr id="14" name="Title 1">
            <a:extLst>
              <a:ext uri="{FF2B5EF4-FFF2-40B4-BE49-F238E27FC236}">
                <a16:creationId xmlns:a16="http://schemas.microsoft.com/office/drawing/2014/main" id="{24B81ECC-0DF1-4604-9D53-71B520117218}"/>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Tree>
    <p:extLst>
      <p:ext uri="{BB962C8B-B14F-4D97-AF65-F5344CB8AC3E}">
        <p14:creationId xmlns:p14="http://schemas.microsoft.com/office/powerpoint/2010/main" val="3095245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4666" y="433368"/>
            <a:ext cx="5916709" cy="5440382"/>
          </a:xfrm>
        </p:spPr>
        <p:txBody>
          <a:bodyPr/>
          <a:lstStyle/>
          <a:p>
            <a:pPr marL="0" lvl="0" indent="0">
              <a:spcBef>
                <a:spcPts val="3000"/>
              </a:spcBef>
              <a:buNone/>
            </a:pPr>
            <a:r>
              <a:rPr b="1" dirty="0"/>
              <a:t>Children in care</a:t>
            </a:r>
          </a:p>
        </p:txBody>
      </p:sp>
      <p:pic>
        <p:nvPicPr>
          <p:cNvPr id="2" name="Picture 1" descr="Chapter_2_Vulnerable_files/figure-pptx/children%20in%20care-1.png"/>
          <p:cNvPicPr>
            <a:picLocks noGrp="1" noChangeAspect="1"/>
          </p:cNvPicPr>
          <p:nvPr/>
        </p:nvPicPr>
        <p:blipFill>
          <a:blip r:embed="rId3"/>
          <a:stretch>
            <a:fillRect/>
          </a:stretch>
        </p:blipFill>
        <p:spPr bwMode="auto">
          <a:xfrm>
            <a:off x="0" y="841375"/>
            <a:ext cx="5514975" cy="3451307"/>
          </a:xfrm>
          <a:prstGeom prst="rect">
            <a:avLst/>
          </a:prstGeom>
          <a:noFill/>
          <a:ln w="9525">
            <a:noFill/>
            <a:headEnd/>
            <a:tailEnd/>
          </a:ln>
        </p:spPr>
      </p:pic>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629" y="433367"/>
            <a:ext cx="5916709" cy="5439872"/>
          </a:xfrm>
        </p:spPr>
        <p:txBody>
          <a:bodyPr/>
          <a:lstStyle/>
          <a:p>
            <a:pPr marL="0" lvl="0" indent="0">
              <a:spcBef>
                <a:spcPts val="3000"/>
              </a:spcBef>
              <a:buNone/>
            </a:pPr>
            <a:r>
              <a:rPr b="1" dirty="0"/>
              <a:t>Percentage of looked after children whose emotional wellbeing is a cause for concern</a:t>
            </a:r>
          </a:p>
        </p:txBody>
      </p:sp>
      <p:pic>
        <p:nvPicPr>
          <p:cNvPr id="3" name="Picture 1" descr="Chapter_2_Vulnerable_files/figure-pptx/Children%20in%20care%20-%20emotional%20wellbeing-1.png"/>
          <p:cNvPicPr>
            <a:picLocks noGrp="1" noChangeAspect="1"/>
          </p:cNvPicPr>
          <p:nvPr/>
        </p:nvPicPr>
        <p:blipFill>
          <a:blip r:embed="rId4"/>
          <a:stretch>
            <a:fillRect/>
          </a:stretch>
        </p:blipFill>
        <p:spPr bwMode="auto">
          <a:xfrm>
            <a:off x="6426217" y="984761"/>
            <a:ext cx="5672121" cy="3549650"/>
          </a:xfrm>
          <a:prstGeom prst="rect">
            <a:avLst/>
          </a:prstGeom>
          <a:noFill/>
          <a:ln w="9525">
            <a:noFill/>
            <a:headEnd/>
            <a:tailEnd/>
          </a:ln>
        </p:spPr>
      </p:pic>
      <p:sp>
        <p:nvSpPr>
          <p:cNvPr id="7" name="Title 1">
            <a:extLst>
              <a:ext uri="{FF2B5EF4-FFF2-40B4-BE49-F238E27FC236}">
                <a16:creationId xmlns:a16="http://schemas.microsoft.com/office/drawing/2014/main" id="{C40C7ADC-E894-4C30-8A9F-942447D79186}"/>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
        <p:nvSpPr>
          <p:cNvPr id="8" name="TextBox 7">
            <a:extLst>
              <a:ext uri="{FF2B5EF4-FFF2-40B4-BE49-F238E27FC236}">
                <a16:creationId xmlns:a16="http://schemas.microsoft.com/office/drawing/2014/main" id="{168B9A58-AF4F-432C-87A5-4C9CB6260243}"/>
              </a:ext>
            </a:extLst>
          </p:cNvPr>
          <p:cNvSpPr txBox="1"/>
          <p:nvPr/>
        </p:nvSpPr>
        <p:spPr>
          <a:xfrm>
            <a:off x="153040" y="5325867"/>
            <a:ext cx="5241935"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rate of children in care in </a:t>
            </a:r>
            <a:r>
              <a:rPr lang="en-GB" sz="1200" dirty="0">
                <a:solidFill>
                  <a:srgbClr val="00B050"/>
                </a:solidFill>
              </a:rPr>
              <a:t>Cambridgeshire</a:t>
            </a:r>
            <a:r>
              <a:rPr lang="en-GB" sz="1200" dirty="0">
                <a:solidFill>
                  <a:schemeClr val="accent1">
                    <a:lumMod val="75000"/>
                  </a:schemeClr>
                </a:solidFill>
              </a:rPr>
              <a:t> was the highest in 2019 and shows a declining trend in the last couple of years; however, the rates remain </a:t>
            </a:r>
            <a:r>
              <a:rPr lang="en-GB" sz="1200" dirty="0">
                <a:solidFill>
                  <a:srgbClr val="00B050"/>
                </a:solidFill>
              </a:rPr>
              <a:t>significantly lower </a:t>
            </a:r>
            <a:r>
              <a:rPr lang="en-GB" sz="1200" dirty="0">
                <a:solidFill>
                  <a:schemeClr val="accent1">
                    <a:lumMod val="75000"/>
                  </a:schemeClr>
                </a:solidFill>
              </a:rPr>
              <a:t>than the national average.</a:t>
            </a:r>
          </a:p>
          <a:p>
            <a:pPr marL="171450" indent="-171450">
              <a:buFont typeface="Arial" panose="020B0604020202020204" pitchFamily="34" charset="0"/>
              <a:buChar char="•"/>
            </a:pPr>
            <a:r>
              <a:rPr lang="en-GB" sz="1200" dirty="0">
                <a:solidFill>
                  <a:schemeClr val="accent1">
                    <a:lumMod val="75000"/>
                  </a:schemeClr>
                </a:solidFill>
              </a:rPr>
              <a:t>The rate in </a:t>
            </a:r>
            <a:r>
              <a:rPr lang="en-GB" sz="1200" dirty="0">
                <a:solidFill>
                  <a:srgbClr val="FFC000"/>
                </a:solidFill>
              </a:rPr>
              <a:t>Peterborough</a:t>
            </a:r>
            <a:r>
              <a:rPr lang="en-GB" sz="1200" dirty="0">
                <a:solidFill>
                  <a:schemeClr val="accent1">
                    <a:lumMod val="75000"/>
                  </a:schemeClr>
                </a:solidFill>
              </a:rPr>
              <a:t> shows a declining trend since 2018 and was </a:t>
            </a:r>
            <a:r>
              <a:rPr lang="en-GB" sz="1200" dirty="0">
                <a:solidFill>
                  <a:srgbClr val="FFC000"/>
                </a:solidFill>
              </a:rPr>
              <a:t>statistically similar to the national rate in the last two years.</a:t>
            </a:r>
          </a:p>
        </p:txBody>
      </p:sp>
      <p:sp>
        <p:nvSpPr>
          <p:cNvPr id="9" name="TextBox 8">
            <a:extLst>
              <a:ext uri="{FF2B5EF4-FFF2-40B4-BE49-F238E27FC236}">
                <a16:creationId xmlns:a16="http://schemas.microsoft.com/office/drawing/2014/main" id="{50978D5F-07F9-489A-BDE9-27B93199B897}"/>
              </a:ext>
            </a:extLst>
          </p:cNvPr>
          <p:cNvSpPr txBox="1"/>
          <p:nvPr/>
        </p:nvSpPr>
        <p:spPr>
          <a:xfrm>
            <a:off x="6741524" y="5408969"/>
            <a:ext cx="5241935"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looked after children (who have been in care for at least 12 months) whose emotional wellbeing is a cause for concern shows a varied trend for Cambridgeshire and Peterborough.</a:t>
            </a:r>
          </a:p>
          <a:p>
            <a:pPr marL="171450" indent="-171450">
              <a:buFont typeface="Arial" panose="020B0604020202020204" pitchFamily="34" charset="0"/>
              <a:buChar char="•"/>
            </a:pPr>
            <a:r>
              <a:rPr lang="en-GB" sz="1200" dirty="0">
                <a:solidFill>
                  <a:schemeClr val="accent1">
                    <a:lumMod val="75000"/>
                  </a:schemeClr>
                </a:solidFill>
              </a:rPr>
              <a:t>The proportion was </a:t>
            </a:r>
            <a:r>
              <a:rPr lang="en-GB" sz="1200" dirty="0">
                <a:solidFill>
                  <a:srgbClr val="FFC000"/>
                </a:solidFill>
              </a:rPr>
              <a:t>statistically similar</a:t>
            </a:r>
            <a:r>
              <a:rPr lang="en-GB" sz="1200" dirty="0">
                <a:solidFill>
                  <a:schemeClr val="accent1">
                    <a:lumMod val="75000"/>
                  </a:schemeClr>
                </a:solidFill>
              </a:rPr>
              <a:t> to the national average in 2020/21 for Cambridgeshire and Peterborough.</a:t>
            </a:r>
            <a:endParaRPr lang="en-GB" sz="1200" dirty="0">
              <a:solidFill>
                <a:srgbClr val="FFC000"/>
              </a:solidFill>
            </a:endParaRPr>
          </a:p>
        </p:txBody>
      </p:sp>
      <p:graphicFrame>
        <p:nvGraphicFramePr>
          <p:cNvPr id="5" name="Table 10">
            <a:extLst>
              <a:ext uri="{FF2B5EF4-FFF2-40B4-BE49-F238E27FC236}">
                <a16:creationId xmlns:a16="http://schemas.microsoft.com/office/drawing/2014/main" id="{C4C3AFD7-48FB-7525-B458-4FECE69AB6F1}"/>
              </a:ext>
            </a:extLst>
          </p:cNvPr>
          <p:cNvGraphicFramePr>
            <a:graphicFrameLocks noGrp="1"/>
          </p:cNvGraphicFramePr>
          <p:nvPr>
            <p:extLst>
              <p:ext uri="{D42A27DB-BD31-4B8C-83A1-F6EECF244321}">
                <p14:modId xmlns:p14="http://schemas.microsoft.com/office/powerpoint/2010/main" val="597014689"/>
              </p:ext>
            </p:extLst>
          </p:nvPr>
        </p:nvGraphicFramePr>
        <p:xfrm>
          <a:off x="9525" y="4415613"/>
          <a:ext cx="5528967" cy="562441"/>
        </p:xfrm>
        <a:graphic>
          <a:graphicData uri="http://schemas.openxmlformats.org/drawingml/2006/table">
            <a:tbl>
              <a:tblPr firstRow="1" bandRow="1">
                <a:tableStyleId>{72833802-FEF1-4C79-8D5D-14CF1EAF98D9}</a:tableStyleId>
              </a:tblPr>
              <a:tblGrid>
                <a:gridCol w="2514600">
                  <a:extLst>
                    <a:ext uri="{9D8B030D-6E8A-4147-A177-3AD203B41FA5}">
                      <a16:colId xmlns:a16="http://schemas.microsoft.com/office/drawing/2014/main" val="2163169072"/>
                    </a:ext>
                  </a:extLst>
                </a:gridCol>
                <a:gridCol w="1714500">
                  <a:extLst>
                    <a:ext uri="{9D8B030D-6E8A-4147-A177-3AD203B41FA5}">
                      <a16:colId xmlns:a16="http://schemas.microsoft.com/office/drawing/2014/main" val="258359085"/>
                    </a:ext>
                  </a:extLst>
                </a:gridCol>
                <a:gridCol w="1299867">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children in care,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649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352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10" name="Table 9">
            <a:extLst>
              <a:ext uri="{FF2B5EF4-FFF2-40B4-BE49-F238E27FC236}">
                <a16:creationId xmlns:a16="http://schemas.microsoft.com/office/drawing/2014/main" id="{B2C2E56A-7DE3-B366-F0B2-2026F55FB44F}"/>
              </a:ext>
            </a:extLst>
          </p:cNvPr>
          <p:cNvGraphicFramePr>
            <a:graphicFrameLocks noGrp="1"/>
          </p:cNvGraphicFramePr>
          <p:nvPr>
            <p:extLst>
              <p:ext uri="{D42A27DB-BD31-4B8C-83A1-F6EECF244321}">
                <p14:modId xmlns:p14="http://schemas.microsoft.com/office/powerpoint/2010/main" val="4174499414"/>
              </p:ext>
            </p:extLst>
          </p:nvPr>
        </p:nvGraphicFramePr>
        <p:xfrm>
          <a:off x="6737645" y="4525397"/>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looked after children whose emotional wellbeing is a cause for concern,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4666" y="433368"/>
            <a:ext cx="5916709" cy="5440382"/>
          </a:xfrm>
        </p:spPr>
        <p:txBody>
          <a:bodyPr/>
          <a:lstStyle/>
          <a:p>
            <a:pPr marL="0" lvl="0" indent="0">
              <a:spcBef>
                <a:spcPts val="3000"/>
              </a:spcBef>
              <a:buNone/>
            </a:pPr>
            <a:r>
              <a:rPr lang="en-GB" b="1" dirty="0"/>
              <a:t>School pupils with social, emotional and mental health needs</a:t>
            </a:r>
            <a:endParaRPr b="1" dirty="0"/>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629" y="433367"/>
            <a:ext cx="5916709" cy="5439872"/>
          </a:xfrm>
        </p:spPr>
        <p:txBody>
          <a:bodyPr/>
          <a:lstStyle/>
          <a:p>
            <a:pPr marL="0" lvl="0" indent="0">
              <a:spcBef>
                <a:spcPts val="3000"/>
              </a:spcBef>
              <a:buNone/>
            </a:pPr>
            <a:r>
              <a:rPr lang="en-GB" b="1" dirty="0"/>
              <a:t>16 to 17 year olds not in education, employment or training (NEET) or whose activity is not known</a:t>
            </a:r>
            <a:endParaRPr b="1" dirty="0"/>
          </a:p>
        </p:txBody>
      </p:sp>
      <p:sp>
        <p:nvSpPr>
          <p:cNvPr id="7" name="Title 1">
            <a:extLst>
              <a:ext uri="{FF2B5EF4-FFF2-40B4-BE49-F238E27FC236}">
                <a16:creationId xmlns:a16="http://schemas.microsoft.com/office/drawing/2014/main" id="{C40C7ADC-E894-4C30-8A9F-942447D79186}"/>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
        <p:nvSpPr>
          <p:cNvPr id="8" name="TextBox 7">
            <a:extLst>
              <a:ext uri="{FF2B5EF4-FFF2-40B4-BE49-F238E27FC236}">
                <a16:creationId xmlns:a16="http://schemas.microsoft.com/office/drawing/2014/main" id="{168B9A58-AF4F-432C-87A5-4C9CB6260243}"/>
              </a:ext>
            </a:extLst>
          </p:cNvPr>
          <p:cNvSpPr txBox="1"/>
          <p:nvPr/>
        </p:nvSpPr>
        <p:spPr>
          <a:xfrm>
            <a:off x="184347" y="5363541"/>
            <a:ext cx="5146280"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school pupils with social, emotional and mental health needs show an overall increasing trend for Cambridgeshire, Peterborough and England.</a:t>
            </a:r>
          </a:p>
          <a:p>
            <a:pPr marL="171450" indent="-171450">
              <a:buFont typeface="Arial" panose="020B0604020202020204" pitchFamily="34" charset="0"/>
              <a:buChar char="•"/>
            </a:pPr>
            <a:r>
              <a:rPr lang="en-GB" sz="1200" dirty="0">
                <a:solidFill>
                  <a:schemeClr val="accent1">
                    <a:lumMod val="75000"/>
                  </a:schemeClr>
                </a:solidFill>
              </a:rPr>
              <a:t>Compared to England, the rate was </a:t>
            </a:r>
            <a:r>
              <a:rPr lang="en-GB" sz="1200" dirty="0">
                <a:solidFill>
                  <a:srgbClr val="FFC000"/>
                </a:solidFill>
              </a:rPr>
              <a:t>statistically similar in Cambridgeshire </a:t>
            </a:r>
            <a:r>
              <a:rPr lang="en-GB" sz="1200" dirty="0">
                <a:solidFill>
                  <a:schemeClr val="accent1">
                    <a:lumMod val="75000"/>
                  </a:schemeClr>
                </a:solidFill>
              </a:rPr>
              <a:t>and </a:t>
            </a:r>
            <a:r>
              <a:rPr lang="en-GB" sz="1200" dirty="0">
                <a:solidFill>
                  <a:srgbClr val="00B050"/>
                </a:solidFill>
              </a:rPr>
              <a:t>significantly lower in Peterborough</a:t>
            </a:r>
          </a:p>
        </p:txBody>
      </p:sp>
      <p:sp>
        <p:nvSpPr>
          <p:cNvPr id="9" name="TextBox 8">
            <a:extLst>
              <a:ext uri="{FF2B5EF4-FFF2-40B4-BE49-F238E27FC236}">
                <a16:creationId xmlns:a16="http://schemas.microsoft.com/office/drawing/2014/main" id="{50978D5F-07F9-489A-BDE9-27B93199B897}"/>
              </a:ext>
            </a:extLst>
          </p:cNvPr>
          <p:cNvSpPr txBox="1"/>
          <p:nvPr/>
        </p:nvSpPr>
        <p:spPr>
          <a:xfrm>
            <a:off x="6265765" y="5715068"/>
            <a:ext cx="5714286" cy="830997"/>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16 to 17 year olds not in education, employment or training (NEET) or whose activity is not known in </a:t>
            </a:r>
            <a:r>
              <a:rPr lang="en-GB" sz="1200" dirty="0">
                <a:solidFill>
                  <a:srgbClr val="FFC000"/>
                </a:solidFill>
              </a:rPr>
              <a:t>Peterborough</a:t>
            </a:r>
            <a:r>
              <a:rPr lang="en-GB" sz="1200" dirty="0">
                <a:solidFill>
                  <a:schemeClr val="accent1">
                    <a:lumMod val="75000"/>
                  </a:schemeClr>
                </a:solidFill>
              </a:rPr>
              <a:t> show a declining trend since 2018 for both males and females and the rates were </a:t>
            </a:r>
            <a:r>
              <a:rPr lang="en-GB" sz="1200" dirty="0">
                <a:solidFill>
                  <a:srgbClr val="FFC000"/>
                </a:solidFill>
              </a:rPr>
              <a:t>statistically similar to England </a:t>
            </a:r>
            <a:r>
              <a:rPr lang="en-GB" sz="1200" dirty="0">
                <a:solidFill>
                  <a:schemeClr val="accent1">
                    <a:lumMod val="75000"/>
                  </a:schemeClr>
                </a:solidFill>
              </a:rPr>
              <a:t>in 2021.</a:t>
            </a:r>
          </a:p>
          <a:p>
            <a:pPr marL="171450" indent="-171450">
              <a:buFont typeface="Arial" panose="020B0604020202020204" pitchFamily="34" charset="0"/>
              <a:buChar char="•"/>
            </a:pPr>
            <a:r>
              <a:rPr lang="en-GB" sz="1200" dirty="0">
                <a:solidFill>
                  <a:schemeClr val="accent1">
                    <a:lumMod val="75000"/>
                  </a:schemeClr>
                </a:solidFill>
              </a:rPr>
              <a:t>The rates in </a:t>
            </a:r>
            <a:r>
              <a:rPr lang="en-GB" sz="1200" dirty="0">
                <a:solidFill>
                  <a:srgbClr val="00B050"/>
                </a:solidFill>
              </a:rPr>
              <a:t>Cambridgeshire </a:t>
            </a:r>
            <a:r>
              <a:rPr lang="en-GB" sz="1200" dirty="0">
                <a:solidFill>
                  <a:schemeClr val="accent1">
                    <a:lumMod val="75000"/>
                  </a:schemeClr>
                </a:solidFill>
              </a:rPr>
              <a:t>were </a:t>
            </a:r>
            <a:r>
              <a:rPr lang="en-GB" sz="1200" dirty="0">
                <a:solidFill>
                  <a:srgbClr val="00B050"/>
                </a:solidFill>
              </a:rPr>
              <a:t>significantly lower than England</a:t>
            </a:r>
            <a:r>
              <a:rPr lang="en-GB" sz="1200" dirty="0">
                <a:solidFill>
                  <a:schemeClr val="accent1">
                    <a:lumMod val="75000"/>
                  </a:schemeClr>
                </a:solidFill>
              </a:rPr>
              <a:t>.</a:t>
            </a:r>
          </a:p>
        </p:txBody>
      </p:sp>
      <p:graphicFrame>
        <p:nvGraphicFramePr>
          <p:cNvPr id="5" name="Table 10">
            <a:extLst>
              <a:ext uri="{FF2B5EF4-FFF2-40B4-BE49-F238E27FC236}">
                <a16:creationId xmlns:a16="http://schemas.microsoft.com/office/drawing/2014/main" id="{D9106A26-5AC7-BC60-B247-DAE6677AFC10}"/>
              </a:ext>
            </a:extLst>
          </p:cNvPr>
          <p:cNvGraphicFramePr>
            <a:graphicFrameLocks noGrp="1"/>
          </p:cNvGraphicFramePr>
          <p:nvPr/>
        </p:nvGraphicFramePr>
        <p:xfrm>
          <a:off x="9525" y="4415613"/>
          <a:ext cx="5528967" cy="853440"/>
        </p:xfrm>
        <a:graphic>
          <a:graphicData uri="http://schemas.openxmlformats.org/drawingml/2006/table">
            <a:tbl>
              <a:tblPr firstRow="1" bandRow="1">
                <a:tableStyleId>{72833802-FEF1-4C79-8D5D-14CF1EAF98D9}</a:tableStyleId>
              </a:tblPr>
              <a:tblGrid>
                <a:gridCol w="2514600">
                  <a:extLst>
                    <a:ext uri="{9D8B030D-6E8A-4147-A177-3AD203B41FA5}">
                      <a16:colId xmlns:a16="http://schemas.microsoft.com/office/drawing/2014/main" val="2163169072"/>
                    </a:ext>
                  </a:extLst>
                </a:gridCol>
                <a:gridCol w="1714500">
                  <a:extLst>
                    <a:ext uri="{9D8B030D-6E8A-4147-A177-3AD203B41FA5}">
                      <a16:colId xmlns:a16="http://schemas.microsoft.com/office/drawing/2014/main" val="258359085"/>
                    </a:ext>
                  </a:extLst>
                </a:gridCol>
                <a:gridCol w="1299867">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School pupils with social, emotional and mental health needs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2,397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828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pic>
        <p:nvPicPr>
          <p:cNvPr id="12" name="Picture 11">
            <a:extLst>
              <a:ext uri="{FF2B5EF4-FFF2-40B4-BE49-F238E27FC236}">
                <a16:creationId xmlns:a16="http://schemas.microsoft.com/office/drawing/2014/main" id="{0A8ACAD4-5949-C1D3-B522-59F0C95E6C6E}"/>
              </a:ext>
            </a:extLst>
          </p:cNvPr>
          <p:cNvPicPr>
            <a:picLocks noChangeAspect="1"/>
          </p:cNvPicPr>
          <p:nvPr/>
        </p:nvPicPr>
        <p:blipFill>
          <a:blip r:embed="rId3"/>
          <a:stretch>
            <a:fillRect/>
          </a:stretch>
        </p:blipFill>
        <p:spPr>
          <a:xfrm>
            <a:off x="93662" y="822676"/>
            <a:ext cx="5100289" cy="3400193"/>
          </a:xfrm>
          <a:prstGeom prst="rect">
            <a:avLst/>
          </a:prstGeom>
        </p:spPr>
      </p:pic>
      <p:pic>
        <p:nvPicPr>
          <p:cNvPr id="16" name="Picture 15">
            <a:extLst>
              <a:ext uri="{FF2B5EF4-FFF2-40B4-BE49-F238E27FC236}">
                <a16:creationId xmlns:a16="http://schemas.microsoft.com/office/drawing/2014/main" id="{E49D0245-7D6A-B4E0-15DF-394A30F13AEB}"/>
              </a:ext>
            </a:extLst>
          </p:cNvPr>
          <p:cNvPicPr>
            <a:picLocks noChangeAspect="1"/>
          </p:cNvPicPr>
          <p:nvPr/>
        </p:nvPicPr>
        <p:blipFill>
          <a:blip r:embed="rId4"/>
          <a:stretch>
            <a:fillRect/>
          </a:stretch>
        </p:blipFill>
        <p:spPr>
          <a:xfrm>
            <a:off x="6282840" y="918754"/>
            <a:ext cx="5714286" cy="3809524"/>
          </a:xfrm>
          <a:prstGeom prst="rect">
            <a:avLst/>
          </a:prstGeom>
        </p:spPr>
      </p:pic>
      <p:graphicFrame>
        <p:nvGraphicFramePr>
          <p:cNvPr id="17" name="Table 10">
            <a:extLst>
              <a:ext uri="{FF2B5EF4-FFF2-40B4-BE49-F238E27FC236}">
                <a16:creationId xmlns:a16="http://schemas.microsoft.com/office/drawing/2014/main" id="{78FCEFA1-9685-16A5-3B50-CBFB851A044F}"/>
              </a:ext>
            </a:extLst>
          </p:cNvPr>
          <p:cNvGraphicFramePr>
            <a:graphicFrameLocks noGrp="1"/>
          </p:cNvGraphicFramePr>
          <p:nvPr/>
        </p:nvGraphicFramePr>
        <p:xfrm>
          <a:off x="6265765" y="4728278"/>
          <a:ext cx="5916710" cy="853440"/>
        </p:xfrm>
        <a:graphic>
          <a:graphicData uri="http://schemas.openxmlformats.org/drawingml/2006/table">
            <a:tbl>
              <a:tblPr firstRow="1" bandRow="1">
                <a:tableStyleId>{72833802-FEF1-4C79-8D5D-14CF1EAF98D9}</a:tableStyleId>
              </a:tblPr>
              <a:tblGrid>
                <a:gridCol w="2690947">
                  <a:extLst>
                    <a:ext uri="{9D8B030D-6E8A-4147-A177-3AD203B41FA5}">
                      <a16:colId xmlns:a16="http://schemas.microsoft.com/office/drawing/2014/main" val="2163169072"/>
                    </a:ext>
                  </a:extLst>
                </a:gridCol>
                <a:gridCol w="1834737">
                  <a:extLst>
                    <a:ext uri="{9D8B030D-6E8A-4147-A177-3AD203B41FA5}">
                      <a16:colId xmlns:a16="http://schemas.microsoft.com/office/drawing/2014/main" val="258359085"/>
                    </a:ext>
                  </a:extLst>
                </a:gridCol>
                <a:gridCol w="1391026">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16 to 17 year olds not in education, employment or training (NEET) or whose activity is not known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381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2930875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90391" y="433368"/>
            <a:ext cx="5916709" cy="5440382"/>
          </a:xfrm>
        </p:spPr>
        <p:txBody>
          <a:bodyPr/>
          <a:lstStyle/>
          <a:p>
            <a:pPr marL="0" lvl="0" indent="0">
              <a:spcBef>
                <a:spcPts val="3000"/>
              </a:spcBef>
              <a:buNone/>
            </a:pPr>
            <a:r>
              <a:rPr b="1" dirty="0"/>
              <a:t>Children entering the youth justice system (10-17 yrs)</a:t>
            </a:r>
          </a:p>
        </p:txBody>
      </p:sp>
      <p:pic>
        <p:nvPicPr>
          <p:cNvPr id="2" name="Picture 1" descr="Chapter_2_Vulnerable_files/figure-pptx/children%20entering%20youth%20justice%20system-1.png"/>
          <p:cNvPicPr>
            <a:picLocks noGrp="1" noChangeAspect="1"/>
          </p:cNvPicPr>
          <p:nvPr/>
        </p:nvPicPr>
        <p:blipFill>
          <a:blip r:embed="rId3"/>
          <a:stretch>
            <a:fillRect/>
          </a:stretch>
        </p:blipFill>
        <p:spPr bwMode="auto">
          <a:xfrm>
            <a:off x="90391" y="869950"/>
            <a:ext cx="5905500" cy="3695700"/>
          </a:xfrm>
          <a:prstGeom prst="rect">
            <a:avLst/>
          </a:prstGeom>
          <a:noFill/>
          <a:ln w="9525">
            <a:noFill/>
            <a:headEnd/>
            <a:tailEnd/>
          </a:ln>
        </p:spPr>
      </p:pic>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629" y="433367"/>
            <a:ext cx="5916709" cy="5439872"/>
          </a:xfrm>
        </p:spPr>
        <p:txBody>
          <a:bodyPr/>
          <a:lstStyle/>
          <a:p>
            <a:pPr marL="0" lvl="0" indent="0">
              <a:spcBef>
                <a:spcPts val="3000"/>
              </a:spcBef>
              <a:buNone/>
            </a:pPr>
            <a:r>
              <a:rPr lang="en-GB" b="1" dirty="0"/>
              <a:t>First time entrants to the youth justice system</a:t>
            </a:r>
          </a:p>
        </p:txBody>
      </p:sp>
      <p:pic>
        <p:nvPicPr>
          <p:cNvPr id="3" name="Picture 1" descr="Chapter_2_Vulnerable_files/figure-pptx/first%20time%20entrance%20to%20youth%20justice%20system-1.png"/>
          <p:cNvPicPr>
            <a:picLocks noGrp="1" noChangeAspect="1"/>
          </p:cNvPicPr>
          <p:nvPr/>
        </p:nvPicPr>
        <p:blipFill>
          <a:blip r:embed="rId4"/>
          <a:stretch>
            <a:fillRect/>
          </a:stretch>
        </p:blipFill>
        <p:spPr bwMode="auto">
          <a:xfrm>
            <a:off x="6173691" y="869950"/>
            <a:ext cx="5905500" cy="3695700"/>
          </a:xfrm>
          <a:prstGeom prst="rect">
            <a:avLst/>
          </a:prstGeom>
          <a:noFill/>
          <a:ln w="9525">
            <a:noFill/>
            <a:headEnd/>
            <a:tailEnd/>
          </a:ln>
        </p:spPr>
      </p:pic>
      <p:sp>
        <p:nvSpPr>
          <p:cNvPr id="7" name="Title 1">
            <a:extLst>
              <a:ext uri="{FF2B5EF4-FFF2-40B4-BE49-F238E27FC236}">
                <a16:creationId xmlns:a16="http://schemas.microsoft.com/office/drawing/2014/main" id="{E55A4A85-AB4F-417A-BA82-B5AF5D457590}"/>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
        <p:nvSpPr>
          <p:cNvPr id="8" name="TextBox 7">
            <a:extLst>
              <a:ext uri="{FF2B5EF4-FFF2-40B4-BE49-F238E27FC236}">
                <a16:creationId xmlns:a16="http://schemas.microsoft.com/office/drawing/2014/main" id="{86B6C0A2-2D20-44AC-91CE-2E825F69BBEE}"/>
              </a:ext>
            </a:extLst>
          </p:cNvPr>
          <p:cNvSpPr txBox="1"/>
          <p:nvPr/>
        </p:nvSpPr>
        <p:spPr>
          <a:xfrm>
            <a:off x="9525" y="5480218"/>
            <a:ext cx="5554373"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rate of children entering the youth justice system shows an overall decline for Cambridgeshire, Peterborough, and England compared to 2013/14.</a:t>
            </a:r>
          </a:p>
          <a:p>
            <a:pPr marL="171450" indent="-171450">
              <a:buFont typeface="Arial" panose="020B0604020202020204" pitchFamily="34" charset="0"/>
              <a:buChar char="•"/>
            </a:pPr>
            <a:r>
              <a:rPr lang="en-GB" sz="1200" dirty="0">
                <a:solidFill>
                  <a:schemeClr val="accent1">
                    <a:lumMod val="75000"/>
                  </a:schemeClr>
                </a:solidFill>
              </a:rPr>
              <a:t>In the last two years, the rate was </a:t>
            </a:r>
            <a:r>
              <a:rPr lang="en-GB" sz="1200" dirty="0">
                <a:solidFill>
                  <a:srgbClr val="FF0000"/>
                </a:solidFill>
              </a:rPr>
              <a:t>significantly higher than England for Peterborough</a:t>
            </a:r>
            <a:r>
              <a:rPr lang="en-GB" sz="1200" dirty="0">
                <a:solidFill>
                  <a:schemeClr val="accent1">
                    <a:lumMod val="75000"/>
                  </a:schemeClr>
                </a:solidFill>
              </a:rPr>
              <a:t>, while </a:t>
            </a:r>
            <a:r>
              <a:rPr lang="en-GB" sz="1200" dirty="0">
                <a:solidFill>
                  <a:srgbClr val="00B050"/>
                </a:solidFill>
              </a:rPr>
              <a:t>in Cambridgeshire </a:t>
            </a:r>
            <a:r>
              <a:rPr lang="en-GB" sz="1200" dirty="0">
                <a:solidFill>
                  <a:schemeClr val="accent1">
                    <a:lumMod val="75000"/>
                  </a:schemeClr>
                </a:solidFill>
              </a:rPr>
              <a:t>it was </a:t>
            </a:r>
            <a:r>
              <a:rPr lang="en-GB" sz="1200" dirty="0">
                <a:solidFill>
                  <a:srgbClr val="00B050"/>
                </a:solidFill>
              </a:rPr>
              <a:t>significantly lower than the national rate.</a:t>
            </a:r>
          </a:p>
        </p:txBody>
      </p:sp>
      <p:sp>
        <p:nvSpPr>
          <p:cNvPr id="9" name="TextBox 8">
            <a:extLst>
              <a:ext uri="{FF2B5EF4-FFF2-40B4-BE49-F238E27FC236}">
                <a16:creationId xmlns:a16="http://schemas.microsoft.com/office/drawing/2014/main" id="{D69F69AE-F879-46D7-87E3-931F0EF301EA}"/>
              </a:ext>
            </a:extLst>
          </p:cNvPr>
          <p:cNvSpPr txBox="1"/>
          <p:nvPr/>
        </p:nvSpPr>
        <p:spPr>
          <a:xfrm>
            <a:off x="6524818" y="5480218"/>
            <a:ext cx="5554373"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rate of children entering the youth justice system for the first time shows a varied trend across Cambridgeshire and Peterborough.</a:t>
            </a:r>
          </a:p>
          <a:p>
            <a:pPr marL="171450" indent="-171450">
              <a:buFont typeface="Arial" panose="020B0604020202020204" pitchFamily="34" charset="0"/>
              <a:buChar char="•"/>
            </a:pPr>
            <a:r>
              <a:rPr lang="en-GB" sz="1200" dirty="0">
                <a:solidFill>
                  <a:schemeClr val="accent1">
                    <a:lumMod val="75000"/>
                  </a:schemeClr>
                </a:solidFill>
              </a:rPr>
              <a:t>In 2021, the rate of 10-17 year-olds receiving their first reprimand, warning, or conviction per 100,000 was </a:t>
            </a:r>
            <a:r>
              <a:rPr lang="en-GB" sz="1200" dirty="0">
                <a:solidFill>
                  <a:srgbClr val="FF0000"/>
                </a:solidFill>
              </a:rPr>
              <a:t>significantly higher than the national rate in Peterborough </a:t>
            </a:r>
            <a:r>
              <a:rPr lang="en-GB" sz="1200" dirty="0">
                <a:solidFill>
                  <a:schemeClr val="accent1">
                    <a:lumMod val="75000"/>
                  </a:schemeClr>
                </a:solidFill>
              </a:rPr>
              <a:t>and</a:t>
            </a:r>
            <a:r>
              <a:rPr lang="en-GB" sz="1200" dirty="0">
                <a:solidFill>
                  <a:srgbClr val="00B050"/>
                </a:solidFill>
              </a:rPr>
              <a:t> significantly lower in Cambridgeshire.</a:t>
            </a:r>
          </a:p>
        </p:txBody>
      </p:sp>
      <p:graphicFrame>
        <p:nvGraphicFramePr>
          <p:cNvPr id="5" name="Table 10">
            <a:extLst>
              <a:ext uri="{FF2B5EF4-FFF2-40B4-BE49-F238E27FC236}">
                <a16:creationId xmlns:a16="http://schemas.microsoft.com/office/drawing/2014/main" id="{6EE493E5-F389-3E99-B60C-596723A08787}"/>
              </a:ext>
            </a:extLst>
          </p:cNvPr>
          <p:cNvGraphicFramePr>
            <a:graphicFrameLocks noGrp="1"/>
          </p:cNvGraphicFramePr>
          <p:nvPr>
            <p:extLst>
              <p:ext uri="{D42A27DB-BD31-4B8C-83A1-F6EECF244321}">
                <p14:modId xmlns:p14="http://schemas.microsoft.com/office/powerpoint/2010/main" val="757213363"/>
              </p:ext>
            </p:extLst>
          </p:nvPr>
        </p:nvGraphicFramePr>
        <p:xfrm>
          <a:off x="112809" y="4565650"/>
          <a:ext cx="5528967" cy="685800"/>
        </p:xfrm>
        <a:graphic>
          <a:graphicData uri="http://schemas.openxmlformats.org/drawingml/2006/table">
            <a:tbl>
              <a:tblPr firstRow="1" bandRow="1">
                <a:tableStyleId>{72833802-FEF1-4C79-8D5D-14CF1EAF98D9}</a:tableStyleId>
              </a:tblPr>
              <a:tblGrid>
                <a:gridCol w="2514600">
                  <a:extLst>
                    <a:ext uri="{9D8B030D-6E8A-4147-A177-3AD203B41FA5}">
                      <a16:colId xmlns:a16="http://schemas.microsoft.com/office/drawing/2014/main" val="2163169072"/>
                    </a:ext>
                  </a:extLst>
                </a:gridCol>
                <a:gridCol w="1714500">
                  <a:extLst>
                    <a:ext uri="{9D8B030D-6E8A-4147-A177-3AD203B41FA5}">
                      <a16:colId xmlns:a16="http://schemas.microsoft.com/office/drawing/2014/main" val="258359085"/>
                    </a:ext>
                  </a:extLst>
                </a:gridCol>
                <a:gridCol w="1299867">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children entering the youth justice system (10 – 17 yrs),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10" name="Table 9">
            <a:extLst>
              <a:ext uri="{FF2B5EF4-FFF2-40B4-BE49-F238E27FC236}">
                <a16:creationId xmlns:a16="http://schemas.microsoft.com/office/drawing/2014/main" id="{3B3774CE-5423-886E-00F0-98167A4C7FA7}"/>
              </a:ext>
            </a:extLst>
          </p:cNvPr>
          <p:cNvGraphicFramePr>
            <a:graphicFrameLocks noGrp="1"/>
          </p:cNvGraphicFramePr>
          <p:nvPr>
            <p:extLst>
              <p:ext uri="{D42A27DB-BD31-4B8C-83A1-F6EECF244321}">
                <p14:modId xmlns:p14="http://schemas.microsoft.com/office/powerpoint/2010/main" val="1362952074"/>
              </p:ext>
            </p:extLst>
          </p:nvPr>
        </p:nvGraphicFramePr>
        <p:xfrm>
          <a:off x="6737645" y="4582960"/>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first time entrants to the youth justice system,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90391" y="433368"/>
            <a:ext cx="5916709" cy="5440382"/>
          </a:xfrm>
        </p:spPr>
        <p:txBody>
          <a:bodyPr/>
          <a:lstStyle/>
          <a:p>
            <a:pPr marL="0" lvl="0" indent="0">
              <a:spcBef>
                <a:spcPts val="3000"/>
              </a:spcBef>
              <a:buNone/>
            </a:pPr>
            <a:r>
              <a:rPr b="1" dirty="0"/>
              <a:t>Under 18s conception rate / 1,000</a:t>
            </a:r>
          </a:p>
        </p:txBody>
      </p:sp>
      <p:pic>
        <p:nvPicPr>
          <p:cNvPr id="2" name="Picture 1" descr="Chapter_2_Vulnerable_files/figure-pptx/U18%20conception-1.png"/>
          <p:cNvPicPr>
            <a:picLocks noGrp="1" noChangeAspect="1"/>
          </p:cNvPicPr>
          <p:nvPr/>
        </p:nvPicPr>
        <p:blipFill>
          <a:blip r:embed="rId3"/>
          <a:stretch>
            <a:fillRect/>
          </a:stretch>
        </p:blipFill>
        <p:spPr bwMode="auto">
          <a:xfrm>
            <a:off x="90391" y="984250"/>
            <a:ext cx="5905500" cy="3695700"/>
          </a:xfrm>
          <a:prstGeom prst="rect">
            <a:avLst/>
          </a:prstGeom>
          <a:noFill/>
          <a:ln w="9525">
            <a:noFill/>
            <a:headEnd/>
            <a:tailEnd/>
          </a:ln>
        </p:spPr>
      </p:pic>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629" y="433367"/>
            <a:ext cx="5916709" cy="5439872"/>
          </a:xfrm>
        </p:spPr>
        <p:txBody>
          <a:bodyPr/>
          <a:lstStyle/>
          <a:p>
            <a:pPr marL="0" lvl="0" indent="0">
              <a:spcBef>
                <a:spcPts val="3000"/>
              </a:spcBef>
              <a:buNone/>
            </a:pPr>
            <a:r>
              <a:rPr b="1" dirty="0"/>
              <a:t>Social Isolation: percentage of adult social care users who have as much social contact as they would like (18+ yrs)</a:t>
            </a:r>
          </a:p>
        </p:txBody>
      </p:sp>
      <p:pic>
        <p:nvPicPr>
          <p:cNvPr id="3" name="Picture 1" descr="Chapter_2_Vulnerable_files/figure-pptx/social%20isolation:%20care%20users-1.png"/>
          <p:cNvPicPr>
            <a:picLocks noGrp="1" noChangeAspect="1"/>
          </p:cNvPicPr>
          <p:nvPr/>
        </p:nvPicPr>
        <p:blipFill>
          <a:blip r:embed="rId4"/>
          <a:stretch>
            <a:fillRect/>
          </a:stretch>
        </p:blipFill>
        <p:spPr bwMode="auto">
          <a:xfrm>
            <a:off x="6173691" y="984250"/>
            <a:ext cx="5905500" cy="3695700"/>
          </a:xfrm>
          <a:prstGeom prst="rect">
            <a:avLst/>
          </a:prstGeom>
          <a:noFill/>
          <a:ln w="9525">
            <a:noFill/>
            <a:headEnd/>
            <a:tailEnd/>
          </a:ln>
        </p:spPr>
      </p:pic>
      <p:sp>
        <p:nvSpPr>
          <p:cNvPr id="7" name="Title 1">
            <a:extLst>
              <a:ext uri="{FF2B5EF4-FFF2-40B4-BE49-F238E27FC236}">
                <a16:creationId xmlns:a16="http://schemas.microsoft.com/office/drawing/2014/main" id="{65BC8D9A-7C29-4A91-90FD-293BAD979C25}"/>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
        <p:nvSpPr>
          <p:cNvPr id="9" name="TextBox 8">
            <a:extLst>
              <a:ext uri="{FF2B5EF4-FFF2-40B4-BE49-F238E27FC236}">
                <a16:creationId xmlns:a16="http://schemas.microsoft.com/office/drawing/2014/main" id="{749F7D9A-EB43-42A2-8417-6B41AFE3AA0C}"/>
              </a:ext>
            </a:extLst>
          </p:cNvPr>
          <p:cNvSpPr txBox="1"/>
          <p:nvPr/>
        </p:nvSpPr>
        <p:spPr>
          <a:xfrm>
            <a:off x="90391" y="5463365"/>
            <a:ext cx="5473830" cy="101566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200" dirty="0">
                <a:solidFill>
                  <a:schemeClr val="accent1">
                    <a:lumMod val="75000"/>
                  </a:schemeClr>
                </a:solidFill>
              </a:rPr>
              <a:t>From 2015 to 2019, the under-18 conception rate in </a:t>
            </a:r>
            <a:r>
              <a:rPr lang="en-GB" sz="1200" dirty="0">
                <a:solidFill>
                  <a:srgbClr val="FFC000"/>
                </a:solidFill>
              </a:rPr>
              <a:t>Peterborough</a:t>
            </a:r>
            <a:r>
              <a:rPr lang="en-GB" sz="1200" dirty="0">
                <a:solidFill>
                  <a:schemeClr val="accent1">
                    <a:lumMod val="75000"/>
                  </a:schemeClr>
                </a:solidFill>
              </a:rPr>
              <a:t> was significantly higher than the England average, but it has recently declined and was </a:t>
            </a:r>
            <a:r>
              <a:rPr lang="en-GB" sz="1200" dirty="0">
                <a:solidFill>
                  <a:srgbClr val="FFC000"/>
                </a:solidFill>
              </a:rPr>
              <a:t>statistically similar to the national rate in 2020.</a:t>
            </a:r>
          </a:p>
          <a:p>
            <a:pPr marL="171450" indent="-171450">
              <a:buFont typeface="Arial" panose="020B0604020202020204" pitchFamily="34" charset="0"/>
              <a:buChar char="•"/>
            </a:pPr>
            <a:r>
              <a:rPr lang="en-GB" sz="1200" dirty="0">
                <a:solidFill>
                  <a:schemeClr val="accent1">
                    <a:lumMod val="75000"/>
                  </a:schemeClr>
                </a:solidFill>
              </a:rPr>
              <a:t>The under-18 conception rate in </a:t>
            </a:r>
            <a:r>
              <a:rPr lang="en-GB" sz="1200" dirty="0">
                <a:solidFill>
                  <a:srgbClr val="FF0000"/>
                </a:solidFill>
              </a:rPr>
              <a:t>Fenland</a:t>
            </a:r>
            <a:r>
              <a:rPr lang="en-GB" sz="1200" dirty="0">
                <a:solidFill>
                  <a:schemeClr val="accent1">
                    <a:lumMod val="75000"/>
                  </a:schemeClr>
                </a:solidFill>
              </a:rPr>
              <a:t> showed a recent increase and </a:t>
            </a:r>
            <a:r>
              <a:rPr lang="en-GB" sz="1200" dirty="0">
                <a:solidFill>
                  <a:srgbClr val="FF0000"/>
                </a:solidFill>
              </a:rPr>
              <a:t>was significantly higher than England </a:t>
            </a:r>
            <a:r>
              <a:rPr lang="en-GB" sz="1200" dirty="0">
                <a:solidFill>
                  <a:schemeClr val="accent1">
                    <a:lumMod val="75000"/>
                  </a:schemeClr>
                </a:solidFill>
              </a:rPr>
              <a:t>average in 2020.</a:t>
            </a:r>
            <a:endParaRPr lang="en-GB" sz="1200" dirty="0">
              <a:solidFill>
                <a:schemeClr val="accent1">
                  <a:lumMod val="75000"/>
                </a:schemeClr>
              </a:solidFill>
              <a:cs typeface="Calibri"/>
            </a:endParaRPr>
          </a:p>
        </p:txBody>
      </p:sp>
      <p:sp>
        <p:nvSpPr>
          <p:cNvPr id="10" name="TextBox 9">
            <a:extLst>
              <a:ext uri="{FF2B5EF4-FFF2-40B4-BE49-F238E27FC236}">
                <a16:creationId xmlns:a16="http://schemas.microsoft.com/office/drawing/2014/main" id="{92AC1863-FE96-41AA-A9E4-831AC836F039}"/>
              </a:ext>
            </a:extLst>
          </p:cNvPr>
          <p:cNvSpPr txBox="1"/>
          <p:nvPr/>
        </p:nvSpPr>
        <p:spPr>
          <a:xfrm>
            <a:off x="6776530" y="5457740"/>
            <a:ext cx="4935572" cy="830997"/>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In 2019/20, the proportion of adult social care users who have as much social contact as they would like shows a decline from the previous year for Cambridgeshire and Peterborough. The proportion was </a:t>
            </a:r>
            <a:r>
              <a:rPr lang="en-GB" sz="1200" dirty="0">
                <a:solidFill>
                  <a:srgbClr val="FFC000"/>
                </a:solidFill>
              </a:rPr>
              <a:t>statistically similar </a:t>
            </a:r>
            <a:r>
              <a:rPr lang="en-GB" sz="1200" dirty="0">
                <a:solidFill>
                  <a:schemeClr val="accent1">
                    <a:lumMod val="75000"/>
                  </a:schemeClr>
                </a:solidFill>
              </a:rPr>
              <a:t>to England in both areas.</a:t>
            </a:r>
            <a:endParaRPr lang="en-GB" sz="1200" dirty="0">
              <a:solidFill>
                <a:srgbClr val="00B050"/>
              </a:solidFill>
            </a:endParaRPr>
          </a:p>
        </p:txBody>
      </p:sp>
      <p:graphicFrame>
        <p:nvGraphicFramePr>
          <p:cNvPr id="5" name="Table 10">
            <a:extLst>
              <a:ext uri="{FF2B5EF4-FFF2-40B4-BE49-F238E27FC236}">
                <a16:creationId xmlns:a16="http://schemas.microsoft.com/office/drawing/2014/main" id="{0A1C78E5-ED10-1490-4DA6-D304A71FEAA9}"/>
              </a:ext>
            </a:extLst>
          </p:cNvPr>
          <p:cNvGraphicFramePr>
            <a:graphicFrameLocks noGrp="1"/>
          </p:cNvGraphicFramePr>
          <p:nvPr>
            <p:extLst>
              <p:ext uri="{D42A27DB-BD31-4B8C-83A1-F6EECF244321}">
                <p14:modId xmlns:p14="http://schemas.microsoft.com/office/powerpoint/2010/main" val="3014595847"/>
              </p:ext>
            </p:extLst>
          </p:nvPr>
        </p:nvGraphicFramePr>
        <p:xfrm>
          <a:off x="90391" y="4731692"/>
          <a:ext cx="5528967" cy="562441"/>
        </p:xfrm>
        <a:graphic>
          <a:graphicData uri="http://schemas.openxmlformats.org/drawingml/2006/table">
            <a:tbl>
              <a:tblPr firstRow="1" bandRow="1">
                <a:tableStyleId>{72833802-FEF1-4C79-8D5D-14CF1EAF98D9}</a:tableStyleId>
              </a:tblPr>
              <a:tblGrid>
                <a:gridCol w="2514600">
                  <a:extLst>
                    <a:ext uri="{9D8B030D-6E8A-4147-A177-3AD203B41FA5}">
                      <a16:colId xmlns:a16="http://schemas.microsoft.com/office/drawing/2014/main" val="2163169072"/>
                    </a:ext>
                  </a:extLst>
                </a:gridCol>
                <a:gridCol w="1714500">
                  <a:extLst>
                    <a:ext uri="{9D8B030D-6E8A-4147-A177-3AD203B41FA5}">
                      <a16:colId xmlns:a16="http://schemas.microsoft.com/office/drawing/2014/main" val="258359085"/>
                    </a:ext>
                  </a:extLst>
                </a:gridCol>
                <a:gridCol w="1299867">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under 18 conceptions,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0" y="410468"/>
            <a:ext cx="5916709" cy="5440382"/>
          </a:xfrm>
        </p:spPr>
        <p:txBody>
          <a:bodyPr/>
          <a:lstStyle/>
          <a:p>
            <a:pPr marL="0" indent="0">
              <a:buNone/>
            </a:pPr>
            <a:r>
              <a:rPr lang="en-GB" sz="1600" b="1" i="0" u="none" strike="noStrike" dirty="0">
                <a:solidFill>
                  <a:schemeClr val="accent1">
                    <a:lumMod val="75000"/>
                  </a:schemeClr>
                </a:solidFill>
                <a:effectLst/>
                <a:cs typeface="Arial" panose="020B0604020202020204" pitchFamily="34" charset="0"/>
              </a:rPr>
              <a:t>Percentage of adult social carers who have had as much social contact as they would like (18+ years), 2021-22</a:t>
            </a:r>
            <a:endParaRPr lang="en-GB" sz="1600" baseline="30000" dirty="0">
              <a:solidFill>
                <a:schemeClr val="accent1">
                  <a:lumMod val="75000"/>
                </a:schemeClr>
              </a:solidFill>
              <a:cs typeface="Arial" panose="020B0604020202020204" pitchFamily="34" charset="0"/>
            </a:endParaRP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831" y="433485"/>
            <a:ext cx="5916709" cy="5439872"/>
          </a:xfrm>
        </p:spPr>
        <p:txBody>
          <a:bodyPr/>
          <a:lstStyle/>
          <a:p>
            <a:pPr marL="0" lvl="0" indent="0">
              <a:spcBef>
                <a:spcPts val="3000"/>
              </a:spcBef>
              <a:buNone/>
            </a:pPr>
            <a:r>
              <a:rPr lang="en-GB" b="1" dirty="0"/>
              <a:t>Percentage of adult social carers who have a mental health problem or illness, 2021-22</a:t>
            </a:r>
          </a:p>
        </p:txBody>
      </p:sp>
      <p:pic>
        <p:nvPicPr>
          <p:cNvPr id="7" name="Picture 6">
            <a:extLst>
              <a:ext uri="{FF2B5EF4-FFF2-40B4-BE49-F238E27FC236}">
                <a16:creationId xmlns:a16="http://schemas.microsoft.com/office/drawing/2014/main" id="{F6107EBC-6855-4DA6-9A36-683AC64361CC}"/>
              </a:ext>
            </a:extLst>
          </p:cNvPr>
          <p:cNvPicPr>
            <a:picLocks noChangeAspect="1"/>
          </p:cNvPicPr>
          <p:nvPr/>
        </p:nvPicPr>
        <p:blipFill>
          <a:blip r:embed="rId3"/>
          <a:stretch>
            <a:fillRect/>
          </a:stretch>
        </p:blipFill>
        <p:spPr>
          <a:xfrm>
            <a:off x="0" y="1007150"/>
            <a:ext cx="5560848" cy="2916670"/>
          </a:xfrm>
          <a:prstGeom prst="rect">
            <a:avLst/>
          </a:prstGeom>
        </p:spPr>
      </p:pic>
      <p:pic>
        <p:nvPicPr>
          <p:cNvPr id="8" name="Picture 7">
            <a:extLst>
              <a:ext uri="{FF2B5EF4-FFF2-40B4-BE49-F238E27FC236}">
                <a16:creationId xmlns:a16="http://schemas.microsoft.com/office/drawing/2014/main" id="{153576D2-A6B8-4BB8-9C54-DBBCF68DD068}"/>
              </a:ext>
            </a:extLst>
          </p:cNvPr>
          <p:cNvPicPr>
            <a:picLocks noChangeAspect="1"/>
          </p:cNvPicPr>
          <p:nvPr/>
        </p:nvPicPr>
        <p:blipFill>
          <a:blip r:embed="rId4"/>
          <a:stretch>
            <a:fillRect/>
          </a:stretch>
        </p:blipFill>
        <p:spPr>
          <a:xfrm>
            <a:off x="9530" y="3923820"/>
            <a:ext cx="3060244" cy="1070573"/>
          </a:xfrm>
          <a:prstGeom prst="rect">
            <a:avLst/>
          </a:prstGeom>
        </p:spPr>
      </p:pic>
      <p:sp>
        <p:nvSpPr>
          <p:cNvPr id="9" name="TextBox 8">
            <a:extLst>
              <a:ext uri="{FF2B5EF4-FFF2-40B4-BE49-F238E27FC236}">
                <a16:creationId xmlns:a16="http://schemas.microsoft.com/office/drawing/2014/main" id="{93B992D3-E4B8-4975-99F9-D087219AA172}"/>
              </a:ext>
            </a:extLst>
          </p:cNvPr>
          <p:cNvSpPr txBox="1"/>
          <p:nvPr/>
        </p:nvSpPr>
        <p:spPr>
          <a:xfrm>
            <a:off x="1" y="4998062"/>
            <a:ext cx="6010170"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4472C4"/>
                </a:solidFill>
              </a:rPr>
              <a:t>The proportion of respondents to the Adult Social Carers Survey who have as much social contact as they would like is similar to England (28%) in Cambridgeshire (27.6%); in Peterborough (21.3%), lower than England and several areas in the East of England. </a:t>
            </a:r>
          </a:p>
          <a:p>
            <a:pPr marL="171450" indent="-171450">
              <a:buFont typeface="Arial" panose="020B0604020202020204" pitchFamily="34" charset="0"/>
              <a:buChar char="•"/>
            </a:pPr>
            <a:r>
              <a:rPr lang="en-GB" sz="1200" dirty="0">
                <a:solidFill>
                  <a:srgbClr val="4472C4"/>
                </a:solidFill>
              </a:rPr>
              <a:t>The proportion of respondents who said they have little social contact with people and feel socially isolated in Cambridgeshire (18.5%) is lower than England (20.9%); in Peterborough it is 25.6%, higher than England and most areas in the East of England.</a:t>
            </a:r>
          </a:p>
          <a:p>
            <a:pPr marL="171450" indent="-171450">
              <a:buFont typeface="Arial" panose="020B0604020202020204" pitchFamily="34" charset="0"/>
              <a:buChar char="•"/>
            </a:pPr>
            <a:endParaRPr lang="en-GB" sz="1200" dirty="0">
              <a:solidFill>
                <a:srgbClr val="4472C4"/>
              </a:solidFill>
            </a:endParaRPr>
          </a:p>
        </p:txBody>
      </p:sp>
      <p:pic>
        <p:nvPicPr>
          <p:cNvPr id="10" name="Picture 9">
            <a:extLst>
              <a:ext uri="{FF2B5EF4-FFF2-40B4-BE49-F238E27FC236}">
                <a16:creationId xmlns:a16="http://schemas.microsoft.com/office/drawing/2014/main" id="{879A63B2-CEAF-4F3C-8921-E936A8BAC4C5}"/>
              </a:ext>
            </a:extLst>
          </p:cNvPr>
          <p:cNvPicPr>
            <a:picLocks noChangeAspect="1"/>
          </p:cNvPicPr>
          <p:nvPr/>
        </p:nvPicPr>
        <p:blipFill>
          <a:blip r:embed="rId5"/>
          <a:stretch>
            <a:fillRect/>
          </a:stretch>
        </p:blipFill>
        <p:spPr>
          <a:xfrm>
            <a:off x="6493969" y="1264890"/>
            <a:ext cx="4584589" cy="2755631"/>
          </a:xfrm>
          <a:prstGeom prst="rect">
            <a:avLst/>
          </a:prstGeom>
        </p:spPr>
      </p:pic>
      <p:sp>
        <p:nvSpPr>
          <p:cNvPr id="11" name="TextBox 10">
            <a:extLst>
              <a:ext uri="{FF2B5EF4-FFF2-40B4-BE49-F238E27FC236}">
                <a16:creationId xmlns:a16="http://schemas.microsoft.com/office/drawing/2014/main" id="{EA870876-2E31-4354-9517-D74AD5C6ACE8}"/>
              </a:ext>
            </a:extLst>
          </p:cNvPr>
          <p:cNvSpPr txBox="1"/>
          <p:nvPr/>
        </p:nvSpPr>
        <p:spPr>
          <a:xfrm>
            <a:off x="6377249" y="4290973"/>
            <a:ext cx="5128951"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4472C4"/>
                </a:solidFill>
              </a:rPr>
              <a:t>The proportion of respondents to the Adult Social Carers Survey who said they have a mental health problem or illness in Cambridgeshire (17.9%) is substantially higher than the national rate (13.2%) and lower than England in Peterborough (9.2%).</a:t>
            </a:r>
          </a:p>
          <a:p>
            <a:pPr marL="171450" indent="-171450">
              <a:buFont typeface="Arial" panose="020B0604020202020204" pitchFamily="34" charset="0"/>
              <a:buChar char="•"/>
            </a:pPr>
            <a:r>
              <a:rPr lang="en-GB" sz="1200" dirty="0">
                <a:solidFill>
                  <a:srgbClr val="4472C4"/>
                </a:solidFill>
              </a:rPr>
              <a:t>Cambridgeshire has the highest proportion of adult social carers with a mental health problem or illness across the East of England region who has responded to the survey.</a:t>
            </a:r>
          </a:p>
          <a:p>
            <a:pPr marL="171450" indent="-171450">
              <a:buFont typeface="Arial" panose="020B0604020202020204" pitchFamily="34" charset="0"/>
              <a:buChar char="•"/>
            </a:pPr>
            <a:endParaRPr lang="en-GB" sz="1200" dirty="0">
              <a:solidFill>
                <a:srgbClr val="4472C4"/>
              </a:solidFill>
            </a:endParaRPr>
          </a:p>
        </p:txBody>
      </p:sp>
      <p:sp>
        <p:nvSpPr>
          <p:cNvPr id="12" name="Title 1">
            <a:extLst>
              <a:ext uri="{FF2B5EF4-FFF2-40B4-BE49-F238E27FC236}">
                <a16:creationId xmlns:a16="http://schemas.microsoft.com/office/drawing/2014/main" id="{891FE4F7-FFA6-460C-99C7-FECF615A0A48}"/>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Tree>
    <p:extLst>
      <p:ext uri="{BB962C8B-B14F-4D97-AF65-F5344CB8AC3E}">
        <p14:creationId xmlns:p14="http://schemas.microsoft.com/office/powerpoint/2010/main" val="1305634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Population </a:t>
            </a:r>
            <a:r>
              <a:rPr lang="en-GB" dirty="0"/>
              <a:t>D</a:t>
            </a:r>
            <a:r>
              <a:rPr lang="en-GB" b="1" dirty="0"/>
              <a:t>emographics</a:t>
            </a:r>
            <a:endParaRPr b="1" dirty="0"/>
          </a:p>
        </p:txBody>
      </p:sp>
    </p:spTree>
    <p:extLst>
      <p:ext uri="{BB962C8B-B14F-4D97-AF65-F5344CB8AC3E}">
        <p14:creationId xmlns:p14="http://schemas.microsoft.com/office/powerpoint/2010/main" val="42728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0" y="410468"/>
            <a:ext cx="5916709" cy="2647057"/>
          </a:xfrm>
        </p:spPr>
        <p:txBody>
          <a:bodyPr vert="horz" lIns="91440" tIns="45720" rIns="91440" bIns="45720" rtlCol="0" anchor="t">
            <a:normAutofit/>
          </a:bodyPr>
          <a:lstStyle/>
          <a:p>
            <a:pPr marL="0" indent="0">
              <a:buNone/>
            </a:pPr>
            <a:r>
              <a:rPr lang="en-GB" b="1" dirty="0">
                <a:cs typeface="Arial"/>
              </a:rPr>
              <a:t>Self-reported</a:t>
            </a:r>
            <a:r>
              <a:rPr lang="en-GB" sz="1600" b="1" i="0" u="none" strike="noStrike" dirty="0">
                <a:effectLst/>
                <a:cs typeface="Arial"/>
              </a:rPr>
              <a:t> wellbeing: people with a low happiness score</a:t>
            </a:r>
            <a:endParaRPr lang="fr-FR" sz="1600" b="1" i="0" u="none" strike="noStrike" dirty="0">
              <a:effectLst/>
              <a:cs typeface="Arial"/>
            </a:endParaRP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831" y="433485"/>
            <a:ext cx="5916709" cy="2647057"/>
          </a:xfrm>
        </p:spPr>
        <p:txBody>
          <a:bodyPr vert="horz" lIns="91440" tIns="45720" rIns="91440" bIns="45720" rtlCol="0" anchor="t">
            <a:normAutofit/>
          </a:bodyPr>
          <a:lstStyle/>
          <a:p>
            <a:pPr marL="0" lvl="0" indent="0">
              <a:spcBef>
                <a:spcPts val="3000"/>
              </a:spcBef>
              <a:buNone/>
            </a:pPr>
            <a:r>
              <a:rPr lang="en-GB" b="1" dirty="0"/>
              <a:t>Self-reported wellbeing: people with a high anxiety score</a:t>
            </a:r>
          </a:p>
        </p:txBody>
      </p:sp>
      <p:sp>
        <p:nvSpPr>
          <p:cNvPr id="12" name="Title 1">
            <a:extLst>
              <a:ext uri="{FF2B5EF4-FFF2-40B4-BE49-F238E27FC236}">
                <a16:creationId xmlns:a16="http://schemas.microsoft.com/office/drawing/2014/main" id="{891FE4F7-FFA6-460C-99C7-FECF615A0A48}"/>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pic>
        <p:nvPicPr>
          <p:cNvPr id="2" name="Picture 1">
            <a:extLst>
              <a:ext uri="{FF2B5EF4-FFF2-40B4-BE49-F238E27FC236}">
                <a16:creationId xmlns:a16="http://schemas.microsoft.com/office/drawing/2014/main" id="{B9F68F7A-61BE-2497-8E66-855448E3A95D}"/>
              </a:ext>
            </a:extLst>
          </p:cNvPr>
          <p:cNvPicPr>
            <a:picLocks noChangeAspect="1"/>
          </p:cNvPicPr>
          <p:nvPr/>
        </p:nvPicPr>
        <p:blipFill rotWithShape="1">
          <a:blip r:embed="rId3"/>
          <a:srcRect t="18175"/>
          <a:stretch/>
        </p:blipFill>
        <p:spPr>
          <a:xfrm>
            <a:off x="82949" y="949376"/>
            <a:ext cx="5503478" cy="1941031"/>
          </a:xfrm>
          <a:prstGeom prst="rect">
            <a:avLst/>
          </a:prstGeom>
          <a:ln>
            <a:solidFill>
              <a:schemeClr val="accent1"/>
            </a:solidFill>
          </a:ln>
        </p:spPr>
      </p:pic>
      <p:pic>
        <p:nvPicPr>
          <p:cNvPr id="3" name="Picture 2">
            <a:extLst>
              <a:ext uri="{FF2B5EF4-FFF2-40B4-BE49-F238E27FC236}">
                <a16:creationId xmlns:a16="http://schemas.microsoft.com/office/drawing/2014/main" id="{862A124A-269E-8B77-77AB-C90E86C92607}"/>
              </a:ext>
            </a:extLst>
          </p:cNvPr>
          <p:cNvPicPr>
            <a:picLocks noChangeAspect="1"/>
          </p:cNvPicPr>
          <p:nvPr/>
        </p:nvPicPr>
        <p:blipFill rotWithShape="1">
          <a:blip r:embed="rId4"/>
          <a:srcRect t="19239"/>
          <a:stretch/>
        </p:blipFill>
        <p:spPr>
          <a:xfrm>
            <a:off x="6371261" y="959794"/>
            <a:ext cx="5489972" cy="1988386"/>
          </a:xfrm>
          <a:prstGeom prst="rect">
            <a:avLst/>
          </a:prstGeom>
          <a:ln>
            <a:solidFill>
              <a:schemeClr val="accent1">
                <a:lumMod val="75000"/>
              </a:schemeClr>
            </a:solidFill>
          </a:ln>
        </p:spPr>
      </p:pic>
      <p:pic>
        <p:nvPicPr>
          <p:cNvPr id="8" name="Picture 7">
            <a:extLst>
              <a:ext uri="{FF2B5EF4-FFF2-40B4-BE49-F238E27FC236}">
                <a16:creationId xmlns:a16="http://schemas.microsoft.com/office/drawing/2014/main" id="{1798A735-E0BC-FD9D-8CB7-E10B8D6C688B}"/>
              </a:ext>
            </a:extLst>
          </p:cNvPr>
          <p:cNvPicPr>
            <a:picLocks noChangeAspect="1"/>
          </p:cNvPicPr>
          <p:nvPr/>
        </p:nvPicPr>
        <p:blipFill>
          <a:blip r:embed="rId5"/>
          <a:stretch>
            <a:fillRect/>
          </a:stretch>
        </p:blipFill>
        <p:spPr>
          <a:xfrm>
            <a:off x="109552" y="3596433"/>
            <a:ext cx="5476875" cy="2152650"/>
          </a:xfrm>
          <a:prstGeom prst="rect">
            <a:avLst/>
          </a:prstGeom>
          <a:ln>
            <a:solidFill>
              <a:srgbClr val="0070C0"/>
            </a:solidFill>
          </a:ln>
        </p:spPr>
      </p:pic>
      <p:sp>
        <p:nvSpPr>
          <p:cNvPr id="10" name="Content Placeholder 3">
            <a:extLst>
              <a:ext uri="{FF2B5EF4-FFF2-40B4-BE49-F238E27FC236}">
                <a16:creationId xmlns:a16="http://schemas.microsoft.com/office/drawing/2014/main" id="{742A35E4-C954-268D-A4F8-0846FE842AC6}"/>
              </a:ext>
            </a:extLst>
          </p:cNvPr>
          <p:cNvSpPr txBox="1">
            <a:spLocks/>
          </p:cNvSpPr>
          <p:nvPr/>
        </p:nvSpPr>
        <p:spPr>
          <a:xfrm>
            <a:off x="0" y="3261567"/>
            <a:ext cx="5916709" cy="26470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cs typeface="Arial"/>
              </a:rPr>
              <a:t>Self-reported wellbeing: people with a low satisfaction score</a:t>
            </a:r>
            <a:endParaRPr lang="fr-FR" b="1" dirty="0">
              <a:cs typeface="Arial"/>
            </a:endParaRPr>
          </a:p>
        </p:txBody>
      </p:sp>
      <p:sp>
        <p:nvSpPr>
          <p:cNvPr id="16" name="Content Placeholder 3">
            <a:extLst>
              <a:ext uri="{FF2B5EF4-FFF2-40B4-BE49-F238E27FC236}">
                <a16:creationId xmlns:a16="http://schemas.microsoft.com/office/drawing/2014/main" id="{DD4E53C9-812F-514C-858F-068975EB1ACF}"/>
              </a:ext>
            </a:extLst>
          </p:cNvPr>
          <p:cNvSpPr txBox="1">
            <a:spLocks/>
          </p:cNvSpPr>
          <p:nvPr/>
        </p:nvSpPr>
        <p:spPr>
          <a:xfrm>
            <a:off x="6371261" y="3251149"/>
            <a:ext cx="5573089" cy="26470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b="1" dirty="0">
              <a:cs typeface="Arial" panose="020B0604020202020204" pitchFamily="34" charset="0"/>
            </a:endParaRPr>
          </a:p>
        </p:txBody>
      </p:sp>
      <p:sp>
        <p:nvSpPr>
          <p:cNvPr id="18" name="TextBox 17">
            <a:extLst>
              <a:ext uri="{FF2B5EF4-FFF2-40B4-BE49-F238E27FC236}">
                <a16:creationId xmlns:a16="http://schemas.microsoft.com/office/drawing/2014/main" id="{8C19F7E2-B1D9-8BB0-F20E-DD9C96B9616C}"/>
              </a:ext>
            </a:extLst>
          </p:cNvPr>
          <p:cNvSpPr txBox="1"/>
          <p:nvPr/>
        </p:nvSpPr>
        <p:spPr>
          <a:xfrm>
            <a:off x="6371261" y="4026427"/>
            <a:ext cx="5489972" cy="646331"/>
          </a:xfrm>
          <a:prstGeom prst="rect">
            <a:avLst/>
          </a:prstGeom>
          <a:noFill/>
        </p:spPr>
        <p:txBody>
          <a:bodyPr wrap="square">
            <a:spAutoFit/>
          </a:bodyPr>
          <a:lstStyle/>
          <a:p>
            <a:pPr marL="171450" indent="-171450">
              <a:buFont typeface="Arial" panose="020B0604020202020204" pitchFamily="34" charset="0"/>
              <a:buChar char="•"/>
            </a:pPr>
            <a:r>
              <a:rPr lang="en-GB" sz="1200" dirty="0">
                <a:solidFill>
                  <a:srgbClr val="4472C4"/>
                </a:solidFill>
              </a:rPr>
              <a:t>Based on a self-reported wellbeing survey, the proportion of people who responded with low happiness, high anxiety and low satisfaction in Cambridgeshire and Peterborough is </a:t>
            </a:r>
            <a:r>
              <a:rPr lang="en-GB" sz="1200" dirty="0">
                <a:solidFill>
                  <a:srgbClr val="FFC000"/>
                </a:solidFill>
              </a:rPr>
              <a:t>statistically similar to the national value</a:t>
            </a:r>
          </a:p>
        </p:txBody>
      </p:sp>
    </p:spTree>
    <p:extLst>
      <p:ext uri="{BB962C8B-B14F-4D97-AF65-F5344CB8AC3E}">
        <p14:creationId xmlns:p14="http://schemas.microsoft.com/office/powerpoint/2010/main" val="4255501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0" y="410468"/>
            <a:ext cx="5916709" cy="5440382"/>
          </a:xfrm>
        </p:spPr>
        <p:txBody>
          <a:bodyPr/>
          <a:lstStyle/>
          <a:p>
            <a:pPr marL="0" indent="0">
              <a:buNone/>
            </a:pPr>
            <a:r>
              <a:rPr lang="fr-FR" sz="1600" b="1" i="0" u="none" strike="noStrike" dirty="0">
                <a:solidFill>
                  <a:schemeClr val="accent1">
                    <a:lumMod val="75000"/>
                  </a:schemeClr>
                </a:solidFill>
                <a:effectLst/>
                <a:cs typeface="Arial" panose="020B0604020202020204" pitchFamily="34" charset="0"/>
              </a:rPr>
              <a:t>Violent crime - violence offences per 1,000 population, 2020/21 </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831" y="433485"/>
            <a:ext cx="5916709" cy="5439872"/>
          </a:xfrm>
        </p:spPr>
        <p:txBody>
          <a:bodyPr/>
          <a:lstStyle/>
          <a:p>
            <a:pPr marL="0" lvl="0" indent="0">
              <a:spcBef>
                <a:spcPts val="3000"/>
              </a:spcBef>
              <a:buNone/>
            </a:pPr>
            <a:r>
              <a:rPr lang="fr-FR" b="1" dirty="0"/>
              <a:t>Violent crime – sexual offences per 1,000 population, 2020/21 </a:t>
            </a:r>
            <a:endParaRPr lang="en-GB" b="1" dirty="0"/>
          </a:p>
        </p:txBody>
      </p:sp>
      <p:sp>
        <p:nvSpPr>
          <p:cNvPr id="9" name="TextBox 8">
            <a:extLst>
              <a:ext uri="{FF2B5EF4-FFF2-40B4-BE49-F238E27FC236}">
                <a16:creationId xmlns:a16="http://schemas.microsoft.com/office/drawing/2014/main" id="{93B992D3-E4B8-4975-99F9-D087219AA172}"/>
              </a:ext>
            </a:extLst>
          </p:cNvPr>
          <p:cNvSpPr txBox="1"/>
          <p:nvPr/>
        </p:nvSpPr>
        <p:spPr>
          <a:xfrm>
            <a:off x="9525" y="3618382"/>
            <a:ext cx="5018675"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4472C4"/>
                </a:solidFill>
              </a:rPr>
              <a:t>Peterborough has the highest level of violent offences per 1,000 for the year 2020/21, followed by Cambridge and Fenland. Recent trend shows an increase in violence offence rate across all areas.</a:t>
            </a:r>
          </a:p>
          <a:p>
            <a:pPr marL="171450" indent="-171450">
              <a:buFont typeface="Arial" panose="020B0604020202020204" pitchFamily="34" charset="0"/>
              <a:buChar char="•"/>
            </a:pPr>
            <a:r>
              <a:rPr lang="en-GB" sz="1200" dirty="0">
                <a:solidFill>
                  <a:srgbClr val="4472C4"/>
                </a:solidFill>
              </a:rPr>
              <a:t>The rates are higher than the national average in Peterborough and Cambridge.</a:t>
            </a:r>
          </a:p>
          <a:p>
            <a:pPr marL="171450" indent="-171450">
              <a:buFont typeface="Arial" panose="020B0604020202020204" pitchFamily="34" charset="0"/>
              <a:buChar char="•"/>
            </a:pPr>
            <a:endParaRPr lang="en-GB" sz="1200" dirty="0">
              <a:solidFill>
                <a:srgbClr val="4472C4"/>
              </a:solidFill>
            </a:endParaRPr>
          </a:p>
        </p:txBody>
      </p:sp>
      <p:sp>
        <p:nvSpPr>
          <p:cNvPr id="11" name="TextBox 10">
            <a:extLst>
              <a:ext uri="{FF2B5EF4-FFF2-40B4-BE49-F238E27FC236}">
                <a16:creationId xmlns:a16="http://schemas.microsoft.com/office/drawing/2014/main" id="{EA870876-2E31-4354-9517-D74AD5C6ACE8}"/>
              </a:ext>
            </a:extLst>
          </p:cNvPr>
          <p:cNvSpPr txBox="1"/>
          <p:nvPr/>
        </p:nvSpPr>
        <p:spPr>
          <a:xfrm>
            <a:off x="6371261" y="3618382"/>
            <a:ext cx="5477839"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4472C4"/>
                </a:solidFill>
              </a:rPr>
              <a:t>The sexual offence rate in Peterborough is higher than all Cambridgeshire districts and England. An increasing trend is seen in Peterborough and all Cambridgeshire districts except Cambridge and South Cambridgeshire.</a:t>
            </a:r>
          </a:p>
          <a:p>
            <a:pPr marL="171450" indent="-171450">
              <a:buFont typeface="Arial" panose="020B0604020202020204" pitchFamily="34" charset="0"/>
              <a:buChar char="•"/>
            </a:pPr>
            <a:endParaRPr lang="en-GB" sz="1200" dirty="0">
              <a:solidFill>
                <a:srgbClr val="4472C4"/>
              </a:solidFill>
            </a:endParaRPr>
          </a:p>
        </p:txBody>
      </p:sp>
      <p:sp>
        <p:nvSpPr>
          <p:cNvPr id="12" name="Title 1">
            <a:extLst>
              <a:ext uri="{FF2B5EF4-FFF2-40B4-BE49-F238E27FC236}">
                <a16:creationId xmlns:a16="http://schemas.microsoft.com/office/drawing/2014/main" id="{891FE4F7-FFA6-460C-99C7-FECF615A0A48}"/>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pic>
        <p:nvPicPr>
          <p:cNvPr id="5" name="Picture 4">
            <a:extLst>
              <a:ext uri="{FF2B5EF4-FFF2-40B4-BE49-F238E27FC236}">
                <a16:creationId xmlns:a16="http://schemas.microsoft.com/office/drawing/2014/main" id="{8144173F-B6A1-6C04-0C1A-3B16940C319A}"/>
              </a:ext>
            </a:extLst>
          </p:cNvPr>
          <p:cNvPicPr>
            <a:picLocks noChangeAspect="1"/>
          </p:cNvPicPr>
          <p:nvPr/>
        </p:nvPicPr>
        <p:blipFill>
          <a:blip r:embed="rId3"/>
          <a:stretch>
            <a:fillRect/>
          </a:stretch>
        </p:blipFill>
        <p:spPr>
          <a:xfrm>
            <a:off x="6371261" y="1012811"/>
            <a:ext cx="5333748" cy="2035099"/>
          </a:xfrm>
          <a:prstGeom prst="rect">
            <a:avLst/>
          </a:prstGeom>
        </p:spPr>
      </p:pic>
      <p:pic>
        <p:nvPicPr>
          <p:cNvPr id="13" name="Picture 12">
            <a:extLst>
              <a:ext uri="{FF2B5EF4-FFF2-40B4-BE49-F238E27FC236}">
                <a16:creationId xmlns:a16="http://schemas.microsoft.com/office/drawing/2014/main" id="{C39DA7EA-8151-C3DF-DAD5-AF0AD9F37CC4}"/>
              </a:ext>
            </a:extLst>
          </p:cNvPr>
          <p:cNvPicPr>
            <a:picLocks noChangeAspect="1"/>
          </p:cNvPicPr>
          <p:nvPr/>
        </p:nvPicPr>
        <p:blipFill>
          <a:blip r:embed="rId4"/>
          <a:stretch>
            <a:fillRect/>
          </a:stretch>
        </p:blipFill>
        <p:spPr>
          <a:xfrm>
            <a:off x="156594" y="950847"/>
            <a:ext cx="5496149" cy="2097063"/>
          </a:xfrm>
          <a:prstGeom prst="rect">
            <a:avLst/>
          </a:prstGeom>
        </p:spPr>
      </p:pic>
      <p:sp>
        <p:nvSpPr>
          <p:cNvPr id="14" name="TextBox 13">
            <a:extLst>
              <a:ext uri="{FF2B5EF4-FFF2-40B4-BE49-F238E27FC236}">
                <a16:creationId xmlns:a16="http://schemas.microsoft.com/office/drawing/2014/main" id="{7E9A1C8A-57E1-4327-10AF-B7C137A6B489}"/>
              </a:ext>
            </a:extLst>
          </p:cNvPr>
          <p:cNvSpPr txBox="1"/>
          <p:nvPr/>
        </p:nvSpPr>
        <p:spPr>
          <a:xfrm>
            <a:off x="93460" y="3174305"/>
            <a:ext cx="2706190" cy="230832"/>
          </a:xfrm>
          <a:prstGeom prst="rect">
            <a:avLst/>
          </a:prstGeom>
          <a:noFill/>
        </p:spPr>
        <p:txBody>
          <a:bodyPr wrap="none" rtlCol="0">
            <a:spAutoFit/>
          </a:bodyPr>
          <a:lstStyle/>
          <a:p>
            <a:r>
              <a:rPr lang="en-GB" sz="900" b="0" i="0" u="none" strike="noStrike" dirty="0">
                <a:solidFill>
                  <a:schemeClr val="accent1">
                    <a:lumMod val="75000"/>
                  </a:schemeClr>
                </a:solidFill>
                <a:effectLst/>
                <a:latin typeface="Calibri" panose="020F0502020204030204" pitchFamily="34" charset="0"/>
              </a:rPr>
              <a:t>* Aggregated from all known lower geography values</a:t>
            </a:r>
            <a:r>
              <a:rPr lang="en-GB" sz="900" dirty="0">
                <a:solidFill>
                  <a:schemeClr val="accent1">
                    <a:lumMod val="75000"/>
                  </a:schemeClr>
                </a:solidFill>
              </a:rPr>
              <a:t> </a:t>
            </a:r>
          </a:p>
        </p:txBody>
      </p:sp>
      <p:sp>
        <p:nvSpPr>
          <p:cNvPr id="15" name="TextBox 14">
            <a:extLst>
              <a:ext uri="{FF2B5EF4-FFF2-40B4-BE49-F238E27FC236}">
                <a16:creationId xmlns:a16="http://schemas.microsoft.com/office/drawing/2014/main" id="{3DF038FD-8D3E-14E4-285A-8B415D47C769}"/>
              </a:ext>
            </a:extLst>
          </p:cNvPr>
          <p:cNvSpPr txBox="1"/>
          <p:nvPr/>
        </p:nvSpPr>
        <p:spPr>
          <a:xfrm>
            <a:off x="6529649" y="3174305"/>
            <a:ext cx="2706190" cy="230832"/>
          </a:xfrm>
          <a:prstGeom prst="rect">
            <a:avLst/>
          </a:prstGeom>
          <a:noFill/>
        </p:spPr>
        <p:txBody>
          <a:bodyPr wrap="none" rtlCol="0">
            <a:spAutoFit/>
          </a:bodyPr>
          <a:lstStyle/>
          <a:p>
            <a:r>
              <a:rPr lang="en-GB" sz="900" b="0" i="0" u="none" strike="noStrike" dirty="0">
                <a:solidFill>
                  <a:schemeClr val="accent1">
                    <a:lumMod val="75000"/>
                  </a:schemeClr>
                </a:solidFill>
                <a:effectLst/>
                <a:latin typeface="Calibri" panose="020F0502020204030204" pitchFamily="34" charset="0"/>
              </a:rPr>
              <a:t>* Aggregated from all known lower geography values</a:t>
            </a:r>
            <a:r>
              <a:rPr lang="en-GB" sz="900" dirty="0">
                <a:solidFill>
                  <a:schemeClr val="accent1">
                    <a:lumMod val="75000"/>
                  </a:schemeClr>
                </a:solidFill>
              </a:rPr>
              <a:t> </a:t>
            </a:r>
          </a:p>
        </p:txBody>
      </p:sp>
    </p:spTree>
    <p:extLst>
      <p:ext uri="{BB962C8B-B14F-4D97-AF65-F5344CB8AC3E}">
        <p14:creationId xmlns:p14="http://schemas.microsoft.com/office/powerpoint/2010/main" val="2656381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 y="400740"/>
            <a:ext cx="11527277" cy="5440382"/>
          </a:xfrm>
        </p:spPr>
        <p:txBody>
          <a:bodyPr/>
          <a:lstStyle/>
          <a:p>
            <a:pPr marL="0" indent="0">
              <a:buNone/>
            </a:pPr>
            <a:r>
              <a:rPr lang="en-GB" sz="1600" b="1" dirty="0">
                <a:solidFill>
                  <a:schemeClr val="accent1">
                    <a:lumMod val="75000"/>
                  </a:schemeClr>
                </a:solidFill>
                <a:cs typeface="Arial" panose="020B0604020202020204" pitchFamily="34" charset="0"/>
              </a:rPr>
              <a:t>Total number of prisoners at a specific point in time each year, Cambridgeshire and Peterborough prisons</a:t>
            </a:r>
          </a:p>
        </p:txBody>
      </p:sp>
      <p:pic>
        <p:nvPicPr>
          <p:cNvPr id="8" name="Picture 7">
            <a:extLst>
              <a:ext uri="{FF2B5EF4-FFF2-40B4-BE49-F238E27FC236}">
                <a16:creationId xmlns:a16="http://schemas.microsoft.com/office/drawing/2014/main" id="{1D2F2817-9AF4-4473-B4E6-75163EEDDB36}"/>
              </a:ext>
            </a:extLst>
          </p:cNvPr>
          <p:cNvPicPr>
            <a:picLocks noChangeAspect="1"/>
          </p:cNvPicPr>
          <p:nvPr/>
        </p:nvPicPr>
        <p:blipFill>
          <a:blip r:embed="rId3"/>
          <a:stretch>
            <a:fillRect/>
          </a:stretch>
        </p:blipFill>
        <p:spPr>
          <a:xfrm>
            <a:off x="136961" y="1016878"/>
            <a:ext cx="5959039" cy="4135001"/>
          </a:xfrm>
          <a:prstGeom prst="rect">
            <a:avLst/>
          </a:prstGeom>
        </p:spPr>
      </p:pic>
      <p:pic>
        <p:nvPicPr>
          <p:cNvPr id="9" name="Picture 8">
            <a:extLst>
              <a:ext uri="{FF2B5EF4-FFF2-40B4-BE49-F238E27FC236}">
                <a16:creationId xmlns:a16="http://schemas.microsoft.com/office/drawing/2014/main" id="{3865F49D-3B81-4A3E-A89F-84DB3F20925E}"/>
              </a:ext>
            </a:extLst>
          </p:cNvPr>
          <p:cNvPicPr>
            <a:picLocks noChangeAspect="1"/>
          </p:cNvPicPr>
          <p:nvPr/>
        </p:nvPicPr>
        <p:blipFill>
          <a:blip r:embed="rId4"/>
          <a:stretch>
            <a:fillRect/>
          </a:stretch>
        </p:blipFill>
        <p:spPr>
          <a:xfrm>
            <a:off x="276757" y="5563845"/>
            <a:ext cx="4915711" cy="687864"/>
          </a:xfrm>
          <a:prstGeom prst="rect">
            <a:avLst/>
          </a:prstGeom>
        </p:spPr>
      </p:pic>
      <p:sp>
        <p:nvSpPr>
          <p:cNvPr id="10" name="TextBox 9">
            <a:extLst>
              <a:ext uri="{FF2B5EF4-FFF2-40B4-BE49-F238E27FC236}">
                <a16:creationId xmlns:a16="http://schemas.microsoft.com/office/drawing/2014/main" id="{A39402D1-977B-454D-ADB9-30A818261DBA}"/>
              </a:ext>
            </a:extLst>
          </p:cNvPr>
          <p:cNvSpPr txBox="1"/>
          <p:nvPr/>
        </p:nvSpPr>
        <p:spPr>
          <a:xfrm>
            <a:off x="6595536" y="1828130"/>
            <a:ext cx="4299625" cy="2308324"/>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total number of prisoners shows a stable trend from 2015 to 2019 in Littlehey prison, with a decline seen during the first 2 years of the pandemic (2020 and 21). However, an increase has been seen in the recent year.</a:t>
            </a:r>
          </a:p>
          <a:p>
            <a:pPr marL="171450" indent="-171450">
              <a:buFont typeface="Arial" panose="020B0604020202020204" pitchFamily="34" charset="0"/>
              <a:buChar char="•"/>
            </a:pPr>
            <a:r>
              <a:rPr lang="en-GB" sz="1200" dirty="0">
                <a:solidFill>
                  <a:schemeClr val="accent1">
                    <a:lumMod val="75000"/>
                  </a:schemeClr>
                </a:solidFill>
              </a:rPr>
              <a:t>The total number of prisoners</a:t>
            </a:r>
            <a:r>
              <a:rPr lang="en-GB" sz="1200">
                <a:solidFill>
                  <a:schemeClr val="accent1">
                    <a:lumMod val="75000"/>
                  </a:schemeClr>
                </a:solidFill>
              </a:rPr>
              <a:t> </a:t>
            </a:r>
            <a:r>
              <a:rPr lang="en-GB" sz="1200" dirty="0">
                <a:solidFill>
                  <a:schemeClr val="accent1">
                    <a:lumMod val="75000"/>
                  </a:schemeClr>
                </a:solidFill>
              </a:rPr>
              <a:t> shows a relatively stable trend in Whitemoor prison from 2004 to 2020. However, a decline is noted in the last 2 year’s snapshot.</a:t>
            </a:r>
            <a:endParaRPr lang="en-GB" sz="1200">
              <a:solidFill>
                <a:schemeClr val="accent1">
                  <a:lumMod val="75000"/>
                </a:schemeClr>
              </a:solidFill>
              <a:cs typeface="Calibri"/>
            </a:endParaRPr>
          </a:p>
          <a:p>
            <a:pPr marL="171450" indent="-171450">
              <a:buFont typeface="Arial" panose="020B0604020202020204" pitchFamily="34" charset="0"/>
              <a:buChar char="•"/>
            </a:pPr>
            <a:r>
              <a:rPr lang="en-GB" sz="1200" dirty="0">
                <a:solidFill>
                  <a:schemeClr val="accent1">
                    <a:lumMod val="75000"/>
                  </a:schemeClr>
                </a:solidFill>
              </a:rPr>
              <a:t>The male prison population in Peterborough prison shows fluctuations in recent years.</a:t>
            </a:r>
          </a:p>
          <a:p>
            <a:pPr marL="171450" indent="-171450">
              <a:buFont typeface="Arial" panose="020B0604020202020204" pitchFamily="34" charset="0"/>
              <a:buChar char="•"/>
            </a:pPr>
            <a:r>
              <a:rPr lang="en-GB" sz="1200" dirty="0">
                <a:solidFill>
                  <a:schemeClr val="accent1">
                    <a:lumMod val="75000"/>
                  </a:schemeClr>
                </a:solidFill>
              </a:rPr>
              <a:t>The female prison population in HMP Peterborough has had a declining trend since 2017. However, a slight increase has been seen in the recent year.</a:t>
            </a:r>
          </a:p>
        </p:txBody>
      </p:sp>
      <p:sp>
        <p:nvSpPr>
          <p:cNvPr id="6" name="Title 1">
            <a:extLst>
              <a:ext uri="{FF2B5EF4-FFF2-40B4-BE49-F238E27FC236}">
                <a16:creationId xmlns:a16="http://schemas.microsoft.com/office/drawing/2014/main" id="{4FEF2F2A-3F1B-4B77-9EBE-2E1E94B8A5C7}"/>
              </a:ext>
            </a:extLst>
          </p:cNvPr>
          <p:cNvSpPr txBox="1">
            <a:spLocks/>
          </p:cNvSpPr>
          <p:nvPr/>
        </p:nvSpPr>
        <p:spPr>
          <a:xfrm>
            <a:off x="9525" y="19050"/>
            <a:ext cx="931545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Tree>
    <p:extLst>
      <p:ext uri="{BB962C8B-B14F-4D97-AF65-F5344CB8AC3E}">
        <p14:creationId xmlns:p14="http://schemas.microsoft.com/office/powerpoint/2010/main" val="3059667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2C7B49E-34B3-4C4B-9CFC-A8D6AACBB852}"/>
              </a:ext>
            </a:extLst>
          </p:cNvPr>
          <p:cNvGraphicFramePr>
            <a:graphicFrameLocks noGrp="1"/>
          </p:cNvGraphicFramePr>
          <p:nvPr>
            <p:extLst>
              <p:ext uri="{D42A27DB-BD31-4B8C-83A1-F6EECF244321}">
                <p14:modId xmlns:p14="http://schemas.microsoft.com/office/powerpoint/2010/main" val="1341664177"/>
              </p:ext>
            </p:extLst>
          </p:nvPr>
        </p:nvGraphicFramePr>
        <p:xfrm>
          <a:off x="4944" y="1"/>
          <a:ext cx="12159936" cy="6858000"/>
        </p:xfrm>
        <a:graphic>
          <a:graphicData uri="http://schemas.openxmlformats.org/drawingml/2006/table">
            <a:tbl>
              <a:tblPr firstRow="1" bandRow="1">
                <a:tableStyleId>{5C22544A-7EE6-4342-B048-85BDC9FD1C3A}</a:tableStyleId>
              </a:tblPr>
              <a:tblGrid>
                <a:gridCol w="12159936">
                  <a:extLst>
                    <a:ext uri="{9D8B030D-6E8A-4147-A177-3AD203B41FA5}">
                      <a16:colId xmlns:a16="http://schemas.microsoft.com/office/drawing/2014/main" val="20000"/>
                    </a:ext>
                  </a:extLst>
                </a:gridCol>
              </a:tblGrid>
              <a:tr h="371368">
                <a:tc>
                  <a:txBody>
                    <a:bodyPr/>
                    <a:lstStyle/>
                    <a:p>
                      <a:r>
                        <a:rPr lang="en-GB" dirty="0">
                          <a:latin typeface="Arial"/>
                          <a:cs typeface="Arial"/>
                        </a:rPr>
                        <a:t>Rough sleeping snapshot in England</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6185869">
                <a:tc>
                  <a:txBody>
                    <a:bodyPr/>
                    <a:lstStyle/>
                    <a:p>
                      <a:endParaRPr lang="en-GB" sz="1400" b="1" kern="1200" baseline="0">
                        <a:solidFill>
                          <a:schemeClr val="accent6">
                            <a:lumMod val="75000"/>
                          </a:schemeClr>
                        </a:solidFill>
                        <a:latin typeface="Arial" panose="020B0604020202020204" pitchFamily="34" charset="0"/>
                        <a:ea typeface="+mn-ea"/>
                        <a:cs typeface="Arial" panose="020B0604020202020204" pitchFamily="34" charset="0"/>
                      </a:endParaRPr>
                    </a:p>
                    <a:p>
                      <a:endParaRPr lang="en-GB" sz="1400" b="1" kern="1200" baseline="0">
                        <a:solidFill>
                          <a:schemeClr val="accent6">
                            <a:lumMod val="75000"/>
                          </a:schemeClr>
                        </a:solidFill>
                        <a:latin typeface="Arial" panose="020B0604020202020204" pitchFamily="34" charset="0"/>
                        <a:ea typeface="+mn-ea"/>
                        <a:cs typeface="Arial" panose="020B0604020202020204" pitchFamily="34" charset="0"/>
                      </a:endParaRPr>
                    </a:p>
                  </a:txBody>
                  <a:tcP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0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a:solidFill>
                          <a:schemeClr val="bg1"/>
                        </a:solidFill>
                        <a:latin typeface="Arial"/>
                        <a:cs typeface="Arial"/>
                      </a:endParaRPr>
                    </a:p>
                  </a:txBody>
                  <a:tcPr anchor="ct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5FF9E74E-6A79-4AE0-8F98-69DBD5BB6083}"/>
              </a:ext>
            </a:extLst>
          </p:cNvPr>
          <p:cNvSpPr txBox="1"/>
          <p:nvPr/>
        </p:nvSpPr>
        <p:spPr>
          <a:xfrm>
            <a:off x="6582107" y="415688"/>
            <a:ext cx="5712020" cy="923330"/>
          </a:xfrm>
          <a:prstGeom prst="rect">
            <a:avLst/>
          </a:prstGeom>
          <a:noFill/>
        </p:spPr>
        <p:txBody>
          <a:bodyPr wrap="square" rtlCol="0">
            <a:spAutoFit/>
          </a:bodyPr>
          <a:lstStyle>
            <a:defPPr>
              <a:defRPr lang="en-US"/>
            </a:defPPr>
            <a:lvl1pPr>
              <a:defRPr sz="1400" b="1">
                <a:solidFill>
                  <a:srgbClr val="4472C4"/>
                </a:solidFill>
                <a:latin typeface="Arial" panose="020B0604020202020204" pitchFamily="34" charset="0"/>
                <a:cs typeface="Arial" panose="020B0604020202020204" pitchFamily="34" charset="0"/>
              </a:defRPr>
            </a:lvl1pPr>
          </a:lstStyle>
          <a:p>
            <a:r>
              <a:rPr lang="en-GB"/>
              <a:t>Local authorities with the largest increase in the estimated number of people sleeping rough on a single night in autumn 2021 compared to previous year.</a:t>
            </a:r>
          </a:p>
        </p:txBody>
      </p:sp>
      <p:sp>
        <p:nvSpPr>
          <p:cNvPr id="10" name="TextBox 9">
            <a:extLst>
              <a:ext uri="{FF2B5EF4-FFF2-40B4-BE49-F238E27FC236}">
                <a16:creationId xmlns:a16="http://schemas.microsoft.com/office/drawing/2014/main" id="{EFB13E61-4A68-4ABC-BC62-3F639FD90A60}"/>
              </a:ext>
            </a:extLst>
          </p:cNvPr>
          <p:cNvSpPr txBox="1"/>
          <p:nvPr/>
        </p:nvSpPr>
        <p:spPr>
          <a:xfrm>
            <a:off x="112421" y="415688"/>
            <a:ext cx="5497474" cy="646331"/>
          </a:xfrm>
          <a:prstGeom prst="rect">
            <a:avLst/>
          </a:prstGeom>
          <a:noFill/>
        </p:spPr>
        <p:txBody>
          <a:bodyPr wrap="square" rtlCol="0">
            <a:spAutoFit/>
          </a:bodyPr>
          <a:lstStyle>
            <a:defPPr>
              <a:defRPr lang="en-US"/>
            </a:defPPr>
            <a:lvl1pPr>
              <a:defRPr sz="1400" b="1">
                <a:solidFill>
                  <a:srgbClr val="4472C4"/>
                </a:solidFill>
                <a:latin typeface="Arial" panose="020B0604020202020204" pitchFamily="34" charset="0"/>
                <a:cs typeface="Arial" panose="020B0604020202020204" pitchFamily="34" charset="0"/>
              </a:defRPr>
            </a:lvl1pPr>
          </a:lstStyle>
          <a:p>
            <a:r>
              <a:rPr lang="en-GB"/>
              <a:t>Local authorities with the highest estimated number of people sleeping rough on a single night in autumn 2021</a:t>
            </a:r>
          </a:p>
        </p:txBody>
      </p:sp>
      <p:pic>
        <p:nvPicPr>
          <p:cNvPr id="11" name="Picture 10">
            <a:extLst>
              <a:ext uri="{FF2B5EF4-FFF2-40B4-BE49-F238E27FC236}">
                <a16:creationId xmlns:a16="http://schemas.microsoft.com/office/drawing/2014/main" id="{89226606-5159-45C1-868C-DBC2D95EDFC7}"/>
              </a:ext>
            </a:extLst>
          </p:cNvPr>
          <p:cNvPicPr>
            <a:picLocks noChangeAspect="1"/>
          </p:cNvPicPr>
          <p:nvPr/>
        </p:nvPicPr>
        <p:blipFill>
          <a:blip r:embed="rId3"/>
          <a:stretch>
            <a:fillRect/>
          </a:stretch>
        </p:blipFill>
        <p:spPr>
          <a:xfrm>
            <a:off x="253936" y="1062019"/>
            <a:ext cx="5049404" cy="5239396"/>
          </a:xfrm>
          <a:prstGeom prst="rect">
            <a:avLst/>
          </a:prstGeom>
          <a:ln>
            <a:noFill/>
          </a:ln>
        </p:spPr>
      </p:pic>
      <p:sp>
        <p:nvSpPr>
          <p:cNvPr id="12" name="TextBox 11">
            <a:extLst>
              <a:ext uri="{FF2B5EF4-FFF2-40B4-BE49-F238E27FC236}">
                <a16:creationId xmlns:a16="http://schemas.microsoft.com/office/drawing/2014/main" id="{A5218B92-5109-4AEB-9646-4109286637DA}"/>
              </a:ext>
            </a:extLst>
          </p:cNvPr>
          <p:cNvSpPr txBox="1"/>
          <p:nvPr/>
        </p:nvSpPr>
        <p:spPr>
          <a:xfrm>
            <a:off x="2563399" y="3108766"/>
            <a:ext cx="2209801" cy="1200329"/>
          </a:xfrm>
          <a:prstGeom prst="rect">
            <a:avLst/>
          </a:prstGeom>
          <a:noFill/>
        </p:spPr>
        <p:txBody>
          <a:bodyPr wrap="square" rtlCol="0">
            <a:spAutoFit/>
          </a:bodyPr>
          <a:lstStyle/>
          <a:p>
            <a:r>
              <a:rPr lang="en-GB" sz="1200">
                <a:solidFill>
                  <a:srgbClr val="4472C4"/>
                </a:solidFill>
              </a:rPr>
              <a:t>Peterborough was in the top 10 local authorities (ranked 6</a:t>
            </a:r>
            <a:r>
              <a:rPr lang="en-GB" sz="1200" baseline="30000">
                <a:solidFill>
                  <a:srgbClr val="4472C4"/>
                </a:solidFill>
              </a:rPr>
              <a:t>th</a:t>
            </a:r>
            <a:r>
              <a:rPr lang="en-GB" sz="1200">
                <a:solidFill>
                  <a:srgbClr val="4472C4"/>
                </a:solidFill>
              </a:rPr>
              <a:t>)  with the highest number of people sleeping rough on a single night between 1</a:t>
            </a:r>
            <a:r>
              <a:rPr lang="en-GB" sz="1200" baseline="30000">
                <a:solidFill>
                  <a:srgbClr val="4472C4"/>
                </a:solidFill>
              </a:rPr>
              <a:t>st</a:t>
            </a:r>
            <a:r>
              <a:rPr lang="en-GB" sz="1200">
                <a:solidFill>
                  <a:srgbClr val="4472C4"/>
                </a:solidFill>
              </a:rPr>
              <a:t> Oct and 30</a:t>
            </a:r>
            <a:r>
              <a:rPr lang="en-GB" sz="1200" baseline="30000">
                <a:solidFill>
                  <a:srgbClr val="4472C4"/>
                </a:solidFill>
              </a:rPr>
              <a:t>th</a:t>
            </a:r>
            <a:r>
              <a:rPr lang="en-GB" sz="1200">
                <a:solidFill>
                  <a:srgbClr val="4472C4"/>
                </a:solidFill>
              </a:rPr>
              <a:t> Nov 2021.</a:t>
            </a:r>
          </a:p>
        </p:txBody>
      </p:sp>
      <p:sp>
        <p:nvSpPr>
          <p:cNvPr id="13" name="TextBox 12">
            <a:extLst>
              <a:ext uri="{FF2B5EF4-FFF2-40B4-BE49-F238E27FC236}">
                <a16:creationId xmlns:a16="http://schemas.microsoft.com/office/drawing/2014/main" id="{222C9498-399B-4518-9F1A-4642B46DB61A}"/>
              </a:ext>
            </a:extLst>
          </p:cNvPr>
          <p:cNvSpPr txBox="1"/>
          <p:nvPr/>
        </p:nvSpPr>
        <p:spPr>
          <a:xfrm>
            <a:off x="6611001" y="3708931"/>
            <a:ext cx="5258787" cy="646331"/>
          </a:xfrm>
          <a:prstGeom prst="rect">
            <a:avLst/>
          </a:prstGeom>
          <a:noFill/>
        </p:spPr>
        <p:txBody>
          <a:bodyPr wrap="square" rtlCol="0">
            <a:spAutoFit/>
          </a:bodyPr>
          <a:lstStyle/>
          <a:p>
            <a:r>
              <a:rPr lang="en-GB" sz="1200">
                <a:solidFill>
                  <a:srgbClr val="4472C4"/>
                </a:solidFill>
              </a:rPr>
              <a:t>Peterborough had the 2</a:t>
            </a:r>
            <a:r>
              <a:rPr lang="en-GB" sz="1200" baseline="30000">
                <a:solidFill>
                  <a:srgbClr val="4472C4"/>
                </a:solidFill>
              </a:rPr>
              <a:t>nd</a:t>
            </a:r>
            <a:r>
              <a:rPr lang="en-GB" sz="1200">
                <a:solidFill>
                  <a:srgbClr val="4472C4"/>
                </a:solidFill>
              </a:rPr>
              <a:t> largest increase (+27) in the estimated number of people sleeping rough on a single night in autumn 2021 compared to previous year.</a:t>
            </a:r>
          </a:p>
        </p:txBody>
      </p:sp>
      <p:pic>
        <p:nvPicPr>
          <p:cNvPr id="15" name="Picture 14">
            <a:extLst>
              <a:ext uri="{FF2B5EF4-FFF2-40B4-BE49-F238E27FC236}">
                <a16:creationId xmlns:a16="http://schemas.microsoft.com/office/drawing/2014/main" id="{CD1D1D47-E7B0-4D40-9655-F844B365B9BB}"/>
              </a:ext>
            </a:extLst>
          </p:cNvPr>
          <p:cNvPicPr>
            <a:picLocks noChangeAspect="1"/>
          </p:cNvPicPr>
          <p:nvPr/>
        </p:nvPicPr>
        <p:blipFill>
          <a:blip r:embed="rId4"/>
          <a:stretch>
            <a:fillRect/>
          </a:stretch>
        </p:blipFill>
        <p:spPr>
          <a:xfrm>
            <a:off x="6551828" y="1140707"/>
            <a:ext cx="5209004" cy="2626687"/>
          </a:xfrm>
          <a:prstGeom prst="rect">
            <a:avLst/>
          </a:prstGeom>
          <a:ln>
            <a:noFill/>
          </a:ln>
        </p:spPr>
      </p:pic>
      <p:sp>
        <p:nvSpPr>
          <p:cNvPr id="9" name="TextBox 8">
            <a:extLst>
              <a:ext uri="{FF2B5EF4-FFF2-40B4-BE49-F238E27FC236}">
                <a16:creationId xmlns:a16="http://schemas.microsoft.com/office/drawing/2014/main" id="{42180411-2743-409B-9911-96D16278CB6C}"/>
              </a:ext>
            </a:extLst>
          </p:cNvPr>
          <p:cNvSpPr txBox="1"/>
          <p:nvPr/>
        </p:nvSpPr>
        <p:spPr>
          <a:xfrm>
            <a:off x="6611000" y="4512713"/>
            <a:ext cx="5553879" cy="523220"/>
          </a:xfrm>
          <a:prstGeom prst="rect">
            <a:avLst/>
          </a:prstGeom>
          <a:noFill/>
        </p:spPr>
        <p:txBody>
          <a:bodyPr wrap="square" rtlCol="0">
            <a:spAutoFit/>
          </a:bodyPr>
          <a:lstStyle>
            <a:defPPr>
              <a:defRPr lang="en-US"/>
            </a:defPPr>
            <a:lvl1pPr>
              <a:defRPr sz="1400" b="1">
                <a:solidFill>
                  <a:srgbClr val="4472C4"/>
                </a:solidFill>
                <a:latin typeface="Arial" panose="020B0604020202020204" pitchFamily="34" charset="0"/>
                <a:cs typeface="Arial" panose="020B0604020202020204" pitchFamily="34" charset="0"/>
              </a:defRPr>
            </a:lvl1pPr>
          </a:lstStyle>
          <a:p>
            <a:r>
              <a:rPr lang="en-GB"/>
              <a:t>Estimated number of people sleeping rough on a single night in autumn 2021, by local authority</a:t>
            </a:r>
          </a:p>
        </p:txBody>
      </p:sp>
      <p:pic>
        <p:nvPicPr>
          <p:cNvPr id="5" name="Picture 4">
            <a:extLst>
              <a:ext uri="{FF2B5EF4-FFF2-40B4-BE49-F238E27FC236}">
                <a16:creationId xmlns:a16="http://schemas.microsoft.com/office/drawing/2014/main" id="{F0382220-A7B3-4946-9EDC-A2FC0F9FEE52}"/>
              </a:ext>
            </a:extLst>
          </p:cNvPr>
          <p:cNvPicPr>
            <a:picLocks noChangeAspect="1"/>
          </p:cNvPicPr>
          <p:nvPr/>
        </p:nvPicPr>
        <p:blipFill>
          <a:blip r:embed="rId5"/>
          <a:stretch>
            <a:fillRect/>
          </a:stretch>
        </p:blipFill>
        <p:spPr>
          <a:xfrm>
            <a:off x="6657247" y="5134921"/>
            <a:ext cx="2000250" cy="1352550"/>
          </a:xfrm>
          <a:prstGeom prst="rect">
            <a:avLst/>
          </a:prstGeom>
        </p:spPr>
      </p:pic>
      <p:sp>
        <p:nvSpPr>
          <p:cNvPr id="14" name="TextBox 13">
            <a:extLst>
              <a:ext uri="{FF2B5EF4-FFF2-40B4-BE49-F238E27FC236}">
                <a16:creationId xmlns:a16="http://schemas.microsoft.com/office/drawing/2014/main" id="{4A5B9B11-0833-4D4E-AEFB-A431F1C4D8B5}"/>
              </a:ext>
            </a:extLst>
          </p:cNvPr>
          <p:cNvSpPr txBox="1"/>
          <p:nvPr/>
        </p:nvSpPr>
        <p:spPr>
          <a:xfrm>
            <a:off x="8925444" y="5301794"/>
            <a:ext cx="2971489" cy="830997"/>
          </a:xfrm>
          <a:prstGeom prst="rect">
            <a:avLst/>
          </a:prstGeom>
          <a:noFill/>
        </p:spPr>
        <p:txBody>
          <a:bodyPr wrap="square" rtlCol="0">
            <a:spAutoFit/>
          </a:bodyPr>
          <a:lstStyle/>
          <a:p>
            <a:r>
              <a:rPr lang="en-GB" sz="1200">
                <a:solidFill>
                  <a:srgbClr val="4472C4"/>
                </a:solidFill>
              </a:rPr>
              <a:t>Peterborough (36) had the highest estimated number of people sleeping rough on a single night in autumn 2021, followed by Cambridge (14).</a:t>
            </a:r>
          </a:p>
        </p:txBody>
      </p:sp>
    </p:spTree>
    <p:extLst>
      <p:ext uri="{BB962C8B-B14F-4D97-AF65-F5344CB8AC3E}">
        <p14:creationId xmlns:p14="http://schemas.microsoft.com/office/powerpoint/2010/main" val="276634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 y="400740"/>
            <a:ext cx="10964412" cy="5361885"/>
          </a:xfrm>
        </p:spPr>
        <p:txBody>
          <a:bodyPr/>
          <a:lstStyle/>
          <a:p>
            <a:pPr marL="0" indent="0">
              <a:buNone/>
            </a:pPr>
            <a:r>
              <a:rPr lang="en-GB" b="1" dirty="0">
                <a:cs typeface="Arial" panose="020B0604020202020204" pitchFamily="34" charset="0"/>
              </a:rPr>
              <a:t>H</a:t>
            </a:r>
            <a:r>
              <a:rPr lang="en-GB" sz="1600" b="1" dirty="0">
                <a:solidFill>
                  <a:schemeClr val="accent1">
                    <a:lumMod val="75000"/>
                  </a:schemeClr>
                </a:solidFill>
                <a:cs typeface="Arial" panose="020B0604020202020204" pitchFamily="34" charset="0"/>
              </a:rPr>
              <a:t>ouseholds owed a homelessness duty by support needs of household, 2021 - 22</a:t>
            </a:r>
          </a:p>
        </p:txBody>
      </p:sp>
      <p:sp>
        <p:nvSpPr>
          <p:cNvPr id="12" name="Title 1">
            <a:extLst>
              <a:ext uri="{FF2B5EF4-FFF2-40B4-BE49-F238E27FC236}">
                <a16:creationId xmlns:a16="http://schemas.microsoft.com/office/drawing/2014/main" id="{4DBD185E-78F0-4540-B6BD-A712DCBA1BE1}"/>
              </a:ext>
            </a:extLst>
          </p:cNvPr>
          <p:cNvSpPr txBox="1">
            <a:spLocks/>
          </p:cNvSpPr>
          <p:nvPr/>
        </p:nvSpPr>
        <p:spPr>
          <a:xfrm>
            <a:off x="9525" y="19050"/>
            <a:ext cx="931545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pic>
        <p:nvPicPr>
          <p:cNvPr id="9" name="Picture 8">
            <a:extLst>
              <a:ext uri="{FF2B5EF4-FFF2-40B4-BE49-F238E27FC236}">
                <a16:creationId xmlns:a16="http://schemas.microsoft.com/office/drawing/2014/main" id="{5625B00A-8092-4741-B690-90D37D3E7013}"/>
              </a:ext>
            </a:extLst>
          </p:cNvPr>
          <p:cNvPicPr>
            <a:picLocks noChangeAspect="1"/>
          </p:cNvPicPr>
          <p:nvPr/>
        </p:nvPicPr>
        <p:blipFill>
          <a:blip r:embed="rId3"/>
          <a:stretch>
            <a:fillRect/>
          </a:stretch>
        </p:blipFill>
        <p:spPr>
          <a:xfrm>
            <a:off x="328612" y="767107"/>
            <a:ext cx="11077575" cy="4210050"/>
          </a:xfrm>
          <a:prstGeom prst="rect">
            <a:avLst/>
          </a:prstGeom>
        </p:spPr>
      </p:pic>
      <p:sp>
        <p:nvSpPr>
          <p:cNvPr id="11" name="TextBox 10">
            <a:extLst>
              <a:ext uri="{FF2B5EF4-FFF2-40B4-BE49-F238E27FC236}">
                <a16:creationId xmlns:a16="http://schemas.microsoft.com/office/drawing/2014/main" id="{BDFD2586-2E6A-42F2-980A-E53F0F49DD84}"/>
              </a:ext>
            </a:extLst>
          </p:cNvPr>
          <p:cNvSpPr txBox="1"/>
          <p:nvPr/>
        </p:nvSpPr>
        <p:spPr>
          <a:xfrm>
            <a:off x="250031" y="5139696"/>
            <a:ext cx="11691938"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4472C4"/>
                </a:solidFill>
              </a:rPr>
              <a:t>The proportion of households owed a homelessness duty that had a history of mental health problems is higher than the national average in all Cambridgeshire districts, whereas it is lower in Peterborough. </a:t>
            </a:r>
          </a:p>
          <a:p>
            <a:pPr marL="171450" indent="-171450">
              <a:buFont typeface="Arial" panose="020B0604020202020204" pitchFamily="34" charset="0"/>
              <a:buChar char="•"/>
            </a:pPr>
            <a:r>
              <a:rPr lang="en-GB" sz="1200" dirty="0">
                <a:solidFill>
                  <a:srgbClr val="4472C4"/>
                </a:solidFill>
              </a:rPr>
              <a:t>In Fenland, the proportion of households owed a homelessness duty with other support needs are substantially higher than the national rates for most of the categories.</a:t>
            </a:r>
          </a:p>
          <a:p>
            <a:pPr marL="171450" indent="-171450">
              <a:buFont typeface="Arial" panose="020B0604020202020204" pitchFamily="34" charset="0"/>
              <a:buChar char="•"/>
            </a:pPr>
            <a:r>
              <a:rPr lang="en-GB" sz="1200" dirty="0">
                <a:solidFill>
                  <a:srgbClr val="4472C4"/>
                </a:solidFill>
              </a:rPr>
              <a:t>The proportion of households owed a homelessness duty with support needs for access to education, employment, or training is substantially higher than the national rate in East Cambridgeshire.</a:t>
            </a:r>
          </a:p>
        </p:txBody>
      </p:sp>
    </p:spTree>
    <p:extLst>
      <p:ext uri="{BB962C8B-B14F-4D97-AF65-F5344CB8AC3E}">
        <p14:creationId xmlns:p14="http://schemas.microsoft.com/office/powerpoint/2010/main" val="1158891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 y="400740"/>
            <a:ext cx="12020552" cy="5764365"/>
          </a:xfrm>
        </p:spPr>
        <p:txBody>
          <a:bodyPr/>
          <a:lstStyle/>
          <a:p>
            <a:pPr marL="0" indent="0">
              <a:buNone/>
            </a:pPr>
            <a:r>
              <a:rPr lang="en-GB" sz="1600" b="1" dirty="0">
                <a:solidFill>
                  <a:schemeClr val="accent1">
                    <a:lumMod val="75000"/>
                  </a:schemeClr>
                </a:solidFill>
                <a:cs typeface="Arial" panose="020B0604020202020204" pitchFamily="34" charset="0"/>
              </a:rPr>
              <a:t>ICS Population: Conditions</a:t>
            </a:r>
          </a:p>
        </p:txBody>
      </p:sp>
      <p:sp>
        <p:nvSpPr>
          <p:cNvPr id="12" name="Title 1">
            <a:extLst>
              <a:ext uri="{FF2B5EF4-FFF2-40B4-BE49-F238E27FC236}">
                <a16:creationId xmlns:a16="http://schemas.microsoft.com/office/drawing/2014/main" id="{4DBD185E-78F0-4540-B6BD-A712DCBA1BE1}"/>
              </a:ext>
            </a:extLst>
          </p:cNvPr>
          <p:cNvSpPr txBox="1">
            <a:spLocks/>
          </p:cNvSpPr>
          <p:nvPr/>
        </p:nvSpPr>
        <p:spPr>
          <a:xfrm>
            <a:off x="9525" y="19050"/>
            <a:ext cx="931545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Health conditions, ICS Population</a:t>
            </a:r>
          </a:p>
        </p:txBody>
      </p:sp>
      <p:grpSp>
        <p:nvGrpSpPr>
          <p:cNvPr id="9" name="Group 8">
            <a:extLst>
              <a:ext uri="{FF2B5EF4-FFF2-40B4-BE49-F238E27FC236}">
                <a16:creationId xmlns:a16="http://schemas.microsoft.com/office/drawing/2014/main" id="{1FFC3EFE-2CC6-4DB0-9294-1C77E5D94608}"/>
              </a:ext>
            </a:extLst>
          </p:cNvPr>
          <p:cNvGrpSpPr/>
          <p:nvPr/>
        </p:nvGrpSpPr>
        <p:grpSpPr>
          <a:xfrm>
            <a:off x="689776" y="934665"/>
            <a:ext cx="10467978" cy="3352800"/>
            <a:chOff x="808694" y="1905000"/>
            <a:chExt cx="10467978" cy="3352800"/>
          </a:xfrm>
        </p:grpSpPr>
        <p:pic>
          <p:nvPicPr>
            <p:cNvPr id="10" name="Picture 9" descr="Table&#10;&#10;Description automatically generated">
              <a:extLst>
                <a:ext uri="{FF2B5EF4-FFF2-40B4-BE49-F238E27FC236}">
                  <a16:creationId xmlns:a16="http://schemas.microsoft.com/office/drawing/2014/main" id="{8BFAE47D-8B5F-43ED-BEB5-3249A8CFB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413532" y="1300162"/>
              <a:ext cx="3352800" cy="4562475"/>
            </a:xfrm>
            <a:prstGeom prst="rect">
              <a:avLst/>
            </a:prstGeom>
          </p:spPr>
        </p:pic>
        <p:pic>
          <p:nvPicPr>
            <p:cNvPr id="13" name="Picture 12" descr="Table&#10;&#10;Description automatically generated">
              <a:extLst>
                <a:ext uri="{FF2B5EF4-FFF2-40B4-BE49-F238E27FC236}">
                  <a16:creationId xmlns:a16="http://schemas.microsoft.com/office/drawing/2014/main" id="{A7B37DB3-05CD-4618-8FEE-464C2E353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995058" y="1290637"/>
              <a:ext cx="3343275" cy="4591050"/>
            </a:xfrm>
            <a:prstGeom prst="rect">
              <a:avLst/>
            </a:prstGeom>
          </p:spPr>
        </p:pic>
        <p:pic>
          <p:nvPicPr>
            <p:cNvPr id="14" name="Picture 13" descr="Table&#10;&#10;Description automatically generated">
              <a:extLst>
                <a:ext uri="{FF2B5EF4-FFF2-40B4-BE49-F238E27FC236}">
                  <a16:creationId xmlns:a16="http://schemas.microsoft.com/office/drawing/2014/main" id="{AD54D54E-6F13-48F3-A767-C3148AC05C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8966859" y="2947988"/>
              <a:ext cx="3343275" cy="1276350"/>
            </a:xfrm>
            <a:prstGeom prst="rect">
              <a:avLst/>
            </a:prstGeom>
          </p:spPr>
        </p:pic>
      </p:grpSp>
      <p:sp>
        <p:nvSpPr>
          <p:cNvPr id="15" name="Rectangle: Rounded Corners 14">
            <a:extLst>
              <a:ext uri="{FF2B5EF4-FFF2-40B4-BE49-F238E27FC236}">
                <a16:creationId xmlns:a16="http://schemas.microsoft.com/office/drawing/2014/main" id="{F6F1ABCB-0372-4C2A-8524-9AC534FAA350}"/>
              </a:ext>
            </a:extLst>
          </p:cNvPr>
          <p:cNvSpPr/>
          <p:nvPr/>
        </p:nvSpPr>
        <p:spPr>
          <a:xfrm>
            <a:off x="8278427" y="1885950"/>
            <a:ext cx="314325" cy="2667000"/>
          </a:xfrm>
          <a:prstGeom prst="roundRect">
            <a:avLst/>
          </a:prstGeom>
          <a:solidFill>
            <a:schemeClr val="accent4">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9D77321C-B3D6-417D-A260-49CA2BC7B351}"/>
              </a:ext>
            </a:extLst>
          </p:cNvPr>
          <p:cNvSpPr/>
          <p:nvPr/>
        </p:nvSpPr>
        <p:spPr>
          <a:xfrm>
            <a:off x="1362075" y="1371600"/>
            <a:ext cx="314325" cy="3181350"/>
          </a:xfrm>
          <a:prstGeom prst="roundRect">
            <a:avLst/>
          </a:prstGeom>
          <a:solidFill>
            <a:schemeClr val="accent4">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32E16DA3-B4A9-48F2-AC55-43C5E1924B02}"/>
              </a:ext>
            </a:extLst>
          </p:cNvPr>
          <p:cNvSpPr/>
          <p:nvPr/>
        </p:nvSpPr>
        <p:spPr>
          <a:xfrm>
            <a:off x="7274326" y="1885950"/>
            <a:ext cx="314325" cy="2667000"/>
          </a:xfrm>
          <a:prstGeom prst="roundRect">
            <a:avLst/>
          </a:prstGeom>
          <a:solidFill>
            <a:schemeClr val="accent4">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F59854B-ADFD-4EF3-1498-2C74EE4B7BAA}"/>
              </a:ext>
            </a:extLst>
          </p:cNvPr>
          <p:cNvSpPr txBox="1"/>
          <p:nvPr/>
        </p:nvSpPr>
        <p:spPr>
          <a:xfrm>
            <a:off x="250031" y="4978568"/>
            <a:ext cx="11691938" cy="646331"/>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4472C4"/>
                </a:solidFill>
              </a:rPr>
              <a:t>Hypertension is the most common disease in the Cambridgeshire and Peterborough ICS population.</a:t>
            </a:r>
          </a:p>
          <a:p>
            <a:pPr marL="171450" indent="-171450">
              <a:buFont typeface="Arial" panose="020B0604020202020204" pitchFamily="34" charset="0"/>
              <a:buChar char="•"/>
            </a:pPr>
            <a:r>
              <a:rPr lang="en-GB" sz="1200" dirty="0">
                <a:solidFill>
                  <a:srgbClr val="4472C4"/>
                </a:solidFill>
              </a:rPr>
              <a:t>Depression is one of the top five health problems, with a higher prevalence (52,182 people) in the Cambridgeshire and Peterborough ICS population.</a:t>
            </a:r>
          </a:p>
          <a:p>
            <a:pPr marL="171450" indent="-171450">
              <a:buFont typeface="Arial" panose="020B0604020202020204" pitchFamily="34" charset="0"/>
              <a:buChar char="•"/>
            </a:pPr>
            <a:r>
              <a:rPr lang="en-GB" sz="1200" dirty="0">
                <a:solidFill>
                  <a:srgbClr val="4472C4"/>
                </a:solidFill>
              </a:rPr>
              <a:t>3,797 people have been identified with learning disabilities, and 2,791 with autism.</a:t>
            </a:r>
          </a:p>
        </p:txBody>
      </p:sp>
    </p:spTree>
    <p:extLst>
      <p:ext uri="{BB962C8B-B14F-4D97-AF65-F5344CB8AC3E}">
        <p14:creationId xmlns:p14="http://schemas.microsoft.com/office/powerpoint/2010/main" val="649557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 y="400740"/>
            <a:ext cx="5829301" cy="5361885"/>
          </a:xfrm>
        </p:spPr>
        <p:txBody>
          <a:bodyPr/>
          <a:lstStyle/>
          <a:p>
            <a:pPr marL="0" indent="0">
              <a:buNone/>
            </a:pPr>
            <a:r>
              <a:rPr lang="en-GB" sz="1600" b="1" dirty="0">
                <a:solidFill>
                  <a:schemeClr val="accent1">
                    <a:lumMod val="75000"/>
                  </a:schemeClr>
                </a:solidFill>
                <a:cs typeface="Arial" panose="020B0604020202020204" pitchFamily="34" charset="0"/>
              </a:rPr>
              <a:t>Prevalence of learning disabilities (all ages), QOF</a:t>
            </a:r>
          </a:p>
        </p:txBody>
      </p:sp>
      <p:sp>
        <p:nvSpPr>
          <p:cNvPr id="12" name="Title 1">
            <a:extLst>
              <a:ext uri="{FF2B5EF4-FFF2-40B4-BE49-F238E27FC236}">
                <a16:creationId xmlns:a16="http://schemas.microsoft.com/office/drawing/2014/main" id="{4DBD185E-78F0-4540-B6BD-A712DCBA1BE1}"/>
              </a:ext>
            </a:extLst>
          </p:cNvPr>
          <p:cNvSpPr txBox="1">
            <a:spLocks/>
          </p:cNvSpPr>
          <p:nvPr/>
        </p:nvSpPr>
        <p:spPr>
          <a:xfrm>
            <a:off x="9525" y="19050"/>
            <a:ext cx="931545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pic>
        <p:nvPicPr>
          <p:cNvPr id="3" name="Picture 2">
            <a:extLst>
              <a:ext uri="{FF2B5EF4-FFF2-40B4-BE49-F238E27FC236}">
                <a16:creationId xmlns:a16="http://schemas.microsoft.com/office/drawing/2014/main" id="{6E141B96-FE2D-4E82-B545-62F6473822DF}"/>
              </a:ext>
            </a:extLst>
          </p:cNvPr>
          <p:cNvPicPr>
            <a:picLocks noChangeAspect="1"/>
          </p:cNvPicPr>
          <p:nvPr/>
        </p:nvPicPr>
        <p:blipFill>
          <a:blip r:embed="rId3"/>
          <a:stretch>
            <a:fillRect/>
          </a:stretch>
        </p:blipFill>
        <p:spPr>
          <a:xfrm>
            <a:off x="115015" y="771766"/>
            <a:ext cx="5629502" cy="3790530"/>
          </a:xfrm>
          <a:prstGeom prst="rect">
            <a:avLst/>
          </a:prstGeom>
        </p:spPr>
      </p:pic>
      <p:sp>
        <p:nvSpPr>
          <p:cNvPr id="7" name="TextBox 6">
            <a:extLst>
              <a:ext uri="{FF2B5EF4-FFF2-40B4-BE49-F238E27FC236}">
                <a16:creationId xmlns:a16="http://schemas.microsoft.com/office/drawing/2014/main" id="{357E4BF3-1091-440A-B1A2-0905AA32EBDA}"/>
              </a:ext>
            </a:extLst>
          </p:cNvPr>
          <p:cNvSpPr txBox="1"/>
          <p:nvPr/>
        </p:nvSpPr>
        <p:spPr>
          <a:xfrm>
            <a:off x="292495" y="4996547"/>
            <a:ext cx="4860530" cy="1200329"/>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An overall increase is seen in the prevalence of learning disabilities since 2016/17 in all areas, except Cambridge.</a:t>
            </a:r>
          </a:p>
          <a:p>
            <a:pPr marL="171450" indent="-171450">
              <a:buFont typeface="Arial" panose="020B0604020202020204" pitchFamily="34" charset="0"/>
              <a:buChar char="•"/>
            </a:pPr>
            <a:r>
              <a:rPr lang="en-GB" sz="1200" dirty="0">
                <a:solidFill>
                  <a:schemeClr val="accent1">
                    <a:lumMod val="75000"/>
                  </a:schemeClr>
                </a:solidFill>
              </a:rPr>
              <a:t>From 2018/19 to 2021/22, the prevalence of learning disabilities in </a:t>
            </a:r>
            <a:r>
              <a:rPr lang="en-GB" sz="1200" dirty="0">
                <a:solidFill>
                  <a:srgbClr val="FF0000"/>
                </a:solidFill>
              </a:rPr>
              <a:t>Fenland is significantly higher than the national rate</a:t>
            </a:r>
            <a:r>
              <a:rPr lang="en-GB" sz="1200" dirty="0">
                <a:solidFill>
                  <a:schemeClr val="accent1">
                    <a:lumMod val="75000"/>
                  </a:schemeClr>
                </a:solidFill>
              </a:rPr>
              <a:t>.</a:t>
            </a:r>
          </a:p>
          <a:p>
            <a:pPr marL="171450" indent="-171450">
              <a:buFont typeface="Arial" panose="020B0604020202020204" pitchFamily="34" charset="0"/>
              <a:buChar char="•"/>
            </a:pPr>
            <a:r>
              <a:rPr lang="en-GB" sz="1200" dirty="0">
                <a:solidFill>
                  <a:schemeClr val="accent1">
                    <a:lumMod val="75000"/>
                  </a:schemeClr>
                </a:solidFill>
              </a:rPr>
              <a:t>Prevalence in </a:t>
            </a:r>
            <a:r>
              <a:rPr lang="en-GB" sz="1200" dirty="0">
                <a:solidFill>
                  <a:srgbClr val="FF0000"/>
                </a:solidFill>
              </a:rPr>
              <a:t>Huntingdonshire</a:t>
            </a:r>
            <a:r>
              <a:rPr lang="en-GB" sz="1200" dirty="0">
                <a:solidFill>
                  <a:schemeClr val="accent1">
                    <a:lumMod val="75000"/>
                  </a:schemeClr>
                </a:solidFill>
              </a:rPr>
              <a:t> is </a:t>
            </a:r>
            <a:r>
              <a:rPr lang="en-GB" sz="1200" dirty="0">
                <a:solidFill>
                  <a:srgbClr val="FF0000"/>
                </a:solidFill>
              </a:rPr>
              <a:t>significantly higher</a:t>
            </a:r>
            <a:r>
              <a:rPr lang="en-GB" sz="1200" dirty="0">
                <a:solidFill>
                  <a:schemeClr val="accent1">
                    <a:lumMod val="75000"/>
                  </a:schemeClr>
                </a:solidFill>
              </a:rPr>
              <a:t> than the national rate in the latest year.</a:t>
            </a:r>
            <a:endParaRPr lang="en-GB" sz="1200" dirty="0">
              <a:solidFill>
                <a:srgbClr val="00B050"/>
              </a:solidFill>
            </a:endParaRPr>
          </a:p>
        </p:txBody>
      </p:sp>
      <p:sp>
        <p:nvSpPr>
          <p:cNvPr id="6" name="Content Placeholder 3">
            <a:extLst>
              <a:ext uri="{FF2B5EF4-FFF2-40B4-BE49-F238E27FC236}">
                <a16:creationId xmlns:a16="http://schemas.microsoft.com/office/drawing/2014/main" id="{1F28CBC7-B986-44F8-5896-D5C32E6EA8B6}"/>
              </a:ext>
            </a:extLst>
          </p:cNvPr>
          <p:cNvSpPr txBox="1">
            <a:spLocks/>
          </p:cNvSpPr>
          <p:nvPr/>
        </p:nvSpPr>
        <p:spPr>
          <a:xfrm>
            <a:off x="6247685" y="400740"/>
            <a:ext cx="5829301" cy="53618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cs typeface="Arial" panose="020B0604020202020204" pitchFamily="34" charset="0"/>
              </a:rPr>
              <a:t>Prevalence of depression (18+ years), QOF</a:t>
            </a:r>
          </a:p>
        </p:txBody>
      </p:sp>
      <p:pic>
        <p:nvPicPr>
          <p:cNvPr id="13" name="Picture 12">
            <a:extLst>
              <a:ext uri="{FF2B5EF4-FFF2-40B4-BE49-F238E27FC236}">
                <a16:creationId xmlns:a16="http://schemas.microsoft.com/office/drawing/2014/main" id="{A8193098-1F01-AE62-3E10-31754C2B3983}"/>
              </a:ext>
            </a:extLst>
          </p:cNvPr>
          <p:cNvPicPr>
            <a:picLocks noChangeAspect="1"/>
          </p:cNvPicPr>
          <p:nvPr/>
        </p:nvPicPr>
        <p:blipFill>
          <a:blip r:embed="rId4"/>
          <a:stretch>
            <a:fillRect/>
          </a:stretch>
        </p:blipFill>
        <p:spPr>
          <a:xfrm>
            <a:off x="6096000" y="838434"/>
            <a:ext cx="5714286" cy="3809524"/>
          </a:xfrm>
          <a:prstGeom prst="rect">
            <a:avLst/>
          </a:prstGeom>
        </p:spPr>
      </p:pic>
      <p:sp>
        <p:nvSpPr>
          <p:cNvPr id="14" name="TextBox 13">
            <a:extLst>
              <a:ext uri="{FF2B5EF4-FFF2-40B4-BE49-F238E27FC236}">
                <a16:creationId xmlns:a16="http://schemas.microsoft.com/office/drawing/2014/main" id="{50A04FA8-DCB6-56B3-3C7F-4E3A31BA9B1E}"/>
              </a:ext>
            </a:extLst>
          </p:cNvPr>
          <p:cNvSpPr txBox="1"/>
          <p:nvPr/>
        </p:nvSpPr>
        <p:spPr>
          <a:xfrm>
            <a:off x="6362702" y="5053715"/>
            <a:ext cx="4860530" cy="830997"/>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An overall increase is seen in the prevalence of depression since 2016/17 in all areas across Cambridgeshire and Peterborough.</a:t>
            </a:r>
          </a:p>
          <a:p>
            <a:pPr marL="171450" indent="-171450">
              <a:buFont typeface="Arial" panose="020B0604020202020204" pitchFamily="34" charset="0"/>
              <a:buChar char="•"/>
            </a:pPr>
            <a:r>
              <a:rPr lang="en-GB" sz="1200" dirty="0">
                <a:solidFill>
                  <a:schemeClr val="accent1">
                    <a:lumMod val="75000"/>
                  </a:schemeClr>
                </a:solidFill>
              </a:rPr>
              <a:t>The prevalence of depression in </a:t>
            </a:r>
            <a:r>
              <a:rPr lang="en-GB" sz="1200" dirty="0">
                <a:solidFill>
                  <a:srgbClr val="FF0000"/>
                </a:solidFill>
              </a:rPr>
              <a:t>Fenland is significantly higher than the national rate</a:t>
            </a:r>
            <a:r>
              <a:rPr lang="en-GB" sz="1200" dirty="0">
                <a:solidFill>
                  <a:schemeClr val="accent1">
                    <a:lumMod val="75000"/>
                  </a:schemeClr>
                </a:solidFill>
              </a:rPr>
              <a:t> since 2016/17.</a:t>
            </a:r>
          </a:p>
        </p:txBody>
      </p:sp>
    </p:spTree>
    <p:extLst>
      <p:ext uri="{BB962C8B-B14F-4D97-AF65-F5344CB8AC3E}">
        <p14:creationId xmlns:p14="http://schemas.microsoft.com/office/powerpoint/2010/main" val="579085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b="1" dirty="0"/>
              <a:t>Alcohol and </a:t>
            </a:r>
            <a:r>
              <a:rPr lang="en-US" dirty="0"/>
              <a:t>D</a:t>
            </a:r>
            <a:r>
              <a:rPr lang="en-US" b="1" dirty="0"/>
              <a:t>rug </a:t>
            </a:r>
            <a:r>
              <a:rPr lang="en-US" dirty="0"/>
              <a:t>U</a:t>
            </a:r>
            <a:r>
              <a:rPr lang="en-US" b="1" dirty="0"/>
              <a:t>se</a:t>
            </a:r>
            <a:endParaRPr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94348" y="390568"/>
            <a:ext cx="5916709" cy="5440382"/>
          </a:xfrm>
        </p:spPr>
        <p:txBody>
          <a:bodyPr/>
          <a:lstStyle/>
          <a:p>
            <a:pPr marL="0" lvl="0" indent="0">
              <a:spcBef>
                <a:spcPts val="3000"/>
              </a:spcBef>
              <a:buNone/>
            </a:pPr>
            <a:r>
              <a:rPr b="1" dirty="0"/>
              <a:t>Admission episodes for alcohol-specific conditions - All ages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99263" y="390568"/>
            <a:ext cx="5916709" cy="5439872"/>
          </a:xfrm>
        </p:spPr>
        <p:txBody>
          <a:bodyPr/>
          <a:lstStyle/>
          <a:p>
            <a:pPr marL="0" lvl="0" indent="0">
              <a:spcBef>
                <a:spcPts val="3000"/>
              </a:spcBef>
              <a:buNone/>
            </a:pPr>
            <a:r>
              <a:rPr b="1" dirty="0"/>
              <a:t>Admission episodes for alcohol-specific conditions - Under 18s</a:t>
            </a:r>
          </a:p>
        </p:txBody>
      </p:sp>
      <p:sp>
        <p:nvSpPr>
          <p:cNvPr id="7" name="TextBox 6">
            <a:extLst>
              <a:ext uri="{FF2B5EF4-FFF2-40B4-BE49-F238E27FC236}">
                <a16:creationId xmlns:a16="http://schemas.microsoft.com/office/drawing/2014/main" id="{92968002-28F5-4304-A3B3-3042E785EDB0}"/>
              </a:ext>
            </a:extLst>
          </p:cNvPr>
          <p:cNvSpPr txBox="1"/>
          <p:nvPr/>
        </p:nvSpPr>
        <p:spPr>
          <a:xfrm>
            <a:off x="1480" y="8741"/>
            <a:ext cx="10420904"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Hospital admissions for alcohol-specific conditions</a:t>
            </a:r>
            <a:endParaRPr lang="en-GB" b="1" baseline="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1FF0D35-A5B4-4244-BDF3-4A2490911A09}"/>
              </a:ext>
            </a:extLst>
          </p:cNvPr>
          <p:cNvSpPr txBox="1"/>
          <p:nvPr/>
        </p:nvSpPr>
        <p:spPr>
          <a:xfrm>
            <a:off x="18320" y="5477341"/>
            <a:ext cx="5880068" cy="10156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rates of admissions to hospitals in </a:t>
            </a:r>
            <a:r>
              <a:rPr lang="en-GB" sz="1200" dirty="0">
                <a:solidFill>
                  <a:srgbClr val="FF0000"/>
                </a:solidFill>
              </a:rPr>
              <a:t>Cambridge</a:t>
            </a:r>
            <a:r>
              <a:rPr lang="en-GB" sz="1200" dirty="0">
                <a:solidFill>
                  <a:schemeClr val="accent1">
                    <a:lumMod val="75000"/>
                  </a:schemeClr>
                </a:solidFill>
              </a:rPr>
              <a:t> where the primary diagnosis or any of the secondary diagnoses are an alcohol-specific (wholly attributable) condition have been </a:t>
            </a:r>
            <a:r>
              <a:rPr lang="en-GB" sz="1200" dirty="0">
                <a:solidFill>
                  <a:srgbClr val="FF0000"/>
                </a:solidFill>
              </a:rPr>
              <a:t>significantly higher than the England rates since 2013/14</a:t>
            </a:r>
            <a:r>
              <a:rPr lang="en-GB" sz="1200" dirty="0">
                <a:solidFill>
                  <a:schemeClr val="accent1">
                    <a:lumMod val="75000"/>
                  </a:schemeClr>
                </a:solidFill>
              </a:rPr>
              <a:t>; the rates in all other areas in Cambridgeshire and Peterborough have been significantly lower than the national rates in recent years.</a:t>
            </a:r>
          </a:p>
        </p:txBody>
      </p:sp>
      <p:sp>
        <p:nvSpPr>
          <p:cNvPr id="9" name="TextBox 8">
            <a:extLst>
              <a:ext uri="{FF2B5EF4-FFF2-40B4-BE49-F238E27FC236}">
                <a16:creationId xmlns:a16="http://schemas.microsoft.com/office/drawing/2014/main" id="{3745C1F0-95B2-4811-80CB-EE0D963A66F1}"/>
              </a:ext>
            </a:extLst>
          </p:cNvPr>
          <p:cNvSpPr txBox="1"/>
          <p:nvPr/>
        </p:nvSpPr>
        <p:spPr>
          <a:xfrm>
            <a:off x="6217584" y="5451769"/>
            <a:ext cx="5880068"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trends in Cambridgeshire districts vary, but the rates have remained </a:t>
            </a:r>
            <a:r>
              <a:rPr lang="en-GB" sz="1200" dirty="0">
                <a:solidFill>
                  <a:srgbClr val="FFC000"/>
                </a:solidFill>
              </a:rPr>
              <a:t>statistically similar</a:t>
            </a:r>
            <a:r>
              <a:rPr lang="en-GB" sz="1200" dirty="0">
                <a:solidFill>
                  <a:schemeClr val="accent1">
                    <a:lumMod val="75000"/>
                  </a:schemeClr>
                </a:solidFill>
              </a:rPr>
              <a:t> to the national rates in recent years.</a:t>
            </a:r>
          </a:p>
          <a:p>
            <a:pPr marL="171450" indent="-171450">
              <a:buFont typeface="Arial" panose="020B0604020202020204" pitchFamily="34" charset="0"/>
              <a:buChar char="•"/>
            </a:pPr>
            <a:r>
              <a:rPr lang="en-GB" sz="1200" dirty="0">
                <a:solidFill>
                  <a:schemeClr val="accent1">
                    <a:lumMod val="75000"/>
                  </a:schemeClr>
                </a:solidFill>
              </a:rPr>
              <a:t>During the period 2018/19 – 20/21, the rate of hospital admissions for alcohol-specific conditions in under-18s showed a slight increase in Peterborough over the previous year but remained significantly lower than the national rate.</a:t>
            </a:r>
          </a:p>
        </p:txBody>
      </p:sp>
      <p:pic>
        <p:nvPicPr>
          <p:cNvPr id="10" name="Picture 9" descr="MHNA_Chapter_2_v2.2_files/figure-pptx/Alcohol%20admissions-1.png">
            <a:extLst>
              <a:ext uri="{FF2B5EF4-FFF2-40B4-BE49-F238E27FC236}">
                <a16:creationId xmlns:a16="http://schemas.microsoft.com/office/drawing/2014/main" id="{64473437-6E26-43A7-9E40-597E9D514CC5}"/>
              </a:ext>
            </a:extLst>
          </p:cNvPr>
          <p:cNvPicPr>
            <a:picLocks noGrp="1" noChangeAspect="1"/>
          </p:cNvPicPr>
          <p:nvPr/>
        </p:nvPicPr>
        <p:blipFill rotWithShape="1">
          <a:blip r:embed="rId3"/>
          <a:srcRect t="2815"/>
          <a:stretch/>
        </p:blipFill>
        <p:spPr bwMode="auto">
          <a:xfrm>
            <a:off x="87236" y="872827"/>
            <a:ext cx="5905500" cy="3591653"/>
          </a:xfrm>
          <a:prstGeom prst="rect">
            <a:avLst/>
          </a:prstGeom>
          <a:noFill/>
          <a:ln w="9525">
            <a:noFill/>
            <a:headEnd/>
            <a:tailEnd/>
          </a:ln>
        </p:spPr>
      </p:pic>
      <p:pic>
        <p:nvPicPr>
          <p:cNvPr id="11" name="Picture 1" descr="MHNA_Chapter_2_v2.2_files/figure-pptx/Alcohol%20adm%20U18-1.png">
            <a:extLst>
              <a:ext uri="{FF2B5EF4-FFF2-40B4-BE49-F238E27FC236}">
                <a16:creationId xmlns:a16="http://schemas.microsoft.com/office/drawing/2014/main" id="{F5900089-2CC7-4DC9-A50B-B4D008DA8EA7}"/>
              </a:ext>
            </a:extLst>
          </p:cNvPr>
          <p:cNvPicPr>
            <a:picLocks noGrp="1" noChangeAspect="1"/>
          </p:cNvPicPr>
          <p:nvPr/>
        </p:nvPicPr>
        <p:blipFill>
          <a:blip r:embed="rId4"/>
          <a:stretch>
            <a:fillRect/>
          </a:stretch>
        </p:blipFill>
        <p:spPr bwMode="auto">
          <a:xfrm>
            <a:off x="6217584" y="768780"/>
            <a:ext cx="5905500" cy="3695700"/>
          </a:xfrm>
          <a:prstGeom prst="rect">
            <a:avLst/>
          </a:prstGeom>
          <a:noFill/>
          <a:ln w="9525">
            <a:noFill/>
            <a:headEnd/>
            <a:tailEnd/>
          </a:ln>
        </p:spPr>
      </p:pic>
      <p:graphicFrame>
        <p:nvGraphicFramePr>
          <p:cNvPr id="2" name="Table 1">
            <a:extLst>
              <a:ext uri="{FF2B5EF4-FFF2-40B4-BE49-F238E27FC236}">
                <a16:creationId xmlns:a16="http://schemas.microsoft.com/office/drawing/2014/main" id="{48D0CFAA-8BDB-8736-E8C5-D0B068B79819}"/>
              </a:ext>
            </a:extLst>
          </p:cNvPr>
          <p:cNvGraphicFramePr>
            <a:graphicFrameLocks noGrp="1"/>
          </p:cNvGraphicFramePr>
          <p:nvPr>
            <p:extLst>
              <p:ext uri="{D42A27DB-BD31-4B8C-83A1-F6EECF244321}">
                <p14:modId xmlns:p14="http://schemas.microsoft.com/office/powerpoint/2010/main" val="2083903448"/>
              </p:ext>
            </p:extLst>
          </p:nvPr>
        </p:nvGraphicFramePr>
        <p:xfrm>
          <a:off x="6737645" y="4582960"/>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 episodes for alcohol-specific conditions – under 18s, 2018/19 –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3" name="Table 2">
            <a:extLst>
              <a:ext uri="{FF2B5EF4-FFF2-40B4-BE49-F238E27FC236}">
                <a16:creationId xmlns:a16="http://schemas.microsoft.com/office/drawing/2014/main" id="{3B0DA7AF-88BF-A650-8071-A2D8846283CB}"/>
              </a:ext>
            </a:extLst>
          </p:cNvPr>
          <p:cNvGraphicFramePr>
            <a:graphicFrameLocks noGrp="1"/>
          </p:cNvGraphicFramePr>
          <p:nvPr>
            <p:extLst>
              <p:ext uri="{D42A27DB-BD31-4B8C-83A1-F6EECF244321}">
                <p14:modId xmlns:p14="http://schemas.microsoft.com/office/powerpoint/2010/main" val="387081582"/>
              </p:ext>
            </p:extLst>
          </p:nvPr>
        </p:nvGraphicFramePr>
        <p:xfrm>
          <a:off x="231176" y="4582959"/>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 episodes for alcohol-specific conditions – All ages,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3,005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915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07853" y="396475"/>
            <a:ext cx="5916709" cy="5440382"/>
          </a:xfrm>
        </p:spPr>
        <p:txBody>
          <a:bodyPr/>
          <a:lstStyle/>
          <a:p>
            <a:pPr marL="0" lvl="0" indent="0">
              <a:spcBef>
                <a:spcPts val="3000"/>
              </a:spcBef>
              <a:buNone/>
            </a:pPr>
            <a:r>
              <a:rPr b="1" dirty="0"/>
              <a:t>Admission episodes for mental and behavioural disorders due to use of alcohol (Broad)</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8535" y="396985"/>
            <a:ext cx="5916709" cy="5439872"/>
          </a:xfrm>
        </p:spPr>
        <p:txBody>
          <a:bodyPr/>
          <a:lstStyle/>
          <a:p>
            <a:pPr marL="0" lvl="0" indent="0">
              <a:spcBef>
                <a:spcPts val="3000"/>
              </a:spcBef>
              <a:buNone/>
            </a:pPr>
            <a:r>
              <a:rPr b="1" dirty="0"/>
              <a:t>Admission episodes for mental and behavioural disorders due to use of alcohol (Narrow)</a:t>
            </a:r>
          </a:p>
        </p:txBody>
      </p:sp>
      <p:sp>
        <p:nvSpPr>
          <p:cNvPr id="7" name="TextBox 6">
            <a:extLst>
              <a:ext uri="{FF2B5EF4-FFF2-40B4-BE49-F238E27FC236}">
                <a16:creationId xmlns:a16="http://schemas.microsoft.com/office/drawing/2014/main" id="{91E2063F-5674-491E-8B44-C824F0952937}"/>
              </a:ext>
            </a:extLst>
          </p:cNvPr>
          <p:cNvSpPr txBox="1"/>
          <p:nvPr/>
        </p:nvSpPr>
        <p:spPr>
          <a:xfrm>
            <a:off x="1480" y="8741"/>
            <a:ext cx="10420904"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Alcohol-related hospital admissions for mental and behavioural disorders</a:t>
            </a:r>
            <a:endParaRPr lang="en-GB" b="1" baseline="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6DBB8CE-26C1-48CA-B4C2-BD79D4DFD07C}"/>
              </a:ext>
            </a:extLst>
          </p:cNvPr>
          <p:cNvSpPr txBox="1"/>
          <p:nvPr/>
        </p:nvSpPr>
        <p:spPr>
          <a:xfrm>
            <a:off x="96756" y="5458081"/>
            <a:ext cx="5880068" cy="10156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rates of admissions to hospitals in </a:t>
            </a:r>
            <a:r>
              <a:rPr lang="en-GB" sz="1200" dirty="0">
                <a:solidFill>
                  <a:srgbClr val="FF0000"/>
                </a:solidFill>
              </a:rPr>
              <a:t>Cambridge</a:t>
            </a:r>
            <a:r>
              <a:rPr lang="en-GB" sz="1200" dirty="0">
                <a:solidFill>
                  <a:schemeClr val="accent1">
                    <a:lumMod val="75000"/>
                  </a:schemeClr>
                </a:solidFill>
              </a:rPr>
              <a:t> where the primary diagnosis or any of the secondary diagnoses are alcohol-attributable mental and behavioural disorders have been </a:t>
            </a:r>
            <a:r>
              <a:rPr lang="en-GB" sz="1200" dirty="0">
                <a:solidFill>
                  <a:srgbClr val="FF0000"/>
                </a:solidFill>
              </a:rPr>
              <a:t>significantly higher than the England rates since 2016/17</a:t>
            </a:r>
            <a:r>
              <a:rPr lang="en-GB" sz="1200" dirty="0">
                <a:solidFill>
                  <a:schemeClr val="accent1">
                    <a:lumMod val="75000"/>
                  </a:schemeClr>
                </a:solidFill>
              </a:rPr>
              <a:t>.</a:t>
            </a:r>
          </a:p>
          <a:p>
            <a:pPr marL="171450" indent="-171450">
              <a:buFont typeface="Arial" panose="020B0604020202020204" pitchFamily="34" charset="0"/>
              <a:buChar char="•"/>
            </a:pPr>
            <a:r>
              <a:rPr lang="en-GB" sz="1200" dirty="0">
                <a:solidFill>
                  <a:schemeClr val="accent1">
                    <a:lumMod val="75000"/>
                  </a:schemeClr>
                </a:solidFill>
              </a:rPr>
              <a:t>The rates in all other areas in Cambridgeshire and Peterborough have been significantly lower than the national rates in recent years.</a:t>
            </a:r>
          </a:p>
        </p:txBody>
      </p:sp>
      <p:sp>
        <p:nvSpPr>
          <p:cNvPr id="11" name="TextBox 10">
            <a:extLst>
              <a:ext uri="{FF2B5EF4-FFF2-40B4-BE49-F238E27FC236}">
                <a16:creationId xmlns:a16="http://schemas.microsoft.com/office/drawing/2014/main" id="{AF6094B1-65B2-4945-BA37-5E79E59358C6}"/>
              </a:ext>
            </a:extLst>
          </p:cNvPr>
          <p:cNvSpPr txBox="1"/>
          <p:nvPr/>
        </p:nvSpPr>
        <p:spPr>
          <a:xfrm>
            <a:off x="6196855" y="5436399"/>
            <a:ext cx="5880068" cy="10156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rates of admissions to hospitals where the primary diagnosis is alcohol-attributable mental and behavioural disorders due to alcohol use have been </a:t>
            </a:r>
            <a:r>
              <a:rPr lang="en-GB" sz="1200" dirty="0">
                <a:solidFill>
                  <a:srgbClr val="FF0000"/>
                </a:solidFill>
              </a:rPr>
              <a:t>significantly higher than the England rate in Cambridge since 2016/17</a:t>
            </a:r>
            <a:r>
              <a:rPr lang="en-GB" sz="1200" dirty="0">
                <a:solidFill>
                  <a:schemeClr val="accent1">
                    <a:lumMod val="75000"/>
                  </a:schemeClr>
                </a:solidFill>
              </a:rPr>
              <a:t> and peaked in 2019/20.</a:t>
            </a:r>
          </a:p>
          <a:p>
            <a:pPr marL="171450" indent="-171450">
              <a:buFont typeface="Arial" panose="020B0604020202020204" pitchFamily="34" charset="0"/>
              <a:buChar char="•"/>
            </a:pPr>
            <a:r>
              <a:rPr lang="en-GB" sz="1200" dirty="0">
                <a:solidFill>
                  <a:schemeClr val="accent1">
                    <a:lumMod val="75000"/>
                  </a:schemeClr>
                </a:solidFill>
              </a:rPr>
              <a:t>The rates in all other areas across Cambridgeshire and Peterborough have been significantly lower or similar to the national rates. </a:t>
            </a:r>
            <a:endParaRPr lang="en-GB" sz="1200" dirty="0">
              <a:solidFill>
                <a:schemeClr val="accent1">
                  <a:lumMod val="75000"/>
                </a:schemeClr>
              </a:solidFill>
              <a:cs typeface="Calibri"/>
            </a:endParaRPr>
          </a:p>
        </p:txBody>
      </p:sp>
      <p:pic>
        <p:nvPicPr>
          <p:cNvPr id="12" name="Picture 11" descr="MHNA_Chapter_2_v2.2_files/figure-pptx/adm%20for%20mental%20disorders%20-%20broad-1.png">
            <a:extLst>
              <a:ext uri="{FF2B5EF4-FFF2-40B4-BE49-F238E27FC236}">
                <a16:creationId xmlns:a16="http://schemas.microsoft.com/office/drawing/2014/main" id="{C51463B6-25A2-4E67-8999-17D950C44E00}"/>
              </a:ext>
            </a:extLst>
          </p:cNvPr>
          <p:cNvPicPr>
            <a:picLocks noGrp="1" noChangeAspect="1"/>
          </p:cNvPicPr>
          <p:nvPr/>
        </p:nvPicPr>
        <p:blipFill rotWithShape="1">
          <a:blip r:embed="rId3"/>
          <a:srcRect t="1520"/>
          <a:stretch/>
        </p:blipFill>
        <p:spPr bwMode="auto">
          <a:xfrm>
            <a:off x="84040" y="850194"/>
            <a:ext cx="5905500" cy="3639537"/>
          </a:xfrm>
          <a:prstGeom prst="rect">
            <a:avLst/>
          </a:prstGeom>
          <a:noFill/>
          <a:ln w="9525">
            <a:noFill/>
            <a:headEnd/>
            <a:tailEnd/>
          </a:ln>
        </p:spPr>
      </p:pic>
      <p:pic>
        <p:nvPicPr>
          <p:cNvPr id="13" name="Picture 1" descr="MHNA_Chapter_2_v2.2_files/figure-pptx/adm%20for%20mental%20disorders-1.png">
            <a:extLst>
              <a:ext uri="{FF2B5EF4-FFF2-40B4-BE49-F238E27FC236}">
                <a16:creationId xmlns:a16="http://schemas.microsoft.com/office/drawing/2014/main" id="{AAFE9287-D46E-4D33-BC7A-90B7AB50BCE8}"/>
              </a:ext>
            </a:extLst>
          </p:cNvPr>
          <p:cNvPicPr>
            <a:picLocks noGrp="1" noChangeAspect="1"/>
          </p:cNvPicPr>
          <p:nvPr/>
        </p:nvPicPr>
        <p:blipFill rotWithShape="1">
          <a:blip r:embed="rId4"/>
          <a:srcRect t="1616" b="1"/>
          <a:stretch/>
        </p:blipFill>
        <p:spPr bwMode="auto">
          <a:xfrm>
            <a:off x="6238122" y="853757"/>
            <a:ext cx="5905500" cy="3635974"/>
          </a:xfrm>
          <a:prstGeom prst="rect">
            <a:avLst/>
          </a:prstGeom>
          <a:noFill/>
          <a:ln w="9525">
            <a:noFill/>
            <a:headEnd/>
            <a:tailEnd/>
          </a:ln>
        </p:spPr>
      </p:pic>
      <p:graphicFrame>
        <p:nvGraphicFramePr>
          <p:cNvPr id="2" name="Table 1">
            <a:extLst>
              <a:ext uri="{FF2B5EF4-FFF2-40B4-BE49-F238E27FC236}">
                <a16:creationId xmlns:a16="http://schemas.microsoft.com/office/drawing/2014/main" id="{3BA539AA-8387-9457-DE9A-BFFB1FC6DF1B}"/>
              </a:ext>
            </a:extLst>
          </p:cNvPr>
          <p:cNvGraphicFramePr>
            <a:graphicFrameLocks noGrp="1"/>
          </p:cNvGraphicFramePr>
          <p:nvPr>
            <p:extLst>
              <p:ext uri="{D42A27DB-BD31-4B8C-83A1-F6EECF244321}">
                <p14:modId xmlns:p14="http://schemas.microsoft.com/office/powerpoint/2010/main" val="880447361"/>
              </p:ext>
            </p:extLst>
          </p:nvPr>
        </p:nvGraphicFramePr>
        <p:xfrm>
          <a:off x="107853" y="4618150"/>
          <a:ext cx="5626056" cy="711511"/>
        </p:xfrm>
        <a:graphic>
          <a:graphicData uri="http://schemas.openxmlformats.org/drawingml/2006/table">
            <a:tbl>
              <a:tblPr firstRow="1" bandRow="1">
                <a:tableStyleId>{72833802-FEF1-4C79-8D5D-14CF1EAF98D9}</a:tableStyleId>
              </a:tblPr>
              <a:tblGrid>
                <a:gridCol w="3531012">
                  <a:extLst>
                    <a:ext uri="{9D8B030D-6E8A-4147-A177-3AD203B41FA5}">
                      <a16:colId xmlns:a16="http://schemas.microsoft.com/office/drawing/2014/main" val="2163169072"/>
                    </a:ext>
                  </a:extLst>
                </a:gridCol>
                <a:gridCol w="1098958">
                  <a:extLst>
                    <a:ext uri="{9D8B030D-6E8A-4147-A177-3AD203B41FA5}">
                      <a16:colId xmlns:a16="http://schemas.microsoft.com/office/drawing/2014/main" val="258359085"/>
                    </a:ext>
                  </a:extLst>
                </a:gridCol>
                <a:gridCol w="996086">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 episodes for mental and behavioural disorders due to use of alcohol (broad),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1,762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531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3" name="Table 2">
            <a:extLst>
              <a:ext uri="{FF2B5EF4-FFF2-40B4-BE49-F238E27FC236}">
                <a16:creationId xmlns:a16="http://schemas.microsoft.com/office/drawing/2014/main" id="{499D0546-B489-7575-E5B1-894FD4F539FE}"/>
              </a:ext>
            </a:extLst>
          </p:cNvPr>
          <p:cNvGraphicFramePr>
            <a:graphicFrameLocks noGrp="1"/>
          </p:cNvGraphicFramePr>
          <p:nvPr>
            <p:extLst>
              <p:ext uri="{D42A27DB-BD31-4B8C-83A1-F6EECF244321}">
                <p14:modId xmlns:p14="http://schemas.microsoft.com/office/powerpoint/2010/main" val="3228518032"/>
              </p:ext>
            </p:extLst>
          </p:nvPr>
        </p:nvGraphicFramePr>
        <p:xfrm>
          <a:off x="6377844" y="4590747"/>
          <a:ext cx="5626056" cy="711511"/>
        </p:xfrm>
        <a:graphic>
          <a:graphicData uri="http://schemas.openxmlformats.org/drawingml/2006/table">
            <a:tbl>
              <a:tblPr firstRow="1" bandRow="1">
                <a:tableStyleId>{72833802-FEF1-4C79-8D5D-14CF1EAF98D9}</a:tableStyleId>
              </a:tblPr>
              <a:tblGrid>
                <a:gridCol w="3531012">
                  <a:extLst>
                    <a:ext uri="{9D8B030D-6E8A-4147-A177-3AD203B41FA5}">
                      <a16:colId xmlns:a16="http://schemas.microsoft.com/office/drawing/2014/main" val="2163169072"/>
                    </a:ext>
                  </a:extLst>
                </a:gridCol>
                <a:gridCol w="1098958">
                  <a:extLst>
                    <a:ext uri="{9D8B030D-6E8A-4147-A177-3AD203B41FA5}">
                      <a16:colId xmlns:a16="http://schemas.microsoft.com/office/drawing/2014/main" val="258359085"/>
                    </a:ext>
                  </a:extLst>
                </a:gridCol>
                <a:gridCol w="996086">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 episodes for mental and behavioural disorders due to use of alcohol (narrow),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Census 2021 provisional population, by ward</a:t>
            </a:r>
          </a:p>
        </p:txBody>
      </p:sp>
      <p:sp>
        <p:nvSpPr>
          <p:cNvPr id="4" name="TextBox 3">
            <a:extLst>
              <a:ext uri="{FF2B5EF4-FFF2-40B4-BE49-F238E27FC236}">
                <a16:creationId xmlns:a16="http://schemas.microsoft.com/office/drawing/2014/main" id="{4A3A015A-D9AD-409E-9A60-93C07DAF96FE}"/>
              </a:ext>
            </a:extLst>
          </p:cNvPr>
          <p:cNvSpPr txBox="1"/>
          <p:nvPr/>
        </p:nvSpPr>
        <p:spPr>
          <a:xfrm>
            <a:off x="4619624" y="1628775"/>
            <a:ext cx="3067051" cy="2677656"/>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Trumpington in Cambridge, Huntingdon North in Huntingdonshire, and the East, Central, and Ravensthorpe wards in Peterborough have the highest population in the 2021 census.</a:t>
            </a:r>
          </a:p>
          <a:p>
            <a:pPr marL="171450" indent="-171450">
              <a:buFont typeface="Arial" panose="020B0604020202020204" pitchFamily="34" charset="0"/>
              <a:buChar char="•"/>
            </a:pPr>
            <a:endParaRPr lang="en-GB" sz="1200" dirty="0">
              <a:solidFill>
                <a:schemeClr val="accent1">
                  <a:lumMod val="75000"/>
                </a:schemeClr>
              </a:solidFill>
            </a:endParaRPr>
          </a:p>
          <a:p>
            <a:pPr marL="171450" indent="-171450">
              <a:buFont typeface="Arial" panose="020B0604020202020204" pitchFamily="34" charset="0"/>
              <a:buChar char="•"/>
            </a:pPr>
            <a:r>
              <a:rPr lang="en-GB" sz="1200" dirty="0">
                <a:solidFill>
                  <a:schemeClr val="accent1">
                    <a:lumMod val="75000"/>
                  </a:schemeClr>
                </a:solidFill>
              </a:rPr>
              <a:t>In Census 2021, the highest percentage increase in population is seen in Trumpington in Cambridge, St Neots East in Huntingdonshire, Longstanton in South Cambridgeshire, and Hargate &amp; Hempsted and Stanground South wards in Peterborough compared to the 2011 Census.</a:t>
            </a:r>
          </a:p>
        </p:txBody>
      </p:sp>
      <p:pic>
        <p:nvPicPr>
          <p:cNvPr id="5" name="Picture 4">
            <a:extLst>
              <a:ext uri="{FF2B5EF4-FFF2-40B4-BE49-F238E27FC236}">
                <a16:creationId xmlns:a16="http://schemas.microsoft.com/office/drawing/2014/main" id="{B62BB59C-77D0-488A-9B34-5502E4B309EE}"/>
              </a:ext>
            </a:extLst>
          </p:cNvPr>
          <p:cNvPicPr>
            <a:picLocks noChangeAspect="1"/>
          </p:cNvPicPr>
          <p:nvPr/>
        </p:nvPicPr>
        <p:blipFill>
          <a:blip r:embed="rId3"/>
          <a:stretch>
            <a:fillRect/>
          </a:stretch>
        </p:blipFill>
        <p:spPr>
          <a:xfrm>
            <a:off x="7789085" y="387701"/>
            <a:ext cx="4402915" cy="6082598"/>
          </a:xfrm>
          <a:prstGeom prst="rect">
            <a:avLst/>
          </a:prstGeom>
        </p:spPr>
      </p:pic>
      <p:pic>
        <p:nvPicPr>
          <p:cNvPr id="8" name="Picture 7">
            <a:extLst>
              <a:ext uri="{FF2B5EF4-FFF2-40B4-BE49-F238E27FC236}">
                <a16:creationId xmlns:a16="http://schemas.microsoft.com/office/drawing/2014/main" id="{F3A56007-C22D-4D17-9F52-BF852E123022}"/>
              </a:ext>
            </a:extLst>
          </p:cNvPr>
          <p:cNvPicPr>
            <a:picLocks noChangeAspect="1"/>
          </p:cNvPicPr>
          <p:nvPr/>
        </p:nvPicPr>
        <p:blipFill>
          <a:blip r:embed="rId4"/>
          <a:stretch>
            <a:fillRect/>
          </a:stretch>
        </p:blipFill>
        <p:spPr>
          <a:xfrm>
            <a:off x="67491" y="387701"/>
            <a:ext cx="4331662" cy="6082598"/>
          </a:xfrm>
          <a:prstGeom prst="rect">
            <a:avLst/>
          </a:prstGeom>
        </p:spPr>
      </p:pic>
    </p:spTree>
    <p:extLst>
      <p:ext uri="{BB962C8B-B14F-4D97-AF65-F5344CB8AC3E}">
        <p14:creationId xmlns:p14="http://schemas.microsoft.com/office/powerpoint/2010/main" val="1847976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F2B27B-4F22-40E6-8577-7BDF273A0F2F}"/>
              </a:ext>
            </a:extLst>
          </p:cNvPr>
          <p:cNvSpPr>
            <a:spLocks noGrp="1"/>
          </p:cNvSpPr>
          <p:nvPr>
            <p:ph type="body" idx="1"/>
          </p:nvPr>
        </p:nvSpPr>
        <p:spPr>
          <a:xfrm>
            <a:off x="0" y="403825"/>
            <a:ext cx="5783466" cy="543208"/>
          </a:xfrm>
        </p:spPr>
        <p:txBody>
          <a:bodyPr>
            <a:noAutofit/>
          </a:bodyPr>
          <a:lstStyle/>
          <a:p>
            <a:r>
              <a:rPr lang="en-GB" sz="1600" dirty="0">
                <a:cs typeface="Arial" panose="020B0604020202020204" pitchFamily="34" charset="0"/>
              </a:rPr>
              <a:t>Directly age standardised rate of admissions where drug-related mental and behavioural disorder were a factor, per 100,000</a:t>
            </a:r>
          </a:p>
        </p:txBody>
      </p:sp>
      <p:sp>
        <p:nvSpPr>
          <p:cNvPr id="9" name="TextBox 8">
            <a:extLst>
              <a:ext uri="{FF2B5EF4-FFF2-40B4-BE49-F238E27FC236}">
                <a16:creationId xmlns:a16="http://schemas.microsoft.com/office/drawing/2014/main" id="{5AA041F2-FD4D-4195-BBC3-74DE4463B626}"/>
              </a:ext>
            </a:extLst>
          </p:cNvPr>
          <p:cNvSpPr txBox="1"/>
          <p:nvPr/>
        </p:nvSpPr>
        <p:spPr>
          <a:xfrm>
            <a:off x="1479" y="8741"/>
            <a:ext cx="12187107"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Drug-related hospital admissions for mental and behavioural disorders</a:t>
            </a:r>
            <a:endParaRPr lang="en-GB" b="1" baseline="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7FD110C-2D53-4C72-AC2D-2DB2A6D44E1E}"/>
              </a:ext>
            </a:extLst>
          </p:cNvPr>
          <p:cNvPicPr>
            <a:picLocks noChangeAspect="1"/>
          </p:cNvPicPr>
          <p:nvPr/>
        </p:nvPicPr>
        <p:blipFill>
          <a:blip r:embed="rId2"/>
          <a:stretch>
            <a:fillRect/>
          </a:stretch>
        </p:blipFill>
        <p:spPr>
          <a:xfrm>
            <a:off x="6495609" y="926682"/>
            <a:ext cx="5505889" cy="2752945"/>
          </a:xfrm>
          <a:prstGeom prst="rect">
            <a:avLst/>
          </a:prstGeom>
        </p:spPr>
      </p:pic>
      <p:pic>
        <p:nvPicPr>
          <p:cNvPr id="5" name="Picture 4">
            <a:extLst>
              <a:ext uri="{FF2B5EF4-FFF2-40B4-BE49-F238E27FC236}">
                <a16:creationId xmlns:a16="http://schemas.microsoft.com/office/drawing/2014/main" id="{357B2E1F-70BE-4F80-9A1C-5CB331FD17C3}"/>
              </a:ext>
            </a:extLst>
          </p:cNvPr>
          <p:cNvPicPr>
            <a:picLocks noChangeAspect="1"/>
          </p:cNvPicPr>
          <p:nvPr/>
        </p:nvPicPr>
        <p:blipFill>
          <a:blip r:embed="rId3"/>
          <a:stretch>
            <a:fillRect/>
          </a:stretch>
        </p:blipFill>
        <p:spPr>
          <a:xfrm>
            <a:off x="63371" y="985282"/>
            <a:ext cx="5505889" cy="2752945"/>
          </a:xfrm>
          <a:prstGeom prst="rect">
            <a:avLst/>
          </a:prstGeom>
        </p:spPr>
      </p:pic>
      <p:sp>
        <p:nvSpPr>
          <p:cNvPr id="10" name="Text Placeholder 1">
            <a:extLst>
              <a:ext uri="{FF2B5EF4-FFF2-40B4-BE49-F238E27FC236}">
                <a16:creationId xmlns:a16="http://schemas.microsoft.com/office/drawing/2014/main" id="{7C334E6B-AFCC-415D-9AF1-209BFAE8BCCA}"/>
              </a:ext>
            </a:extLst>
          </p:cNvPr>
          <p:cNvSpPr txBox="1">
            <a:spLocks/>
          </p:cNvSpPr>
          <p:nvPr/>
        </p:nvSpPr>
        <p:spPr>
          <a:xfrm>
            <a:off x="6408536" y="403825"/>
            <a:ext cx="5592964" cy="54320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600" dirty="0">
                <a:cs typeface="Arial" panose="020B0604020202020204" pitchFamily="34" charset="0"/>
              </a:rPr>
              <a:t>Directly age standardised rate of admissions for drug-related mental and behavioural disorders, per 100,000</a:t>
            </a:r>
          </a:p>
        </p:txBody>
      </p:sp>
      <p:pic>
        <p:nvPicPr>
          <p:cNvPr id="12" name="Picture 11">
            <a:extLst>
              <a:ext uri="{FF2B5EF4-FFF2-40B4-BE49-F238E27FC236}">
                <a16:creationId xmlns:a16="http://schemas.microsoft.com/office/drawing/2014/main" id="{5D239C86-721D-46C1-8613-BBC756B45649}"/>
              </a:ext>
            </a:extLst>
          </p:cNvPr>
          <p:cNvPicPr>
            <a:picLocks noChangeAspect="1"/>
          </p:cNvPicPr>
          <p:nvPr/>
        </p:nvPicPr>
        <p:blipFill>
          <a:blip r:embed="rId4"/>
          <a:stretch>
            <a:fillRect/>
          </a:stretch>
        </p:blipFill>
        <p:spPr>
          <a:xfrm>
            <a:off x="4673363" y="3895186"/>
            <a:ext cx="2413409" cy="614595"/>
          </a:xfrm>
          <a:prstGeom prst="rect">
            <a:avLst/>
          </a:prstGeom>
        </p:spPr>
      </p:pic>
      <p:pic>
        <p:nvPicPr>
          <p:cNvPr id="13" name="Picture 12">
            <a:extLst>
              <a:ext uri="{FF2B5EF4-FFF2-40B4-BE49-F238E27FC236}">
                <a16:creationId xmlns:a16="http://schemas.microsoft.com/office/drawing/2014/main" id="{E3375C6E-7F8F-4FBA-970C-D7CEF2860F20}"/>
              </a:ext>
            </a:extLst>
          </p:cNvPr>
          <p:cNvPicPr>
            <a:picLocks noChangeAspect="1"/>
          </p:cNvPicPr>
          <p:nvPr/>
        </p:nvPicPr>
        <p:blipFill>
          <a:blip r:embed="rId5"/>
          <a:stretch>
            <a:fillRect/>
          </a:stretch>
        </p:blipFill>
        <p:spPr>
          <a:xfrm>
            <a:off x="8592901" y="3747781"/>
            <a:ext cx="3505200" cy="590550"/>
          </a:xfrm>
          <a:prstGeom prst="rect">
            <a:avLst/>
          </a:prstGeom>
        </p:spPr>
      </p:pic>
      <p:pic>
        <p:nvPicPr>
          <p:cNvPr id="14" name="Picture 13">
            <a:extLst>
              <a:ext uri="{FF2B5EF4-FFF2-40B4-BE49-F238E27FC236}">
                <a16:creationId xmlns:a16="http://schemas.microsoft.com/office/drawing/2014/main" id="{3684235B-E3AB-4AE3-A7C2-ADB7888AF7ED}"/>
              </a:ext>
            </a:extLst>
          </p:cNvPr>
          <p:cNvPicPr>
            <a:picLocks noChangeAspect="1"/>
          </p:cNvPicPr>
          <p:nvPr/>
        </p:nvPicPr>
        <p:blipFill>
          <a:blip r:embed="rId6"/>
          <a:stretch>
            <a:fillRect/>
          </a:stretch>
        </p:blipFill>
        <p:spPr>
          <a:xfrm>
            <a:off x="159973" y="3747781"/>
            <a:ext cx="3505200" cy="762000"/>
          </a:xfrm>
          <a:prstGeom prst="rect">
            <a:avLst/>
          </a:prstGeom>
        </p:spPr>
      </p:pic>
      <p:sp>
        <p:nvSpPr>
          <p:cNvPr id="15" name="TextBox 14">
            <a:extLst>
              <a:ext uri="{FF2B5EF4-FFF2-40B4-BE49-F238E27FC236}">
                <a16:creationId xmlns:a16="http://schemas.microsoft.com/office/drawing/2014/main" id="{65615B79-BF02-4BD7-9F2A-CDB8D764EC2D}"/>
              </a:ext>
            </a:extLst>
          </p:cNvPr>
          <p:cNvSpPr txBox="1"/>
          <p:nvPr/>
        </p:nvSpPr>
        <p:spPr>
          <a:xfrm>
            <a:off x="0" y="5548442"/>
            <a:ext cx="5880068" cy="10156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rates of admissions to hospitals in Cambridge where the primary diagnosis or any of the secondary diagnoses are drug-related mental and behavioural disorders </a:t>
            </a:r>
            <a:r>
              <a:rPr lang="en-GB" sz="1200" dirty="0">
                <a:solidFill>
                  <a:srgbClr val="FF0000"/>
                </a:solidFill>
              </a:rPr>
              <a:t>have been significantly higher</a:t>
            </a:r>
            <a:r>
              <a:rPr lang="en-GB" sz="1200" dirty="0">
                <a:solidFill>
                  <a:schemeClr val="accent1">
                    <a:lumMod val="75000"/>
                  </a:schemeClr>
                </a:solidFill>
              </a:rPr>
              <a:t> than the Cambridgeshire and Peterborough total since 2016/17.</a:t>
            </a:r>
          </a:p>
          <a:p>
            <a:pPr marL="171450" indent="-171450">
              <a:buFont typeface="Arial" panose="020B0604020202020204" pitchFamily="34" charset="0"/>
              <a:buChar char="•"/>
            </a:pPr>
            <a:r>
              <a:rPr lang="en-GB" sz="1200" dirty="0">
                <a:solidFill>
                  <a:schemeClr val="accent1">
                    <a:lumMod val="75000"/>
                  </a:schemeClr>
                </a:solidFill>
              </a:rPr>
              <a:t>The rates in East Cambridgeshire show recent increases and have been </a:t>
            </a:r>
            <a:r>
              <a:rPr lang="en-GB" sz="1200" dirty="0">
                <a:solidFill>
                  <a:srgbClr val="FF0000"/>
                </a:solidFill>
              </a:rPr>
              <a:t>significantly higher </a:t>
            </a:r>
            <a:r>
              <a:rPr lang="en-GB" sz="1200" dirty="0">
                <a:solidFill>
                  <a:schemeClr val="accent1">
                    <a:lumMod val="75000"/>
                  </a:schemeClr>
                </a:solidFill>
              </a:rPr>
              <a:t>than the C&amp;P rate in the last two years.</a:t>
            </a:r>
            <a:endParaRPr lang="en-GB" sz="1200" dirty="0">
              <a:solidFill>
                <a:schemeClr val="accent1">
                  <a:lumMod val="75000"/>
                </a:schemeClr>
              </a:solidFill>
              <a:cs typeface="Calibri"/>
            </a:endParaRPr>
          </a:p>
        </p:txBody>
      </p:sp>
      <p:sp>
        <p:nvSpPr>
          <p:cNvPr id="16" name="TextBox 15">
            <a:extLst>
              <a:ext uri="{FF2B5EF4-FFF2-40B4-BE49-F238E27FC236}">
                <a16:creationId xmlns:a16="http://schemas.microsoft.com/office/drawing/2014/main" id="{67B76C5F-B388-4C9F-A80B-7E5AB6652973}"/>
              </a:ext>
            </a:extLst>
          </p:cNvPr>
          <p:cNvSpPr txBox="1"/>
          <p:nvPr/>
        </p:nvSpPr>
        <p:spPr>
          <a:xfrm>
            <a:off x="6308519" y="5548442"/>
            <a:ext cx="5880068" cy="830997"/>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rates of admissions to hospitals where the primary diagnosis is drug-related mental and behavioural disorders in most areas across Cambridgeshire and Peterborough </a:t>
            </a:r>
            <a:r>
              <a:rPr lang="en-GB" sz="1200" dirty="0">
                <a:solidFill>
                  <a:srgbClr val="FFC000"/>
                </a:solidFill>
              </a:rPr>
              <a:t>have been statistically similar to the C&amp;P rates.</a:t>
            </a:r>
            <a:endParaRPr lang="en-GB" sz="1200" dirty="0">
              <a:solidFill>
                <a:srgbClr val="FFC000"/>
              </a:solidFill>
              <a:cs typeface="Calibri"/>
            </a:endParaRPr>
          </a:p>
          <a:p>
            <a:pPr marL="171450" indent="-171450">
              <a:buFont typeface="Arial" panose="020B0604020202020204" pitchFamily="34" charset="0"/>
              <a:buChar char="•"/>
            </a:pPr>
            <a:r>
              <a:rPr lang="en-GB" sz="1200" dirty="0">
                <a:solidFill>
                  <a:schemeClr val="accent1">
                    <a:lumMod val="75000"/>
                  </a:schemeClr>
                </a:solidFill>
              </a:rPr>
              <a:t>A varied trend is noted in the rate of admission across Cambridgeshire and Peterborough.</a:t>
            </a:r>
          </a:p>
        </p:txBody>
      </p:sp>
      <p:graphicFrame>
        <p:nvGraphicFramePr>
          <p:cNvPr id="3" name="Table 2">
            <a:extLst>
              <a:ext uri="{FF2B5EF4-FFF2-40B4-BE49-F238E27FC236}">
                <a16:creationId xmlns:a16="http://schemas.microsoft.com/office/drawing/2014/main" id="{C354FF60-6550-02C4-0F0A-EFA0F167FAC1}"/>
              </a:ext>
            </a:extLst>
          </p:cNvPr>
          <p:cNvGraphicFramePr>
            <a:graphicFrameLocks noGrp="1"/>
          </p:cNvGraphicFramePr>
          <p:nvPr>
            <p:extLst>
              <p:ext uri="{D42A27DB-BD31-4B8C-83A1-F6EECF244321}">
                <p14:modId xmlns:p14="http://schemas.microsoft.com/office/powerpoint/2010/main" val="2855202108"/>
              </p:ext>
            </p:extLst>
          </p:nvPr>
        </p:nvGraphicFramePr>
        <p:xfrm>
          <a:off x="212857" y="4636487"/>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admissions where drug-related mental and behavioural disorder were a factor, 2021/22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4" name="Table 3">
            <a:extLst>
              <a:ext uri="{FF2B5EF4-FFF2-40B4-BE49-F238E27FC236}">
                <a16:creationId xmlns:a16="http://schemas.microsoft.com/office/drawing/2014/main" id="{CEBEF740-F3FF-0631-2EB5-7E0532E52D7B}"/>
              </a:ext>
            </a:extLst>
          </p:cNvPr>
          <p:cNvGraphicFramePr>
            <a:graphicFrameLocks noGrp="1"/>
          </p:cNvGraphicFramePr>
          <p:nvPr>
            <p:extLst>
              <p:ext uri="{D42A27DB-BD31-4B8C-83A1-F6EECF244321}">
                <p14:modId xmlns:p14="http://schemas.microsoft.com/office/powerpoint/2010/main" val="3448979707"/>
              </p:ext>
            </p:extLst>
          </p:nvPr>
        </p:nvGraphicFramePr>
        <p:xfrm>
          <a:off x="6524790" y="4666740"/>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admissions for drug-related mental and behavioural disorders, 2021/22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4171891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DF2EA6-EAA8-4B3B-B6FD-78C383C64220}"/>
              </a:ext>
            </a:extLst>
          </p:cNvPr>
          <p:cNvSpPr>
            <a:spLocks noGrp="1"/>
          </p:cNvSpPr>
          <p:nvPr>
            <p:ph type="body" idx="1"/>
          </p:nvPr>
        </p:nvSpPr>
        <p:spPr/>
        <p:txBody>
          <a:bodyPr>
            <a:noAutofit/>
          </a:bodyPr>
          <a:lstStyle/>
          <a:p>
            <a:r>
              <a:rPr lang="en-GB" sz="1600" dirty="0"/>
              <a:t>Admission episodes for intentional self-poisoning by and exposure to alcohol (Narrow)</a:t>
            </a:r>
          </a:p>
        </p:txBody>
      </p:sp>
      <p:sp>
        <p:nvSpPr>
          <p:cNvPr id="4" name="Text Placeholder 3">
            <a:extLst>
              <a:ext uri="{FF2B5EF4-FFF2-40B4-BE49-F238E27FC236}">
                <a16:creationId xmlns:a16="http://schemas.microsoft.com/office/drawing/2014/main" id="{F62A1FFE-9259-48AB-8CFD-C46E5AB9F375}"/>
              </a:ext>
            </a:extLst>
          </p:cNvPr>
          <p:cNvSpPr>
            <a:spLocks noGrp="1"/>
          </p:cNvSpPr>
          <p:nvPr>
            <p:ph type="body" sz="quarter" idx="3"/>
          </p:nvPr>
        </p:nvSpPr>
        <p:spPr/>
        <p:txBody>
          <a:bodyPr>
            <a:noAutofit/>
          </a:bodyPr>
          <a:lstStyle/>
          <a:p>
            <a:r>
              <a:rPr lang="en-GB" dirty="0"/>
              <a:t>Directly age standardised rate of admissions for poisoning by drug misuse, per 100,000</a:t>
            </a:r>
          </a:p>
        </p:txBody>
      </p:sp>
      <p:pic>
        <p:nvPicPr>
          <p:cNvPr id="9" name="Content Placeholder 8">
            <a:extLst>
              <a:ext uri="{FF2B5EF4-FFF2-40B4-BE49-F238E27FC236}">
                <a16:creationId xmlns:a16="http://schemas.microsoft.com/office/drawing/2014/main" id="{266EE772-4E24-433A-8452-68AEA03BCD21}"/>
              </a:ext>
            </a:extLst>
          </p:cNvPr>
          <p:cNvPicPr>
            <a:picLocks noGrp="1" noChangeAspect="1"/>
          </p:cNvPicPr>
          <p:nvPr>
            <p:ph sz="quarter" idx="4"/>
          </p:nvPr>
        </p:nvPicPr>
        <p:blipFill>
          <a:blip r:embed="rId3"/>
          <a:stretch>
            <a:fillRect/>
          </a:stretch>
        </p:blipFill>
        <p:spPr>
          <a:xfrm>
            <a:off x="6205431" y="1008924"/>
            <a:ext cx="5916613" cy="2813113"/>
          </a:xfrm>
          <a:prstGeom prst="rect">
            <a:avLst/>
          </a:prstGeom>
        </p:spPr>
      </p:pic>
      <p:sp>
        <p:nvSpPr>
          <p:cNvPr id="6" name="Content Placeholder 5">
            <a:extLst>
              <a:ext uri="{FF2B5EF4-FFF2-40B4-BE49-F238E27FC236}">
                <a16:creationId xmlns:a16="http://schemas.microsoft.com/office/drawing/2014/main" id="{9749960F-8A2B-4923-96FD-5DDE1FE69281}"/>
              </a:ext>
            </a:extLst>
          </p:cNvPr>
          <p:cNvSpPr>
            <a:spLocks noGrp="1"/>
          </p:cNvSpPr>
          <p:nvPr>
            <p:ph sz="quarter" idx="13"/>
          </p:nvPr>
        </p:nvSpPr>
        <p:spPr>
          <a:xfrm>
            <a:off x="47529" y="5292105"/>
            <a:ext cx="5938837" cy="1321429"/>
          </a:xfrm>
        </p:spPr>
        <p:txBody>
          <a:bodyPr>
            <a:normAutofit/>
          </a:bodyPr>
          <a:lstStyle/>
          <a:p>
            <a:pPr marL="171450" indent="-171450"/>
            <a:r>
              <a:rPr lang="en-GB" sz="1200" dirty="0"/>
              <a:t>In 2020/21, the rate of hospital admissions for intentional self-poisoning where the primary diagnosis is an alcohol-related condition show an increase compared to the previous year in </a:t>
            </a:r>
            <a:r>
              <a:rPr lang="en-GB" sz="1200" dirty="0">
                <a:solidFill>
                  <a:srgbClr val="FF0000"/>
                </a:solidFill>
              </a:rPr>
              <a:t>Peterborough, Fenland and Huntingdonshire</a:t>
            </a:r>
            <a:r>
              <a:rPr lang="en-GB" sz="1200" dirty="0"/>
              <a:t>; the rates were </a:t>
            </a:r>
            <a:r>
              <a:rPr lang="en-GB" sz="1200" dirty="0">
                <a:solidFill>
                  <a:srgbClr val="FF0000"/>
                </a:solidFill>
              </a:rPr>
              <a:t>significantly higher than the national rate</a:t>
            </a:r>
            <a:r>
              <a:rPr lang="en-GB" sz="1200" dirty="0"/>
              <a:t>.</a:t>
            </a:r>
          </a:p>
          <a:p>
            <a:pPr marL="171450" indent="-171450"/>
            <a:r>
              <a:rPr lang="en-GB" sz="1200" dirty="0"/>
              <a:t>The rate of admissions in Cambridge has shown a steep decline since 2016/17; a decline is also seen in East and South Cambridgeshire since 2017/18.</a:t>
            </a:r>
            <a:endParaRPr lang="en-GB" sz="1400" dirty="0"/>
          </a:p>
        </p:txBody>
      </p:sp>
      <p:sp>
        <p:nvSpPr>
          <p:cNvPr id="7" name="Content Placeholder 6">
            <a:extLst>
              <a:ext uri="{FF2B5EF4-FFF2-40B4-BE49-F238E27FC236}">
                <a16:creationId xmlns:a16="http://schemas.microsoft.com/office/drawing/2014/main" id="{E7B15875-283B-40C5-9C13-F6B5BA3E0675}"/>
              </a:ext>
            </a:extLst>
          </p:cNvPr>
          <p:cNvSpPr>
            <a:spLocks noGrp="1"/>
          </p:cNvSpPr>
          <p:nvPr>
            <p:ph sz="quarter" idx="14"/>
          </p:nvPr>
        </p:nvSpPr>
        <p:spPr>
          <a:xfrm>
            <a:off x="6172200" y="5561901"/>
            <a:ext cx="5916613" cy="648399"/>
          </a:xfrm>
        </p:spPr>
        <p:txBody>
          <a:bodyPr vert="horz" lIns="91440" tIns="45720" rIns="91440" bIns="45720" rtlCol="0" anchor="t">
            <a:normAutofit/>
          </a:bodyPr>
          <a:lstStyle/>
          <a:p>
            <a:pPr marL="171450" indent="-171450"/>
            <a:r>
              <a:rPr lang="en-GB" sz="1200" dirty="0"/>
              <a:t>The rates are </a:t>
            </a:r>
            <a:r>
              <a:rPr lang="en-GB" sz="1200" dirty="0">
                <a:solidFill>
                  <a:srgbClr val="FFC000"/>
                </a:solidFill>
              </a:rPr>
              <a:t>statistically similar </a:t>
            </a:r>
            <a:r>
              <a:rPr lang="en-GB" sz="1200" dirty="0"/>
              <a:t>to the Cambridgeshire and Peterborough total in all areas.</a:t>
            </a:r>
          </a:p>
        </p:txBody>
      </p:sp>
      <p:sp>
        <p:nvSpPr>
          <p:cNvPr id="8" name="TextBox 7">
            <a:extLst>
              <a:ext uri="{FF2B5EF4-FFF2-40B4-BE49-F238E27FC236}">
                <a16:creationId xmlns:a16="http://schemas.microsoft.com/office/drawing/2014/main" id="{B066323C-3649-4569-9E20-92082FC48B5A}"/>
              </a:ext>
            </a:extLst>
          </p:cNvPr>
          <p:cNvSpPr txBox="1"/>
          <p:nvPr/>
        </p:nvSpPr>
        <p:spPr>
          <a:xfrm>
            <a:off x="0" y="3730"/>
            <a:ext cx="12192000" cy="369332"/>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Admission episodes for self-poisoning</a:t>
            </a:r>
          </a:p>
        </p:txBody>
      </p:sp>
      <p:pic>
        <p:nvPicPr>
          <p:cNvPr id="12" name="Picture 11">
            <a:extLst>
              <a:ext uri="{FF2B5EF4-FFF2-40B4-BE49-F238E27FC236}">
                <a16:creationId xmlns:a16="http://schemas.microsoft.com/office/drawing/2014/main" id="{C192DB29-E15E-4764-AB2A-F9A86D34AFCD}"/>
              </a:ext>
            </a:extLst>
          </p:cNvPr>
          <p:cNvPicPr>
            <a:picLocks noChangeAspect="1"/>
          </p:cNvPicPr>
          <p:nvPr/>
        </p:nvPicPr>
        <p:blipFill>
          <a:blip r:embed="rId4"/>
          <a:stretch>
            <a:fillRect/>
          </a:stretch>
        </p:blipFill>
        <p:spPr>
          <a:xfrm>
            <a:off x="6149878" y="3903065"/>
            <a:ext cx="2847975" cy="800100"/>
          </a:xfrm>
          <a:prstGeom prst="rect">
            <a:avLst/>
          </a:prstGeom>
        </p:spPr>
      </p:pic>
      <p:pic>
        <p:nvPicPr>
          <p:cNvPr id="13" name="Picture 12">
            <a:extLst>
              <a:ext uri="{FF2B5EF4-FFF2-40B4-BE49-F238E27FC236}">
                <a16:creationId xmlns:a16="http://schemas.microsoft.com/office/drawing/2014/main" id="{FF5D3004-51D4-4A62-A70C-C35D4389CC34}"/>
              </a:ext>
            </a:extLst>
          </p:cNvPr>
          <p:cNvPicPr>
            <a:picLocks noChangeAspect="1"/>
          </p:cNvPicPr>
          <p:nvPr/>
        </p:nvPicPr>
        <p:blipFill>
          <a:blip r:embed="rId5"/>
          <a:stretch>
            <a:fillRect/>
          </a:stretch>
        </p:blipFill>
        <p:spPr>
          <a:xfrm>
            <a:off x="9054994" y="3840555"/>
            <a:ext cx="3067050" cy="819150"/>
          </a:xfrm>
          <a:prstGeom prst="rect">
            <a:avLst/>
          </a:prstGeom>
        </p:spPr>
      </p:pic>
      <p:pic>
        <p:nvPicPr>
          <p:cNvPr id="11" name="Picture 10" descr="MHNA_Chapter_2_v2.2_files/figure-pptx/adm%20for%20alcohol%20self%20poisoning-1.png">
            <a:extLst>
              <a:ext uri="{FF2B5EF4-FFF2-40B4-BE49-F238E27FC236}">
                <a16:creationId xmlns:a16="http://schemas.microsoft.com/office/drawing/2014/main" id="{08579FD0-8178-4A15-84D4-54B52F436720}"/>
              </a:ext>
            </a:extLst>
          </p:cNvPr>
          <p:cNvPicPr>
            <a:picLocks noGrp="1" noChangeAspect="1"/>
          </p:cNvPicPr>
          <p:nvPr/>
        </p:nvPicPr>
        <p:blipFill rotWithShape="1">
          <a:blip r:embed="rId6"/>
          <a:srcRect t="3047" b="1"/>
          <a:stretch/>
        </p:blipFill>
        <p:spPr bwMode="auto">
          <a:xfrm>
            <a:off x="80866" y="905180"/>
            <a:ext cx="5905500" cy="3583094"/>
          </a:xfrm>
          <a:prstGeom prst="rect">
            <a:avLst/>
          </a:prstGeom>
          <a:noFill/>
          <a:ln w="9525">
            <a:noFill/>
            <a:headEnd/>
            <a:tailEnd/>
          </a:ln>
        </p:spPr>
      </p:pic>
      <p:graphicFrame>
        <p:nvGraphicFramePr>
          <p:cNvPr id="3" name="Table 2">
            <a:extLst>
              <a:ext uri="{FF2B5EF4-FFF2-40B4-BE49-F238E27FC236}">
                <a16:creationId xmlns:a16="http://schemas.microsoft.com/office/drawing/2014/main" id="{6759690C-0BF5-5ABE-E8CA-901D808AE2F1}"/>
              </a:ext>
            </a:extLst>
          </p:cNvPr>
          <p:cNvGraphicFramePr>
            <a:graphicFrameLocks noGrp="1"/>
          </p:cNvGraphicFramePr>
          <p:nvPr>
            <p:extLst>
              <p:ext uri="{D42A27DB-BD31-4B8C-83A1-F6EECF244321}">
                <p14:modId xmlns:p14="http://schemas.microsoft.com/office/powerpoint/2010/main" val="1765598945"/>
              </p:ext>
            </p:extLst>
          </p:nvPr>
        </p:nvGraphicFramePr>
        <p:xfrm>
          <a:off x="6270675" y="4826851"/>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admissions for poisoning by drug misuse, 2021/22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5" name="Table 4">
            <a:extLst>
              <a:ext uri="{FF2B5EF4-FFF2-40B4-BE49-F238E27FC236}">
                <a16:creationId xmlns:a16="http://schemas.microsoft.com/office/drawing/2014/main" id="{18284417-2ABF-EAA2-3A77-75467BCB55BB}"/>
              </a:ext>
            </a:extLst>
          </p:cNvPr>
          <p:cNvGraphicFramePr>
            <a:graphicFrameLocks noGrp="1"/>
          </p:cNvGraphicFramePr>
          <p:nvPr>
            <p:extLst>
              <p:ext uri="{D42A27DB-BD31-4B8C-83A1-F6EECF244321}">
                <p14:modId xmlns:p14="http://schemas.microsoft.com/office/powerpoint/2010/main" val="3712069371"/>
              </p:ext>
            </p:extLst>
          </p:nvPr>
        </p:nvGraphicFramePr>
        <p:xfrm>
          <a:off x="80866" y="4534434"/>
          <a:ext cx="5840459" cy="711511"/>
        </p:xfrm>
        <a:graphic>
          <a:graphicData uri="http://schemas.openxmlformats.org/drawingml/2006/table">
            <a:tbl>
              <a:tblPr firstRow="1" bandRow="1">
                <a:tableStyleId>{72833802-FEF1-4C79-8D5D-14CF1EAF98D9}</a:tableStyleId>
              </a:tblPr>
              <a:tblGrid>
                <a:gridCol w="3380737">
                  <a:extLst>
                    <a:ext uri="{9D8B030D-6E8A-4147-A177-3AD203B41FA5}">
                      <a16:colId xmlns:a16="http://schemas.microsoft.com/office/drawing/2014/main" val="2163169072"/>
                    </a:ext>
                  </a:extLst>
                </a:gridCol>
                <a:gridCol w="1305505">
                  <a:extLst>
                    <a:ext uri="{9D8B030D-6E8A-4147-A177-3AD203B41FA5}">
                      <a16:colId xmlns:a16="http://schemas.microsoft.com/office/drawing/2014/main" val="258359085"/>
                    </a:ext>
                  </a:extLst>
                </a:gridCol>
                <a:gridCol w="1154217">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admissions for intentional self-poisoning by and exposure to alcohol (Narrow),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a:t>127</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3679359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7366" y="509285"/>
            <a:ext cx="5916709" cy="5440382"/>
          </a:xfrm>
        </p:spPr>
        <p:txBody>
          <a:bodyPr/>
          <a:lstStyle/>
          <a:p>
            <a:pPr marL="0" lvl="0" indent="0">
              <a:spcBef>
                <a:spcPts val="3000"/>
              </a:spcBef>
              <a:buNone/>
            </a:pPr>
            <a:r>
              <a:rPr lang="en-GB" b="1" dirty="0"/>
              <a:t>Number in treatment at </a:t>
            </a:r>
            <a:r>
              <a:rPr b="1" dirty="0"/>
              <a:t>specialist alcohol misuse service</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08604" y="509284"/>
            <a:ext cx="5916709" cy="5439872"/>
          </a:xfrm>
        </p:spPr>
        <p:txBody>
          <a:bodyPr/>
          <a:lstStyle/>
          <a:p>
            <a:pPr marL="0" lvl="0" indent="0">
              <a:spcBef>
                <a:spcPts val="3000"/>
              </a:spcBef>
              <a:buNone/>
            </a:pPr>
            <a:r>
              <a:rPr lang="en-GB" b="1" dirty="0"/>
              <a:t>Number in treatment at specialist </a:t>
            </a:r>
            <a:r>
              <a:rPr b="1" dirty="0"/>
              <a:t>drug misuse service</a:t>
            </a:r>
          </a:p>
        </p:txBody>
      </p:sp>
      <p:sp>
        <p:nvSpPr>
          <p:cNvPr id="7" name="TextBox 6">
            <a:extLst>
              <a:ext uri="{FF2B5EF4-FFF2-40B4-BE49-F238E27FC236}">
                <a16:creationId xmlns:a16="http://schemas.microsoft.com/office/drawing/2014/main" id="{A89D52BC-5772-469D-9B65-93871C81B8B0}"/>
              </a:ext>
            </a:extLst>
          </p:cNvPr>
          <p:cNvSpPr txBox="1"/>
          <p:nvPr/>
        </p:nvSpPr>
        <p:spPr>
          <a:xfrm>
            <a:off x="1480" y="8741"/>
            <a:ext cx="12190520" cy="369332"/>
          </a:xfrm>
          <a:prstGeom prst="rect">
            <a:avLst/>
          </a:prstGeom>
          <a:solidFill>
            <a:srgbClr val="4472C4"/>
          </a:solidFill>
          <a:ln>
            <a:noFill/>
          </a:ln>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Specialist alcohol and drug misuse service</a:t>
            </a:r>
            <a:endParaRPr lang="en-GB" b="1" baseline="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DF22016-96C7-4996-B692-CEA62A1168AD}"/>
              </a:ext>
            </a:extLst>
          </p:cNvPr>
          <p:cNvSpPr txBox="1"/>
          <p:nvPr/>
        </p:nvSpPr>
        <p:spPr>
          <a:xfrm>
            <a:off x="17366" y="4749081"/>
            <a:ext cx="5496194"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2020/21, 942 people received treatment at a specialist alcohol misuse service in Cambridgeshire, a substantial increase compared to 800 in the previous year.</a:t>
            </a:r>
          </a:p>
          <a:p>
            <a:pPr marL="171450" indent="-171450">
              <a:buFont typeface="Arial" panose="020B0604020202020204" pitchFamily="34" charset="0"/>
              <a:buChar char="•"/>
            </a:pPr>
            <a:r>
              <a:rPr lang="en-GB" sz="1200" dirty="0">
                <a:solidFill>
                  <a:schemeClr val="accent1">
                    <a:lumMod val="75000"/>
                  </a:schemeClr>
                </a:solidFill>
              </a:rPr>
              <a:t>315 people received treatment in Peterborough in 2020/21, compared to 368 in 2019/20.</a:t>
            </a:r>
          </a:p>
        </p:txBody>
      </p:sp>
      <p:sp>
        <p:nvSpPr>
          <p:cNvPr id="9" name="TextBox 8">
            <a:extLst>
              <a:ext uri="{FF2B5EF4-FFF2-40B4-BE49-F238E27FC236}">
                <a16:creationId xmlns:a16="http://schemas.microsoft.com/office/drawing/2014/main" id="{12C1962C-8A1B-44C4-A216-9B6F1B1BBD4B}"/>
              </a:ext>
            </a:extLst>
          </p:cNvPr>
          <p:cNvSpPr txBox="1"/>
          <p:nvPr/>
        </p:nvSpPr>
        <p:spPr>
          <a:xfrm>
            <a:off x="6517910" y="4749081"/>
            <a:ext cx="5496194"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Cambridgeshire, 1,714 people were in specialist drug misuse services in 2020/21 compared to 1,636 in 2019/20.</a:t>
            </a:r>
          </a:p>
          <a:p>
            <a:pPr marL="171450" indent="-171450">
              <a:buFont typeface="Arial" panose="020B0604020202020204" pitchFamily="34" charset="0"/>
              <a:buChar char="•"/>
            </a:pPr>
            <a:r>
              <a:rPr lang="en-GB" sz="1200" dirty="0">
                <a:solidFill>
                  <a:schemeClr val="accent1">
                    <a:lumMod val="75000"/>
                  </a:schemeClr>
                </a:solidFill>
              </a:rPr>
              <a:t>There were 1,125 people who received treatment at a specialist drug misuse service in 2020/21 compared to 1,174 in the previous year.</a:t>
            </a:r>
          </a:p>
        </p:txBody>
      </p:sp>
      <p:pic>
        <p:nvPicPr>
          <p:cNvPr id="10" name="Picture 9" descr="MHNA_Chapter_2_v2.2_files/figure-pptx/specialist%20alcohol%20treatm%20serv-1.png">
            <a:extLst>
              <a:ext uri="{FF2B5EF4-FFF2-40B4-BE49-F238E27FC236}">
                <a16:creationId xmlns:a16="http://schemas.microsoft.com/office/drawing/2014/main" id="{CDD02AB0-210C-47F4-93F1-1398404D7A34}"/>
              </a:ext>
            </a:extLst>
          </p:cNvPr>
          <p:cNvPicPr>
            <a:picLocks noGrp="1" noChangeAspect="1"/>
          </p:cNvPicPr>
          <p:nvPr/>
        </p:nvPicPr>
        <p:blipFill>
          <a:blip r:embed="rId3"/>
          <a:stretch>
            <a:fillRect/>
          </a:stretch>
        </p:blipFill>
        <p:spPr bwMode="auto">
          <a:xfrm>
            <a:off x="95990" y="971912"/>
            <a:ext cx="5905500" cy="3441700"/>
          </a:xfrm>
          <a:prstGeom prst="rect">
            <a:avLst/>
          </a:prstGeom>
          <a:noFill/>
          <a:ln w="9525">
            <a:noFill/>
            <a:headEnd/>
            <a:tailEnd/>
          </a:ln>
        </p:spPr>
      </p:pic>
      <p:pic>
        <p:nvPicPr>
          <p:cNvPr id="11" name="Picture 1" descr="MHNA_Chapter_2_v2.2_files/figure-pptx/specialist%20drug%20treatm%20serv-1.png">
            <a:extLst>
              <a:ext uri="{FF2B5EF4-FFF2-40B4-BE49-F238E27FC236}">
                <a16:creationId xmlns:a16="http://schemas.microsoft.com/office/drawing/2014/main" id="{02DB89D1-8297-49CF-A2F9-109A3BBF312F}"/>
              </a:ext>
            </a:extLst>
          </p:cNvPr>
          <p:cNvPicPr>
            <a:picLocks noGrp="1" noChangeAspect="1"/>
          </p:cNvPicPr>
          <p:nvPr/>
        </p:nvPicPr>
        <p:blipFill>
          <a:blip r:embed="rId4"/>
          <a:stretch>
            <a:fillRect/>
          </a:stretch>
        </p:blipFill>
        <p:spPr bwMode="auto">
          <a:xfrm>
            <a:off x="6176019" y="971145"/>
            <a:ext cx="5905500" cy="3441700"/>
          </a:xfrm>
          <a:prstGeom prst="rect">
            <a:avLst/>
          </a:prstGeom>
          <a:noFill/>
          <a:ln w="9525">
            <a:noFill/>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7BB0A2-D14C-B7C5-06A7-EE33F6EFE662}"/>
              </a:ext>
            </a:extLst>
          </p:cNvPr>
          <p:cNvSpPr>
            <a:spLocks noGrp="1"/>
          </p:cNvSpPr>
          <p:nvPr>
            <p:ph type="body" idx="1"/>
          </p:nvPr>
        </p:nvSpPr>
        <p:spPr>
          <a:xfrm>
            <a:off x="-31459" y="373062"/>
            <a:ext cx="5938935" cy="324168"/>
          </a:xfrm>
        </p:spPr>
        <p:txBody>
          <a:bodyPr>
            <a:normAutofit lnSpcReduction="10000"/>
          </a:bodyPr>
          <a:lstStyle/>
          <a:p>
            <a:r>
              <a:rPr lang="en-GB" sz="1800" dirty="0">
                <a:latin typeface="+mn-lt"/>
              </a:rPr>
              <a:t>Proportion of dependent drinkers not in treatment </a:t>
            </a:r>
            <a:endParaRPr lang="en-GB" dirty="0"/>
          </a:p>
        </p:txBody>
      </p:sp>
      <p:sp>
        <p:nvSpPr>
          <p:cNvPr id="4" name="Text Placeholder 3">
            <a:extLst>
              <a:ext uri="{FF2B5EF4-FFF2-40B4-BE49-F238E27FC236}">
                <a16:creationId xmlns:a16="http://schemas.microsoft.com/office/drawing/2014/main" id="{1AC10A8D-06A6-6729-0125-40C133FC506A}"/>
              </a:ext>
            </a:extLst>
          </p:cNvPr>
          <p:cNvSpPr>
            <a:spLocks noGrp="1"/>
          </p:cNvSpPr>
          <p:nvPr>
            <p:ph type="body" sz="quarter" idx="3"/>
          </p:nvPr>
        </p:nvSpPr>
        <p:spPr>
          <a:xfrm>
            <a:off x="6172200" y="381001"/>
            <a:ext cx="5916613" cy="446890"/>
          </a:xfrm>
        </p:spPr>
        <p:txBody>
          <a:bodyPr>
            <a:normAutofit fontScale="85000" lnSpcReduction="20000"/>
          </a:bodyPr>
          <a:lstStyle/>
          <a:p>
            <a:r>
              <a:rPr lang="en-GB" sz="1800" dirty="0">
                <a:latin typeface="+mn-lt"/>
              </a:rPr>
              <a:t>Proportion of opiates and/or crack cocaine users (i.e. OCU) not in treatment</a:t>
            </a:r>
            <a:endParaRPr lang="en-GB" dirty="0"/>
          </a:p>
        </p:txBody>
      </p:sp>
      <p:pic>
        <p:nvPicPr>
          <p:cNvPr id="8" name="Content Placeholder 7">
            <a:extLst>
              <a:ext uri="{FF2B5EF4-FFF2-40B4-BE49-F238E27FC236}">
                <a16:creationId xmlns:a16="http://schemas.microsoft.com/office/drawing/2014/main" id="{0908AE31-B012-10F6-EAAD-9ADECDA6DA92}"/>
              </a:ext>
            </a:extLst>
          </p:cNvPr>
          <p:cNvPicPr>
            <a:picLocks noGrp="1" noChangeAspect="1"/>
          </p:cNvPicPr>
          <p:nvPr>
            <p:ph sz="half" idx="2"/>
          </p:nvPr>
        </p:nvPicPr>
        <p:blipFill rotWithShape="1">
          <a:blip r:embed="rId3"/>
          <a:srcRect b="5055"/>
          <a:stretch/>
        </p:blipFill>
        <p:spPr>
          <a:xfrm>
            <a:off x="80865" y="697230"/>
            <a:ext cx="5714286" cy="3616953"/>
          </a:xfrm>
          <a:prstGeom prst="rect">
            <a:avLst/>
          </a:prstGeom>
        </p:spPr>
      </p:pic>
      <p:pic>
        <p:nvPicPr>
          <p:cNvPr id="9" name="Content Placeholder 8">
            <a:extLst>
              <a:ext uri="{FF2B5EF4-FFF2-40B4-BE49-F238E27FC236}">
                <a16:creationId xmlns:a16="http://schemas.microsoft.com/office/drawing/2014/main" id="{3538EC08-C929-3D50-0FA2-EAEA44E35F30}"/>
              </a:ext>
            </a:extLst>
          </p:cNvPr>
          <p:cNvPicPr>
            <a:picLocks noGrp="1" noChangeAspect="1"/>
          </p:cNvPicPr>
          <p:nvPr>
            <p:ph sz="quarter" idx="4"/>
          </p:nvPr>
        </p:nvPicPr>
        <p:blipFill rotWithShape="1">
          <a:blip r:embed="rId4"/>
          <a:srcRect b="5055"/>
          <a:stretch/>
        </p:blipFill>
        <p:spPr>
          <a:xfrm>
            <a:off x="6172199" y="731571"/>
            <a:ext cx="5714286" cy="3616953"/>
          </a:xfrm>
          <a:prstGeom prst="rect">
            <a:avLst/>
          </a:prstGeom>
        </p:spPr>
      </p:pic>
      <p:sp>
        <p:nvSpPr>
          <p:cNvPr id="10" name="Content Placeholder 9">
            <a:extLst>
              <a:ext uri="{FF2B5EF4-FFF2-40B4-BE49-F238E27FC236}">
                <a16:creationId xmlns:a16="http://schemas.microsoft.com/office/drawing/2014/main" id="{AF06615A-FC5A-E2AB-CC24-1D333B3A735C}"/>
              </a:ext>
            </a:extLst>
          </p:cNvPr>
          <p:cNvSpPr txBox="1">
            <a:spLocks noGrp="1"/>
          </p:cNvSpPr>
          <p:nvPr>
            <p:ph sz="quarter" idx="13"/>
          </p:nvPr>
        </p:nvSpPr>
        <p:spPr>
          <a:xfrm>
            <a:off x="44837" y="5283355"/>
            <a:ext cx="5938837"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An increase in the proportion of dependent drinkers who are not in treatment in Peterborough increased to 79% in 2020/21 from 76% in the previous year. In contrast, there was a decline in Cambridgeshire than the previous year.</a:t>
            </a:r>
          </a:p>
          <a:p>
            <a:pPr marL="171450" indent="-171450">
              <a:buFont typeface="Arial" panose="020B0604020202020204" pitchFamily="34" charset="0"/>
              <a:buChar char="•"/>
            </a:pPr>
            <a:r>
              <a:rPr lang="en-GB" sz="1200" dirty="0">
                <a:solidFill>
                  <a:schemeClr val="accent1">
                    <a:lumMod val="75000"/>
                  </a:schemeClr>
                </a:solidFill>
              </a:rPr>
              <a:t>In 2020/21, the proportion of dependent drinkers who are not in treatment was </a:t>
            </a:r>
            <a:r>
              <a:rPr lang="en-GB" sz="1200" dirty="0">
                <a:solidFill>
                  <a:srgbClr val="FFC000"/>
                </a:solidFill>
              </a:rPr>
              <a:t>statistically similar to the national average for both Cambridgeshire and Peterborough.</a:t>
            </a:r>
            <a:endParaRPr lang="en-GB" sz="1200" dirty="0">
              <a:solidFill>
                <a:schemeClr val="accent1">
                  <a:lumMod val="75000"/>
                </a:schemeClr>
              </a:solidFill>
            </a:endParaRPr>
          </a:p>
        </p:txBody>
      </p:sp>
      <p:sp>
        <p:nvSpPr>
          <p:cNvPr id="11" name="Content Placeholder 10">
            <a:extLst>
              <a:ext uri="{FF2B5EF4-FFF2-40B4-BE49-F238E27FC236}">
                <a16:creationId xmlns:a16="http://schemas.microsoft.com/office/drawing/2014/main" id="{843D7C26-5B79-0C81-63BA-718423F36CF8}"/>
              </a:ext>
            </a:extLst>
          </p:cNvPr>
          <p:cNvSpPr txBox="1">
            <a:spLocks noGrp="1"/>
          </p:cNvSpPr>
          <p:nvPr>
            <p:ph sz="quarter" idx="14"/>
          </p:nvPr>
        </p:nvSpPr>
        <p:spPr>
          <a:xfrm>
            <a:off x="6172199" y="5252673"/>
            <a:ext cx="5916613"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An increase in the proportion of opiates and/or crack cocaine users who are not in treatment in Peterborough increased to 49% in 2020/21 from 45% in the previous year. </a:t>
            </a:r>
          </a:p>
          <a:p>
            <a:pPr marL="171450" indent="-171450">
              <a:buFont typeface="Arial" panose="020B0604020202020204" pitchFamily="34" charset="0"/>
              <a:buChar char="•"/>
            </a:pPr>
            <a:r>
              <a:rPr lang="en-GB" sz="1200" dirty="0">
                <a:solidFill>
                  <a:schemeClr val="accent1">
                    <a:lumMod val="75000"/>
                  </a:schemeClr>
                </a:solidFill>
              </a:rPr>
              <a:t>The proportion of dependent drinkers who are not in treatment was </a:t>
            </a:r>
            <a:r>
              <a:rPr lang="en-GB" sz="1200" dirty="0">
                <a:solidFill>
                  <a:srgbClr val="FFC000"/>
                </a:solidFill>
              </a:rPr>
              <a:t>statistically similar to the national average for both Cambridgeshire and Peterborough </a:t>
            </a:r>
            <a:r>
              <a:rPr lang="en-GB" sz="1200" dirty="0">
                <a:solidFill>
                  <a:schemeClr val="accent1">
                    <a:lumMod val="75000"/>
                  </a:schemeClr>
                </a:solidFill>
              </a:rPr>
              <a:t>in 2019/20 and 2020/21.</a:t>
            </a:r>
          </a:p>
        </p:txBody>
      </p:sp>
      <p:sp>
        <p:nvSpPr>
          <p:cNvPr id="12" name="TextBox 11">
            <a:extLst>
              <a:ext uri="{FF2B5EF4-FFF2-40B4-BE49-F238E27FC236}">
                <a16:creationId xmlns:a16="http://schemas.microsoft.com/office/drawing/2014/main" id="{16DF0122-340B-865A-66ED-1B77869A302E}"/>
              </a:ext>
            </a:extLst>
          </p:cNvPr>
          <p:cNvSpPr txBox="1"/>
          <p:nvPr/>
        </p:nvSpPr>
        <p:spPr>
          <a:xfrm>
            <a:off x="1480" y="8741"/>
            <a:ext cx="12190520" cy="369332"/>
          </a:xfrm>
          <a:prstGeom prst="rect">
            <a:avLst/>
          </a:prstGeom>
          <a:solidFill>
            <a:srgbClr val="4472C4"/>
          </a:solidFill>
          <a:ln>
            <a:noFill/>
          </a:ln>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Substance use treatment</a:t>
            </a:r>
            <a:endParaRPr lang="en-GB" b="1" baseline="0" dirty="0">
              <a:solidFill>
                <a:schemeClr val="bg1"/>
              </a:solidFill>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8CDA20E5-3D9D-280B-6554-342341F8EA58}"/>
              </a:ext>
            </a:extLst>
          </p:cNvPr>
          <p:cNvGraphicFramePr>
            <a:graphicFrameLocks noGrp="1"/>
          </p:cNvGraphicFramePr>
          <p:nvPr>
            <p:extLst>
              <p:ext uri="{D42A27DB-BD31-4B8C-83A1-F6EECF244321}">
                <p14:modId xmlns:p14="http://schemas.microsoft.com/office/powerpoint/2010/main" val="296987526"/>
              </p:ext>
            </p:extLst>
          </p:nvPr>
        </p:nvGraphicFramePr>
        <p:xfrm>
          <a:off x="210830" y="4541161"/>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dependent drinkers not in treatment,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4,438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1,868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14" name="Table 13">
            <a:extLst>
              <a:ext uri="{FF2B5EF4-FFF2-40B4-BE49-F238E27FC236}">
                <a16:creationId xmlns:a16="http://schemas.microsoft.com/office/drawing/2014/main" id="{2054516A-6C49-1D00-DBB1-A64EB89D6DD2}"/>
              </a:ext>
            </a:extLst>
          </p:cNvPr>
          <p:cNvGraphicFramePr>
            <a:graphicFrameLocks noGrp="1"/>
          </p:cNvGraphicFramePr>
          <p:nvPr>
            <p:extLst>
              <p:ext uri="{D42A27DB-BD31-4B8C-83A1-F6EECF244321}">
                <p14:modId xmlns:p14="http://schemas.microsoft.com/office/powerpoint/2010/main" val="727584588"/>
              </p:ext>
            </p:extLst>
          </p:nvPr>
        </p:nvGraphicFramePr>
        <p:xfrm>
          <a:off x="6302164" y="4541162"/>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opiate and/or crack cocaine users not in treatment,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787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1362073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7366" y="473070"/>
            <a:ext cx="5916709" cy="5592751"/>
          </a:xfrm>
        </p:spPr>
        <p:txBody>
          <a:bodyPr/>
          <a:lstStyle/>
          <a:p>
            <a:pPr marL="0" lvl="0" indent="0">
              <a:spcBef>
                <a:spcPts val="3000"/>
              </a:spcBef>
              <a:buNone/>
            </a:pPr>
            <a:r>
              <a:rPr b="1" dirty="0"/>
              <a:t>Proportion of new presentations to treatment with a mental health treatment need</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08604" y="473070"/>
            <a:ext cx="5916709" cy="5439872"/>
          </a:xfrm>
        </p:spPr>
        <p:txBody>
          <a:bodyPr/>
          <a:lstStyle/>
          <a:p>
            <a:pPr marL="0" lvl="0" indent="0">
              <a:spcBef>
                <a:spcPts val="3000"/>
              </a:spcBef>
              <a:buNone/>
            </a:pPr>
            <a:r>
              <a:rPr b="1" dirty="0"/>
              <a:t>Proportion of clients with a mental health treatment need that did not receive mental health treatment</a:t>
            </a:r>
          </a:p>
        </p:txBody>
      </p:sp>
      <p:sp>
        <p:nvSpPr>
          <p:cNvPr id="7" name="TextBox 6">
            <a:extLst>
              <a:ext uri="{FF2B5EF4-FFF2-40B4-BE49-F238E27FC236}">
                <a16:creationId xmlns:a16="http://schemas.microsoft.com/office/drawing/2014/main" id="{4B26BE32-7D05-4A73-95B8-603F2086139B}"/>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Mental health treatment </a:t>
            </a:r>
            <a:r>
              <a:rPr lang="en-GB" b="1" dirty="0">
                <a:solidFill>
                  <a:schemeClr val="bg1"/>
                </a:solidFill>
                <a:latin typeface="Arial" panose="020B0604020202020204" pitchFamily="34" charset="0"/>
                <a:cs typeface="Arial" panose="020B0604020202020204" pitchFamily="34" charset="0"/>
              </a:rPr>
              <a:t>need among new presentations to substance misuse treatment, 2019-20</a:t>
            </a:r>
            <a:endParaRPr lang="en-GB" b="1" baseline="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381E614-11E0-4659-A603-0A382FA91079}"/>
              </a:ext>
            </a:extLst>
          </p:cNvPr>
          <p:cNvSpPr txBox="1"/>
          <p:nvPr/>
        </p:nvSpPr>
        <p:spPr>
          <a:xfrm>
            <a:off x="17366" y="4775823"/>
            <a:ext cx="5197431"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new clients who are "parents or adults living with children" with a mental health need in Cambridgeshire (57%) and Peterborough (58%) is similar to the England average (56%).</a:t>
            </a:r>
          </a:p>
          <a:p>
            <a:pPr marL="171450" indent="-171450">
              <a:buFont typeface="Arial" panose="020B0604020202020204" pitchFamily="34" charset="0"/>
              <a:buChar char="•"/>
            </a:pPr>
            <a:r>
              <a:rPr lang="en-GB" sz="1200" dirty="0">
                <a:solidFill>
                  <a:schemeClr val="accent1">
                    <a:lumMod val="75000"/>
                  </a:schemeClr>
                </a:solidFill>
              </a:rPr>
              <a:t>The proportion of new clients who are "parents not living with children" with a mental health need in Peterborough (67%) is higher than the England average (61%), whilst the proportion in Cambridgeshire is similar to the national average.</a:t>
            </a:r>
          </a:p>
        </p:txBody>
      </p:sp>
      <p:sp>
        <p:nvSpPr>
          <p:cNvPr id="10" name="TextBox 9">
            <a:extLst>
              <a:ext uri="{FF2B5EF4-FFF2-40B4-BE49-F238E27FC236}">
                <a16:creationId xmlns:a16="http://schemas.microsoft.com/office/drawing/2014/main" id="{F337E883-9862-4E57-9DA9-AC74216BBCEB}"/>
              </a:ext>
            </a:extLst>
          </p:cNvPr>
          <p:cNvSpPr txBox="1"/>
          <p:nvPr/>
        </p:nvSpPr>
        <p:spPr>
          <a:xfrm>
            <a:off x="5942013" y="4750317"/>
            <a:ext cx="6091238"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unmet need among the new clients with a mental health treatment need in Cambridgeshire who were either "parents not living with children" or "not parents" was higher than the national rate.</a:t>
            </a:r>
          </a:p>
          <a:p>
            <a:pPr marL="171450" indent="-171450">
              <a:buFont typeface="Arial" panose="020B0604020202020204" pitchFamily="34" charset="0"/>
              <a:buChar char="•"/>
            </a:pPr>
            <a:r>
              <a:rPr lang="en-GB" sz="1200" dirty="0">
                <a:solidFill>
                  <a:schemeClr val="accent1">
                    <a:lumMod val="75000"/>
                  </a:schemeClr>
                </a:solidFill>
              </a:rPr>
              <a:t>The proportion of unmet need in Peterborough is substantially higher than the national rate for "parents not living with children" and "parents or adults living with children."</a:t>
            </a:r>
          </a:p>
        </p:txBody>
      </p:sp>
      <p:pic>
        <p:nvPicPr>
          <p:cNvPr id="19" name="Picture 18">
            <a:extLst>
              <a:ext uri="{FF2B5EF4-FFF2-40B4-BE49-F238E27FC236}">
                <a16:creationId xmlns:a16="http://schemas.microsoft.com/office/drawing/2014/main" id="{7386BB09-5E8C-4842-B3C7-EDC422C84B8F}"/>
              </a:ext>
            </a:extLst>
          </p:cNvPr>
          <p:cNvPicPr>
            <a:picLocks noChangeAspect="1"/>
          </p:cNvPicPr>
          <p:nvPr/>
        </p:nvPicPr>
        <p:blipFill>
          <a:blip r:embed="rId3"/>
          <a:stretch>
            <a:fillRect/>
          </a:stretch>
        </p:blipFill>
        <p:spPr>
          <a:xfrm>
            <a:off x="17366" y="1092020"/>
            <a:ext cx="5428571" cy="3657143"/>
          </a:xfrm>
          <a:prstGeom prst="rect">
            <a:avLst/>
          </a:prstGeom>
        </p:spPr>
      </p:pic>
      <p:pic>
        <p:nvPicPr>
          <p:cNvPr id="21" name="Picture 20">
            <a:extLst>
              <a:ext uri="{FF2B5EF4-FFF2-40B4-BE49-F238E27FC236}">
                <a16:creationId xmlns:a16="http://schemas.microsoft.com/office/drawing/2014/main" id="{DA9D5A59-9303-4B5B-8B99-0DA281368C31}"/>
              </a:ext>
            </a:extLst>
          </p:cNvPr>
          <p:cNvPicPr>
            <a:picLocks noChangeAspect="1"/>
          </p:cNvPicPr>
          <p:nvPr/>
        </p:nvPicPr>
        <p:blipFill>
          <a:blip r:embed="rId4"/>
          <a:stretch>
            <a:fillRect/>
          </a:stretch>
        </p:blipFill>
        <p:spPr>
          <a:xfrm>
            <a:off x="6328863" y="1077734"/>
            <a:ext cx="5476190" cy="3685714"/>
          </a:xfrm>
          <a:prstGeom prst="rect">
            <a:avLst/>
          </a:prstGeom>
        </p:spPr>
      </p:pic>
    </p:spTree>
    <p:extLst>
      <p:ext uri="{BB962C8B-B14F-4D97-AF65-F5344CB8AC3E}">
        <p14:creationId xmlns:p14="http://schemas.microsoft.com/office/powerpoint/2010/main" val="2188847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4E9B750-8670-4C7B-9A8B-192BBE2BF879}"/>
              </a:ext>
            </a:extLst>
          </p:cNvPr>
          <p:cNvGraphicFramePr>
            <a:graphicFrameLocks noGrp="1"/>
          </p:cNvGraphicFramePr>
          <p:nvPr>
            <p:extLst>
              <p:ext uri="{D42A27DB-BD31-4B8C-83A1-F6EECF244321}">
                <p14:modId xmlns:p14="http://schemas.microsoft.com/office/powerpoint/2010/main" val="2466061488"/>
              </p:ext>
            </p:extLst>
          </p:nvPr>
        </p:nvGraphicFramePr>
        <p:xfrm>
          <a:off x="0" y="14289"/>
          <a:ext cx="12192000" cy="684371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0594">
                <a:tc>
                  <a:txBody>
                    <a:bodyPr/>
                    <a:lstStyle/>
                    <a:p>
                      <a:r>
                        <a:rPr lang="en-GB">
                          <a:latin typeface="Arial" panose="020B0604020202020204" pitchFamily="34" charset="0"/>
                          <a:cs typeface="Arial" panose="020B0604020202020204" pitchFamily="34" charset="0"/>
                        </a:rPr>
                        <a:t>Substance misuse treatment, 2019 – 20</a:t>
                      </a:r>
                      <a:endParaRPr lang="en-GB" baseline="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172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kern="1200" baseline="0">
                        <a:solidFill>
                          <a:schemeClr val="accent6">
                            <a:lumMod val="75000"/>
                          </a:schemeClr>
                        </a:solidFill>
                        <a:latin typeface="Arial" panose="020B0604020202020204" pitchFamily="34" charset="0"/>
                        <a:ea typeface="+mn-ea"/>
                        <a:cs typeface="Arial" panose="020B0604020202020204" pitchFamily="34" charset="0"/>
                      </a:endParaRPr>
                    </a:p>
                    <a:p>
                      <a:endParaRPr lang="en-GB" sz="1400" b="1" kern="1200" baseline="0">
                        <a:solidFill>
                          <a:schemeClr val="accent6">
                            <a:lumMod val="75000"/>
                          </a:schemeClr>
                        </a:solidFill>
                        <a:latin typeface="Arial" panose="020B0604020202020204" pitchFamily="34" charset="0"/>
                        <a:ea typeface="+mn-ea"/>
                        <a:cs typeface="Arial" panose="020B0604020202020204" pitchFamily="34" charset="0"/>
                      </a:endParaRPr>
                    </a:p>
                    <a:p>
                      <a:endParaRPr lang="en-GB" sz="1400" b="1" kern="1200" baseline="0">
                        <a:solidFill>
                          <a:schemeClr val="accent6">
                            <a:lumMod val="75000"/>
                          </a:schemeClr>
                        </a:solidFill>
                        <a:latin typeface="Arial" panose="020B0604020202020204" pitchFamily="34" charset="0"/>
                        <a:ea typeface="+mn-ea"/>
                        <a:cs typeface="Arial" panose="020B0604020202020204" pitchFamily="34" charset="0"/>
                      </a:endParaRPr>
                    </a:p>
                  </a:txBody>
                  <a:tcP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0136">
                <a:tc>
                  <a:txBody>
                    <a:bodyPr/>
                    <a:lstStyle/>
                    <a:p>
                      <a:endParaRPr lang="en-GB" sz="900" baseline="0">
                        <a:solidFill>
                          <a:schemeClr val="bg1"/>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EB6C5CC1-54BC-4DF1-8B0A-0F63061A59AE}"/>
              </a:ext>
            </a:extLst>
          </p:cNvPr>
          <p:cNvSpPr txBox="1"/>
          <p:nvPr/>
        </p:nvSpPr>
        <p:spPr>
          <a:xfrm>
            <a:off x="0" y="437745"/>
            <a:ext cx="7723762" cy="307777"/>
          </a:xfrm>
          <a:prstGeom prst="rect">
            <a:avLst/>
          </a:prstGeom>
          <a:noFill/>
        </p:spPr>
        <p:txBody>
          <a:bodyPr wrap="square" rtlCol="0">
            <a:spAutoFit/>
          </a:bodyPr>
          <a:lstStyle>
            <a:defPPr>
              <a:defRPr lang="en-US"/>
            </a:defPPr>
            <a:lvl1pPr>
              <a:defRPr sz="1400" b="1" i="0" u="none" strike="noStrike">
                <a:solidFill>
                  <a:schemeClr val="accent1">
                    <a:lumMod val="75000"/>
                  </a:schemeClr>
                </a:solidFill>
                <a:effectLst/>
                <a:latin typeface="Arial" panose="020B0604020202020204" pitchFamily="34" charset="0"/>
                <a:cs typeface="Arial" panose="020B0604020202020204" pitchFamily="34" charset="0"/>
              </a:defRPr>
            </a:lvl1pPr>
          </a:lstStyle>
          <a:p>
            <a:r>
              <a:rPr lang="en-GB" dirty="0"/>
              <a:t>Sources of referrals into treatment for new presentations to treatment</a:t>
            </a:r>
          </a:p>
        </p:txBody>
      </p:sp>
      <p:sp>
        <p:nvSpPr>
          <p:cNvPr id="14" name="TextBox 13">
            <a:extLst>
              <a:ext uri="{FF2B5EF4-FFF2-40B4-BE49-F238E27FC236}">
                <a16:creationId xmlns:a16="http://schemas.microsoft.com/office/drawing/2014/main" id="{18CCF270-A92B-4855-95DF-351C3B748388}"/>
              </a:ext>
            </a:extLst>
          </p:cNvPr>
          <p:cNvSpPr txBox="1"/>
          <p:nvPr/>
        </p:nvSpPr>
        <p:spPr>
          <a:xfrm>
            <a:off x="0" y="5264328"/>
            <a:ext cx="6235430"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Cambridgeshire, the proportion of referrals for “parents or adults living with children” by children and family/social services was 2%, and 7% were referred by criminal justice. However, 14% of the “parents not living with children” were referred by criminal justice for treatment.</a:t>
            </a:r>
          </a:p>
          <a:p>
            <a:pPr marL="171450" indent="-171450">
              <a:buFont typeface="Arial" panose="020B0604020202020204" pitchFamily="34" charset="0"/>
              <a:buChar char="•"/>
            </a:pPr>
            <a:r>
              <a:rPr lang="en-GB" sz="1200" dirty="0">
                <a:solidFill>
                  <a:schemeClr val="accent1">
                    <a:lumMod val="75000"/>
                  </a:schemeClr>
                </a:solidFill>
              </a:rPr>
              <a:t>In Peterborough, the proportion of referrals by criminal justice for parents or adults living with children was 8%; for parents not living with children, it was 30%; and for adults who are not parents, it was 20%.</a:t>
            </a:r>
          </a:p>
        </p:txBody>
      </p:sp>
      <p:pic>
        <p:nvPicPr>
          <p:cNvPr id="6" name="Picture 5">
            <a:extLst>
              <a:ext uri="{FF2B5EF4-FFF2-40B4-BE49-F238E27FC236}">
                <a16:creationId xmlns:a16="http://schemas.microsoft.com/office/drawing/2014/main" id="{D7553C87-109B-4312-86E3-C46DE00F7CFC}"/>
              </a:ext>
            </a:extLst>
          </p:cNvPr>
          <p:cNvPicPr>
            <a:picLocks noChangeAspect="1"/>
          </p:cNvPicPr>
          <p:nvPr/>
        </p:nvPicPr>
        <p:blipFill>
          <a:blip r:embed="rId3"/>
          <a:stretch>
            <a:fillRect/>
          </a:stretch>
        </p:blipFill>
        <p:spPr>
          <a:xfrm>
            <a:off x="298383" y="1026904"/>
            <a:ext cx="5599404" cy="1962481"/>
          </a:xfrm>
          <a:prstGeom prst="rect">
            <a:avLst/>
          </a:prstGeom>
        </p:spPr>
      </p:pic>
      <p:sp>
        <p:nvSpPr>
          <p:cNvPr id="12" name="TextBox 11">
            <a:extLst>
              <a:ext uri="{FF2B5EF4-FFF2-40B4-BE49-F238E27FC236}">
                <a16:creationId xmlns:a16="http://schemas.microsoft.com/office/drawing/2014/main" id="{728E10D6-685F-4223-851E-FD9709556D22}"/>
              </a:ext>
            </a:extLst>
          </p:cNvPr>
          <p:cNvSpPr txBox="1"/>
          <p:nvPr/>
        </p:nvSpPr>
        <p:spPr>
          <a:xfrm>
            <a:off x="0" y="769460"/>
            <a:ext cx="1695855" cy="307777"/>
          </a:xfrm>
          <a:prstGeom prst="rect">
            <a:avLst/>
          </a:prstGeom>
          <a:noFill/>
        </p:spPr>
        <p:txBody>
          <a:bodyPr wrap="square" rtlCol="0">
            <a:spAutoFit/>
          </a:bodyPr>
          <a:lstStyle>
            <a:defPPr>
              <a:defRPr lang="en-US"/>
            </a:defPPr>
            <a:lvl1pPr>
              <a:defRPr sz="1400" b="1" i="0" u="none" strike="noStrike">
                <a:solidFill>
                  <a:schemeClr val="accent1">
                    <a:lumMod val="75000"/>
                  </a:schemeClr>
                </a:solidFill>
                <a:effectLst/>
                <a:latin typeface="Arial" panose="020B0604020202020204" pitchFamily="34" charset="0"/>
                <a:cs typeface="Arial" panose="020B0604020202020204" pitchFamily="34" charset="0"/>
              </a:defRPr>
            </a:lvl1pPr>
          </a:lstStyle>
          <a:p>
            <a:r>
              <a:rPr lang="en-GB"/>
              <a:t>Cambridgeshire</a:t>
            </a:r>
          </a:p>
        </p:txBody>
      </p:sp>
      <p:sp>
        <p:nvSpPr>
          <p:cNvPr id="15" name="TextBox 14">
            <a:extLst>
              <a:ext uri="{FF2B5EF4-FFF2-40B4-BE49-F238E27FC236}">
                <a16:creationId xmlns:a16="http://schemas.microsoft.com/office/drawing/2014/main" id="{FAF9A5C0-D8F7-41A6-AAFF-B1F5D019E5CF}"/>
              </a:ext>
            </a:extLst>
          </p:cNvPr>
          <p:cNvSpPr txBox="1"/>
          <p:nvPr/>
        </p:nvSpPr>
        <p:spPr>
          <a:xfrm>
            <a:off x="87169" y="3044403"/>
            <a:ext cx="1695855" cy="307777"/>
          </a:xfrm>
          <a:prstGeom prst="rect">
            <a:avLst/>
          </a:prstGeom>
          <a:noFill/>
        </p:spPr>
        <p:txBody>
          <a:bodyPr wrap="square" rtlCol="0">
            <a:spAutoFit/>
          </a:bodyPr>
          <a:lstStyle>
            <a:defPPr>
              <a:defRPr lang="en-US"/>
            </a:defPPr>
            <a:lvl1pPr>
              <a:defRPr sz="1400" b="1" i="0" u="none" strike="noStrike">
                <a:solidFill>
                  <a:schemeClr val="accent1">
                    <a:lumMod val="75000"/>
                  </a:schemeClr>
                </a:solidFill>
                <a:effectLst/>
                <a:latin typeface="Arial" panose="020B0604020202020204" pitchFamily="34" charset="0"/>
                <a:cs typeface="Arial" panose="020B0604020202020204" pitchFamily="34" charset="0"/>
              </a:defRPr>
            </a:lvl1pPr>
          </a:lstStyle>
          <a:p>
            <a:r>
              <a:rPr lang="en-GB"/>
              <a:t>Peterborough</a:t>
            </a:r>
          </a:p>
        </p:txBody>
      </p:sp>
      <p:pic>
        <p:nvPicPr>
          <p:cNvPr id="10" name="Picture 9">
            <a:extLst>
              <a:ext uri="{FF2B5EF4-FFF2-40B4-BE49-F238E27FC236}">
                <a16:creationId xmlns:a16="http://schemas.microsoft.com/office/drawing/2014/main" id="{E93FE9CD-DEC9-4C45-87D0-6C7BAE4A2633}"/>
              </a:ext>
            </a:extLst>
          </p:cNvPr>
          <p:cNvPicPr>
            <a:picLocks noChangeAspect="1"/>
          </p:cNvPicPr>
          <p:nvPr/>
        </p:nvPicPr>
        <p:blipFill>
          <a:blip r:embed="rId4"/>
          <a:stretch>
            <a:fillRect/>
          </a:stretch>
        </p:blipFill>
        <p:spPr>
          <a:xfrm>
            <a:off x="298383" y="3307639"/>
            <a:ext cx="5599404" cy="1956689"/>
          </a:xfrm>
          <a:prstGeom prst="rect">
            <a:avLst/>
          </a:prstGeom>
        </p:spPr>
      </p:pic>
      <p:graphicFrame>
        <p:nvGraphicFramePr>
          <p:cNvPr id="16" name="Chart 15">
            <a:extLst>
              <a:ext uri="{FF2B5EF4-FFF2-40B4-BE49-F238E27FC236}">
                <a16:creationId xmlns:a16="http://schemas.microsoft.com/office/drawing/2014/main" id="{C4308D3D-5B5E-4D34-9726-737B42979EF9}"/>
              </a:ext>
            </a:extLst>
          </p:cNvPr>
          <p:cNvGraphicFramePr>
            <a:graphicFrameLocks/>
          </p:cNvGraphicFramePr>
          <p:nvPr/>
        </p:nvGraphicFramePr>
        <p:xfrm>
          <a:off x="7604647" y="1077237"/>
          <a:ext cx="4357992" cy="3083733"/>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516F1F09-F521-42E5-9093-06D286517691}"/>
              </a:ext>
            </a:extLst>
          </p:cNvPr>
          <p:cNvSpPr txBox="1"/>
          <p:nvPr/>
        </p:nvSpPr>
        <p:spPr>
          <a:xfrm>
            <a:off x="7517099" y="400128"/>
            <a:ext cx="4445540" cy="523220"/>
          </a:xfrm>
          <a:prstGeom prst="rect">
            <a:avLst/>
          </a:prstGeom>
          <a:noFill/>
        </p:spPr>
        <p:txBody>
          <a:bodyPr wrap="square" rtlCol="0">
            <a:spAutoFit/>
          </a:bodyPr>
          <a:lstStyle>
            <a:defPPr>
              <a:defRPr lang="en-US"/>
            </a:defPPr>
            <a:lvl1pPr>
              <a:defRPr sz="1400" b="1" i="0" u="none" strike="noStrike">
                <a:solidFill>
                  <a:schemeClr val="accent1">
                    <a:lumMod val="75000"/>
                  </a:schemeClr>
                </a:solidFill>
                <a:effectLst/>
                <a:latin typeface="Arial" panose="020B0604020202020204" pitchFamily="34" charset="0"/>
                <a:cs typeface="Arial" panose="020B0604020202020204" pitchFamily="34" charset="0"/>
              </a:defRPr>
            </a:lvl1pPr>
          </a:lstStyle>
          <a:p>
            <a:r>
              <a:rPr lang="en-GB" dirty="0"/>
              <a:t>Prevalence of parental substance misuse, mental ill health and domestic abuse</a:t>
            </a:r>
          </a:p>
        </p:txBody>
      </p:sp>
      <p:sp>
        <p:nvSpPr>
          <p:cNvPr id="19" name="TextBox 18">
            <a:extLst>
              <a:ext uri="{FF2B5EF4-FFF2-40B4-BE49-F238E27FC236}">
                <a16:creationId xmlns:a16="http://schemas.microsoft.com/office/drawing/2014/main" id="{E3327596-9614-49D0-A97B-9B283236FDA1}"/>
              </a:ext>
            </a:extLst>
          </p:cNvPr>
          <p:cNvSpPr txBox="1"/>
          <p:nvPr/>
        </p:nvSpPr>
        <p:spPr>
          <a:xfrm>
            <a:off x="7458816" y="4488257"/>
            <a:ext cx="4646015" cy="120032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rate of children in households with all 3 issues (parental alcohol and drug problems, mental ill health and domestic abuse) was higher than the national rate in Cambridgeshire and Peterborough.</a:t>
            </a:r>
          </a:p>
          <a:p>
            <a:pPr marL="171450" indent="-171450">
              <a:buFont typeface="Arial" panose="020B0604020202020204" pitchFamily="34" charset="0"/>
              <a:buChar char="•"/>
            </a:pPr>
            <a:r>
              <a:rPr lang="en-GB" sz="1200" dirty="0">
                <a:solidFill>
                  <a:schemeClr val="accent1">
                    <a:lumMod val="75000"/>
                  </a:schemeClr>
                </a:solidFill>
              </a:rPr>
              <a:t>The prevalence of parental mental ill health was substantially higher than the prevalence of parental substance misuse and domestic abuse in Cambridgeshire, Peterborough and England in 2019–20.</a:t>
            </a:r>
          </a:p>
        </p:txBody>
      </p:sp>
    </p:spTree>
    <p:extLst>
      <p:ext uri="{BB962C8B-B14F-4D97-AF65-F5344CB8AC3E}">
        <p14:creationId xmlns:p14="http://schemas.microsoft.com/office/powerpoint/2010/main" val="14719813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Smoking and Health </a:t>
            </a:r>
            <a:r>
              <a:rPr lang="en-GB" dirty="0"/>
              <a:t>B</a:t>
            </a:r>
            <a:r>
              <a:rPr lang="en-GB" b="1" dirty="0"/>
              <a:t>ehaviours</a:t>
            </a:r>
            <a:endParaRPr b="1" dirty="0"/>
          </a:p>
        </p:txBody>
      </p:sp>
    </p:spTree>
    <p:extLst>
      <p:ext uri="{BB962C8B-B14F-4D97-AF65-F5344CB8AC3E}">
        <p14:creationId xmlns:p14="http://schemas.microsoft.com/office/powerpoint/2010/main" val="250119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6226886" y="528817"/>
            <a:ext cx="5916709" cy="5440382"/>
          </a:xfrm>
        </p:spPr>
        <p:txBody>
          <a:bodyPr/>
          <a:lstStyle/>
          <a:p>
            <a:pPr marL="0" lvl="0" indent="0">
              <a:spcBef>
                <a:spcPts val="3000"/>
              </a:spcBef>
              <a:buNone/>
            </a:pPr>
            <a:r>
              <a:rPr b="1" dirty="0"/>
              <a:t>Smoking attributable hospital admissions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179291" y="528816"/>
            <a:ext cx="5916709" cy="5439872"/>
          </a:xfrm>
        </p:spPr>
        <p:txBody>
          <a:bodyPr/>
          <a:lstStyle/>
          <a:p>
            <a:pPr marL="0" lvl="0" indent="0">
              <a:spcBef>
                <a:spcPts val="3000"/>
              </a:spcBef>
              <a:buNone/>
            </a:pPr>
            <a:r>
              <a:rPr b="1" dirty="0"/>
              <a:t>Smoking Prevalence in adults (18+) - current smokers (APS)</a:t>
            </a:r>
          </a:p>
        </p:txBody>
      </p:sp>
      <p:sp>
        <p:nvSpPr>
          <p:cNvPr id="7" name="TextBox 6">
            <a:extLst>
              <a:ext uri="{FF2B5EF4-FFF2-40B4-BE49-F238E27FC236}">
                <a16:creationId xmlns:a16="http://schemas.microsoft.com/office/drawing/2014/main" id="{7E16A42A-6DBE-408B-AD09-7A8B3ABE7B89}"/>
              </a:ext>
            </a:extLst>
          </p:cNvPr>
          <p:cNvSpPr txBox="1"/>
          <p:nvPr/>
        </p:nvSpPr>
        <p:spPr>
          <a:xfrm>
            <a:off x="183899" y="4962554"/>
            <a:ext cx="5197431"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A declining trend is seen for England since 2015, whereas varied trends are noted across all areas in Cambridgeshire and Peterborough.</a:t>
            </a:r>
          </a:p>
          <a:p>
            <a:pPr marL="171450" indent="-171450">
              <a:buFont typeface="Arial" panose="020B0604020202020204" pitchFamily="34" charset="0"/>
              <a:buChar char="•"/>
            </a:pPr>
            <a:r>
              <a:rPr lang="en-GB" sz="1200" dirty="0">
                <a:solidFill>
                  <a:schemeClr val="accent1">
                    <a:lumMod val="75000"/>
                  </a:schemeClr>
                </a:solidFill>
              </a:rPr>
              <a:t>The proportion of smoking prevalence in adults shows a rapid increase in </a:t>
            </a:r>
            <a:r>
              <a:rPr lang="en-GB" sz="1200" dirty="0">
                <a:solidFill>
                  <a:srgbClr val="FF0000"/>
                </a:solidFill>
              </a:rPr>
              <a:t>Fenland</a:t>
            </a:r>
            <a:r>
              <a:rPr lang="en-GB" sz="1200" dirty="0">
                <a:solidFill>
                  <a:schemeClr val="accent1">
                    <a:lumMod val="75000"/>
                  </a:schemeClr>
                </a:solidFill>
              </a:rPr>
              <a:t> since 2017 and </a:t>
            </a:r>
            <a:r>
              <a:rPr lang="en-GB" sz="1200" dirty="0">
                <a:solidFill>
                  <a:srgbClr val="FF0000"/>
                </a:solidFill>
              </a:rPr>
              <a:t>significantly higher than the national rate in 2021.</a:t>
            </a:r>
          </a:p>
          <a:p>
            <a:pPr marL="171450" indent="-171450">
              <a:buFont typeface="Arial" panose="020B0604020202020204" pitchFamily="34" charset="0"/>
              <a:buChar char="•"/>
            </a:pPr>
            <a:r>
              <a:rPr lang="en-GB" sz="1200" dirty="0">
                <a:solidFill>
                  <a:schemeClr val="accent1">
                    <a:lumMod val="75000"/>
                  </a:schemeClr>
                </a:solidFill>
              </a:rPr>
              <a:t>The smoking prevalence rate in Fenland is the highest of all local authorities in the UK in 2021.</a:t>
            </a:r>
          </a:p>
        </p:txBody>
      </p:sp>
      <p:sp>
        <p:nvSpPr>
          <p:cNvPr id="8" name="TextBox 7">
            <a:extLst>
              <a:ext uri="{FF2B5EF4-FFF2-40B4-BE49-F238E27FC236}">
                <a16:creationId xmlns:a16="http://schemas.microsoft.com/office/drawing/2014/main" id="{F83057BE-501F-4BAA-92B0-F4EAC64D310C}"/>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Smoking prevalence and hospital admissions</a:t>
            </a:r>
          </a:p>
        </p:txBody>
      </p:sp>
      <p:sp>
        <p:nvSpPr>
          <p:cNvPr id="9" name="TextBox 8">
            <a:extLst>
              <a:ext uri="{FF2B5EF4-FFF2-40B4-BE49-F238E27FC236}">
                <a16:creationId xmlns:a16="http://schemas.microsoft.com/office/drawing/2014/main" id="{EA5F15DE-7AB3-438C-A6B7-FC72EFDE0825}"/>
              </a:ext>
            </a:extLst>
          </p:cNvPr>
          <p:cNvSpPr txBox="1"/>
          <p:nvPr/>
        </p:nvSpPr>
        <p:spPr>
          <a:xfrm>
            <a:off x="6408926" y="4862787"/>
            <a:ext cx="5438461" cy="1384995"/>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In 2019/20, Peterborough saw a substantial increase over the previous year, while Cambridgeshire saw a decrease during the same period.</a:t>
            </a:r>
            <a:endParaRPr lang="en-GB" sz="1200" dirty="0">
              <a:solidFill>
                <a:schemeClr val="accent1">
                  <a:lumMod val="75000"/>
                </a:schemeClr>
              </a:solidFill>
              <a:cs typeface="Calibri"/>
            </a:endParaRPr>
          </a:p>
          <a:p>
            <a:pPr marL="171450" indent="-171450">
              <a:buFont typeface="Arial" panose="020B0604020202020204" pitchFamily="34" charset="0"/>
              <a:buChar char="•"/>
            </a:pPr>
            <a:r>
              <a:rPr lang="en-GB" sz="1200" dirty="0">
                <a:solidFill>
                  <a:schemeClr val="accent1">
                    <a:lumMod val="75000"/>
                  </a:schemeClr>
                </a:solidFill>
              </a:rPr>
              <a:t>In 2019/20, the rate of hospital admissions for diseases that are wholly or partially attributed to smoking in persons aged 35 and over was </a:t>
            </a:r>
            <a:r>
              <a:rPr lang="en-GB" sz="1200" dirty="0">
                <a:solidFill>
                  <a:srgbClr val="FF0000"/>
                </a:solidFill>
              </a:rPr>
              <a:t>significantly higher in Peterborough</a:t>
            </a:r>
            <a:r>
              <a:rPr lang="en-GB" sz="1200" dirty="0">
                <a:solidFill>
                  <a:schemeClr val="accent1">
                    <a:lumMod val="75000"/>
                  </a:schemeClr>
                </a:solidFill>
              </a:rPr>
              <a:t> (1,524 per 100,000) compared to England (1,398 per 100,000); although the rate in </a:t>
            </a:r>
            <a:r>
              <a:rPr lang="en-GB" sz="1200" dirty="0">
                <a:solidFill>
                  <a:srgbClr val="00B050"/>
                </a:solidFill>
              </a:rPr>
              <a:t>Cambridgeshire (1,317 per 100,000) was significantly lower than the national rate</a:t>
            </a:r>
            <a:r>
              <a:rPr lang="en-GB" sz="1200" dirty="0">
                <a:solidFill>
                  <a:srgbClr val="92D050"/>
                </a:solidFill>
              </a:rPr>
              <a:t>.</a:t>
            </a:r>
            <a:endParaRPr lang="en-GB" sz="1200" dirty="0">
              <a:solidFill>
                <a:srgbClr val="92D050"/>
              </a:solidFill>
              <a:cs typeface="Calibri"/>
            </a:endParaRPr>
          </a:p>
        </p:txBody>
      </p:sp>
      <p:pic>
        <p:nvPicPr>
          <p:cNvPr id="10" name="Picture 1" descr="MHNA_Chapter_2_v2.2_files/figure-pptx/smoking%20admissions-1.png">
            <a:extLst>
              <a:ext uri="{FF2B5EF4-FFF2-40B4-BE49-F238E27FC236}">
                <a16:creationId xmlns:a16="http://schemas.microsoft.com/office/drawing/2014/main" id="{18396F3E-EA2B-4771-A7D4-A917972A5501}"/>
              </a:ext>
            </a:extLst>
          </p:cNvPr>
          <p:cNvPicPr>
            <a:picLocks noGrp="1" noChangeAspect="1"/>
          </p:cNvPicPr>
          <p:nvPr/>
        </p:nvPicPr>
        <p:blipFill>
          <a:blip r:embed="rId3"/>
          <a:stretch>
            <a:fillRect/>
          </a:stretch>
        </p:blipFill>
        <p:spPr bwMode="auto">
          <a:xfrm>
            <a:off x="6175406" y="974952"/>
            <a:ext cx="5905500" cy="3441700"/>
          </a:xfrm>
          <a:prstGeom prst="rect">
            <a:avLst/>
          </a:prstGeom>
          <a:noFill/>
          <a:ln w="9525">
            <a:noFill/>
            <a:headEnd/>
            <a:tailEnd/>
          </a:ln>
        </p:spPr>
      </p:pic>
      <p:pic>
        <p:nvPicPr>
          <p:cNvPr id="11" name="Picture 10" descr="MHNA_Chapter_2_v2.2_files/figure-pptx/smoking%20prev%20in%20adults-1.png">
            <a:extLst>
              <a:ext uri="{FF2B5EF4-FFF2-40B4-BE49-F238E27FC236}">
                <a16:creationId xmlns:a16="http://schemas.microsoft.com/office/drawing/2014/main" id="{85823B5D-225E-4667-A1CA-50FFF456DDF2}"/>
              </a:ext>
            </a:extLst>
          </p:cNvPr>
          <p:cNvPicPr>
            <a:picLocks noGrp="1" noChangeAspect="1"/>
          </p:cNvPicPr>
          <p:nvPr/>
        </p:nvPicPr>
        <p:blipFill>
          <a:blip r:embed="rId4"/>
          <a:stretch>
            <a:fillRect/>
          </a:stretch>
        </p:blipFill>
        <p:spPr bwMode="auto">
          <a:xfrm>
            <a:off x="48405" y="1091717"/>
            <a:ext cx="5905500" cy="3695700"/>
          </a:xfrm>
          <a:prstGeom prst="rect">
            <a:avLst/>
          </a:prstGeom>
          <a:noFill/>
          <a:ln w="9525">
            <a:noFill/>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9919" y="482125"/>
            <a:ext cx="5916709" cy="5440382"/>
          </a:xfrm>
        </p:spPr>
        <p:txBody>
          <a:bodyPr vert="horz" lIns="91440" tIns="45720" rIns="91440" bIns="45720" rtlCol="0" anchor="t">
            <a:normAutofit/>
          </a:bodyPr>
          <a:lstStyle/>
          <a:p>
            <a:pPr marL="0" lvl="0" indent="0">
              <a:spcBef>
                <a:spcPts val="3000"/>
              </a:spcBef>
              <a:buNone/>
            </a:pPr>
            <a:r>
              <a:rPr b="1" dirty="0"/>
              <a:t>Smoking prevalence in adults with a </a:t>
            </a:r>
            <a:r>
              <a:rPr lang="en-GB" b="1" dirty="0"/>
              <a:t>long-term</a:t>
            </a:r>
            <a:r>
              <a:rPr b="1" dirty="0"/>
              <a:t> mental health condition (18+) - current smokers (GPPS)</a:t>
            </a:r>
          </a:p>
        </p:txBody>
      </p:sp>
      <p:pic>
        <p:nvPicPr>
          <p:cNvPr id="2" name="Picture 1" descr="MHNA_Chapter_2_v2.2_files/figure-pptx/smoking%20prev%20with%20MH%20condi-1.png"/>
          <p:cNvPicPr>
            <a:picLocks noGrp="1" noChangeAspect="1"/>
          </p:cNvPicPr>
          <p:nvPr/>
        </p:nvPicPr>
        <p:blipFill>
          <a:blip r:embed="rId3"/>
          <a:stretch>
            <a:fillRect/>
          </a:stretch>
        </p:blipFill>
        <p:spPr bwMode="auto">
          <a:xfrm>
            <a:off x="78248" y="1244348"/>
            <a:ext cx="5905500" cy="3441700"/>
          </a:xfrm>
          <a:prstGeom prst="rect">
            <a:avLst/>
          </a:prstGeom>
          <a:noFill/>
          <a:ln w="9525">
            <a:noFill/>
            <a:headEnd/>
            <a:tailEnd/>
          </a:ln>
        </p:spPr>
      </p:pic>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157" y="482124"/>
            <a:ext cx="5916709" cy="5439872"/>
          </a:xfrm>
        </p:spPr>
        <p:txBody>
          <a:bodyPr/>
          <a:lstStyle/>
          <a:p>
            <a:pPr marL="0" lvl="0" indent="0">
              <a:spcBef>
                <a:spcPts val="3000"/>
              </a:spcBef>
              <a:buNone/>
            </a:pPr>
            <a:r>
              <a:rPr b="1"/>
              <a:t>Smoking prevalence in adults in routine and manual occupations (18-64) - current smokers (APS)</a:t>
            </a:r>
          </a:p>
        </p:txBody>
      </p:sp>
      <p:pic>
        <p:nvPicPr>
          <p:cNvPr id="3" name="Picture 1" descr="MHNA_Chapter_2_v2.2_files/figure-pptx/smoking%20prev%20in%20manual%20occupation-1.png"/>
          <p:cNvPicPr>
            <a:picLocks noGrp="1" noChangeAspect="1"/>
          </p:cNvPicPr>
          <p:nvPr/>
        </p:nvPicPr>
        <p:blipFill>
          <a:blip r:embed="rId4"/>
          <a:stretch>
            <a:fillRect/>
          </a:stretch>
        </p:blipFill>
        <p:spPr bwMode="auto">
          <a:xfrm>
            <a:off x="6088057" y="1171921"/>
            <a:ext cx="5905500" cy="3441700"/>
          </a:xfrm>
          <a:prstGeom prst="rect">
            <a:avLst/>
          </a:prstGeom>
          <a:noFill/>
          <a:ln w="9525">
            <a:noFill/>
            <a:headEnd/>
            <a:tailEnd/>
          </a:ln>
        </p:spPr>
      </p:pic>
      <p:sp>
        <p:nvSpPr>
          <p:cNvPr id="7" name="TextBox 6">
            <a:extLst>
              <a:ext uri="{FF2B5EF4-FFF2-40B4-BE49-F238E27FC236}">
                <a16:creationId xmlns:a16="http://schemas.microsoft.com/office/drawing/2014/main" id="{F5EDDF55-F272-4355-B1F9-3F53BA8F1166}"/>
              </a:ext>
            </a:extLst>
          </p:cNvPr>
          <p:cNvSpPr txBox="1"/>
          <p:nvPr/>
        </p:nvSpPr>
        <p:spPr>
          <a:xfrm>
            <a:off x="1480" y="8741"/>
            <a:ext cx="12173154" cy="369332"/>
          </a:xfrm>
          <a:prstGeom prst="rect">
            <a:avLst/>
          </a:prstGeom>
          <a:noFill/>
        </p:spPr>
        <p:txBody>
          <a:bodyPr wrap="square" lIns="91440" tIns="45720" rIns="91440" bIns="45720" anchor="t">
            <a:spAutoFit/>
          </a:bodyPr>
          <a:lstStyle/>
          <a:p>
            <a:r>
              <a:rPr lang="en-GB" b="1" baseline="0" dirty="0">
                <a:solidFill>
                  <a:schemeClr val="bg1"/>
                </a:solidFill>
                <a:latin typeface="Arial"/>
                <a:cs typeface="Arial"/>
              </a:rPr>
              <a:t>Smoking prevalence in priority </a:t>
            </a:r>
            <a:r>
              <a:rPr lang="en-GB" b="1" dirty="0">
                <a:solidFill>
                  <a:schemeClr val="bg1"/>
                </a:solidFill>
                <a:latin typeface="Arial"/>
                <a:cs typeface="Arial"/>
              </a:rPr>
              <a:t>populations</a:t>
            </a:r>
            <a:endParaRPr lang="en-GB" b="1" baseline="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E62CFC2-B1A9-4D76-AD1C-4145F6007205}"/>
              </a:ext>
            </a:extLst>
          </p:cNvPr>
          <p:cNvSpPr txBox="1"/>
          <p:nvPr/>
        </p:nvSpPr>
        <p:spPr>
          <a:xfrm>
            <a:off x="197669" y="4790195"/>
            <a:ext cx="5197431"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East Cambridgeshire, the prevalence increased substantially (20.0%) in 2020/21 compared to the previous year (10.3%); however, the prevalence has declined or remained similar to the previous year in all other Cambridgeshire districts and Peterborough.</a:t>
            </a:r>
          </a:p>
          <a:p>
            <a:pPr marL="171450" indent="-171450">
              <a:buFont typeface="Arial" panose="020B0604020202020204" pitchFamily="34" charset="0"/>
              <a:buChar char="•"/>
            </a:pPr>
            <a:r>
              <a:rPr lang="en-GB" sz="1200" dirty="0">
                <a:solidFill>
                  <a:schemeClr val="accent1">
                    <a:lumMod val="75000"/>
                  </a:schemeClr>
                </a:solidFill>
              </a:rPr>
              <a:t>The proportion of smoking prevalence in adults with long-term mental health conditions was </a:t>
            </a:r>
            <a:r>
              <a:rPr lang="en-GB" sz="1200" dirty="0">
                <a:solidFill>
                  <a:srgbClr val="00B050"/>
                </a:solidFill>
              </a:rPr>
              <a:t>significantly lower </a:t>
            </a:r>
            <a:r>
              <a:rPr lang="en-GB" sz="1200" dirty="0">
                <a:solidFill>
                  <a:srgbClr val="FFC000"/>
                </a:solidFill>
              </a:rPr>
              <a:t>or similar </a:t>
            </a:r>
            <a:r>
              <a:rPr lang="en-GB" sz="1200" dirty="0">
                <a:solidFill>
                  <a:schemeClr val="accent1">
                    <a:lumMod val="75000"/>
                  </a:schemeClr>
                </a:solidFill>
              </a:rPr>
              <a:t>to the national rate in 2020/21 across all areas.</a:t>
            </a:r>
          </a:p>
        </p:txBody>
      </p:sp>
      <p:sp>
        <p:nvSpPr>
          <p:cNvPr id="9" name="TextBox 8">
            <a:extLst>
              <a:ext uri="{FF2B5EF4-FFF2-40B4-BE49-F238E27FC236}">
                <a16:creationId xmlns:a16="http://schemas.microsoft.com/office/drawing/2014/main" id="{58C25A9A-31D1-4952-982D-3B2BC384110A}"/>
              </a:ext>
            </a:extLst>
          </p:cNvPr>
          <p:cNvSpPr txBox="1"/>
          <p:nvPr/>
        </p:nvSpPr>
        <p:spPr>
          <a:xfrm>
            <a:off x="6181157" y="4790195"/>
            <a:ext cx="5197431"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2020, the proportion of adults smoking in routine and manual occupations showed an increase in East Cambridgeshire, Huntingdonshire, and South Cambridgeshire compared to the previous year, whilst the other areas had a decline during the same period.</a:t>
            </a:r>
          </a:p>
          <a:p>
            <a:pPr marL="171450" indent="-171450">
              <a:buFont typeface="Arial" panose="020B0604020202020204" pitchFamily="34" charset="0"/>
              <a:buChar char="•"/>
            </a:pPr>
            <a:r>
              <a:rPr lang="en-GB" sz="1200" dirty="0">
                <a:solidFill>
                  <a:schemeClr val="accent1">
                    <a:lumMod val="75000"/>
                  </a:schemeClr>
                </a:solidFill>
              </a:rPr>
              <a:t>In 2020, the prevalence was </a:t>
            </a:r>
            <a:r>
              <a:rPr lang="en-GB" sz="1200" dirty="0">
                <a:solidFill>
                  <a:srgbClr val="FFC000"/>
                </a:solidFill>
              </a:rPr>
              <a:t>statistically similar </a:t>
            </a:r>
            <a:r>
              <a:rPr lang="en-GB" sz="1200" dirty="0">
                <a:solidFill>
                  <a:schemeClr val="accent1">
                    <a:lumMod val="75000"/>
                  </a:schemeClr>
                </a:solidFill>
              </a:rPr>
              <a:t>to the national rate in all the Cambridgeshire districts and Peterborough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9919" y="482125"/>
            <a:ext cx="11904412" cy="5440382"/>
          </a:xfrm>
        </p:spPr>
        <p:txBody>
          <a:bodyPr vert="horz" lIns="91440" tIns="45720" rIns="91440" bIns="45720" rtlCol="0" anchor="t">
            <a:normAutofit/>
          </a:bodyPr>
          <a:lstStyle/>
          <a:p>
            <a:pPr marL="0" lvl="0" indent="0">
              <a:spcBef>
                <a:spcPts val="3000"/>
              </a:spcBef>
              <a:buNone/>
            </a:pPr>
            <a:r>
              <a:rPr lang="en-GB" b="1" dirty="0"/>
              <a:t>Smoking status at time of delivery by, England, East of England and Cambridgeshire and Peterborough Integrated Care Board April-June 2022</a:t>
            </a:r>
          </a:p>
        </p:txBody>
      </p:sp>
      <p:sp>
        <p:nvSpPr>
          <p:cNvPr id="7" name="TextBox 6">
            <a:extLst>
              <a:ext uri="{FF2B5EF4-FFF2-40B4-BE49-F238E27FC236}">
                <a16:creationId xmlns:a16="http://schemas.microsoft.com/office/drawing/2014/main" id="{F5EDDF55-F272-4355-B1F9-3F53BA8F1166}"/>
              </a:ext>
            </a:extLst>
          </p:cNvPr>
          <p:cNvSpPr txBox="1"/>
          <p:nvPr/>
        </p:nvSpPr>
        <p:spPr>
          <a:xfrm>
            <a:off x="1480" y="8741"/>
            <a:ext cx="12173154" cy="369332"/>
          </a:xfrm>
          <a:prstGeom prst="rect">
            <a:avLst/>
          </a:prstGeom>
          <a:noFill/>
        </p:spPr>
        <p:txBody>
          <a:bodyPr wrap="square" lIns="91440" tIns="45720" rIns="91440" bIns="45720" anchor="t">
            <a:spAutoFit/>
          </a:bodyPr>
          <a:lstStyle/>
          <a:p>
            <a:r>
              <a:rPr lang="en-GB" b="1" baseline="0" dirty="0">
                <a:solidFill>
                  <a:schemeClr val="bg1"/>
                </a:solidFill>
                <a:latin typeface="Arial"/>
                <a:cs typeface="Arial"/>
              </a:rPr>
              <a:t>Smoking prevalence in priority </a:t>
            </a:r>
            <a:r>
              <a:rPr lang="en-GB" b="1" dirty="0">
                <a:solidFill>
                  <a:schemeClr val="bg1"/>
                </a:solidFill>
                <a:latin typeface="Arial"/>
                <a:cs typeface="Arial"/>
              </a:rPr>
              <a:t>populations</a:t>
            </a:r>
            <a:endParaRPr lang="en-GB" b="1" baseline="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FA81E0F-9D93-4378-8972-DAE0D2AEF825}"/>
              </a:ext>
            </a:extLst>
          </p:cNvPr>
          <p:cNvSpPr txBox="1"/>
          <p:nvPr/>
        </p:nvSpPr>
        <p:spPr>
          <a:xfrm>
            <a:off x="197669" y="4398521"/>
            <a:ext cx="5753100" cy="400110"/>
          </a:xfrm>
          <a:prstGeom prst="rect">
            <a:avLst/>
          </a:prstGeom>
          <a:noFill/>
        </p:spPr>
        <p:txBody>
          <a:bodyPr wrap="square">
            <a:spAutoFit/>
          </a:bodyPr>
          <a:lstStyle/>
          <a:p>
            <a:r>
              <a:rPr lang="en-GB" sz="1000" b="0" i="0" u="none" strike="noStrike" dirty="0">
                <a:solidFill>
                  <a:schemeClr val="accent1">
                    <a:lumMod val="75000"/>
                  </a:schemeClr>
                </a:solidFill>
                <a:effectLst/>
                <a:latin typeface="Calibri" panose="020F0502020204030204" pitchFamily="34" charset="0"/>
              </a:rPr>
              <a:t>Note: Caution should be taken when interpreting this data. Due to the small number of woman setting a quit date confidence intervals at a local authority level are large. </a:t>
            </a:r>
            <a:r>
              <a:rPr lang="en-GB" sz="1000" b="0" i="0" dirty="0">
                <a:solidFill>
                  <a:schemeClr val="accent1">
                    <a:lumMod val="75000"/>
                  </a:schemeClr>
                </a:solidFill>
                <a:effectLst/>
                <a:latin typeface="Calibri" panose="020F0502020204030204" pitchFamily="34" charset="0"/>
              </a:rPr>
              <a:t>​</a:t>
            </a:r>
            <a:endParaRPr lang="en-GB" sz="1000" dirty="0">
              <a:solidFill>
                <a:schemeClr val="accent1">
                  <a:lumMod val="75000"/>
                </a:schemeClr>
              </a:solidFill>
            </a:endParaRPr>
          </a:p>
        </p:txBody>
      </p:sp>
      <p:sp>
        <p:nvSpPr>
          <p:cNvPr id="18" name="TextBox 17">
            <a:extLst>
              <a:ext uri="{FF2B5EF4-FFF2-40B4-BE49-F238E27FC236}">
                <a16:creationId xmlns:a16="http://schemas.microsoft.com/office/drawing/2014/main" id="{CA02D0E5-4A44-4B77-BF45-E15FBCBA128F}"/>
              </a:ext>
            </a:extLst>
          </p:cNvPr>
          <p:cNvSpPr txBox="1"/>
          <p:nvPr/>
        </p:nvSpPr>
        <p:spPr>
          <a:xfrm>
            <a:off x="7433310" y="1586489"/>
            <a:ext cx="3749040" cy="3231654"/>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For quarter 1 2022-23 data the percentage of pregnant woman smoking at time of delivery was statistically significantly lower for the East of England (7.6%) compared to the national average (8.6%), while Cambridgeshire and Peterborough ICB was statistically similar (8.1%). ​</a:t>
            </a:r>
          </a:p>
          <a:p>
            <a:pPr marL="171450" indent="-171450">
              <a:buFont typeface="Arial" panose="020B0604020202020204" pitchFamily="34" charset="0"/>
              <a:buChar char="•"/>
            </a:pPr>
            <a:r>
              <a:rPr lang="en-GB" sz="1200" dirty="0">
                <a:solidFill>
                  <a:schemeClr val="accent1">
                    <a:lumMod val="75000"/>
                  </a:schemeClr>
                </a:solidFill>
              </a:rPr>
              <a:t>Similarly the percentage of pregnant women who were non-smoking at time of delivery was statistically significantly lower for the East of England (86.5%) compared to the national average (88.4%), while Cambridgeshire and Peterborough ICB was statistically similar (86.9%). ​</a:t>
            </a:r>
          </a:p>
          <a:p>
            <a:pPr marL="171450" indent="-171450">
              <a:buFont typeface="Arial" panose="020B0604020202020204" pitchFamily="34" charset="0"/>
              <a:buChar char="•"/>
            </a:pPr>
            <a:r>
              <a:rPr lang="en-GB" sz="1200" dirty="0">
                <a:solidFill>
                  <a:schemeClr val="accent1">
                    <a:lumMod val="75000"/>
                  </a:schemeClr>
                </a:solidFill>
              </a:rPr>
              <a:t>The percentage of women whose smoking status was unknown at the time of delivery, for East of England region and Cambridgeshire and Peterborough ICB was statistically significantly higher, 5.9% and 5.0% respectively compared to the 3.0% nationally.</a:t>
            </a:r>
          </a:p>
        </p:txBody>
      </p:sp>
      <p:pic>
        <p:nvPicPr>
          <p:cNvPr id="16" name="Picture 15">
            <a:extLst>
              <a:ext uri="{FF2B5EF4-FFF2-40B4-BE49-F238E27FC236}">
                <a16:creationId xmlns:a16="http://schemas.microsoft.com/office/drawing/2014/main" id="{708CA33E-1BD6-4FBC-AD86-1159AC29BE35}"/>
              </a:ext>
            </a:extLst>
          </p:cNvPr>
          <p:cNvPicPr>
            <a:picLocks noChangeAspect="1"/>
          </p:cNvPicPr>
          <p:nvPr/>
        </p:nvPicPr>
        <p:blipFill>
          <a:blip r:embed="rId3"/>
          <a:stretch>
            <a:fillRect/>
          </a:stretch>
        </p:blipFill>
        <p:spPr>
          <a:xfrm>
            <a:off x="275774" y="1263082"/>
            <a:ext cx="6200775" cy="2790825"/>
          </a:xfrm>
          <a:prstGeom prst="rect">
            <a:avLst/>
          </a:prstGeom>
        </p:spPr>
      </p:pic>
      <p:pic>
        <p:nvPicPr>
          <p:cNvPr id="17" name="Picture 16">
            <a:extLst>
              <a:ext uri="{FF2B5EF4-FFF2-40B4-BE49-F238E27FC236}">
                <a16:creationId xmlns:a16="http://schemas.microsoft.com/office/drawing/2014/main" id="{333C074B-10D0-4735-B516-D08E931AE109}"/>
              </a:ext>
            </a:extLst>
          </p:cNvPr>
          <p:cNvPicPr>
            <a:picLocks noChangeAspect="1"/>
          </p:cNvPicPr>
          <p:nvPr/>
        </p:nvPicPr>
        <p:blipFill>
          <a:blip r:embed="rId4"/>
          <a:stretch>
            <a:fillRect/>
          </a:stretch>
        </p:blipFill>
        <p:spPr>
          <a:xfrm>
            <a:off x="275774" y="4910715"/>
            <a:ext cx="3971925" cy="619125"/>
          </a:xfrm>
          <a:prstGeom prst="rect">
            <a:avLst/>
          </a:prstGeom>
        </p:spPr>
      </p:pic>
    </p:spTree>
    <p:extLst>
      <p:ext uri="{BB962C8B-B14F-4D97-AF65-F5344CB8AC3E}">
        <p14:creationId xmlns:p14="http://schemas.microsoft.com/office/powerpoint/2010/main" val="2848627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242B4-918C-4600-AA7D-32F3D707808B}"/>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Population by sex and age group, Cambridge</a:t>
            </a:r>
          </a:p>
        </p:txBody>
      </p:sp>
      <p:sp>
        <p:nvSpPr>
          <p:cNvPr id="15" name="TextBox 14">
            <a:extLst>
              <a:ext uri="{FF2B5EF4-FFF2-40B4-BE49-F238E27FC236}">
                <a16:creationId xmlns:a16="http://schemas.microsoft.com/office/drawing/2014/main" id="{ACF1FFCB-58E3-4A68-A75E-FE8B86C117DC}"/>
              </a:ext>
            </a:extLst>
          </p:cNvPr>
          <p:cNvSpPr txBox="1"/>
          <p:nvPr/>
        </p:nvSpPr>
        <p:spPr>
          <a:xfrm>
            <a:off x="302471" y="4972716"/>
            <a:ext cx="6793654"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key trends for Cambridge shown in the population pyramid are that population growth has been more evenly spread across the age groups, with only a notable decrease in population for the 0-4 and  85-89 age groups.</a:t>
            </a:r>
          </a:p>
          <a:p>
            <a:pPr marL="171450" indent="-171450">
              <a:buFont typeface="Arial" panose="020B0604020202020204" pitchFamily="34" charset="0"/>
              <a:buChar char="•"/>
            </a:pPr>
            <a:r>
              <a:rPr lang="en-GB" sz="1200" dirty="0">
                <a:solidFill>
                  <a:schemeClr val="accent1">
                    <a:lumMod val="75000"/>
                  </a:schemeClr>
                </a:solidFill>
              </a:rPr>
              <a:t>In Census 2021, female population declined in the 80-89 age group, while both male and female population declined in the 0-4 age group compared to the 2011 Census.</a:t>
            </a:r>
          </a:p>
          <a:p>
            <a:pPr marL="171450" indent="-171450">
              <a:buFont typeface="Arial" panose="020B0604020202020204" pitchFamily="34" charset="0"/>
              <a:buChar char="•"/>
            </a:pPr>
            <a:r>
              <a:rPr lang="en-GB" sz="1200" dirty="0">
                <a:solidFill>
                  <a:schemeClr val="accent1">
                    <a:lumMod val="75000"/>
                  </a:schemeClr>
                </a:solidFill>
              </a:rPr>
              <a:t>The highest percentage of usual residents are among the 25 to 49 year olds.</a:t>
            </a:r>
          </a:p>
          <a:p>
            <a:pPr marL="171450" indent="-171450">
              <a:buFont typeface="Arial" panose="020B0604020202020204" pitchFamily="34" charset="0"/>
              <a:buChar char="•"/>
            </a:pPr>
            <a:endParaRPr lang="en-GB" sz="1200" dirty="0">
              <a:solidFill>
                <a:schemeClr val="accent1">
                  <a:lumMod val="75000"/>
                </a:schemeClr>
              </a:solidFill>
            </a:endParaRPr>
          </a:p>
        </p:txBody>
      </p:sp>
      <p:pic>
        <p:nvPicPr>
          <p:cNvPr id="11" name="Picture 10">
            <a:extLst>
              <a:ext uri="{FF2B5EF4-FFF2-40B4-BE49-F238E27FC236}">
                <a16:creationId xmlns:a16="http://schemas.microsoft.com/office/drawing/2014/main" id="{BEAAC703-A9C1-438F-81E4-67EDC7D326D3}"/>
              </a:ext>
            </a:extLst>
          </p:cNvPr>
          <p:cNvPicPr>
            <a:picLocks noChangeAspect="1"/>
          </p:cNvPicPr>
          <p:nvPr/>
        </p:nvPicPr>
        <p:blipFill>
          <a:blip r:embed="rId3"/>
          <a:stretch>
            <a:fillRect/>
          </a:stretch>
        </p:blipFill>
        <p:spPr>
          <a:xfrm>
            <a:off x="90592" y="539973"/>
            <a:ext cx="6443558" cy="4209641"/>
          </a:xfrm>
          <a:prstGeom prst="rect">
            <a:avLst/>
          </a:prstGeom>
        </p:spPr>
      </p:pic>
      <p:pic>
        <p:nvPicPr>
          <p:cNvPr id="4" name="Picture 3">
            <a:extLst>
              <a:ext uri="{FF2B5EF4-FFF2-40B4-BE49-F238E27FC236}">
                <a16:creationId xmlns:a16="http://schemas.microsoft.com/office/drawing/2014/main" id="{44A22FA1-F15D-431D-82D5-02FB084EB7CE}"/>
              </a:ext>
            </a:extLst>
          </p:cNvPr>
          <p:cNvPicPr>
            <a:picLocks noChangeAspect="1"/>
          </p:cNvPicPr>
          <p:nvPr/>
        </p:nvPicPr>
        <p:blipFill>
          <a:blip r:embed="rId4"/>
          <a:stretch>
            <a:fillRect/>
          </a:stretch>
        </p:blipFill>
        <p:spPr>
          <a:xfrm>
            <a:off x="7389494" y="565429"/>
            <a:ext cx="4582953" cy="5663921"/>
          </a:xfrm>
          <a:prstGeom prst="rect">
            <a:avLst/>
          </a:prstGeom>
        </p:spPr>
      </p:pic>
    </p:spTree>
    <p:extLst>
      <p:ext uri="{BB962C8B-B14F-4D97-AF65-F5344CB8AC3E}">
        <p14:creationId xmlns:p14="http://schemas.microsoft.com/office/powerpoint/2010/main" val="18857001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98972" y="518339"/>
            <a:ext cx="5916709" cy="5440382"/>
          </a:xfrm>
        </p:spPr>
        <p:txBody>
          <a:bodyPr/>
          <a:lstStyle/>
          <a:p>
            <a:pPr marL="0" lvl="0" indent="0">
              <a:spcBef>
                <a:spcPts val="3000"/>
              </a:spcBef>
              <a:buNone/>
            </a:pPr>
            <a:r>
              <a:rPr b="1"/>
              <a:t>Smoking prevalence in adults (18+) admitted to treatment for substance misuse (NDTMS) - all opiates</a:t>
            </a:r>
          </a:p>
        </p:txBody>
      </p:sp>
      <p:pic>
        <p:nvPicPr>
          <p:cNvPr id="2" name="Picture 1" descr="MHNA_Chapter_2_v2.2_files/figure-pptx/smoking%20prev%20-%20adult%20in%20substance%20misuse%20(all%20opiates)-1.png"/>
          <p:cNvPicPr>
            <a:picLocks noGrp="1" noChangeAspect="1"/>
          </p:cNvPicPr>
          <p:nvPr/>
        </p:nvPicPr>
        <p:blipFill>
          <a:blip r:embed="rId3"/>
          <a:stretch>
            <a:fillRect/>
          </a:stretch>
        </p:blipFill>
        <p:spPr bwMode="auto">
          <a:xfrm>
            <a:off x="85081" y="1300276"/>
            <a:ext cx="5905500" cy="3441700"/>
          </a:xfrm>
          <a:prstGeom prst="rect">
            <a:avLst/>
          </a:prstGeom>
          <a:noFill/>
          <a:ln w="9525">
            <a:noFill/>
            <a:headEnd/>
            <a:tailEnd/>
          </a:ln>
        </p:spPr>
      </p:pic>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90210" y="518338"/>
            <a:ext cx="5916709" cy="5439872"/>
          </a:xfrm>
        </p:spPr>
        <p:txBody>
          <a:bodyPr/>
          <a:lstStyle/>
          <a:p>
            <a:pPr marL="0" lvl="0" indent="0">
              <a:spcBef>
                <a:spcPts val="3000"/>
              </a:spcBef>
              <a:buNone/>
            </a:pPr>
            <a:r>
              <a:rPr b="1"/>
              <a:t>Smoking prevalence in adults (18+) admitted to treatment for substance misuse (NDTMS) - alcohol &amp; non-opiates</a:t>
            </a:r>
          </a:p>
        </p:txBody>
      </p:sp>
      <p:pic>
        <p:nvPicPr>
          <p:cNvPr id="3" name="Picture 1" descr="MHNA_Chapter_2_v2.2_files/figure-pptx/smoking%20prev%20-%20adult%20in%20substance%20misuse%20(alcohol%20and%20non-opiates)-1.png"/>
          <p:cNvPicPr>
            <a:picLocks noGrp="1" noChangeAspect="1"/>
          </p:cNvPicPr>
          <p:nvPr/>
        </p:nvPicPr>
        <p:blipFill>
          <a:blip r:embed="rId4"/>
          <a:stretch>
            <a:fillRect/>
          </a:stretch>
        </p:blipFill>
        <p:spPr bwMode="auto">
          <a:xfrm>
            <a:off x="6165110" y="1252142"/>
            <a:ext cx="5905500" cy="3441700"/>
          </a:xfrm>
          <a:prstGeom prst="rect">
            <a:avLst/>
          </a:prstGeom>
          <a:noFill/>
          <a:ln w="9525">
            <a:noFill/>
            <a:headEnd/>
            <a:tailEnd/>
          </a:ln>
        </p:spPr>
      </p:pic>
      <p:sp>
        <p:nvSpPr>
          <p:cNvPr id="8" name="TextBox 7">
            <a:extLst>
              <a:ext uri="{FF2B5EF4-FFF2-40B4-BE49-F238E27FC236}">
                <a16:creationId xmlns:a16="http://schemas.microsoft.com/office/drawing/2014/main" id="{196B5388-F683-4110-9681-3734ED79D69B}"/>
              </a:ext>
            </a:extLst>
          </p:cNvPr>
          <p:cNvSpPr txBox="1"/>
          <p:nvPr/>
        </p:nvSpPr>
        <p:spPr>
          <a:xfrm>
            <a:off x="85081" y="4916259"/>
            <a:ext cx="5672857"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2019/20, the smoking prevalence in adults admitted to treatment for substance misuse of all-opiates in Cambridgeshire (88.1%) and Peterborough (78.3%) was  higher than the national rate (70.2%).</a:t>
            </a:r>
          </a:p>
          <a:p>
            <a:pPr marL="171450" indent="-171450">
              <a:buFont typeface="Arial" panose="020B0604020202020204" pitchFamily="34" charset="0"/>
              <a:buChar char="•"/>
            </a:pPr>
            <a:r>
              <a:rPr lang="en-GB" sz="1200" dirty="0">
                <a:solidFill>
                  <a:schemeClr val="accent1">
                    <a:lumMod val="75000"/>
                  </a:schemeClr>
                </a:solidFill>
              </a:rPr>
              <a:t>In 2019/20, the proportion in Cambridgeshire showed a substantial increase from the previous year (71.0%), whereas there was a decline in Peterborough from the previous year.</a:t>
            </a:r>
          </a:p>
        </p:txBody>
      </p:sp>
      <p:sp>
        <p:nvSpPr>
          <p:cNvPr id="9" name="TextBox 8">
            <a:extLst>
              <a:ext uri="{FF2B5EF4-FFF2-40B4-BE49-F238E27FC236}">
                <a16:creationId xmlns:a16="http://schemas.microsoft.com/office/drawing/2014/main" id="{A4416CEE-9CD3-4E67-9F4F-152C60B26C50}"/>
              </a:ext>
            </a:extLst>
          </p:cNvPr>
          <p:cNvSpPr txBox="1"/>
          <p:nvPr/>
        </p:nvSpPr>
        <p:spPr>
          <a:xfrm>
            <a:off x="6519144" y="4882242"/>
            <a:ext cx="5197431"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smoking prevalence in adults admitted to treatment for substance misuse (alcohol and non-opiates) in Cambridgeshire and Peterborough was  substantially higher than the national rates since 2016/17.</a:t>
            </a:r>
          </a:p>
          <a:p>
            <a:pPr marL="171450" indent="-171450">
              <a:buFont typeface="Arial" panose="020B0604020202020204" pitchFamily="34" charset="0"/>
              <a:buChar char="•"/>
            </a:pPr>
            <a:r>
              <a:rPr lang="en-GB" sz="1200" dirty="0">
                <a:solidFill>
                  <a:schemeClr val="accent1">
                    <a:lumMod val="75000"/>
                  </a:schemeClr>
                </a:solidFill>
              </a:rPr>
              <a:t>In 2019/20, the proportion in Cambridgeshire showed a significant increase from the previous year, whereas there was a decline from the previous in Peterborough.</a:t>
            </a:r>
          </a:p>
        </p:txBody>
      </p:sp>
      <p:sp>
        <p:nvSpPr>
          <p:cNvPr id="10" name="TextBox 9">
            <a:extLst>
              <a:ext uri="{FF2B5EF4-FFF2-40B4-BE49-F238E27FC236}">
                <a16:creationId xmlns:a16="http://schemas.microsoft.com/office/drawing/2014/main" id="{ED0E673F-21DA-41F1-9A49-1F21DF559081}"/>
              </a:ext>
            </a:extLst>
          </p:cNvPr>
          <p:cNvSpPr txBox="1"/>
          <p:nvPr/>
        </p:nvSpPr>
        <p:spPr>
          <a:xfrm>
            <a:off x="1480" y="8741"/>
            <a:ext cx="12173154" cy="369332"/>
          </a:xfrm>
          <a:prstGeom prst="rect">
            <a:avLst/>
          </a:prstGeom>
          <a:noFill/>
        </p:spPr>
        <p:txBody>
          <a:bodyPr wrap="square" lIns="91440" tIns="45720" rIns="91440" bIns="45720" anchor="t">
            <a:spAutoFit/>
          </a:bodyPr>
          <a:lstStyle/>
          <a:p>
            <a:r>
              <a:rPr lang="en-GB" b="1" baseline="0" dirty="0">
                <a:solidFill>
                  <a:schemeClr val="bg1"/>
                </a:solidFill>
                <a:latin typeface="Arial"/>
                <a:cs typeface="Arial"/>
              </a:rPr>
              <a:t>Smoking prevalence in priority </a:t>
            </a:r>
            <a:r>
              <a:rPr lang="en-GB" b="1" dirty="0">
                <a:solidFill>
                  <a:schemeClr val="bg1"/>
                </a:solidFill>
                <a:latin typeface="Arial"/>
                <a:cs typeface="Arial"/>
              </a:rPr>
              <a:t>populations</a:t>
            </a:r>
            <a:endParaRPr lang="en-GB" b="1" baseline="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7366" y="473071"/>
            <a:ext cx="5916709" cy="5440382"/>
          </a:xfrm>
        </p:spPr>
        <p:txBody>
          <a:bodyPr/>
          <a:lstStyle/>
          <a:p>
            <a:pPr marL="0" lvl="0" indent="0">
              <a:spcBef>
                <a:spcPts val="3000"/>
              </a:spcBef>
              <a:buNone/>
            </a:pPr>
            <a:r>
              <a:rPr b="1" dirty="0"/>
              <a:t>Percentage of physically active adults (19+ </a:t>
            </a:r>
            <a:r>
              <a:rPr b="1" dirty="0" err="1"/>
              <a:t>yrs</a:t>
            </a:r>
            <a:r>
              <a:rPr b="1" dirty="0"/>
              <a:t>)</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08604" y="473070"/>
            <a:ext cx="5989734" cy="5439872"/>
          </a:xfrm>
        </p:spPr>
        <p:txBody>
          <a:bodyPr/>
          <a:lstStyle/>
          <a:p>
            <a:pPr marL="0" lvl="0" indent="0">
              <a:spcBef>
                <a:spcPts val="3000"/>
              </a:spcBef>
              <a:buNone/>
            </a:pPr>
            <a:r>
              <a:rPr b="1" dirty="0"/>
              <a:t>Percentage of physically active children and young people (5 - 16 </a:t>
            </a:r>
            <a:r>
              <a:rPr b="1" dirty="0" err="1"/>
              <a:t>yrs</a:t>
            </a:r>
            <a:r>
              <a:rPr b="1" dirty="0"/>
              <a:t>)</a:t>
            </a:r>
          </a:p>
        </p:txBody>
      </p:sp>
      <p:sp>
        <p:nvSpPr>
          <p:cNvPr id="7" name="TextBox 6">
            <a:extLst>
              <a:ext uri="{FF2B5EF4-FFF2-40B4-BE49-F238E27FC236}">
                <a16:creationId xmlns:a16="http://schemas.microsoft.com/office/drawing/2014/main" id="{AF7A5406-FE1D-468A-9D6C-DAC57CFBBEA0}"/>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Physical activity</a:t>
            </a:r>
          </a:p>
        </p:txBody>
      </p:sp>
      <p:sp>
        <p:nvSpPr>
          <p:cNvPr id="8" name="TextBox 7">
            <a:extLst>
              <a:ext uri="{FF2B5EF4-FFF2-40B4-BE49-F238E27FC236}">
                <a16:creationId xmlns:a16="http://schemas.microsoft.com/office/drawing/2014/main" id="{F4E7A082-82B3-453C-B140-B2543DAC7CD3}"/>
              </a:ext>
            </a:extLst>
          </p:cNvPr>
          <p:cNvSpPr txBox="1"/>
          <p:nvPr/>
        </p:nvSpPr>
        <p:spPr>
          <a:xfrm>
            <a:off x="89920" y="4891486"/>
            <a:ext cx="5197431" cy="1569660"/>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Except for Cambridge, the proportion of physically active adults decreased in 2020/21 compared to the previous year in all areas.</a:t>
            </a:r>
          </a:p>
          <a:p>
            <a:pPr marL="171450" indent="-171450">
              <a:buFont typeface="Arial" panose="020B0604020202020204" pitchFamily="34" charset="0"/>
              <a:buChar char="•"/>
            </a:pPr>
            <a:r>
              <a:rPr lang="en-GB" sz="1200" dirty="0">
                <a:solidFill>
                  <a:schemeClr val="accent1">
                    <a:lumMod val="75000"/>
                  </a:schemeClr>
                </a:solidFill>
              </a:rPr>
              <a:t>Since 2018/19, the proportion of physically active adults in Peterborough has rapidly decreased.</a:t>
            </a:r>
            <a:endParaRPr lang="en-GB" sz="1200" dirty="0">
              <a:solidFill>
                <a:schemeClr val="accent1">
                  <a:lumMod val="75000"/>
                </a:schemeClr>
              </a:solidFill>
              <a:cs typeface="Calibri"/>
            </a:endParaRPr>
          </a:p>
          <a:p>
            <a:pPr marL="171450" indent="-171450">
              <a:buFont typeface="Arial" panose="020B0604020202020204" pitchFamily="34" charset="0"/>
              <a:buChar char="•"/>
            </a:pPr>
            <a:r>
              <a:rPr lang="en-GB" sz="1200" dirty="0">
                <a:solidFill>
                  <a:schemeClr val="accent1">
                    <a:lumMod val="75000"/>
                  </a:schemeClr>
                </a:solidFill>
              </a:rPr>
              <a:t>In 2020/21, the proportion of physically active adults in </a:t>
            </a:r>
            <a:r>
              <a:rPr lang="en-GB" sz="1200" dirty="0">
                <a:solidFill>
                  <a:srgbClr val="FF0000"/>
                </a:solidFill>
              </a:rPr>
              <a:t>Fenland (55.8%) and Peterborough (57.4%) was significantly lower</a:t>
            </a:r>
            <a:r>
              <a:rPr lang="en-GB" sz="1200" dirty="0">
                <a:solidFill>
                  <a:schemeClr val="accent1">
                    <a:lumMod val="75000"/>
                  </a:schemeClr>
                </a:solidFill>
              </a:rPr>
              <a:t> than the national average (65.9%).</a:t>
            </a:r>
            <a:endParaRPr lang="en-GB" sz="1200" dirty="0">
              <a:solidFill>
                <a:schemeClr val="accent1">
                  <a:lumMod val="75000"/>
                </a:schemeClr>
              </a:solidFill>
              <a:cs typeface="Calibri"/>
            </a:endParaRPr>
          </a:p>
          <a:p>
            <a:pPr marL="171450" indent="-171450">
              <a:buFont typeface="Arial" panose="020B0604020202020204" pitchFamily="34" charset="0"/>
              <a:buChar char="•"/>
            </a:pPr>
            <a:endParaRPr lang="en-GB" sz="1200" dirty="0">
              <a:solidFill>
                <a:schemeClr val="accent1">
                  <a:lumMod val="75000"/>
                </a:schemeClr>
              </a:solidFill>
            </a:endParaRPr>
          </a:p>
        </p:txBody>
      </p:sp>
      <p:sp>
        <p:nvSpPr>
          <p:cNvPr id="9" name="TextBox 8">
            <a:extLst>
              <a:ext uri="{FF2B5EF4-FFF2-40B4-BE49-F238E27FC236}">
                <a16:creationId xmlns:a16="http://schemas.microsoft.com/office/drawing/2014/main" id="{C6937987-628A-41A2-9960-3D733AE61E26}"/>
              </a:ext>
            </a:extLst>
          </p:cNvPr>
          <p:cNvSpPr txBox="1"/>
          <p:nvPr/>
        </p:nvSpPr>
        <p:spPr>
          <a:xfrm>
            <a:off x="6604021" y="4844491"/>
            <a:ext cx="5197431"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2020/21, the proportion of physically active children and young people has declined compared to the previous year in Cambridgeshire, and the data for Peterborough is not available for this time period.</a:t>
            </a:r>
          </a:p>
          <a:p>
            <a:pPr marL="171450" indent="-171450">
              <a:buFont typeface="Arial" panose="020B0604020202020204" pitchFamily="34" charset="0"/>
              <a:buChar char="•"/>
            </a:pPr>
            <a:r>
              <a:rPr lang="en-GB" sz="1200" dirty="0">
                <a:solidFill>
                  <a:schemeClr val="accent1">
                    <a:lumMod val="75000"/>
                  </a:schemeClr>
                </a:solidFill>
              </a:rPr>
              <a:t>A steep decline in the proportion is seen in Peterborough (37.0%) in 2019/20, compared to the previous year (50.1%).</a:t>
            </a:r>
          </a:p>
          <a:p>
            <a:pPr marL="171450" indent="-171450">
              <a:buFont typeface="Arial" panose="020B0604020202020204" pitchFamily="34" charset="0"/>
              <a:buChar char="•"/>
            </a:pPr>
            <a:endParaRPr lang="en-GB" sz="1200" dirty="0">
              <a:solidFill>
                <a:schemeClr val="accent1">
                  <a:lumMod val="75000"/>
                </a:schemeClr>
              </a:solidFill>
            </a:endParaRPr>
          </a:p>
          <a:p>
            <a:pPr marL="171450" indent="-171450">
              <a:buFont typeface="Arial" panose="020B0604020202020204" pitchFamily="34" charset="0"/>
              <a:buChar char="•"/>
            </a:pPr>
            <a:endParaRPr lang="en-GB" sz="1200" dirty="0">
              <a:solidFill>
                <a:schemeClr val="accent1">
                  <a:lumMod val="75000"/>
                </a:schemeClr>
              </a:solidFill>
            </a:endParaRPr>
          </a:p>
        </p:txBody>
      </p:sp>
      <p:pic>
        <p:nvPicPr>
          <p:cNvPr id="10" name="Picture 1" descr="MHNA_Chapter_2_v2.2_files/figure-pptx/physically%20active%20CYP-1.png">
            <a:extLst>
              <a:ext uri="{FF2B5EF4-FFF2-40B4-BE49-F238E27FC236}">
                <a16:creationId xmlns:a16="http://schemas.microsoft.com/office/drawing/2014/main" id="{F954D4D3-1782-4E41-955E-8FABA5F97CFC}"/>
              </a:ext>
            </a:extLst>
          </p:cNvPr>
          <p:cNvPicPr>
            <a:picLocks noGrp="1" noChangeAspect="1"/>
          </p:cNvPicPr>
          <p:nvPr/>
        </p:nvPicPr>
        <p:blipFill>
          <a:blip r:embed="rId3"/>
          <a:stretch>
            <a:fillRect/>
          </a:stretch>
        </p:blipFill>
        <p:spPr bwMode="auto">
          <a:xfrm>
            <a:off x="6043517" y="1171919"/>
            <a:ext cx="5905500" cy="3441700"/>
          </a:xfrm>
          <a:prstGeom prst="rect">
            <a:avLst/>
          </a:prstGeom>
          <a:noFill/>
          <a:ln w="9525">
            <a:noFill/>
            <a:headEnd/>
            <a:tailEnd/>
          </a:ln>
        </p:spPr>
      </p:pic>
      <p:pic>
        <p:nvPicPr>
          <p:cNvPr id="3" name="Picture 2">
            <a:extLst>
              <a:ext uri="{FF2B5EF4-FFF2-40B4-BE49-F238E27FC236}">
                <a16:creationId xmlns:a16="http://schemas.microsoft.com/office/drawing/2014/main" id="{7DEE8BEC-90EF-45E0-AA1B-9A9DC310305E}"/>
              </a:ext>
            </a:extLst>
          </p:cNvPr>
          <p:cNvPicPr>
            <a:picLocks noChangeAspect="1"/>
          </p:cNvPicPr>
          <p:nvPr/>
        </p:nvPicPr>
        <p:blipFill rotWithShape="1">
          <a:blip r:embed="rId4"/>
          <a:srcRect t="1893"/>
          <a:stretch/>
        </p:blipFill>
        <p:spPr>
          <a:xfrm>
            <a:off x="32636" y="1171918"/>
            <a:ext cx="5901439" cy="3624569"/>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9920" y="464017"/>
            <a:ext cx="5916709" cy="5440382"/>
          </a:xfrm>
        </p:spPr>
        <p:txBody>
          <a:bodyPr/>
          <a:lstStyle/>
          <a:p>
            <a:pPr marL="0" lvl="0" indent="0">
              <a:spcBef>
                <a:spcPts val="3000"/>
              </a:spcBef>
              <a:buNone/>
            </a:pPr>
            <a:r>
              <a:rPr b="1" dirty="0"/>
              <a:t>Percentage of adults (aged 18+) classified as overweight or obese</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158" y="464016"/>
            <a:ext cx="5916709" cy="5439872"/>
          </a:xfrm>
        </p:spPr>
        <p:txBody>
          <a:bodyPr/>
          <a:lstStyle/>
          <a:p>
            <a:pPr marL="0" lvl="0" indent="0">
              <a:spcBef>
                <a:spcPts val="3000"/>
              </a:spcBef>
              <a:buNone/>
            </a:pPr>
            <a:r>
              <a:rPr b="1" dirty="0"/>
              <a:t>Year 6: Prevalence of overweight (including obesity)</a:t>
            </a:r>
          </a:p>
        </p:txBody>
      </p:sp>
      <p:pic>
        <p:nvPicPr>
          <p:cNvPr id="3" name="Picture 1" descr="MHNA_Chapter_2_v2.2_files/figure-pptx/obe%20in%20yr6-1.png"/>
          <p:cNvPicPr>
            <a:picLocks noGrp="1" noChangeAspect="1"/>
          </p:cNvPicPr>
          <p:nvPr/>
        </p:nvPicPr>
        <p:blipFill>
          <a:blip r:embed="rId3"/>
          <a:stretch>
            <a:fillRect/>
          </a:stretch>
        </p:blipFill>
        <p:spPr bwMode="auto">
          <a:xfrm>
            <a:off x="6165283" y="954112"/>
            <a:ext cx="5905500" cy="3441700"/>
          </a:xfrm>
          <a:prstGeom prst="rect">
            <a:avLst/>
          </a:prstGeom>
          <a:noFill/>
          <a:ln w="9525">
            <a:noFill/>
            <a:headEnd/>
            <a:tailEnd/>
          </a:ln>
        </p:spPr>
      </p:pic>
      <p:sp>
        <p:nvSpPr>
          <p:cNvPr id="7" name="TextBox 6">
            <a:extLst>
              <a:ext uri="{FF2B5EF4-FFF2-40B4-BE49-F238E27FC236}">
                <a16:creationId xmlns:a16="http://schemas.microsoft.com/office/drawing/2014/main" id="{47CB5BEA-0AA9-4B35-8081-5569D5F952E5}"/>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Overweight (including obesity)</a:t>
            </a:r>
          </a:p>
        </p:txBody>
      </p:sp>
      <p:sp>
        <p:nvSpPr>
          <p:cNvPr id="8" name="TextBox 7">
            <a:extLst>
              <a:ext uri="{FF2B5EF4-FFF2-40B4-BE49-F238E27FC236}">
                <a16:creationId xmlns:a16="http://schemas.microsoft.com/office/drawing/2014/main" id="{40C1DB8B-4C13-4154-9902-620FB91BA733}"/>
              </a:ext>
            </a:extLst>
          </p:cNvPr>
          <p:cNvSpPr txBox="1"/>
          <p:nvPr/>
        </p:nvSpPr>
        <p:spPr>
          <a:xfrm>
            <a:off x="89920" y="4891486"/>
            <a:ext cx="5197431"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2020/21, the proportion of adults classified as overweight or obese shows an increase from the previous year in most areas across Cambridgeshire and Peterborough, while a substantial decline is seen in Fenland.</a:t>
            </a:r>
          </a:p>
          <a:p>
            <a:pPr marL="171450" indent="-171450">
              <a:buFont typeface="Arial" panose="020B0604020202020204" pitchFamily="34" charset="0"/>
              <a:buChar char="•"/>
            </a:pPr>
            <a:r>
              <a:rPr lang="en-GB" sz="1200" dirty="0">
                <a:solidFill>
                  <a:schemeClr val="accent1">
                    <a:lumMod val="75000"/>
                  </a:schemeClr>
                </a:solidFill>
              </a:rPr>
              <a:t>The proportion of overweight or obese adults in </a:t>
            </a:r>
            <a:r>
              <a:rPr lang="en-GB" sz="1200" dirty="0">
                <a:solidFill>
                  <a:srgbClr val="FF0000"/>
                </a:solidFill>
              </a:rPr>
              <a:t>Fenland has been significantly higher </a:t>
            </a:r>
            <a:r>
              <a:rPr lang="en-GB" sz="1200" dirty="0">
                <a:solidFill>
                  <a:schemeClr val="accent1">
                    <a:lumMod val="75000"/>
                  </a:schemeClr>
                </a:solidFill>
              </a:rPr>
              <a:t>than England since 2015/16, except for 2020/21 (which is similar).</a:t>
            </a:r>
          </a:p>
        </p:txBody>
      </p:sp>
      <p:sp>
        <p:nvSpPr>
          <p:cNvPr id="9" name="TextBox 8">
            <a:extLst>
              <a:ext uri="{FF2B5EF4-FFF2-40B4-BE49-F238E27FC236}">
                <a16:creationId xmlns:a16="http://schemas.microsoft.com/office/drawing/2014/main" id="{A4006848-8277-4264-85A3-B486E774F875}"/>
              </a:ext>
            </a:extLst>
          </p:cNvPr>
          <p:cNvSpPr txBox="1"/>
          <p:nvPr/>
        </p:nvSpPr>
        <p:spPr>
          <a:xfrm>
            <a:off x="6519317" y="4885908"/>
            <a:ext cx="5197431"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Except for Huntingdonshire, the proportion of year 6 children classified as overweight or obese increased more than the pre-pandemic levels in 2021/22.</a:t>
            </a:r>
          </a:p>
          <a:p>
            <a:pPr marL="171450" indent="-171450">
              <a:buFont typeface="Arial" panose="020B0604020202020204" pitchFamily="34" charset="0"/>
              <a:buChar char="•"/>
            </a:pPr>
            <a:r>
              <a:rPr lang="en-GB" sz="1200" dirty="0">
                <a:solidFill>
                  <a:schemeClr val="accent1">
                    <a:lumMod val="75000"/>
                  </a:schemeClr>
                </a:solidFill>
              </a:rPr>
              <a:t>In 2021/22, the proportion of 10–11 year olds who are classified as overweight or obese in </a:t>
            </a:r>
            <a:r>
              <a:rPr lang="en-GB" sz="1200" dirty="0">
                <a:solidFill>
                  <a:srgbClr val="FF0000"/>
                </a:solidFill>
              </a:rPr>
              <a:t>Peterborough (41.2%) is significantly higher </a:t>
            </a:r>
            <a:r>
              <a:rPr lang="en-GB" sz="1200" dirty="0">
                <a:solidFill>
                  <a:schemeClr val="accent1">
                    <a:lumMod val="75000"/>
                  </a:schemeClr>
                </a:solidFill>
              </a:rPr>
              <a:t>than the national average (37.8%).</a:t>
            </a:r>
          </a:p>
        </p:txBody>
      </p:sp>
      <p:pic>
        <p:nvPicPr>
          <p:cNvPr id="10" name="Picture 9" descr="MHNA_Chapter_2_v2.2_files/figure-pptx/obesity%20prev-1.png">
            <a:extLst>
              <a:ext uri="{FF2B5EF4-FFF2-40B4-BE49-F238E27FC236}">
                <a16:creationId xmlns:a16="http://schemas.microsoft.com/office/drawing/2014/main" id="{E09E8EC0-2487-4EBE-AE0E-0DF6DA8DDA6D}"/>
              </a:ext>
            </a:extLst>
          </p:cNvPr>
          <p:cNvPicPr>
            <a:picLocks noGrp="1" noChangeAspect="1"/>
          </p:cNvPicPr>
          <p:nvPr/>
        </p:nvPicPr>
        <p:blipFill rotWithShape="1">
          <a:blip r:embed="rId4"/>
          <a:srcRect t="2061"/>
          <a:stretch/>
        </p:blipFill>
        <p:spPr bwMode="auto">
          <a:xfrm>
            <a:off x="0" y="953601"/>
            <a:ext cx="5905500" cy="3619538"/>
          </a:xfrm>
          <a:prstGeom prst="rect">
            <a:avLst/>
          </a:prstGeom>
          <a:noFill/>
          <a:ln w="9525">
            <a:noFill/>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Premature mortality in adults with severe mental illness</a:t>
            </a:r>
            <a:endParaRPr b="1" dirty="0"/>
          </a:p>
        </p:txBody>
      </p:sp>
    </p:spTree>
    <p:extLst>
      <p:ext uri="{BB962C8B-B14F-4D97-AF65-F5344CB8AC3E}">
        <p14:creationId xmlns:p14="http://schemas.microsoft.com/office/powerpoint/2010/main" val="369228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BCEE80-D16F-49AD-A4F6-D503527FE992}"/>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Mortality in adults with severe mental illness (SMI)</a:t>
            </a:r>
          </a:p>
        </p:txBody>
      </p:sp>
      <p:sp>
        <p:nvSpPr>
          <p:cNvPr id="9" name="Content Placeholder 3">
            <a:extLst>
              <a:ext uri="{FF2B5EF4-FFF2-40B4-BE49-F238E27FC236}">
                <a16:creationId xmlns:a16="http://schemas.microsoft.com/office/drawing/2014/main" id="{2AEC7567-89E4-4863-94BB-F017F218BE56}"/>
              </a:ext>
            </a:extLst>
          </p:cNvPr>
          <p:cNvSpPr txBox="1">
            <a:spLocks/>
          </p:cNvSpPr>
          <p:nvPr/>
        </p:nvSpPr>
        <p:spPr>
          <a:xfrm>
            <a:off x="89919" y="389084"/>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Premature mortality in adults with severe mental illness (SMI)</a:t>
            </a:r>
          </a:p>
        </p:txBody>
      </p:sp>
      <p:pic>
        <p:nvPicPr>
          <p:cNvPr id="2" name="Picture 1">
            <a:extLst>
              <a:ext uri="{FF2B5EF4-FFF2-40B4-BE49-F238E27FC236}">
                <a16:creationId xmlns:a16="http://schemas.microsoft.com/office/drawing/2014/main" id="{542FA44F-EBAC-4530-A7E0-27E29DD945EE}"/>
              </a:ext>
            </a:extLst>
          </p:cNvPr>
          <p:cNvPicPr>
            <a:picLocks noChangeAspect="1"/>
          </p:cNvPicPr>
          <p:nvPr/>
        </p:nvPicPr>
        <p:blipFill>
          <a:blip r:embed="rId3"/>
          <a:stretch>
            <a:fillRect/>
          </a:stretch>
        </p:blipFill>
        <p:spPr>
          <a:xfrm>
            <a:off x="201552" y="667202"/>
            <a:ext cx="5322511" cy="3328018"/>
          </a:xfrm>
          <a:prstGeom prst="rect">
            <a:avLst/>
          </a:prstGeom>
        </p:spPr>
      </p:pic>
      <p:sp>
        <p:nvSpPr>
          <p:cNvPr id="11" name="Content Placeholder 3">
            <a:extLst>
              <a:ext uri="{FF2B5EF4-FFF2-40B4-BE49-F238E27FC236}">
                <a16:creationId xmlns:a16="http://schemas.microsoft.com/office/drawing/2014/main" id="{BBF8DCCF-9752-40ED-986D-FF696036DF37}"/>
              </a:ext>
            </a:extLst>
          </p:cNvPr>
          <p:cNvSpPr txBox="1">
            <a:spLocks/>
          </p:cNvSpPr>
          <p:nvPr/>
        </p:nvSpPr>
        <p:spPr>
          <a:xfrm>
            <a:off x="6185373" y="389084"/>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Excess under 75 mortality rate in adults with SMI</a:t>
            </a:r>
          </a:p>
        </p:txBody>
      </p:sp>
      <p:sp>
        <p:nvSpPr>
          <p:cNvPr id="12" name="TextBox 11">
            <a:extLst>
              <a:ext uri="{FF2B5EF4-FFF2-40B4-BE49-F238E27FC236}">
                <a16:creationId xmlns:a16="http://schemas.microsoft.com/office/drawing/2014/main" id="{DBB75F59-3D4B-4146-A1D0-673DC337A762}"/>
              </a:ext>
            </a:extLst>
          </p:cNvPr>
          <p:cNvSpPr txBox="1"/>
          <p:nvPr/>
        </p:nvSpPr>
        <p:spPr>
          <a:xfrm>
            <a:off x="89918" y="4824323"/>
            <a:ext cx="5849338"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premature mortality rate in adults with severe mental illness is higher among men compared to women in Cambridgeshire, Peterborough and England.</a:t>
            </a:r>
          </a:p>
          <a:p>
            <a:pPr marL="171450" indent="-171450">
              <a:buFont typeface="Arial" panose="020B0604020202020204" pitchFamily="34" charset="0"/>
              <a:buChar char="•"/>
            </a:pPr>
            <a:r>
              <a:rPr lang="en-GB" sz="1200" dirty="0">
                <a:solidFill>
                  <a:schemeClr val="accent1">
                    <a:lumMod val="75000"/>
                  </a:schemeClr>
                </a:solidFill>
              </a:rPr>
              <a:t>An increasing trend is seen among Peterborough females and Cambridgeshire males since 2015-17.</a:t>
            </a:r>
          </a:p>
          <a:p>
            <a:pPr marL="171450" indent="-171450">
              <a:buFont typeface="Arial" panose="020B0604020202020204" pitchFamily="34" charset="0"/>
              <a:buChar char="•"/>
            </a:pPr>
            <a:r>
              <a:rPr lang="en-GB" sz="1200" dirty="0">
                <a:solidFill>
                  <a:schemeClr val="accent1">
                    <a:lumMod val="75000"/>
                  </a:schemeClr>
                </a:solidFill>
              </a:rPr>
              <a:t>Rates for both men and women in </a:t>
            </a:r>
            <a:r>
              <a:rPr lang="en-GB" sz="1200" dirty="0">
                <a:solidFill>
                  <a:srgbClr val="FF0000"/>
                </a:solidFill>
              </a:rPr>
              <a:t>Peterborough</a:t>
            </a:r>
            <a:r>
              <a:rPr lang="en-GB" sz="1200" dirty="0">
                <a:solidFill>
                  <a:schemeClr val="accent1">
                    <a:lumMod val="75000"/>
                  </a:schemeClr>
                </a:solidFill>
              </a:rPr>
              <a:t> are </a:t>
            </a:r>
            <a:r>
              <a:rPr lang="en-GB" sz="1200" dirty="0">
                <a:solidFill>
                  <a:srgbClr val="FF0000"/>
                </a:solidFill>
              </a:rPr>
              <a:t>significantly higher than England rates.</a:t>
            </a:r>
          </a:p>
          <a:p>
            <a:pPr marL="171450" indent="-171450">
              <a:buFont typeface="Arial" panose="020B0604020202020204" pitchFamily="34" charset="0"/>
              <a:buChar char="•"/>
            </a:pPr>
            <a:r>
              <a:rPr lang="en-GB" sz="1200" dirty="0">
                <a:solidFill>
                  <a:schemeClr val="accent1">
                    <a:lumMod val="75000"/>
                  </a:schemeClr>
                </a:solidFill>
              </a:rPr>
              <a:t>The premature mortality rates are </a:t>
            </a:r>
            <a:r>
              <a:rPr lang="en-GB" sz="1200" dirty="0">
                <a:solidFill>
                  <a:srgbClr val="00B050"/>
                </a:solidFill>
              </a:rPr>
              <a:t>significantly lower for males in Cambridgeshire </a:t>
            </a:r>
            <a:r>
              <a:rPr lang="en-GB" sz="1200" dirty="0">
                <a:solidFill>
                  <a:schemeClr val="accent1">
                    <a:lumMod val="75000"/>
                  </a:schemeClr>
                </a:solidFill>
              </a:rPr>
              <a:t>compared to the national average.</a:t>
            </a:r>
          </a:p>
        </p:txBody>
      </p:sp>
      <p:sp>
        <p:nvSpPr>
          <p:cNvPr id="13" name="TextBox 12">
            <a:extLst>
              <a:ext uri="{FF2B5EF4-FFF2-40B4-BE49-F238E27FC236}">
                <a16:creationId xmlns:a16="http://schemas.microsoft.com/office/drawing/2014/main" id="{429F4F7F-180F-4C56-ACCD-E274D6E7EE2A}"/>
              </a:ext>
            </a:extLst>
          </p:cNvPr>
          <p:cNvSpPr txBox="1"/>
          <p:nvPr/>
        </p:nvSpPr>
        <p:spPr>
          <a:xfrm>
            <a:off x="6431489" y="4770787"/>
            <a:ext cx="5424476"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Excess premature mortality rates show an overall increasing trend for both males and females in Cambridgeshire and Peterborough since 2015-17.</a:t>
            </a:r>
          </a:p>
          <a:p>
            <a:pPr marL="171450" indent="-171450">
              <a:buFont typeface="Arial" panose="020B0604020202020204" pitchFamily="34" charset="0"/>
              <a:buChar char="•"/>
            </a:pPr>
            <a:r>
              <a:rPr lang="en-GB" sz="1200" dirty="0">
                <a:solidFill>
                  <a:schemeClr val="accent1">
                    <a:lumMod val="75000"/>
                  </a:schemeClr>
                </a:solidFill>
              </a:rPr>
              <a:t>In </a:t>
            </a:r>
            <a:r>
              <a:rPr lang="en-GB" sz="1200" dirty="0">
                <a:solidFill>
                  <a:srgbClr val="FF0000"/>
                </a:solidFill>
              </a:rPr>
              <a:t>Cambridgeshire</a:t>
            </a:r>
            <a:r>
              <a:rPr lang="en-GB" sz="1200" dirty="0">
                <a:solidFill>
                  <a:schemeClr val="accent1">
                    <a:lumMod val="75000"/>
                  </a:schemeClr>
                </a:solidFill>
              </a:rPr>
              <a:t>, the risk of dying prematurely for those with SMI was 515.7% higher for females and 496.3% higher for males than for those who do not have SMI in 2018-20. These are </a:t>
            </a:r>
            <a:r>
              <a:rPr lang="en-GB" sz="1200" dirty="0">
                <a:solidFill>
                  <a:srgbClr val="FF0000"/>
                </a:solidFill>
              </a:rPr>
              <a:t>significantly higher than the national averages</a:t>
            </a:r>
            <a:r>
              <a:rPr lang="en-GB" sz="1200" dirty="0">
                <a:solidFill>
                  <a:schemeClr val="accent1">
                    <a:lumMod val="75000"/>
                  </a:schemeClr>
                </a:solidFill>
              </a:rPr>
              <a:t>.</a:t>
            </a:r>
          </a:p>
          <a:p>
            <a:pPr marL="171450" indent="-171450">
              <a:buFont typeface="Arial" panose="020B0604020202020204" pitchFamily="34" charset="0"/>
              <a:buChar char="•"/>
            </a:pPr>
            <a:r>
              <a:rPr lang="en-GB" sz="1200" dirty="0">
                <a:solidFill>
                  <a:schemeClr val="accent1">
                    <a:lumMod val="75000"/>
                  </a:schemeClr>
                </a:solidFill>
              </a:rPr>
              <a:t>In </a:t>
            </a:r>
            <a:r>
              <a:rPr lang="en-GB" sz="1200" dirty="0">
                <a:solidFill>
                  <a:srgbClr val="FFC000"/>
                </a:solidFill>
              </a:rPr>
              <a:t>Peterborough</a:t>
            </a:r>
            <a:r>
              <a:rPr lang="en-GB" sz="1200" dirty="0">
                <a:solidFill>
                  <a:schemeClr val="accent1">
                    <a:lumMod val="75000"/>
                  </a:schemeClr>
                </a:solidFill>
              </a:rPr>
              <a:t>, the risk of dying prematurely for those with SMI was 378.7% higher for females and 357.3% higher for males than for those who do not have SMI in 2018-20, which is statistically </a:t>
            </a:r>
            <a:r>
              <a:rPr lang="en-GB" sz="1200" dirty="0">
                <a:solidFill>
                  <a:srgbClr val="FFC000"/>
                </a:solidFill>
              </a:rPr>
              <a:t>similar to the England averages</a:t>
            </a:r>
            <a:r>
              <a:rPr lang="en-GB" sz="1200" dirty="0">
                <a:solidFill>
                  <a:schemeClr val="accent1">
                    <a:lumMod val="75000"/>
                  </a:schemeClr>
                </a:solidFill>
              </a:rPr>
              <a:t>.</a:t>
            </a:r>
          </a:p>
        </p:txBody>
      </p:sp>
      <p:pic>
        <p:nvPicPr>
          <p:cNvPr id="3" name="Picture 2">
            <a:extLst>
              <a:ext uri="{FF2B5EF4-FFF2-40B4-BE49-F238E27FC236}">
                <a16:creationId xmlns:a16="http://schemas.microsoft.com/office/drawing/2014/main" id="{135D5E24-47AC-1620-B728-ED4208D78C74}"/>
              </a:ext>
            </a:extLst>
          </p:cNvPr>
          <p:cNvPicPr>
            <a:picLocks noChangeAspect="1"/>
          </p:cNvPicPr>
          <p:nvPr/>
        </p:nvPicPr>
        <p:blipFill>
          <a:blip r:embed="rId4"/>
          <a:stretch>
            <a:fillRect/>
          </a:stretch>
        </p:blipFill>
        <p:spPr>
          <a:xfrm>
            <a:off x="6284184" y="667202"/>
            <a:ext cx="5571781" cy="3483880"/>
          </a:xfrm>
          <a:prstGeom prst="rect">
            <a:avLst/>
          </a:prstGeom>
        </p:spPr>
      </p:pic>
      <p:graphicFrame>
        <p:nvGraphicFramePr>
          <p:cNvPr id="4" name="Table 3">
            <a:extLst>
              <a:ext uri="{FF2B5EF4-FFF2-40B4-BE49-F238E27FC236}">
                <a16:creationId xmlns:a16="http://schemas.microsoft.com/office/drawing/2014/main" id="{7EF703DB-66CE-FAE4-D8D7-6C0E7AAA9494}"/>
              </a:ext>
            </a:extLst>
          </p:cNvPr>
          <p:cNvGraphicFramePr>
            <a:graphicFrameLocks noGrp="1"/>
          </p:cNvGraphicFramePr>
          <p:nvPr>
            <p:extLst>
              <p:ext uri="{D42A27DB-BD31-4B8C-83A1-F6EECF244321}">
                <p14:modId xmlns:p14="http://schemas.microsoft.com/office/powerpoint/2010/main" val="2131620238"/>
              </p:ext>
            </p:extLst>
          </p:nvPr>
        </p:nvGraphicFramePr>
        <p:xfrm>
          <a:off x="201552" y="4054016"/>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premature deaths in adults with severe mental illness, 2018–20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1,270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7947335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BCEE80-D16F-49AD-A4F6-D503527FE992}"/>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Mortality in adults with severe mental illness (SMI)</a:t>
            </a:r>
          </a:p>
        </p:txBody>
      </p:sp>
      <p:sp>
        <p:nvSpPr>
          <p:cNvPr id="9" name="Content Placeholder 3">
            <a:extLst>
              <a:ext uri="{FF2B5EF4-FFF2-40B4-BE49-F238E27FC236}">
                <a16:creationId xmlns:a16="http://schemas.microsoft.com/office/drawing/2014/main" id="{2AEC7567-89E4-4863-94BB-F017F218BE56}"/>
              </a:ext>
            </a:extLst>
          </p:cNvPr>
          <p:cNvSpPr txBox="1">
            <a:spLocks/>
          </p:cNvSpPr>
          <p:nvPr/>
        </p:nvSpPr>
        <p:spPr>
          <a:xfrm>
            <a:off x="89919" y="380696"/>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Premature mortality due to cardiovascular disease in adults with severe mental illness (SMI)</a:t>
            </a:r>
          </a:p>
        </p:txBody>
      </p:sp>
      <p:sp>
        <p:nvSpPr>
          <p:cNvPr id="11" name="Content Placeholder 3">
            <a:extLst>
              <a:ext uri="{FF2B5EF4-FFF2-40B4-BE49-F238E27FC236}">
                <a16:creationId xmlns:a16="http://schemas.microsoft.com/office/drawing/2014/main" id="{BBF8DCCF-9752-40ED-986D-FF696036DF37}"/>
              </a:ext>
            </a:extLst>
          </p:cNvPr>
          <p:cNvSpPr txBox="1">
            <a:spLocks/>
          </p:cNvSpPr>
          <p:nvPr/>
        </p:nvSpPr>
        <p:spPr>
          <a:xfrm>
            <a:off x="6185373" y="464017"/>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Excess under 75 mortality rate due to cardiovascular disease in adults with SMI</a:t>
            </a:r>
          </a:p>
        </p:txBody>
      </p:sp>
      <p:pic>
        <p:nvPicPr>
          <p:cNvPr id="12" name="Picture 11" descr="MHNA_Chapter-2_comorbidity_files/figure-pptx/cvd%20with%20SMI-1.png">
            <a:extLst>
              <a:ext uri="{FF2B5EF4-FFF2-40B4-BE49-F238E27FC236}">
                <a16:creationId xmlns:a16="http://schemas.microsoft.com/office/drawing/2014/main" id="{1AEAFAED-84CF-4749-8A74-A2BB7A840D24}"/>
              </a:ext>
            </a:extLst>
          </p:cNvPr>
          <p:cNvPicPr>
            <a:picLocks noGrp="1" noChangeAspect="1"/>
          </p:cNvPicPr>
          <p:nvPr/>
        </p:nvPicPr>
        <p:blipFill>
          <a:blip r:embed="rId3"/>
          <a:stretch>
            <a:fillRect/>
          </a:stretch>
        </p:blipFill>
        <p:spPr bwMode="auto">
          <a:xfrm>
            <a:off x="152581" y="816162"/>
            <a:ext cx="5258318" cy="3285455"/>
          </a:xfrm>
          <a:prstGeom prst="rect">
            <a:avLst/>
          </a:prstGeom>
          <a:noFill/>
          <a:ln w="9525">
            <a:noFill/>
            <a:headEnd/>
            <a:tailEnd/>
          </a:ln>
        </p:spPr>
      </p:pic>
      <p:sp>
        <p:nvSpPr>
          <p:cNvPr id="8" name="TextBox 7">
            <a:extLst>
              <a:ext uri="{FF2B5EF4-FFF2-40B4-BE49-F238E27FC236}">
                <a16:creationId xmlns:a16="http://schemas.microsoft.com/office/drawing/2014/main" id="{40A3ECFD-7C00-4CF3-A64B-A731CD40F404}"/>
              </a:ext>
            </a:extLst>
          </p:cNvPr>
          <p:cNvSpPr txBox="1"/>
          <p:nvPr/>
        </p:nvSpPr>
        <p:spPr>
          <a:xfrm>
            <a:off x="0" y="4955453"/>
            <a:ext cx="6006627"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premature mortality rate due to cardiovascular disease in adults with severe mental illness is substantially higher among men compared to women in Cambridgeshire, Peterborough and England.</a:t>
            </a:r>
          </a:p>
          <a:p>
            <a:pPr marL="171450" indent="-171450">
              <a:buFont typeface="Arial" panose="020B0604020202020204" pitchFamily="34" charset="0"/>
              <a:buChar char="•"/>
            </a:pPr>
            <a:r>
              <a:rPr lang="en-GB" sz="1200" dirty="0">
                <a:solidFill>
                  <a:schemeClr val="accent1">
                    <a:lumMod val="75000"/>
                  </a:schemeClr>
                </a:solidFill>
              </a:rPr>
              <a:t>Since 2015 – 17,  rates for females in Peterborough have shown an increasing trend.</a:t>
            </a:r>
          </a:p>
          <a:p>
            <a:pPr marL="171450" indent="-171450">
              <a:buFont typeface="Arial" panose="020B0604020202020204" pitchFamily="34" charset="0"/>
              <a:buChar char="•"/>
            </a:pPr>
            <a:r>
              <a:rPr lang="en-GB" sz="1200" dirty="0">
                <a:solidFill>
                  <a:schemeClr val="accent1">
                    <a:lumMod val="75000"/>
                  </a:schemeClr>
                </a:solidFill>
              </a:rPr>
              <a:t>In 2018 – 20, the </a:t>
            </a:r>
            <a:r>
              <a:rPr lang="en-GB" sz="1200" dirty="0">
                <a:solidFill>
                  <a:srgbClr val="FFC000"/>
                </a:solidFill>
              </a:rPr>
              <a:t>rates in Peterborough for both men and women are statistically similar to the England rates.</a:t>
            </a:r>
          </a:p>
          <a:p>
            <a:pPr marL="171450" indent="-171450">
              <a:buFont typeface="Arial" panose="020B0604020202020204" pitchFamily="34" charset="0"/>
              <a:buChar char="•"/>
            </a:pPr>
            <a:r>
              <a:rPr lang="en-GB" sz="1200" dirty="0">
                <a:solidFill>
                  <a:schemeClr val="accent1">
                    <a:lumMod val="75000"/>
                  </a:schemeClr>
                </a:solidFill>
              </a:rPr>
              <a:t>The premature mortality rates are </a:t>
            </a:r>
            <a:r>
              <a:rPr lang="en-GB" sz="1200" dirty="0">
                <a:solidFill>
                  <a:srgbClr val="00B050"/>
                </a:solidFill>
              </a:rPr>
              <a:t>significantly lower for men and women in Cambridgeshire </a:t>
            </a:r>
            <a:r>
              <a:rPr lang="en-GB" sz="1200" dirty="0">
                <a:solidFill>
                  <a:schemeClr val="accent1">
                    <a:lumMod val="75000"/>
                  </a:schemeClr>
                </a:solidFill>
              </a:rPr>
              <a:t>compared to the national average in 2018 - 20.</a:t>
            </a:r>
          </a:p>
        </p:txBody>
      </p:sp>
      <p:sp>
        <p:nvSpPr>
          <p:cNvPr id="10" name="TextBox 9">
            <a:extLst>
              <a:ext uri="{FF2B5EF4-FFF2-40B4-BE49-F238E27FC236}">
                <a16:creationId xmlns:a16="http://schemas.microsoft.com/office/drawing/2014/main" id="{5FFAFAA1-5976-4BB8-8884-FD78E2BEE2FC}"/>
              </a:ext>
            </a:extLst>
          </p:cNvPr>
          <p:cNvSpPr txBox="1"/>
          <p:nvPr/>
        </p:nvSpPr>
        <p:spPr>
          <a:xfrm>
            <a:off x="6431489" y="4770787"/>
            <a:ext cx="5424476" cy="1754326"/>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Excess premature mortality rates due to cardiovascular disease show a rapidly increasing trend for females in Peterborough since 2015-17.</a:t>
            </a:r>
          </a:p>
          <a:p>
            <a:pPr marL="171450" indent="-171450">
              <a:buFont typeface="Arial" panose="020B0604020202020204" pitchFamily="34" charset="0"/>
              <a:buChar char="•"/>
            </a:pPr>
            <a:r>
              <a:rPr lang="en-GB" sz="1200" dirty="0">
                <a:solidFill>
                  <a:schemeClr val="accent1">
                    <a:lumMod val="75000"/>
                  </a:schemeClr>
                </a:solidFill>
              </a:rPr>
              <a:t>In 2018 – 20 , the risk of dying prematurely due to cardiovascular disease for those with SMI was 405.0% higher for females and 457.1% higher for males than for those who do not have SMI in Cambridgeshire. It was 303.9% higher for females and 242.9% higher for males than for those who do not have SMI in Peterborough.</a:t>
            </a:r>
          </a:p>
          <a:p>
            <a:pPr marL="171450" indent="-171450">
              <a:buFont typeface="Arial" panose="020B0604020202020204" pitchFamily="34" charset="0"/>
              <a:buChar char="•"/>
            </a:pPr>
            <a:r>
              <a:rPr lang="en-GB" sz="1200" dirty="0">
                <a:solidFill>
                  <a:schemeClr val="accent1">
                    <a:lumMod val="75000"/>
                  </a:schemeClr>
                </a:solidFill>
              </a:rPr>
              <a:t>The </a:t>
            </a:r>
            <a:r>
              <a:rPr lang="en-GB" sz="1200" dirty="0">
                <a:solidFill>
                  <a:srgbClr val="FFC000"/>
                </a:solidFill>
              </a:rPr>
              <a:t>rates for both men and women in Cambridgeshire and Peterborough are  statistically similar to the national averages </a:t>
            </a:r>
            <a:r>
              <a:rPr lang="en-GB" sz="1200" dirty="0">
                <a:solidFill>
                  <a:schemeClr val="accent1">
                    <a:lumMod val="75000"/>
                  </a:schemeClr>
                </a:solidFill>
              </a:rPr>
              <a:t>for 2018 – 20.</a:t>
            </a:r>
          </a:p>
        </p:txBody>
      </p:sp>
      <p:pic>
        <p:nvPicPr>
          <p:cNvPr id="2" name="Picture 1" descr="MHNA_Chapter-2_comorbidity_files/figure-pptx/excess%20cvd%20mortality-1.png">
            <a:extLst>
              <a:ext uri="{FF2B5EF4-FFF2-40B4-BE49-F238E27FC236}">
                <a16:creationId xmlns:a16="http://schemas.microsoft.com/office/drawing/2014/main" id="{B73CBDF7-F9C4-01AE-36F8-AD0BA99EEE58}"/>
              </a:ext>
            </a:extLst>
          </p:cNvPr>
          <p:cNvPicPr>
            <a:picLocks noGrp="1" noChangeAspect="1"/>
          </p:cNvPicPr>
          <p:nvPr/>
        </p:nvPicPr>
        <p:blipFill>
          <a:blip r:embed="rId4"/>
          <a:stretch>
            <a:fillRect/>
          </a:stretch>
        </p:blipFill>
        <p:spPr bwMode="auto">
          <a:xfrm>
            <a:off x="6312437" y="953601"/>
            <a:ext cx="5662579" cy="3538041"/>
          </a:xfrm>
          <a:prstGeom prst="rect">
            <a:avLst/>
          </a:prstGeom>
          <a:noFill/>
          <a:ln w="9525">
            <a:noFill/>
            <a:headEnd/>
            <a:tailEnd/>
          </a:ln>
        </p:spPr>
      </p:pic>
      <p:graphicFrame>
        <p:nvGraphicFramePr>
          <p:cNvPr id="3" name="Table 2">
            <a:extLst>
              <a:ext uri="{FF2B5EF4-FFF2-40B4-BE49-F238E27FC236}">
                <a16:creationId xmlns:a16="http://schemas.microsoft.com/office/drawing/2014/main" id="{8C70BF77-4150-D63A-8C46-1D59598FF34E}"/>
              </a:ext>
            </a:extLst>
          </p:cNvPr>
          <p:cNvGraphicFramePr>
            <a:graphicFrameLocks noGrp="1"/>
          </p:cNvGraphicFramePr>
          <p:nvPr>
            <p:extLst>
              <p:ext uri="{D42A27DB-BD31-4B8C-83A1-F6EECF244321}">
                <p14:modId xmlns:p14="http://schemas.microsoft.com/office/powerpoint/2010/main" val="83048491"/>
              </p:ext>
            </p:extLst>
          </p:nvPr>
        </p:nvGraphicFramePr>
        <p:xfrm>
          <a:off x="89918" y="4181327"/>
          <a:ext cx="5728115" cy="711511"/>
        </p:xfrm>
        <a:graphic>
          <a:graphicData uri="http://schemas.openxmlformats.org/drawingml/2006/table">
            <a:tbl>
              <a:tblPr firstRow="1" bandRow="1">
                <a:tableStyleId>{72833802-FEF1-4C79-8D5D-14CF1EAF98D9}</a:tableStyleId>
              </a:tblPr>
              <a:tblGrid>
                <a:gridCol w="3433458">
                  <a:extLst>
                    <a:ext uri="{9D8B030D-6E8A-4147-A177-3AD203B41FA5}">
                      <a16:colId xmlns:a16="http://schemas.microsoft.com/office/drawing/2014/main" val="2163169072"/>
                    </a:ext>
                  </a:extLst>
                </a:gridCol>
                <a:gridCol w="1208015">
                  <a:extLst>
                    <a:ext uri="{9D8B030D-6E8A-4147-A177-3AD203B41FA5}">
                      <a16:colId xmlns:a16="http://schemas.microsoft.com/office/drawing/2014/main" val="258359085"/>
                    </a:ext>
                  </a:extLst>
                </a:gridCol>
                <a:gridCol w="1086642">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adults aged 18–74 with severe mental illness who died due to cardiovascular disease, 2018–20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42164962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BCEE80-D16F-49AD-A4F6-D503527FE992}"/>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Mortality in adults with severe mental illness (SMI)</a:t>
            </a:r>
          </a:p>
        </p:txBody>
      </p:sp>
      <p:sp>
        <p:nvSpPr>
          <p:cNvPr id="9" name="Content Placeholder 3">
            <a:extLst>
              <a:ext uri="{FF2B5EF4-FFF2-40B4-BE49-F238E27FC236}">
                <a16:creationId xmlns:a16="http://schemas.microsoft.com/office/drawing/2014/main" id="{2AEC7567-89E4-4863-94BB-F017F218BE56}"/>
              </a:ext>
            </a:extLst>
          </p:cNvPr>
          <p:cNvSpPr txBox="1">
            <a:spLocks/>
          </p:cNvSpPr>
          <p:nvPr/>
        </p:nvSpPr>
        <p:spPr>
          <a:xfrm>
            <a:off x="89919" y="449862"/>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Premature mortality due to cancer in adults with severe mental illness (SMI)</a:t>
            </a:r>
          </a:p>
        </p:txBody>
      </p:sp>
      <p:sp>
        <p:nvSpPr>
          <p:cNvPr id="11" name="Content Placeholder 3">
            <a:extLst>
              <a:ext uri="{FF2B5EF4-FFF2-40B4-BE49-F238E27FC236}">
                <a16:creationId xmlns:a16="http://schemas.microsoft.com/office/drawing/2014/main" id="{BBF8DCCF-9752-40ED-986D-FF696036DF37}"/>
              </a:ext>
            </a:extLst>
          </p:cNvPr>
          <p:cNvSpPr txBox="1">
            <a:spLocks/>
          </p:cNvSpPr>
          <p:nvPr/>
        </p:nvSpPr>
        <p:spPr>
          <a:xfrm>
            <a:off x="6185373" y="464017"/>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Excess under 75 mortality rate due to cancer in adults with SMI</a:t>
            </a:r>
          </a:p>
        </p:txBody>
      </p:sp>
      <p:sp>
        <p:nvSpPr>
          <p:cNvPr id="8" name="TextBox 7">
            <a:extLst>
              <a:ext uri="{FF2B5EF4-FFF2-40B4-BE49-F238E27FC236}">
                <a16:creationId xmlns:a16="http://schemas.microsoft.com/office/drawing/2014/main" id="{08A92594-691B-4D50-99F5-1846C1BB74BE}"/>
              </a:ext>
            </a:extLst>
          </p:cNvPr>
          <p:cNvSpPr txBox="1"/>
          <p:nvPr/>
        </p:nvSpPr>
        <p:spPr>
          <a:xfrm>
            <a:off x="39260" y="5221839"/>
            <a:ext cx="5721251"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premature mortality rate due to cancer in adults with severe mental illness in Peterborough show a rapid increase since 2015 – 17  for both men and women.</a:t>
            </a:r>
          </a:p>
          <a:p>
            <a:pPr marL="171450" indent="-171450">
              <a:buFont typeface="Arial" panose="020B0604020202020204" pitchFamily="34" charset="0"/>
              <a:buChar char="•"/>
            </a:pPr>
            <a:r>
              <a:rPr lang="en-GB" sz="1200" dirty="0">
                <a:solidFill>
                  <a:schemeClr val="accent1">
                    <a:lumMod val="75000"/>
                  </a:schemeClr>
                </a:solidFill>
              </a:rPr>
              <a:t>In 2018 – 20, the </a:t>
            </a:r>
            <a:r>
              <a:rPr lang="en-GB" sz="1200" dirty="0">
                <a:solidFill>
                  <a:srgbClr val="FF0000"/>
                </a:solidFill>
              </a:rPr>
              <a:t>rates for both men and women in Peterborough are significantly higher than the national rates.</a:t>
            </a:r>
          </a:p>
          <a:p>
            <a:pPr marL="171450" indent="-171450">
              <a:buFont typeface="Arial" panose="020B0604020202020204" pitchFamily="34" charset="0"/>
              <a:buChar char="•"/>
            </a:pPr>
            <a:r>
              <a:rPr lang="en-GB" sz="1200" dirty="0">
                <a:solidFill>
                  <a:schemeClr val="accent1">
                    <a:lumMod val="75000"/>
                  </a:schemeClr>
                </a:solidFill>
              </a:rPr>
              <a:t>The premature mortality rates are </a:t>
            </a:r>
            <a:r>
              <a:rPr lang="en-GB" sz="1200" dirty="0">
                <a:solidFill>
                  <a:srgbClr val="FFC000"/>
                </a:solidFill>
              </a:rPr>
              <a:t>statistically similar to the national averages for men and women in Cambridgeshire </a:t>
            </a:r>
            <a:r>
              <a:rPr lang="en-GB" sz="1200" dirty="0">
                <a:solidFill>
                  <a:schemeClr val="accent1">
                    <a:lumMod val="75000"/>
                  </a:schemeClr>
                </a:solidFill>
              </a:rPr>
              <a:t>in 2018 - 20.</a:t>
            </a:r>
          </a:p>
        </p:txBody>
      </p:sp>
      <p:sp>
        <p:nvSpPr>
          <p:cNvPr id="12" name="TextBox 11">
            <a:extLst>
              <a:ext uri="{FF2B5EF4-FFF2-40B4-BE49-F238E27FC236}">
                <a16:creationId xmlns:a16="http://schemas.microsoft.com/office/drawing/2014/main" id="{45FEA15F-3810-491D-99C9-6A90C9EB0E1C}"/>
              </a:ext>
            </a:extLst>
          </p:cNvPr>
          <p:cNvSpPr txBox="1"/>
          <p:nvPr/>
        </p:nvSpPr>
        <p:spPr>
          <a:xfrm>
            <a:off x="6431489" y="4544407"/>
            <a:ext cx="5424476"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Excess premature mortality rates due to cancer show a rapidly increasing trend for males and females in Peterborough since 2015-17.</a:t>
            </a:r>
          </a:p>
          <a:p>
            <a:pPr marL="171450" indent="-171450">
              <a:buFont typeface="Arial" panose="020B0604020202020204" pitchFamily="34" charset="0"/>
              <a:buChar char="•"/>
            </a:pPr>
            <a:r>
              <a:rPr lang="en-GB" sz="1200" dirty="0">
                <a:solidFill>
                  <a:schemeClr val="accent1">
                    <a:lumMod val="75000"/>
                  </a:schemeClr>
                </a:solidFill>
              </a:rPr>
              <a:t>In 2018 – 20 , the risk of dying prematurely due to cancer for those with SMI was 161.8% higher for females and 160.4% higher for males than for those who do not have SMI in Cambridgeshire. It was 174.2% higher for females and 182.6% higher for males than for those who do not have SMI in Peterborough.</a:t>
            </a:r>
          </a:p>
          <a:p>
            <a:pPr marL="171450" indent="-171450">
              <a:buFont typeface="Arial" panose="020B0604020202020204" pitchFamily="34" charset="0"/>
              <a:buChar char="•"/>
            </a:pPr>
            <a:r>
              <a:rPr lang="en-GB" sz="1200" dirty="0">
                <a:solidFill>
                  <a:schemeClr val="accent1">
                    <a:lumMod val="75000"/>
                  </a:schemeClr>
                </a:solidFill>
              </a:rPr>
              <a:t>The </a:t>
            </a:r>
            <a:r>
              <a:rPr lang="en-GB" sz="1200" dirty="0">
                <a:solidFill>
                  <a:srgbClr val="FFC000"/>
                </a:solidFill>
              </a:rPr>
              <a:t>rates for both men and women in Cambridgeshire and Peterborough are  statistically similar to the national averages </a:t>
            </a:r>
            <a:r>
              <a:rPr lang="en-GB" sz="1200" dirty="0">
                <a:solidFill>
                  <a:schemeClr val="accent1">
                    <a:lumMod val="75000"/>
                  </a:schemeClr>
                </a:solidFill>
              </a:rPr>
              <a:t>for 2018 – 20.</a:t>
            </a:r>
          </a:p>
        </p:txBody>
      </p:sp>
      <p:pic>
        <p:nvPicPr>
          <p:cNvPr id="17" name="Picture 16" descr="MHNA_Chapter-2_comorbidity_files/figure-pptx/cancer%20with%20SMI-1.png">
            <a:extLst>
              <a:ext uri="{FF2B5EF4-FFF2-40B4-BE49-F238E27FC236}">
                <a16:creationId xmlns:a16="http://schemas.microsoft.com/office/drawing/2014/main" id="{EFF41C7D-1B88-F706-1865-BD888BFDCCBD}"/>
              </a:ext>
            </a:extLst>
          </p:cNvPr>
          <p:cNvPicPr>
            <a:picLocks noGrp="1" noChangeAspect="1"/>
          </p:cNvPicPr>
          <p:nvPr/>
        </p:nvPicPr>
        <p:blipFill>
          <a:blip r:embed="rId3"/>
          <a:stretch>
            <a:fillRect/>
          </a:stretch>
        </p:blipFill>
        <p:spPr bwMode="auto">
          <a:xfrm>
            <a:off x="89918" y="890991"/>
            <a:ext cx="5364016" cy="3351495"/>
          </a:xfrm>
          <a:prstGeom prst="rect">
            <a:avLst/>
          </a:prstGeom>
          <a:noFill/>
          <a:ln w="9525">
            <a:noFill/>
            <a:headEnd/>
            <a:tailEnd/>
          </a:ln>
        </p:spPr>
      </p:pic>
      <p:pic>
        <p:nvPicPr>
          <p:cNvPr id="2" name="Picture 1">
            <a:extLst>
              <a:ext uri="{FF2B5EF4-FFF2-40B4-BE49-F238E27FC236}">
                <a16:creationId xmlns:a16="http://schemas.microsoft.com/office/drawing/2014/main" id="{4EBC0D56-E2F6-0A0F-DFC0-1582CF257C7E}"/>
              </a:ext>
            </a:extLst>
          </p:cNvPr>
          <p:cNvPicPr>
            <a:picLocks noChangeAspect="1"/>
          </p:cNvPicPr>
          <p:nvPr/>
        </p:nvPicPr>
        <p:blipFill>
          <a:blip r:embed="rId4"/>
          <a:stretch>
            <a:fillRect/>
          </a:stretch>
        </p:blipFill>
        <p:spPr>
          <a:xfrm>
            <a:off x="6348367" y="890991"/>
            <a:ext cx="5507598" cy="3443748"/>
          </a:xfrm>
          <a:prstGeom prst="rect">
            <a:avLst/>
          </a:prstGeom>
        </p:spPr>
      </p:pic>
      <p:graphicFrame>
        <p:nvGraphicFramePr>
          <p:cNvPr id="3" name="Table 2">
            <a:extLst>
              <a:ext uri="{FF2B5EF4-FFF2-40B4-BE49-F238E27FC236}">
                <a16:creationId xmlns:a16="http://schemas.microsoft.com/office/drawing/2014/main" id="{819A1F06-651C-EE5F-856F-984D72F56C2F}"/>
              </a:ext>
            </a:extLst>
          </p:cNvPr>
          <p:cNvGraphicFramePr>
            <a:graphicFrameLocks noGrp="1"/>
          </p:cNvGraphicFramePr>
          <p:nvPr>
            <p:extLst>
              <p:ext uri="{D42A27DB-BD31-4B8C-83A1-F6EECF244321}">
                <p14:modId xmlns:p14="http://schemas.microsoft.com/office/powerpoint/2010/main" val="1708788603"/>
              </p:ext>
            </p:extLst>
          </p:nvPr>
        </p:nvGraphicFramePr>
        <p:xfrm>
          <a:off x="89918" y="4334739"/>
          <a:ext cx="5728115" cy="711511"/>
        </p:xfrm>
        <a:graphic>
          <a:graphicData uri="http://schemas.openxmlformats.org/drawingml/2006/table">
            <a:tbl>
              <a:tblPr firstRow="1" bandRow="1">
                <a:tableStyleId>{72833802-FEF1-4C79-8D5D-14CF1EAF98D9}</a:tableStyleId>
              </a:tblPr>
              <a:tblGrid>
                <a:gridCol w="3433458">
                  <a:extLst>
                    <a:ext uri="{9D8B030D-6E8A-4147-A177-3AD203B41FA5}">
                      <a16:colId xmlns:a16="http://schemas.microsoft.com/office/drawing/2014/main" val="2163169072"/>
                    </a:ext>
                  </a:extLst>
                </a:gridCol>
                <a:gridCol w="1208015">
                  <a:extLst>
                    <a:ext uri="{9D8B030D-6E8A-4147-A177-3AD203B41FA5}">
                      <a16:colId xmlns:a16="http://schemas.microsoft.com/office/drawing/2014/main" val="258359085"/>
                    </a:ext>
                  </a:extLst>
                </a:gridCol>
                <a:gridCol w="1086642">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adults aged 18–74 with severe mental illness who died due to cancer, 2018–20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20457241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BCEE80-D16F-49AD-A4F6-D503527FE992}"/>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Mortality in adults with severe mental illness (SMI)</a:t>
            </a:r>
          </a:p>
        </p:txBody>
      </p:sp>
      <p:sp>
        <p:nvSpPr>
          <p:cNvPr id="9" name="Content Placeholder 3">
            <a:extLst>
              <a:ext uri="{FF2B5EF4-FFF2-40B4-BE49-F238E27FC236}">
                <a16:creationId xmlns:a16="http://schemas.microsoft.com/office/drawing/2014/main" id="{2AEC7567-89E4-4863-94BB-F017F218BE56}"/>
              </a:ext>
            </a:extLst>
          </p:cNvPr>
          <p:cNvSpPr txBox="1">
            <a:spLocks/>
          </p:cNvSpPr>
          <p:nvPr/>
        </p:nvSpPr>
        <p:spPr>
          <a:xfrm>
            <a:off x="89919" y="389084"/>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Premature mortality due to respiratory disease in adults with severe mental illness (SMI)</a:t>
            </a:r>
          </a:p>
        </p:txBody>
      </p:sp>
      <p:sp>
        <p:nvSpPr>
          <p:cNvPr id="11" name="Content Placeholder 3">
            <a:extLst>
              <a:ext uri="{FF2B5EF4-FFF2-40B4-BE49-F238E27FC236}">
                <a16:creationId xmlns:a16="http://schemas.microsoft.com/office/drawing/2014/main" id="{BBF8DCCF-9752-40ED-986D-FF696036DF37}"/>
              </a:ext>
            </a:extLst>
          </p:cNvPr>
          <p:cNvSpPr txBox="1">
            <a:spLocks/>
          </p:cNvSpPr>
          <p:nvPr/>
        </p:nvSpPr>
        <p:spPr>
          <a:xfrm>
            <a:off x="6185373" y="464017"/>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Excess under 75 mortality rate due to respiratory disease in adults with SMI</a:t>
            </a:r>
          </a:p>
        </p:txBody>
      </p:sp>
      <p:sp>
        <p:nvSpPr>
          <p:cNvPr id="8" name="TextBox 7">
            <a:extLst>
              <a:ext uri="{FF2B5EF4-FFF2-40B4-BE49-F238E27FC236}">
                <a16:creationId xmlns:a16="http://schemas.microsoft.com/office/drawing/2014/main" id="{0F3BD690-06DC-43C8-ACD0-C3C3C46B451B}"/>
              </a:ext>
            </a:extLst>
          </p:cNvPr>
          <p:cNvSpPr txBox="1"/>
          <p:nvPr/>
        </p:nvSpPr>
        <p:spPr>
          <a:xfrm>
            <a:off x="103171" y="5396567"/>
            <a:ext cx="5424476"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premature mortality rate due to respiratory disease in adults with severe mental illness show a varied trend for men and women across Cambridgeshire and Peterborough.</a:t>
            </a:r>
          </a:p>
          <a:p>
            <a:pPr marL="171450" indent="-171450">
              <a:buFont typeface="Arial" panose="020B0604020202020204" pitchFamily="34" charset="0"/>
              <a:buChar char="•"/>
            </a:pPr>
            <a:r>
              <a:rPr lang="en-GB" sz="1200" dirty="0">
                <a:solidFill>
                  <a:schemeClr val="accent1">
                    <a:lumMod val="75000"/>
                  </a:schemeClr>
                </a:solidFill>
              </a:rPr>
              <a:t>The premature mortality rates due to respiratory disease in adults with SMI are </a:t>
            </a:r>
            <a:r>
              <a:rPr lang="en-GB" sz="1200" dirty="0">
                <a:solidFill>
                  <a:srgbClr val="FFC000"/>
                </a:solidFill>
              </a:rPr>
              <a:t>statistically similar to the national rates in Cambridgeshire and Peterborough.</a:t>
            </a:r>
          </a:p>
        </p:txBody>
      </p:sp>
      <p:sp>
        <p:nvSpPr>
          <p:cNvPr id="12" name="TextBox 11">
            <a:extLst>
              <a:ext uri="{FF2B5EF4-FFF2-40B4-BE49-F238E27FC236}">
                <a16:creationId xmlns:a16="http://schemas.microsoft.com/office/drawing/2014/main" id="{560D78DC-C99D-4505-860C-16D8C7A49AE3}"/>
              </a:ext>
            </a:extLst>
          </p:cNvPr>
          <p:cNvSpPr txBox="1"/>
          <p:nvPr/>
        </p:nvSpPr>
        <p:spPr>
          <a:xfrm>
            <a:off x="6431489" y="4639657"/>
            <a:ext cx="5670591" cy="1754326"/>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Cambridgeshire, excess premature mortality rates due to respiratory disease show an overall increase among men and a decrease among women.</a:t>
            </a:r>
          </a:p>
          <a:p>
            <a:pPr marL="171450" indent="-171450">
              <a:buFont typeface="Arial" panose="020B0604020202020204" pitchFamily="34" charset="0"/>
              <a:buChar char="•"/>
            </a:pPr>
            <a:r>
              <a:rPr lang="en-GB" sz="1200" dirty="0">
                <a:solidFill>
                  <a:schemeClr val="accent1">
                    <a:lumMod val="75000"/>
                  </a:schemeClr>
                </a:solidFill>
              </a:rPr>
              <a:t>In Cambridgeshire, the risk of dying prematurely due to respiratory disease for those with SMI was 732.0% higher for females and 906.5% higher for males than for those who do not have SMI in 2018-20. The rate for </a:t>
            </a:r>
            <a:r>
              <a:rPr lang="en-GB" sz="1200" dirty="0">
                <a:solidFill>
                  <a:srgbClr val="FF0000"/>
                </a:solidFill>
              </a:rPr>
              <a:t>men is significantly higher </a:t>
            </a:r>
            <a:r>
              <a:rPr lang="en-GB" sz="1200" dirty="0">
                <a:solidFill>
                  <a:schemeClr val="accent1">
                    <a:lumMod val="75000"/>
                  </a:schemeClr>
                </a:solidFill>
              </a:rPr>
              <a:t>than the  national rate, whereas it is </a:t>
            </a:r>
            <a:r>
              <a:rPr lang="en-GB" sz="1200" dirty="0">
                <a:solidFill>
                  <a:srgbClr val="FFC000"/>
                </a:solidFill>
              </a:rPr>
              <a:t>similar for women</a:t>
            </a:r>
            <a:r>
              <a:rPr lang="en-GB" sz="1200" dirty="0">
                <a:solidFill>
                  <a:schemeClr val="accent1">
                    <a:lumMod val="75000"/>
                  </a:schemeClr>
                </a:solidFill>
              </a:rPr>
              <a:t>.</a:t>
            </a:r>
          </a:p>
          <a:p>
            <a:pPr marL="171450" indent="-171450">
              <a:buFont typeface="Arial" panose="020B0604020202020204" pitchFamily="34" charset="0"/>
              <a:buChar char="•"/>
            </a:pPr>
            <a:r>
              <a:rPr lang="en-GB" sz="1200" dirty="0">
                <a:solidFill>
                  <a:schemeClr val="accent1">
                    <a:lumMod val="75000"/>
                  </a:schemeClr>
                </a:solidFill>
              </a:rPr>
              <a:t>In </a:t>
            </a:r>
            <a:r>
              <a:rPr lang="en-GB" sz="1200" dirty="0">
                <a:solidFill>
                  <a:srgbClr val="FFC000"/>
                </a:solidFill>
              </a:rPr>
              <a:t>Peterborough</a:t>
            </a:r>
            <a:r>
              <a:rPr lang="en-GB" sz="1200" dirty="0">
                <a:solidFill>
                  <a:schemeClr val="accent1">
                    <a:lumMod val="75000"/>
                  </a:schemeClr>
                </a:solidFill>
              </a:rPr>
              <a:t>, the risk of dying prematurely due to respiratory disease for those with SMI was 576.5% higher for females and 437.5% higher for males than for those who do not have SMI in 2018-20, which is statistically </a:t>
            </a:r>
            <a:r>
              <a:rPr lang="en-GB" sz="1200" dirty="0">
                <a:solidFill>
                  <a:srgbClr val="FFC000"/>
                </a:solidFill>
              </a:rPr>
              <a:t>similar to the England averages</a:t>
            </a:r>
            <a:r>
              <a:rPr lang="en-GB" sz="1200" dirty="0">
                <a:solidFill>
                  <a:schemeClr val="accent1">
                    <a:lumMod val="75000"/>
                  </a:schemeClr>
                </a:solidFill>
              </a:rPr>
              <a:t>.</a:t>
            </a:r>
          </a:p>
        </p:txBody>
      </p:sp>
      <p:pic>
        <p:nvPicPr>
          <p:cNvPr id="2" name="Picture 1">
            <a:extLst>
              <a:ext uri="{FF2B5EF4-FFF2-40B4-BE49-F238E27FC236}">
                <a16:creationId xmlns:a16="http://schemas.microsoft.com/office/drawing/2014/main" id="{B5373920-0B3E-09DE-00BA-F8C7D817ECCC}"/>
              </a:ext>
            </a:extLst>
          </p:cNvPr>
          <p:cNvPicPr>
            <a:picLocks noChangeAspect="1"/>
          </p:cNvPicPr>
          <p:nvPr/>
        </p:nvPicPr>
        <p:blipFill>
          <a:blip r:embed="rId3"/>
          <a:stretch>
            <a:fillRect/>
          </a:stretch>
        </p:blipFill>
        <p:spPr>
          <a:xfrm>
            <a:off x="103171" y="935282"/>
            <a:ext cx="5397970" cy="3375201"/>
          </a:xfrm>
          <a:prstGeom prst="rect">
            <a:avLst/>
          </a:prstGeom>
        </p:spPr>
      </p:pic>
      <p:pic>
        <p:nvPicPr>
          <p:cNvPr id="3" name="Picture 2" descr="MHNA_Chapter-2_comorbidity_files/figure-pptx/excess%20respiratory%20disease%20mortality-1.png">
            <a:extLst>
              <a:ext uri="{FF2B5EF4-FFF2-40B4-BE49-F238E27FC236}">
                <a16:creationId xmlns:a16="http://schemas.microsoft.com/office/drawing/2014/main" id="{4BD9AA47-1AA2-E0E2-7FCA-7E14DBFB8068}"/>
              </a:ext>
            </a:extLst>
          </p:cNvPr>
          <p:cNvPicPr>
            <a:picLocks noGrp="1" noChangeAspect="1"/>
          </p:cNvPicPr>
          <p:nvPr/>
        </p:nvPicPr>
        <p:blipFill>
          <a:blip r:embed="rId4"/>
          <a:stretch>
            <a:fillRect/>
          </a:stretch>
        </p:blipFill>
        <p:spPr bwMode="auto">
          <a:xfrm>
            <a:off x="6384699" y="1077894"/>
            <a:ext cx="5518055" cy="3447741"/>
          </a:xfrm>
          <a:prstGeom prst="rect">
            <a:avLst/>
          </a:prstGeom>
          <a:noFill/>
          <a:ln w="9525">
            <a:noFill/>
            <a:headEnd/>
            <a:tailEnd/>
          </a:ln>
        </p:spPr>
      </p:pic>
      <p:graphicFrame>
        <p:nvGraphicFramePr>
          <p:cNvPr id="4" name="Table 3">
            <a:extLst>
              <a:ext uri="{FF2B5EF4-FFF2-40B4-BE49-F238E27FC236}">
                <a16:creationId xmlns:a16="http://schemas.microsoft.com/office/drawing/2014/main" id="{6136D2A3-DBA4-C737-C189-55A49DBF7FEF}"/>
              </a:ext>
            </a:extLst>
          </p:cNvPr>
          <p:cNvGraphicFramePr>
            <a:graphicFrameLocks noGrp="1"/>
          </p:cNvGraphicFramePr>
          <p:nvPr>
            <p:extLst>
              <p:ext uri="{D42A27DB-BD31-4B8C-83A1-F6EECF244321}">
                <p14:modId xmlns:p14="http://schemas.microsoft.com/office/powerpoint/2010/main" val="1110082850"/>
              </p:ext>
            </p:extLst>
          </p:nvPr>
        </p:nvGraphicFramePr>
        <p:xfrm>
          <a:off x="89917" y="4458047"/>
          <a:ext cx="5728115" cy="711511"/>
        </p:xfrm>
        <a:graphic>
          <a:graphicData uri="http://schemas.openxmlformats.org/drawingml/2006/table">
            <a:tbl>
              <a:tblPr firstRow="1" bandRow="1">
                <a:tableStyleId>{72833802-FEF1-4C79-8D5D-14CF1EAF98D9}</a:tableStyleId>
              </a:tblPr>
              <a:tblGrid>
                <a:gridCol w="3433458">
                  <a:extLst>
                    <a:ext uri="{9D8B030D-6E8A-4147-A177-3AD203B41FA5}">
                      <a16:colId xmlns:a16="http://schemas.microsoft.com/office/drawing/2014/main" val="2163169072"/>
                    </a:ext>
                  </a:extLst>
                </a:gridCol>
                <a:gridCol w="1208015">
                  <a:extLst>
                    <a:ext uri="{9D8B030D-6E8A-4147-A177-3AD203B41FA5}">
                      <a16:colId xmlns:a16="http://schemas.microsoft.com/office/drawing/2014/main" val="258359085"/>
                    </a:ext>
                  </a:extLst>
                </a:gridCol>
                <a:gridCol w="1086642">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adults aged 18–74 with severe mental illness who died due to respiratory disease, 2018–20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24153897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BCEE80-D16F-49AD-A4F6-D503527FE992}"/>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Mortality in adults with severe mental illness (SMI)</a:t>
            </a:r>
          </a:p>
        </p:txBody>
      </p:sp>
      <p:sp>
        <p:nvSpPr>
          <p:cNvPr id="9" name="Content Placeholder 3">
            <a:extLst>
              <a:ext uri="{FF2B5EF4-FFF2-40B4-BE49-F238E27FC236}">
                <a16:creationId xmlns:a16="http://schemas.microsoft.com/office/drawing/2014/main" id="{2AEC7567-89E4-4863-94BB-F017F218BE56}"/>
              </a:ext>
            </a:extLst>
          </p:cNvPr>
          <p:cNvSpPr txBox="1">
            <a:spLocks/>
          </p:cNvSpPr>
          <p:nvPr/>
        </p:nvSpPr>
        <p:spPr>
          <a:xfrm>
            <a:off x="89920" y="464017"/>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Premature mortality due to liver disease in adults with severe mental illness (SMI)</a:t>
            </a:r>
          </a:p>
        </p:txBody>
      </p:sp>
      <p:sp>
        <p:nvSpPr>
          <p:cNvPr id="11" name="Content Placeholder 3">
            <a:extLst>
              <a:ext uri="{FF2B5EF4-FFF2-40B4-BE49-F238E27FC236}">
                <a16:creationId xmlns:a16="http://schemas.microsoft.com/office/drawing/2014/main" id="{BBF8DCCF-9752-40ED-986D-FF696036DF37}"/>
              </a:ext>
            </a:extLst>
          </p:cNvPr>
          <p:cNvSpPr txBox="1">
            <a:spLocks/>
          </p:cNvSpPr>
          <p:nvPr/>
        </p:nvSpPr>
        <p:spPr>
          <a:xfrm>
            <a:off x="6185373" y="464017"/>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Excess under 75 mortality rate due to liver disease in adults with SMI</a:t>
            </a:r>
          </a:p>
        </p:txBody>
      </p:sp>
      <p:sp>
        <p:nvSpPr>
          <p:cNvPr id="10" name="TextBox 9">
            <a:extLst>
              <a:ext uri="{FF2B5EF4-FFF2-40B4-BE49-F238E27FC236}">
                <a16:creationId xmlns:a16="http://schemas.microsoft.com/office/drawing/2014/main" id="{08E96A6F-16A9-412E-8FFE-49210BE5B241}"/>
              </a:ext>
            </a:extLst>
          </p:cNvPr>
          <p:cNvSpPr txBox="1"/>
          <p:nvPr/>
        </p:nvSpPr>
        <p:spPr>
          <a:xfrm>
            <a:off x="89918" y="5396567"/>
            <a:ext cx="5424476"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Since 2015-17, the premature mortality rate due to liver disease in adults with severe mental illness in Peterborough has been decreasing, while it has been increasing in Cambridgeshire.</a:t>
            </a:r>
          </a:p>
          <a:p>
            <a:pPr marL="171450" indent="-171450">
              <a:buFont typeface="Arial" panose="020B0604020202020204" pitchFamily="34" charset="0"/>
              <a:buChar char="•"/>
            </a:pPr>
            <a:r>
              <a:rPr lang="en-GB" sz="1200" dirty="0">
                <a:solidFill>
                  <a:schemeClr val="accent1">
                    <a:lumMod val="75000"/>
                  </a:schemeClr>
                </a:solidFill>
              </a:rPr>
              <a:t>The premature mortality rates due to liver disease in adults with SMI are </a:t>
            </a:r>
            <a:r>
              <a:rPr lang="en-GB" sz="1200" dirty="0">
                <a:solidFill>
                  <a:srgbClr val="FFC000"/>
                </a:solidFill>
              </a:rPr>
              <a:t>statistically similar to the national rates in Cambridgeshire and Peterborough.</a:t>
            </a:r>
          </a:p>
        </p:txBody>
      </p:sp>
      <p:sp>
        <p:nvSpPr>
          <p:cNvPr id="13" name="TextBox 12">
            <a:extLst>
              <a:ext uri="{FF2B5EF4-FFF2-40B4-BE49-F238E27FC236}">
                <a16:creationId xmlns:a16="http://schemas.microsoft.com/office/drawing/2014/main" id="{9BAF6C98-13A6-47C5-8B2A-1D2B07EAF878}"/>
              </a:ext>
            </a:extLst>
          </p:cNvPr>
          <p:cNvSpPr txBox="1"/>
          <p:nvPr/>
        </p:nvSpPr>
        <p:spPr>
          <a:xfrm>
            <a:off x="6431489" y="4544407"/>
            <a:ext cx="5424476"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Excess premature mortality rates due to liver disease show an overall increasing trend for Cambridgeshire and Peterborough since 2015-17.</a:t>
            </a:r>
          </a:p>
          <a:p>
            <a:pPr marL="171450" indent="-171450">
              <a:buFont typeface="Arial" panose="020B0604020202020204" pitchFamily="34" charset="0"/>
              <a:buChar char="•"/>
            </a:pPr>
            <a:r>
              <a:rPr lang="en-GB" sz="1200" dirty="0">
                <a:solidFill>
                  <a:schemeClr val="accent1">
                    <a:lumMod val="75000"/>
                  </a:schemeClr>
                </a:solidFill>
              </a:rPr>
              <a:t>In 2018 – 20 , the risk of adults dying prematurely due to liver disease for those with SMI was 940.3% higher than for those who do not have SMI in </a:t>
            </a:r>
            <a:r>
              <a:rPr lang="en-GB" sz="1200" dirty="0">
                <a:solidFill>
                  <a:srgbClr val="FF0000"/>
                </a:solidFill>
              </a:rPr>
              <a:t>Cambridgeshire</a:t>
            </a:r>
            <a:r>
              <a:rPr lang="en-GB" sz="1200" dirty="0">
                <a:solidFill>
                  <a:schemeClr val="accent1">
                    <a:lumMod val="75000"/>
                  </a:schemeClr>
                </a:solidFill>
              </a:rPr>
              <a:t>, which is </a:t>
            </a:r>
            <a:r>
              <a:rPr lang="en-GB" sz="1200" dirty="0">
                <a:solidFill>
                  <a:srgbClr val="FF0000"/>
                </a:solidFill>
              </a:rPr>
              <a:t>significantly higher than the national rate.</a:t>
            </a:r>
          </a:p>
          <a:p>
            <a:pPr marL="171450" indent="-171450">
              <a:buFont typeface="Arial" panose="020B0604020202020204" pitchFamily="34" charset="0"/>
              <a:buChar char="•"/>
            </a:pPr>
            <a:r>
              <a:rPr lang="en-GB" sz="1200" dirty="0">
                <a:solidFill>
                  <a:schemeClr val="accent1">
                    <a:lumMod val="75000"/>
                  </a:schemeClr>
                </a:solidFill>
              </a:rPr>
              <a:t>In Peterborough , it was 394.2% higher than for those who do not have SMI, which is </a:t>
            </a:r>
            <a:r>
              <a:rPr lang="en-GB" sz="1200" dirty="0">
                <a:solidFill>
                  <a:srgbClr val="FFC000"/>
                </a:solidFill>
              </a:rPr>
              <a:t>statistically similar to the national average </a:t>
            </a:r>
            <a:r>
              <a:rPr lang="en-GB" sz="1200" dirty="0">
                <a:solidFill>
                  <a:schemeClr val="accent1">
                    <a:lumMod val="75000"/>
                  </a:schemeClr>
                </a:solidFill>
              </a:rPr>
              <a:t>for 2018 – 20.</a:t>
            </a:r>
          </a:p>
        </p:txBody>
      </p:sp>
      <p:pic>
        <p:nvPicPr>
          <p:cNvPr id="2" name="Picture 1">
            <a:extLst>
              <a:ext uri="{FF2B5EF4-FFF2-40B4-BE49-F238E27FC236}">
                <a16:creationId xmlns:a16="http://schemas.microsoft.com/office/drawing/2014/main" id="{3F851FCB-4487-0EDB-A1DF-8D05013D61C1}"/>
              </a:ext>
            </a:extLst>
          </p:cNvPr>
          <p:cNvPicPr>
            <a:picLocks noChangeAspect="1"/>
          </p:cNvPicPr>
          <p:nvPr/>
        </p:nvPicPr>
        <p:blipFill>
          <a:blip r:embed="rId3"/>
          <a:stretch>
            <a:fillRect/>
          </a:stretch>
        </p:blipFill>
        <p:spPr>
          <a:xfrm>
            <a:off x="227404" y="1031421"/>
            <a:ext cx="5254187" cy="3285297"/>
          </a:xfrm>
          <a:prstGeom prst="rect">
            <a:avLst/>
          </a:prstGeom>
        </p:spPr>
      </p:pic>
      <p:pic>
        <p:nvPicPr>
          <p:cNvPr id="3" name="Picture 2">
            <a:extLst>
              <a:ext uri="{FF2B5EF4-FFF2-40B4-BE49-F238E27FC236}">
                <a16:creationId xmlns:a16="http://schemas.microsoft.com/office/drawing/2014/main" id="{E579333A-2F62-A943-2B86-472AC9B7BB8A}"/>
              </a:ext>
            </a:extLst>
          </p:cNvPr>
          <p:cNvPicPr>
            <a:picLocks noChangeAspect="1"/>
          </p:cNvPicPr>
          <p:nvPr/>
        </p:nvPicPr>
        <p:blipFill>
          <a:blip r:embed="rId4"/>
          <a:stretch>
            <a:fillRect/>
          </a:stretch>
        </p:blipFill>
        <p:spPr>
          <a:xfrm>
            <a:off x="6431489" y="1010290"/>
            <a:ext cx="5321773" cy="3327557"/>
          </a:xfrm>
          <a:prstGeom prst="rect">
            <a:avLst/>
          </a:prstGeom>
        </p:spPr>
      </p:pic>
      <p:graphicFrame>
        <p:nvGraphicFramePr>
          <p:cNvPr id="4" name="Table 3">
            <a:extLst>
              <a:ext uri="{FF2B5EF4-FFF2-40B4-BE49-F238E27FC236}">
                <a16:creationId xmlns:a16="http://schemas.microsoft.com/office/drawing/2014/main" id="{734BC7C7-FA1F-B3CA-7EE3-343765C19D3B}"/>
              </a:ext>
            </a:extLst>
          </p:cNvPr>
          <p:cNvGraphicFramePr>
            <a:graphicFrameLocks noGrp="1"/>
          </p:cNvGraphicFramePr>
          <p:nvPr>
            <p:extLst>
              <p:ext uri="{D42A27DB-BD31-4B8C-83A1-F6EECF244321}">
                <p14:modId xmlns:p14="http://schemas.microsoft.com/office/powerpoint/2010/main" val="3634392796"/>
              </p:ext>
            </p:extLst>
          </p:nvPr>
        </p:nvGraphicFramePr>
        <p:xfrm>
          <a:off x="89917" y="4458047"/>
          <a:ext cx="5728115" cy="711511"/>
        </p:xfrm>
        <a:graphic>
          <a:graphicData uri="http://schemas.openxmlformats.org/drawingml/2006/table">
            <a:tbl>
              <a:tblPr firstRow="1" bandRow="1">
                <a:tableStyleId>{72833802-FEF1-4C79-8D5D-14CF1EAF98D9}</a:tableStyleId>
              </a:tblPr>
              <a:tblGrid>
                <a:gridCol w="3433458">
                  <a:extLst>
                    <a:ext uri="{9D8B030D-6E8A-4147-A177-3AD203B41FA5}">
                      <a16:colId xmlns:a16="http://schemas.microsoft.com/office/drawing/2014/main" val="2163169072"/>
                    </a:ext>
                  </a:extLst>
                </a:gridCol>
                <a:gridCol w="1208015">
                  <a:extLst>
                    <a:ext uri="{9D8B030D-6E8A-4147-A177-3AD203B41FA5}">
                      <a16:colId xmlns:a16="http://schemas.microsoft.com/office/drawing/2014/main" val="258359085"/>
                    </a:ext>
                  </a:extLst>
                </a:gridCol>
                <a:gridCol w="1086642">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adults aged 18–74 with severe mental illness who died due to liver disease, 2018–20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367474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242B4-918C-4600-AA7D-32F3D707808B}"/>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Population by sex and age group, East Cambridgeshire</a:t>
            </a:r>
          </a:p>
        </p:txBody>
      </p:sp>
      <p:pic>
        <p:nvPicPr>
          <p:cNvPr id="5" name="Picture 4">
            <a:extLst>
              <a:ext uri="{FF2B5EF4-FFF2-40B4-BE49-F238E27FC236}">
                <a16:creationId xmlns:a16="http://schemas.microsoft.com/office/drawing/2014/main" id="{0CB60CD6-AB1E-476F-8B75-9842DFA2BEE8}"/>
              </a:ext>
            </a:extLst>
          </p:cNvPr>
          <p:cNvPicPr>
            <a:picLocks noChangeAspect="1"/>
          </p:cNvPicPr>
          <p:nvPr/>
        </p:nvPicPr>
        <p:blipFill rotWithShape="1">
          <a:blip r:embed="rId3"/>
          <a:srcRect l="14590"/>
          <a:stretch/>
        </p:blipFill>
        <p:spPr>
          <a:xfrm>
            <a:off x="89920" y="587775"/>
            <a:ext cx="5754848" cy="3790052"/>
          </a:xfrm>
          <a:prstGeom prst="rect">
            <a:avLst/>
          </a:prstGeom>
        </p:spPr>
      </p:pic>
      <p:sp>
        <p:nvSpPr>
          <p:cNvPr id="11" name="TextBox 10">
            <a:extLst>
              <a:ext uri="{FF2B5EF4-FFF2-40B4-BE49-F238E27FC236}">
                <a16:creationId xmlns:a16="http://schemas.microsoft.com/office/drawing/2014/main" id="{D2FFCCC7-D0F0-47D2-A96A-13C37830BCF7}"/>
              </a:ext>
            </a:extLst>
          </p:cNvPr>
          <p:cNvSpPr txBox="1"/>
          <p:nvPr/>
        </p:nvSpPr>
        <p:spPr>
          <a:xfrm>
            <a:off x="166120" y="4648731"/>
            <a:ext cx="6510905"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key trends for East Cambridgeshire shown in this chart are some very notable population decreases between Census 2011 and 2021, in particular the 0-4 age group and the 20-49 age groups. </a:t>
            </a:r>
          </a:p>
          <a:p>
            <a:pPr marL="171450" indent="-171450">
              <a:buFont typeface="Arial" panose="020B0604020202020204" pitchFamily="34" charset="0"/>
              <a:buChar char="•"/>
            </a:pPr>
            <a:r>
              <a:rPr lang="en-GB" sz="1200" dirty="0">
                <a:solidFill>
                  <a:schemeClr val="accent1">
                    <a:lumMod val="75000"/>
                  </a:schemeClr>
                </a:solidFill>
              </a:rPr>
              <a:t>In contrast, there has been notable growth for the 5-14, 50-59 and 70-79 age groups.</a:t>
            </a:r>
          </a:p>
          <a:p>
            <a:pPr marL="171450" indent="-171450">
              <a:buFont typeface="Arial" panose="020B0604020202020204" pitchFamily="34" charset="0"/>
              <a:buChar char="•"/>
            </a:pPr>
            <a:r>
              <a:rPr lang="en-GB" sz="1200" dirty="0">
                <a:solidFill>
                  <a:schemeClr val="accent1">
                    <a:lumMod val="75000"/>
                  </a:schemeClr>
                </a:solidFill>
              </a:rPr>
              <a:t>The highest percentage of usual residents are among the 35 to 64 year olds.</a:t>
            </a:r>
          </a:p>
          <a:p>
            <a:pPr marL="171450" indent="-171450">
              <a:buFont typeface="Arial" panose="020B0604020202020204" pitchFamily="34" charset="0"/>
              <a:buChar char="•"/>
            </a:pPr>
            <a:r>
              <a:rPr lang="en-GB" sz="1200" dirty="0">
                <a:solidFill>
                  <a:schemeClr val="accent1">
                    <a:lumMod val="75000"/>
                  </a:schemeClr>
                </a:solidFill>
              </a:rPr>
              <a:t>The share of residents aged between 65 and 74 years increased by two percentage points between 2011 and 2021.</a:t>
            </a:r>
          </a:p>
        </p:txBody>
      </p:sp>
      <p:pic>
        <p:nvPicPr>
          <p:cNvPr id="4" name="Picture 3">
            <a:extLst>
              <a:ext uri="{FF2B5EF4-FFF2-40B4-BE49-F238E27FC236}">
                <a16:creationId xmlns:a16="http://schemas.microsoft.com/office/drawing/2014/main" id="{BC143E13-4A13-437C-9A05-8390C3B253E3}"/>
              </a:ext>
            </a:extLst>
          </p:cNvPr>
          <p:cNvPicPr>
            <a:picLocks noChangeAspect="1"/>
          </p:cNvPicPr>
          <p:nvPr/>
        </p:nvPicPr>
        <p:blipFill>
          <a:blip r:embed="rId4"/>
          <a:stretch>
            <a:fillRect/>
          </a:stretch>
        </p:blipFill>
        <p:spPr>
          <a:xfrm>
            <a:off x="7067550" y="484955"/>
            <a:ext cx="4400550" cy="5449119"/>
          </a:xfrm>
          <a:prstGeom prst="rect">
            <a:avLst/>
          </a:prstGeom>
        </p:spPr>
      </p:pic>
    </p:spTree>
    <p:extLst>
      <p:ext uri="{BB962C8B-B14F-4D97-AF65-F5344CB8AC3E}">
        <p14:creationId xmlns:p14="http://schemas.microsoft.com/office/powerpoint/2010/main" val="411154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242B4-918C-4600-AA7D-32F3D707808B}"/>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Population by sex and age group, Fenland</a:t>
            </a:r>
          </a:p>
        </p:txBody>
      </p:sp>
      <p:pic>
        <p:nvPicPr>
          <p:cNvPr id="8" name="Picture 7">
            <a:extLst>
              <a:ext uri="{FF2B5EF4-FFF2-40B4-BE49-F238E27FC236}">
                <a16:creationId xmlns:a16="http://schemas.microsoft.com/office/drawing/2014/main" id="{590618C9-CABE-47F5-BA4B-5A25909CB15D}"/>
              </a:ext>
            </a:extLst>
          </p:cNvPr>
          <p:cNvPicPr>
            <a:picLocks noChangeAspect="1"/>
          </p:cNvPicPr>
          <p:nvPr/>
        </p:nvPicPr>
        <p:blipFill>
          <a:blip r:embed="rId3"/>
          <a:stretch>
            <a:fillRect/>
          </a:stretch>
        </p:blipFill>
        <p:spPr>
          <a:xfrm>
            <a:off x="0" y="502504"/>
            <a:ext cx="6096001" cy="3982769"/>
          </a:xfrm>
          <a:prstGeom prst="rect">
            <a:avLst/>
          </a:prstGeom>
        </p:spPr>
      </p:pic>
      <p:sp>
        <p:nvSpPr>
          <p:cNvPr id="10" name="TextBox 9">
            <a:extLst>
              <a:ext uri="{FF2B5EF4-FFF2-40B4-BE49-F238E27FC236}">
                <a16:creationId xmlns:a16="http://schemas.microsoft.com/office/drawing/2014/main" id="{081ABB76-1A1F-4D8D-97E0-DF37222AD2B3}"/>
              </a:ext>
            </a:extLst>
          </p:cNvPr>
          <p:cNvSpPr txBox="1"/>
          <p:nvPr/>
        </p:nvSpPr>
        <p:spPr>
          <a:xfrm>
            <a:off x="80395" y="4817293"/>
            <a:ext cx="6901430"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key trends for Fenland shown in this chart are some notable population decreases in the 15-24 and 40-49 age groups. </a:t>
            </a:r>
          </a:p>
          <a:p>
            <a:pPr marL="171450" indent="-171450">
              <a:buFont typeface="Arial" panose="020B0604020202020204" pitchFamily="34" charset="0"/>
              <a:buChar char="•"/>
            </a:pPr>
            <a:r>
              <a:rPr lang="en-GB" sz="1200" dirty="0">
                <a:solidFill>
                  <a:schemeClr val="accent1">
                    <a:lumMod val="75000"/>
                  </a:schemeClr>
                </a:solidFill>
              </a:rPr>
              <a:t>In contrast, there has been notable growth for the 5-9, 25-34, 50-59 and 70-79 age groups.</a:t>
            </a:r>
          </a:p>
          <a:p>
            <a:pPr marL="171450" indent="-171450">
              <a:buFont typeface="Arial" panose="020B0604020202020204" pitchFamily="34" charset="0"/>
              <a:buChar char="•"/>
            </a:pPr>
            <a:r>
              <a:rPr lang="en-GB" sz="1200" dirty="0">
                <a:solidFill>
                  <a:schemeClr val="accent1">
                    <a:lumMod val="75000"/>
                  </a:schemeClr>
                </a:solidFill>
              </a:rPr>
              <a:t>The highest percentage of usual residents are among the 50 to 64 year olds (21%).</a:t>
            </a:r>
          </a:p>
          <a:p>
            <a:pPr marL="171450" indent="-171450">
              <a:buFont typeface="Arial" panose="020B0604020202020204" pitchFamily="34" charset="0"/>
              <a:buChar char="•"/>
            </a:pPr>
            <a:endParaRPr lang="en-GB" sz="1200" dirty="0">
              <a:solidFill>
                <a:schemeClr val="accent1">
                  <a:lumMod val="75000"/>
                </a:schemeClr>
              </a:solidFill>
            </a:endParaRPr>
          </a:p>
        </p:txBody>
      </p:sp>
      <p:pic>
        <p:nvPicPr>
          <p:cNvPr id="4" name="Picture 3">
            <a:extLst>
              <a:ext uri="{FF2B5EF4-FFF2-40B4-BE49-F238E27FC236}">
                <a16:creationId xmlns:a16="http://schemas.microsoft.com/office/drawing/2014/main" id="{1F104A6D-74C7-4B7D-A7D9-CEC9675F5F21}"/>
              </a:ext>
            </a:extLst>
          </p:cNvPr>
          <p:cNvPicPr>
            <a:picLocks noChangeAspect="1"/>
          </p:cNvPicPr>
          <p:nvPr/>
        </p:nvPicPr>
        <p:blipFill>
          <a:blip r:embed="rId4"/>
          <a:stretch>
            <a:fillRect/>
          </a:stretch>
        </p:blipFill>
        <p:spPr>
          <a:xfrm>
            <a:off x="7336155" y="502504"/>
            <a:ext cx="4560570" cy="5832442"/>
          </a:xfrm>
          <a:prstGeom prst="rect">
            <a:avLst/>
          </a:prstGeom>
        </p:spPr>
      </p:pic>
    </p:spTree>
    <p:extLst>
      <p:ext uri="{BB962C8B-B14F-4D97-AF65-F5344CB8AC3E}">
        <p14:creationId xmlns:p14="http://schemas.microsoft.com/office/powerpoint/2010/main" val="2290215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242B4-918C-4600-AA7D-32F3D707808B}"/>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Population by sex and age group, Huntingdonshire</a:t>
            </a:r>
          </a:p>
        </p:txBody>
      </p:sp>
      <p:pic>
        <p:nvPicPr>
          <p:cNvPr id="2" name="Picture 1">
            <a:extLst>
              <a:ext uri="{FF2B5EF4-FFF2-40B4-BE49-F238E27FC236}">
                <a16:creationId xmlns:a16="http://schemas.microsoft.com/office/drawing/2014/main" id="{9177A482-685D-4F21-9B43-2698D5FC6860}"/>
              </a:ext>
            </a:extLst>
          </p:cNvPr>
          <p:cNvPicPr>
            <a:picLocks noChangeAspect="1"/>
          </p:cNvPicPr>
          <p:nvPr/>
        </p:nvPicPr>
        <p:blipFill>
          <a:blip r:embed="rId3"/>
          <a:stretch>
            <a:fillRect/>
          </a:stretch>
        </p:blipFill>
        <p:spPr>
          <a:xfrm>
            <a:off x="0" y="530625"/>
            <a:ext cx="6200776" cy="4050007"/>
          </a:xfrm>
          <a:prstGeom prst="rect">
            <a:avLst/>
          </a:prstGeom>
        </p:spPr>
      </p:pic>
      <p:sp>
        <p:nvSpPr>
          <p:cNvPr id="7" name="TextBox 6">
            <a:extLst>
              <a:ext uri="{FF2B5EF4-FFF2-40B4-BE49-F238E27FC236}">
                <a16:creationId xmlns:a16="http://schemas.microsoft.com/office/drawing/2014/main" id="{8099805F-686A-487C-9D44-BBF45C15B972}"/>
              </a:ext>
            </a:extLst>
          </p:cNvPr>
          <p:cNvSpPr txBox="1"/>
          <p:nvPr/>
        </p:nvSpPr>
        <p:spPr>
          <a:xfrm>
            <a:off x="147070" y="4724589"/>
            <a:ext cx="6200776"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key trends for Huntingdonshire shown in this chart are some notable population decreases in the 0-4, 15-24 and 40-49 age groups. </a:t>
            </a:r>
          </a:p>
          <a:p>
            <a:pPr marL="171450" indent="-171450">
              <a:buFont typeface="Arial" panose="020B0604020202020204" pitchFamily="34" charset="0"/>
              <a:buChar char="•"/>
            </a:pPr>
            <a:r>
              <a:rPr lang="en-GB" sz="1200" dirty="0">
                <a:solidFill>
                  <a:schemeClr val="accent1">
                    <a:lumMod val="75000"/>
                  </a:schemeClr>
                </a:solidFill>
              </a:rPr>
              <a:t>In contrast, there has been notable growth for the 25-39, 50-59 and 70-79 age groups.</a:t>
            </a:r>
          </a:p>
          <a:p>
            <a:pPr marL="171450" indent="-171450">
              <a:buFont typeface="Arial" panose="020B0604020202020204" pitchFamily="34" charset="0"/>
              <a:buChar char="•"/>
            </a:pPr>
            <a:r>
              <a:rPr lang="en-GB" sz="1200" dirty="0">
                <a:solidFill>
                  <a:schemeClr val="accent1">
                    <a:lumMod val="75000"/>
                  </a:schemeClr>
                </a:solidFill>
              </a:rPr>
              <a:t>1.9 percentage points increase is seen for 65-74 and 75-84 age groups each between 2011 and 2021.</a:t>
            </a:r>
          </a:p>
        </p:txBody>
      </p:sp>
      <p:pic>
        <p:nvPicPr>
          <p:cNvPr id="5" name="Picture 4">
            <a:extLst>
              <a:ext uri="{FF2B5EF4-FFF2-40B4-BE49-F238E27FC236}">
                <a16:creationId xmlns:a16="http://schemas.microsoft.com/office/drawing/2014/main" id="{0E678729-354B-4840-A20F-F9F210ACAE8C}"/>
              </a:ext>
            </a:extLst>
          </p:cNvPr>
          <p:cNvPicPr>
            <a:picLocks noChangeAspect="1"/>
          </p:cNvPicPr>
          <p:nvPr/>
        </p:nvPicPr>
        <p:blipFill>
          <a:blip r:embed="rId4"/>
          <a:stretch>
            <a:fillRect/>
          </a:stretch>
        </p:blipFill>
        <p:spPr>
          <a:xfrm>
            <a:off x="7244330" y="481811"/>
            <a:ext cx="4461895" cy="5627773"/>
          </a:xfrm>
          <a:prstGeom prst="rect">
            <a:avLst/>
          </a:prstGeom>
        </p:spPr>
      </p:pic>
    </p:spTree>
    <p:extLst>
      <p:ext uri="{BB962C8B-B14F-4D97-AF65-F5344CB8AC3E}">
        <p14:creationId xmlns:p14="http://schemas.microsoft.com/office/powerpoint/2010/main" val="390011787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a0a4445-d8cb-47c0-9e0e-9bb5fa4c8e9f" xsi:nil="true"/>
    <lcf76f155ced4ddcb4097134ff3c332f xmlns="9aff4abe-fb3d-4c82-91fa-d95d4bf3fc8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216CD31AF435469081CB8E3CA55143" ma:contentTypeVersion="17" ma:contentTypeDescription="Create a new document." ma:contentTypeScope="" ma:versionID="af77703fd1bef2c0f95ecf2348553865">
  <xsd:schema xmlns:xsd="http://www.w3.org/2001/XMLSchema" xmlns:xs="http://www.w3.org/2001/XMLSchema" xmlns:p="http://schemas.microsoft.com/office/2006/metadata/properties" xmlns:ns2="9aff4abe-fb3d-4c82-91fa-d95d4bf3fc8d" xmlns:ns3="1a0a4445-d8cb-47c0-9e0e-9bb5fa4c8e9f" targetNamespace="http://schemas.microsoft.com/office/2006/metadata/properties" ma:root="true" ma:fieldsID="d741a8e4db2de092fc46520857b0818a" ns2:_="" ns3:_="">
    <xsd:import namespace="9aff4abe-fb3d-4c82-91fa-d95d4bf3fc8d"/>
    <xsd:import namespace="1a0a4445-d8cb-47c0-9e0e-9bb5fa4c8e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f4abe-fb3d-4c82-91fa-d95d4bf3fc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0a4445-d8cb-47c0-9e0e-9bb5fa4c8e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5a1b0d6-dd3c-4946-95bc-e28da5f5ae04}" ma:internalName="TaxCatchAll" ma:showField="CatchAllData" ma:web="1a0a4445-d8cb-47c0-9e0e-9bb5fa4c8e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2CA93C-BB01-480B-82B2-761E3A12DE91}">
  <ds:schemaRefs>
    <ds:schemaRef ds:uri="http://schemas.microsoft.com/sharepoint/v3/contenttype/forms"/>
  </ds:schemaRefs>
</ds:datastoreItem>
</file>

<file path=customXml/itemProps2.xml><?xml version="1.0" encoding="utf-8"?>
<ds:datastoreItem xmlns:ds="http://schemas.openxmlformats.org/officeDocument/2006/customXml" ds:itemID="{1D126790-590B-4A5A-946F-4AEA30357DDC}">
  <ds:schemaRefs>
    <ds:schemaRef ds:uri="http://schemas.microsoft.com/office/2006/metadata/properties"/>
    <ds:schemaRef ds:uri="http://purl.org/dc/elements/1.1/"/>
    <ds:schemaRef ds:uri="http://www.w3.org/XML/1998/namespace"/>
    <ds:schemaRef ds:uri="http://purl.org/dc/terms/"/>
    <ds:schemaRef ds:uri="http://schemas.microsoft.com/office/2006/documentManagement/types"/>
    <ds:schemaRef ds:uri="http://purl.org/dc/dcmitype/"/>
    <ds:schemaRef ds:uri="9aff4abe-fb3d-4c82-91fa-d95d4bf3fc8d"/>
    <ds:schemaRef ds:uri="http://schemas.microsoft.com/office/infopath/2007/PartnerControls"/>
    <ds:schemaRef ds:uri="http://schemas.openxmlformats.org/package/2006/metadata/core-properties"/>
    <ds:schemaRef ds:uri="1a0a4445-d8cb-47c0-9e0e-9bb5fa4c8e9f"/>
  </ds:schemaRefs>
</ds:datastoreItem>
</file>

<file path=customXml/itemProps3.xml><?xml version="1.0" encoding="utf-8"?>
<ds:datastoreItem xmlns:ds="http://schemas.openxmlformats.org/officeDocument/2006/customXml" ds:itemID="{F2C0E382-620B-4E57-A186-460661D2E5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f4abe-fb3d-4c82-91fa-d95d4bf3fc8d"/>
    <ds:schemaRef ds:uri="1a0a4445-d8cb-47c0-9e0e-9bb5fa4c8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3871</TotalTime>
  <Words>19706</Words>
  <Application>Microsoft Office PowerPoint</Application>
  <PresentationFormat>Widescreen</PresentationFormat>
  <Paragraphs>1199</Paragraphs>
  <Slides>68</Slides>
  <Notes>60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68</vt:i4>
      </vt:variant>
    </vt:vector>
  </HeadingPairs>
  <TitlesOfParts>
    <vt:vector size="75" baseType="lpstr">
      <vt:lpstr>Arial</vt:lpstr>
      <vt:lpstr>Arial</vt:lpstr>
      <vt:lpstr>Calibri</vt:lpstr>
      <vt:lpstr>Calibri Light</vt:lpstr>
      <vt:lpstr>Segoe UI</vt:lpstr>
      <vt:lpstr>Custom Design</vt:lpstr>
      <vt:lpstr>Office Theme</vt:lpstr>
      <vt:lpstr>PowerPoint Presentation</vt:lpstr>
      <vt:lpstr>Table of Contents</vt:lpstr>
      <vt:lpstr>PowerPoint Presentation</vt:lpstr>
      <vt:lpstr>Population Demographics</vt:lpstr>
      <vt:lpstr>Census 2021 provisional population, by ward</vt:lpstr>
      <vt:lpstr>Population by sex and age group, Cambridge</vt:lpstr>
      <vt:lpstr>Population by sex and age group, East Cambridgeshire</vt:lpstr>
      <vt:lpstr>Population by sex and age group, Fenland</vt:lpstr>
      <vt:lpstr>Population by sex and age group, Huntingdonshire</vt:lpstr>
      <vt:lpstr>Population by sex and age group, South Cambridgeshire</vt:lpstr>
      <vt:lpstr>Population by sex and age group, Peterborough</vt:lpstr>
      <vt:lpstr>PowerPoint Presentation</vt:lpstr>
      <vt:lpstr>Percent of population aged 3 years and above by proficiency in English, Census 2021</vt:lpstr>
      <vt:lpstr>PowerPoint Presentation</vt:lpstr>
      <vt:lpstr>PowerPoint Presentation</vt:lpstr>
      <vt:lpstr>PowerPoint Presentation</vt:lpstr>
      <vt:lpstr>Percent of population ages 16 years and over by sexual orientation, Census 2021</vt:lpstr>
      <vt:lpstr>Percent of population ages 16 years and over by gender identity, Census 2021</vt:lpstr>
      <vt:lpstr>Highest level of qualification, Census 2021</vt:lpstr>
      <vt:lpstr>Economic activity status, Census 2011 and 2021</vt:lpstr>
      <vt:lpstr>Economic inactivity by reason, Census 2011 and 2021</vt:lpstr>
      <vt:lpstr>Socio-economic classification, Census 2021</vt:lpstr>
      <vt:lpstr>PowerPoint Presentation</vt:lpstr>
      <vt:lpstr>PowerPoint Presentation</vt:lpstr>
      <vt:lpstr>PowerPoint Presentation</vt:lpstr>
      <vt:lpstr>Proportion of households by occupancy rating for bedrooms, Census 2021</vt:lpstr>
      <vt:lpstr>General Health, Census 2021</vt:lpstr>
      <vt:lpstr>Disability, Census 2021</vt:lpstr>
      <vt:lpstr>Disability, Census 2021</vt:lpstr>
      <vt:lpstr>Unpaid care, Census 2021</vt:lpstr>
      <vt:lpstr>School pupil characteristics, Academic year 2021/22</vt:lpstr>
      <vt:lpstr>Vulnerable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Alcohol and Drug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Smoking and Health Behaviours</vt:lpstr>
      <vt:lpstr>PowerPoint Presentation</vt:lpstr>
      <vt:lpstr>PowerPoint Presentation</vt:lpstr>
      <vt:lpstr>PowerPoint Presentation</vt:lpstr>
      <vt:lpstr>PowerPoint Presentation</vt:lpstr>
      <vt:lpstr>PowerPoint Presentation</vt:lpstr>
      <vt:lpstr>PowerPoint Presentation</vt:lpstr>
      <vt:lpstr>Premature mortality in adults with severe mental illness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
  <TotalTime>401</TotalTime>
  <Words>0</Words>
  <Application>Microsoft Office PowerPoint</Application>
  <PresentationFormat>Widescreen</PresentationFormat>
  <Paragraphs>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Custom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Learning Disabilities Needs Assessment</dc:title>
  <dc:creator>Saranya Palaniswamy</dc:creator>
  <cp:keywords/>
  <cp:lastModifiedBy>Eleanor Tovey</cp:lastModifiedBy>
  <cp:revision>72</cp:revision>
  <dcterms:created xsi:type="dcterms:W3CDTF">2022-11-24T11:44:03Z</dcterms:created>
  <dcterms:modified xsi:type="dcterms:W3CDTF">2025-01-02T10:36:17Z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24-November-2022</vt:lpwstr>
  </property>
  <property fmtid="{D5CDD505-2E9C-101B-9397-08002B2CF9AE}" pid="3" name="output">
    <vt:lpwstr/>
  </property>
  <property fmtid="{D5CDD505-2E9C-101B-9397-08002B2CF9AE}" pid="4" name="subtitle">
    <vt:lpwstr>Chapter 2 - Population Factors</vt:lpwstr>
  </property>
  <property fmtid="{D5CDD505-2E9C-101B-9397-08002B2CF9AE}" pid="5" name="ContentTypeId">
    <vt:lpwstr>0x010100FB216CD31AF435469081CB8E3CA55143</vt:lpwstr>
  </property>
  <property fmtid="{D5CDD505-2E9C-101B-9397-08002B2CF9AE}" pid="6" name="MediaServiceImageTags">
    <vt:lpwstr/>
  </property>
</Properties>
</file>