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E746-376E-A45E-4FA3-0A7DF5063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3DE5C-A3E0-1A23-71B4-165144A8A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C99C-1617-0BE3-650C-13CBC666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8B30-8E2A-4B95-891E-A87170B1FA02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6CFE9-FD87-1409-C8B7-2BA9F175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1845F-2AB2-D84F-87FB-C836C867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437A-FA1A-45B3-83A8-A6ABFCE0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6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9620-7870-D1CE-B2F8-C7D71291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C7A83-AA20-85CC-A62A-892D655C8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9A399-7E3A-53A6-0C8A-EBBFF3AB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8B30-8E2A-4B95-891E-A87170B1FA02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F054C-CC38-A6CC-A887-36779ACA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43093-1C49-C53F-1DFA-23C67AB6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437A-FA1A-45B3-83A8-A6ABFCE0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0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9AA278-1A67-9A0E-5218-FEA60DB55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0423D-2473-A70E-C861-668E63943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6862B-B3CE-C6CB-066E-ECECB600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8B30-8E2A-4B95-891E-A87170B1FA02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598F2-D6BA-FFC2-25D6-AE40008D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23136-1EE1-AE11-982A-079C0CD9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437A-FA1A-45B3-83A8-A6ABFCE0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7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E610F-7D36-D714-7AB1-8C4F90BA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DC8B2-2F0C-AB0E-0068-536756386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0F3C-D236-A97F-EC12-54E6BED6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8B30-8E2A-4B95-891E-A87170B1FA02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3A4EA-C095-1236-EEBB-A228E952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52670-5D38-0348-6D2D-70CFA0A2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437A-FA1A-45B3-83A8-A6ABFCE0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1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0947-A8E2-4D59-9435-271AACC0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16900-F30D-E6B5-7BB0-20EA33516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F35B9-F1BA-1685-022E-5306C71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8B30-8E2A-4B95-891E-A87170B1FA02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16147-4DBD-D7DD-1CC2-298A2AEC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D38F4-3C9C-0D94-5361-0FF05C90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437A-FA1A-45B3-83A8-A6ABFCE0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2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23F2-01AB-9CC1-B9C2-266D06C4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E8572-1C4E-CBE8-D283-F84B6643C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4BD62-93AD-66AC-4785-F2A00A9B1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C961F-AFD6-C2E8-7265-300611AF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8B30-8E2A-4B95-891E-A87170B1FA02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5DDF-B326-C0ED-1C72-DBF2B728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FCFC6-07AC-F359-3C79-A894B272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437A-FA1A-45B3-83A8-A6ABFCE0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1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FB21-1521-BC2C-D4DB-2B5E02F4C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2691D-C3DA-75F7-554D-8E81E6E44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9746D-D647-6C9B-BEB9-B7705D9C1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E47B0-133D-3D01-6630-80E686362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2CF3E-9868-7CB4-9DAA-5EA66FA4E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F559C-C600-DD9E-6A93-8691FE28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8B30-8E2A-4B95-891E-A87170B1FA02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5AA35-3606-6AFE-03F8-6CFBA1CB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BFC76-E80F-8B61-F81F-F8865225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437A-FA1A-45B3-83A8-A6ABFCE0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8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303B-C188-D679-74B4-0CD63411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9A085-95C1-400B-DB03-54E507F8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8B30-8E2A-4B95-891E-A87170B1FA02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26FA8-9413-AB56-F5FC-D438E432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23287-8AF9-EAA0-FEC9-231283CE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437A-FA1A-45B3-83A8-A6ABFCE0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1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78893-6E3B-EEED-C04E-319095BB6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8B30-8E2A-4B95-891E-A87170B1FA02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A5986-3F32-B87D-0046-15A85608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28BBE-8296-5D85-BAC7-E15E1941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437A-FA1A-45B3-83A8-A6ABFCE0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0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C54F-91E5-34A8-A844-DF2A0B61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92C7B-2262-1A9A-02A4-C8DAD5B6C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A6BD1-E754-1FFE-FCFB-353B65B69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53434-24E9-1B9B-0B3D-A3048DC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8B30-8E2A-4B95-891E-A87170B1FA02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0F5F5-E7C3-DD11-3070-23410E73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31F60-096D-0D8B-126D-859E2E6A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437A-FA1A-45B3-83A8-A6ABFCE0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B20F-1175-2085-3658-1E27B1C76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46593-D203-6D0D-5BCA-44A230BB9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9BC6A-CBA3-1B7F-F20D-F65347F2E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2FCD8-AD93-AAA4-F94E-883BCA89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8B30-8E2A-4B95-891E-A87170B1FA02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0717B-38A5-FA16-7FA3-F08912BD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24DAF-5946-4AB8-B9F6-6C470837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437A-FA1A-45B3-83A8-A6ABFCE0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28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04A3D-593D-7504-470D-B3B30C392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D4B04-7D2A-11BD-0443-D6F94D9A8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3DEBA-4FD1-1C73-AA0B-BC253CD8F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8B30-8E2A-4B95-891E-A87170B1FA02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A4063-1E9E-CDD7-A1D3-4ED9EA579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CCA3A-4D17-9A6F-079B-145E383F3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E437A-FA1A-45B3-83A8-A6ABFCE0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5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33F91-77F1-C3D4-B1BF-BE2361A69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4982781" cy="4567137"/>
          </a:xfrm>
        </p:spPr>
        <p:txBody>
          <a:bodyPr>
            <a:normAutofit/>
          </a:bodyPr>
          <a:lstStyle/>
          <a:p>
            <a:pPr algn="l"/>
            <a:r>
              <a:rPr lang="en-GB" sz="4400" dirty="0"/>
              <a:t>Building on your input in Workshop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D59C6-1556-C183-1D93-51E826D16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Autofit/>
          </a:bodyPr>
          <a:lstStyle/>
          <a:p>
            <a:pPr algn="l"/>
            <a:r>
              <a:rPr lang="en-GB" sz="1800" dirty="0"/>
              <a:t>Four paths  towards the sun… </a:t>
            </a:r>
          </a:p>
          <a:p>
            <a:pPr algn="l"/>
            <a:r>
              <a:rPr lang="en-GB" sz="1800" dirty="0"/>
              <a:t>Stuart, Sue, Anne and Octavia</a:t>
            </a:r>
          </a:p>
        </p:txBody>
      </p:sp>
      <p:pic>
        <p:nvPicPr>
          <p:cNvPr id="4" name="Picture 3" descr="A road in a grassy field with a cartoon sun">
            <a:extLst>
              <a:ext uri="{FF2B5EF4-FFF2-40B4-BE49-F238E27FC236}">
                <a16:creationId xmlns:a16="http://schemas.microsoft.com/office/drawing/2014/main" id="{879CE945-BBFE-484F-D26A-FED28E154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r="3963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83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in a grassy field with a cartoon sun">
            <a:extLst>
              <a:ext uri="{FF2B5EF4-FFF2-40B4-BE49-F238E27FC236}">
                <a16:creationId xmlns:a16="http://schemas.microsoft.com/office/drawing/2014/main" id="{E67D7E71-285B-F135-E393-0E3696CDA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88AB99-06A3-37FD-B179-E8A55029A47E}"/>
              </a:ext>
            </a:extLst>
          </p:cNvPr>
          <p:cNvSpPr txBox="1"/>
          <p:nvPr/>
        </p:nvSpPr>
        <p:spPr>
          <a:xfrm rot="20165799">
            <a:off x="90693" y="3339299"/>
            <a:ext cx="4248000" cy="733663"/>
          </a:xfrm>
          <a:prstGeom prst="righ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Path 1</a:t>
            </a:r>
            <a:r>
              <a:rPr lang="en-GB" dirty="0"/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our Network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FB70A-039E-3BC0-2B34-4838D773D521}"/>
              </a:ext>
            </a:extLst>
          </p:cNvPr>
          <p:cNvSpPr txBox="1"/>
          <p:nvPr/>
        </p:nvSpPr>
        <p:spPr>
          <a:xfrm rot="19245772">
            <a:off x="860282" y="4688396"/>
            <a:ext cx="4248000" cy="746019"/>
          </a:xfrm>
          <a:prstGeom prst="righ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Path 2</a:t>
            </a:r>
            <a:r>
              <a:rPr lang="en-GB" dirty="0"/>
              <a:t>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 coproduction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B383A-D520-D3B0-16E8-F728F16D2158}"/>
              </a:ext>
            </a:extLst>
          </p:cNvPr>
          <p:cNvSpPr txBox="1"/>
          <p:nvPr/>
        </p:nvSpPr>
        <p:spPr>
          <a:xfrm rot="2370399">
            <a:off x="5857155" y="4183207"/>
            <a:ext cx="4692215" cy="1334733"/>
          </a:xfrm>
          <a:prstGeom prst="lef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Path 3</a:t>
            </a:r>
            <a:r>
              <a:rPr lang="en-GB" dirty="0"/>
              <a:t>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Consistency around trauma informed approaches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DA008-F31C-6BF6-C1C1-CE2FF1300224}"/>
              </a:ext>
            </a:extLst>
          </p:cNvPr>
          <p:cNvSpPr txBox="1"/>
          <p:nvPr/>
        </p:nvSpPr>
        <p:spPr>
          <a:xfrm rot="1610929">
            <a:off x="6941004" y="2654678"/>
            <a:ext cx="5100258" cy="1334733"/>
          </a:xfrm>
          <a:prstGeom prst="lef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Path 4</a:t>
            </a:r>
            <a:r>
              <a:rPr lang="en-GB" dirty="0"/>
              <a:t>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Explore, design and pilot support systems for staff</a:t>
            </a:r>
          </a:p>
        </p:txBody>
      </p:sp>
    </p:spTree>
    <p:extLst>
      <p:ext uri="{BB962C8B-B14F-4D97-AF65-F5344CB8AC3E}">
        <p14:creationId xmlns:p14="http://schemas.microsoft.com/office/powerpoint/2010/main" val="425462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C71C6-FFAC-4EC2-C3C5-60EA5698ED10}"/>
              </a:ext>
            </a:extLst>
          </p:cNvPr>
          <p:cNvSpPr txBox="1"/>
          <p:nvPr/>
        </p:nvSpPr>
        <p:spPr>
          <a:xfrm>
            <a:off x="0" y="1513379"/>
            <a:ext cx="12192000" cy="3831242"/>
          </a:xfrm>
          <a:prstGeom prst="homePlate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Path 1 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our Network</a:t>
            </a:r>
            <a:endParaRPr lang="en-GB" sz="32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vehicle through which we do the doing! So…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our Network (or whatever we agree to call it) look like?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it operate? (structure/set-up)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its purpose? And how do we approach our purpose?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Co-production and Trauma informed approaches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onsistency and process around TIA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Feedback, staff support and learning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our membership?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1843A-C161-34DB-15A0-1AC9BDDB0CCB}"/>
              </a:ext>
            </a:extLst>
          </p:cNvPr>
          <p:cNvSpPr txBox="1"/>
          <p:nvPr/>
        </p:nvSpPr>
        <p:spPr>
          <a:xfrm>
            <a:off x="11611392" y="634824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Sue </a:t>
            </a:r>
          </a:p>
        </p:txBody>
      </p:sp>
    </p:spTree>
    <p:extLst>
      <p:ext uri="{BB962C8B-B14F-4D97-AF65-F5344CB8AC3E}">
        <p14:creationId xmlns:p14="http://schemas.microsoft.com/office/powerpoint/2010/main" val="302550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2B80EE-E308-3987-D69E-1670A504F9B0}"/>
              </a:ext>
            </a:extLst>
          </p:cNvPr>
          <p:cNvSpPr txBox="1"/>
          <p:nvPr/>
        </p:nvSpPr>
        <p:spPr>
          <a:xfrm>
            <a:off x="0" y="1243818"/>
            <a:ext cx="12192000" cy="3880934"/>
          </a:xfrm>
          <a:prstGeom prst="homePlate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/>
              <a:t>Path 2 Embed coproduction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We believe our work should be informed by collaborative working and lived experience voice. Can we establish via our Network: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What do we mean when we do co-production?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What co-production exists locally and where is there good practice?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What do we need to improve in our system? For example contact points, service user journey mapping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How can co-production support our Network and our trauma informed working?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81176-7404-B10F-811C-9CAFF6915C82}"/>
              </a:ext>
            </a:extLst>
          </p:cNvPr>
          <p:cNvSpPr txBox="1"/>
          <p:nvPr/>
        </p:nvSpPr>
        <p:spPr>
          <a:xfrm>
            <a:off x="11422206" y="640079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Anne</a:t>
            </a:r>
          </a:p>
        </p:txBody>
      </p:sp>
    </p:spTree>
    <p:extLst>
      <p:ext uri="{BB962C8B-B14F-4D97-AF65-F5344CB8AC3E}">
        <p14:creationId xmlns:p14="http://schemas.microsoft.com/office/powerpoint/2010/main" val="402961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203769-8CE7-B5BA-DA14-8AC8B28B521C}"/>
              </a:ext>
            </a:extLst>
          </p:cNvPr>
          <p:cNvSpPr txBox="1"/>
          <p:nvPr/>
        </p:nvSpPr>
        <p:spPr>
          <a:xfrm>
            <a:off x="0" y="1437237"/>
            <a:ext cx="12192000" cy="4378699"/>
          </a:xfrm>
          <a:prstGeom prst="homePlate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/>
              <a:t>Path 3 Consistency around trauma informed approaches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heard from areas developing their local frameworks around trauma informed approaches. Through our network can we establish…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What do we need, to develop consistency around trauma informed approaches?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What is our shared definition of trauma?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What are our principles related to trauma informed approaches e.g. minimum practice standards?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How do we achieve these?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How do monitor improvement, change and journeys?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8EAFC-3800-0C18-D758-7BCC37101A64}"/>
              </a:ext>
            </a:extLst>
          </p:cNvPr>
          <p:cNvSpPr txBox="1"/>
          <p:nvPr/>
        </p:nvSpPr>
        <p:spPr>
          <a:xfrm>
            <a:off x="11204177" y="6384165"/>
            <a:ext cx="88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Octavia</a:t>
            </a:r>
          </a:p>
        </p:txBody>
      </p:sp>
    </p:spTree>
    <p:extLst>
      <p:ext uri="{BB962C8B-B14F-4D97-AF65-F5344CB8AC3E}">
        <p14:creationId xmlns:p14="http://schemas.microsoft.com/office/powerpoint/2010/main" val="114244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DFDABF-DF5F-64C8-6E0C-38ED07208143}"/>
              </a:ext>
            </a:extLst>
          </p:cNvPr>
          <p:cNvSpPr txBox="1"/>
          <p:nvPr/>
        </p:nvSpPr>
        <p:spPr>
          <a:xfrm>
            <a:off x="0" y="544300"/>
            <a:ext cx="12192000" cy="5769400"/>
          </a:xfrm>
          <a:prstGeom prst="homePlate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/>
              <a:t>Path 4 Explore, design and pilot support systems for staff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Network can be brought together to help: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How do we learn and sharing learning?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How do we discuss cases and share good practice, and how that is enabled by the system? What does that look like?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What topics could we benefit learning more about? What are the current training provisions and where are the gaps?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How do we approach the gaps? For example for workforce development, what training standards do we want included: could be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practical skills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training for different parts of the system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diversity and trauma.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50E3B-A6CB-806E-7DAF-E26D462F191B}"/>
              </a:ext>
            </a:extLst>
          </p:cNvPr>
          <p:cNvSpPr txBox="1"/>
          <p:nvPr/>
        </p:nvSpPr>
        <p:spPr>
          <a:xfrm>
            <a:off x="11422206" y="6400799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Stuart</a:t>
            </a:r>
          </a:p>
        </p:txBody>
      </p:sp>
    </p:spTree>
    <p:extLst>
      <p:ext uri="{BB962C8B-B14F-4D97-AF65-F5344CB8AC3E}">
        <p14:creationId xmlns:p14="http://schemas.microsoft.com/office/powerpoint/2010/main" val="122116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in a grassy field with a cartoon sun">
            <a:extLst>
              <a:ext uri="{FF2B5EF4-FFF2-40B4-BE49-F238E27FC236}">
                <a16:creationId xmlns:a16="http://schemas.microsoft.com/office/drawing/2014/main" id="{E67D7E71-285B-F135-E393-0E3696CDA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88AB99-06A3-37FD-B179-E8A55029A47E}"/>
              </a:ext>
            </a:extLst>
          </p:cNvPr>
          <p:cNvSpPr txBox="1"/>
          <p:nvPr/>
        </p:nvSpPr>
        <p:spPr>
          <a:xfrm rot="20165799">
            <a:off x="90693" y="3339299"/>
            <a:ext cx="4248000" cy="733663"/>
          </a:xfrm>
          <a:prstGeom prst="righ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Path 1</a:t>
            </a:r>
            <a:r>
              <a:rPr lang="en-GB" dirty="0"/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our Network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FB70A-039E-3BC0-2B34-4838D773D521}"/>
              </a:ext>
            </a:extLst>
          </p:cNvPr>
          <p:cNvSpPr txBox="1"/>
          <p:nvPr/>
        </p:nvSpPr>
        <p:spPr>
          <a:xfrm rot="19245772">
            <a:off x="860282" y="4688396"/>
            <a:ext cx="4248000" cy="746019"/>
          </a:xfrm>
          <a:prstGeom prst="righ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Path 2</a:t>
            </a:r>
            <a:r>
              <a:rPr lang="en-GB" dirty="0"/>
              <a:t>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 coproduction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B383A-D520-D3B0-16E8-F728F16D2158}"/>
              </a:ext>
            </a:extLst>
          </p:cNvPr>
          <p:cNvSpPr txBox="1"/>
          <p:nvPr/>
        </p:nvSpPr>
        <p:spPr>
          <a:xfrm rot="2370399">
            <a:off x="5857155" y="4183207"/>
            <a:ext cx="4692215" cy="1334733"/>
          </a:xfrm>
          <a:prstGeom prst="lef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Path 3</a:t>
            </a:r>
            <a:r>
              <a:rPr lang="en-GB" dirty="0"/>
              <a:t>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Consistency around Trauma Informed Approaches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DA008-F31C-6BF6-C1C1-CE2FF1300224}"/>
              </a:ext>
            </a:extLst>
          </p:cNvPr>
          <p:cNvSpPr txBox="1"/>
          <p:nvPr/>
        </p:nvSpPr>
        <p:spPr>
          <a:xfrm rot="1610929">
            <a:off x="6941004" y="2654678"/>
            <a:ext cx="5100258" cy="1334733"/>
          </a:xfrm>
          <a:prstGeom prst="lef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Path 4</a:t>
            </a:r>
            <a:r>
              <a:rPr lang="en-GB" dirty="0"/>
              <a:t>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Explore, design and pilot support systems for staff</a:t>
            </a:r>
          </a:p>
        </p:txBody>
      </p:sp>
    </p:spTree>
    <p:extLst>
      <p:ext uri="{BB962C8B-B14F-4D97-AF65-F5344CB8AC3E}">
        <p14:creationId xmlns:p14="http://schemas.microsoft.com/office/powerpoint/2010/main" val="2518938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423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Building on your input in Workshop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on your input in Workshop 1</dc:title>
  <dc:creator>SUE BEECROFT</dc:creator>
  <cp:lastModifiedBy>SUE BEECROFT</cp:lastModifiedBy>
  <cp:revision>3</cp:revision>
  <dcterms:created xsi:type="dcterms:W3CDTF">2023-11-09T11:00:09Z</dcterms:created>
  <dcterms:modified xsi:type="dcterms:W3CDTF">2023-11-09T13:18:10Z</dcterms:modified>
</cp:coreProperties>
</file>