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1A5D88-5CF7-4743-A2C0-B3C1B8927CF7}" v="8" dt="2024-04-29T16:58:54.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71" d="100"/>
          <a:sy n="71" d="100"/>
        </p:scale>
        <p:origin x="235"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FD46E512-70CC-4D64-8AF4-714160F6BB7F}"/>
    <pc:docChg chg="custSel addSld modSld">
      <pc:chgData name="Andrew Robson" userId="3e3e8bde-6bd1-42a6-8cad-f255a48b06db" providerId="ADAL" clId="{FD46E512-70CC-4D64-8AF4-714160F6BB7F}" dt="2024-04-15T15:27:35.579" v="28" actId="14100"/>
      <pc:docMkLst>
        <pc:docMk/>
      </pc:docMkLst>
      <pc:sldChg chg="modSp mod">
        <pc:chgData name="Andrew Robson" userId="3e3e8bde-6bd1-42a6-8cad-f255a48b06db" providerId="ADAL" clId="{FD46E512-70CC-4D64-8AF4-714160F6BB7F}" dt="2024-04-15T15:26:29.340" v="24" actId="20577"/>
        <pc:sldMkLst>
          <pc:docMk/>
          <pc:sldMk cId="7630729" sldId="256"/>
        </pc:sldMkLst>
        <pc:spChg chg="mod">
          <ac:chgData name="Andrew Robson" userId="3e3e8bde-6bd1-42a6-8cad-f255a48b06db" providerId="ADAL" clId="{FD46E512-70CC-4D64-8AF4-714160F6BB7F}" dt="2024-04-15T15:26:29.340" v="24" actId="20577"/>
          <ac:spMkLst>
            <pc:docMk/>
            <pc:sldMk cId="7630729" sldId="256"/>
            <ac:spMk id="12" creationId="{00000000-0000-0000-0000-000000000000}"/>
          </ac:spMkLst>
        </pc:spChg>
      </pc:sldChg>
      <pc:sldChg chg="addSp delSp mod">
        <pc:chgData name="Andrew Robson" userId="3e3e8bde-6bd1-42a6-8cad-f255a48b06db" providerId="ADAL" clId="{FD46E512-70CC-4D64-8AF4-714160F6BB7F}" dt="2024-04-15T15:26:37.852" v="25"/>
        <pc:sldMkLst>
          <pc:docMk/>
          <pc:sldMk cId="0" sldId="257"/>
        </pc:sldMkLst>
        <pc:picChg chg="add">
          <ac:chgData name="Andrew Robson" userId="3e3e8bde-6bd1-42a6-8cad-f255a48b06db" providerId="ADAL" clId="{FD46E512-70CC-4D64-8AF4-714160F6BB7F}" dt="2024-04-15T15:26:37.852" v="25"/>
          <ac:picMkLst>
            <pc:docMk/>
            <pc:sldMk cId="0" sldId="257"/>
            <ac:picMk id="2" creationId="{2DF15E52-4678-325A-4A3C-252F1D8FE2CE}"/>
          </ac:picMkLst>
        </pc:picChg>
        <pc:picChg chg="del">
          <ac:chgData name="Andrew Robson" userId="3e3e8bde-6bd1-42a6-8cad-f255a48b06db" providerId="ADAL" clId="{FD46E512-70CC-4D64-8AF4-714160F6BB7F}" dt="2024-04-15T15:26:16.395" v="1" actId="478"/>
          <ac:picMkLst>
            <pc:docMk/>
            <pc:sldMk cId="0" sldId="257"/>
            <ac:picMk id="3" creationId="{00000000-0000-0000-0000-000000000000}"/>
          </ac:picMkLst>
        </pc:picChg>
      </pc:sldChg>
      <pc:sldChg chg="addSp modSp mod">
        <pc:chgData name="Andrew Robson" userId="3e3e8bde-6bd1-42a6-8cad-f255a48b06db" providerId="ADAL" clId="{FD46E512-70CC-4D64-8AF4-714160F6BB7F}" dt="2024-04-15T15:27:35.579" v="28" actId="14100"/>
        <pc:sldMkLst>
          <pc:docMk/>
          <pc:sldMk cId="0" sldId="259"/>
        </pc:sldMkLst>
        <pc:picChg chg="add mod">
          <ac:chgData name="Andrew Robson" userId="3e3e8bde-6bd1-42a6-8cad-f255a48b06db" providerId="ADAL" clId="{FD46E512-70CC-4D64-8AF4-714160F6BB7F}" dt="2024-04-15T15:27:35.579" v="28" actId="14100"/>
          <ac:picMkLst>
            <pc:docMk/>
            <pc:sldMk cId="0" sldId="259"/>
            <ac:picMk id="5" creationId="{D1B2531A-16A3-5373-B166-ED44B2C3896E}"/>
          </ac:picMkLst>
        </pc:picChg>
      </pc:sldChg>
      <pc:sldChg chg="add">
        <pc:chgData name="Andrew Robson" userId="3e3e8bde-6bd1-42a6-8cad-f255a48b06db" providerId="ADAL" clId="{FD46E512-70CC-4D64-8AF4-714160F6BB7F}" dt="2024-04-15T15:26:13.519" v="0" actId="2890"/>
        <pc:sldMkLst>
          <pc:docMk/>
          <pc:sldMk cId="2588582284" sldId="282"/>
        </pc:sldMkLst>
      </pc:sldChg>
    </pc:docChg>
  </pc:docChgLst>
  <pc:docChgLst>
    <pc:chgData name="Jason Pickman" userId="850e81ea-8756-4b24-a433-94acc79900b5" providerId="ADAL" clId="{AB1A5D88-5CF7-4743-A2C0-B3C1B8927CF7}"/>
    <pc:docChg chg="custSel addSld delSld modSld">
      <pc:chgData name="Jason Pickman" userId="850e81ea-8756-4b24-a433-94acc79900b5" providerId="ADAL" clId="{AB1A5D88-5CF7-4743-A2C0-B3C1B8927CF7}" dt="2024-05-01T15:33:01.064" v="110" actId="47"/>
      <pc:docMkLst>
        <pc:docMk/>
      </pc:docMkLst>
      <pc:sldChg chg="addSp delSp add del mod">
        <pc:chgData name="Jason Pickman" userId="850e81ea-8756-4b24-a433-94acc79900b5" providerId="ADAL" clId="{AB1A5D88-5CF7-4743-A2C0-B3C1B8927CF7}" dt="2024-04-29T16:35:16.215" v="4" actId="47"/>
        <pc:sldMkLst>
          <pc:docMk/>
          <pc:sldMk cId="4216449869" sldId="283"/>
        </pc:sldMkLst>
        <pc:picChg chg="del">
          <ac:chgData name="Jason Pickman" userId="850e81ea-8756-4b24-a433-94acc79900b5" providerId="ADAL" clId="{AB1A5D88-5CF7-4743-A2C0-B3C1B8927CF7}" dt="2024-04-29T16:34:57.866" v="1" actId="478"/>
          <ac:picMkLst>
            <pc:docMk/>
            <pc:sldMk cId="4216449869" sldId="283"/>
            <ac:picMk id="2" creationId="{2DF15E52-4678-325A-4A3C-252F1D8FE2CE}"/>
          </ac:picMkLst>
        </pc:picChg>
        <pc:picChg chg="add del">
          <ac:chgData name="Jason Pickman" userId="850e81ea-8756-4b24-a433-94acc79900b5" providerId="ADAL" clId="{AB1A5D88-5CF7-4743-A2C0-B3C1B8927CF7}" dt="2024-04-29T16:35:13.635" v="3" actId="478"/>
          <ac:picMkLst>
            <pc:docMk/>
            <pc:sldMk cId="4216449869" sldId="283"/>
            <ac:picMk id="5" creationId="{18425D19-A442-D84F-A503-7A28A4CB1EAD}"/>
          </ac:picMkLst>
        </pc:picChg>
      </pc:sldChg>
      <pc:sldChg chg="addSp delSp modSp add del mod">
        <pc:chgData name="Jason Pickman" userId="850e81ea-8756-4b24-a433-94acc79900b5" providerId="ADAL" clId="{AB1A5D88-5CF7-4743-A2C0-B3C1B8927CF7}" dt="2024-05-01T15:33:01.064" v="110" actId="47"/>
        <pc:sldMkLst>
          <pc:docMk/>
          <pc:sldMk cId="4287839904" sldId="306"/>
        </pc:sldMkLst>
        <pc:spChg chg="del">
          <ac:chgData name="Jason Pickman" userId="850e81ea-8756-4b24-a433-94acc79900b5" providerId="ADAL" clId="{AB1A5D88-5CF7-4743-A2C0-B3C1B8927CF7}" dt="2024-04-29T16:44:53.562" v="8" actId="478"/>
          <ac:spMkLst>
            <pc:docMk/>
            <pc:sldMk cId="4287839904" sldId="306"/>
            <ac:spMk id="2" creationId="{45D6BE18-6366-479B-A76A-544C07ADEF3D}"/>
          </ac:spMkLst>
        </pc:spChg>
        <pc:spChg chg="mod">
          <ac:chgData name="Jason Pickman" userId="850e81ea-8756-4b24-a433-94acc79900b5" providerId="ADAL" clId="{AB1A5D88-5CF7-4743-A2C0-B3C1B8927CF7}" dt="2024-04-29T16:48:43.680" v="15" actId="1037"/>
          <ac:spMkLst>
            <pc:docMk/>
            <pc:sldMk cId="4287839904" sldId="306"/>
            <ac:spMk id="5" creationId="{8EA996D9-2D08-B4D8-AB97-871F13CBF991}"/>
          </ac:spMkLst>
        </pc:spChg>
        <pc:spChg chg="add mod">
          <ac:chgData name="Jason Pickman" userId="850e81ea-8756-4b24-a433-94acc79900b5" providerId="ADAL" clId="{AB1A5D88-5CF7-4743-A2C0-B3C1B8927CF7}" dt="2024-04-29T16:58:21.370" v="38" actId="1037"/>
          <ac:spMkLst>
            <pc:docMk/>
            <pc:sldMk cId="4287839904" sldId="306"/>
            <ac:spMk id="7" creationId="{9A855CE4-F580-4C80-859A-8BB19F6514F7}"/>
          </ac:spMkLst>
        </pc:spChg>
        <pc:spChg chg="add mod">
          <ac:chgData name="Jason Pickman" userId="850e81ea-8756-4b24-a433-94acc79900b5" providerId="ADAL" clId="{AB1A5D88-5CF7-4743-A2C0-B3C1B8927CF7}" dt="2024-04-29T16:58:36.978" v="80" actId="20577"/>
          <ac:spMkLst>
            <pc:docMk/>
            <pc:sldMk cId="4287839904" sldId="306"/>
            <ac:spMk id="8" creationId="{DD027992-D6D1-EB1F-3F53-7C980DA7A347}"/>
          </ac:spMkLst>
        </pc:spChg>
        <pc:spChg chg="add mod">
          <ac:chgData name="Jason Pickman" userId="850e81ea-8756-4b24-a433-94acc79900b5" providerId="ADAL" clId="{AB1A5D88-5CF7-4743-A2C0-B3C1B8927CF7}" dt="2024-04-29T16:58:52.874" v="94" actId="20577"/>
          <ac:spMkLst>
            <pc:docMk/>
            <pc:sldMk cId="4287839904" sldId="306"/>
            <ac:spMk id="9" creationId="{B3D3E2BF-3379-4A9B-D6CE-FB552D653CDE}"/>
          </ac:spMkLst>
        </pc:spChg>
        <pc:spChg chg="add mod">
          <ac:chgData name="Jason Pickman" userId="850e81ea-8756-4b24-a433-94acc79900b5" providerId="ADAL" clId="{AB1A5D88-5CF7-4743-A2C0-B3C1B8927CF7}" dt="2024-04-29T16:59:19.802" v="109" actId="20577"/>
          <ac:spMkLst>
            <pc:docMk/>
            <pc:sldMk cId="4287839904" sldId="306"/>
            <ac:spMk id="10" creationId="{FA03BA24-5214-CDAC-4F48-F0F3293F867A}"/>
          </ac:spMkLst>
        </pc:spChg>
        <pc:picChg chg="add mod ord">
          <ac:chgData name="Jason Pickman" userId="850e81ea-8756-4b24-a433-94acc79900b5" providerId="ADAL" clId="{AB1A5D88-5CF7-4743-A2C0-B3C1B8927CF7}" dt="2024-04-29T16:57:17.932" v="16" actId="14100"/>
          <ac:picMkLst>
            <pc:docMk/>
            <pc:sldMk cId="4287839904" sldId="306"/>
            <ac:picMk id="4" creationId="{2CC286C6-F72A-7C49-D13C-88A1DCAA4CEF}"/>
          </ac:picMkLst>
        </pc:picChg>
        <pc:picChg chg="del">
          <ac:chgData name="Jason Pickman" userId="850e81ea-8756-4b24-a433-94acc79900b5" providerId="ADAL" clId="{AB1A5D88-5CF7-4743-A2C0-B3C1B8927CF7}" dt="2024-04-29T16:48:37.757" v="12" actId="478"/>
          <ac:picMkLst>
            <pc:docMk/>
            <pc:sldMk cId="4287839904" sldId="306"/>
            <ac:picMk id="6" creationId="{A5E4E07B-849C-DA7D-735C-D2E1305C4C2B}"/>
          </ac:picMkLst>
        </pc:picChg>
      </pc:sldChg>
      <pc:sldMasterChg chg="delSldLayout">
        <pc:chgData name="Jason Pickman" userId="850e81ea-8756-4b24-a433-94acc79900b5" providerId="ADAL" clId="{AB1A5D88-5CF7-4743-A2C0-B3C1B8927CF7}" dt="2024-05-01T15:33:01.064" v="110" actId="47"/>
        <pc:sldMasterMkLst>
          <pc:docMk/>
          <pc:sldMasterMk cId="1423691093" sldId="2147483660"/>
        </pc:sldMasterMkLst>
        <pc:sldLayoutChg chg="del">
          <pc:chgData name="Jason Pickman" userId="850e81ea-8756-4b24-a433-94acc79900b5" providerId="ADAL" clId="{AB1A5D88-5CF7-4743-A2C0-B3C1B8927CF7}" dt="2024-05-01T15:33:01.064" v="110" actId="47"/>
          <pc:sldLayoutMkLst>
            <pc:docMk/>
            <pc:sldMasterMk cId="1423691093" sldId="2147483660"/>
            <pc:sldLayoutMk cId="901918005"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08BAC-9C8B-4BE1-88F9-F3AD9FDE7D91}"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953F2-8E17-49A3-83B9-37789FF1E03E}" type="slidenum">
              <a:rPr lang="en-GB" smtClean="0"/>
              <a:t>‹#›</a:t>
            </a:fld>
            <a:endParaRPr lang="en-GB"/>
          </a:p>
        </p:txBody>
      </p:sp>
    </p:spTree>
    <p:extLst>
      <p:ext uri="{BB962C8B-B14F-4D97-AF65-F5344CB8AC3E}">
        <p14:creationId xmlns:p14="http://schemas.microsoft.com/office/powerpoint/2010/main" val="4068039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Ives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2022</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St Ives PCN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St Ives PCN by Practice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St Ives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St Ives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St Ives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St Ives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St Ives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Ives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Ives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Ives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587211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Ives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Ives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St Ives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St Ives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St Ives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St Ives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St Ives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Apr'24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Apr'24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St Ives PCN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St Ives PCN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St Ives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St Ives PCN - % by Ethnic Group</a:t>
            </a:r>
            <a:endParaRPr dirty="0"/>
          </a:p>
          <a:p>
            <a:r>
              <a:rPr b="0" dirty="0"/>
              <a:t>No alt text provided</a:t>
            </a:r>
            <a:endParaRPr dirty="0"/>
          </a:p>
          <a:p>
            <a:endParaRPr dirty="0"/>
          </a:p>
          <a:p>
            <a:r>
              <a:rPr b="1" dirty="0"/>
              <a:t>St Ives PCN - % by Ethnic Group (excluding Unknown) - summary</a:t>
            </a:r>
            <a:endParaRPr dirty="0"/>
          </a:p>
          <a:p>
            <a:r>
              <a:rPr b="0" dirty="0"/>
              <a:t>No alt text provided</a:t>
            </a:r>
            <a:endParaRPr dirty="0"/>
          </a:p>
          <a:p>
            <a:endParaRPr dirty="0"/>
          </a:p>
          <a:p>
            <a:r>
              <a:rPr b="1" dirty="0"/>
              <a:t>St Ives PCN - % by Ethnic Group (excluding Unknown) - detail</a:t>
            </a:r>
            <a:endParaRPr dirty="0"/>
          </a:p>
          <a:p>
            <a:r>
              <a:rPr b="0" dirty="0"/>
              <a:t>No alt text provided</a:t>
            </a:r>
            <a:endParaRPr dirty="0"/>
          </a:p>
          <a:p>
            <a:endParaRPr dirty="0"/>
          </a:p>
          <a:p>
            <a:r>
              <a:rPr b="1" dirty="0"/>
              <a:t>St Ives PCN - Unknown % compared with ICS average</a:t>
            </a:r>
            <a:endParaRPr dirty="0"/>
          </a:p>
          <a:p>
            <a:r>
              <a:rPr b="0" dirty="0"/>
              <a:t>No alt text provided</a:t>
            </a:r>
            <a:endParaRPr dirty="0"/>
          </a:p>
          <a:p>
            <a:endParaRPr dirty="0"/>
          </a:p>
          <a:p>
            <a:r>
              <a:rPr b="1" dirty="0"/>
              <a:t>St Ives PCN - Ethnic Minorities % compared with ICS average</a:t>
            </a:r>
            <a:endParaRPr dirty="0"/>
          </a:p>
          <a:p>
            <a:r>
              <a:rPr b="0" dirty="0"/>
              <a:t>No alt text provided</a:t>
            </a:r>
            <a:endParaRPr dirty="0"/>
          </a:p>
          <a:p>
            <a:endParaRPr dirty="0"/>
          </a:p>
          <a:p>
            <a:r>
              <a:rPr b="1" dirty="0"/>
              <a:t>St Ives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5/1/2024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PCN Dashboard Beta Version – St. Ives PCN</a:t>
            </a: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12/04/2024 17:20:04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12/04/2024 15:40:25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St Ives PCN - % by Ethnic Group ,St Ives PCN - % by Ethnic Group (excluding Unknown) - summary ,St Ives PCN - % by Ethnic Group (excluding Unknown) - detail ,St Ives PCN - Unknown % compared with ICS average ,St Ives PCN - Ethnic Minorities % compared with ICS average ,St Ives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Ives PCN by Practice ,slicer ,slicer ,Birth Rates per 1,000 Females for the year 2022 ,St Ives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St Ives PCN -  by register name 2022/23 ,Statistically significantly lower ,Statistically similar ,Statistically significantly higher ,Source: QOF ,actionButton ,actionButton ,actionButton ,St Ives PCN by Practice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St Ives PCN by Practice for the year 2022/23 ,North ABU  ,ICS Total ,Smoking Prevalence by Year ,St Ive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St Ives PCN by Practice for the year 2022/23 ,North ABU  ,ICS Total ,Hypertension Prevalence by Year ,St Ive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St Ives PCN by Practice for the year 2022/23 ,North ABU  ,ICS Total ,Obesity Prevalence by Year ,St Ive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St Ives PCN by Practice for the year 2022/23 ,North ABU  ,ICS Total ,Diabetes mellitus Prevalence by Year ,St Ive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St Ives PCN by Practice for the year 2022/23 ,North ABU  ,ICS Total ,Depression Prevalence by Year ,St Ives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Ives PCN by Practice in 2022/23 ,slicer ,slicer ,A&amp;E Attendances ,slicer ,slicer ,slicer ,DASR per 1,000 - Trends ,North ABU  ,ICS Total ,St Ives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Ives PCN by Practice in 2022/23 ,slicer ,slicer ,Hospital Admissions - Directly Age Standardised Rates (DASR) per 1,000 ,slicer ,slicer ,slicer ,DASR per 1,000 - Trends ,North ABU  ,ICS Total ,St Ive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2" name="Picture 1">
            <a:extLst>
              <a:ext uri="{FF2B5EF4-FFF2-40B4-BE49-F238E27FC236}">
                <a16:creationId xmlns:a16="http://schemas.microsoft.com/office/drawing/2014/main" id="{2DF15E52-4678-325A-4A3C-252F1D8FE2CE}"/>
              </a:ext>
            </a:extLst>
          </p:cNvPr>
          <p:cNvPicPr>
            <a:picLocks noChangeAspect="1"/>
          </p:cNvPicPr>
          <p:nvPr/>
        </p:nvPicPr>
        <p:blipFill>
          <a:blip r:embed="rId3"/>
          <a:stretch>
            <a:fillRect/>
          </a:stretch>
        </p:blipFill>
        <p:spPr>
          <a:xfrm>
            <a:off x="266700" y="377825"/>
            <a:ext cx="11658600" cy="610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Ives PCN by Practice in 2022/23 ,slicer ,slicer ,Hospital Admissions - Directly Age Standardised Rates (DASR) per 1,000 ,slicer ,slicer ,slicer ,DASR per 1,000 - Trends ,North ABU  ,ICS Total ,St Ive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Ives PCN by Practice in 2022/23 ,slicer ,slicer ,Hospital Admissions - Directly Age Standardised Rates (DASR) per 1,000 ,slicer ,slicer ,slicer ,DASR per 1,000 - Trends ,North ABU  ,ICS Total ,St Ive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Ives PCN by Practice in 2022/23 ,slicer ,slicer ,Hospital Admissions - Directly Age Standardised Rates (DASR) per 1,000 ,slicer ,slicer ,slicer ,DASR per 1,000 - Trends ,North ABU  ,ICS Total ,St Ive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t Ives PCN by Practice in 2022/23 ,slicer ,slicer ,Hospital Admissions - Directly Age Standardised Rates (DASR) per 1,000 ,slicer ,slicer ,slicer ,DASR per 1,000 - Trends ,North ABU  ,ICS Total ,St Ives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t Ives PCN by Practice in   - 2023 ,slicer ,DASR per 100,000 - Trends ,slicer ,Mortality - Directly Age Standardised Rates (DASR) per 100,000 ,Statistically significantly higher ,Statistically similar ,Statistically significantly lower ,St Ive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t Ives PCN by Practice in   - 2023 ,slicer ,DASR per 100,000 - Trends ,slicer ,Mortality - Directly Age Standardised Rates (DASR) per 100,000 ,Statistically significantly higher ,Statistically similar ,Statistically significantly lower ,St Ive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t Ives PCN by Practice in   - 2023 ,slicer ,DASR per 100,000 - Trends ,slicer ,Mortality - Directly Age Standardised Rates (DASR) per 100,000 ,Statistically significantly higher ,Statistically similar ,Statistically significantly lower ,St Ive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t Ives PCN by Practice in   - 2023 ,slicer ,DASR per 100,000 - Trends ,slicer ,Mortality - Directly Age Standardised Rates (DASR) per 100,000 ,Statistically significantly higher ,Statistically similar ,Statistically significantly lower ,St Ives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258858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ractice Locations and Registered Patients as at Apr'24 ,Slicer Extract Date ,Registered Patients by Practice as at Apr'24 ,slicer ,North ,St Ives PCN ,ICS Total ,slicer ,PBI_CV_EB3A4088_75C5_4746_9D8B_255A7B7ECD6C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D1B2531A-16A3-5373-B166-ED44B2C3896E}"/>
              </a:ext>
            </a:extLst>
          </p:cNvPr>
          <p:cNvPicPr>
            <a:picLocks noChangeAspect="1"/>
          </p:cNvPicPr>
          <p:nvPr/>
        </p:nvPicPr>
        <p:blipFill>
          <a:blip r:embed="rId5"/>
          <a:stretch>
            <a:fillRect/>
          </a:stretch>
        </p:blipFill>
        <p:spPr>
          <a:xfrm>
            <a:off x="6281900" y="1838805"/>
            <a:ext cx="5700303" cy="49190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All Ages ,slicer ,Select Age ,slicer ,slicer ,Patients in selected age range as % of total by practice: ,Higher ,Similar ,Lower ,lineClusteredColumnComboChart ,lineClusteredColumnComboChart ,St Ives PCN persons, all ages ,ICS ,North ,St Ives PCN ,lineChart ,actionButton ,ABU ,Source: NHS Digital GP Reg Pop ,actionButton ,actionButton ,actionButton ,St Ives PCN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00 - 17 (children) ,slicer ,Select Age ,slicer ,slicer ,clusteredBarChart ,Higher ,Similar ,Lower ,ABU ,ABU ,lineClusteredColumnComboChart ,lineClusteredColumnComboChart ,ABU ,ICS ,North ,St Ives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18 - 64 (working age) ,slicer ,Select Age ,slicer ,slicer ,clusteredBarChart ,Higher ,Similar ,Lower ,ABU ,ABU ,lineClusteredColumnComboChart ,lineClusteredColumnComboChart ,ABU ,ICS ,North ,St Ives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65+ (older people) ,slicer ,Select Age ,slicer ,slicer ,clusteredBarChart ,Higher ,Similar ,Lower ,ABU ,ABU ,lineClusteredColumnComboChart ,lineClusteredColumnComboChart ,ABU ,ICS ,North ,St Ives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ad3bfd54c3f91019521c4b3bbd18d70f">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b9c02ab29ec594dddca56cf7e4b72fef"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7161B7-3E1F-44F6-945F-1B04D0D153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7C662D-7A69-4B5B-B9E4-08634E258F9A}">
  <ds:schemaRefs>
    <ds:schemaRef ds:uri="http://schemas.microsoft.com/office/infopath/2007/PartnerControls"/>
    <ds:schemaRef ds:uri="http://schemas.microsoft.com/office/2006/documentManagement/types"/>
    <ds:schemaRef ds:uri="http://schemas.microsoft.com/office/2006/metadata/properties"/>
    <ds:schemaRef ds:uri="f13cdf73-8515-4377-9b85-8071d18a76e2"/>
    <ds:schemaRef ds:uri="http://www.w3.org/XML/1998/namespace"/>
    <ds:schemaRef ds:uri="http://purl.org/dc/dcmitype/"/>
    <ds:schemaRef ds:uri="http://purl.org/dc/elements/1.1/"/>
    <ds:schemaRef ds:uri="http://purl.org/dc/terms/"/>
    <ds:schemaRef ds:uri="http://schemas.openxmlformats.org/package/2006/metadata/core-properties"/>
    <ds:schemaRef ds:uri="8f0e4762-0647-4515-854e-54c39e301341"/>
  </ds:schemaRefs>
</ds:datastoreItem>
</file>

<file path=customXml/itemProps3.xml><?xml version="1.0" encoding="utf-8"?>
<ds:datastoreItem xmlns:ds="http://schemas.openxmlformats.org/officeDocument/2006/customXml" ds:itemID="{2DE88419-3A6A-43A5-B232-1DAFD47D65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TotalTime>
  <Words>3425</Words>
  <Application>Microsoft Office PowerPoint</Application>
  <PresentationFormat>Widescreen</PresentationFormat>
  <Paragraphs>1494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PCN Dashboard Beta Version – St. Ives PCN</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Jason Pickman</cp:lastModifiedBy>
  <cp:revision>4</cp:revision>
  <dcterms:created xsi:type="dcterms:W3CDTF">2016-09-04T11:54:55Z</dcterms:created>
  <dcterms:modified xsi:type="dcterms:W3CDTF">2024-05-01T15:33:04Z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