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FE000073-DB31-4930-AFE1-6484FB45E534}"/>
    <pc:docChg chg="custSel addSld modSld">
      <pc:chgData name="Andrew Robson" userId="3e3e8bde-6bd1-42a6-8cad-f255a48b06db" providerId="ADAL" clId="{FE000073-DB31-4930-AFE1-6484FB45E534}" dt="2024-04-15T15:09:23.403" v="58" actId="20577"/>
      <pc:docMkLst>
        <pc:docMk/>
      </pc:docMkLst>
      <pc:sldChg chg="modSp mod">
        <pc:chgData name="Andrew Robson" userId="3e3e8bde-6bd1-42a6-8cad-f255a48b06db" providerId="ADAL" clId="{FE000073-DB31-4930-AFE1-6484FB45E534}" dt="2024-04-15T15:09:23.403" v="58" actId="20577"/>
        <pc:sldMkLst>
          <pc:docMk/>
          <pc:sldMk cId="7630729" sldId="256"/>
        </pc:sldMkLst>
        <pc:spChg chg="mod">
          <ac:chgData name="Andrew Robson" userId="3e3e8bde-6bd1-42a6-8cad-f255a48b06db" providerId="ADAL" clId="{FE000073-DB31-4930-AFE1-6484FB45E534}" dt="2024-04-15T15:09:23.403" v="58" actId="20577"/>
          <ac:spMkLst>
            <pc:docMk/>
            <pc:sldMk cId="7630729" sldId="256"/>
            <ac:spMk id="12" creationId="{00000000-0000-0000-0000-000000000000}"/>
          </ac:spMkLst>
        </pc:spChg>
      </pc:sldChg>
      <pc:sldChg chg="addSp delSp mod">
        <pc:chgData name="Andrew Robson" userId="3e3e8bde-6bd1-42a6-8cad-f255a48b06db" providerId="ADAL" clId="{FE000073-DB31-4930-AFE1-6484FB45E534}" dt="2024-04-15T15:07:34.502" v="50"/>
        <pc:sldMkLst>
          <pc:docMk/>
          <pc:sldMk cId="0" sldId="257"/>
        </pc:sldMkLst>
        <pc:picChg chg="add">
          <ac:chgData name="Andrew Robson" userId="3e3e8bde-6bd1-42a6-8cad-f255a48b06db" providerId="ADAL" clId="{FE000073-DB31-4930-AFE1-6484FB45E534}" dt="2024-04-15T15:07:34.502" v="50"/>
          <ac:picMkLst>
            <pc:docMk/>
            <pc:sldMk cId="0" sldId="257"/>
            <ac:picMk id="2" creationId="{A20BC00E-9F23-5C02-14E5-DA585A9EDC7B}"/>
          </ac:picMkLst>
        </pc:picChg>
        <pc:picChg chg="del">
          <ac:chgData name="Andrew Robson" userId="3e3e8bde-6bd1-42a6-8cad-f255a48b06db" providerId="ADAL" clId="{FE000073-DB31-4930-AFE1-6484FB45E534}" dt="2024-04-15T15:06:41.425" v="1" actId="478"/>
          <ac:picMkLst>
            <pc:docMk/>
            <pc:sldMk cId="0" sldId="257"/>
            <ac:picMk id="3" creationId="{00000000-0000-0000-0000-000000000000}"/>
          </ac:picMkLst>
        </pc:picChg>
      </pc:sldChg>
      <pc:sldChg chg="addSp modSp mod">
        <pc:chgData name="Andrew Robson" userId="3e3e8bde-6bd1-42a6-8cad-f255a48b06db" providerId="ADAL" clId="{FE000073-DB31-4930-AFE1-6484FB45E534}" dt="2024-04-15T15:08:50.391" v="53" actId="14100"/>
        <pc:sldMkLst>
          <pc:docMk/>
          <pc:sldMk cId="0" sldId="259"/>
        </pc:sldMkLst>
        <pc:picChg chg="add mod">
          <ac:chgData name="Andrew Robson" userId="3e3e8bde-6bd1-42a6-8cad-f255a48b06db" providerId="ADAL" clId="{FE000073-DB31-4930-AFE1-6484FB45E534}" dt="2024-04-15T15:08:50.391" v="53" actId="14100"/>
          <ac:picMkLst>
            <pc:docMk/>
            <pc:sldMk cId="0" sldId="259"/>
            <ac:picMk id="5" creationId="{B783A9CC-B0EF-335D-6F1E-C5BBAB04EAD5}"/>
          </ac:picMkLst>
        </pc:picChg>
      </pc:sldChg>
      <pc:sldChg chg="add">
        <pc:chgData name="Andrew Robson" userId="3e3e8bde-6bd1-42a6-8cad-f255a48b06db" providerId="ADAL" clId="{FE000073-DB31-4930-AFE1-6484FB45E534}" dt="2024-04-15T15:06:35.366" v="0" actId="2890"/>
        <pc:sldMkLst>
          <pc:docMk/>
          <pc:sldMk cId="48178892"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9F0AA-8231-49F2-A47B-D92D97B63F27}"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51A56-E571-4B07-AD68-C91C34E9E487}" type="slidenum">
              <a:rPr lang="en-GB" smtClean="0"/>
              <a:t>‹#›</a:t>
            </a:fld>
            <a:endParaRPr lang="en-GB"/>
          </a:p>
        </p:txBody>
      </p:sp>
    </p:spTree>
    <p:extLst>
      <p:ext uri="{BB962C8B-B14F-4D97-AF65-F5344CB8AC3E}">
        <p14:creationId xmlns:p14="http://schemas.microsoft.com/office/powerpoint/2010/main" val="253753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Central Thistlemoor and Thorpe Road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Central Thistlemoor and Thorpe Road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Central Thistlemoor and Thorpe Road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Central Thistlemoor and Thorpe Road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Central Thistlemoor and Thorpe Road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Central Thistlemoor and Thorpe Road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Central Thistlemoor and Thorpe Road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134619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Central Thistlemoor and Thorpe Road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Central Thistlemoor and Thorpe Road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Central Thistlemoor and Thorpe Road PCN - % by Ethnic Group</a:t>
            </a:r>
            <a:endParaRPr dirty="0"/>
          </a:p>
          <a:p>
            <a:r>
              <a:rPr b="0" dirty="0"/>
              <a:t>No alt text provided</a:t>
            </a:r>
            <a:endParaRPr dirty="0"/>
          </a:p>
          <a:p>
            <a:endParaRPr dirty="0"/>
          </a:p>
          <a:p>
            <a:r>
              <a:rPr b="1" dirty="0"/>
              <a:t>Central Thistlemoor and Thorpe Road PCN - % by Ethnic Group (excluding Unknown) - summary</a:t>
            </a:r>
            <a:endParaRPr dirty="0"/>
          </a:p>
          <a:p>
            <a:r>
              <a:rPr b="0" dirty="0"/>
              <a:t>No alt text provided</a:t>
            </a:r>
            <a:endParaRPr dirty="0"/>
          </a:p>
          <a:p>
            <a:endParaRPr dirty="0"/>
          </a:p>
          <a:p>
            <a:r>
              <a:rPr b="1" dirty="0"/>
              <a:t>Central Thistlemoor and Thorpe Road PCN - % by Ethnic Group (excluding Unknown) - detail</a:t>
            </a:r>
            <a:endParaRPr dirty="0"/>
          </a:p>
          <a:p>
            <a:r>
              <a:rPr b="0" dirty="0"/>
              <a:t>No alt text provided</a:t>
            </a:r>
            <a:endParaRPr dirty="0"/>
          </a:p>
          <a:p>
            <a:endParaRPr dirty="0"/>
          </a:p>
          <a:p>
            <a:r>
              <a:rPr b="1" dirty="0"/>
              <a:t>Central Thistlemoor and Thorpe Road PCN - Unknown % compared with ICS average</a:t>
            </a:r>
            <a:endParaRPr dirty="0"/>
          </a:p>
          <a:p>
            <a:r>
              <a:rPr b="0" dirty="0"/>
              <a:t>No alt text provided</a:t>
            </a:r>
            <a:endParaRPr dirty="0"/>
          </a:p>
          <a:p>
            <a:endParaRPr dirty="0"/>
          </a:p>
          <a:p>
            <a:r>
              <a:rPr b="1" dirty="0"/>
              <a:t>Central Thistlemoor and Thorpe Road PCN - Ethnic Minorities % compared with ICS average</a:t>
            </a:r>
            <a:endParaRPr dirty="0"/>
          </a:p>
          <a:p>
            <a:r>
              <a:rPr b="0" dirty="0"/>
              <a:t>No alt text provided</a:t>
            </a:r>
            <a:endParaRPr dirty="0"/>
          </a:p>
          <a:p>
            <a:endParaRPr dirty="0"/>
          </a:p>
          <a:p>
            <a:r>
              <a:rPr b="1" dirty="0"/>
              <a:t>Central Thistlemoor and Thorpe Road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9746580"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Central,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Thistlemoor</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and </a:t>
            </a: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Thorpe Road PCN</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15:58:51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entral Thistlemoor and Thorpe Road PCN - % by Ethnic Group ,Central Thistlemoor and Thorpe Road PCN - % by Ethnic Group (excluding Unknown) - summary ,Central Thistlemoor and Thorpe Road PCN - % by Ethnic Group (excluding Unknown) - detail ,Central Thistlemoor and Thorpe Road PCN - Unknown % compared with ICS average ,Central Thistlemoor and Thorpe Road PCN - Ethnic Minorities % compared with ICS average ,Central Thistlemoor and Thorpe Road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slicer ,slicer ,Birth Rates per 1,000 Females for the year 2022 ,Central Thistlemoor and Thorpe Road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Central Thistlemoor and Thorpe Road PCN -  by register name 2022/23 ,Statistically significantly lower ,Statistically similar ,Statistically significantly higher ,Source: QOF ,actionButton ,actionButton ,actionButton ,Central Thistlemoor and Thorpe Road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entral Thistlemoor and Thorpe Road PCN by Practice for the year 2022/23 ,North ABU  ,ICS Total ,Smoking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entral Thistlemoor and Thorpe Road PCN by Practice for the year 2022/23 ,North ABU  ,ICS Total ,Hypertension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entral Thistlemoor and Thorpe Road PCN by Practice for the year 2022/23 ,North ABU  ,ICS Total ,Obesity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entral Thistlemoor and Thorpe Road PCN by Practice for the year 2022/23 ,North ABU  ,ICS Total ,Diabetes mellitus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Central Thistlemoor and Thorpe Road PCN by Practice for the year 2022/23 ,North ABU  ,ICS Total ,Depression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2/23 ,slicer ,slicer ,A&amp;E Attendances ,slicer ,slicer ,slicer ,DASR per 1,000 - Trends ,North ABU  ,ICS Total ,Central Thistlemoor and Thorpe Road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2/23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A20BC00E-9F23-5C02-14E5-DA585A9EDC7B}"/>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2/23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2/23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2/23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2/23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entral Thistlemoor and Thorpe Road PCN by Practice in   - 2023 ,slicer ,DASR per 100,000 - Trends ,slicer ,Mortality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entral Thistlemoor and Thorpe Road PCN by Practice in   - 2023 ,slicer ,DASR per 100,000 - Trends ,slicer ,Mortality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entral Thistlemoor and Thorpe Road PCN by Practice in   - 2023 ,slicer ,DASR per 100,000 - Trends ,slicer ,Mortality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entral Thistlemoor and Thorpe Road PCN by Practice in   - 2023 ,slicer ,DASR per 100,000 - Trends ,slicer ,Mortality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4817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Central Thistlemoor and Thorpe Road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B783A9CC-B0EF-335D-6F1E-C5BBAB04EAD5}"/>
              </a:ext>
            </a:extLst>
          </p:cNvPr>
          <p:cNvPicPr>
            <a:picLocks noChangeAspect="1"/>
          </p:cNvPicPr>
          <p:nvPr/>
        </p:nvPicPr>
        <p:blipFill>
          <a:blip r:embed="rId5"/>
          <a:stretch>
            <a:fillRect/>
          </a:stretch>
        </p:blipFill>
        <p:spPr>
          <a:xfrm>
            <a:off x="6291425" y="1827756"/>
            <a:ext cx="5694726" cy="48936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Central Thistlemoor and Thorpe Road PCN persons, all ages ,ICS ,North ,Central Thistlemoor and Thorpe Road PCN ,lineChart ,actionButton ,ABU ,Source: NHS Digital GP Reg Pop ,actionButton ,actionButton ,actionButton ,Central Thistlemoor and Thorpe Road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Central Thistlemoor and Thorpe Roa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Central Thistlemoor and Thorpe Roa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Central Thistlemoor and Thorpe Roa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ACC058-D7CE-4292-8EA6-E6F4A4AB7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90D25D-011A-4301-BDBF-AA73B24429BC}">
  <ds:schemaRefs>
    <ds:schemaRef ds:uri="http://schemas.microsoft.com/office/2006/documentManagement/types"/>
    <ds:schemaRef ds:uri="f13cdf73-8515-4377-9b85-8071d18a76e2"/>
    <ds:schemaRef ds:uri="http://schemas.microsoft.com/office/infopath/2007/PartnerControls"/>
    <ds:schemaRef ds:uri="http://purl.org/dc/elements/1.1/"/>
    <ds:schemaRef ds:uri="http://schemas.openxmlformats.org/package/2006/metadata/core-properties"/>
    <ds:schemaRef ds:uri="8f0e4762-0647-4515-854e-54c39e301341"/>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AC6B648-07B4-4557-AF7F-E6DA4B146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3569</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Central, Thistlemoor and Thorpe Road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