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80EAB038-6549-493A-8823-DCB7CCCC1BB6}"/>
    <pc:docChg chg="custSel addSld modSld">
      <pc:chgData name="Andrew Robson" userId="3e3e8bde-6bd1-42a6-8cad-f255a48b06db" providerId="ADAL" clId="{80EAB038-6549-493A-8823-DCB7CCCC1BB6}" dt="2024-04-15T15:41:19.208" v="44" actId="14100"/>
      <pc:docMkLst>
        <pc:docMk/>
      </pc:docMkLst>
      <pc:sldChg chg="modSp mod">
        <pc:chgData name="Andrew Robson" userId="3e3e8bde-6bd1-42a6-8cad-f255a48b06db" providerId="ADAL" clId="{80EAB038-6549-493A-8823-DCB7CCCC1BB6}" dt="2024-04-15T15:40:20.160" v="40" actId="14100"/>
        <pc:sldMkLst>
          <pc:docMk/>
          <pc:sldMk cId="7630729" sldId="256"/>
        </pc:sldMkLst>
        <pc:spChg chg="mod">
          <ac:chgData name="Andrew Robson" userId="3e3e8bde-6bd1-42a6-8cad-f255a48b06db" providerId="ADAL" clId="{80EAB038-6549-493A-8823-DCB7CCCC1BB6}" dt="2024-04-15T15:40:20.160" v="40" actId="14100"/>
          <ac:spMkLst>
            <pc:docMk/>
            <pc:sldMk cId="7630729" sldId="256"/>
            <ac:spMk id="12" creationId="{00000000-0000-0000-0000-000000000000}"/>
          </ac:spMkLst>
        </pc:spChg>
      </pc:sldChg>
      <pc:sldChg chg="addSp delSp mod">
        <pc:chgData name="Andrew Robson" userId="3e3e8bde-6bd1-42a6-8cad-f255a48b06db" providerId="ADAL" clId="{80EAB038-6549-493A-8823-DCB7CCCC1BB6}" dt="2024-04-15T15:40:29.675" v="41"/>
        <pc:sldMkLst>
          <pc:docMk/>
          <pc:sldMk cId="0" sldId="257"/>
        </pc:sldMkLst>
        <pc:picChg chg="add">
          <ac:chgData name="Andrew Robson" userId="3e3e8bde-6bd1-42a6-8cad-f255a48b06db" providerId="ADAL" clId="{80EAB038-6549-493A-8823-DCB7CCCC1BB6}" dt="2024-04-15T15:40:29.675" v="41"/>
          <ac:picMkLst>
            <pc:docMk/>
            <pc:sldMk cId="0" sldId="257"/>
            <ac:picMk id="2" creationId="{4B6BC3AD-6A76-217A-A3DA-E8C009EF5FD2}"/>
          </ac:picMkLst>
        </pc:picChg>
        <pc:picChg chg="del">
          <ac:chgData name="Andrew Robson" userId="3e3e8bde-6bd1-42a6-8cad-f255a48b06db" providerId="ADAL" clId="{80EAB038-6549-493A-8823-DCB7CCCC1BB6}" dt="2024-04-15T15:39:19.946" v="1" actId="478"/>
          <ac:picMkLst>
            <pc:docMk/>
            <pc:sldMk cId="0" sldId="257"/>
            <ac:picMk id="3" creationId="{00000000-0000-0000-0000-000000000000}"/>
          </ac:picMkLst>
        </pc:picChg>
      </pc:sldChg>
      <pc:sldChg chg="addSp modSp mod">
        <pc:chgData name="Andrew Robson" userId="3e3e8bde-6bd1-42a6-8cad-f255a48b06db" providerId="ADAL" clId="{80EAB038-6549-493A-8823-DCB7CCCC1BB6}" dt="2024-04-15T15:41:19.208" v="44" actId="14100"/>
        <pc:sldMkLst>
          <pc:docMk/>
          <pc:sldMk cId="0" sldId="259"/>
        </pc:sldMkLst>
        <pc:picChg chg="add mod">
          <ac:chgData name="Andrew Robson" userId="3e3e8bde-6bd1-42a6-8cad-f255a48b06db" providerId="ADAL" clId="{80EAB038-6549-493A-8823-DCB7CCCC1BB6}" dt="2024-04-15T15:41:19.208" v="44" actId="14100"/>
          <ac:picMkLst>
            <pc:docMk/>
            <pc:sldMk cId="0" sldId="259"/>
            <ac:picMk id="5" creationId="{6CC68C24-0431-B1E5-09AB-FF8E4D77C714}"/>
          </ac:picMkLst>
        </pc:picChg>
      </pc:sldChg>
      <pc:sldChg chg="add">
        <pc:chgData name="Andrew Robson" userId="3e3e8bde-6bd1-42a6-8cad-f255a48b06db" providerId="ADAL" clId="{80EAB038-6549-493A-8823-DCB7CCCC1BB6}" dt="2024-04-15T15:39:16.795" v="0" actId="2890"/>
        <pc:sldMkLst>
          <pc:docMk/>
          <pc:sldMk cId="308216152"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42387-9C8F-4E4E-B2C2-EDF1BC3A9036}"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00231-249A-40ED-9EF0-C80BC0B95261}" type="slidenum">
              <a:rPr lang="en-GB" smtClean="0"/>
              <a:t>‹#›</a:t>
            </a:fld>
            <a:endParaRPr lang="en-GB"/>
          </a:p>
        </p:txBody>
      </p:sp>
    </p:spTree>
    <p:extLst>
      <p:ext uri="{BB962C8B-B14F-4D97-AF65-F5344CB8AC3E}">
        <p14:creationId xmlns:p14="http://schemas.microsoft.com/office/powerpoint/2010/main" val="361102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Cambs Northern Villages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Cambs Northern Villages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Cambs Northern Villages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Cambs Northern Villages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Cambs Northern Villages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Cambs Northern Villages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Cambs Northern Villages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Cambs Northern Villages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Cambs Northern Villages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Cambs Northern Villages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Cambs Northern Villages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788874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Cambs Northern Villages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Cambs Northern Villages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Cambs Northern Villages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Cambs Northern Villages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Cambs Northern Villages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Cambs Northern Villages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Cambs Northern Villages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Cambs Northern Villages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Cambs Northern Villages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Cambs Northern Villages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Cambs Northern Villages PCN - % by Ethnic Group</a:t>
            </a:r>
            <a:endParaRPr dirty="0"/>
          </a:p>
          <a:p>
            <a:r>
              <a:rPr b="0" dirty="0"/>
              <a:t>No alt text provided</a:t>
            </a:r>
            <a:endParaRPr dirty="0"/>
          </a:p>
          <a:p>
            <a:endParaRPr dirty="0"/>
          </a:p>
          <a:p>
            <a:r>
              <a:rPr b="1" dirty="0"/>
              <a:t>Cambs Northern Villages PCN - % by Ethnic Group (excluding Unknown) - summary</a:t>
            </a:r>
            <a:endParaRPr dirty="0"/>
          </a:p>
          <a:p>
            <a:r>
              <a:rPr b="0" dirty="0"/>
              <a:t>No alt text provided</a:t>
            </a:r>
            <a:endParaRPr dirty="0"/>
          </a:p>
          <a:p>
            <a:endParaRPr dirty="0"/>
          </a:p>
          <a:p>
            <a:r>
              <a:rPr b="1" dirty="0"/>
              <a:t>Cambs Northern Villages PCN - % by Ethnic Group (excluding Unknown) - detail</a:t>
            </a:r>
            <a:endParaRPr dirty="0"/>
          </a:p>
          <a:p>
            <a:r>
              <a:rPr b="0" dirty="0"/>
              <a:t>No alt text provided</a:t>
            </a:r>
            <a:endParaRPr dirty="0"/>
          </a:p>
          <a:p>
            <a:endParaRPr dirty="0"/>
          </a:p>
          <a:p>
            <a:r>
              <a:rPr b="1" dirty="0"/>
              <a:t>Cambs Northern Villages PCN - Unknown % compared with ICS average</a:t>
            </a:r>
            <a:endParaRPr dirty="0"/>
          </a:p>
          <a:p>
            <a:r>
              <a:rPr b="0" dirty="0"/>
              <a:t>No alt text provided</a:t>
            </a:r>
            <a:endParaRPr dirty="0"/>
          </a:p>
          <a:p>
            <a:endParaRPr dirty="0"/>
          </a:p>
          <a:p>
            <a:r>
              <a:rPr b="1" dirty="0"/>
              <a:t>Cambs Northern Villages PCN - Ethnic Minorities % compared with ICS average</a:t>
            </a:r>
            <a:endParaRPr dirty="0"/>
          </a:p>
          <a:p>
            <a:r>
              <a:rPr b="0" dirty="0"/>
              <a:t>No alt text provided</a:t>
            </a:r>
            <a:endParaRPr dirty="0"/>
          </a:p>
          <a:p>
            <a:endParaRPr dirty="0"/>
          </a:p>
          <a:p>
            <a:r>
              <a:rPr b="1" dirty="0"/>
              <a:t>Cambs Northern Villages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820278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Cambs Northern Villages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17:39:47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Cambs Northern Villages PCN - % by Ethnic Group ,Cambs Northern Villages PCN - % by Ethnic Group (excluding Unknown) - summary ,Cambs Northern Villages PCN - % by Ethnic Group (excluding Unknown) - detail ,Cambs Northern Villages PCN - Unknown % compared with ICS average ,Cambs Northern Villages PCN - Ethnic Minorities % compared with ICS average ,Cambs Northern Villages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s Northern Villages PCN by Practice ,slicer ,slicer ,Birth Rates per 1,000 Females for the year 2022 ,Cambs Northern Villages PCN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Cambs Northern Villages PCN -  by register name 2022/23 ,Statistically significantly lower ,Statistically similar ,Statistically significantly higher ,Source: QOF ,actionButton ,actionButton ,actionButton ,Cambs Northern Villages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Cambs Northern Villages PCN by Practice for the year 2022/23 ,South ABU  ,ICS Total ,Smoking Prevalence by Year ,Cambs Northern Villag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Cambs Northern Villages PCN by Practice for the year 2022/23 ,South ABU  ,ICS Total ,Hypertension Prevalence by Year ,Cambs Northern Villag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Cambs Northern Villages PCN by Practice for the year 2022/23 ,South ABU  ,ICS Total ,Obesity Prevalence by Year ,Cambs Northern Villag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Cambs Northern Villages PCN by Practice for the year 2022/23 ,South ABU  ,ICS Total ,Diabetes mellitus Prevalence by Year ,Cambs Northern Villag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Cambs Northern Villages PCN by Practice for the year 2022/23 ,South ABU  ,ICS Total ,Depression Prevalence by Year ,Cambs Northern Villag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s Northern Villages PCN by Practice in 2022/23 ,slicer ,slicer ,A&amp;E Attendances ,slicer ,slicer ,slicer ,DASR per 1,000 - Trends ,South ABU  ,ICS Total ,Cambs Northern Villages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s Northern Villages PCN by Practice in 2022/23 ,slicer ,slicer ,Hospital Admissions - Directly Age Standardised Rates (DASR) per 1,000 ,slicer ,slicer ,slicer ,DASR per 1,000 - Trends ,South ABU  ,ICS Total ,Cambs Northern Villag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4B6BC3AD-6A76-217A-A3DA-E8C009EF5FD2}"/>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s Northern Villages PCN by Practice in 2022/23 ,slicer ,slicer ,Hospital Admissions - Directly Age Standardised Rates (DASR) per 1,000 ,slicer ,slicer ,slicer ,DASR per 1,000 - Trends ,South ABU  ,ICS Total ,Cambs Northern Villag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s Northern Villages PCN by Practice in 2022/23 ,slicer ,slicer ,Hospital Admissions - Directly Age Standardised Rates (DASR) per 1,000 ,slicer ,slicer ,slicer ,DASR per 1,000 - Trends ,South ABU  ,ICS Total ,Cambs Northern Villag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s Northern Villages PCN by Practice in 2022/23 ,slicer ,slicer ,Hospital Admissions - Directly Age Standardised Rates (DASR) per 1,000 ,slicer ,slicer ,slicer ,DASR per 1,000 - Trends ,South ABU  ,ICS Total ,Cambs Northern Villag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s Northern Villages PCN by Practice in 2022/23 ,slicer ,slicer ,Hospital Admissions - Directly Age Standardised Rates (DASR) per 1,000 ,slicer ,slicer ,slicer ,DASR per 1,000 - Trends ,South ABU  ,ICS Total ,Cambs Northern Villag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ambs Northern Villages PCN by Practice in   - 2023 ,slicer ,DASR per 100,000 - Trends ,slicer ,Mortality - Directly Age Standardised Rates (DASR) per 100,000 ,Statistically significantly higher ,Statistically similar ,Statistically significantly lower ,Cambs Northern Villages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ambs Northern Villages PCN by Practice in   - 2023 ,slicer ,DASR per 100,000 - Trends ,slicer ,Mortality - Directly Age Standardised Rates (DASR) per 100,000 ,Statistically significantly higher ,Statistically similar ,Statistically significantly lower ,Cambs Northern Villages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ambs Northern Villages PCN by Practice in   - 2023 ,slicer ,DASR per 100,000 - Trends ,slicer ,Mortality - Directly Age Standardised Rates (DASR) per 100,000 ,Statistically significantly higher ,Statistically similar ,Statistically significantly lower ,Cambs Northern Villages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ambs Northern Villages PCN by Practice in   - 2023 ,slicer ,DASR per 100,000 - Trends ,slicer ,Mortality - Directly Age Standardised Rates (DASR) per 100,000 ,Statistically significantly higher ,Statistically similar ,Statistically significantly lower ,Cambs Northern Villages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30821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South ,Cambs Northern Villages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6CC68C24-0431-B1E5-09AB-FF8E4D77C714}"/>
              </a:ext>
            </a:extLst>
          </p:cNvPr>
          <p:cNvPicPr>
            <a:picLocks noChangeAspect="1"/>
          </p:cNvPicPr>
          <p:nvPr/>
        </p:nvPicPr>
        <p:blipFill>
          <a:blip r:embed="rId5"/>
          <a:stretch>
            <a:fillRect/>
          </a:stretch>
        </p:blipFill>
        <p:spPr>
          <a:xfrm>
            <a:off x="6329400" y="1844330"/>
            <a:ext cx="5646013" cy="49008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Cambs Northern Villages PCN persons, all ages ,ICS ,South ,Cambs Northern Villages PCN ,lineChart ,actionButton ,ABU ,Source: NHS Digital GP Reg Pop ,actionButton ,actionButton ,actionButton ,Cambs Northern Villages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South ,Cambs Northern Villages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South ,Cambs Northern Villages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South ,Cambs Northern Villages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4120F-1442-44B4-A9C8-999596A2E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925F18-1436-4B14-96A9-F2572C9A4CF3}">
  <ds:schemaRefs>
    <ds:schemaRef ds:uri="http://purl.org/dc/dcmitype/"/>
    <ds:schemaRef ds:uri="http://purl.org/dc/elements/1.1/"/>
    <ds:schemaRef ds:uri="f13cdf73-8515-4377-9b85-8071d18a76e2"/>
    <ds:schemaRef ds:uri="http://www.w3.org/XML/1998/namespac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f0e4762-0647-4515-854e-54c39e301341"/>
  </ds:schemaRefs>
</ds:datastoreItem>
</file>

<file path=customXml/itemProps3.xml><?xml version="1.0" encoding="utf-8"?>
<ds:datastoreItem xmlns:ds="http://schemas.openxmlformats.org/officeDocument/2006/customXml" ds:itemID="{25464BC4-A81E-4281-87B5-1A72584E23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TotalTime>
  <Words>3472</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Cambs Northern Villages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