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2"/>
  </p:notesMasterIdLst>
  <p:handoutMasterIdLst>
    <p:handoutMasterId r:id="rId23"/>
  </p:handoutMasterIdLst>
  <p:sldIdLst>
    <p:sldId id="350" r:id="rId5"/>
    <p:sldId id="364" r:id="rId6"/>
    <p:sldId id="367" r:id="rId7"/>
    <p:sldId id="353" r:id="rId8"/>
    <p:sldId id="368" r:id="rId9"/>
    <p:sldId id="369" r:id="rId10"/>
    <p:sldId id="366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93EBB-8E39-4179-B993-504C93AF5105}" v="29" dt="2023-11-02T21:01:00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750" autoAdjust="0"/>
  </p:normalViewPr>
  <p:slideViewPr>
    <p:cSldViewPr snapToGrid="0">
      <p:cViewPr varScale="1">
        <p:scale>
          <a:sx n="96" d="100"/>
          <a:sy n="96" d="100"/>
        </p:scale>
        <p:origin x="11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Collen" userId="2b27445d-6dea-43c6-8270-f305947590c0" providerId="ADAL" clId="{37B93EBB-8E39-4179-B993-504C93AF5105}"/>
    <pc:docChg chg="undo custSel addSld delSld modSld sldOrd">
      <pc:chgData name="Jon Collen" userId="2b27445d-6dea-43c6-8270-f305947590c0" providerId="ADAL" clId="{37B93EBB-8E39-4179-B993-504C93AF5105}" dt="2023-11-02T21:13:22.775" v="4782" actId="20577"/>
      <pc:docMkLst>
        <pc:docMk/>
      </pc:docMkLst>
      <pc:sldChg chg="del">
        <pc:chgData name="Jon Collen" userId="2b27445d-6dea-43c6-8270-f305947590c0" providerId="ADAL" clId="{37B93EBB-8E39-4179-B993-504C93AF5105}" dt="2023-11-02T19:23:22.054" v="112" actId="2696"/>
        <pc:sldMkLst>
          <pc:docMk/>
          <pc:sldMk cId="2105465797" sldId="334"/>
        </pc:sldMkLst>
      </pc:sldChg>
      <pc:sldChg chg="del">
        <pc:chgData name="Jon Collen" userId="2b27445d-6dea-43c6-8270-f305947590c0" providerId="ADAL" clId="{37B93EBB-8E39-4179-B993-504C93AF5105}" dt="2023-11-02T19:21:43.222" v="0" actId="2696"/>
        <pc:sldMkLst>
          <pc:docMk/>
          <pc:sldMk cId="2336677316" sldId="343"/>
        </pc:sldMkLst>
      </pc:sldChg>
      <pc:sldChg chg="addSp delSp modSp mod">
        <pc:chgData name="Jon Collen" userId="2b27445d-6dea-43c6-8270-f305947590c0" providerId="ADAL" clId="{37B93EBB-8E39-4179-B993-504C93AF5105}" dt="2023-11-02T20:32:40.462" v="2537" actId="255"/>
        <pc:sldMkLst>
          <pc:docMk/>
          <pc:sldMk cId="2960950710" sldId="350"/>
        </pc:sldMkLst>
        <pc:spChg chg="mod">
          <ac:chgData name="Jon Collen" userId="2b27445d-6dea-43c6-8270-f305947590c0" providerId="ADAL" clId="{37B93EBB-8E39-4179-B993-504C93AF5105}" dt="2023-11-02T19:22:33.873" v="36" actId="20577"/>
          <ac:spMkLst>
            <pc:docMk/>
            <pc:sldMk cId="2960950710" sldId="350"/>
            <ac:spMk id="2" creationId="{293E168C-8042-5B4E-A5A4-A5BF693AE2D6}"/>
          </ac:spMkLst>
        </pc:spChg>
        <pc:spChg chg="del mod">
          <ac:chgData name="Jon Collen" userId="2b27445d-6dea-43c6-8270-f305947590c0" providerId="ADAL" clId="{37B93EBB-8E39-4179-B993-504C93AF5105}" dt="2023-11-02T19:22:00.015" v="5" actId="478"/>
          <ac:spMkLst>
            <pc:docMk/>
            <pc:sldMk cId="2960950710" sldId="350"/>
            <ac:spMk id="3" creationId="{F18E61D8-31A3-2D45-8E25-CBE846E26E1C}"/>
          </ac:spMkLst>
        </pc:spChg>
        <pc:spChg chg="add mod">
          <ac:chgData name="Jon Collen" userId="2b27445d-6dea-43c6-8270-f305947590c0" providerId="ADAL" clId="{37B93EBB-8E39-4179-B993-504C93AF5105}" dt="2023-11-02T20:32:40.462" v="2537" actId="255"/>
          <ac:spMkLst>
            <pc:docMk/>
            <pc:sldMk cId="2960950710" sldId="350"/>
            <ac:spMk id="5" creationId="{F6B64EAD-B5AD-0B91-7F8A-6D8950BEC652}"/>
          </ac:spMkLst>
        </pc:spChg>
      </pc:sldChg>
      <pc:sldChg chg="modSp del mod">
        <pc:chgData name="Jon Collen" userId="2b27445d-6dea-43c6-8270-f305947590c0" providerId="ADAL" clId="{37B93EBB-8E39-4179-B993-504C93AF5105}" dt="2023-11-02T19:38:30.098" v="732" actId="2696"/>
        <pc:sldMkLst>
          <pc:docMk/>
          <pc:sldMk cId="289860937" sldId="352"/>
        </pc:sldMkLst>
        <pc:spChg chg="mod">
          <ac:chgData name="Jon Collen" userId="2b27445d-6dea-43c6-8270-f305947590c0" providerId="ADAL" clId="{37B93EBB-8E39-4179-B993-504C93AF5105}" dt="2023-11-02T19:23:35.409" v="114" actId="6549"/>
          <ac:spMkLst>
            <pc:docMk/>
            <pc:sldMk cId="289860937" sldId="352"/>
            <ac:spMk id="2" creationId="{2DD54756-A790-C845-A85F-35391529E591}"/>
          </ac:spMkLst>
        </pc:spChg>
      </pc:sldChg>
      <pc:sldChg chg="addSp delSp modSp mod">
        <pc:chgData name="Jon Collen" userId="2b27445d-6dea-43c6-8270-f305947590c0" providerId="ADAL" clId="{37B93EBB-8E39-4179-B993-504C93AF5105}" dt="2023-11-02T19:47:43.752" v="861" actId="1076"/>
        <pc:sldMkLst>
          <pc:docMk/>
          <pc:sldMk cId="2521537536" sldId="353"/>
        </pc:sldMkLst>
        <pc:spChg chg="mod">
          <ac:chgData name="Jon Collen" userId="2b27445d-6dea-43c6-8270-f305947590c0" providerId="ADAL" clId="{37B93EBB-8E39-4179-B993-504C93AF5105}" dt="2023-11-02T19:39:02.155" v="758" actId="20577"/>
          <ac:spMkLst>
            <pc:docMk/>
            <pc:sldMk cId="2521537536" sldId="353"/>
            <ac:spMk id="3" creationId="{6339315B-8AAE-A946-ABBF-894F2E4B1338}"/>
          </ac:spMkLst>
        </pc:spChg>
        <pc:spChg chg="add mod">
          <ac:chgData name="Jon Collen" userId="2b27445d-6dea-43c6-8270-f305947590c0" providerId="ADAL" clId="{37B93EBB-8E39-4179-B993-504C93AF5105}" dt="2023-11-02T19:39:14.194" v="759" actId="478"/>
          <ac:spMkLst>
            <pc:docMk/>
            <pc:sldMk cId="2521537536" sldId="353"/>
            <ac:spMk id="4" creationId="{4CDD3F67-1830-EE7B-8F5F-C2F1FD2B2247}"/>
          </ac:spMkLst>
        </pc:spChg>
        <pc:spChg chg="add del mod">
          <ac:chgData name="Jon Collen" userId="2b27445d-6dea-43c6-8270-f305947590c0" providerId="ADAL" clId="{37B93EBB-8E39-4179-B993-504C93AF5105}" dt="2023-11-02T19:39:51.294" v="765" actId="478"/>
          <ac:spMkLst>
            <pc:docMk/>
            <pc:sldMk cId="2521537536" sldId="353"/>
            <ac:spMk id="9" creationId="{E6917EB1-8694-CE7C-F8FF-8AC95AEFF0CC}"/>
          </ac:spMkLst>
        </pc:spChg>
        <pc:spChg chg="add mod">
          <ac:chgData name="Jon Collen" userId="2b27445d-6dea-43c6-8270-f305947590c0" providerId="ADAL" clId="{37B93EBB-8E39-4179-B993-504C93AF5105}" dt="2023-11-02T19:47:42.003" v="860" actId="1076"/>
          <ac:spMkLst>
            <pc:docMk/>
            <pc:sldMk cId="2521537536" sldId="353"/>
            <ac:spMk id="10" creationId="{7F2B11E1-DDA0-6F34-61DE-CD22D9769D02}"/>
          </ac:spMkLst>
        </pc:spChg>
        <pc:spChg chg="add mod">
          <ac:chgData name="Jon Collen" userId="2b27445d-6dea-43c6-8270-f305947590c0" providerId="ADAL" clId="{37B93EBB-8E39-4179-B993-504C93AF5105}" dt="2023-11-02T19:47:43.752" v="861" actId="1076"/>
          <ac:spMkLst>
            <pc:docMk/>
            <pc:sldMk cId="2521537536" sldId="353"/>
            <ac:spMk id="11" creationId="{267AEE21-EEFF-9F8A-D7B1-5F8F238A3D2B}"/>
          </ac:spMkLst>
        </pc:spChg>
        <pc:graphicFrameChg chg="add mod modGraphic">
          <ac:chgData name="Jon Collen" userId="2b27445d-6dea-43c6-8270-f305947590c0" providerId="ADAL" clId="{37B93EBB-8E39-4179-B993-504C93AF5105}" dt="2023-11-02T19:47:39.017" v="859" actId="14734"/>
          <ac:graphicFrameMkLst>
            <pc:docMk/>
            <pc:sldMk cId="2521537536" sldId="353"/>
            <ac:graphicFrameMk id="8" creationId="{E360750A-7FE0-2070-9F94-9B5F5B05D5EF}"/>
          </ac:graphicFrameMkLst>
        </pc:graphicFrameChg>
        <pc:graphicFrameChg chg="del">
          <ac:chgData name="Jon Collen" userId="2b27445d-6dea-43c6-8270-f305947590c0" providerId="ADAL" clId="{37B93EBB-8E39-4179-B993-504C93AF5105}" dt="2023-11-02T19:39:14.194" v="759" actId="478"/>
          <ac:graphicFrameMkLst>
            <pc:docMk/>
            <pc:sldMk cId="2521537536" sldId="353"/>
            <ac:graphicFrameMk id="24" creationId="{1036F083-5B62-486F-9167-3421FCA69413}"/>
          </ac:graphicFrameMkLst>
        </pc:graphicFrameChg>
      </pc:sldChg>
      <pc:sldChg chg="del">
        <pc:chgData name="Jon Collen" userId="2b27445d-6dea-43c6-8270-f305947590c0" providerId="ADAL" clId="{37B93EBB-8E39-4179-B993-504C93AF5105}" dt="2023-11-02T20:55:51.620" v="3642" actId="2696"/>
        <pc:sldMkLst>
          <pc:docMk/>
          <pc:sldMk cId="1556310685" sldId="354"/>
        </pc:sldMkLst>
      </pc:sldChg>
      <pc:sldChg chg="del">
        <pc:chgData name="Jon Collen" userId="2b27445d-6dea-43c6-8270-f305947590c0" providerId="ADAL" clId="{37B93EBB-8E39-4179-B993-504C93AF5105}" dt="2023-11-02T20:56:01.209" v="3643" actId="2696"/>
        <pc:sldMkLst>
          <pc:docMk/>
          <pc:sldMk cId="4206035864" sldId="355"/>
        </pc:sldMkLst>
      </pc:sldChg>
      <pc:sldChg chg="del">
        <pc:chgData name="Jon Collen" userId="2b27445d-6dea-43c6-8270-f305947590c0" providerId="ADAL" clId="{37B93EBB-8E39-4179-B993-504C93AF5105}" dt="2023-11-02T19:24:30.167" v="115" actId="2696"/>
        <pc:sldMkLst>
          <pc:docMk/>
          <pc:sldMk cId="188845726" sldId="356"/>
        </pc:sldMkLst>
      </pc:sldChg>
      <pc:sldChg chg="modSp del mod">
        <pc:chgData name="Jon Collen" userId="2b27445d-6dea-43c6-8270-f305947590c0" providerId="ADAL" clId="{37B93EBB-8E39-4179-B993-504C93AF5105}" dt="2023-11-02T19:24:49.937" v="117" actId="2696"/>
        <pc:sldMkLst>
          <pc:docMk/>
          <pc:sldMk cId="2509101887" sldId="357"/>
        </pc:sldMkLst>
        <pc:spChg chg="mod">
          <ac:chgData name="Jon Collen" userId="2b27445d-6dea-43c6-8270-f305947590c0" providerId="ADAL" clId="{37B93EBB-8E39-4179-B993-504C93AF5105}" dt="2023-11-02T19:24:41.724" v="116" actId="14100"/>
          <ac:spMkLst>
            <pc:docMk/>
            <pc:sldMk cId="2509101887" sldId="357"/>
            <ac:spMk id="3" creationId="{6873C602-BA59-1744-B258-B489E00A3E14}"/>
          </ac:spMkLst>
        </pc:spChg>
      </pc:sldChg>
      <pc:sldChg chg="del">
        <pc:chgData name="Jon Collen" userId="2b27445d-6dea-43c6-8270-f305947590c0" providerId="ADAL" clId="{37B93EBB-8E39-4179-B993-504C93AF5105}" dt="2023-11-02T19:23:26.658" v="113" actId="2696"/>
        <pc:sldMkLst>
          <pc:docMk/>
          <pc:sldMk cId="391246093" sldId="361"/>
        </pc:sldMkLst>
      </pc:sldChg>
      <pc:sldChg chg="addSp delSp modSp mod">
        <pc:chgData name="Jon Collen" userId="2b27445d-6dea-43c6-8270-f305947590c0" providerId="ADAL" clId="{37B93EBB-8E39-4179-B993-504C93AF5105}" dt="2023-11-02T21:13:22.775" v="4782" actId="20577"/>
        <pc:sldMkLst>
          <pc:docMk/>
          <pc:sldMk cId="767675903" sldId="362"/>
        </pc:sldMkLst>
        <pc:spChg chg="mod">
          <ac:chgData name="Jon Collen" userId="2b27445d-6dea-43c6-8270-f305947590c0" providerId="ADAL" clId="{37B93EBB-8E39-4179-B993-504C93AF5105}" dt="2023-11-02T21:04:03.983" v="4188" actId="20577"/>
          <ac:spMkLst>
            <pc:docMk/>
            <pc:sldMk cId="767675903" sldId="362"/>
            <ac:spMk id="2" creationId="{68F0FA04-6227-9040-92A6-9514A59B8E7B}"/>
          </ac:spMkLst>
        </pc:spChg>
        <pc:spChg chg="del">
          <ac:chgData name="Jon Collen" userId="2b27445d-6dea-43c6-8270-f305947590c0" providerId="ADAL" clId="{37B93EBB-8E39-4179-B993-504C93AF5105}" dt="2023-11-02T21:04:29.252" v="4197" actId="478"/>
          <ac:spMkLst>
            <pc:docMk/>
            <pc:sldMk cId="767675903" sldId="362"/>
            <ac:spMk id="3" creationId="{9CD657E5-4675-E84E-840E-4F6D4868C5A9}"/>
          </ac:spMkLst>
        </pc:spChg>
        <pc:spChg chg="del">
          <ac:chgData name="Jon Collen" userId="2b27445d-6dea-43c6-8270-f305947590c0" providerId="ADAL" clId="{37B93EBB-8E39-4179-B993-504C93AF5105}" dt="2023-11-02T21:04:16.666" v="4193" actId="478"/>
          <ac:spMkLst>
            <pc:docMk/>
            <pc:sldMk cId="767675903" sldId="362"/>
            <ac:spMk id="4" creationId="{6AF03CC0-7DA0-ED4F-B612-580E138D588A}"/>
          </ac:spMkLst>
        </pc:spChg>
        <pc:spChg chg="del mod">
          <ac:chgData name="Jon Collen" userId="2b27445d-6dea-43c6-8270-f305947590c0" providerId="ADAL" clId="{37B93EBB-8E39-4179-B993-504C93AF5105}" dt="2023-11-02T21:04:46.529" v="4200" actId="478"/>
          <ac:spMkLst>
            <pc:docMk/>
            <pc:sldMk cId="767675903" sldId="362"/>
            <ac:spMk id="5" creationId="{0B4B9306-DDC0-AD4F-A9C2-739C6AEB0172}"/>
          </ac:spMkLst>
        </pc:spChg>
        <pc:spChg chg="del mod">
          <ac:chgData name="Jon Collen" userId="2b27445d-6dea-43c6-8270-f305947590c0" providerId="ADAL" clId="{37B93EBB-8E39-4179-B993-504C93AF5105}" dt="2023-11-02T21:04:13.810" v="4192" actId="478"/>
          <ac:spMkLst>
            <pc:docMk/>
            <pc:sldMk cId="767675903" sldId="362"/>
            <ac:spMk id="6" creationId="{B7D8EEE0-6E1C-9F47-936F-25FCC2FC368C}"/>
          </ac:spMkLst>
        </pc:spChg>
        <pc:spChg chg="add mod">
          <ac:chgData name="Jon Collen" userId="2b27445d-6dea-43c6-8270-f305947590c0" providerId="ADAL" clId="{37B93EBB-8E39-4179-B993-504C93AF5105}" dt="2023-11-02T21:13:22.775" v="4782" actId="20577"/>
          <ac:spMkLst>
            <pc:docMk/>
            <pc:sldMk cId="767675903" sldId="362"/>
            <ac:spMk id="10" creationId="{8BCB2AF5-AB54-CD02-26B0-DC67F0E267C1}"/>
          </ac:spMkLst>
        </pc:spChg>
        <pc:spChg chg="add mod">
          <ac:chgData name="Jon Collen" userId="2b27445d-6dea-43c6-8270-f305947590c0" providerId="ADAL" clId="{37B93EBB-8E39-4179-B993-504C93AF5105}" dt="2023-11-02T21:09:31.419" v="4457" actId="20577"/>
          <ac:spMkLst>
            <pc:docMk/>
            <pc:sldMk cId="767675903" sldId="362"/>
            <ac:spMk id="12" creationId="{576F5801-7FCE-9BD2-7650-06693982D5C8}"/>
          </ac:spMkLst>
        </pc:spChg>
        <pc:spChg chg="add mod">
          <ac:chgData name="Jon Collen" userId="2b27445d-6dea-43c6-8270-f305947590c0" providerId="ADAL" clId="{37B93EBB-8E39-4179-B993-504C93AF5105}" dt="2023-11-02T21:10:03.616" v="4509" actId="20577"/>
          <ac:spMkLst>
            <pc:docMk/>
            <pc:sldMk cId="767675903" sldId="362"/>
            <ac:spMk id="14" creationId="{64612170-F06C-C243-553B-8D504AB80974}"/>
          </ac:spMkLst>
        </pc:spChg>
        <pc:spChg chg="add mod">
          <ac:chgData name="Jon Collen" userId="2b27445d-6dea-43c6-8270-f305947590c0" providerId="ADAL" clId="{37B93EBB-8E39-4179-B993-504C93AF5105}" dt="2023-11-02T21:12:36.712" v="4741" actId="27636"/>
          <ac:spMkLst>
            <pc:docMk/>
            <pc:sldMk cId="767675903" sldId="362"/>
            <ac:spMk id="16" creationId="{664BD7D5-A838-EA66-588A-E43238F83342}"/>
          </ac:spMkLst>
        </pc:spChg>
      </pc:sldChg>
      <pc:sldChg chg="del">
        <pc:chgData name="Jon Collen" userId="2b27445d-6dea-43c6-8270-f305947590c0" providerId="ADAL" clId="{37B93EBB-8E39-4179-B993-504C93AF5105}" dt="2023-11-02T20:56:06.582" v="3644" actId="2696"/>
        <pc:sldMkLst>
          <pc:docMk/>
          <pc:sldMk cId="495483412" sldId="363"/>
        </pc:sldMkLst>
      </pc:sldChg>
      <pc:sldChg chg="del">
        <pc:chgData name="Jon Collen" userId="2b27445d-6dea-43c6-8270-f305947590c0" providerId="ADAL" clId="{37B93EBB-8E39-4179-B993-504C93AF5105}" dt="2023-11-02T19:21:46.342" v="1" actId="2696"/>
        <pc:sldMkLst>
          <pc:docMk/>
          <pc:sldMk cId="643842168" sldId="364"/>
        </pc:sldMkLst>
      </pc:sldChg>
      <pc:sldChg chg="addSp delSp modSp new mod modClrScheme chgLayout modNotesTx">
        <pc:chgData name="Jon Collen" userId="2b27445d-6dea-43c6-8270-f305947590c0" providerId="ADAL" clId="{37B93EBB-8E39-4179-B993-504C93AF5105}" dt="2023-11-02T20:32:53.657" v="2538" actId="6549"/>
        <pc:sldMkLst>
          <pc:docMk/>
          <pc:sldMk cId="1895217333" sldId="364"/>
        </pc:sldMkLst>
        <pc:spChg chg="del mod ord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2" creationId="{4E1154EF-16BC-C188-3E74-7B6DD45BE77A}"/>
          </ac:spMkLst>
        </pc:spChg>
        <pc:spChg chg="del mod ord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3" creationId="{887B53B1-5714-A294-F3ED-913498E3F498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4" creationId="{BF75EB4C-F2E8-BD76-667C-54854BC4BFF8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5" creationId="{BDC59C84-5A60-9804-C84B-F77FF660B436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6" creationId="{187CC13E-65EE-0934-AFC7-5DCFCABC5F4A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7" creationId="{CEB179F5-8491-D62C-1BEC-F9C5F674AB36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8" creationId="{D8887F2D-7546-4B5C-3893-DB1E8A3180D5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9" creationId="{8F4CF5E6-E386-09F4-5FE1-E11B3429DD69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10" creationId="{DECCF6D7-54D4-6BE4-4952-295EE44BD33F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11" creationId="{DC051BDE-C070-4570-88A6-8B02DD6A419E}"/>
          </ac:spMkLst>
        </pc:spChg>
        <pc:spChg chg="del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12" creationId="{052EA9D1-085B-33B0-669F-0A5E78E78378}"/>
          </ac:spMkLst>
        </pc:spChg>
        <pc:spChg chg="mod ord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13" creationId="{8F90802B-D9E9-52F0-DE20-3D98CC91D3DE}"/>
          </ac:spMkLst>
        </pc:spChg>
        <pc:spChg chg="mod ord">
          <ac:chgData name="Jon Collen" userId="2b27445d-6dea-43c6-8270-f305947590c0" providerId="ADAL" clId="{37B93EBB-8E39-4179-B993-504C93AF5105}" dt="2023-11-02T19:26:34.248" v="121" actId="700"/>
          <ac:spMkLst>
            <pc:docMk/>
            <pc:sldMk cId="1895217333" sldId="364"/>
            <ac:spMk id="14" creationId="{DFA461E9-2892-4AEF-3489-15557987C527}"/>
          </ac:spMkLst>
        </pc:spChg>
        <pc:spChg chg="add mod ord">
          <ac:chgData name="Jon Collen" userId="2b27445d-6dea-43c6-8270-f305947590c0" providerId="ADAL" clId="{37B93EBB-8E39-4179-B993-504C93AF5105}" dt="2023-11-02T19:28:55.488" v="199" actId="27636"/>
          <ac:spMkLst>
            <pc:docMk/>
            <pc:sldMk cId="1895217333" sldId="364"/>
            <ac:spMk id="15" creationId="{EC4B8F16-DE36-C97B-A358-6F86DFC26724}"/>
          </ac:spMkLst>
        </pc:spChg>
        <pc:spChg chg="add mod ord">
          <ac:chgData name="Jon Collen" userId="2b27445d-6dea-43c6-8270-f305947590c0" providerId="ADAL" clId="{37B93EBB-8E39-4179-B993-504C93AF5105}" dt="2023-11-02T20:32:53.657" v="2538" actId="6549"/>
          <ac:spMkLst>
            <pc:docMk/>
            <pc:sldMk cId="1895217333" sldId="364"/>
            <ac:spMk id="16" creationId="{282F6DCE-02E4-F2D2-FB3F-FD55C469FBD5}"/>
          </ac:spMkLst>
        </pc:spChg>
        <pc:spChg chg="add del mod ord">
          <ac:chgData name="Jon Collen" userId="2b27445d-6dea-43c6-8270-f305947590c0" providerId="ADAL" clId="{37B93EBB-8E39-4179-B993-504C93AF5105}" dt="2023-11-02T19:27:03.389" v="128" actId="478"/>
          <ac:spMkLst>
            <pc:docMk/>
            <pc:sldMk cId="1895217333" sldId="364"/>
            <ac:spMk id="17" creationId="{FFF5731E-7EA3-10FF-D825-393347D77E2F}"/>
          </ac:spMkLst>
        </pc:spChg>
      </pc:sldChg>
      <pc:sldChg chg="add del">
        <pc:chgData name="Jon Collen" userId="2b27445d-6dea-43c6-8270-f305947590c0" providerId="ADAL" clId="{37B93EBB-8E39-4179-B993-504C93AF5105}" dt="2023-11-02T20:55:48.811" v="3641" actId="2696"/>
        <pc:sldMkLst>
          <pc:docMk/>
          <pc:sldMk cId="2707733177" sldId="365"/>
        </pc:sldMkLst>
      </pc:sldChg>
      <pc:sldChg chg="addSp delSp modSp add mod modNotesTx">
        <pc:chgData name="Jon Collen" userId="2b27445d-6dea-43c6-8270-f305947590c0" providerId="ADAL" clId="{37B93EBB-8E39-4179-B993-504C93AF5105}" dt="2023-11-02T20:02:12.441" v="1300" actId="20577"/>
        <pc:sldMkLst>
          <pc:docMk/>
          <pc:sldMk cId="216048796" sldId="366"/>
        </pc:sldMkLst>
        <pc:spChg chg="add del mod">
          <ac:chgData name="Jon Collen" userId="2b27445d-6dea-43c6-8270-f305947590c0" providerId="ADAL" clId="{37B93EBB-8E39-4179-B993-504C93AF5105}" dt="2023-11-02T19:51:24.088" v="896" actId="478"/>
          <ac:spMkLst>
            <pc:docMk/>
            <pc:sldMk cId="216048796" sldId="366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19:48:19.693" v="864"/>
          <ac:spMkLst>
            <pc:docMk/>
            <pc:sldMk cId="216048796" sldId="366"/>
            <ac:spMk id="4" creationId="{9933DFC4-70AD-0B07-057E-60969BE9F1A8}"/>
          </ac:spMkLst>
        </pc:spChg>
        <pc:spChg chg="add del mod">
          <ac:chgData name="Jon Collen" userId="2b27445d-6dea-43c6-8270-f305947590c0" providerId="ADAL" clId="{37B93EBB-8E39-4179-B993-504C93AF5105}" dt="2023-11-02T19:49:32.930" v="871"/>
          <ac:spMkLst>
            <pc:docMk/>
            <pc:sldMk cId="216048796" sldId="366"/>
            <ac:spMk id="10" creationId="{5CCECA6C-E9FA-7FD2-E149-B4628EF9F15F}"/>
          </ac:spMkLst>
        </pc:spChg>
        <pc:spChg chg="add del mod">
          <ac:chgData name="Jon Collen" userId="2b27445d-6dea-43c6-8270-f305947590c0" providerId="ADAL" clId="{37B93EBB-8E39-4179-B993-504C93AF5105}" dt="2023-11-02T19:50:47.559" v="887" actId="478"/>
          <ac:spMkLst>
            <pc:docMk/>
            <pc:sldMk cId="216048796" sldId="366"/>
            <ac:spMk id="16" creationId="{585DDB1C-2D61-45F2-BCF5-7C4224F7F300}"/>
          </ac:spMkLst>
        </pc:spChg>
        <pc:spChg chg="add del mod">
          <ac:chgData name="Jon Collen" userId="2b27445d-6dea-43c6-8270-f305947590c0" providerId="ADAL" clId="{37B93EBB-8E39-4179-B993-504C93AF5105}" dt="2023-11-02T19:50:46.728" v="885" actId="478"/>
          <ac:spMkLst>
            <pc:docMk/>
            <pc:sldMk cId="216048796" sldId="366"/>
            <ac:spMk id="18" creationId="{25F3FE1D-7B0B-0729-1087-A06AAAFECB79}"/>
          </ac:spMkLst>
        </pc:spChg>
        <pc:spChg chg="add del mod">
          <ac:chgData name="Jon Collen" userId="2b27445d-6dea-43c6-8270-f305947590c0" providerId="ADAL" clId="{37B93EBB-8E39-4179-B993-504C93AF5105}" dt="2023-11-02T19:51:27.056" v="897" actId="478"/>
          <ac:spMkLst>
            <pc:docMk/>
            <pc:sldMk cId="216048796" sldId="366"/>
            <ac:spMk id="21" creationId="{5340DE05-B131-C013-0B2D-8F927F7C3676}"/>
          </ac:spMkLst>
        </pc:spChg>
        <pc:graphicFrameChg chg="add del mod">
          <ac:chgData name="Jon Collen" userId="2b27445d-6dea-43c6-8270-f305947590c0" providerId="ADAL" clId="{37B93EBB-8E39-4179-B993-504C93AF5105}" dt="2023-11-02T19:48:27.736" v="866" actId="478"/>
          <ac:graphicFrameMkLst>
            <pc:docMk/>
            <pc:sldMk cId="216048796" sldId="366"/>
            <ac:graphicFrameMk id="8" creationId="{C9CDE13A-FA9A-4B26-9505-06585A017507}"/>
          </ac:graphicFrameMkLst>
        </pc:graphicFrameChg>
        <pc:graphicFrameChg chg="add mod">
          <ac:chgData name="Jon Collen" userId="2b27445d-6dea-43c6-8270-f305947590c0" providerId="ADAL" clId="{37B93EBB-8E39-4179-B993-504C93AF5105}" dt="2023-11-02T19:48:46.536" v="870"/>
          <ac:graphicFrameMkLst>
            <pc:docMk/>
            <pc:sldMk cId="216048796" sldId="366"/>
            <ac:graphicFrameMk id="11" creationId="{C9CDE13A-FA9A-4B26-9505-06585A017507}"/>
          </ac:graphicFrameMkLst>
        </pc:graphicFrameChg>
        <pc:graphicFrameChg chg="add mod">
          <ac:chgData name="Jon Collen" userId="2b27445d-6dea-43c6-8270-f305947590c0" providerId="ADAL" clId="{37B93EBB-8E39-4179-B993-504C93AF5105}" dt="2023-11-02T19:51:19.982" v="894"/>
          <ac:graphicFrameMkLst>
            <pc:docMk/>
            <pc:sldMk cId="216048796" sldId="366"/>
            <ac:graphicFrameMk id="19" creationId="{C9CDE13A-FA9A-4B26-9505-06585A017507}"/>
          </ac:graphicFrameMkLst>
        </pc:graphicFrameChg>
        <pc:graphicFrameChg chg="del mod">
          <ac:chgData name="Jon Collen" userId="2b27445d-6dea-43c6-8270-f305947590c0" providerId="ADAL" clId="{37B93EBB-8E39-4179-B993-504C93AF5105}" dt="2023-11-02T19:48:09.952" v="863" actId="478"/>
          <ac:graphicFrameMkLst>
            <pc:docMk/>
            <pc:sldMk cId="216048796" sldId="366"/>
            <ac:graphicFrameMk id="24" creationId="{1036F083-5B62-486F-9167-3421FCA69413}"/>
          </ac:graphicFrameMkLst>
        </pc:graphicFrameChg>
        <pc:picChg chg="add del mod">
          <ac:chgData name="Jon Collen" userId="2b27445d-6dea-43c6-8270-f305947590c0" providerId="ADAL" clId="{37B93EBB-8E39-4179-B993-504C93AF5105}" dt="2023-11-02T19:51:53.807" v="899" actId="1076"/>
          <ac:picMkLst>
            <pc:docMk/>
            <pc:sldMk cId="216048796" sldId="366"/>
            <ac:picMk id="14" creationId="{1DDA3BA8-D29E-891E-398A-5DAA46A133EC}"/>
          </ac:picMkLst>
        </pc:picChg>
      </pc:sldChg>
      <pc:sldChg chg="modSp add mod">
        <pc:chgData name="Jon Collen" userId="2b27445d-6dea-43c6-8270-f305947590c0" providerId="ADAL" clId="{37B93EBB-8E39-4179-B993-504C93AF5105}" dt="2023-11-02T19:43:48.688" v="805" actId="6549"/>
        <pc:sldMkLst>
          <pc:docMk/>
          <pc:sldMk cId="2595682984" sldId="367"/>
        </pc:sldMkLst>
        <pc:spChg chg="mod">
          <ac:chgData name="Jon Collen" userId="2b27445d-6dea-43c6-8270-f305947590c0" providerId="ADAL" clId="{37B93EBB-8E39-4179-B993-504C93AF5105}" dt="2023-11-02T19:43:48.688" v="805" actId="6549"/>
          <ac:spMkLst>
            <pc:docMk/>
            <pc:sldMk cId="2595682984" sldId="367"/>
            <ac:spMk id="16" creationId="{282F6DCE-02E4-F2D2-FB3F-FD55C469FBD5}"/>
          </ac:spMkLst>
        </pc:spChg>
      </pc:sldChg>
      <pc:sldChg chg="modSp add mod">
        <pc:chgData name="Jon Collen" userId="2b27445d-6dea-43c6-8270-f305947590c0" providerId="ADAL" clId="{37B93EBB-8E39-4179-B993-504C93AF5105}" dt="2023-11-02T19:45:47.211" v="844" actId="1076"/>
        <pc:sldMkLst>
          <pc:docMk/>
          <pc:sldMk cId="2626461266" sldId="368"/>
        </pc:sldMkLst>
        <pc:spChg chg="mod">
          <ac:chgData name="Jon Collen" userId="2b27445d-6dea-43c6-8270-f305947590c0" providerId="ADAL" clId="{37B93EBB-8E39-4179-B993-504C93AF5105}" dt="2023-11-02T19:44:03.790" v="811" actId="20577"/>
          <ac:spMkLst>
            <pc:docMk/>
            <pc:sldMk cId="2626461266" sldId="368"/>
            <ac:spMk id="3" creationId="{6339315B-8AAE-A946-ABBF-894F2E4B1338}"/>
          </ac:spMkLst>
        </pc:spChg>
        <pc:spChg chg="mod">
          <ac:chgData name="Jon Collen" userId="2b27445d-6dea-43c6-8270-f305947590c0" providerId="ADAL" clId="{37B93EBB-8E39-4179-B993-504C93AF5105}" dt="2023-11-02T19:45:47.211" v="844" actId="1076"/>
          <ac:spMkLst>
            <pc:docMk/>
            <pc:sldMk cId="2626461266" sldId="368"/>
            <ac:spMk id="10" creationId="{7F2B11E1-DDA0-6F34-61DE-CD22D9769D02}"/>
          </ac:spMkLst>
        </pc:spChg>
        <pc:spChg chg="mod">
          <ac:chgData name="Jon Collen" userId="2b27445d-6dea-43c6-8270-f305947590c0" providerId="ADAL" clId="{37B93EBB-8E39-4179-B993-504C93AF5105}" dt="2023-11-02T19:45:43.439" v="843" actId="1076"/>
          <ac:spMkLst>
            <pc:docMk/>
            <pc:sldMk cId="2626461266" sldId="368"/>
            <ac:spMk id="11" creationId="{267AEE21-EEFF-9F8A-D7B1-5F8F238A3D2B}"/>
          </ac:spMkLst>
        </pc:spChg>
        <pc:graphicFrameChg chg="mod modGraphic">
          <ac:chgData name="Jon Collen" userId="2b27445d-6dea-43c6-8270-f305947590c0" providerId="ADAL" clId="{37B93EBB-8E39-4179-B993-504C93AF5105}" dt="2023-11-02T19:45:36.167" v="842" actId="14734"/>
          <ac:graphicFrameMkLst>
            <pc:docMk/>
            <pc:sldMk cId="2626461266" sldId="368"/>
            <ac:graphicFrameMk id="8" creationId="{E360750A-7FE0-2070-9F94-9B5F5B05D5EF}"/>
          </ac:graphicFrameMkLst>
        </pc:graphicFrameChg>
      </pc:sldChg>
      <pc:sldChg chg="modSp add mod">
        <pc:chgData name="Jon Collen" userId="2b27445d-6dea-43c6-8270-f305947590c0" providerId="ADAL" clId="{37B93EBB-8E39-4179-B993-504C93AF5105}" dt="2023-11-02T19:47:14.303" v="858" actId="20577"/>
        <pc:sldMkLst>
          <pc:docMk/>
          <pc:sldMk cId="3245201175" sldId="369"/>
        </pc:sldMkLst>
        <pc:spChg chg="mod">
          <ac:chgData name="Jon Collen" userId="2b27445d-6dea-43c6-8270-f305947590c0" providerId="ADAL" clId="{37B93EBB-8E39-4179-B993-504C93AF5105}" dt="2023-11-02T19:46:38.029" v="849" actId="20577"/>
          <ac:spMkLst>
            <pc:docMk/>
            <pc:sldMk cId="3245201175" sldId="369"/>
            <ac:spMk id="3" creationId="{6339315B-8AAE-A946-ABBF-894F2E4B1338}"/>
          </ac:spMkLst>
        </pc:spChg>
        <pc:spChg chg="mod">
          <ac:chgData name="Jon Collen" userId="2b27445d-6dea-43c6-8270-f305947590c0" providerId="ADAL" clId="{37B93EBB-8E39-4179-B993-504C93AF5105}" dt="2023-11-02T19:47:03.672" v="855" actId="688"/>
          <ac:spMkLst>
            <pc:docMk/>
            <pc:sldMk cId="3245201175" sldId="369"/>
            <ac:spMk id="10" creationId="{7F2B11E1-DDA0-6F34-61DE-CD22D9769D02}"/>
          </ac:spMkLst>
        </pc:spChg>
        <pc:graphicFrameChg chg="modGraphic">
          <ac:chgData name="Jon Collen" userId="2b27445d-6dea-43c6-8270-f305947590c0" providerId="ADAL" clId="{37B93EBB-8E39-4179-B993-504C93AF5105}" dt="2023-11-02T19:47:14.303" v="858" actId="20577"/>
          <ac:graphicFrameMkLst>
            <pc:docMk/>
            <pc:sldMk cId="3245201175" sldId="369"/>
            <ac:graphicFrameMk id="8" creationId="{E360750A-7FE0-2070-9F94-9B5F5B05D5EF}"/>
          </ac:graphicFrameMkLst>
        </pc:graphicFrameChg>
      </pc:sldChg>
      <pc:sldChg chg="addSp delSp modSp add mod ord modNotesTx">
        <pc:chgData name="Jon Collen" userId="2b27445d-6dea-43c6-8270-f305947590c0" providerId="ADAL" clId="{37B93EBB-8E39-4179-B993-504C93AF5105}" dt="2023-11-02T20:37:36.926" v="2561" actId="20577"/>
        <pc:sldMkLst>
          <pc:docMk/>
          <pc:sldMk cId="1187891744" sldId="370"/>
        </pc:sldMkLst>
        <pc:spChg chg="mod">
          <ac:chgData name="Jon Collen" userId="2b27445d-6dea-43c6-8270-f305947590c0" providerId="ADAL" clId="{37B93EBB-8E39-4179-B993-504C93AF5105}" dt="2023-11-02T19:55:48.941" v="985" actId="1076"/>
          <ac:spMkLst>
            <pc:docMk/>
            <pc:sldMk cId="1187891744" sldId="370"/>
            <ac:spMk id="3" creationId="{6339315B-8AAE-A946-ABBF-894F2E4B1338}"/>
          </ac:spMkLst>
        </pc:spChg>
        <pc:spChg chg="del">
          <ac:chgData name="Jon Collen" userId="2b27445d-6dea-43c6-8270-f305947590c0" providerId="ADAL" clId="{37B93EBB-8E39-4179-B993-504C93AF5105}" dt="2023-11-02T19:54:17.647" v="967" actId="1957"/>
          <ac:spMkLst>
            <pc:docMk/>
            <pc:sldMk cId="1187891744" sldId="370"/>
            <ac:spMk id="4" creationId="{4CDD3F67-1830-EE7B-8F5F-C2F1FD2B2247}"/>
          </ac:spMkLst>
        </pc:spChg>
        <pc:spChg chg="del">
          <ac:chgData name="Jon Collen" userId="2b27445d-6dea-43c6-8270-f305947590c0" providerId="ADAL" clId="{37B93EBB-8E39-4179-B993-504C93AF5105}" dt="2023-11-02T19:54:12.739" v="964" actId="478"/>
          <ac:spMkLst>
            <pc:docMk/>
            <pc:sldMk cId="1187891744" sldId="370"/>
            <ac:spMk id="10" creationId="{7F2B11E1-DDA0-6F34-61DE-CD22D9769D02}"/>
          </ac:spMkLst>
        </pc:spChg>
        <pc:spChg chg="del">
          <ac:chgData name="Jon Collen" userId="2b27445d-6dea-43c6-8270-f305947590c0" providerId="ADAL" clId="{37B93EBB-8E39-4179-B993-504C93AF5105}" dt="2023-11-02T19:54:13.741" v="965" actId="478"/>
          <ac:spMkLst>
            <pc:docMk/>
            <pc:sldMk cId="1187891744" sldId="370"/>
            <ac:spMk id="11" creationId="{267AEE21-EEFF-9F8A-D7B1-5F8F238A3D2B}"/>
          </ac:spMkLst>
        </pc:spChg>
        <pc:spChg chg="add del mod">
          <ac:chgData name="Jon Collen" userId="2b27445d-6dea-43c6-8270-f305947590c0" providerId="ADAL" clId="{37B93EBB-8E39-4179-B993-504C93AF5105}" dt="2023-11-02T19:55:03.008" v="973"/>
          <ac:spMkLst>
            <pc:docMk/>
            <pc:sldMk cId="1187891744" sldId="370"/>
            <ac:spMk id="14" creationId="{4EBAFE5A-0099-C138-7018-B2EDFA6FFF56}"/>
          </ac:spMkLst>
        </pc:spChg>
        <pc:graphicFrameChg chg="del mod modGraphic">
          <ac:chgData name="Jon Collen" userId="2b27445d-6dea-43c6-8270-f305947590c0" providerId="ADAL" clId="{37B93EBB-8E39-4179-B993-504C93AF5105}" dt="2023-11-02T19:54:08.689" v="963" actId="478"/>
          <ac:graphicFrameMkLst>
            <pc:docMk/>
            <pc:sldMk cId="1187891744" sldId="370"/>
            <ac:graphicFrameMk id="8" creationId="{E360750A-7FE0-2070-9F94-9B5F5B05D5EF}"/>
          </ac:graphicFrameMkLst>
        </pc:graphicFrameChg>
        <pc:graphicFrameChg chg="add del mod">
          <ac:chgData name="Jon Collen" userId="2b27445d-6dea-43c6-8270-f305947590c0" providerId="ADAL" clId="{37B93EBB-8E39-4179-B993-504C93AF5105}" dt="2023-11-02T19:54:23.353" v="968" actId="478"/>
          <ac:graphicFrameMkLst>
            <pc:docMk/>
            <pc:sldMk cId="1187891744" sldId="370"/>
            <ac:graphicFrameMk id="12" creationId="{B35D95F7-BCA9-F923-EDB9-5FB34CC1EAB3}"/>
          </ac:graphicFrameMkLst>
        </pc:graphicFrameChg>
        <pc:graphicFrameChg chg="add mod">
          <ac:chgData name="Jon Collen" userId="2b27445d-6dea-43c6-8270-f305947590c0" providerId="ADAL" clId="{37B93EBB-8E39-4179-B993-504C93AF5105}" dt="2023-11-02T19:54:38.390" v="970"/>
          <ac:graphicFrameMkLst>
            <pc:docMk/>
            <pc:sldMk cId="1187891744" sldId="370"/>
            <ac:graphicFrameMk id="15" creationId="{B158F53B-E878-46DC-8A16-8ECCB29BB404}"/>
          </ac:graphicFrameMkLst>
        </pc:graphicFrameChg>
        <pc:graphicFrameChg chg="add mod">
          <ac:chgData name="Jon Collen" userId="2b27445d-6dea-43c6-8270-f305947590c0" providerId="ADAL" clId="{37B93EBB-8E39-4179-B993-504C93AF5105}" dt="2023-11-02T19:55:54.144" v="986" actId="14100"/>
          <ac:graphicFrameMkLst>
            <pc:docMk/>
            <pc:sldMk cId="1187891744" sldId="370"/>
            <ac:graphicFrameMk id="17" creationId="{B158F53B-E878-46DC-8A16-8ECCB29BB404}"/>
          </ac:graphicFrameMkLst>
        </pc:graphicFrameChg>
        <pc:picChg chg="add del mod">
          <ac:chgData name="Jon Collen" userId="2b27445d-6dea-43c6-8270-f305947590c0" providerId="ADAL" clId="{37B93EBB-8E39-4179-B993-504C93AF5105}" dt="2023-11-02T19:54:54.311" v="972"/>
          <ac:picMkLst>
            <pc:docMk/>
            <pc:sldMk cId="1187891744" sldId="370"/>
            <ac:picMk id="16" creationId="{E8B6C8CC-23F3-746C-950E-1A288453AA00}"/>
          </ac:picMkLst>
        </pc:picChg>
      </pc:sldChg>
      <pc:sldChg chg="addSp delSp modSp add mod modNotesTx">
        <pc:chgData name="Jon Collen" userId="2b27445d-6dea-43c6-8270-f305947590c0" providerId="ADAL" clId="{37B93EBB-8E39-4179-B993-504C93AF5105}" dt="2023-11-02T20:14:41.228" v="1997" actId="20577"/>
        <pc:sldMkLst>
          <pc:docMk/>
          <pc:sldMk cId="1536942533" sldId="371"/>
        </pc:sldMkLst>
        <pc:spChg chg="mod">
          <ac:chgData name="Jon Collen" userId="2b27445d-6dea-43c6-8270-f305947590c0" providerId="ADAL" clId="{37B93EBB-8E39-4179-B993-504C93AF5105}" dt="2023-11-02T20:06:28.655" v="1470" actId="6549"/>
          <ac:spMkLst>
            <pc:docMk/>
            <pc:sldMk cId="1536942533" sldId="371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20:07:15.476" v="1473"/>
          <ac:spMkLst>
            <pc:docMk/>
            <pc:sldMk cId="1536942533" sldId="371"/>
            <ac:spMk id="4" creationId="{3BCA071B-9C2E-7A03-6B88-B0931C1693E4}"/>
          </ac:spMkLst>
        </pc:spChg>
        <pc:graphicFrameChg chg="del">
          <ac:chgData name="Jon Collen" userId="2b27445d-6dea-43c6-8270-f305947590c0" providerId="ADAL" clId="{37B93EBB-8E39-4179-B993-504C93AF5105}" dt="2023-11-02T20:07:04.801" v="1471" actId="478"/>
          <ac:graphicFrameMkLst>
            <pc:docMk/>
            <pc:sldMk cId="1536942533" sldId="371"/>
            <ac:graphicFrameMk id="17" creationId="{B158F53B-E878-46DC-8A16-8ECCB29BB404}"/>
          </ac:graphicFrameMkLst>
        </pc:graphicFrameChg>
        <pc:picChg chg="add mod">
          <ac:chgData name="Jon Collen" userId="2b27445d-6dea-43c6-8270-f305947590c0" providerId="ADAL" clId="{37B93EBB-8E39-4179-B993-504C93AF5105}" dt="2023-11-02T20:07:34.136" v="1481" actId="14100"/>
          <ac:picMkLst>
            <pc:docMk/>
            <pc:sldMk cId="1536942533" sldId="371"/>
            <ac:picMk id="8" creationId="{A7AB8E48-94C1-869F-561F-C4E252D6D958}"/>
          </ac:picMkLst>
        </pc:picChg>
      </pc:sldChg>
      <pc:sldChg chg="addSp delSp modSp add mod ord modNotesTx">
        <pc:chgData name="Jon Collen" userId="2b27445d-6dea-43c6-8270-f305947590c0" providerId="ADAL" clId="{37B93EBB-8E39-4179-B993-504C93AF5105}" dt="2023-11-02T20:22:13.548" v="2485" actId="20577"/>
        <pc:sldMkLst>
          <pc:docMk/>
          <pc:sldMk cId="1093442429" sldId="372"/>
        </pc:sldMkLst>
        <pc:spChg chg="mod">
          <ac:chgData name="Jon Collen" userId="2b27445d-6dea-43c6-8270-f305947590c0" providerId="ADAL" clId="{37B93EBB-8E39-4179-B993-504C93AF5105}" dt="2023-11-02T20:15:44.171" v="2010" actId="20577"/>
          <ac:spMkLst>
            <pc:docMk/>
            <pc:sldMk cId="1093442429" sldId="372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20:16:07.677" v="2012"/>
          <ac:spMkLst>
            <pc:docMk/>
            <pc:sldMk cId="1093442429" sldId="372"/>
            <ac:spMk id="4" creationId="{519BDABC-BDFA-2606-9DF9-0C42A96D4E17}"/>
          </ac:spMkLst>
        </pc:spChg>
        <pc:graphicFrameChg chg="del">
          <ac:chgData name="Jon Collen" userId="2b27445d-6dea-43c6-8270-f305947590c0" providerId="ADAL" clId="{37B93EBB-8E39-4179-B993-504C93AF5105}" dt="2023-11-02T20:15:56.876" v="2011" actId="478"/>
          <ac:graphicFrameMkLst>
            <pc:docMk/>
            <pc:sldMk cId="1093442429" sldId="372"/>
            <ac:graphicFrameMk id="17" creationId="{B158F53B-E878-46DC-8A16-8ECCB29BB404}"/>
          </ac:graphicFrameMkLst>
        </pc:graphicFrameChg>
        <pc:picChg chg="add mod">
          <ac:chgData name="Jon Collen" userId="2b27445d-6dea-43c6-8270-f305947590c0" providerId="ADAL" clId="{37B93EBB-8E39-4179-B993-504C93AF5105}" dt="2023-11-02T20:16:24.256" v="2017" actId="14100"/>
          <ac:picMkLst>
            <pc:docMk/>
            <pc:sldMk cId="1093442429" sldId="372"/>
            <ac:picMk id="8" creationId="{041CB3F9-0852-0ACF-D536-4DBB162025E4}"/>
          </ac:picMkLst>
        </pc:picChg>
      </pc:sldChg>
      <pc:sldChg chg="addSp delSp modSp add mod modNotesTx">
        <pc:chgData name="Jon Collen" userId="2b27445d-6dea-43c6-8270-f305947590c0" providerId="ADAL" clId="{37B93EBB-8E39-4179-B993-504C93AF5105}" dt="2023-11-02T20:42:46.233" v="2861" actId="20577"/>
        <pc:sldMkLst>
          <pc:docMk/>
          <pc:sldMk cId="2542324834" sldId="373"/>
        </pc:sldMkLst>
        <pc:spChg chg="mod">
          <ac:chgData name="Jon Collen" userId="2b27445d-6dea-43c6-8270-f305947590c0" providerId="ADAL" clId="{37B93EBB-8E39-4179-B993-504C93AF5105}" dt="2023-11-02T20:22:47.862" v="2492" actId="20577"/>
          <ac:spMkLst>
            <pc:docMk/>
            <pc:sldMk cId="2542324834" sldId="373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20:40:29.083" v="2564"/>
          <ac:spMkLst>
            <pc:docMk/>
            <pc:sldMk cId="2542324834" sldId="373"/>
            <ac:spMk id="4" creationId="{A2763B06-7A22-78C2-B8A5-239FC4E570EE}"/>
          </ac:spMkLst>
        </pc:spChg>
        <pc:picChg chg="del">
          <ac:chgData name="Jon Collen" userId="2b27445d-6dea-43c6-8270-f305947590c0" providerId="ADAL" clId="{37B93EBB-8E39-4179-B993-504C93AF5105}" dt="2023-11-02T20:40:21.671" v="2563" actId="478"/>
          <ac:picMkLst>
            <pc:docMk/>
            <pc:sldMk cId="2542324834" sldId="373"/>
            <ac:picMk id="8" creationId="{041CB3F9-0852-0ACF-D536-4DBB162025E4}"/>
          </ac:picMkLst>
        </pc:picChg>
        <pc:picChg chg="add mod">
          <ac:chgData name="Jon Collen" userId="2b27445d-6dea-43c6-8270-f305947590c0" providerId="ADAL" clId="{37B93EBB-8E39-4179-B993-504C93AF5105}" dt="2023-11-02T20:40:39.112" v="2567" actId="1076"/>
          <ac:picMkLst>
            <pc:docMk/>
            <pc:sldMk cId="2542324834" sldId="373"/>
            <ac:picMk id="9" creationId="{0CAA07DA-4153-D309-367E-38F6E82A2B1F}"/>
          </ac:picMkLst>
        </pc:picChg>
      </pc:sldChg>
      <pc:sldChg chg="addSp delSp modSp add mod modNotesTx">
        <pc:chgData name="Jon Collen" userId="2b27445d-6dea-43c6-8270-f305947590c0" providerId="ADAL" clId="{37B93EBB-8E39-4179-B993-504C93AF5105}" dt="2023-11-02T20:47:06.347" v="3178" actId="20577"/>
        <pc:sldMkLst>
          <pc:docMk/>
          <pc:sldMk cId="3290267424" sldId="374"/>
        </pc:sldMkLst>
        <pc:spChg chg="mod">
          <ac:chgData name="Jon Collen" userId="2b27445d-6dea-43c6-8270-f305947590c0" providerId="ADAL" clId="{37B93EBB-8E39-4179-B993-504C93AF5105}" dt="2023-11-02T20:43:50.392" v="2889" actId="20577"/>
          <ac:spMkLst>
            <pc:docMk/>
            <pc:sldMk cId="3290267424" sldId="374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20:43:26.502" v="2864"/>
          <ac:spMkLst>
            <pc:docMk/>
            <pc:sldMk cId="3290267424" sldId="374"/>
            <ac:spMk id="4" creationId="{C6B0F84D-F533-25F1-C0A1-4C68435ECA39}"/>
          </ac:spMkLst>
        </pc:spChg>
        <pc:picChg chg="add mod">
          <ac:chgData name="Jon Collen" userId="2b27445d-6dea-43c6-8270-f305947590c0" providerId="ADAL" clId="{37B93EBB-8E39-4179-B993-504C93AF5105}" dt="2023-11-02T20:43:35.907" v="2867" actId="1076"/>
          <ac:picMkLst>
            <pc:docMk/>
            <pc:sldMk cId="3290267424" sldId="374"/>
            <ac:picMk id="8" creationId="{5A0AFC77-4F10-0B0D-DFB8-981A859F0FF5}"/>
          </ac:picMkLst>
        </pc:picChg>
        <pc:picChg chg="del">
          <ac:chgData name="Jon Collen" userId="2b27445d-6dea-43c6-8270-f305947590c0" providerId="ADAL" clId="{37B93EBB-8E39-4179-B993-504C93AF5105}" dt="2023-11-02T20:43:19.603" v="2863" actId="478"/>
          <ac:picMkLst>
            <pc:docMk/>
            <pc:sldMk cId="3290267424" sldId="374"/>
            <ac:picMk id="9" creationId="{0CAA07DA-4153-D309-367E-38F6E82A2B1F}"/>
          </ac:picMkLst>
        </pc:picChg>
      </pc:sldChg>
      <pc:sldChg chg="addSp delSp modSp add mod modNotesTx">
        <pc:chgData name="Jon Collen" userId="2b27445d-6dea-43c6-8270-f305947590c0" providerId="ADAL" clId="{37B93EBB-8E39-4179-B993-504C93AF5105}" dt="2023-11-02T20:51:05.049" v="3333" actId="20577"/>
        <pc:sldMkLst>
          <pc:docMk/>
          <pc:sldMk cId="2925439558" sldId="375"/>
        </pc:sldMkLst>
        <pc:spChg chg="mod">
          <ac:chgData name="Jon Collen" userId="2b27445d-6dea-43c6-8270-f305947590c0" providerId="ADAL" clId="{37B93EBB-8E39-4179-B993-504C93AF5105}" dt="2023-11-02T20:48:55.217" v="3210" actId="5793"/>
          <ac:spMkLst>
            <pc:docMk/>
            <pc:sldMk cId="2925439558" sldId="375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20:49:10.778" v="3212"/>
          <ac:spMkLst>
            <pc:docMk/>
            <pc:sldMk cId="2925439558" sldId="375"/>
            <ac:spMk id="4" creationId="{3E44B296-FC2C-35D3-04F8-D2F3939291AD}"/>
          </ac:spMkLst>
        </pc:spChg>
        <pc:picChg chg="del">
          <ac:chgData name="Jon Collen" userId="2b27445d-6dea-43c6-8270-f305947590c0" providerId="ADAL" clId="{37B93EBB-8E39-4179-B993-504C93AF5105}" dt="2023-11-02T20:48:58.353" v="3211" actId="478"/>
          <ac:picMkLst>
            <pc:docMk/>
            <pc:sldMk cId="2925439558" sldId="375"/>
            <ac:picMk id="8" creationId="{5A0AFC77-4F10-0B0D-DFB8-981A859F0FF5}"/>
          </ac:picMkLst>
        </pc:picChg>
        <pc:picChg chg="add mod">
          <ac:chgData name="Jon Collen" userId="2b27445d-6dea-43c6-8270-f305947590c0" providerId="ADAL" clId="{37B93EBB-8E39-4179-B993-504C93AF5105}" dt="2023-11-02T20:49:22.831" v="3215" actId="1076"/>
          <ac:picMkLst>
            <pc:docMk/>
            <pc:sldMk cId="2925439558" sldId="375"/>
            <ac:picMk id="9" creationId="{FF0F60EE-F32C-3F37-6573-0BB9124F1E19}"/>
          </ac:picMkLst>
        </pc:picChg>
      </pc:sldChg>
      <pc:sldChg chg="addSp delSp modSp add mod modNotesTx">
        <pc:chgData name="Jon Collen" userId="2b27445d-6dea-43c6-8270-f305947590c0" providerId="ADAL" clId="{37B93EBB-8E39-4179-B993-504C93AF5105}" dt="2023-11-02T20:54:28.693" v="3640" actId="20577"/>
        <pc:sldMkLst>
          <pc:docMk/>
          <pc:sldMk cId="1974261789" sldId="376"/>
        </pc:sldMkLst>
        <pc:spChg chg="mod">
          <ac:chgData name="Jon Collen" userId="2b27445d-6dea-43c6-8270-f305947590c0" providerId="ADAL" clId="{37B93EBB-8E39-4179-B993-504C93AF5105}" dt="2023-11-02T20:51:19.396" v="3340" actId="20577"/>
          <ac:spMkLst>
            <pc:docMk/>
            <pc:sldMk cId="1974261789" sldId="376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20:51:43.474" v="3342"/>
          <ac:spMkLst>
            <pc:docMk/>
            <pc:sldMk cId="1974261789" sldId="376"/>
            <ac:spMk id="4" creationId="{648773D7-8741-2900-2D32-A354A34AD068}"/>
          </ac:spMkLst>
        </pc:spChg>
        <pc:picChg chg="add mod">
          <ac:chgData name="Jon Collen" userId="2b27445d-6dea-43c6-8270-f305947590c0" providerId="ADAL" clId="{37B93EBB-8E39-4179-B993-504C93AF5105}" dt="2023-11-02T20:51:53.090" v="3345" actId="1076"/>
          <ac:picMkLst>
            <pc:docMk/>
            <pc:sldMk cId="1974261789" sldId="376"/>
            <ac:picMk id="8" creationId="{1971C7EF-0D09-4951-0782-3B437E34059D}"/>
          </ac:picMkLst>
        </pc:picChg>
        <pc:picChg chg="del">
          <ac:chgData name="Jon Collen" userId="2b27445d-6dea-43c6-8270-f305947590c0" providerId="ADAL" clId="{37B93EBB-8E39-4179-B993-504C93AF5105}" dt="2023-11-02T20:51:25.741" v="3341" actId="478"/>
          <ac:picMkLst>
            <pc:docMk/>
            <pc:sldMk cId="1974261789" sldId="376"/>
            <ac:picMk id="9" creationId="{FF0F60EE-F32C-3F37-6573-0BB9124F1E19}"/>
          </ac:picMkLst>
        </pc:picChg>
      </pc:sldChg>
      <pc:sldChg chg="addSp delSp modSp add mod modNotesTx">
        <pc:chgData name="Jon Collen" userId="2b27445d-6dea-43c6-8270-f305947590c0" providerId="ADAL" clId="{37B93EBB-8E39-4179-B993-504C93AF5105}" dt="2023-11-02T21:00:23.212" v="3991" actId="20577"/>
        <pc:sldMkLst>
          <pc:docMk/>
          <pc:sldMk cId="156711209" sldId="377"/>
        </pc:sldMkLst>
        <pc:spChg chg="mod">
          <ac:chgData name="Jon Collen" userId="2b27445d-6dea-43c6-8270-f305947590c0" providerId="ADAL" clId="{37B93EBB-8E39-4179-B993-504C93AF5105}" dt="2023-11-02T20:56:59.799" v="3679" actId="20577"/>
          <ac:spMkLst>
            <pc:docMk/>
            <pc:sldMk cId="156711209" sldId="377"/>
            <ac:spMk id="3" creationId="{6339315B-8AAE-A946-ABBF-894F2E4B1338}"/>
          </ac:spMkLst>
        </pc:spChg>
        <pc:spChg chg="add del mod">
          <ac:chgData name="Jon Collen" userId="2b27445d-6dea-43c6-8270-f305947590c0" providerId="ADAL" clId="{37B93EBB-8E39-4179-B993-504C93AF5105}" dt="2023-11-02T20:57:20.577" v="3683"/>
          <ac:spMkLst>
            <pc:docMk/>
            <pc:sldMk cId="156711209" sldId="377"/>
            <ac:spMk id="4" creationId="{AD49D1D3-745A-F4E4-5D54-019FB824195E}"/>
          </ac:spMkLst>
        </pc:spChg>
        <pc:picChg chg="del">
          <ac:chgData name="Jon Collen" userId="2b27445d-6dea-43c6-8270-f305947590c0" providerId="ADAL" clId="{37B93EBB-8E39-4179-B993-504C93AF5105}" dt="2023-11-02T20:56:40.953" v="3647" actId="478"/>
          <ac:picMkLst>
            <pc:docMk/>
            <pc:sldMk cId="156711209" sldId="377"/>
            <ac:picMk id="8" creationId="{1971C7EF-0D09-4951-0782-3B437E34059D}"/>
          </ac:picMkLst>
        </pc:picChg>
        <pc:picChg chg="add mod">
          <ac:chgData name="Jon Collen" userId="2b27445d-6dea-43c6-8270-f305947590c0" providerId="ADAL" clId="{37B93EBB-8E39-4179-B993-504C93AF5105}" dt="2023-11-02T20:57:37.929" v="3688" actId="1076"/>
          <ac:picMkLst>
            <pc:docMk/>
            <pc:sldMk cId="156711209" sldId="377"/>
            <ac:picMk id="9" creationId="{A6C245A7-EFE8-F85C-B55F-314891BC2766}"/>
          </ac:picMkLst>
        </pc:picChg>
      </pc:sldChg>
      <pc:sldChg chg="addSp delSp modSp add mod modNotesTx">
        <pc:chgData name="Jon Collen" userId="2b27445d-6dea-43c6-8270-f305947590c0" providerId="ADAL" clId="{37B93EBB-8E39-4179-B993-504C93AF5105}" dt="2023-11-02T21:03:46.932" v="4179" actId="20577"/>
        <pc:sldMkLst>
          <pc:docMk/>
          <pc:sldMk cId="4015213571" sldId="378"/>
        </pc:sldMkLst>
        <pc:spChg chg="add del mod">
          <ac:chgData name="Jon Collen" userId="2b27445d-6dea-43c6-8270-f305947590c0" providerId="ADAL" clId="{37B93EBB-8E39-4179-B993-504C93AF5105}" dt="2023-11-02T21:01:17.158" v="3996" actId="478"/>
          <ac:spMkLst>
            <pc:docMk/>
            <pc:sldMk cId="4015213571" sldId="378"/>
            <ac:spMk id="8" creationId="{20E8906D-031B-E625-8947-E515C5E37684}"/>
          </ac:spMkLst>
        </pc:spChg>
        <pc:picChg chg="add mod">
          <ac:chgData name="Jon Collen" userId="2b27445d-6dea-43c6-8270-f305947590c0" providerId="ADAL" clId="{37B93EBB-8E39-4179-B993-504C93AF5105}" dt="2023-11-02T21:01:37.928" v="4002" actId="1076"/>
          <ac:picMkLst>
            <pc:docMk/>
            <pc:sldMk cId="4015213571" sldId="378"/>
            <ac:picMk id="2" creationId="{DCD7007C-0E93-1E5E-83EF-BD4C7A33951B}"/>
          </ac:picMkLst>
        </pc:picChg>
        <pc:picChg chg="del">
          <ac:chgData name="Jon Collen" userId="2b27445d-6dea-43c6-8270-f305947590c0" providerId="ADAL" clId="{37B93EBB-8E39-4179-B993-504C93AF5105}" dt="2023-11-02T21:01:04.320" v="3994" actId="478"/>
          <ac:picMkLst>
            <pc:docMk/>
            <pc:sldMk cId="4015213571" sldId="378"/>
            <ac:picMk id="9" creationId="{A6C245A7-EFE8-F85C-B55F-314891BC2766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2022-23</a:t>
            </a:r>
            <a:r>
              <a:rPr lang="en-GB" baseline="0"/>
              <a:t>: </a:t>
            </a:r>
            <a:r>
              <a:rPr lang="en-GB"/>
              <a:t>Reason for loss of last setteld home - Prevention duty</a:t>
            </a:r>
          </a:p>
        </c:rich>
      </c:tx>
      <c:layout>
        <c:manualLayout>
          <c:xMode val="edge"/>
          <c:yMode val="edge"/>
          <c:x val="9.6252232324052278E-2"/>
          <c:y val="2.2598870056497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503555821926456E-2"/>
          <c:y val="8.0889806924885455E-2"/>
          <c:w val="0.87208419157579053"/>
          <c:h val="0.710174727045098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'Reasons for h''less by LA'!$B$3</c:f>
              <c:strCache>
                <c:ptCount val="1"/>
                <c:pt idx="0">
                  <c:v>PCC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'Reasons for h''less by LA'!$A$4:$A$14</c:f>
              <c:strCache>
                <c:ptCount val="11"/>
                <c:pt idx="0">
                  <c:v>Family or friends no longer willing or able to accommodate</c:v>
                </c:pt>
                <c:pt idx="1">
                  <c:v>End of private rented tenancy - assured shorthold</c:v>
                </c:pt>
                <c:pt idx="2">
                  <c:v>Domestic abuse</c:v>
                </c:pt>
                <c:pt idx="3">
                  <c:v>Non-violent relationship breakdown with partner</c:v>
                </c:pt>
                <c:pt idx="4">
                  <c:v>End of social rented tenancy</c:v>
                </c:pt>
                <c:pt idx="5">
                  <c:v>Eviction from supported housing</c:v>
                </c:pt>
                <c:pt idx="6">
                  <c:v>End of private rented tenancy - not assured shorthold</c:v>
                </c:pt>
                <c:pt idx="7">
                  <c:v>Other violence or harrassment</c:v>
                </c:pt>
                <c:pt idx="8">
                  <c:v>Left institution with no accommodation available</c:v>
                </c:pt>
                <c:pt idx="9">
                  <c:v>Required to leave accommodation provided by Home Office as asylum support</c:v>
                </c:pt>
                <c:pt idx="10">
                  <c:v>Other reasons / not known6</c:v>
                </c:pt>
              </c:strCache>
            </c:strRef>
          </c:cat>
          <c:val>
            <c:numRef>
              <c:f>'Reasons for h''less by LA'!$B$4:$B$14</c:f>
              <c:numCache>
                <c:formatCode>General</c:formatCode>
                <c:ptCount val="11"/>
                <c:pt idx="0">
                  <c:v>397</c:v>
                </c:pt>
                <c:pt idx="1">
                  <c:v>395</c:v>
                </c:pt>
                <c:pt idx="2">
                  <c:v>64</c:v>
                </c:pt>
                <c:pt idx="3">
                  <c:v>48</c:v>
                </c:pt>
                <c:pt idx="4">
                  <c:v>47</c:v>
                </c:pt>
                <c:pt idx="5">
                  <c:v>31</c:v>
                </c:pt>
                <c:pt idx="6">
                  <c:v>13</c:v>
                </c:pt>
                <c:pt idx="7">
                  <c:v>27</c:v>
                </c:pt>
                <c:pt idx="8">
                  <c:v>29</c:v>
                </c:pt>
                <c:pt idx="9">
                  <c:v>11</c:v>
                </c:pt>
                <c:pt idx="1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4-486E-AAE3-5FF9FC8093A8}"/>
            </c:ext>
          </c:extLst>
        </c:ser>
        <c:ser>
          <c:idx val="1"/>
          <c:order val="1"/>
          <c:tx>
            <c:strRef>
              <c:f>'Reasons for h''less by LA'!$C$3</c:f>
              <c:strCache>
                <c:ptCount val="1"/>
                <c:pt idx="0">
                  <c:v>CCC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'Reasons for h''less by LA'!$A$4:$A$14</c:f>
              <c:strCache>
                <c:ptCount val="11"/>
                <c:pt idx="0">
                  <c:v>Family or friends no longer willing or able to accommodate</c:v>
                </c:pt>
                <c:pt idx="1">
                  <c:v>End of private rented tenancy - assured shorthold</c:v>
                </c:pt>
                <c:pt idx="2">
                  <c:v>Domestic abuse</c:v>
                </c:pt>
                <c:pt idx="3">
                  <c:v>Non-violent relationship breakdown with partner</c:v>
                </c:pt>
                <c:pt idx="4">
                  <c:v>End of social rented tenancy</c:v>
                </c:pt>
                <c:pt idx="5">
                  <c:v>Eviction from supported housing</c:v>
                </c:pt>
                <c:pt idx="6">
                  <c:v>End of private rented tenancy - not assured shorthold</c:v>
                </c:pt>
                <c:pt idx="7">
                  <c:v>Other violence or harrassment</c:v>
                </c:pt>
                <c:pt idx="8">
                  <c:v>Left institution with no accommodation available</c:v>
                </c:pt>
                <c:pt idx="9">
                  <c:v>Required to leave accommodation provided by Home Office as asylum support</c:v>
                </c:pt>
                <c:pt idx="10">
                  <c:v>Other reasons / not known6</c:v>
                </c:pt>
              </c:strCache>
            </c:strRef>
          </c:cat>
          <c:val>
            <c:numRef>
              <c:f>'Reasons for h''less by LA'!$C$4:$C$14</c:f>
              <c:numCache>
                <c:formatCode>General</c:formatCode>
                <c:ptCount val="11"/>
                <c:pt idx="0">
                  <c:v>62</c:v>
                </c:pt>
                <c:pt idx="1">
                  <c:v>89</c:v>
                </c:pt>
                <c:pt idx="2">
                  <c:v>6</c:v>
                </c:pt>
                <c:pt idx="3">
                  <c:v>10</c:v>
                </c:pt>
                <c:pt idx="4">
                  <c:v>9</c:v>
                </c:pt>
                <c:pt idx="5">
                  <c:v>20</c:v>
                </c:pt>
                <c:pt idx="6">
                  <c:v>11</c:v>
                </c:pt>
                <c:pt idx="7">
                  <c:v>5</c:v>
                </c:pt>
                <c:pt idx="8">
                  <c:v>4</c:v>
                </c:pt>
                <c:pt idx="9">
                  <c:v>28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4-486E-AAE3-5FF9FC8093A8}"/>
            </c:ext>
          </c:extLst>
        </c:ser>
        <c:ser>
          <c:idx val="2"/>
          <c:order val="2"/>
          <c:tx>
            <c:strRef>
              <c:f>'Reasons for h''less by LA'!$D$3</c:f>
              <c:strCache>
                <c:ptCount val="1"/>
                <c:pt idx="0">
                  <c:v>ECDC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'Reasons for h''less by LA'!$A$4:$A$14</c:f>
              <c:strCache>
                <c:ptCount val="11"/>
                <c:pt idx="0">
                  <c:v>Family or friends no longer willing or able to accommodate</c:v>
                </c:pt>
                <c:pt idx="1">
                  <c:v>End of private rented tenancy - assured shorthold</c:v>
                </c:pt>
                <c:pt idx="2">
                  <c:v>Domestic abuse</c:v>
                </c:pt>
                <c:pt idx="3">
                  <c:v>Non-violent relationship breakdown with partner</c:v>
                </c:pt>
                <c:pt idx="4">
                  <c:v>End of social rented tenancy</c:v>
                </c:pt>
                <c:pt idx="5">
                  <c:v>Eviction from supported housing</c:v>
                </c:pt>
                <c:pt idx="6">
                  <c:v>End of private rented tenancy - not assured shorthold</c:v>
                </c:pt>
                <c:pt idx="7">
                  <c:v>Other violence or harrassment</c:v>
                </c:pt>
                <c:pt idx="8">
                  <c:v>Left institution with no accommodation available</c:v>
                </c:pt>
                <c:pt idx="9">
                  <c:v>Required to leave accommodation provided by Home Office as asylum support</c:v>
                </c:pt>
                <c:pt idx="10">
                  <c:v>Other reasons / not known6</c:v>
                </c:pt>
              </c:strCache>
            </c:strRef>
          </c:cat>
          <c:val>
            <c:numRef>
              <c:f>'Reasons for h''less by LA'!$D$4:$D$14</c:f>
              <c:numCache>
                <c:formatCode>General</c:formatCode>
                <c:ptCount val="11"/>
                <c:pt idx="0">
                  <c:v>100</c:v>
                </c:pt>
                <c:pt idx="1">
                  <c:v>88</c:v>
                </c:pt>
                <c:pt idx="2">
                  <c:v>17</c:v>
                </c:pt>
                <c:pt idx="3">
                  <c:v>24</c:v>
                </c:pt>
                <c:pt idx="4">
                  <c:v>21</c:v>
                </c:pt>
                <c:pt idx="5">
                  <c:v>6</c:v>
                </c:pt>
                <c:pt idx="6">
                  <c:v>26</c:v>
                </c:pt>
                <c:pt idx="7">
                  <c:v>2</c:v>
                </c:pt>
                <c:pt idx="8">
                  <c:v>7</c:v>
                </c:pt>
                <c:pt idx="9">
                  <c:v>0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64-486E-AAE3-5FF9FC8093A8}"/>
            </c:ext>
          </c:extLst>
        </c:ser>
        <c:ser>
          <c:idx val="3"/>
          <c:order val="3"/>
          <c:tx>
            <c:strRef>
              <c:f>'Reasons for h''less by LA'!$E$3</c:f>
              <c:strCache>
                <c:ptCount val="1"/>
                <c:pt idx="0">
                  <c:v>FDC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'Reasons for h''less by LA'!$A$4:$A$14</c:f>
              <c:strCache>
                <c:ptCount val="11"/>
                <c:pt idx="0">
                  <c:v>Family or friends no longer willing or able to accommodate</c:v>
                </c:pt>
                <c:pt idx="1">
                  <c:v>End of private rented tenancy - assured shorthold</c:v>
                </c:pt>
                <c:pt idx="2">
                  <c:v>Domestic abuse</c:v>
                </c:pt>
                <c:pt idx="3">
                  <c:v>Non-violent relationship breakdown with partner</c:v>
                </c:pt>
                <c:pt idx="4">
                  <c:v>End of social rented tenancy</c:v>
                </c:pt>
                <c:pt idx="5">
                  <c:v>Eviction from supported housing</c:v>
                </c:pt>
                <c:pt idx="6">
                  <c:v>End of private rented tenancy - not assured shorthold</c:v>
                </c:pt>
                <c:pt idx="7">
                  <c:v>Other violence or harrassment</c:v>
                </c:pt>
                <c:pt idx="8">
                  <c:v>Left institution with no accommodation available</c:v>
                </c:pt>
                <c:pt idx="9">
                  <c:v>Required to leave accommodation provided by Home Office as asylum support</c:v>
                </c:pt>
                <c:pt idx="10">
                  <c:v>Other reasons / not known6</c:v>
                </c:pt>
              </c:strCache>
            </c:strRef>
          </c:cat>
          <c:val>
            <c:numRef>
              <c:f>'Reasons for h''less by LA'!$E$4:$E$14</c:f>
              <c:numCache>
                <c:formatCode>General</c:formatCode>
                <c:ptCount val="11"/>
                <c:pt idx="0">
                  <c:v>47</c:v>
                </c:pt>
                <c:pt idx="1">
                  <c:v>94</c:v>
                </c:pt>
                <c:pt idx="2">
                  <c:v>10</c:v>
                </c:pt>
                <c:pt idx="3">
                  <c:v>15</c:v>
                </c:pt>
                <c:pt idx="4">
                  <c:v>8</c:v>
                </c:pt>
                <c:pt idx="5">
                  <c:v>12</c:v>
                </c:pt>
                <c:pt idx="6">
                  <c:v>14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64-486E-AAE3-5FF9FC8093A8}"/>
            </c:ext>
          </c:extLst>
        </c:ser>
        <c:ser>
          <c:idx val="4"/>
          <c:order val="4"/>
          <c:tx>
            <c:strRef>
              <c:f>'Reasons for h''less by LA'!$F$3</c:f>
              <c:strCache>
                <c:ptCount val="1"/>
                <c:pt idx="0">
                  <c:v>HDC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'Reasons for h''less by LA'!$A$4:$A$14</c:f>
              <c:strCache>
                <c:ptCount val="11"/>
                <c:pt idx="0">
                  <c:v>Family or friends no longer willing or able to accommodate</c:v>
                </c:pt>
                <c:pt idx="1">
                  <c:v>End of private rented tenancy - assured shorthold</c:v>
                </c:pt>
                <c:pt idx="2">
                  <c:v>Domestic abuse</c:v>
                </c:pt>
                <c:pt idx="3">
                  <c:v>Non-violent relationship breakdown with partner</c:v>
                </c:pt>
                <c:pt idx="4">
                  <c:v>End of social rented tenancy</c:v>
                </c:pt>
                <c:pt idx="5">
                  <c:v>Eviction from supported housing</c:v>
                </c:pt>
                <c:pt idx="6">
                  <c:v>End of private rented tenancy - not assured shorthold</c:v>
                </c:pt>
                <c:pt idx="7">
                  <c:v>Other violence or harrassment</c:v>
                </c:pt>
                <c:pt idx="8">
                  <c:v>Left institution with no accommodation available</c:v>
                </c:pt>
                <c:pt idx="9">
                  <c:v>Required to leave accommodation provided by Home Office as asylum support</c:v>
                </c:pt>
                <c:pt idx="10">
                  <c:v>Other reasons / not known6</c:v>
                </c:pt>
              </c:strCache>
            </c:strRef>
          </c:cat>
          <c:val>
            <c:numRef>
              <c:f>'Reasons for h''less by LA'!$F$4:$F$14</c:f>
              <c:numCache>
                <c:formatCode>General</c:formatCode>
                <c:ptCount val="11"/>
                <c:pt idx="0">
                  <c:v>139</c:v>
                </c:pt>
                <c:pt idx="1">
                  <c:v>134</c:v>
                </c:pt>
                <c:pt idx="2">
                  <c:v>56</c:v>
                </c:pt>
                <c:pt idx="3">
                  <c:v>34</c:v>
                </c:pt>
                <c:pt idx="4">
                  <c:v>89</c:v>
                </c:pt>
                <c:pt idx="5">
                  <c:v>23</c:v>
                </c:pt>
                <c:pt idx="6">
                  <c:v>45</c:v>
                </c:pt>
                <c:pt idx="7">
                  <c:v>15</c:v>
                </c:pt>
                <c:pt idx="8">
                  <c:v>14</c:v>
                </c:pt>
                <c:pt idx="9">
                  <c:v>2</c:v>
                </c:pt>
                <c:pt idx="1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64-486E-AAE3-5FF9FC8093A8}"/>
            </c:ext>
          </c:extLst>
        </c:ser>
        <c:ser>
          <c:idx val="5"/>
          <c:order val="5"/>
          <c:tx>
            <c:strRef>
              <c:f>'Reasons for h''less by LA'!$G$3</c:f>
              <c:strCache>
                <c:ptCount val="1"/>
                <c:pt idx="0">
                  <c:v>SCDC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'Reasons for h''less by LA'!$A$4:$A$14</c:f>
              <c:strCache>
                <c:ptCount val="11"/>
                <c:pt idx="0">
                  <c:v>Family or friends no longer willing or able to accommodate</c:v>
                </c:pt>
                <c:pt idx="1">
                  <c:v>End of private rented tenancy - assured shorthold</c:v>
                </c:pt>
                <c:pt idx="2">
                  <c:v>Domestic abuse</c:v>
                </c:pt>
                <c:pt idx="3">
                  <c:v>Non-violent relationship breakdown with partner</c:v>
                </c:pt>
                <c:pt idx="4">
                  <c:v>End of social rented tenancy</c:v>
                </c:pt>
                <c:pt idx="5">
                  <c:v>Eviction from supported housing</c:v>
                </c:pt>
                <c:pt idx="6">
                  <c:v>End of private rented tenancy - not assured shorthold</c:v>
                </c:pt>
                <c:pt idx="7">
                  <c:v>Other violence or harrassment</c:v>
                </c:pt>
                <c:pt idx="8">
                  <c:v>Left institution with no accommodation available</c:v>
                </c:pt>
                <c:pt idx="9">
                  <c:v>Required to leave accommodation provided by Home Office as asylum support</c:v>
                </c:pt>
                <c:pt idx="10">
                  <c:v>Other reasons / not known6</c:v>
                </c:pt>
              </c:strCache>
            </c:strRef>
          </c:cat>
          <c:val>
            <c:numRef>
              <c:f>'Reasons for h''less by LA'!$G$4:$G$14</c:f>
              <c:numCache>
                <c:formatCode>General</c:formatCode>
                <c:ptCount val="11"/>
                <c:pt idx="0">
                  <c:v>54</c:v>
                </c:pt>
                <c:pt idx="1">
                  <c:v>62</c:v>
                </c:pt>
                <c:pt idx="2">
                  <c:v>19</c:v>
                </c:pt>
                <c:pt idx="3">
                  <c:v>10</c:v>
                </c:pt>
                <c:pt idx="4">
                  <c:v>22</c:v>
                </c:pt>
                <c:pt idx="5">
                  <c:v>2</c:v>
                </c:pt>
                <c:pt idx="6">
                  <c:v>8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64-486E-AAE3-5FF9FC8093A8}"/>
            </c:ext>
          </c:extLst>
        </c:ser>
        <c:ser>
          <c:idx val="6"/>
          <c:order val="6"/>
          <c:tx>
            <c:strRef>
              <c:f>'Reasons for h''less by LA'!$H$3</c:f>
              <c:strCache>
                <c:ptCount val="1"/>
                <c:pt idx="0">
                  <c:v>WSDC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'Reasons for h''less by LA'!$A$4:$A$14</c:f>
              <c:strCache>
                <c:ptCount val="11"/>
                <c:pt idx="0">
                  <c:v>Family or friends no longer willing or able to accommodate</c:v>
                </c:pt>
                <c:pt idx="1">
                  <c:v>End of private rented tenancy - assured shorthold</c:v>
                </c:pt>
                <c:pt idx="2">
                  <c:v>Domestic abuse</c:v>
                </c:pt>
                <c:pt idx="3">
                  <c:v>Non-violent relationship breakdown with partner</c:v>
                </c:pt>
                <c:pt idx="4">
                  <c:v>End of social rented tenancy</c:v>
                </c:pt>
                <c:pt idx="5">
                  <c:v>Eviction from supported housing</c:v>
                </c:pt>
                <c:pt idx="6">
                  <c:v>End of private rented tenancy - not assured shorthold</c:v>
                </c:pt>
                <c:pt idx="7">
                  <c:v>Other violence or harrassment</c:v>
                </c:pt>
                <c:pt idx="8">
                  <c:v>Left institution with no accommodation available</c:v>
                </c:pt>
                <c:pt idx="9">
                  <c:v>Required to leave accommodation provided by Home Office as asylum support</c:v>
                </c:pt>
                <c:pt idx="10">
                  <c:v>Other reasons / not known6</c:v>
                </c:pt>
              </c:strCache>
            </c:strRef>
          </c:cat>
          <c:val>
            <c:numRef>
              <c:f>'Reasons for h''less by LA'!$H$4:$H$14</c:f>
              <c:numCache>
                <c:formatCode>General</c:formatCode>
                <c:ptCount val="11"/>
                <c:pt idx="0">
                  <c:v>24</c:v>
                </c:pt>
                <c:pt idx="1">
                  <c:v>99</c:v>
                </c:pt>
                <c:pt idx="2">
                  <c:v>16</c:v>
                </c:pt>
                <c:pt idx="3">
                  <c:v>9</c:v>
                </c:pt>
                <c:pt idx="4">
                  <c:v>55</c:v>
                </c:pt>
                <c:pt idx="5">
                  <c:v>5</c:v>
                </c:pt>
                <c:pt idx="6">
                  <c:v>14</c:v>
                </c:pt>
                <c:pt idx="7">
                  <c:v>5</c:v>
                </c:pt>
                <c:pt idx="8">
                  <c:v>1</c:v>
                </c:pt>
                <c:pt idx="9">
                  <c:v>0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4-486E-AAE3-5FF9FC809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8536120"/>
        <c:axId val="768541696"/>
      </c:barChart>
      <c:catAx>
        <c:axId val="76853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541696"/>
        <c:crosses val="autoZero"/>
        <c:auto val="1"/>
        <c:lblAlgn val="ctr"/>
        <c:lblOffset val="100"/>
        <c:noMultiLvlLbl val="0"/>
      </c:catAx>
      <c:valAx>
        <c:axId val="76854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of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536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timeline of prevention – Relief – Main duty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13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Number of households in TA saw a reduction in Q’s 2 &amp; 3 – but an increase in Q4 an back to same position as at beginning of year.</a:t>
            </a:r>
          </a:p>
          <a:p>
            <a:pPr marL="171450" indent="-171450">
              <a:buFontTx/>
              <a:buChar char="-"/>
            </a:pPr>
            <a:r>
              <a:rPr lang="en-GB" dirty="0"/>
              <a:t>If we look back over a 2 year period from Apr 2021 to end of March 2023 we’ve seen a 17% rise in the number of households in 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70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A worrying trend is the increase in use of B&amp;B accommodation</a:t>
            </a:r>
          </a:p>
          <a:p>
            <a:pPr marL="171450" indent="-171450">
              <a:buFontTx/>
              <a:buChar char="-"/>
            </a:pPr>
            <a:r>
              <a:rPr lang="en-GB" dirty="0"/>
              <a:t>Number of households in B&amp;B at end of March 22 was 56 – at the end of March 23 this had increased to 172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8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08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Main causes of homelessness are same 2 as last year (and as nationally)</a:t>
            </a:r>
          </a:p>
          <a:p>
            <a:pPr marL="171450" indent="-171450">
              <a:buFontTx/>
              <a:buChar char="-"/>
            </a:pPr>
            <a:r>
              <a:rPr lang="en-GB" dirty="0"/>
              <a:t>Family or friends unable to </a:t>
            </a:r>
            <a:r>
              <a:rPr lang="en-GB" dirty="0" err="1"/>
              <a:t>accomm</a:t>
            </a:r>
            <a:r>
              <a:rPr lang="en-GB" dirty="0"/>
              <a:t> – 29% of all cases – 823 apps which was 29% higher than last year</a:t>
            </a:r>
          </a:p>
          <a:p>
            <a:pPr marL="171450" indent="-171450">
              <a:buFontTx/>
              <a:buChar char="-"/>
            </a:pPr>
            <a:r>
              <a:rPr lang="en-GB" dirty="0"/>
              <a:t>End of PRS tenancies – 34% all cases – 961 apps – 40% higher than last year</a:t>
            </a:r>
          </a:p>
          <a:p>
            <a:pPr marL="171450" indent="-171450">
              <a:buFontTx/>
              <a:buChar char="-"/>
            </a:pPr>
            <a:r>
              <a:rPr lang="en-GB" dirty="0"/>
              <a:t>Other notable variances:</a:t>
            </a:r>
          </a:p>
          <a:p>
            <a:pPr marL="171450" indent="-171450">
              <a:buFontTx/>
              <a:buChar char="-"/>
            </a:pPr>
            <a:r>
              <a:rPr lang="en-GB" dirty="0"/>
              <a:t>Non-violent relationship breakdown down 18% compared to last year </a:t>
            </a:r>
          </a:p>
          <a:p>
            <a:pPr marL="171450" indent="-171450">
              <a:buFontTx/>
              <a:buChar char="-"/>
            </a:pPr>
            <a:r>
              <a:rPr lang="en-GB" dirty="0"/>
              <a:t>Domestic Abuse down 3%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45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Main cause @ relief duty was Family or friends unable to </a:t>
            </a:r>
            <a:r>
              <a:rPr lang="en-GB" dirty="0" err="1"/>
              <a:t>accomm</a:t>
            </a:r>
            <a:r>
              <a:rPr lang="en-GB" dirty="0"/>
              <a:t> – 18% of all cases – 730 apps which was 5 % reduction on last year</a:t>
            </a:r>
          </a:p>
          <a:p>
            <a:pPr marL="171450" indent="-171450">
              <a:buFontTx/>
              <a:buChar char="-"/>
            </a:pPr>
            <a:r>
              <a:rPr lang="en-GB" dirty="0"/>
              <a:t>DA was second largest cause at this stage - 18% all cases – 439 apps – 5% reduction </a:t>
            </a:r>
          </a:p>
          <a:p>
            <a:pPr marL="171450" indent="-171450">
              <a:buFontTx/>
              <a:buChar char="-"/>
            </a:pPr>
            <a:r>
              <a:rPr lang="en-GB" dirty="0"/>
              <a:t>Other notable variances and although it was comparably smaller numbers:</a:t>
            </a:r>
          </a:p>
          <a:p>
            <a:pPr marL="171450" indent="-171450">
              <a:buFontTx/>
              <a:buChar char="-"/>
            </a:pPr>
            <a:r>
              <a:rPr lang="en-GB" dirty="0"/>
              <a:t>Eviction from social tenancies – 107 apps which was an increase of 55% </a:t>
            </a:r>
          </a:p>
          <a:p>
            <a:pPr marL="171450" indent="-171450">
              <a:buFontTx/>
              <a:buChar char="-"/>
            </a:pPr>
            <a:r>
              <a:rPr lang="en-GB" dirty="0"/>
              <a:t>Whereas in 2021/22 more instances were at the relief duty stage this has shifted in 22/23 so that homelessness assistance and duties are being triggered at prevention stage.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6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As you’d expect with more prevention duties being triggered in the year – there were more outcomes </a:t>
            </a:r>
          </a:p>
          <a:p>
            <a:pPr marL="171450" indent="-171450">
              <a:buFontTx/>
              <a:buChar char="-"/>
            </a:pPr>
            <a:r>
              <a:rPr lang="en-GB" dirty="0"/>
              <a:t>50% of prevention duties ending were as a result of accommodation being secured at that stage (national figure is 53% successes)</a:t>
            </a:r>
          </a:p>
          <a:p>
            <a:pPr marL="171450" indent="-171450">
              <a:buFontTx/>
              <a:buChar char="-"/>
            </a:pPr>
            <a:r>
              <a:rPr lang="en-GB" dirty="0"/>
              <a:t>25% of households became homeless at the end of the prevention duty and were then owed the relief duty (24% nationally)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04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30% of outcomes at relief stage were successful with accommodation being secured – compared to 34% in previous year – compares to 36% nationally</a:t>
            </a:r>
          </a:p>
          <a:p>
            <a:pPr marL="171450" indent="-171450">
              <a:buFontTx/>
              <a:buChar char="-"/>
            </a:pPr>
            <a:r>
              <a:rPr lang="en-GB" dirty="0"/>
              <a:t>In 55% of cases homelessness wasn’t resolved and the councils then considered whether the main housing duty was owed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8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68% of applications assessed as being owed the main housing duty – with commitment to help secure longer term housing.</a:t>
            </a:r>
          </a:p>
          <a:p>
            <a:pPr marL="171450" indent="-171450">
              <a:buFontTx/>
              <a:buChar char="-"/>
            </a:pPr>
            <a:r>
              <a:rPr lang="en-GB" dirty="0"/>
              <a:t>Compares to 69% of cases last year. 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82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Two largest household types:</a:t>
            </a:r>
          </a:p>
          <a:p>
            <a:pPr marL="171450" indent="-171450">
              <a:buFontTx/>
              <a:buChar char="-"/>
            </a:pPr>
            <a:r>
              <a:rPr lang="en-GB" dirty="0"/>
              <a:t>Single men 29% </a:t>
            </a:r>
          </a:p>
          <a:p>
            <a:pPr marL="171450" indent="-171450">
              <a:buFontTx/>
              <a:buChar char="-"/>
            </a:pPr>
            <a:r>
              <a:rPr lang="en-GB" dirty="0"/>
              <a:t>Single parent with dependant child 28% </a:t>
            </a:r>
          </a:p>
          <a:p>
            <a:pPr marL="171450" indent="-171450">
              <a:buFontTx/>
              <a:buChar char="-"/>
            </a:pPr>
            <a:r>
              <a:rPr lang="en-GB" dirty="0"/>
              <a:t>Both comparable to last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00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By far largest household type is single men 48% of all cases </a:t>
            </a:r>
          </a:p>
          <a:p>
            <a:pPr marL="171450" indent="-171450">
              <a:buFontTx/>
              <a:buChar char="-"/>
            </a:pPr>
            <a:r>
              <a:rPr lang="en-GB" dirty="0"/>
              <a:t>More than double the number of the next two largest household types</a:t>
            </a:r>
          </a:p>
          <a:p>
            <a:pPr marL="171450" indent="-171450">
              <a:buFontTx/>
              <a:buChar char="-"/>
            </a:pPr>
            <a:r>
              <a:rPr lang="en-GB" dirty="0"/>
              <a:t>Single parent with dep child and single female – both 21% of cases and comparable to last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8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F7A1E-B7E2-4E9C-A66C-BCE08900C5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/>
          <a:lstStyle/>
          <a:p>
            <a:r>
              <a:rPr lang="en-US" dirty="0"/>
              <a:t>Homelessness Trends </a:t>
            </a:r>
            <a:br>
              <a:rPr lang="en-US" dirty="0"/>
            </a:br>
            <a:r>
              <a:rPr lang="en-US" dirty="0"/>
              <a:t>- Annual Review 2022-23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B64EAD-B5AD-0B91-7F8A-6D8950BEC6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/>
              <a:t>Homelessness data from across the Sub Regional Local Housing Authorities</a:t>
            </a:r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913"/>
            <a:ext cx="10380252" cy="610863"/>
          </a:xfrm>
        </p:spPr>
        <p:txBody>
          <a:bodyPr>
            <a:normAutofit/>
          </a:bodyPr>
          <a:lstStyle/>
          <a:p>
            <a:r>
              <a:rPr lang="en-US" dirty="0"/>
              <a:t>Outcomes – Prevention Duty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8" name="Chart Placeholder 7">
            <a:extLst>
              <a:ext uri="{FF2B5EF4-FFF2-40B4-BE49-F238E27FC236}">
                <a16:creationId xmlns:a16="http://schemas.microsoft.com/office/drawing/2014/main" id="{041CB3F9-0852-0ACF-D536-4DBB162025E4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463008" y="1076286"/>
            <a:ext cx="10888794" cy="511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4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913"/>
            <a:ext cx="10380252" cy="610863"/>
          </a:xfrm>
        </p:spPr>
        <p:txBody>
          <a:bodyPr>
            <a:normAutofit/>
          </a:bodyPr>
          <a:lstStyle/>
          <a:p>
            <a:r>
              <a:rPr lang="en-US" dirty="0"/>
              <a:t>Outcomes – Relief Duty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9" name="Chart Placeholder 8">
            <a:extLst>
              <a:ext uri="{FF2B5EF4-FFF2-40B4-BE49-F238E27FC236}">
                <a16:creationId xmlns:a16="http://schemas.microsoft.com/office/drawing/2014/main" id="{0CAA07DA-4153-D309-367E-38F6E82A2B1F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644770" y="1039417"/>
            <a:ext cx="10902459" cy="530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2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913"/>
            <a:ext cx="10380252" cy="610863"/>
          </a:xfrm>
        </p:spPr>
        <p:txBody>
          <a:bodyPr>
            <a:normAutofit/>
          </a:bodyPr>
          <a:lstStyle/>
          <a:p>
            <a:r>
              <a:rPr lang="en-US" dirty="0"/>
              <a:t>Decisions at Main Duty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8" name="Chart Placeholder 7">
            <a:extLst>
              <a:ext uri="{FF2B5EF4-FFF2-40B4-BE49-F238E27FC236}">
                <a16:creationId xmlns:a16="http://schemas.microsoft.com/office/drawing/2014/main" id="{5A0AFC77-4F10-0B0D-DFB8-981A859F0FF5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454116" y="1051776"/>
            <a:ext cx="11283768" cy="547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6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913"/>
            <a:ext cx="10380252" cy="610863"/>
          </a:xfrm>
        </p:spPr>
        <p:txBody>
          <a:bodyPr>
            <a:normAutofit/>
          </a:bodyPr>
          <a:lstStyle/>
          <a:p>
            <a:r>
              <a:rPr lang="en-US" dirty="0"/>
              <a:t>Household types – Prevention Duty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9" name="Chart Placeholder 8">
            <a:extLst>
              <a:ext uri="{FF2B5EF4-FFF2-40B4-BE49-F238E27FC236}">
                <a16:creationId xmlns:a16="http://schemas.microsoft.com/office/drawing/2014/main" id="{FF0F60EE-F32C-3F37-6573-0BB9124F1E19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971550" y="1036941"/>
            <a:ext cx="10567733" cy="529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39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913"/>
            <a:ext cx="10380252" cy="610863"/>
          </a:xfrm>
        </p:spPr>
        <p:txBody>
          <a:bodyPr>
            <a:normAutofit/>
          </a:bodyPr>
          <a:lstStyle/>
          <a:p>
            <a:r>
              <a:rPr lang="en-US" dirty="0"/>
              <a:t>Household types – Relief Duty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8" name="Chart Placeholder 7">
            <a:extLst>
              <a:ext uri="{FF2B5EF4-FFF2-40B4-BE49-F238E27FC236}">
                <a16:creationId xmlns:a16="http://schemas.microsoft.com/office/drawing/2014/main" id="{1971C7EF-0D09-4951-0782-3B437E34059D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905874" y="1051776"/>
            <a:ext cx="10380252" cy="559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6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874" y="544252"/>
            <a:ext cx="10380252" cy="1991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9" name="Chart Placeholder 8">
            <a:extLst>
              <a:ext uri="{FF2B5EF4-FFF2-40B4-BE49-F238E27FC236}">
                <a16:creationId xmlns:a16="http://schemas.microsoft.com/office/drawing/2014/main" id="{A6C245A7-EFE8-F85C-B55F-314891BC2766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597923" y="278129"/>
            <a:ext cx="10996153" cy="592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1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874" y="544252"/>
            <a:ext cx="10380252" cy="1991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D7007C-0E93-1E5E-83EF-BD4C7A339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1" y="278129"/>
            <a:ext cx="11610542" cy="584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13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FA04-6227-9040-92A6-9514A59B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Pressures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5802D8-6C81-6C4F-97CF-C1F2344EE89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pPr algn="l"/>
            <a:fld id="{294A09A9-5501-47C1-A89A-A340965A2BE2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659727-BBB9-9B49-BCA1-694F74F717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dirty="0"/>
              <a:t>Annual Review</a:t>
            </a:r>
            <a:endParaRPr lang="en-US" sz="1100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F81D4B1A-BE69-469D-B4E9-C605222B67FD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BCB2AF5-AB54-CD02-26B0-DC67F0E267C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96000" y="2799146"/>
            <a:ext cx="5242560" cy="3395914"/>
          </a:xfrm>
        </p:spPr>
        <p:txBody>
          <a:bodyPr>
            <a:noAutofit/>
          </a:bodyPr>
          <a:lstStyle/>
          <a:p>
            <a:r>
              <a:rPr lang="en-GB" sz="2200" dirty="0"/>
              <a:t>PRS options remaining unaffordable for many</a:t>
            </a:r>
          </a:p>
          <a:p>
            <a:r>
              <a:rPr lang="en-GB" sz="2200" dirty="0"/>
              <a:t>Difficulties with accessing social rented – affordability assessments, risk assessments.</a:t>
            </a:r>
          </a:p>
          <a:p>
            <a:r>
              <a:rPr lang="en-GB" sz="2200" dirty="0"/>
              <a:t>Insufficient temporary </a:t>
            </a:r>
            <a:r>
              <a:rPr lang="en-GB" sz="2200" dirty="0" err="1"/>
              <a:t>accomm</a:t>
            </a:r>
            <a:r>
              <a:rPr lang="en-GB" sz="2200" dirty="0"/>
              <a:t> to cope with demand – LAs competing </a:t>
            </a:r>
            <a:r>
              <a:rPr lang="en-GB" sz="2200"/>
              <a:t>for same TA </a:t>
            </a:r>
            <a:endParaRPr lang="en-GB" sz="22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6F5801-7FCE-9BD2-7650-06693982D5C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Limited Options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4612170-F06C-C243-553B-8D504AB80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</p:spPr>
        <p:txBody>
          <a:bodyPr>
            <a:normAutofit/>
          </a:bodyPr>
          <a:lstStyle/>
          <a:p>
            <a:r>
              <a:rPr lang="en-GB" sz="2800" dirty="0"/>
              <a:t>Demands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64BD7D5-A838-EA66-588A-E43238F83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2744404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/>
              <a:t>Increasing demand from s.21 notices – delays in Renters Reform Bill</a:t>
            </a:r>
          </a:p>
          <a:p>
            <a:r>
              <a:rPr lang="en-GB" sz="2800" dirty="0" err="1"/>
              <a:t>HfU</a:t>
            </a:r>
            <a:r>
              <a:rPr lang="en-GB" sz="2800" dirty="0"/>
              <a:t> – hosting arrangements ending</a:t>
            </a:r>
          </a:p>
          <a:p>
            <a:r>
              <a:rPr lang="en-GB" sz="2800" dirty="0"/>
              <a:t>Closure Afghan bridging hotels</a:t>
            </a:r>
          </a:p>
          <a:p>
            <a:r>
              <a:rPr lang="en-GB" sz="2800" dirty="0"/>
              <a:t>Asylum seekers – increasing numbers of decisions and evictions from HO </a:t>
            </a:r>
            <a:r>
              <a:rPr lang="en-GB" sz="2800" dirty="0" err="1"/>
              <a:t>accomm</a:t>
            </a:r>
            <a:r>
              <a:rPr lang="en-GB" sz="2800" dirty="0"/>
              <a:t>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6767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C4B8F16-DE36-C97B-A358-6F86DFC2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6828697" cy="610863"/>
          </a:xfrm>
        </p:spPr>
        <p:txBody>
          <a:bodyPr>
            <a:normAutofit/>
          </a:bodyPr>
          <a:lstStyle/>
          <a:p>
            <a:r>
              <a:rPr lang="en-GB" dirty="0"/>
              <a:t>Homelessness 2022-23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82F6DCE-02E4-F2D2-FB3F-FD55C469F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550" y="1981200"/>
            <a:ext cx="10986770" cy="412496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Figures cover all LHAs in Sub region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Noticeable different trends between councils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More detailed analysis drilling down to LA level – will be analysed by S/R Homelessness Group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4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F90802B-D9E9-52F0-DE20-3D98CC91D3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FA461E9-2892-4AEF-3489-15557987C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521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C4B8F16-DE36-C97B-A358-6F86DFC2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6828697" cy="610863"/>
          </a:xfrm>
        </p:spPr>
        <p:txBody>
          <a:bodyPr>
            <a:normAutofit/>
          </a:bodyPr>
          <a:lstStyle/>
          <a:p>
            <a:r>
              <a:rPr lang="en-GB" dirty="0"/>
              <a:t>Homelessness 2022-23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82F6DCE-02E4-F2D2-FB3F-FD55C469F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550" y="1981200"/>
            <a:ext cx="10986770" cy="412496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Overall in 22/23 …..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7% increase in the number of homelessness duties (prevention plus relief) compared to 21/22.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F90802B-D9E9-52F0-DE20-3D98CC91D3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FA461E9-2892-4AEF-3489-15557987C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568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081654" cy="610863"/>
          </a:xfrm>
        </p:spPr>
        <p:txBody>
          <a:bodyPr/>
          <a:lstStyle/>
          <a:p>
            <a:r>
              <a:rPr lang="en-US" dirty="0"/>
              <a:t>At Prevention Duty Stage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CDD3F67-1830-EE7B-8F5F-C2F1FD2B224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60750A-7FE0-2070-9F94-9B5F5B05D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31046"/>
              </p:ext>
            </p:extLst>
          </p:nvPr>
        </p:nvGraphicFramePr>
        <p:xfrm>
          <a:off x="971550" y="1939108"/>
          <a:ext cx="10333760" cy="4110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5474">
                  <a:extLst>
                    <a:ext uri="{9D8B030D-6E8A-4147-A177-3AD203B41FA5}">
                      <a16:colId xmlns:a16="http://schemas.microsoft.com/office/drawing/2014/main" val="4018958256"/>
                    </a:ext>
                  </a:extLst>
                </a:gridCol>
                <a:gridCol w="3301551">
                  <a:extLst>
                    <a:ext uri="{9D8B030D-6E8A-4147-A177-3AD203B41FA5}">
                      <a16:colId xmlns:a16="http://schemas.microsoft.com/office/drawing/2014/main" val="3854487539"/>
                    </a:ext>
                  </a:extLst>
                </a:gridCol>
                <a:gridCol w="3656735">
                  <a:extLst>
                    <a:ext uri="{9D8B030D-6E8A-4147-A177-3AD203B41FA5}">
                      <a16:colId xmlns:a16="http://schemas.microsoft.com/office/drawing/2014/main" val="1907468832"/>
                    </a:ext>
                  </a:extLst>
                </a:gridCol>
              </a:tblGrid>
              <a:tr h="2145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Households owed prevention duty 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2022-23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% change against 2021-22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National position -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% change against 2021-22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extLst>
                  <a:ext uri="{0D108BD9-81ED-4DB2-BD59-A6C34878D82A}">
                    <a16:rowId xmlns:a16="http://schemas.microsoft.com/office/drawing/2014/main" val="1852162170"/>
                  </a:ext>
                </a:extLst>
              </a:tr>
              <a:tr h="1964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effectLst/>
                        </a:rPr>
                        <a:t>2,864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15%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increase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5%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increase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extLst>
                  <a:ext uri="{0D108BD9-81ED-4DB2-BD59-A6C34878D82A}">
                    <a16:rowId xmlns:a16="http://schemas.microsoft.com/office/drawing/2014/main" val="1707197992"/>
                  </a:ext>
                </a:extLst>
              </a:tr>
            </a:tbl>
          </a:graphicData>
        </a:graphic>
      </p:graphicFrame>
      <p:sp>
        <p:nvSpPr>
          <p:cNvPr id="10" name="Arrow: Up 9">
            <a:extLst>
              <a:ext uri="{FF2B5EF4-FFF2-40B4-BE49-F238E27FC236}">
                <a16:creationId xmlns:a16="http://schemas.microsoft.com/office/drawing/2014/main" id="{7F2B11E1-DDA0-6F34-61DE-CD22D9769D02}"/>
              </a:ext>
            </a:extLst>
          </p:cNvPr>
          <p:cNvSpPr/>
          <p:nvPr/>
        </p:nvSpPr>
        <p:spPr>
          <a:xfrm>
            <a:off x="5446432" y="4180420"/>
            <a:ext cx="1034898" cy="611950"/>
          </a:xfrm>
          <a:prstGeom prst="upArrow">
            <a:avLst/>
          </a:prstGeom>
          <a:solidFill>
            <a:schemeClr val="tx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267AEE21-EEFF-9F8A-D7B1-5F8F238A3D2B}"/>
              </a:ext>
            </a:extLst>
          </p:cNvPr>
          <p:cNvSpPr/>
          <p:nvPr/>
        </p:nvSpPr>
        <p:spPr>
          <a:xfrm>
            <a:off x="8928278" y="4180420"/>
            <a:ext cx="1034898" cy="611950"/>
          </a:xfrm>
          <a:prstGeom prst="upArrow">
            <a:avLst/>
          </a:prstGeom>
          <a:solidFill>
            <a:schemeClr val="tx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3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081654" cy="610863"/>
          </a:xfrm>
        </p:spPr>
        <p:txBody>
          <a:bodyPr/>
          <a:lstStyle/>
          <a:p>
            <a:r>
              <a:rPr lang="en-US" dirty="0"/>
              <a:t>At Relief Duty Stage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CDD3F67-1830-EE7B-8F5F-C2F1FD2B224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60750A-7FE0-2070-9F94-9B5F5B05D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99203"/>
              </p:ext>
            </p:extLst>
          </p:nvPr>
        </p:nvGraphicFramePr>
        <p:xfrm>
          <a:off x="886691" y="1939108"/>
          <a:ext cx="10418621" cy="4110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0712">
                  <a:extLst>
                    <a:ext uri="{9D8B030D-6E8A-4147-A177-3AD203B41FA5}">
                      <a16:colId xmlns:a16="http://schemas.microsoft.com/office/drawing/2014/main" val="4018958256"/>
                    </a:ext>
                  </a:extLst>
                </a:gridCol>
                <a:gridCol w="3305447">
                  <a:extLst>
                    <a:ext uri="{9D8B030D-6E8A-4147-A177-3AD203B41FA5}">
                      <a16:colId xmlns:a16="http://schemas.microsoft.com/office/drawing/2014/main" val="3854487539"/>
                    </a:ext>
                  </a:extLst>
                </a:gridCol>
                <a:gridCol w="3742462">
                  <a:extLst>
                    <a:ext uri="{9D8B030D-6E8A-4147-A177-3AD203B41FA5}">
                      <a16:colId xmlns:a16="http://schemas.microsoft.com/office/drawing/2014/main" val="1907468832"/>
                    </a:ext>
                  </a:extLst>
                </a:gridCol>
              </a:tblGrid>
              <a:tr h="2145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Households owed relief duty 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2022-23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% change against 2021-22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National position -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% change against 2021-22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extLst>
                  <a:ext uri="{0D108BD9-81ED-4DB2-BD59-A6C34878D82A}">
                    <a16:rowId xmlns:a16="http://schemas.microsoft.com/office/drawing/2014/main" val="1852162170"/>
                  </a:ext>
                </a:extLst>
              </a:tr>
              <a:tr h="1964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effectLst/>
                        </a:rPr>
                        <a:t>2,468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2%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</a:rPr>
                        <a:t>decrease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9%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increase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extLst>
                  <a:ext uri="{0D108BD9-81ED-4DB2-BD59-A6C34878D82A}">
                    <a16:rowId xmlns:a16="http://schemas.microsoft.com/office/drawing/2014/main" val="1707197992"/>
                  </a:ext>
                </a:extLst>
              </a:tr>
            </a:tbl>
          </a:graphicData>
        </a:graphic>
      </p:graphicFrame>
      <p:sp>
        <p:nvSpPr>
          <p:cNvPr id="10" name="Arrow: Up 9">
            <a:extLst>
              <a:ext uri="{FF2B5EF4-FFF2-40B4-BE49-F238E27FC236}">
                <a16:creationId xmlns:a16="http://schemas.microsoft.com/office/drawing/2014/main" id="{7F2B11E1-DDA0-6F34-61DE-CD22D9769D02}"/>
              </a:ext>
            </a:extLst>
          </p:cNvPr>
          <p:cNvSpPr/>
          <p:nvPr/>
        </p:nvSpPr>
        <p:spPr>
          <a:xfrm rot="10800000">
            <a:off x="5427382" y="4180421"/>
            <a:ext cx="1034898" cy="611950"/>
          </a:xfrm>
          <a:prstGeom prst="upArrow">
            <a:avLst/>
          </a:prstGeom>
          <a:solidFill>
            <a:schemeClr val="tx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267AEE21-EEFF-9F8A-D7B1-5F8F238A3D2B}"/>
              </a:ext>
            </a:extLst>
          </p:cNvPr>
          <p:cNvSpPr/>
          <p:nvPr/>
        </p:nvSpPr>
        <p:spPr>
          <a:xfrm>
            <a:off x="8861603" y="4180421"/>
            <a:ext cx="1034898" cy="611950"/>
          </a:xfrm>
          <a:prstGeom prst="upArrow">
            <a:avLst/>
          </a:prstGeom>
          <a:solidFill>
            <a:schemeClr val="tx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46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081654" cy="610863"/>
          </a:xfrm>
        </p:spPr>
        <p:txBody>
          <a:bodyPr/>
          <a:lstStyle/>
          <a:p>
            <a:r>
              <a:rPr lang="en-US" dirty="0"/>
              <a:t>At Main Duty Stage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CDD3F67-1830-EE7B-8F5F-C2F1FD2B224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60750A-7FE0-2070-9F94-9B5F5B05D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89661"/>
              </p:ext>
            </p:extLst>
          </p:nvPr>
        </p:nvGraphicFramePr>
        <p:xfrm>
          <a:off x="886691" y="1939108"/>
          <a:ext cx="10418621" cy="4110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0712">
                  <a:extLst>
                    <a:ext uri="{9D8B030D-6E8A-4147-A177-3AD203B41FA5}">
                      <a16:colId xmlns:a16="http://schemas.microsoft.com/office/drawing/2014/main" val="4018958256"/>
                    </a:ext>
                  </a:extLst>
                </a:gridCol>
                <a:gridCol w="3305447">
                  <a:extLst>
                    <a:ext uri="{9D8B030D-6E8A-4147-A177-3AD203B41FA5}">
                      <a16:colId xmlns:a16="http://schemas.microsoft.com/office/drawing/2014/main" val="3854487539"/>
                    </a:ext>
                  </a:extLst>
                </a:gridCol>
                <a:gridCol w="3742462">
                  <a:extLst>
                    <a:ext uri="{9D8B030D-6E8A-4147-A177-3AD203B41FA5}">
                      <a16:colId xmlns:a16="http://schemas.microsoft.com/office/drawing/2014/main" val="1907468832"/>
                    </a:ext>
                  </a:extLst>
                </a:gridCol>
              </a:tblGrid>
              <a:tr h="2145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Households owed relief duty 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2022-23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% change against 2021-22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National position -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% change against 2021-22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extLst>
                  <a:ext uri="{0D108BD9-81ED-4DB2-BD59-A6C34878D82A}">
                    <a16:rowId xmlns:a16="http://schemas.microsoft.com/office/drawing/2014/main" val="1852162170"/>
                  </a:ext>
                </a:extLst>
              </a:tr>
              <a:tr h="1964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effectLst/>
                        </a:rPr>
                        <a:t>1,105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8%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increase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3%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increase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107950" marT="71755" marB="71755"/>
                </a:tc>
                <a:extLst>
                  <a:ext uri="{0D108BD9-81ED-4DB2-BD59-A6C34878D82A}">
                    <a16:rowId xmlns:a16="http://schemas.microsoft.com/office/drawing/2014/main" val="1707197992"/>
                  </a:ext>
                </a:extLst>
              </a:tr>
            </a:tbl>
          </a:graphicData>
        </a:graphic>
      </p:graphicFrame>
      <p:sp>
        <p:nvSpPr>
          <p:cNvPr id="10" name="Arrow: Up 9">
            <a:extLst>
              <a:ext uri="{FF2B5EF4-FFF2-40B4-BE49-F238E27FC236}">
                <a16:creationId xmlns:a16="http://schemas.microsoft.com/office/drawing/2014/main" id="{7F2B11E1-DDA0-6F34-61DE-CD22D9769D02}"/>
              </a:ext>
            </a:extLst>
          </p:cNvPr>
          <p:cNvSpPr/>
          <p:nvPr/>
        </p:nvSpPr>
        <p:spPr>
          <a:xfrm>
            <a:off x="5427382" y="4180421"/>
            <a:ext cx="1034898" cy="611950"/>
          </a:xfrm>
          <a:prstGeom prst="upArrow">
            <a:avLst/>
          </a:prstGeom>
          <a:solidFill>
            <a:schemeClr val="tx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267AEE21-EEFF-9F8A-D7B1-5F8F238A3D2B}"/>
              </a:ext>
            </a:extLst>
          </p:cNvPr>
          <p:cNvSpPr/>
          <p:nvPr/>
        </p:nvSpPr>
        <p:spPr>
          <a:xfrm>
            <a:off x="8861603" y="4180421"/>
            <a:ext cx="1034898" cy="611950"/>
          </a:xfrm>
          <a:prstGeom prst="upArrow">
            <a:avLst/>
          </a:prstGeom>
          <a:solidFill>
            <a:schemeClr val="tx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1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14" name="Chart Placeholder 13">
            <a:extLst>
              <a:ext uri="{FF2B5EF4-FFF2-40B4-BE49-F238E27FC236}">
                <a16:creationId xmlns:a16="http://schemas.microsoft.com/office/drawing/2014/main" id="{1DDA3BA8-D29E-891E-398A-5DAA46A133EC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1233170" y="533401"/>
            <a:ext cx="9345595" cy="556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913"/>
            <a:ext cx="10380252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Causes of Homelessness – Prevention Duty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graphicFrame>
        <p:nvGraphicFramePr>
          <p:cNvPr id="17" name="Chart Placeholder 16">
            <a:extLst>
              <a:ext uri="{FF2B5EF4-FFF2-40B4-BE49-F238E27FC236}">
                <a16:creationId xmlns:a16="http://schemas.microsoft.com/office/drawing/2014/main" id="{B158F53B-E878-46DC-8A16-8ECCB29BB40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513107250"/>
              </p:ext>
            </p:extLst>
          </p:nvPr>
        </p:nvGraphicFramePr>
        <p:xfrm>
          <a:off x="809624" y="1051776"/>
          <a:ext cx="10887075" cy="520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789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40913"/>
            <a:ext cx="10380252" cy="610863"/>
          </a:xfrm>
        </p:spPr>
        <p:txBody>
          <a:bodyPr>
            <a:normAutofit/>
          </a:bodyPr>
          <a:lstStyle/>
          <a:p>
            <a:r>
              <a:rPr lang="en-US" dirty="0"/>
              <a:t>Causes of Homelessness – Relief Duty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9584-EA07-9B45-9700-4AD3524B82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b="0" dirty="0"/>
              <a:t>Annual Review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FFC6F-2BF3-42FE-80C1-0A76D4B6C7CE}"/>
              </a:ext>
            </a:extLst>
          </p:cNvPr>
          <p:cNvSpPr txBox="1">
            <a:spLocks/>
          </p:cNvSpPr>
          <p:nvPr/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A8E82-58CD-E045-8B98-B7A85B79B752}" type="datetime4">
              <a:rPr lang="en-US" smtClean="0"/>
              <a:pPr/>
              <a:t>November 3, 2023</a:t>
            </a:fld>
            <a:endParaRPr lang="en-US" dirty="0"/>
          </a:p>
        </p:txBody>
      </p:sp>
      <p:pic>
        <p:nvPicPr>
          <p:cNvPr id="8" name="Chart Placeholder 7">
            <a:extLst>
              <a:ext uri="{FF2B5EF4-FFF2-40B4-BE49-F238E27FC236}">
                <a16:creationId xmlns:a16="http://schemas.microsoft.com/office/drawing/2014/main" id="{A7AB8E48-94C1-869F-561F-C4E252D6D958}"/>
              </a:ext>
            </a:extLst>
          </p:cNvPr>
          <p:cNvPicPr>
            <a:picLocks noGrp="1" noChangeAspect="1"/>
          </p:cNvPicPr>
          <p:nvPr>
            <p:ph type="chart" sz="quarter" idx="10"/>
          </p:nvPr>
        </p:nvPicPr>
        <p:blipFill>
          <a:blip r:embed="rId3"/>
          <a:stretch>
            <a:fillRect/>
          </a:stretch>
        </p:blipFill>
        <p:spPr>
          <a:xfrm>
            <a:off x="971550" y="1051776"/>
            <a:ext cx="10058400" cy="547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425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annual presentation" id="{C1063DDD-BD45-4B17-8F67-69F4620CFA80}" vid="{EE925AA1-D437-4402-9126-83C3949115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EBEE06-2B28-4E77-9CB6-A74873B39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C8E66C-AC30-44BA-8882-3290DF968F1F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F1446DA3-37A7-4516-A4F6-8B99D0D312B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{87AF1748-24AB-4DDF-8CFA-69538B687D37}tf78853419_win32</Template>
  <TotalTime>112</TotalTime>
  <Words>852</Words>
  <Application>Microsoft Office PowerPoint</Application>
  <PresentationFormat>Widescreen</PresentationFormat>
  <Paragraphs>160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Franklin Gothic Demi</vt:lpstr>
      <vt:lpstr>Wingdings</vt:lpstr>
      <vt:lpstr>Theme1</vt:lpstr>
      <vt:lpstr>Homelessness Trends  - Annual Review 2022-23</vt:lpstr>
      <vt:lpstr>Homelessness 2022-23</vt:lpstr>
      <vt:lpstr>Homelessness 2022-23</vt:lpstr>
      <vt:lpstr>At Prevention Duty Stage</vt:lpstr>
      <vt:lpstr>At Relief Duty Stage</vt:lpstr>
      <vt:lpstr>At Main Duty Stage</vt:lpstr>
      <vt:lpstr>PowerPoint Presentation</vt:lpstr>
      <vt:lpstr>Causes of Homelessness – Prevention Duty </vt:lpstr>
      <vt:lpstr>Causes of Homelessness – Relief Duty </vt:lpstr>
      <vt:lpstr>Outcomes – Prevention Duty </vt:lpstr>
      <vt:lpstr>Outcomes – Relief Duty </vt:lpstr>
      <vt:lpstr>Decisions at Main Duty</vt:lpstr>
      <vt:lpstr>Household types – Prevention Duty</vt:lpstr>
      <vt:lpstr>Household types – Relief Duty</vt:lpstr>
      <vt:lpstr>PowerPoint Presentation</vt:lpstr>
      <vt:lpstr>PowerPoint Presentation</vt:lpstr>
      <vt:lpstr>Pressures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Review</dc:title>
  <dc:creator>Jon Collen</dc:creator>
  <cp:lastModifiedBy>Jon Collen</cp:lastModifiedBy>
  <cp:revision>2</cp:revision>
  <dcterms:created xsi:type="dcterms:W3CDTF">2023-11-02T19:20:37Z</dcterms:created>
  <dcterms:modified xsi:type="dcterms:W3CDTF">2023-11-03T11:55:22Z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