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64"/>
  </p:notesMasterIdLst>
  <p:sldIdLst>
    <p:sldId id="437" r:id="rId6"/>
    <p:sldId id="512" r:id="rId7"/>
    <p:sldId id="510" r:id="rId8"/>
    <p:sldId id="513" r:id="rId9"/>
    <p:sldId id="514" r:id="rId10"/>
    <p:sldId id="515" r:id="rId11"/>
    <p:sldId id="516" r:id="rId12"/>
    <p:sldId id="517" r:id="rId13"/>
    <p:sldId id="518" r:id="rId14"/>
    <p:sldId id="519" r:id="rId15"/>
    <p:sldId id="520" r:id="rId16"/>
    <p:sldId id="521" r:id="rId17"/>
    <p:sldId id="522" r:id="rId18"/>
    <p:sldId id="529" r:id="rId19"/>
    <p:sldId id="523" r:id="rId20"/>
    <p:sldId id="524" r:id="rId21"/>
    <p:sldId id="526" r:id="rId22"/>
    <p:sldId id="528" r:id="rId23"/>
    <p:sldId id="527" r:id="rId24"/>
    <p:sldId id="525" r:id="rId25"/>
    <p:sldId id="530" r:id="rId26"/>
    <p:sldId id="531" r:id="rId27"/>
    <p:sldId id="532" r:id="rId28"/>
    <p:sldId id="567" r:id="rId29"/>
    <p:sldId id="569" r:id="rId30"/>
    <p:sldId id="538" r:id="rId31"/>
    <p:sldId id="573" r:id="rId32"/>
    <p:sldId id="565" r:id="rId33"/>
    <p:sldId id="534" r:id="rId34"/>
    <p:sldId id="574" r:id="rId35"/>
    <p:sldId id="536" r:id="rId36"/>
    <p:sldId id="572" r:id="rId37"/>
    <p:sldId id="566" r:id="rId38"/>
    <p:sldId id="540" r:id="rId39"/>
    <p:sldId id="541" r:id="rId40"/>
    <p:sldId id="568" r:id="rId41"/>
    <p:sldId id="571" r:id="rId42"/>
    <p:sldId id="542" r:id="rId43"/>
    <p:sldId id="544" r:id="rId44"/>
    <p:sldId id="543" r:id="rId45"/>
    <p:sldId id="545" r:id="rId46"/>
    <p:sldId id="546" r:id="rId47"/>
    <p:sldId id="547" r:id="rId48"/>
    <p:sldId id="548" r:id="rId49"/>
    <p:sldId id="549" r:id="rId50"/>
    <p:sldId id="550" r:id="rId51"/>
    <p:sldId id="563" r:id="rId52"/>
    <p:sldId id="552" r:id="rId53"/>
    <p:sldId id="553" r:id="rId54"/>
    <p:sldId id="554" r:id="rId55"/>
    <p:sldId id="555" r:id="rId56"/>
    <p:sldId id="556" r:id="rId57"/>
    <p:sldId id="557" r:id="rId58"/>
    <p:sldId id="558" r:id="rId59"/>
    <p:sldId id="559" r:id="rId60"/>
    <p:sldId id="560" r:id="rId61"/>
    <p:sldId id="561" r:id="rId62"/>
    <p:sldId id="56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01AA37-8213-CE41-06FD-73004C907152}" name="Graham Shone" initials="GS" userId="S::Graham.Shone@cambridgeshire.gov.uk::2f7cc940-7d68-4e90-989c-33e4e1c21e5c" providerId="AD"/>
  <p188:author id="{E6527DAA-CB59-E3F6-2C64-F2E09D9F596C}" name="Hannah Milgate" initials="HM" userId="S::Hannah.Milgate@cambridgeshire.gov.uk::c6c58db6-83e1-4ee5-99c3-39972b0d6362" providerId="AD"/>
  <p188:author id="{31E173AC-BEE1-9415-E7F1-E6B1B98096B2}" name="Graham Shone" initials="GS" userId="S::graham.shone@cambridgeshire.gov.uk::2f7cc940-7d68-4e90-989c-33e4e1c21e5c" providerId="AD"/>
  <p188:author id="{FA48E8B1-B145-1D33-FCB4-338445089B4C}" name="Ellen Pollard (she/her)" initials="EP(" userId="S::Ellen.Pollard@cambridgeshire.gov.uk::1bb0be40-2395-4b16-8b02-ec28fb870a9e" providerId="AD"/>
  <p188:author id="{92B708F2-79CF-2A8D-839F-B85797ED49F8}" name="Sian Loveday" initials="SL" userId="S::sian.loveday@cambridgeshire.gov.uk::3c467ee9-6672-4447-be23-8e5882dd38cf" providerId="AD"/>
  <p188:author id="{0C1301F6-F582-FC1B-822B-BE1043A157FE}" name="Ellen Pollard (she/her)" initials="E(" userId="S::ellen.pollard@cambridgeshire.gov.uk::1bb0be40-2395-4b16-8b02-ec28fb870a9e" providerId="AD"/>
  <p188:author id="{197393F7-CDF3-0087-C06B-57340D72DC4F}" name="Sian Loveday" initials="SL" userId="S::Sian.Loveday@cambridgeshire.gov.uk::3c467ee9-6672-4447-be23-8e5882dd38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799D4"/>
    <a:srgbClr val="BFBFBF"/>
    <a:srgbClr val="BDD7EE"/>
    <a:srgbClr val="EF8C8C"/>
    <a:srgbClr val="FFCCCC"/>
    <a:srgbClr val="FF0000"/>
    <a:srgbClr val="FFC000"/>
    <a:srgbClr val="8A0000"/>
    <a:srgbClr val="00206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5F36F-E730-3D2C-8323-12F1056AADAE}" v="2" dt="2023-11-10T16:51:16.613"/>
    <p1510:client id="{A35032E0-AD81-40D4-89B3-256C6A315E55}" v="46" dt="2023-11-09T09:07:07.008"/>
    <p1510:client id="{C3CB49A0-6D59-50A6-3608-69DE830825AC}" v="6" dt="2023-11-09T14:28:51.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Shone" userId="S::graham.shone@cambridgeshire.gov.uk::2f7cc940-7d68-4e90-989c-33e4e1c21e5c" providerId="AD" clId="Web-{D42C3CC5-CFB0-EFE8-9859-996C52C42603}"/>
    <pc:docChg chg="modSld">
      <pc:chgData name="Graham Shone" userId="S::graham.shone@cambridgeshire.gov.uk::2f7cc940-7d68-4e90-989c-33e4e1c21e5c" providerId="AD" clId="Web-{D42C3CC5-CFB0-EFE8-9859-996C52C42603}" dt="2023-10-19T13:04:37.849" v="36" actId="20577"/>
      <pc:docMkLst>
        <pc:docMk/>
      </pc:docMkLst>
      <pc:sldChg chg="modSp">
        <pc:chgData name="Graham Shone" userId="S::graham.shone@cambridgeshire.gov.uk::2f7cc940-7d68-4e90-989c-33e4e1c21e5c" providerId="AD" clId="Web-{D42C3CC5-CFB0-EFE8-9859-996C52C42603}" dt="2023-10-19T12:38:11.268" v="3" actId="20577"/>
        <pc:sldMkLst>
          <pc:docMk/>
          <pc:sldMk cId="1078130789" sldId="515"/>
        </pc:sldMkLst>
        <pc:spChg chg="mod">
          <ac:chgData name="Graham Shone" userId="S::graham.shone@cambridgeshire.gov.uk::2f7cc940-7d68-4e90-989c-33e4e1c21e5c" providerId="AD" clId="Web-{D42C3CC5-CFB0-EFE8-9859-996C52C42603}" dt="2023-10-19T12:38:11.268" v="3" actId="20577"/>
          <ac:spMkLst>
            <pc:docMk/>
            <pc:sldMk cId="1078130789" sldId="515"/>
            <ac:spMk id="42" creationId="{A55D536E-9C62-391C-05FD-32A13D2561A4}"/>
          </ac:spMkLst>
        </pc:spChg>
      </pc:sldChg>
      <pc:sldChg chg="modSp">
        <pc:chgData name="Graham Shone" userId="S::graham.shone@cambridgeshire.gov.uk::2f7cc940-7d68-4e90-989c-33e4e1c21e5c" providerId="AD" clId="Web-{D42C3CC5-CFB0-EFE8-9859-996C52C42603}" dt="2023-10-19T12:48:26.062" v="17" actId="20577"/>
        <pc:sldMkLst>
          <pc:docMk/>
          <pc:sldMk cId="1143908332" sldId="521"/>
        </pc:sldMkLst>
        <pc:spChg chg="mod">
          <ac:chgData name="Graham Shone" userId="S::graham.shone@cambridgeshire.gov.uk::2f7cc940-7d68-4e90-989c-33e4e1c21e5c" providerId="AD" clId="Web-{D42C3CC5-CFB0-EFE8-9859-996C52C42603}" dt="2023-10-19T12:48:26.062" v="17" actId="20577"/>
          <ac:spMkLst>
            <pc:docMk/>
            <pc:sldMk cId="1143908332" sldId="521"/>
            <ac:spMk id="20" creationId="{899238BA-CAE7-1457-C38C-276190842638}"/>
          </ac:spMkLst>
        </pc:spChg>
      </pc:sldChg>
      <pc:sldChg chg="addSp delSp modSp">
        <pc:chgData name="Graham Shone" userId="S::graham.shone@cambridgeshire.gov.uk::2f7cc940-7d68-4e90-989c-33e4e1c21e5c" providerId="AD" clId="Web-{D42C3CC5-CFB0-EFE8-9859-996C52C42603}" dt="2023-10-19T12:48:33.015" v="19" actId="1076"/>
        <pc:sldMkLst>
          <pc:docMk/>
          <pc:sldMk cId="66925151" sldId="522"/>
        </pc:sldMkLst>
        <pc:spChg chg="del">
          <ac:chgData name="Graham Shone" userId="S::graham.shone@cambridgeshire.gov.uk::2f7cc940-7d68-4e90-989c-33e4e1c21e5c" providerId="AD" clId="Web-{D42C3CC5-CFB0-EFE8-9859-996C52C42603}" dt="2023-10-19T12:48:18.655" v="16"/>
          <ac:spMkLst>
            <pc:docMk/>
            <pc:sldMk cId="66925151" sldId="522"/>
            <ac:spMk id="4" creationId="{B6EB32B8-DE9C-5924-A321-9162B5223B43}"/>
          </ac:spMkLst>
        </pc:spChg>
        <pc:spChg chg="add mod">
          <ac:chgData name="Graham Shone" userId="S::graham.shone@cambridgeshire.gov.uk::2f7cc940-7d68-4e90-989c-33e4e1c21e5c" providerId="AD" clId="Web-{D42C3CC5-CFB0-EFE8-9859-996C52C42603}" dt="2023-10-19T12:48:33.015" v="19" actId="1076"/>
          <ac:spMkLst>
            <pc:docMk/>
            <pc:sldMk cId="66925151" sldId="522"/>
            <ac:spMk id="7" creationId="{FD5A9F08-040E-7D59-E233-B03704030D33}"/>
          </ac:spMkLst>
        </pc:spChg>
        <pc:spChg chg="mod">
          <ac:chgData name="Graham Shone" userId="S::graham.shone@cambridgeshire.gov.uk::2f7cc940-7d68-4e90-989c-33e4e1c21e5c" providerId="AD" clId="Web-{D42C3CC5-CFB0-EFE8-9859-996C52C42603}" dt="2023-10-19T12:48:10.920" v="15" actId="20577"/>
          <ac:spMkLst>
            <pc:docMk/>
            <pc:sldMk cId="66925151" sldId="522"/>
            <ac:spMk id="10" creationId="{A71BBD86-6CAB-D2E9-F0D6-7F9D01ED4106}"/>
          </ac:spMkLst>
        </pc:spChg>
      </pc:sldChg>
      <pc:sldChg chg="addSp delSp">
        <pc:chgData name="Graham Shone" userId="S::graham.shone@cambridgeshire.gov.uk::2f7cc940-7d68-4e90-989c-33e4e1c21e5c" providerId="AD" clId="Web-{D42C3CC5-CFB0-EFE8-9859-996C52C42603}" dt="2023-10-19T13:03:38.954" v="23"/>
        <pc:sldMkLst>
          <pc:docMk/>
          <pc:sldMk cId="4015792670" sldId="523"/>
        </pc:sldMkLst>
        <pc:spChg chg="add">
          <ac:chgData name="Graham Shone" userId="S::graham.shone@cambridgeshire.gov.uk::2f7cc940-7d68-4e90-989c-33e4e1c21e5c" providerId="AD" clId="Web-{D42C3CC5-CFB0-EFE8-9859-996C52C42603}" dt="2023-10-19T13:03:38.954" v="23"/>
          <ac:spMkLst>
            <pc:docMk/>
            <pc:sldMk cId="4015792670" sldId="523"/>
            <ac:spMk id="5" creationId="{01D27B30-301E-1A81-DC29-F6BF1FF3C719}"/>
          </ac:spMkLst>
        </pc:spChg>
        <pc:spChg chg="del">
          <ac:chgData name="Graham Shone" userId="S::graham.shone@cambridgeshire.gov.uk::2f7cc940-7d68-4e90-989c-33e4e1c21e5c" providerId="AD" clId="Web-{D42C3CC5-CFB0-EFE8-9859-996C52C42603}" dt="2023-10-19T13:03:38.579" v="22"/>
          <ac:spMkLst>
            <pc:docMk/>
            <pc:sldMk cId="4015792670" sldId="523"/>
            <ac:spMk id="6" creationId="{B04A8F6A-52FB-4A9D-E4FD-A97A3FB09CC2}"/>
          </ac:spMkLst>
        </pc:spChg>
      </pc:sldChg>
      <pc:sldChg chg="addSp delSp modSp">
        <pc:chgData name="Graham Shone" userId="S::graham.shone@cambridgeshire.gov.uk::2f7cc940-7d68-4e90-989c-33e4e1c21e5c" providerId="AD" clId="Web-{D42C3CC5-CFB0-EFE8-9859-996C52C42603}" dt="2023-10-19T13:04:24.629" v="35" actId="20577"/>
        <pc:sldMkLst>
          <pc:docMk/>
          <pc:sldMk cId="1270727921" sldId="524"/>
        </pc:sldMkLst>
        <pc:spChg chg="add">
          <ac:chgData name="Graham Shone" userId="S::graham.shone@cambridgeshire.gov.uk::2f7cc940-7d68-4e90-989c-33e4e1c21e5c" providerId="AD" clId="Web-{D42C3CC5-CFB0-EFE8-9859-996C52C42603}" dt="2023-10-19T13:03:42.470" v="25"/>
          <ac:spMkLst>
            <pc:docMk/>
            <pc:sldMk cId="1270727921" sldId="524"/>
            <ac:spMk id="4" creationId="{F6F72DFA-94D9-FAE2-6C52-77D7CE1409AD}"/>
          </ac:spMkLst>
        </pc:spChg>
        <pc:spChg chg="del">
          <ac:chgData name="Graham Shone" userId="S::graham.shone@cambridgeshire.gov.uk::2f7cc940-7d68-4e90-989c-33e4e1c21e5c" providerId="AD" clId="Web-{D42C3CC5-CFB0-EFE8-9859-996C52C42603}" dt="2023-10-19T13:03:42.157" v="24"/>
          <ac:spMkLst>
            <pc:docMk/>
            <pc:sldMk cId="1270727921" sldId="524"/>
            <ac:spMk id="5" creationId="{00385AA5-5935-87F6-CF68-ADAE9C7B3FDA}"/>
          </ac:spMkLst>
        </pc:spChg>
        <pc:spChg chg="mod">
          <ac:chgData name="Graham Shone" userId="S::graham.shone@cambridgeshire.gov.uk::2f7cc940-7d68-4e90-989c-33e4e1c21e5c" providerId="AD" clId="Web-{D42C3CC5-CFB0-EFE8-9859-996C52C42603}" dt="2023-10-19T13:04:24.629" v="35" actId="20577"/>
          <ac:spMkLst>
            <pc:docMk/>
            <pc:sldMk cId="1270727921" sldId="524"/>
            <ac:spMk id="10" creationId="{A71BBD86-6CAB-D2E9-F0D6-7F9D01ED4106}"/>
          </ac:spMkLst>
        </pc:spChg>
      </pc:sldChg>
      <pc:sldChg chg="addSp delSp">
        <pc:chgData name="Graham Shone" userId="S::graham.shone@cambridgeshire.gov.uk::2f7cc940-7d68-4e90-989c-33e4e1c21e5c" providerId="AD" clId="Web-{D42C3CC5-CFB0-EFE8-9859-996C52C42603}" dt="2023-10-19T13:03:59.049" v="33"/>
        <pc:sldMkLst>
          <pc:docMk/>
          <pc:sldMk cId="1691756057" sldId="525"/>
        </pc:sldMkLst>
        <pc:spChg chg="del">
          <ac:chgData name="Graham Shone" userId="S::graham.shone@cambridgeshire.gov.uk::2f7cc940-7d68-4e90-989c-33e4e1c21e5c" providerId="AD" clId="Web-{D42C3CC5-CFB0-EFE8-9859-996C52C42603}" dt="2023-10-19T13:03:58.737" v="32"/>
          <ac:spMkLst>
            <pc:docMk/>
            <pc:sldMk cId="1691756057" sldId="525"/>
            <ac:spMk id="5" creationId="{1E46F04A-AE0D-E005-3DD7-0241EBA00B74}"/>
          </ac:spMkLst>
        </pc:spChg>
        <pc:spChg chg="add">
          <ac:chgData name="Graham Shone" userId="S::graham.shone@cambridgeshire.gov.uk::2f7cc940-7d68-4e90-989c-33e4e1c21e5c" providerId="AD" clId="Web-{D42C3CC5-CFB0-EFE8-9859-996C52C42603}" dt="2023-10-19T13:03:59.049" v="33"/>
          <ac:spMkLst>
            <pc:docMk/>
            <pc:sldMk cId="1691756057" sldId="525"/>
            <ac:spMk id="6" creationId="{6222442D-79E2-FCE9-49FA-2EDC2FE72479}"/>
          </ac:spMkLst>
        </pc:spChg>
      </pc:sldChg>
      <pc:sldChg chg="addSp delSp">
        <pc:chgData name="Graham Shone" userId="S::graham.shone@cambridgeshire.gov.uk::2f7cc940-7d68-4e90-989c-33e4e1c21e5c" providerId="AD" clId="Web-{D42C3CC5-CFB0-EFE8-9859-996C52C42603}" dt="2023-10-19T13:03:45.423" v="27"/>
        <pc:sldMkLst>
          <pc:docMk/>
          <pc:sldMk cId="4172827100" sldId="526"/>
        </pc:sldMkLst>
        <pc:spChg chg="add">
          <ac:chgData name="Graham Shone" userId="S::graham.shone@cambridgeshire.gov.uk::2f7cc940-7d68-4e90-989c-33e4e1c21e5c" providerId="AD" clId="Web-{D42C3CC5-CFB0-EFE8-9859-996C52C42603}" dt="2023-10-19T13:03:45.423" v="27"/>
          <ac:spMkLst>
            <pc:docMk/>
            <pc:sldMk cId="4172827100" sldId="526"/>
            <ac:spMk id="4" creationId="{FD39E46B-D9C9-7E3B-FCC5-6FAFEAF53768}"/>
          </ac:spMkLst>
        </pc:spChg>
        <pc:spChg chg="del">
          <ac:chgData name="Graham Shone" userId="S::graham.shone@cambridgeshire.gov.uk::2f7cc940-7d68-4e90-989c-33e4e1c21e5c" providerId="AD" clId="Web-{D42C3CC5-CFB0-EFE8-9859-996C52C42603}" dt="2023-10-19T13:03:45.111" v="26"/>
          <ac:spMkLst>
            <pc:docMk/>
            <pc:sldMk cId="4172827100" sldId="526"/>
            <ac:spMk id="5" creationId="{C147C88B-F5B2-D424-B115-92EF4F4F84A6}"/>
          </ac:spMkLst>
        </pc:spChg>
      </pc:sldChg>
      <pc:sldChg chg="addSp delSp">
        <pc:chgData name="Graham Shone" userId="S::graham.shone@cambridgeshire.gov.uk::2f7cc940-7d68-4e90-989c-33e4e1c21e5c" providerId="AD" clId="Web-{D42C3CC5-CFB0-EFE8-9859-996C52C42603}" dt="2023-10-19T13:03:54.174" v="31"/>
        <pc:sldMkLst>
          <pc:docMk/>
          <pc:sldMk cId="2246510674" sldId="527"/>
        </pc:sldMkLst>
        <pc:spChg chg="add">
          <ac:chgData name="Graham Shone" userId="S::graham.shone@cambridgeshire.gov.uk::2f7cc940-7d68-4e90-989c-33e4e1c21e5c" providerId="AD" clId="Web-{D42C3CC5-CFB0-EFE8-9859-996C52C42603}" dt="2023-10-19T13:03:54.174" v="31"/>
          <ac:spMkLst>
            <pc:docMk/>
            <pc:sldMk cId="2246510674" sldId="527"/>
            <ac:spMk id="4" creationId="{B1228A24-181E-9D77-0EFA-E235CF0471B5}"/>
          </ac:spMkLst>
        </pc:spChg>
        <pc:spChg chg="del">
          <ac:chgData name="Graham Shone" userId="S::graham.shone@cambridgeshire.gov.uk::2f7cc940-7d68-4e90-989c-33e4e1c21e5c" providerId="AD" clId="Web-{D42C3CC5-CFB0-EFE8-9859-996C52C42603}" dt="2023-10-19T13:03:53.705" v="30"/>
          <ac:spMkLst>
            <pc:docMk/>
            <pc:sldMk cId="2246510674" sldId="527"/>
            <ac:spMk id="5" creationId="{A6183C2B-C10D-F7B5-90B9-08BC3EA9BA00}"/>
          </ac:spMkLst>
        </pc:spChg>
      </pc:sldChg>
      <pc:sldChg chg="addSp delSp modSp">
        <pc:chgData name="Graham Shone" userId="S::graham.shone@cambridgeshire.gov.uk::2f7cc940-7d68-4e90-989c-33e4e1c21e5c" providerId="AD" clId="Web-{D42C3CC5-CFB0-EFE8-9859-996C52C42603}" dt="2023-10-19T13:04:37.849" v="36" actId="20577"/>
        <pc:sldMkLst>
          <pc:docMk/>
          <pc:sldMk cId="1440548072" sldId="528"/>
        </pc:sldMkLst>
        <pc:spChg chg="add">
          <ac:chgData name="Graham Shone" userId="S::graham.shone@cambridgeshire.gov.uk::2f7cc940-7d68-4e90-989c-33e4e1c21e5c" providerId="AD" clId="Web-{D42C3CC5-CFB0-EFE8-9859-996C52C42603}" dt="2023-10-19T13:03:49.126" v="29"/>
          <ac:spMkLst>
            <pc:docMk/>
            <pc:sldMk cId="1440548072" sldId="528"/>
            <ac:spMk id="4" creationId="{83AC027F-D4DA-1F1E-B5E0-642C2C7B53E3}"/>
          </ac:spMkLst>
        </pc:spChg>
        <pc:spChg chg="del">
          <ac:chgData name="Graham Shone" userId="S::graham.shone@cambridgeshire.gov.uk::2f7cc940-7d68-4e90-989c-33e4e1c21e5c" providerId="AD" clId="Web-{D42C3CC5-CFB0-EFE8-9859-996C52C42603}" dt="2023-10-19T13:03:48.798" v="28"/>
          <ac:spMkLst>
            <pc:docMk/>
            <pc:sldMk cId="1440548072" sldId="528"/>
            <ac:spMk id="5" creationId="{48BB6EFD-8625-E5B9-A686-F2427A3E7AD5}"/>
          </ac:spMkLst>
        </pc:spChg>
        <pc:spChg chg="mod">
          <ac:chgData name="Graham Shone" userId="S::graham.shone@cambridgeshire.gov.uk::2f7cc940-7d68-4e90-989c-33e4e1c21e5c" providerId="AD" clId="Web-{D42C3CC5-CFB0-EFE8-9859-996C52C42603}" dt="2023-10-19T13:04:37.849" v="36" actId="20577"/>
          <ac:spMkLst>
            <pc:docMk/>
            <pc:sldMk cId="1440548072" sldId="528"/>
            <ac:spMk id="10" creationId="{A71BBD86-6CAB-D2E9-F0D6-7F9D01ED4106}"/>
          </ac:spMkLst>
        </pc:spChg>
      </pc:sldChg>
      <pc:sldChg chg="modSp">
        <pc:chgData name="Graham Shone" userId="S::graham.shone@cambridgeshire.gov.uk::2f7cc940-7d68-4e90-989c-33e4e1c21e5c" providerId="AD" clId="Web-{D42C3CC5-CFB0-EFE8-9859-996C52C42603}" dt="2023-10-19T12:53:56.944" v="21" actId="20577"/>
        <pc:sldMkLst>
          <pc:docMk/>
          <pc:sldMk cId="3419588464" sldId="529"/>
        </pc:sldMkLst>
        <pc:spChg chg="mod">
          <ac:chgData name="Graham Shone" userId="S::graham.shone@cambridgeshire.gov.uk::2f7cc940-7d68-4e90-989c-33e4e1c21e5c" providerId="AD" clId="Web-{D42C3CC5-CFB0-EFE8-9859-996C52C42603}" dt="2023-10-19T12:53:56.944" v="21" actId="20577"/>
          <ac:spMkLst>
            <pc:docMk/>
            <pc:sldMk cId="3419588464" sldId="529"/>
            <ac:spMk id="5" creationId="{880D9EB4-EFD5-BB42-BFB6-E3943F1CFBEB}"/>
          </ac:spMkLst>
        </pc:spChg>
      </pc:sldChg>
    </pc:docChg>
  </pc:docChgLst>
  <pc:docChgLst>
    <pc:chgData name="Ellen Pollard (she/her)" userId="S::ellen.pollard@cambridgeshire.gov.uk::1bb0be40-2395-4b16-8b02-ec28fb870a9e" providerId="AD" clId="Web-{C3CB49A0-6D59-50A6-3608-69DE830825AC}"/>
    <pc:docChg chg="modSld">
      <pc:chgData name="Ellen Pollard (she/her)" userId="S::ellen.pollard@cambridgeshire.gov.uk::1bb0be40-2395-4b16-8b02-ec28fb870a9e" providerId="AD" clId="Web-{C3CB49A0-6D59-50A6-3608-69DE830825AC}" dt="2023-11-09T14:28:51.948" v="2"/>
      <pc:docMkLst>
        <pc:docMk/>
      </pc:docMkLst>
      <pc:sldChg chg="delSp">
        <pc:chgData name="Ellen Pollard (she/her)" userId="S::ellen.pollard@cambridgeshire.gov.uk::1bb0be40-2395-4b16-8b02-ec28fb870a9e" providerId="AD" clId="Web-{C3CB49A0-6D59-50A6-3608-69DE830825AC}" dt="2023-11-09T14:28:51.948" v="2"/>
        <pc:sldMkLst>
          <pc:docMk/>
          <pc:sldMk cId="1078130789" sldId="515"/>
        </pc:sldMkLst>
        <pc:spChg chg="del">
          <ac:chgData name="Ellen Pollard (she/her)" userId="S::ellen.pollard@cambridgeshire.gov.uk::1bb0be40-2395-4b16-8b02-ec28fb870a9e" providerId="AD" clId="Web-{C3CB49A0-6D59-50A6-3608-69DE830825AC}" dt="2023-11-09T14:28:51.948" v="2"/>
          <ac:spMkLst>
            <pc:docMk/>
            <pc:sldMk cId="1078130789" sldId="515"/>
            <ac:spMk id="5" creationId="{EEE09276-AC97-A9F0-CE73-6ABA20D004B6}"/>
          </ac:spMkLst>
        </pc:spChg>
      </pc:sldChg>
      <pc:sldChg chg="delSp modSp">
        <pc:chgData name="Ellen Pollard (she/her)" userId="S::ellen.pollard@cambridgeshire.gov.uk::1bb0be40-2395-4b16-8b02-ec28fb870a9e" providerId="AD" clId="Web-{C3CB49A0-6D59-50A6-3608-69DE830825AC}" dt="2023-11-09T14:28:47.588" v="1"/>
        <pc:sldMkLst>
          <pc:docMk/>
          <pc:sldMk cId="4013526984" sldId="516"/>
        </pc:sldMkLst>
        <pc:spChg chg="del mod">
          <ac:chgData name="Ellen Pollard (she/her)" userId="S::ellen.pollard@cambridgeshire.gov.uk::1bb0be40-2395-4b16-8b02-ec28fb870a9e" providerId="AD" clId="Web-{C3CB49A0-6D59-50A6-3608-69DE830825AC}" dt="2023-11-09T14:28:47.588" v="1"/>
          <ac:spMkLst>
            <pc:docMk/>
            <pc:sldMk cId="4013526984" sldId="516"/>
            <ac:spMk id="9" creationId="{37BE3F89-A892-5EBC-C9C6-767F335F1904}"/>
          </ac:spMkLst>
        </pc:spChg>
      </pc:sldChg>
    </pc:docChg>
  </pc:docChgLst>
  <pc:docChgLst>
    <pc:chgData name="Hannah Milgate" userId="S::hannah.milgate@cambridgeshire.gov.uk::c6c58db6-83e1-4ee5-99c3-39972b0d6362" providerId="AD" clId="Web-{813CC9B8-DAA8-278E-0729-83D5071B0AFE}"/>
    <pc:docChg chg="modSld sldOrd">
      <pc:chgData name="Hannah Milgate" userId="S::hannah.milgate@cambridgeshire.gov.uk::c6c58db6-83e1-4ee5-99c3-39972b0d6362" providerId="AD" clId="Web-{813CC9B8-DAA8-278E-0729-83D5071B0AFE}" dt="2023-11-03T08:37:05.614" v="6" actId="20577"/>
      <pc:docMkLst>
        <pc:docMk/>
      </pc:docMkLst>
      <pc:sldChg chg="modSp ord">
        <pc:chgData name="Hannah Milgate" userId="S::hannah.milgate@cambridgeshire.gov.uk::c6c58db6-83e1-4ee5-99c3-39972b0d6362" providerId="AD" clId="Web-{813CC9B8-DAA8-278E-0729-83D5071B0AFE}" dt="2023-11-03T08:37:05.614" v="6" actId="20577"/>
        <pc:sldMkLst>
          <pc:docMk/>
          <pc:sldMk cId="801114296" sldId="557"/>
        </pc:sldMkLst>
        <pc:spChg chg="mod">
          <ac:chgData name="Hannah Milgate" userId="S::hannah.milgate@cambridgeshire.gov.uk::c6c58db6-83e1-4ee5-99c3-39972b0d6362" providerId="AD" clId="Web-{813CC9B8-DAA8-278E-0729-83D5071B0AFE}" dt="2023-11-03T08:37:05.614" v="6" actId="20577"/>
          <ac:spMkLst>
            <pc:docMk/>
            <pc:sldMk cId="801114296" sldId="557"/>
            <ac:spMk id="4" creationId="{B01DF397-1246-38C6-7638-19D5FCFDA445}"/>
          </ac:spMkLst>
        </pc:spChg>
        <pc:spChg chg="mod">
          <ac:chgData name="Hannah Milgate" userId="S::hannah.milgate@cambridgeshire.gov.uk::c6c58db6-83e1-4ee5-99c3-39972b0d6362" providerId="AD" clId="Web-{813CC9B8-DAA8-278E-0729-83D5071B0AFE}" dt="2023-11-03T08:36:07.532" v="1" actId="1076"/>
          <ac:spMkLst>
            <pc:docMk/>
            <pc:sldMk cId="801114296" sldId="557"/>
            <ac:spMk id="5" creationId="{476F1137-1E5C-1B07-D6A5-3F690DB46C0E}"/>
          </ac:spMkLst>
        </pc:spChg>
        <pc:spChg chg="mod">
          <ac:chgData name="Hannah Milgate" userId="S::hannah.milgate@cambridgeshire.gov.uk::c6c58db6-83e1-4ee5-99c3-39972b0d6362" providerId="AD" clId="Web-{813CC9B8-DAA8-278E-0729-83D5071B0AFE}" dt="2023-11-03T08:36:04.172" v="0" actId="1076"/>
          <ac:spMkLst>
            <pc:docMk/>
            <pc:sldMk cId="801114296" sldId="557"/>
            <ac:spMk id="8" creationId="{C32F0D40-931A-8754-048B-8227EED542AE}"/>
          </ac:spMkLst>
        </pc:spChg>
      </pc:sldChg>
    </pc:docChg>
  </pc:docChgLst>
  <pc:docChgLst>
    <pc:chgData name="Graham Shone" userId="S::graham.shone@cambridgeshire.gov.uk::2f7cc940-7d68-4e90-989c-33e4e1c21e5c" providerId="AD" clId="Web-{923A3097-A1A1-A765-DD2F-20C85C2B21AF}"/>
    <pc:docChg chg="modSld">
      <pc:chgData name="Graham Shone" userId="S::graham.shone@cambridgeshire.gov.uk::2f7cc940-7d68-4e90-989c-33e4e1c21e5c" providerId="AD" clId="Web-{923A3097-A1A1-A765-DD2F-20C85C2B21AF}" dt="2023-11-03T09:24:55.872" v="31" actId="1076"/>
      <pc:docMkLst>
        <pc:docMk/>
      </pc:docMkLst>
      <pc:sldChg chg="modSp">
        <pc:chgData name="Graham Shone" userId="S::graham.shone@cambridgeshire.gov.uk::2f7cc940-7d68-4e90-989c-33e4e1c21e5c" providerId="AD" clId="Web-{923A3097-A1A1-A765-DD2F-20C85C2B21AF}" dt="2023-11-03T09:24:25.370" v="15" actId="1076"/>
        <pc:sldMkLst>
          <pc:docMk/>
          <pc:sldMk cId="1078130789" sldId="515"/>
        </pc:sldMkLst>
        <pc:spChg chg="mod">
          <ac:chgData name="Graham Shone" userId="S::graham.shone@cambridgeshire.gov.uk::2f7cc940-7d68-4e90-989c-33e4e1c21e5c" providerId="AD" clId="Web-{923A3097-A1A1-A765-DD2F-20C85C2B21AF}" dt="2023-11-03T09:24:25.370" v="15" actId="1076"/>
          <ac:spMkLst>
            <pc:docMk/>
            <pc:sldMk cId="1078130789" sldId="515"/>
            <ac:spMk id="5" creationId="{EEE09276-AC97-A9F0-CE73-6ABA20D004B6}"/>
          </ac:spMkLst>
        </pc:spChg>
      </pc:sldChg>
      <pc:sldChg chg="modSp">
        <pc:chgData name="Graham Shone" userId="S::graham.shone@cambridgeshire.gov.uk::2f7cc940-7d68-4e90-989c-33e4e1c21e5c" providerId="AD" clId="Web-{923A3097-A1A1-A765-DD2F-20C85C2B21AF}" dt="2023-11-03T09:24:37.714" v="28" actId="20577"/>
        <pc:sldMkLst>
          <pc:docMk/>
          <pc:sldMk cId="4013526984" sldId="516"/>
        </pc:sldMkLst>
        <pc:spChg chg="mod">
          <ac:chgData name="Graham Shone" userId="S::graham.shone@cambridgeshire.gov.uk::2f7cc940-7d68-4e90-989c-33e4e1c21e5c" providerId="AD" clId="Web-{923A3097-A1A1-A765-DD2F-20C85C2B21AF}" dt="2023-11-03T09:24:37.714" v="28" actId="20577"/>
          <ac:spMkLst>
            <pc:docMk/>
            <pc:sldMk cId="4013526984" sldId="516"/>
            <ac:spMk id="9" creationId="{37BE3F89-A892-5EBC-C9C6-767F335F1904}"/>
          </ac:spMkLst>
        </pc:spChg>
      </pc:sldChg>
      <pc:sldChg chg="modSp">
        <pc:chgData name="Graham Shone" userId="S::graham.shone@cambridgeshire.gov.uk::2f7cc940-7d68-4e90-989c-33e4e1c21e5c" providerId="AD" clId="Web-{923A3097-A1A1-A765-DD2F-20C85C2B21AF}" dt="2023-11-03T09:24:55.872" v="31" actId="1076"/>
        <pc:sldMkLst>
          <pc:docMk/>
          <pc:sldMk cId="3921589776" sldId="518"/>
        </pc:sldMkLst>
        <pc:spChg chg="mod">
          <ac:chgData name="Graham Shone" userId="S::graham.shone@cambridgeshire.gov.uk::2f7cc940-7d68-4e90-989c-33e4e1c21e5c" providerId="AD" clId="Web-{923A3097-A1A1-A765-DD2F-20C85C2B21AF}" dt="2023-11-03T09:24:55.872" v="31" actId="1076"/>
          <ac:spMkLst>
            <pc:docMk/>
            <pc:sldMk cId="3921589776" sldId="518"/>
            <ac:spMk id="12" creationId="{FB4F3925-FCA2-F5A8-E1F3-09E86C4F2945}"/>
          </ac:spMkLst>
        </pc:spChg>
      </pc:sldChg>
    </pc:docChg>
  </pc:docChgLst>
  <pc:docChgLst>
    <pc:chgData name="Graham Shone" userId="S::graham.shone@cambridgeshire.gov.uk::2f7cc940-7d68-4e90-989c-33e4e1c21e5c" providerId="AD" clId="Web-{93C2B812-3336-11B2-CD9D-EA9CCDAEC694}"/>
    <pc:docChg chg="modSld">
      <pc:chgData name="Graham Shone" userId="S::graham.shone@cambridgeshire.gov.uk::2f7cc940-7d68-4e90-989c-33e4e1c21e5c" providerId="AD" clId="Web-{93C2B812-3336-11B2-CD9D-EA9CCDAEC694}" dt="2023-11-06T17:47:22.240" v="167" actId="20577"/>
      <pc:docMkLst>
        <pc:docMk/>
      </pc:docMkLst>
      <pc:sldChg chg="modSp">
        <pc:chgData name="Graham Shone" userId="S::graham.shone@cambridgeshire.gov.uk::2f7cc940-7d68-4e90-989c-33e4e1c21e5c" providerId="AD" clId="Web-{93C2B812-3336-11B2-CD9D-EA9CCDAEC694}" dt="2023-11-06T17:36:23.203" v="126" actId="1076"/>
        <pc:sldMkLst>
          <pc:docMk/>
          <pc:sldMk cId="4232913167" sldId="532"/>
        </pc:sldMkLst>
        <pc:spChg chg="mod">
          <ac:chgData name="Graham Shone" userId="S::graham.shone@cambridgeshire.gov.uk::2f7cc940-7d68-4e90-989c-33e4e1c21e5c" providerId="AD" clId="Web-{93C2B812-3336-11B2-CD9D-EA9CCDAEC694}" dt="2023-11-06T17:36:23.203" v="126" actId="1076"/>
          <ac:spMkLst>
            <pc:docMk/>
            <pc:sldMk cId="4232913167" sldId="532"/>
            <ac:spMk id="12" creationId="{04EF62C0-1589-4697-F8AD-B7A15471A094}"/>
          </ac:spMkLst>
        </pc:spChg>
      </pc:sldChg>
      <pc:sldChg chg="addSp delSp">
        <pc:chgData name="Graham Shone" userId="S::graham.shone@cambridgeshire.gov.uk::2f7cc940-7d68-4e90-989c-33e4e1c21e5c" providerId="AD" clId="Web-{93C2B812-3336-11B2-CD9D-EA9CCDAEC694}" dt="2023-11-06T17:37:16.081" v="130"/>
        <pc:sldMkLst>
          <pc:docMk/>
          <pc:sldMk cId="4245264246" sldId="540"/>
        </pc:sldMkLst>
        <pc:spChg chg="add">
          <ac:chgData name="Graham Shone" userId="S::graham.shone@cambridgeshire.gov.uk::2f7cc940-7d68-4e90-989c-33e4e1c21e5c" providerId="AD" clId="Web-{93C2B812-3336-11B2-CD9D-EA9CCDAEC694}" dt="2023-11-06T17:37:06.143" v="127"/>
          <ac:spMkLst>
            <pc:docMk/>
            <pc:sldMk cId="4245264246" sldId="540"/>
            <ac:spMk id="8" creationId="{282D12E7-E88B-7E5D-230C-BF6FCC21FD46}"/>
          </ac:spMkLst>
        </pc:spChg>
        <pc:spChg chg="del">
          <ac:chgData name="Graham Shone" userId="S::graham.shone@cambridgeshire.gov.uk::2f7cc940-7d68-4e90-989c-33e4e1c21e5c" providerId="AD" clId="Web-{93C2B812-3336-11B2-CD9D-EA9CCDAEC694}" dt="2023-11-06T17:37:16.081" v="130"/>
          <ac:spMkLst>
            <pc:docMk/>
            <pc:sldMk cId="4245264246" sldId="540"/>
            <ac:spMk id="14" creationId="{CFD9244D-0154-35A3-AF2D-BECB89DE3F67}"/>
          </ac:spMkLst>
        </pc:spChg>
      </pc:sldChg>
      <pc:sldChg chg="addSp delSp">
        <pc:chgData name="Graham Shone" userId="S::graham.shone@cambridgeshire.gov.uk::2f7cc940-7d68-4e90-989c-33e4e1c21e5c" providerId="AD" clId="Web-{93C2B812-3336-11B2-CD9D-EA9CCDAEC694}" dt="2023-11-06T17:37:13.221" v="129"/>
        <pc:sldMkLst>
          <pc:docMk/>
          <pc:sldMk cId="527418858" sldId="541"/>
        </pc:sldMkLst>
        <pc:spChg chg="add">
          <ac:chgData name="Graham Shone" userId="S::graham.shone@cambridgeshire.gov.uk::2f7cc940-7d68-4e90-989c-33e4e1c21e5c" providerId="AD" clId="Web-{93C2B812-3336-11B2-CD9D-EA9CCDAEC694}" dt="2023-11-06T17:37:09.424" v="128"/>
          <ac:spMkLst>
            <pc:docMk/>
            <pc:sldMk cId="527418858" sldId="541"/>
            <ac:spMk id="8" creationId="{E5349E4D-AEB9-925D-C7C7-77851C00629E}"/>
          </ac:spMkLst>
        </pc:spChg>
        <pc:spChg chg="del">
          <ac:chgData name="Graham Shone" userId="S::graham.shone@cambridgeshire.gov.uk::2f7cc940-7d68-4e90-989c-33e4e1c21e5c" providerId="AD" clId="Web-{93C2B812-3336-11B2-CD9D-EA9CCDAEC694}" dt="2023-11-06T17:37:13.221" v="129"/>
          <ac:spMkLst>
            <pc:docMk/>
            <pc:sldMk cId="527418858" sldId="541"/>
            <ac:spMk id="14" creationId="{CB3052EF-EF83-F496-B2F3-5ADA6BEB7668}"/>
          </ac:spMkLst>
        </pc:spChg>
      </pc:sldChg>
      <pc:sldChg chg="modSp">
        <pc:chgData name="Graham Shone" userId="S::graham.shone@cambridgeshire.gov.uk::2f7cc940-7d68-4e90-989c-33e4e1c21e5c" providerId="AD" clId="Web-{93C2B812-3336-11B2-CD9D-EA9CCDAEC694}" dt="2023-11-06T17:47:22.240" v="167" actId="20577"/>
        <pc:sldMkLst>
          <pc:docMk/>
          <pc:sldMk cId="2296748035" sldId="574"/>
        </pc:sldMkLst>
        <pc:spChg chg="mod">
          <ac:chgData name="Graham Shone" userId="S::graham.shone@cambridgeshire.gov.uk::2f7cc940-7d68-4e90-989c-33e4e1c21e5c" providerId="AD" clId="Web-{93C2B812-3336-11B2-CD9D-EA9CCDAEC694}" dt="2023-11-06T17:47:22.240" v="167" actId="20577"/>
          <ac:spMkLst>
            <pc:docMk/>
            <pc:sldMk cId="2296748035" sldId="574"/>
            <ac:spMk id="272" creationId="{738AE718-208C-9C57-C85F-5BBAA3D37D67}"/>
          </ac:spMkLst>
        </pc:spChg>
      </pc:sldChg>
    </pc:docChg>
  </pc:docChgLst>
  <pc:docChgLst>
    <pc:chgData name="Sian Loveday" userId="S::sian.loveday@cambridgeshire.gov.uk::3c467ee9-6672-4447-be23-8e5882dd38cf" providerId="AD" clId="Web-{74D5F36F-E730-3D2C-8323-12F1056AADAE}"/>
    <pc:docChg chg="modSld">
      <pc:chgData name="Sian Loveday" userId="S::sian.loveday@cambridgeshire.gov.uk::3c467ee9-6672-4447-be23-8e5882dd38cf" providerId="AD" clId="Web-{74D5F36F-E730-3D2C-8323-12F1056AADAE}" dt="2023-11-10T16:51:16.613" v="1" actId="1076"/>
      <pc:docMkLst>
        <pc:docMk/>
      </pc:docMkLst>
      <pc:sldChg chg="modSp">
        <pc:chgData name="Sian Loveday" userId="S::sian.loveday@cambridgeshire.gov.uk::3c467ee9-6672-4447-be23-8e5882dd38cf" providerId="AD" clId="Web-{74D5F36F-E730-3D2C-8323-12F1056AADAE}" dt="2023-11-10T16:51:16.613" v="1" actId="1076"/>
        <pc:sldMkLst>
          <pc:docMk/>
          <pc:sldMk cId="1078130789" sldId="515"/>
        </pc:sldMkLst>
        <pc:grpChg chg="mod">
          <ac:chgData name="Sian Loveday" userId="S::sian.loveday@cambridgeshire.gov.uk::3c467ee9-6672-4447-be23-8e5882dd38cf" providerId="AD" clId="Web-{74D5F36F-E730-3D2C-8323-12F1056AADAE}" dt="2023-11-10T16:51:16.613" v="1" actId="1076"/>
          <ac:grpSpMkLst>
            <pc:docMk/>
            <pc:sldMk cId="1078130789" sldId="515"/>
            <ac:grpSpMk id="72" creationId="{F305D548-3BBC-A263-EA8C-CAC6D7EB3252}"/>
          </ac:grpSpMkLst>
        </pc:grpChg>
      </pc:sldChg>
    </pc:docChg>
  </pc:docChgLst>
  <pc:docChgLst>
    <pc:chgData name="Graham Shone" userId="S::graham.shone@cambridgeshire.gov.uk::2f7cc940-7d68-4e90-989c-33e4e1c21e5c" providerId="AD" clId="Web-{D1FB4435-7579-2DA2-26F0-E3E4C980E864}"/>
    <pc:docChg chg="">
      <pc:chgData name="Graham Shone" userId="S::graham.shone@cambridgeshire.gov.uk::2f7cc940-7d68-4e90-989c-33e4e1c21e5c" providerId="AD" clId="Web-{D1FB4435-7579-2DA2-26F0-E3E4C980E864}" dt="2023-10-19T10:39:21.881" v="1"/>
      <pc:docMkLst>
        <pc:docMk/>
      </pc:docMkLst>
      <pc:sldChg chg="delCm">
        <pc:chgData name="Graham Shone" userId="S::graham.shone@cambridgeshire.gov.uk::2f7cc940-7d68-4e90-989c-33e4e1c21e5c" providerId="AD" clId="Web-{D1FB4435-7579-2DA2-26F0-E3E4C980E864}" dt="2023-10-19T10:39:21.881" v="1"/>
        <pc:sldMkLst>
          <pc:docMk/>
          <pc:sldMk cId="3169052626" sldId="543"/>
        </pc:sldMkLst>
        <pc:extLst>
          <p:ext xmlns:p="http://schemas.openxmlformats.org/presentationml/2006/main" uri="{D6D511B9-2390-475A-947B-AFAB55BFBCF1}">
            <pc226:cmChg xmlns:pc226="http://schemas.microsoft.com/office/powerpoint/2022/06/main/command" chg="del">
              <pc226:chgData name="Graham Shone" userId="S::graham.shone@cambridgeshire.gov.uk::2f7cc940-7d68-4e90-989c-33e4e1c21e5c" providerId="AD" clId="Web-{D1FB4435-7579-2DA2-26F0-E3E4C980E864}" dt="2023-10-19T10:39:16.755" v="0"/>
              <pc2:cmMkLst xmlns:pc2="http://schemas.microsoft.com/office/powerpoint/2019/9/main/command">
                <pc:docMk/>
                <pc:sldMk cId="3169052626" sldId="543"/>
                <pc2:cmMk id="{5B86D835-B76D-482B-939C-51406F225DF2}"/>
              </pc2:cmMkLst>
            </pc226:cmChg>
            <pc226:cmChg xmlns:pc226="http://schemas.microsoft.com/office/powerpoint/2022/06/main/command" chg="del">
              <pc226:chgData name="Graham Shone" userId="S::graham.shone@cambridgeshire.gov.uk::2f7cc940-7d68-4e90-989c-33e4e1c21e5c" providerId="AD" clId="Web-{D1FB4435-7579-2DA2-26F0-E3E4C980E864}" dt="2023-10-19T10:39:21.881" v="1"/>
              <pc2:cmMkLst xmlns:pc2="http://schemas.microsoft.com/office/powerpoint/2019/9/main/command">
                <pc:docMk/>
                <pc:sldMk cId="3169052626" sldId="543"/>
                <pc2:cmMk id="{5BF1E57B-0CE4-4496-9957-9A82AFF7137E}"/>
              </pc2:cmMkLst>
            </pc226:cmChg>
          </p:ext>
        </pc:extLst>
      </pc:sldChg>
    </pc:docChg>
  </pc:docChgLst>
  <pc:docChgLst>
    <pc:chgData name="Graham Shone" userId="S::graham.shone@cambridgeshire.gov.uk::2f7cc940-7d68-4e90-989c-33e4e1c21e5c" providerId="AD" clId="Web-{E6135FE8-882F-E4F7-31BE-28F02CD26297}"/>
    <pc:docChg chg="">
      <pc:chgData name="Graham Shone" userId="S::graham.shone@cambridgeshire.gov.uk::2f7cc940-7d68-4e90-989c-33e4e1c21e5c" providerId="AD" clId="Web-{E6135FE8-882F-E4F7-31BE-28F02CD26297}" dt="2023-11-06T09:44:53.629" v="0"/>
      <pc:docMkLst>
        <pc:docMk/>
      </pc:docMkLst>
      <pc:sldChg chg="modCm">
        <pc:chgData name="Graham Shone" userId="S::graham.shone@cambridgeshire.gov.uk::2f7cc940-7d68-4e90-989c-33e4e1c21e5c" providerId="AD" clId="Web-{E6135FE8-882F-E4F7-31BE-28F02CD26297}" dt="2023-11-06T09:44:53.629" v="0"/>
        <pc:sldMkLst>
          <pc:docMk/>
          <pc:sldMk cId="1706480180" sldId="512"/>
        </pc:sldMkLst>
        <pc:extLst>
          <p:ext xmlns:p="http://schemas.openxmlformats.org/presentationml/2006/main" uri="{D6D511B9-2390-475A-947B-AFAB55BFBCF1}">
            <pc226:cmChg xmlns:pc226="http://schemas.microsoft.com/office/powerpoint/2022/06/main/command" chg="">
              <pc226:chgData name="Graham Shone" userId="S::graham.shone@cambridgeshire.gov.uk::2f7cc940-7d68-4e90-989c-33e4e1c21e5c" providerId="AD" clId="Web-{E6135FE8-882F-E4F7-31BE-28F02CD26297}" dt="2023-11-06T09:44:53.629" v="0"/>
              <pc2:cmMkLst xmlns:pc2="http://schemas.microsoft.com/office/powerpoint/2019/9/main/command">
                <pc:docMk/>
                <pc:sldMk cId="1706480180" sldId="512"/>
                <pc2:cmMk id="{E46FA904-6E1F-42F9-99CA-939C0909E78B}"/>
              </pc2:cmMkLst>
              <pc226:cmRplyChg chg="add">
                <pc226:chgData name="Graham Shone" userId="S::graham.shone@cambridgeshire.gov.uk::2f7cc940-7d68-4e90-989c-33e4e1c21e5c" providerId="AD" clId="Web-{E6135FE8-882F-E4F7-31BE-28F02CD26297}" dt="2023-11-06T09:44:53.629" v="0"/>
                <pc2:cmRplyMkLst xmlns:pc2="http://schemas.microsoft.com/office/powerpoint/2019/9/main/command">
                  <pc:docMk/>
                  <pc:sldMk cId="1706480180" sldId="512"/>
                  <pc2:cmMk id="{E46FA904-6E1F-42F9-99CA-939C0909E78B}"/>
                  <pc2:cmRplyMk id="{C71A31F4-1853-4D82-875A-CE1EE406C03F}"/>
                </pc2:cmRplyMkLst>
              </pc226:cmRplyChg>
            </pc226:cmChg>
          </p:ext>
        </pc:extLst>
      </pc:sldChg>
    </pc:docChg>
  </pc:docChgLst>
  <pc:docChgLst>
    <pc:chgData name="Hannah Milgate" userId="S::hannah.milgate@cambridgeshire.gov.uk::c6c58db6-83e1-4ee5-99c3-39972b0d6362" providerId="AD" clId="Web-{44C9FF8B-E8D0-222A-2206-6DA5F9B074A0}"/>
    <pc:docChg chg="modSld">
      <pc:chgData name="Hannah Milgate" userId="S::hannah.milgate@cambridgeshire.gov.uk::c6c58db6-83e1-4ee5-99c3-39972b0d6362" providerId="AD" clId="Web-{44C9FF8B-E8D0-222A-2206-6DA5F9B074A0}" dt="2023-10-18T08:58:12.460" v="10"/>
      <pc:docMkLst>
        <pc:docMk/>
      </pc:docMkLst>
      <pc:sldChg chg="addSp delSp modSp">
        <pc:chgData name="Hannah Milgate" userId="S::hannah.milgate@cambridgeshire.gov.uk::c6c58db6-83e1-4ee5-99c3-39972b0d6362" providerId="AD" clId="Web-{44C9FF8B-E8D0-222A-2206-6DA5F9B074A0}" dt="2023-10-18T08:58:12.460" v="10"/>
        <pc:sldMkLst>
          <pc:docMk/>
          <pc:sldMk cId="1124341898" sldId="544"/>
        </pc:sldMkLst>
        <pc:graphicFrameChg chg="del">
          <ac:chgData name="Hannah Milgate" userId="S::hannah.milgate@cambridgeshire.gov.uk::c6c58db6-83e1-4ee5-99c3-39972b0d6362" providerId="AD" clId="Web-{44C9FF8B-E8D0-222A-2206-6DA5F9B074A0}" dt="2023-10-18T08:57:26.724" v="0"/>
          <ac:graphicFrameMkLst>
            <pc:docMk/>
            <pc:sldMk cId="1124341898" sldId="544"/>
            <ac:graphicFrameMk id="8" creationId="{4B1A74C2-EE76-4147-8155-DFAAA1D1BFED}"/>
          </ac:graphicFrameMkLst>
        </pc:graphicFrameChg>
        <pc:picChg chg="add del mod">
          <ac:chgData name="Hannah Milgate" userId="S::hannah.milgate@cambridgeshire.gov.uk::c6c58db6-83e1-4ee5-99c3-39972b0d6362" providerId="AD" clId="Web-{44C9FF8B-E8D0-222A-2206-6DA5F9B074A0}" dt="2023-10-18T08:58:12.460" v="10"/>
          <ac:picMkLst>
            <pc:docMk/>
            <pc:sldMk cId="1124341898" sldId="544"/>
            <ac:picMk id="4" creationId="{AA9057D2-0A2C-F2E6-3115-4818E450B1E0}"/>
          </ac:picMkLst>
        </pc:picChg>
      </pc:sldChg>
    </pc:docChg>
  </pc:docChgLst>
  <pc:docChgLst>
    <pc:chgData name="Graham Shone" userId="S::graham.shone@cambridgeshire.gov.uk::2f7cc940-7d68-4e90-989c-33e4e1c21e5c" providerId="AD" clId="Web-{D36176B7-D6C5-486D-FCBC-8ACA4D0C5FFC}"/>
    <pc:docChg chg="modSld">
      <pc:chgData name="Graham Shone" userId="S::graham.shone@cambridgeshire.gov.uk::2f7cc940-7d68-4e90-989c-33e4e1c21e5c" providerId="AD" clId="Web-{D36176B7-D6C5-486D-FCBC-8ACA4D0C5FFC}" dt="2023-11-06T16:01:59.241" v="21"/>
      <pc:docMkLst>
        <pc:docMk/>
      </pc:docMkLst>
      <pc:sldChg chg="modSp modNotes">
        <pc:chgData name="Graham Shone" userId="S::graham.shone@cambridgeshire.gov.uk::2f7cc940-7d68-4e90-989c-33e4e1c21e5c" providerId="AD" clId="Web-{D36176B7-D6C5-486D-FCBC-8ACA4D0C5FFC}" dt="2023-11-06T16:01:59.241" v="21"/>
        <pc:sldMkLst>
          <pc:docMk/>
          <pc:sldMk cId="4022998283" sldId="563"/>
        </pc:sldMkLst>
        <pc:spChg chg="mod">
          <ac:chgData name="Graham Shone" userId="S::graham.shone@cambridgeshire.gov.uk::2f7cc940-7d68-4e90-989c-33e4e1c21e5c" providerId="AD" clId="Web-{D36176B7-D6C5-486D-FCBC-8ACA4D0C5FFC}" dt="2023-11-06T16:01:33.350" v="20" actId="1076"/>
          <ac:spMkLst>
            <pc:docMk/>
            <pc:sldMk cId="4022998283" sldId="563"/>
            <ac:spMk id="5" creationId="{A1B140D0-755E-3C96-60B9-1E5318E86453}"/>
          </ac:spMkLst>
        </pc:spChg>
        <pc:spChg chg="mod">
          <ac:chgData name="Graham Shone" userId="S::graham.shone@cambridgeshire.gov.uk::2f7cc940-7d68-4e90-989c-33e4e1c21e5c" providerId="AD" clId="Web-{D36176B7-D6C5-486D-FCBC-8ACA4D0C5FFC}" dt="2023-11-06T16:01:27.647" v="18" actId="20577"/>
          <ac:spMkLst>
            <pc:docMk/>
            <pc:sldMk cId="4022998283" sldId="563"/>
            <ac:spMk id="10" creationId="{A71BBD86-6CAB-D2E9-F0D6-7F9D01ED4106}"/>
          </ac:spMkLst>
        </pc:spChg>
      </pc:sldChg>
    </pc:docChg>
  </pc:docChgLst>
  <pc:docChgLst>
    <pc:chgData name="Hannah Milgate" userId="S::hannah.milgate@cambridgeshire.gov.uk::c6c58db6-83e1-4ee5-99c3-39972b0d6362" providerId="AD" clId="Web-{DBD3D04C-E03A-E4BF-1B54-751FDD50D68D}"/>
    <pc:docChg chg="modSld">
      <pc:chgData name="Hannah Milgate" userId="S::hannah.milgate@cambridgeshire.gov.uk::c6c58db6-83e1-4ee5-99c3-39972b0d6362" providerId="AD" clId="Web-{DBD3D04C-E03A-E4BF-1B54-751FDD50D68D}" dt="2023-11-07T10:41:54.037" v="48"/>
      <pc:docMkLst>
        <pc:docMk/>
      </pc:docMkLst>
      <pc:sldChg chg="addSp delSp modSp">
        <pc:chgData name="Hannah Milgate" userId="S::hannah.milgate@cambridgeshire.gov.uk::c6c58db6-83e1-4ee5-99c3-39972b0d6362" providerId="AD" clId="Web-{DBD3D04C-E03A-E4BF-1B54-751FDD50D68D}" dt="2023-11-07T10:41:54.037" v="48"/>
        <pc:sldMkLst>
          <pc:docMk/>
          <pc:sldMk cId="1124341898" sldId="544"/>
        </pc:sldMkLst>
        <pc:graphicFrameChg chg="mod modGraphic">
          <ac:chgData name="Hannah Milgate" userId="S::hannah.milgate@cambridgeshire.gov.uk::c6c58db6-83e1-4ee5-99c3-39972b0d6362" providerId="AD" clId="Web-{DBD3D04C-E03A-E4BF-1B54-751FDD50D68D}" dt="2023-11-07T10:37:46.887" v="11"/>
          <ac:graphicFrameMkLst>
            <pc:docMk/>
            <pc:sldMk cId="1124341898" sldId="544"/>
            <ac:graphicFrameMk id="2" creationId="{FB6DAD6A-FA83-FF59-A841-13FE82668316}"/>
          </ac:graphicFrameMkLst>
        </pc:graphicFrameChg>
        <pc:graphicFrameChg chg="mod modGraphic">
          <ac:chgData name="Hannah Milgate" userId="S::hannah.milgate@cambridgeshire.gov.uk::c6c58db6-83e1-4ee5-99c3-39972b0d6362" providerId="AD" clId="Web-{DBD3D04C-E03A-E4BF-1B54-751FDD50D68D}" dt="2023-11-07T10:38:02.185" v="19"/>
          <ac:graphicFrameMkLst>
            <pc:docMk/>
            <pc:sldMk cId="1124341898" sldId="544"/>
            <ac:graphicFrameMk id="5" creationId="{31CE94B1-A80D-6315-0B48-3260ADD6C8FC}"/>
          </ac:graphicFrameMkLst>
        </pc:graphicFrameChg>
        <pc:graphicFrameChg chg="mod modGraphic">
          <ac:chgData name="Hannah Milgate" userId="S::hannah.milgate@cambridgeshire.gov.uk::c6c58db6-83e1-4ee5-99c3-39972b0d6362" providerId="AD" clId="Web-{DBD3D04C-E03A-E4BF-1B54-751FDD50D68D}" dt="2023-11-07T10:38:35.998" v="31"/>
          <ac:graphicFrameMkLst>
            <pc:docMk/>
            <pc:sldMk cId="1124341898" sldId="544"/>
            <ac:graphicFrameMk id="6" creationId="{E8CAA491-C18D-13E2-88B4-034E1A695995}"/>
          </ac:graphicFrameMkLst>
        </pc:graphicFrameChg>
        <pc:graphicFrameChg chg="add del mod">
          <ac:chgData name="Hannah Milgate" userId="S::hannah.milgate@cambridgeshire.gov.uk::c6c58db6-83e1-4ee5-99c3-39972b0d6362" providerId="AD" clId="Web-{DBD3D04C-E03A-E4BF-1B54-751FDD50D68D}" dt="2023-11-07T10:41:54.037" v="48"/>
          <ac:graphicFrameMkLst>
            <pc:docMk/>
            <pc:sldMk cId="1124341898" sldId="544"/>
            <ac:graphicFrameMk id="12" creationId="{4B1A74C2-EE76-4147-8155-DFAAA1D1BFED}"/>
          </ac:graphicFrameMkLst>
        </pc:graphicFrameChg>
        <pc:picChg chg="del mod">
          <ac:chgData name="Hannah Milgate" userId="S::hannah.milgate@cambridgeshire.gov.uk::c6c58db6-83e1-4ee5-99c3-39972b0d6362" providerId="AD" clId="Web-{DBD3D04C-E03A-E4BF-1B54-751FDD50D68D}" dt="2023-11-07T10:40:16.377" v="33"/>
          <ac:picMkLst>
            <pc:docMk/>
            <pc:sldMk cId="1124341898" sldId="544"/>
            <ac:picMk id="7" creationId="{C48E6209-4D37-7A8E-01C1-7DBB05C6AE30}"/>
          </ac:picMkLst>
        </pc:picChg>
        <pc:picChg chg="add del mod">
          <ac:chgData name="Hannah Milgate" userId="S::hannah.milgate@cambridgeshire.gov.uk::c6c58db6-83e1-4ee5-99c3-39972b0d6362" providerId="AD" clId="Web-{DBD3D04C-E03A-E4BF-1B54-751FDD50D68D}" dt="2023-11-07T10:40:31.127" v="38"/>
          <ac:picMkLst>
            <pc:docMk/>
            <pc:sldMk cId="1124341898" sldId="544"/>
            <ac:picMk id="8" creationId="{E6DBEE6D-AFDF-AA40-AC46-BC902423C064}"/>
          </ac:picMkLst>
        </pc:picChg>
        <pc:picChg chg="add del mod">
          <ac:chgData name="Hannah Milgate" userId="S::hannah.milgate@cambridgeshire.gov.uk::c6c58db6-83e1-4ee5-99c3-39972b0d6362" providerId="AD" clId="Web-{DBD3D04C-E03A-E4BF-1B54-751FDD50D68D}" dt="2023-11-07T10:40:41.815" v="43"/>
          <ac:picMkLst>
            <pc:docMk/>
            <pc:sldMk cId="1124341898" sldId="544"/>
            <ac:picMk id="9" creationId="{95A5F35A-B203-A9B2-5A04-3F779ACACB1E}"/>
          </ac:picMkLst>
        </pc:picChg>
      </pc:sldChg>
    </pc:docChg>
  </pc:docChgLst>
  <pc:docChgLst>
    <pc:chgData name="Sian Loveday" userId="3c467ee9-6672-4447-be23-8e5882dd38cf" providerId="ADAL" clId="{15D8805D-4BBD-4CA1-8CE7-33428A53ED4A}"/>
    <pc:docChg chg="undo custSel modSld sldOrd">
      <pc:chgData name="Sian Loveday" userId="3c467ee9-6672-4447-be23-8e5882dd38cf" providerId="ADAL" clId="{15D8805D-4BBD-4CA1-8CE7-33428A53ED4A}" dt="2023-11-06T14:56:50.217" v="468" actId="6549"/>
      <pc:docMkLst>
        <pc:docMk/>
      </pc:docMkLst>
      <pc:sldChg chg="delCm modCm">
        <pc:chgData name="Sian Loveday" userId="3c467ee9-6672-4447-be23-8e5882dd38cf" providerId="ADAL" clId="{15D8805D-4BBD-4CA1-8CE7-33428A53ED4A}" dt="2023-11-06T11:56:22.204" v="352"/>
        <pc:sldMkLst>
          <pc:docMk/>
          <pc:sldMk cId="1706480180" sldId="512"/>
        </pc:sldMkLst>
        <pc:extLst>
          <p:ext xmlns:p="http://schemas.openxmlformats.org/presentationml/2006/main" uri="{D6D511B9-2390-475A-947B-AFAB55BFBCF1}">
            <pc226:cmChg xmlns:pc226="http://schemas.microsoft.com/office/powerpoint/2022/06/main/command" chg="del mod">
              <pc226:chgData name="Sian Loveday" userId="3c467ee9-6672-4447-be23-8e5882dd38cf" providerId="ADAL" clId="{15D8805D-4BBD-4CA1-8CE7-33428A53ED4A}" dt="2023-11-06T11:56:22.204" v="352"/>
              <pc2:cmMkLst xmlns:pc2="http://schemas.microsoft.com/office/powerpoint/2019/9/main/command">
                <pc:docMk/>
                <pc:sldMk cId="1706480180" sldId="512"/>
                <pc2:cmMk id="{E46FA904-6E1F-42F9-99CA-939C0909E78B}"/>
              </pc2:cmMkLst>
            </pc226:cmChg>
          </p:ext>
        </pc:extLst>
      </pc:sldChg>
      <pc:sldChg chg="ord">
        <pc:chgData name="Sian Loveday" userId="3c467ee9-6672-4447-be23-8e5882dd38cf" providerId="ADAL" clId="{15D8805D-4BBD-4CA1-8CE7-33428A53ED4A}" dt="2023-11-06T10:38:19.258" v="186"/>
        <pc:sldMkLst>
          <pc:docMk/>
          <pc:sldMk cId="4013526984" sldId="516"/>
        </pc:sldMkLst>
      </pc:sldChg>
      <pc:sldChg chg="modSp mod addCm delCm modCm">
        <pc:chgData name="Sian Loveday" userId="3c467ee9-6672-4447-be23-8e5882dd38cf" providerId="ADAL" clId="{15D8805D-4BBD-4CA1-8CE7-33428A53ED4A}" dt="2023-11-06T12:22:24.777" v="358"/>
        <pc:sldMkLst>
          <pc:docMk/>
          <pc:sldMk cId="3920393792" sldId="520"/>
        </pc:sldMkLst>
        <pc:spChg chg="mod">
          <ac:chgData name="Sian Loveday" userId="3c467ee9-6672-4447-be23-8e5882dd38cf" providerId="ADAL" clId="{15D8805D-4BBD-4CA1-8CE7-33428A53ED4A}" dt="2023-11-06T12:22:13.881" v="356" actId="6549"/>
          <ac:spMkLst>
            <pc:docMk/>
            <pc:sldMk cId="3920393792" sldId="520"/>
            <ac:spMk id="12" creationId="{B0D012D3-B9E1-F773-D2E2-5E180AEB2354}"/>
          </ac:spMkLst>
        </pc:spChg>
        <pc:spChg chg="mod">
          <ac:chgData name="Sian Loveday" userId="3c467ee9-6672-4447-be23-8e5882dd38cf" providerId="ADAL" clId="{15D8805D-4BBD-4CA1-8CE7-33428A53ED4A}" dt="2023-11-06T09:30:15.718" v="149" actId="1076"/>
          <ac:spMkLst>
            <pc:docMk/>
            <pc:sldMk cId="3920393792" sldId="520"/>
            <ac:spMk id="32" creationId="{B1AD8C85-25BA-DCA8-7D17-99E28B862D67}"/>
          </ac:spMkLst>
        </pc:spChg>
        <pc:spChg chg="mod">
          <ac:chgData name="Sian Loveday" userId="3c467ee9-6672-4447-be23-8e5882dd38cf" providerId="ADAL" clId="{15D8805D-4BBD-4CA1-8CE7-33428A53ED4A}" dt="2023-11-06T09:30:52.623" v="166" actId="1076"/>
          <ac:spMkLst>
            <pc:docMk/>
            <pc:sldMk cId="3920393792" sldId="520"/>
            <ac:spMk id="33" creationId="{E08E89BA-4D35-FFB3-EB7A-586CEA939495}"/>
          </ac:spMkLst>
        </pc:spChg>
        <pc:spChg chg="mod">
          <ac:chgData name="Sian Loveday" userId="3c467ee9-6672-4447-be23-8e5882dd38cf" providerId="ADAL" clId="{15D8805D-4BBD-4CA1-8CE7-33428A53ED4A}" dt="2023-11-06T09:30:48.968" v="165" actId="1076"/>
          <ac:spMkLst>
            <pc:docMk/>
            <pc:sldMk cId="3920393792" sldId="520"/>
            <ac:spMk id="34" creationId="{CE299B37-81B4-D397-E5D1-FC29CBF93620}"/>
          </ac:spMkLst>
        </pc:spChg>
        <pc:spChg chg="mod">
          <ac:chgData name="Sian Loveday" userId="3c467ee9-6672-4447-be23-8e5882dd38cf" providerId="ADAL" clId="{15D8805D-4BBD-4CA1-8CE7-33428A53ED4A}" dt="2023-11-06T09:30:47.265" v="164" actId="1076"/>
          <ac:spMkLst>
            <pc:docMk/>
            <pc:sldMk cId="3920393792" sldId="520"/>
            <ac:spMk id="35" creationId="{D4077DED-7154-E19F-6185-BD94C1F61C3B}"/>
          </ac:spMkLst>
        </pc:spChg>
        <pc:spChg chg="mod">
          <ac:chgData name="Sian Loveday" userId="3c467ee9-6672-4447-be23-8e5882dd38cf" providerId="ADAL" clId="{15D8805D-4BBD-4CA1-8CE7-33428A53ED4A}" dt="2023-11-06T09:31:05.998" v="169" actId="1076"/>
          <ac:spMkLst>
            <pc:docMk/>
            <pc:sldMk cId="3920393792" sldId="520"/>
            <ac:spMk id="36" creationId="{4E265217-0D7D-83A0-475A-20B193966D72}"/>
          </ac:spMkLst>
        </pc:spChg>
        <pc:spChg chg="mod">
          <ac:chgData name="Sian Loveday" userId="3c467ee9-6672-4447-be23-8e5882dd38cf" providerId="ADAL" clId="{15D8805D-4BBD-4CA1-8CE7-33428A53ED4A}" dt="2023-11-06T09:31:03.183" v="168" actId="1076"/>
          <ac:spMkLst>
            <pc:docMk/>
            <pc:sldMk cId="3920393792" sldId="520"/>
            <ac:spMk id="37" creationId="{950CE8EA-F059-6061-38AF-40A6C8B984EA}"/>
          </ac:spMkLst>
        </pc:spChg>
        <pc:spChg chg="mod">
          <ac:chgData name="Sian Loveday" userId="3c467ee9-6672-4447-be23-8e5882dd38cf" providerId="ADAL" clId="{15D8805D-4BBD-4CA1-8CE7-33428A53ED4A}" dt="2023-11-06T09:30:59.242" v="167" actId="1076"/>
          <ac:spMkLst>
            <pc:docMk/>
            <pc:sldMk cId="3920393792" sldId="520"/>
            <ac:spMk id="38" creationId="{EAAF7D3D-01AA-7984-E6E5-11C106736E1C}"/>
          </ac:spMkLst>
        </pc:spChg>
        <pc:spChg chg="mod">
          <ac:chgData name="Sian Loveday" userId="3c467ee9-6672-4447-be23-8e5882dd38cf" providerId="ADAL" clId="{15D8805D-4BBD-4CA1-8CE7-33428A53ED4A}" dt="2023-11-06T09:30:34.196" v="152" actId="1076"/>
          <ac:spMkLst>
            <pc:docMk/>
            <pc:sldMk cId="3920393792" sldId="520"/>
            <ac:spMk id="39" creationId="{D9E7F599-9B5E-8A84-E5AE-319DA186049F}"/>
          </ac:spMkLst>
        </pc:spChg>
        <pc:spChg chg="mod">
          <ac:chgData name="Sian Loveday" userId="3c467ee9-6672-4447-be23-8e5882dd38cf" providerId="ADAL" clId="{15D8805D-4BBD-4CA1-8CE7-33428A53ED4A}" dt="2023-11-06T09:30:18.577" v="150" actId="1076"/>
          <ac:spMkLst>
            <pc:docMk/>
            <pc:sldMk cId="3920393792" sldId="520"/>
            <ac:spMk id="40" creationId="{89DF4182-BD83-5AA8-B928-32DEAFB127FB}"/>
          </ac:spMkLst>
        </pc:spChg>
        <pc:spChg chg="mod">
          <ac:chgData name="Sian Loveday" userId="3c467ee9-6672-4447-be23-8e5882dd38cf" providerId="ADAL" clId="{15D8805D-4BBD-4CA1-8CE7-33428A53ED4A}" dt="2023-11-06T09:30:27.233" v="151" actId="1076"/>
          <ac:spMkLst>
            <pc:docMk/>
            <pc:sldMk cId="3920393792" sldId="520"/>
            <ac:spMk id="41" creationId="{4BEB1387-5011-BABE-7666-126FAB5E3F74}"/>
          </ac:spMkLst>
        </pc:spChg>
        <pc:grpChg chg="mod">
          <ac:chgData name="Sian Loveday" userId="3c467ee9-6672-4447-be23-8e5882dd38cf" providerId="ADAL" clId="{15D8805D-4BBD-4CA1-8CE7-33428A53ED4A}" dt="2023-11-06T09:30:43.610" v="163" actId="1038"/>
          <ac:grpSpMkLst>
            <pc:docMk/>
            <pc:sldMk cId="3920393792" sldId="520"/>
            <ac:grpSpMk id="6" creationId="{D90E3B5F-04AD-A547-DB7A-995A0BD02AF2}"/>
          </ac:grpSpMkLst>
        </pc:grpChg>
        <pc:extLst>
          <p:ext xmlns:p="http://schemas.openxmlformats.org/presentationml/2006/main" uri="{D6D511B9-2390-475A-947B-AFAB55BFBCF1}">
            <pc226:cmChg xmlns:pc226="http://schemas.microsoft.com/office/powerpoint/2022/06/main/command" chg="add del mod">
              <pc226:chgData name="Sian Loveday" userId="3c467ee9-6672-4447-be23-8e5882dd38cf" providerId="ADAL" clId="{15D8805D-4BBD-4CA1-8CE7-33428A53ED4A}" dt="2023-11-06T12:22:24.777" v="358"/>
              <pc2:cmMkLst xmlns:pc2="http://schemas.microsoft.com/office/powerpoint/2019/9/main/command">
                <pc:docMk/>
                <pc:sldMk cId="3920393792" sldId="520"/>
                <pc2:cmMk id="{14BF566B-54D0-48B1-97AF-D38A0DF8A060}"/>
              </pc2:cmMkLst>
            </pc226:cmChg>
          </p:ext>
        </pc:extLst>
      </pc:sldChg>
      <pc:sldChg chg="modSp mod delCm modCm">
        <pc:chgData name="Sian Loveday" userId="3c467ee9-6672-4447-be23-8e5882dd38cf" providerId="ADAL" clId="{15D8805D-4BBD-4CA1-8CE7-33428A53ED4A}" dt="2023-11-06T12:22:54.472" v="360"/>
        <pc:sldMkLst>
          <pc:docMk/>
          <pc:sldMk cId="739559440" sldId="531"/>
        </pc:sldMkLst>
        <pc:spChg chg="mod">
          <ac:chgData name="Sian Loveday" userId="3c467ee9-6672-4447-be23-8e5882dd38cf" providerId="ADAL" clId="{15D8805D-4BBD-4CA1-8CE7-33428A53ED4A}" dt="2023-11-06T10:42:51.234" v="192" actId="1035"/>
          <ac:spMkLst>
            <pc:docMk/>
            <pc:sldMk cId="739559440" sldId="531"/>
            <ac:spMk id="6" creationId="{B3C20750-6375-899B-674D-29BDB7E80BE3}"/>
          </ac:spMkLst>
        </pc:spChg>
        <pc:spChg chg="mod">
          <ac:chgData name="Sian Loveday" userId="3c467ee9-6672-4447-be23-8e5882dd38cf" providerId="ADAL" clId="{15D8805D-4BBD-4CA1-8CE7-33428A53ED4A}" dt="2023-11-06T10:43:00.456" v="193" actId="1035"/>
          <ac:spMkLst>
            <pc:docMk/>
            <pc:sldMk cId="739559440" sldId="531"/>
            <ac:spMk id="23" creationId="{48598E34-9C7D-A416-3399-CA67881167A8}"/>
          </ac:spMkLst>
        </pc:spChg>
        <pc:extLst>
          <p:ext xmlns:p="http://schemas.openxmlformats.org/presentationml/2006/main" uri="{D6D511B9-2390-475A-947B-AFAB55BFBCF1}">
            <pc226:cmChg xmlns:pc226="http://schemas.microsoft.com/office/powerpoint/2022/06/main/command" chg="del mod">
              <pc226:chgData name="Sian Loveday" userId="3c467ee9-6672-4447-be23-8e5882dd38cf" providerId="ADAL" clId="{15D8805D-4BBD-4CA1-8CE7-33428A53ED4A}" dt="2023-11-06T12:22:54.472" v="360"/>
              <pc2:cmMkLst xmlns:pc2="http://schemas.microsoft.com/office/powerpoint/2019/9/main/command">
                <pc:docMk/>
                <pc:sldMk cId="739559440" sldId="531"/>
                <pc2:cmMk id="{F982A1F1-3C34-4D9B-9A2E-F5DD5899642F}"/>
              </pc2:cmMkLst>
            </pc226:cmChg>
          </p:ext>
        </pc:extLst>
      </pc:sldChg>
      <pc:sldChg chg="modSp mod">
        <pc:chgData name="Sian Loveday" userId="3c467ee9-6672-4447-be23-8e5882dd38cf" providerId="ADAL" clId="{15D8805D-4BBD-4CA1-8CE7-33428A53ED4A}" dt="2023-11-06T11:35:22.049" v="271" actId="20577"/>
        <pc:sldMkLst>
          <pc:docMk/>
          <pc:sldMk cId="932631206" sldId="546"/>
        </pc:sldMkLst>
        <pc:spChg chg="mod">
          <ac:chgData name="Sian Loveday" userId="3c467ee9-6672-4447-be23-8e5882dd38cf" providerId="ADAL" clId="{15D8805D-4BBD-4CA1-8CE7-33428A53ED4A}" dt="2023-11-06T11:35:22.049" v="271" actId="20577"/>
          <ac:spMkLst>
            <pc:docMk/>
            <pc:sldMk cId="932631206" sldId="546"/>
            <ac:spMk id="10" creationId="{A71BBD86-6CAB-D2E9-F0D6-7F9D01ED4106}"/>
          </ac:spMkLst>
        </pc:spChg>
      </pc:sldChg>
      <pc:sldChg chg="modSp mod">
        <pc:chgData name="Sian Loveday" userId="3c467ee9-6672-4447-be23-8e5882dd38cf" providerId="ADAL" clId="{15D8805D-4BBD-4CA1-8CE7-33428A53ED4A}" dt="2023-11-06T09:33:42.955" v="173" actId="208"/>
        <pc:sldMkLst>
          <pc:docMk/>
          <pc:sldMk cId="1014544504" sldId="553"/>
        </pc:sldMkLst>
        <pc:spChg chg="mod">
          <ac:chgData name="Sian Loveday" userId="3c467ee9-6672-4447-be23-8e5882dd38cf" providerId="ADAL" clId="{15D8805D-4BBD-4CA1-8CE7-33428A53ED4A}" dt="2023-11-06T09:32:59.589" v="170" actId="1076"/>
          <ac:spMkLst>
            <pc:docMk/>
            <pc:sldMk cId="1014544504" sldId="553"/>
            <ac:spMk id="52" creationId="{470FEF0C-1665-5709-789E-EEFFA1FF5367}"/>
          </ac:spMkLst>
        </pc:spChg>
        <pc:cxnChg chg="mod">
          <ac:chgData name="Sian Loveday" userId="3c467ee9-6672-4447-be23-8e5882dd38cf" providerId="ADAL" clId="{15D8805D-4BBD-4CA1-8CE7-33428A53ED4A}" dt="2023-11-06T09:33:42.955" v="173" actId="208"/>
          <ac:cxnSpMkLst>
            <pc:docMk/>
            <pc:sldMk cId="1014544504" sldId="553"/>
            <ac:cxnSpMk id="41" creationId="{96287778-056B-1862-DB99-FEA66A0166B7}"/>
          </ac:cxnSpMkLst>
        </pc:cxnChg>
      </pc:sldChg>
      <pc:sldChg chg="modSp mod">
        <pc:chgData name="Sian Loveday" userId="3c467ee9-6672-4447-be23-8e5882dd38cf" providerId="ADAL" clId="{15D8805D-4BBD-4CA1-8CE7-33428A53ED4A}" dt="2023-11-06T11:44:47.551" v="273" actId="732"/>
        <pc:sldMkLst>
          <pc:docMk/>
          <pc:sldMk cId="929451071" sldId="554"/>
        </pc:sldMkLst>
        <pc:picChg chg="mod modCrop">
          <ac:chgData name="Sian Loveday" userId="3c467ee9-6672-4447-be23-8e5882dd38cf" providerId="ADAL" clId="{15D8805D-4BBD-4CA1-8CE7-33428A53ED4A}" dt="2023-11-06T11:44:47.551" v="273" actId="732"/>
          <ac:picMkLst>
            <pc:docMk/>
            <pc:sldMk cId="929451071" sldId="554"/>
            <ac:picMk id="13" creationId="{3C8240D5-375F-E821-1585-1838E5574EF8}"/>
          </ac:picMkLst>
        </pc:picChg>
        <pc:cxnChg chg="mod">
          <ac:chgData name="Sian Loveday" userId="3c467ee9-6672-4447-be23-8e5882dd38cf" providerId="ADAL" clId="{15D8805D-4BBD-4CA1-8CE7-33428A53ED4A}" dt="2023-11-06T09:34:38.636" v="175" actId="208"/>
          <ac:cxnSpMkLst>
            <pc:docMk/>
            <pc:sldMk cId="929451071" sldId="554"/>
            <ac:cxnSpMk id="18" creationId="{FFE85506-DA77-2046-8BBF-B5804F17D19E}"/>
          </ac:cxnSpMkLst>
        </pc:cxnChg>
      </pc:sldChg>
      <pc:sldChg chg="modSp mod">
        <pc:chgData name="Sian Loveday" userId="3c467ee9-6672-4447-be23-8e5882dd38cf" providerId="ADAL" clId="{15D8805D-4BBD-4CA1-8CE7-33428A53ED4A}" dt="2023-11-06T09:35:38.050" v="182" actId="14100"/>
        <pc:sldMkLst>
          <pc:docMk/>
          <pc:sldMk cId="2598580833" sldId="555"/>
        </pc:sldMkLst>
        <pc:spChg chg="mod">
          <ac:chgData name="Sian Loveday" userId="3c467ee9-6672-4447-be23-8e5882dd38cf" providerId="ADAL" clId="{15D8805D-4BBD-4CA1-8CE7-33428A53ED4A}" dt="2023-11-06T09:35:18.376" v="177" actId="1036"/>
          <ac:spMkLst>
            <pc:docMk/>
            <pc:sldMk cId="2598580833" sldId="555"/>
            <ac:spMk id="15" creationId="{94CA63F0-00D4-6179-D2B2-DB5CE759140D}"/>
          </ac:spMkLst>
        </pc:spChg>
        <pc:spChg chg="mod">
          <ac:chgData name="Sian Loveday" userId="3c467ee9-6672-4447-be23-8e5882dd38cf" providerId="ADAL" clId="{15D8805D-4BBD-4CA1-8CE7-33428A53ED4A}" dt="2023-11-06T09:35:30.243" v="181" actId="1036"/>
          <ac:spMkLst>
            <pc:docMk/>
            <pc:sldMk cId="2598580833" sldId="555"/>
            <ac:spMk id="18" creationId="{C0CF9330-AFC6-39F7-145B-85823025B8EA}"/>
          </ac:spMkLst>
        </pc:spChg>
        <pc:spChg chg="mod">
          <ac:chgData name="Sian Loveday" userId="3c467ee9-6672-4447-be23-8e5882dd38cf" providerId="ADAL" clId="{15D8805D-4BBD-4CA1-8CE7-33428A53ED4A}" dt="2023-11-06T09:35:25.593" v="179" actId="1036"/>
          <ac:spMkLst>
            <pc:docMk/>
            <pc:sldMk cId="2598580833" sldId="555"/>
            <ac:spMk id="24" creationId="{1B3E8A6C-5E4D-00CD-8E2B-40824D1E5F44}"/>
          </ac:spMkLst>
        </pc:spChg>
        <pc:cxnChg chg="mod">
          <ac:chgData name="Sian Loveday" userId="3c467ee9-6672-4447-be23-8e5882dd38cf" providerId="ADAL" clId="{15D8805D-4BBD-4CA1-8CE7-33428A53ED4A}" dt="2023-11-06T09:35:38.050" v="182" actId="14100"/>
          <ac:cxnSpMkLst>
            <pc:docMk/>
            <pc:sldMk cId="2598580833" sldId="555"/>
            <ac:cxnSpMk id="12" creationId="{A742A4B0-74E8-09EE-7D5E-02462D76BC75}"/>
          </ac:cxnSpMkLst>
        </pc:cxnChg>
      </pc:sldChg>
      <pc:sldChg chg="modSp mod ord addCm delCm modCm">
        <pc:chgData name="Sian Loveday" userId="3c467ee9-6672-4447-be23-8e5882dd38cf" providerId="ADAL" clId="{15D8805D-4BBD-4CA1-8CE7-33428A53ED4A}" dt="2023-11-06T12:26:22.630" v="369"/>
        <pc:sldMkLst>
          <pc:docMk/>
          <pc:sldMk cId="801114296" sldId="557"/>
        </pc:sldMkLst>
        <pc:spChg chg="mod">
          <ac:chgData name="Sian Loveday" userId="3c467ee9-6672-4447-be23-8e5882dd38cf" providerId="ADAL" clId="{15D8805D-4BBD-4CA1-8CE7-33428A53ED4A}" dt="2023-11-06T12:26:15.813" v="367"/>
          <ac:spMkLst>
            <pc:docMk/>
            <pc:sldMk cId="801114296" sldId="557"/>
            <ac:spMk id="10" creationId="{A71BBD86-6CAB-D2E9-F0D6-7F9D01ED4106}"/>
          </ac:spMkLst>
        </pc:spChg>
        <pc:extLst>
          <p:ext xmlns:p="http://schemas.openxmlformats.org/presentationml/2006/main" uri="{D6D511B9-2390-475A-947B-AFAB55BFBCF1}">
            <pc226:cmChg xmlns:pc226="http://schemas.microsoft.com/office/powerpoint/2022/06/main/command" chg="add del mod">
              <pc226:chgData name="Sian Loveday" userId="3c467ee9-6672-4447-be23-8e5882dd38cf" providerId="ADAL" clId="{15D8805D-4BBD-4CA1-8CE7-33428A53ED4A}" dt="2023-11-06T12:26:22.630" v="369"/>
              <pc2:cmMkLst xmlns:pc2="http://schemas.microsoft.com/office/powerpoint/2019/9/main/command">
                <pc:docMk/>
                <pc:sldMk cId="801114296" sldId="557"/>
                <pc2:cmMk id="{D25FDE67-1CC2-4ED8-B41E-5C9959A96C96}"/>
              </pc2:cmMkLst>
              <pc226:cmRplyChg chg="mod modRxn">
                <pc226:chgData name="Sian Loveday" userId="3c467ee9-6672-4447-be23-8e5882dd38cf" providerId="ADAL" clId="{15D8805D-4BBD-4CA1-8CE7-33428A53ED4A}" dt="2023-11-06T12:26:03.866" v="364"/>
                <pc2:cmRplyMkLst xmlns:pc2="http://schemas.microsoft.com/office/powerpoint/2019/9/main/command">
                  <pc:docMk/>
                  <pc:sldMk cId="801114296" sldId="557"/>
                  <pc2:cmMk id="{D25FDE67-1CC2-4ED8-B41E-5C9959A96C96}"/>
                  <pc2:cmRplyMk id="{45CAA47F-DEA1-4CF2-B822-30C67D249AA0}"/>
                </pc2:cmRplyMkLst>
              </pc226:cmRplyChg>
            </pc226:cmChg>
          </p:ext>
        </pc:extLst>
      </pc:sldChg>
      <pc:sldChg chg="modSp mod">
        <pc:chgData name="Sian Loveday" userId="3c467ee9-6672-4447-be23-8e5882dd38cf" providerId="ADAL" clId="{15D8805D-4BBD-4CA1-8CE7-33428A53ED4A}" dt="2023-11-06T11:49:11.125" v="341" actId="6549"/>
        <pc:sldMkLst>
          <pc:docMk/>
          <pc:sldMk cId="2329600011" sldId="559"/>
        </pc:sldMkLst>
        <pc:graphicFrameChg chg="modGraphic">
          <ac:chgData name="Sian Loveday" userId="3c467ee9-6672-4447-be23-8e5882dd38cf" providerId="ADAL" clId="{15D8805D-4BBD-4CA1-8CE7-33428A53ED4A}" dt="2023-11-06T11:49:11.125" v="341" actId="6549"/>
          <ac:graphicFrameMkLst>
            <pc:docMk/>
            <pc:sldMk cId="2329600011" sldId="559"/>
            <ac:graphicFrameMk id="7" creationId="{2C7E2628-4020-71D3-05EF-A8330B5301BF}"/>
          </ac:graphicFrameMkLst>
        </pc:graphicFrameChg>
      </pc:sldChg>
      <pc:sldChg chg="modSp mod">
        <pc:chgData name="Sian Loveday" userId="3c467ee9-6672-4447-be23-8e5882dd38cf" providerId="ADAL" clId="{15D8805D-4BBD-4CA1-8CE7-33428A53ED4A}" dt="2023-11-06T11:51:44.845" v="350" actId="20577"/>
        <pc:sldMkLst>
          <pc:docMk/>
          <pc:sldMk cId="390188036" sldId="562"/>
        </pc:sldMkLst>
        <pc:spChg chg="mod">
          <ac:chgData name="Sian Loveday" userId="3c467ee9-6672-4447-be23-8e5882dd38cf" providerId="ADAL" clId="{15D8805D-4BBD-4CA1-8CE7-33428A53ED4A}" dt="2023-11-06T11:51:44.845" v="350" actId="20577"/>
          <ac:spMkLst>
            <pc:docMk/>
            <pc:sldMk cId="390188036" sldId="562"/>
            <ac:spMk id="2" creationId="{548B284E-CD81-449F-A838-EA547E0E7E59}"/>
          </ac:spMkLst>
        </pc:spChg>
      </pc:sldChg>
      <pc:sldChg chg="modSp mod">
        <pc:chgData name="Sian Loveday" userId="3c467ee9-6672-4447-be23-8e5882dd38cf" providerId="ADAL" clId="{15D8805D-4BBD-4CA1-8CE7-33428A53ED4A}" dt="2023-11-06T14:56:50.217" v="468" actId="6549"/>
        <pc:sldMkLst>
          <pc:docMk/>
          <pc:sldMk cId="4022998283" sldId="563"/>
        </pc:sldMkLst>
        <pc:spChg chg="mod">
          <ac:chgData name="Sian Loveday" userId="3c467ee9-6672-4447-be23-8e5882dd38cf" providerId="ADAL" clId="{15D8805D-4BBD-4CA1-8CE7-33428A53ED4A}" dt="2023-11-06T14:56:50.217" v="468" actId="6549"/>
          <ac:spMkLst>
            <pc:docMk/>
            <pc:sldMk cId="4022998283" sldId="563"/>
            <ac:spMk id="5" creationId="{A1B140D0-755E-3C96-60B9-1E5318E86453}"/>
          </ac:spMkLst>
        </pc:spChg>
        <pc:spChg chg="mod">
          <ac:chgData name="Sian Loveday" userId="3c467ee9-6672-4447-be23-8e5882dd38cf" providerId="ADAL" clId="{15D8805D-4BBD-4CA1-8CE7-33428A53ED4A}" dt="2023-11-06T14:55:42.348" v="460" actId="6549"/>
          <ac:spMkLst>
            <pc:docMk/>
            <pc:sldMk cId="4022998283" sldId="563"/>
            <ac:spMk id="10" creationId="{A71BBD86-6CAB-D2E9-F0D6-7F9D01ED4106}"/>
          </ac:spMkLst>
        </pc:spChg>
      </pc:sldChg>
      <pc:sldChg chg="addCm delCm modCm">
        <pc:chgData name="Sian Loveday" userId="3c467ee9-6672-4447-be23-8e5882dd38cf" providerId="ADAL" clId="{15D8805D-4BBD-4CA1-8CE7-33428A53ED4A}" dt="2023-11-06T14:14:03.060" v="372"/>
        <pc:sldMkLst>
          <pc:docMk/>
          <pc:sldMk cId="133343366" sldId="566"/>
        </pc:sldMkLst>
        <pc:extLst>
          <p:ext xmlns:p="http://schemas.openxmlformats.org/presentationml/2006/main" uri="{D6D511B9-2390-475A-947B-AFAB55BFBCF1}">
            <pc226:cmChg xmlns:pc226="http://schemas.microsoft.com/office/powerpoint/2022/06/main/command" chg="add del mod">
              <pc226:chgData name="Sian Loveday" userId="3c467ee9-6672-4447-be23-8e5882dd38cf" providerId="ADAL" clId="{15D8805D-4BBD-4CA1-8CE7-33428A53ED4A}" dt="2023-11-06T14:14:03.060" v="372"/>
              <pc2:cmMkLst xmlns:pc2="http://schemas.microsoft.com/office/powerpoint/2019/9/main/command">
                <pc:docMk/>
                <pc:sldMk cId="133343366" sldId="566"/>
                <pc2:cmMk id="{2411BB7D-C7D8-4833-A872-5F091E0E42BE}"/>
              </pc2:cmMkLst>
              <pc226:cmRplyChg chg="add">
                <pc226:chgData name="Sian Loveday" userId="3c467ee9-6672-4447-be23-8e5882dd38cf" providerId="ADAL" clId="{15D8805D-4BBD-4CA1-8CE7-33428A53ED4A}" dt="2023-11-06T10:55:22.308" v="267"/>
                <pc2:cmRplyMkLst xmlns:pc2="http://schemas.microsoft.com/office/powerpoint/2019/9/main/command">
                  <pc:docMk/>
                  <pc:sldMk cId="133343366" sldId="566"/>
                  <pc2:cmMk id="{2411BB7D-C7D8-4833-A872-5F091E0E42BE}"/>
                  <pc2:cmRplyMk id="{B2A93100-E699-46B8-9669-C53E760BAC9A}"/>
                </pc2:cmRplyMkLst>
              </pc226:cmRplyChg>
            </pc226:cmChg>
          </p:ext>
        </pc:extLst>
      </pc:sldChg>
      <pc:sldChg chg="modSp mod">
        <pc:chgData name="Sian Loveday" userId="3c467ee9-6672-4447-be23-8e5882dd38cf" providerId="ADAL" clId="{15D8805D-4BBD-4CA1-8CE7-33428A53ED4A}" dt="2023-11-06T10:44:20.592" v="194" actId="1038"/>
        <pc:sldMkLst>
          <pc:docMk/>
          <pc:sldMk cId="1807427127" sldId="567"/>
        </pc:sldMkLst>
        <pc:spChg chg="mod">
          <ac:chgData name="Sian Loveday" userId="3c467ee9-6672-4447-be23-8e5882dd38cf" providerId="ADAL" clId="{15D8805D-4BBD-4CA1-8CE7-33428A53ED4A}" dt="2023-11-06T10:44:20.592" v="194" actId="1038"/>
          <ac:spMkLst>
            <pc:docMk/>
            <pc:sldMk cId="1807427127" sldId="567"/>
            <ac:spMk id="9" creationId="{CBDE186C-B8DF-9882-242C-C9C28FD071C3}"/>
          </ac:spMkLst>
        </pc:spChg>
      </pc:sldChg>
      <pc:sldChg chg="addSp delSp modSp mod">
        <pc:chgData name="Sian Loveday" userId="3c467ee9-6672-4447-be23-8e5882dd38cf" providerId="ADAL" clId="{15D8805D-4BBD-4CA1-8CE7-33428A53ED4A}" dt="2023-11-06T10:46:36.937" v="264" actId="478"/>
        <pc:sldMkLst>
          <pc:docMk/>
          <pc:sldMk cId="871054139" sldId="569"/>
        </pc:sldMkLst>
        <pc:spChg chg="add del mod">
          <ac:chgData name="Sian Loveday" userId="3c467ee9-6672-4447-be23-8e5882dd38cf" providerId="ADAL" clId="{15D8805D-4BBD-4CA1-8CE7-33428A53ED4A}" dt="2023-11-06T10:46:36.937" v="264" actId="478"/>
          <ac:spMkLst>
            <pc:docMk/>
            <pc:sldMk cId="871054139" sldId="569"/>
            <ac:spMk id="2" creationId="{6FF10956-86A8-0017-CC3F-5AA8D5701AE9}"/>
          </ac:spMkLst>
        </pc:spChg>
      </pc:sldChg>
      <pc:sldChg chg="addCm delCm modCm">
        <pc:chgData name="Sian Loveday" userId="3c467ee9-6672-4447-be23-8e5882dd38cf" providerId="ADAL" clId="{15D8805D-4BBD-4CA1-8CE7-33428A53ED4A}" dt="2023-11-06T12:24:03.505" v="363"/>
        <pc:sldMkLst>
          <pc:docMk/>
          <pc:sldMk cId="2296748035" sldId="574"/>
        </pc:sldMkLst>
        <pc:extLst>
          <p:ext xmlns:p="http://schemas.openxmlformats.org/presentationml/2006/main" uri="{D6D511B9-2390-475A-947B-AFAB55BFBCF1}">
            <pc226:cmChg xmlns:pc226="http://schemas.microsoft.com/office/powerpoint/2022/06/main/command" chg="add del mod modRxn">
              <pc226:chgData name="Sian Loveday" userId="3c467ee9-6672-4447-be23-8e5882dd38cf" providerId="ADAL" clId="{15D8805D-4BBD-4CA1-8CE7-33428A53ED4A}" dt="2023-11-06T12:24:03.505" v="363"/>
              <pc2:cmMkLst xmlns:pc2="http://schemas.microsoft.com/office/powerpoint/2019/9/main/command">
                <pc:docMk/>
                <pc:sldMk cId="2296748035" sldId="574"/>
                <pc2:cmMk id="{6C367827-BAB8-427A-8209-F19BDD5D15A0}"/>
              </pc2:cmMkLst>
            </pc226:cmChg>
          </p:ext>
        </pc:extLst>
      </pc:sldChg>
    </pc:docChg>
  </pc:docChgLst>
  <pc:docChgLst>
    <pc:chgData name="Graham Shone" userId="S::graham.shone@cambridgeshire.gov.uk::2f7cc940-7d68-4e90-989c-33e4e1c21e5c" providerId="AD" clId="Web-{17F7BDE2-848E-1CDF-ADE8-0391160BF2D6}"/>
    <pc:docChg chg="modSld">
      <pc:chgData name="Graham Shone" userId="S::graham.shone@cambridgeshire.gov.uk::2f7cc940-7d68-4e90-989c-33e4e1c21e5c" providerId="AD" clId="Web-{17F7BDE2-848E-1CDF-ADE8-0391160BF2D6}" dt="2023-10-18T08:49:29.797" v="143"/>
      <pc:docMkLst>
        <pc:docMk/>
      </pc:docMkLst>
      <pc:sldChg chg="modSp addCm modCm">
        <pc:chgData name="Graham Shone" userId="S::graham.shone@cambridgeshire.gov.uk::2f7cc940-7d68-4e90-989c-33e4e1c21e5c" providerId="AD" clId="Web-{17F7BDE2-848E-1CDF-ADE8-0391160BF2D6}" dt="2023-10-18T08:49:29.797" v="143"/>
        <pc:sldMkLst>
          <pc:docMk/>
          <pc:sldMk cId="3169052626" sldId="543"/>
        </pc:sldMkLst>
        <pc:spChg chg="mod">
          <ac:chgData name="Graham Shone" userId="S::graham.shone@cambridgeshire.gov.uk::2f7cc940-7d68-4e90-989c-33e4e1c21e5c" providerId="AD" clId="Web-{17F7BDE2-848E-1CDF-ADE8-0391160BF2D6}" dt="2023-10-18T08:27:59.806" v="133" actId="20577"/>
          <ac:spMkLst>
            <pc:docMk/>
            <pc:sldMk cId="3169052626" sldId="543"/>
            <ac:spMk id="10" creationId="{A71BBD86-6CAB-D2E9-F0D6-7F9D01ED4106}"/>
          </ac:spMkLst>
        </pc:spChg>
        <pc:graphicFrameChg chg="modGraphic">
          <ac:chgData name="Graham Shone" userId="S::graham.shone@cambridgeshire.gov.uk::2f7cc940-7d68-4e90-989c-33e4e1c21e5c" providerId="AD" clId="Web-{17F7BDE2-848E-1CDF-ADE8-0391160BF2D6}" dt="2023-10-18T08:26:32.803" v="44"/>
          <ac:graphicFrameMkLst>
            <pc:docMk/>
            <pc:sldMk cId="3169052626" sldId="543"/>
            <ac:graphicFrameMk id="4" creationId="{B81E66A3-007C-9D2B-7CD3-883109AF59E6}"/>
          </ac:graphicFrameMkLst>
        </pc:graphicFrameChg>
        <pc:extLst>
          <p:ext xmlns:p="http://schemas.openxmlformats.org/presentationml/2006/main" uri="{D6D511B9-2390-475A-947B-AFAB55BFBCF1}">
            <pc226:cmChg xmlns:pc226="http://schemas.microsoft.com/office/powerpoint/2022/06/main/command" chg="add">
              <pc226:chgData name="Graham Shone" userId="S::graham.shone@cambridgeshire.gov.uk::2f7cc940-7d68-4e90-989c-33e4e1c21e5c" providerId="AD" clId="Web-{17F7BDE2-848E-1CDF-ADE8-0391160BF2D6}" dt="2023-10-18T08:49:29.797" v="143"/>
              <pc2:cmMkLst xmlns:pc2="http://schemas.microsoft.com/office/powerpoint/2019/9/main/command">
                <pc:docMk/>
                <pc:sldMk cId="3169052626" sldId="543"/>
                <pc2:cmMk id="{5B86D835-B76D-482B-939C-51406F225DF2}"/>
              </pc2:cmMkLst>
            </pc226:cmChg>
            <pc226:cmChg xmlns:pc226="http://schemas.microsoft.com/office/powerpoint/2022/06/main/command" chg="add mod">
              <pc226:chgData name="Graham Shone" userId="S::graham.shone@cambridgeshire.gov.uk::2f7cc940-7d68-4e90-989c-33e4e1c21e5c" providerId="AD" clId="Web-{17F7BDE2-848E-1CDF-ADE8-0391160BF2D6}" dt="2023-10-18T08:49:13.593" v="142"/>
              <pc2:cmMkLst xmlns:pc2="http://schemas.microsoft.com/office/powerpoint/2019/9/main/command">
                <pc:docMk/>
                <pc:sldMk cId="3169052626" sldId="543"/>
                <pc2:cmMk id="{5BF1E57B-0CE4-4496-9957-9A82AFF7137E}"/>
              </pc2:cmMkLst>
            </pc226:cmChg>
          </p:ext>
        </pc:extLst>
      </pc:sldChg>
      <pc:sldChg chg="addCm modCm">
        <pc:chgData name="Graham Shone" userId="S::graham.shone@cambridgeshire.gov.uk::2f7cc940-7d68-4e90-989c-33e4e1c21e5c" providerId="AD" clId="Web-{17F7BDE2-848E-1CDF-ADE8-0391160BF2D6}" dt="2023-10-18T08:48:39.874" v="141"/>
        <pc:sldMkLst>
          <pc:docMk/>
          <pc:sldMk cId="1124341898" sldId="544"/>
        </pc:sldMkLst>
        <pc:extLst>
          <p:ext xmlns:p="http://schemas.openxmlformats.org/presentationml/2006/main" uri="{D6D511B9-2390-475A-947B-AFAB55BFBCF1}">
            <pc226:cmChg xmlns:pc226="http://schemas.microsoft.com/office/powerpoint/2022/06/main/command" chg="add mod">
              <pc226:chgData name="Graham Shone" userId="S::graham.shone@cambridgeshire.gov.uk::2f7cc940-7d68-4e90-989c-33e4e1c21e5c" providerId="AD" clId="Web-{17F7BDE2-848E-1CDF-ADE8-0391160BF2D6}" dt="2023-10-18T08:48:39.874" v="141"/>
              <pc2:cmMkLst xmlns:pc2="http://schemas.microsoft.com/office/powerpoint/2019/9/main/command">
                <pc:docMk/>
                <pc:sldMk cId="1124341898" sldId="544"/>
                <pc2:cmMk id="{5C67340D-F9A6-4DFB-8CCA-D7314E134F8E}"/>
              </pc2:cmMkLst>
            </pc226:cmChg>
            <pc226:cmChg xmlns:pc226="http://schemas.microsoft.com/office/powerpoint/2022/06/main/command" chg="add mod">
              <pc226:chgData name="Graham Shone" userId="S::graham.shone@cambridgeshire.gov.uk::2f7cc940-7d68-4e90-989c-33e4e1c21e5c" providerId="AD" clId="Web-{17F7BDE2-848E-1CDF-ADE8-0391160BF2D6}" dt="2023-10-18T08:46:42.589" v="139"/>
              <pc2:cmMkLst xmlns:pc2="http://schemas.microsoft.com/office/powerpoint/2019/9/main/command">
                <pc:docMk/>
                <pc:sldMk cId="1124341898" sldId="544"/>
                <pc2:cmMk id="{49A85F9B-33F4-4667-B2B4-1CB940DEB93D}"/>
              </pc2:cmMkLst>
            </pc226:cmChg>
          </p:ext>
        </pc:extLst>
      </pc:sldChg>
      <pc:sldChg chg="modSp addCm">
        <pc:chgData name="Graham Shone" userId="S::graham.shone@cambridgeshire.gov.uk::2f7cc940-7d68-4e90-989c-33e4e1c21e5c" providerId="AD" clId="Web-{17F7BDE2-848E-1CDF-ADE8-0391160BF2D6}" dt="2023-10-18T08:45:58.978" v="136"/>
        <pc:sldMkLst>
          <pc:docMk/>
          <pc:sldMk cId="4022998283" sldId="563"/>
        </pc:sldMkLst>
        <pc:picChg chg="mod">
          <ac:chgData name="Graham Shone" userId="S::graham.shone@cambridgeshire.gov.uk::2f7cc940-7d68-4e90-989c-33e4e1c21e5c" providerId="AD" clId="Web-{17F7BDE2-848E-1CDF-ADE8-0391160BF2D6}" dt="2023-10-18T08:13:58.969" v="24" actId="14100"/>
          <ac:picMkLst>
            <pc:docMk/>
            <pc:sldMk cId="4022998283" sldId="563"/>
            <ac:picMk id="9" creationId="{FFA18CD3-9563-326A-1FE2-365502ECEF19}"/>
          </ac:picMkLst>
        </pc:picChg>
        <pc:extLst>
          <p:ext xmlns:p="http://schemas.openxmlformats.org/presentationml/2006/main" uri="{D6D511B9-2390-475A-947B-AFAB55BFBCF1}">
            <pc226:cmChg xmlns:pc226="http://schemas.microsoft.com/office/powerpoint/2022/06/main/command" chg="add">
              <pc226:chgData name="Graham Shone" userId="S::graham.shone@cambridgeshire.gov.uk::2f7cc940-7d68-4e90-989c-33e4e1c21e5c" providerId="AD" clId="Web-{17F7BDE2-848E-1CDF-ADE8-0391160BF2D6}" dt="2023-10-18T08:45:58.978" v="136"/>
              <pc2:cmMkLst xmlns:pc2="http://schemas.microsoft.com/office/powerpoint/2019/9/main/command">
                <pc:docMk/>
                <pc:sldMk cId="4022998283" sldId="563"/>
                <pc2:cmMk id="{3C9C3374-423C-4B8F-9449-845A840A61F2}"/>
              </pc2:cmMkLst>
            </pc226:cmChg>
          </p:ext>
        </pc:extLst>
      </pc:sldChg>
      <pc:sldChg chg="modSp">
        <pc:chgData name="Graham Shone" userId="S::graham.shone@cambridgeshire.gov.uk::2f7cc940-7d68-4e90-989c-33e4e1c21e5c" providerId="AD" clId="Web-{17F7BDE2-848E-1CDF-ADE8-0391160BF2D6}" dt="2023-10-18T08:11:51.965" v="23" actId="1076"/>
        <pc:sldMkLst>
          <pc:docMk/>
          <pc:sldMk cId="1012115437" sldId="565"/>
        </pc:sldMkLst>
        <pc:graphicFrameChg chg="mod modGraphic">
          <ac:chgData name="Graham Shone" userId="S::graham.shone@cambridgeshire.gov.uk::2f7cc940-7d68-4e90-989c-33e4e1c21e5c" providerId="AD" clId="Web-{17F7BDE2-848E-1CDF-ADE8-0391160BF2D6}" dt="2023-10-18T08:11:48.965" v="22" actId="1076"/>
          <ac:graphicFrameMkLst>
            <pc:docMk/>
            <pc:sldMk cId="1012115437" sldId="565"/>
            <ac:graphicFrameMk id="5" creationId="{0FA7F2D6-C1C5-471A-9733-ACD374B72E44}"/>
          </ac:graphicFrameMkLst>
        </pc:graphicFrameChg>
        <pc:graphicFrameChg chg="mod modGraphic">
          <ac:chgData name="Graham Shone" userId="S::graham.shone@cambridgeshire.gov.uk::2f7cc940-7d68-4e90-989c-33e4e1c21e5c" providerId="AD" clId="Web-{17F7BDE2-848E-1CDF-ADE8-0391160BF2D6}" dt="2023-10-18T08:11:51.965" v="23" actId="1076"/>
          <ac:graphicFrameMkLst>
            <pc:docMk/>
            <pc:sldMk cId="1012115437" sldId="565"/>
            <ac:graphicFrameMk id="15" creationId="{6749360A-95AB-49B0-BBA7-A3D324255DA5}"/>
          </ac:graphicFrameMkLst>
        </pc:graphicFrameChg>
      </pc:sldChg>
    </pc:docChg>
  </pc:docChgLst>
  <pc:docChgLst>
    <pc:chgData name="Ellen Pollard (she/her)" userId="S::ellen.pollard@cambridgeshire.gov.uk::1bb0be40-2395-4b16-8b02-ec28fb870a9e" providerId="AD" clId="Web-{B177FD8C-DB44-86C2-6FA8-6CFC3E258AA0}"/>
    <pc:docChg chg="modSld">
      <pc:chgData name="Ellen Pollard (she/her)" userId="S::ellen.pollard@cambridgeshire.gov.uk::1bb0be40-2395-4b16-8b02-ec28fb870a9e" providerId="AD" clId="Web-{B177FD8C-DB44-86C2-6FA8-6CFC3E258AA0}" dt="2023-11-06T10:44:47.782" v="7" actId="20577"/>
      <pc:docMkLst>
        <pc:docMk/>
      </pc:docMkLst>
      <pc:sldChg chg="modSp modCm">
        <pc:chgData name="Ellen Pollard (she/her)" userId="S::ellen.pollard@cambridgeshire.gov.uk::1bb0be40-2395-4b16-8b02-ec28fb870a9e" providerId="AD" clId="Web-{B177FD8C-DB44-86C2-6FA8-6CFC3E258AA0}" dt="2023-11-06T10:44:47.782" v="7" actId="20577"/>
        <pc:sldMkLst>
          <pc:docMk/>
          <pc:sldMk cId="3920393792" sldId="520"/>
        </pc:sldMkLst>
        <pc:spChg chg="mod">
          <ac:chgData name="Ellen Pollard (she/her)" userId="S::ellen.pollard@cambridgeshire.gov.uk::1bb0be40-2395-4b16-8b02-ec28fb870a9e" providerId="AD" clId="Web-{B177FD8C-DB44-86C2-6FA8-6CFC3E258AA0}" dt="2023-11-06T10:44:47.782" v="7" actId="20577"/>
          <ac:spMkLst>
            <pc:docMk/>
            <pc:sldMk cId="3920393792" sldId="520"/>
            <ac:spMk id="12" creationId="{B0D012D3-B9E1-F773-D2E2-5E180AEB2354}"/>
          </ac:spMkLst>
        </pc:spChg>
        <pc:extLst>
          <p:ext xmlns:p="http://schemas.openxmlformats.org/presentationml/2006/main" uri="{D6D511B9-2390-475A-947B-AFAB55BFBCF1}">
            <pc226:cmChg xmlns:pc226="http://schemas.microsoft.com/office/powerpoint/2022/06/main/command" chg="mod">
              <pc226:chgData name="Ellen Pollard (she/her)" userId="S::ellen.pollard@cambridgeshire.gov.uk::1bb0be40-2395-4b16-8b02-ec28fb870a9e" providerId="AD" clId="Web-{B177FD8C-DB44-86C2-6FA8-6CFC3E258AA0}" dt="2023-11-06T10:44:47.782" v="7" actId="20577"/>
              <pc2:cmMkLst xmlns:pc2="http://schemas.microsoft.com/office/powerpoint/2019/9/main/command">
                <pc:docMk/>
                <pc:sldMk cId="3920393792" sldId="520"/>
                <pc2:cmMk id="{14BF566B-54D0-48B1-97AF-D38A0DF8A060}"/>
              </pc2:cmMkLst>
              <pc226:cmRplyChg chg="add mod">
                <pc226:chgData name="Ellen Pollard (she/her)" userId="S::ellen.pollard@cambridgeshire.gov.uk::1bb0be40-2395-4b16-8b02-ec28fb870a9e" providerId="AD" clId="Web-{B177FD8C-DB44-86C2-6FA8-6CFC3E258AA0}" dt="2023-11-06T10:44:42.970" v="5"/>
                <pc2:cmRplyMkLst xmlns:pc2="http://schemas.microsoft.com/office/powerpoint/2019/9/main/command">
                  <pc:docMk/>
                  <pc:sldMk cId="3920393792" sldId="520"/>
                  <pc2:cmMk id="{14BF566B-54D0-48B1-97AF-D38A0DF8A060}"/>
                  <pc2:cmRplyMk id="{EC8B5257-A607-4A63-A3BD-2872D58F305B}"/>
                </pc2:cmRplyMkLst>
              </pc226:cmRplyChg>
            </pc226:cmChg>
          </p:ext>
        </pc:extLst>
      </pc:sldChg>
    </pc:docChg>
  </pc:docChgLst>
  <pc:docChgLst>
    <pc:chgData name="Graham Shone" userId="S::graham.shone@cambridgeshire.gov.uk::2f7cc940-7d68-4e90-989c-33e4e1c21e5c" providerId="AD" clId="Web-{7BF1300B-7E05-80E7-126F-3EB0ED1ED8C4}"/>
    <pc:docChg chg="modSld">
      <pc:chgData name="Graham Shone" userId="S::graham.shone@cambridgeshire.gov.uk::2f7cc940-7d68-4e90-989c-33e4e1c21e5c" providerId="AD" clId="Web-{7BF1300B-7E05-80E7-126F-3EB0ED1ED8C4}" dt="2023-10-04T10:07:02.417" v="429"/>
      <pc:docMkLst>
        <pc:docMk/>
      </pc:docMkLst>
      <pc:sldChg chg="modSp">
        <pc:chgData name="Graham Shone" userId="S::graham.shone@cambridgeshire.gov.uk::2f7cc940-7d68-4e90-989c-33e4e1c21e5c" providerId="AD" clId="Web-{7BF1300B-7E05-80E7-126F-3EB0ED1ED8C4}" dt="2023-10-04T09:14:52.255" v="15" actId="20577"/>
        <pc:sldMkLst>
          <pc:docMk/>
          <pc:sldMk cId="3921589776" sldId="518"/>
        </pc:sldMkLst>
        <pc:spChg chg="mod">
          <ac:chgData name="Graham Shone" userId="S::graham.shone@cambridgeshire.gov.uk::2f7cc940-7d68-4e90-989c-33e4e1c21e5c" providerId="AD" clId="Web-{7BF1300B-7E05-80E7-126F-3EB0ED1ED8C4}" dt="2023-10-04T09:14:52.255" v="15" actId="20577"/>
          <ac:spMkLst>
            <pc:docMk/>
            <pc:sldMk cId="3921589776" sldId="518"/>
            <ac:spMk id="12" creationId="{FB4F3925-FCA2-F5A8-E1F3-09E86C4F2945}"/>
          </ac:spMkLst>
        </pc:spChg>
      </pc:sldChg>
      <pc:sldChg chg="delSp modSp">
        <pc:chgData name="Graham Shone" userId="S::graham.shone@cambridgeshire.gov.uk::2f7cc940-7d68-4e90-989c-33e4e1c21e5c" providerId="AD" clId="Web-{7BF1300B-7E05-80E7-126F-3EB0ED1ED8C4}" dt="2023-10-04T09:15:51.383" v="41" actId="1076"/>
        <pc:sldMkLst>
          <pc:docMk/>
          <pc:sldMk cId="739559440" sldId="531"/>
        </pc:sldMkLst>
        <pc:spChg chg="mod">
          <ac:chgData name="Graham Shone" userId="S::graham.shone@cambridgeshire.gov.uk::2f7cc940-7d68-4e90-989c-33e4e1c21e5c" providerId="AD" clId="Web-{7BF1300B-7E05-80E7-126F-3EB0ED1ED8C4}" dt="2023-10-04T09:15:51.383" v="41" actId="1076"/>
          <ac:spMkLst>
            <pc:docMk/>
            <pc:sldMk cId="739559440" sldId="531"/>
            <ac:spMk id="15" creationId="{B43F5F70-2A34-F690-862E-F4C63C5CF2B1}"/>
          </ac:spMkLst>
        </pc:spChg>
        <pc:spChg chg="del">
          <ac:chgData name="Graham Shone" userId="S::graham.shone@cambridgeshire.gov.uk::2f7cc940-7d68-4e90-989c-33e4e1c21e5c" providerId="AD" clId="Web-{7BF1300B-7E05-80E7-126F-3EB0ED1ED8C4}" dt="2023-10-04T09:15:48.992" v="40"/>
          <ac:spMkLst>
            <pc:docMk/>
            <pc:sldMk cId="739559440" sldId="531"/>
            <ac:spMk id="16" creationId="{DF6770CB-F560-2EF0-3F7A-2892DE4ABA0C}"/>
          </ac:spMkLst>
        </pc:spChg>
      </pc:sldChg>
      <pc:sldChg chg="modSp">
        <pc:chgData name="Graham Shone" userId="S::graham.shone@cambridgeshire.gov.uk::2f7cc940-7d68-4e90-989c-33e4e1c21e5c" providerId="AD" clId="Web-{7BF1300B-7E05-80E7-126F-3EB0ED1ED8C4}" dt="2023-10-04T09:17:49.373" v="210"/>
        <pc:sldMkLst>
          <pc:docMk/>
          <pc:sldMk cId="4232913167" sldId="532"/>
        </pc:sldMkLst>
        <pc:graphicFrameChg chg="mod modGraphic">
          <ac:chgData name="Graham Shone" userId="S::graham.shone@cambridgeshire.gov.uk::2f7cc940-7d68-4e90-989c-33e4e1c21e5c" providerId="AD" clId="Web-{7BF1300B-7E05-80E7-126F-3EB0ED1ED8C4}" dt="2023-10-04T09:17:36.309" v="160"/>
          <ac:graphicFrameMkLst>
            <pc:docMk/>
            <pc:sldMk cId="4232913167" sldId="532"/>
            <ac:graphicFrameMk id="5" creationId="{F083A3C5-68BC-79E5-CF6E-1B0CD921589E}"/>
          </ac:graphicFrameMkLst>
        </pc:graphicFrameChg>
        <pc:graphicFrameChg chg="mod modGraphic">
          <ac:chgData name="Graham Shone" userId="S::graham.shone@cambridgeshire.gov.uk::2f7cc940-7d68-4e90-989c-33e4e1c21e5c" providerId="AD" clId="Web-{7BF1300B-7E05-80E7-126F-3EB0ED1ED8C4}" dt="2023-10-04T09:17:43.185" v="180"/>
          <ac:graphicFrameMkLst>
            <pc:docMk/>
            <pc:sldMk cId="4232913167" sldId="532"/>
            <ac:graphicFrameMk id="7" creationId="{1900585D-1AA2-AD75-994D-BF629E392851}"/>
          </ac:graphicFrameMkLst>
        </pc:graphicFrameChg>
        <pc:graphicFrameChg chg="mod modGraphic">
          <ac:chgData name="Graham Shone" userId="S::graham.shone@cambridgeshire.gov.uk::2f7cc940-7d68-4e90-989c-33e4e1c21e5c" providerId="AD" clId="Web-{7BF1300B-7E05-80E7-126F-3EB0ED1ED8C4}" dt="2023-10-04T09:17:49.373" v="210"/>
          <ac:graphicFrameMkLst>
            <pc:docMk/>
            <pc:sldMk cId="4232913167" sldId="532"/>
            <ac:graphicFrameMk id="9" creationId="{7A6C456C-ED91-592E-03ED-FBE3D40C4CDB}"/>
          </ac:graphicFrameMkLst>
        </pc:graphicFrameChg>
      </pc:sldChg>
      <pc:sldChg chg="modSp">
        <pc:chgData name="Graham Shone" userId="S::graham.shone@cambridgeshire.gov.uk::2f7cc940-7d68-4e90-989c-33e4e1c21e5c" providerId="AD" clId="Web-{7BF1300B-7E05-80E7-126F-3EB0ED1ED8C4}" dt="2023-10-04T09:16:37.901" v="78" actId="20577"/>
        <pc:sldMkLst>
          <pc:docMk/>
          <pc:sldMk cId="1634251041" sldId="534"/>
        </pc:sldMkLst>
        <pc:spChg chg="mod">
          <ac:chgData name="Graham Shone" userId="S::graham.shone@cambridgeshire.gov.uk::2f7cc940-7d68-4e90-989c-33e4e1c21e5c" providerId="AD" clId="Web-{7BF1300B-7E05-80E7-126F-3EB0ED1ED8C4}" dt="2023-10-04T09:16:37.901" v="78" actId="20577"/>
          <ac:spMkLst>
            <pc:docMk/>
            <pc:sldMk cId="1634251041" sldId="534"/>
            <ac:spMk id="6" creationId="{9A3DC17E-D494-B1BB-4DDF-46577129B802}"/>
          </ac:spMkLst>
        </pc:spChg>
      </pc:sldChg>
      <pc:sldChg chg="modSp">
        <pc:chgData name="Graham Shone" userId="S::graham.shone@cambridgeshire.gov.uk::2f7cc940-7d68-4e90-989c-33e4e1c21e5c" providerId="AD" clId="Web-{7BF1300B-7E05-80E7-126F-3EB0ED1ED8C4}" dt="2023-10-04T09:16:21.072" v="67" actId="20577"/>
        <pc:sldMkLst>
          <pc:docMk/>
          <pc:sldMk cId="3673121515" sldId="535"/>
        </pc:sldMkLst>
        <pc:spChg chg="mod">
          <ac:chgData name="Graham Shone" userId="S::graham.shone@cambridgeshire.gov.uk::2f7cc940-7d68-4e90-989c-33e4e1c21e5c" providerId="AD" clId="Web-{7BF1300B-7E05-80E7-126F-3EB0ED1ED8C4}" dt="2023-10-04T09:16:21.072" v="67" actId="20577"/>
          <ac:spMkLst>
            <pc:docMk/>
            <pc:sldMk cId="3673121515" sldId="535"/>
            <ac:spMk id="5" creationId="{A07974FE-7CED-172C-CE43-DB9D36A928D3}"/>
          </ac:spMkLst>
        </pc:spChg>
      </pc:sldChg>
      <pc:sldChg chg="modSp">
        <pc:chgData name="Graham Shone" userId="S::graham.shone@cambridgeshire.gov.uk::2f7cc940-7d68-4e90-989c-33e4e1c21e5c" providerId="AD" clId="Web-{7BF1300B-7E05-80E7-126F-3EB0ED1ED8C4}" dt="2023-10-04T09:16:12.603" v="54" actId="20577"/>
        <pc:sldMkLst>
          <pc:docMk/>
          <pc:sldMk cId="120281237" sldId="536"/>
        </pc:sldMkLst>
        <pc:spChg chg="mod">
          <ac:chgData name="Graham Shone" userId="S::graham.shone@cambridgeshire.gov.uk::2f7cc940-7d68-4e90-989c-33e4e1c21e5c" providerId="AD" clId="Web-{7BF1300B-7E05-80E7-126F-3EB0ED1ED8C4}" dt="2023-10-04T09:16:12.603" v="54" actId="20577"/>
          <ac:spMkLst>
            <pc:docMk/>
            <pc:sldMk cId="120281237" sldId="536"/>
            <ac:spMk id="7" creationId="{652113B1-5075-3C8E-2CCB-A55BEAFECBF7}"/>
          </ac:spMkLst>
        </pc:spChg>
      </pc:sldChg>
      <pc:sldChg chg="modSp">
        <pc:chgData name="Graham Shone" userId="S::graham.shone@cambridgeshire.gov.uk::2f7cc940-7d68-4e90-989c-33e4e1c21e5c" providerId="AD" clId="Web-{7BF1300B-7E05-80E7-126F-3EB0ED1ED8C4}" dt="2023-10-04T10:05:33.302" v="286"/>
        <pc:sldMkLst>
          <pc:docMk/>
          <pc:sldMk cId="4245264246" sldId="540"/>
        </pc:sldMkLst>
        <pc:graphicFrameChg chg="mod modGraphic">
          <ac:chgData name="Graham Shone" userId="S::graham.shone@cambridgeshire.gov.uk::2f7cc940-7d68-4e90-989c-33e4e1c21e5c" providerId="AD" clId="Web-{7BF1300B-7E05-80E7-126F-3EB0ED1ED8C4}" dt="2023-10-04T10:05:17.098" v="226"/>
          <ac:graphicFrameMkLst>
            <pc:docMk/>
            <pc:sldMk cId="4245264246" sldId="540"/>
            <ac:graphicFrameMk id="4" creationId="{747AF314-F3BE-2B3F-B99A-57E612A8D55B}"/>
          </ac:graphicFrameMkLst>
        </pc:graphicFrameChg>
        <pc:graphicFrameChg chg="mod modGraphic">
          <ac:chgData name="Graham Shone" userId="S::graham.shone@cambridgeshire.gov.uk::2f7cc940-7d68-4e90-989c-33e4e1c21e5c" providerId="AD" clId="Web-{7BF1300B-7E05-80E7-126F-3EB0ED1ED8C4}" dt="2023-10-04T10:05:26.724" v="262"/>
          <ac:graphicFrameMkLst>
            <pc:docMk/>
            <pc:sldMk cId="4245264246" sldId="540"/>
            <ac:graphicFrameMk id="7" creationId="{46D8525A-AB9E-E861-1EEC-ACA62998866B}"/>
          </ac:graphicFrameMkLst>
        </pc:graphicFrameChg>
        <pc:graphicFrameChg chg="mod modGraphic">
          <ac:chgData name="Graham Shone" userId="S::graham.shone@cambridgeshire.gov.uk::2f7cc940-7d68-4e90-989c-33e4e1c21e5c" providerId="AD" clId="Web-{7BF1300B-7E05-80E7-126F-3EB0ED1ED8C4}" dt="2023-10-04T10:05:33.302" v="286"/>
          <ac:graphicFrameMkLst>
            <pc:docMk/>
            <pc:sldMk cId="4245264246" sldId="540"/>
            <ac:graphicFrameMk id="9" creationId="{065F87BC-B707-D7BC-95CB-F7CAD094225C}"/>
          </ac:graphicFrameMkLst>
        </pc:graphicFrameChg>
      </pc:sldChg>
      <pc:sldChg chg="modSp">
        <pc:chgData name="Graham Shone" userId="S::graham.shone@cambridgeshire.gov.uk::2f7cc940-7d68-4e90-989c-33e4e1c21e5c" providerId="AD" clId="Web-{7BF1300B-7E05-80E7-126F-3EB0ED1ED8C4}" dt="2023-10-04T10:05:54.866" v="338"/>
        <pc:sldMkLst>
          <pc:docMk/>
          <pc:sldMk cId="527418858" sldId="541"/>
        </pc:sldMkLst>
        <pc:graphicFrameChg chg="mod modGraphic">
          <ac:chgData name="Graham Shone" userId="S::graham.shone@cambridgeshire.gov.uk::2f7cc940-7d68-4e90-989c-33e4e1c21e5c" providerId="AD" clId="Web-{7BF1300B-7E05-80E7-126F-3EB0ED1ED8C4}" dt="2023-10-04T10:05:42.006" v="302"/>
          <ac:graphicFrameMkLst>
            <pc:docMk/>
            <pc:sldMk cId="527418858" sldId="541"/>
            <ac:graphicFrameMk id="4" creationId="{323FE048-E192-C1E7-FAE8-E021DE7EBF4A}"/>
          </ac:graphicFrameMkLst>
        </pc:graphicFrameChg>
        <pc:graphicFrameChg chg="mod modGraphic">
          <ac:chgData name="Graham Shone" userId="S::graham.shone@cambridgeshire.gov.uk::2f7cc940-7d68-4e90-989c-33e4e1c21e5c" providerId="AD" clId="Web-{7BF1300B-7E05-80E7-126F-3EB0ED1ED8C4}" dt="2023-10-04T10:05:47.960" v="314"/>
          <ac:graphicFrameMkLst>
            <pc:docMk/>
            <pc:sldMk cId="527418858" sldId="541"/>
            <ac:graphicFrameMk id="7" creationId="{76802DF6-EB0F-3706-52FE-614DC8E9DE32}"/>
          </ac:graphicFrameMkLst>
        </pc:graphicFrameChg>
        <pc:graphicFrameChg chg="mod modGraphic">
          <ac:chgData name="Graham Shone" userId="S::graham.shone@cambridgeshire.gov.uk::2f7cc940-7d68-4e90-989c-33e4e1c21e5c" providerId="AD" clId="Web-{7BF1300B-7E05-80E7-126F-3EB0ED1ED8C4}" dt="2023-10-04T10:05:54.866" v="338"/>
          <ac:graphicFrameMkLst>
            <pc:docMk/>
            <pc:sldMk cId="527418858" sldId="541"/>
            <ac:graphicFrameMk id="9" creationId="{DDBA219A-EF9A-6EBE-A872-4B46212EC7F2}"/>
          </ac:graphicFrameMkLst>
        </pc:graphicFrameChg>
      </pc:sldChg>
      <pc:sldChg chg="modSp">
        <pc:chgData name="Graham Shone" userId="S::graham.shone@cambridgeshire.gov.uk::2f7cc940-7d68-4e90-989c-33e4e1c21e5c" providerId="AD" clId="Web-{7BF1300B-7E05-80E7-126F-3EB0ED1ED8C4}" dt="2023-10-04T10:06:34.713" v="385"/>
        <pc:sldMkLst>
          <pc:docMk/>
          <pc:sldMk cId="1124341898" sldId="544"/>
        </pc:sldMkLst>
        <pc:graphicFrameChg chg="mod modGraphic">
          <ac:chgData name="Graham Shone" userId="S::graham.shone@cambridgeshire.gov.uk::2f7cc940-7d68-4e90-989c-33e4e1c21e5c" providerId="AD" clId="Web-{7BF1300B-7E05-80E7-126F-3EB0ED1ED8C4}" dt="2023-10-04T10:06:34.713" v="385"/>
          <ac:graphicFrameMkLst>
            <pc:docMk/>
            <pc:sldMk cId="1124341898" sldId="544"/>
            <ac:graphicFrameMk id="2" creationId="{FB6DAD6A-FA83-FF59-A841-13FE82668316}"/>
          </ac:graphicFrameMkLst>
        </pc:graphicFrameChg>
        <pc:graphicFrameChg chg="mod modGraphic">
          <ac:chgData name="Graham Shone" userId="S::graham.shone@cambridgeshire.gov.uk::2f7cc940-7d68-4e90-989c-33e4e1c21e5c" providerId="AD" clId="Web-{7BF1300B-7E05-80E7-126F-3EB0ED1ED8C4}" dt="2023-10-04T10:06:26.446" v="373"/>
          <ac:graphicFrameMkLst>
            <pc:docMk/>
            <pc:sldMk cId="1124341898" sldId="544"/>
            <ac:graphicFrameMk id="5" creationId="{31CE94B1-A80D-6315-0B48-3260ADD6C8FC}"/>
          </ac:graphicFrameMkLst>
        </pc:graphicFrameChg>
      </pc:sldChg>
      <pc:sldChg chg="modSp">
        <pc:chgData name="Graham Shone" userId="S::graham.shone@cambridgeshire.gov.uk::2f7cc940-7d68-4e90-989c-33e4e1c21e5c" providerId="AD" clId="Web-{7BF1300B-7E05-80E7-126F-3EB0ED1ED8C4}" dt="2023-10-04T10:07:02.417" v="429"/>
        <pc:sldMkLst>
          <pc:docMk/>
          <pc:sldMk cId="932631206" sldId="546"/>
        </pc:sldMkLst>
        <pc:graphicFrameChg chg="mod modGraphic">
          <ac:chgData name="Graham Shone" userId="S::graham.shone@cambridgeshire.gov.uk::2f7cc940-7d68-4e90-989c-33e4e1c21e5c" providerId="AD" clId="Web-{7BF1300B-7E05-80E7-126F-3EB0ED1ED8C4}" dt="2023-10-04T10:06:49.995" v="415"/>
          <ac:graphicFrameMkLst>
            <pc:docMk/>
            <pc:sldMk cId="932631206" sldId="546"/>
            <ac:graphicFrameMk id="2" creationId="{F5ADFED5-51EA-8F04-B158-6063E3FB5689}"/>
          </ac:graphicFrameMkLst>
        </pc:graphicFrameChg>
        <pc:graphicFrameChg chg="mod modGraphic">
          <ac:chgData name="Graham Shone" userId="S::graham.shone@cambridgeshire.gov.uk::2f7cc940-7d68-4e90-989c-33e4e1c21e5c" providerId="AD" clId="Web-{7BF1300B-7E05-80E7-126F-3EB0ED1ED8C4}" dt="2023-10-04T10:07:02.417" v="429"/>
          <ac:graphicFrameMkLst>
            <pc:docMk/>
            <pc:sldMk cId="932631206" sldId="546"/>
            <ac:graphicFrameMk id="5" creationId="{F0C93F8E-23AB-5AF0-C029-AFA9478ECE78}"/>
          </ac:graphicFrameMkLst>
        </pc:graphicFrameChg>
        <pc:graphicFrameChg chg="mod modGraphic">
          <ac:chgData name="Graham Shone" userId="S::graham.shone@cambridgeshire.gov.uk::2f7cc940-7d68-4e90-989c-33e4e1c21e5c" providerId="AD" clId="Web-{7BF1300B-7E05-80E7-126F-3EB0ED1ED8C4}" dt="2023-10-04T10:06:56.792" v="425"/>
          <ac:graphicFrameMkLst>
            <pc:docMk/>
            <pc:sldMk cId="932631206" sldId="546"/>
            <ac:graphicFrameMk id="6" creationId="{15C8C1D2-622E-1EB0-9180-7728D2A51A6C}"/>
          </ac:graphicFrameMkLst>
        </pc:graphicFrameChg>
      </pc:sldChg>
      <pc:sldChg chg="modSp">
        <pc:chgData name="Graham Shone" userId="S::graham.shone@cambridgeshire.gov.uk::2f7cc940-7d68-4e90-989c-33e4e1c21e5c" providerId="AD" clId="Web-{7BF1300B-7E05-80E7-126F-3EB0ED1ED8C4}" dt="2023-10-04T09:17:06.683" v="128"/>
        <pc:sldMkLst>
          <pc:docMk/>
          <pc:sldMk cId="1012115437" sldId="565"/>
        </pc:sldMkLst>
        <pc:graphicFrameChg chg="mod modGraphic">
          <ac:chgData name="Graham Shone" userId="S::graham.shone@cambridgeshire.gov.uk::2f7cc940-7d68-4e90-989c-33e4e1c21e5c" providerId="AD" clId="Web-{7BF1300B-7E05-80E7-126F-3EB0ED1ED8C4}" dt="2023-10-04T09:17:06.683" v="128"/>
          <ac:graphicFrameMkLst>
            <pc:docMk/>
            <pc:sldMk cId="1012115437" sldId="565"/>
            <ac:graphicFrameMk id="5" creationId="{0FA7F2D6-C1C5-471A-9733-ACD374B72E44}"/>
          </ac:graphicFrameMkLst>
        </pc:graphicFrameChg>
        <pc:graphicFrameChg chg="mod modGraphic">
          <ac:chgData name="Graham Shone" userId="S::graham.shone@cambridgeshire.gov.uk::2f7cc940-7d68-4e90-989c-33e4e1c21e5c" providerId="AD" clId="Web-{7BF1300B-7E05-80E7-126F-3EB0ED1ED8C4}" dt="2023-10-04T09:16:55.230" v="96"/>
          <ac:graphicFrameMkLst>
            <pc:docMk/>
            <pc:sldMk cId="1012115437" sldId="565"/>
            <ac:graphicFrameMk id="15" creationId="{6749360A-95AB-49B0-BBA7-A3D324255DA5}"/>
          </ac:graphicFrameMkLst>
        </pc:graphicFrameChg>
      </pc:sldChg>
      <pc:sldChg chg="addSp delSp modSp">
        <pc:chgData name="Graham Shone" userId="S::graham.shone@cambridgeshire.gov.uk::2f7cc940-7d68-4e90-989c-33e4e1c21e5c" providerId="AD" clId="Web-{7BF1300B-7E05-80E7-126F-3EB0ED1ED8C4}" dt="2023-10-04T09:15:34.539" v="35" actId="20577"/>
        <pc:sldMkLst>
          <pc:docMk/>
          <pc:sldMk cId="1807427127" sldId="567"/>
        </pc:sldMkLst>
        <pc:spChg chg="del">
          <ac:chgData name="Graham Shone" userId="S::graham.shone@cambridgeshire.gov.uk::2f7cc940-7d68-4e90-989c-33e4e1c21e5c" providerId="AD" clId="Web-{7BF1300B-7E05-80E7-126F-3EB0ED1ED8C4}" dt="2023-10-04T09:15:17.507" v="24"/>
          <ac:spMkLst>
            <pc:docMk/>
            <pc:sldMk cId="1807427127" sldId="567"/>
            <ac:spMk id="4" creationId="{312C7BD3-2D6C-EB69-00D4-4D261C3E2275}"/>
          </ac:spMkLst>
        </pc:spChg>
        <pc:spChg chg="add mod">
          <ac:chgData name="Graham Shone" userId="S::graham.shone@cambridgeshire.gov.uk::2f7cc940-7d68-4e90-989c-33e4e1c21e5c" providerId="AD" clId="Web-{7BF1300B-7E05-80E7-126F-3EB0ED1ED8C4}" dt="2023-10-04T09:15:34.539" v="35" actId="20577"/>
          <ac:spMkLst>
            <pc:docMk/>
            <pc:sldMk cId="1807427127" sldId="567"/>
            <ac:spMk id="12" creationId="{B5254B26-57DE-0B6D-485C-F16E2418EA70}"/>
          </ac:spMkLst>
        </pc:spChg>
      </pc:sldChg>
      <pc:sldChg chg="addSp delSp modSp">
        <pc:chgData name="Graham Shone" userId="S::graham.shone@cambridgeshire.gov.uk::2f7cc940-7d68-4e90-989c-33e4e1c21e5c" providerId="AD" clId="Web-{7BF1300B-7E05-80E7-126F-3EB0ED1ED8C4}" dt="2023-10-04T09:15:43.258" v="39" actId="1076"/>
        <pc:sldMkLst>
          <pc:docMk/>
          <pc:sldMk cId="871054139" sldId="569"/>
        </pc:sldMkLst>
        <pc:spChg chg="del mod">
          <ac:chgData name="Graham Shone" userId="S::graham.shone@cambridgeshire.gov.uk::2f7cc940-7d68-4e90-989c-33e4e1c21e5c" providerId="AD" clId="Web-{7BF1300B-7E05-80E7-126F-3EB0ED1ED8C4}" dt="2023-10-04T09:15:40.773" v="38"/>
          <ac:spMkLst>
            <pc:docMk/>
            <pc:sldMk cId="871054139" sldId="569"/>
            <ac:spMk id="4" creationId="{1B265CCA-F692-3B86-F84F-9B357B257755}"/>
          </ac:spMkLst>
        </pc:spChg>
        <pc:spChg chg="add mod">
          <ac:chgData name="Graham Shone" userId="S::graham.shone@cambridgeshire.gov.uk::2f7cc940-7d68-4e90-989c-33e4e1c21e5c" providerId="AD" clId="Web-{7BF1300B-7E05-80E7-126F-3EB0ED1ED8C4}" dt="2023-10-04T09:15:43.258" v="39" actId="1076"/>
          <ac:spMkLst>
            <pc:docMk/>
            <pc:sldMk cId="871054139" sldId="569"/>
            <ac:spMk id="6" creationId="{6E9EAAE8-B1D7-909D-85B2-0978E91DA63C}"/>
          </ac:spMkLst>
        </pc:spChg>
      </pc:sldChg>
    </pc:docChg>
  </pc:docChgLst>
  <pc:docChgLst>
    <pc:chgData name="Hannah Milgate" userId="c6c58db6-83e1-4ee5-99c3-39972b0d6362" providerId="ADAL" clId="{03291DE5-A18B-4118-9681-D378A1F8FD73}"/>
    <pc:docChg chg="undo redo custSel modSld sldOrd">
      <pc:chgData name="Hannah Milgate" userId="c6c58db6-83e1-4ee5-99c3-39972b0d6362" providerId="ADAL" clId="{03291DE5-A18B-4118-9681-D378A1F8FD73}" dt="2023-11-07T10:59:28.439" v="2935" actId="207"/>
      <pc:docMkLst>
        <pc:docMk/>
      </pc:docMkLst>
      <pc:sldChg chg="modSp mod">
        <pc:chgData name="Hannah Milgate" userId="c6c58db6-83e1-4ee5-99c3-39972b0d6362" providerId="ADAL" clId="{03291DE5-A18B-4118-9681-D378A1F8FD73}" dt="2023-11-07T10:59:28.439" v="2935" actId="207"/>
        <pc:sldMkLst>
          <pc:docMk/>
          <pc:sldMk cId="1078130789" sldId="515"/>
        </pc:sldMkLst>
        <pc:spChg chg="mod">
          <ac:chgData name="Hannah Milgate" userId="c6c58db6-83e1-4ee5-99c3-39972b0d6362" providerId="ADAL" clId="{03291DE5-A18B-4118-9681-D378A1F8FD73}" dt="2023-11-07T10:58:51.526" v="2932" actId="20577"/>
          <ac:spMkLst>
            <pc:docMk/>
            <pc:sldMk cId="1078130789" sldId="515"/>
            <ac:spMk id="55" creationId="{663264E7-2C07-D625-4519-AA06788DC121}"/>
          </ac:spMkLst>
        </pc:spChg>
        <pc:spChg chg="mod">
          <ac:chgData name="Hannah Milgate" userId="c6c58db6-83e1-4ee5-99c3-39972b0d6362" providerId="ADAL" clId="{03291DE5-A18B-4118-9681-D378A1F8FD73}" dt="2023-11-07T10:59:28.439" v="2935" actId="207"/>
          <ac:spMkLst>
            <pc:docMk/>
            <pc:sldMk cId="1078130789" sldId="515"/>
            <ac:spMk id="56" creationId="{E9C0B829-7D16-16E3-B537-5CD5D76AF89D}"/>
          </ac:spMkLst>
        </pc:spChg>
      </pc:sldChg>
      <pc:sldChg chg="addSp delSp modSp mod modCm modNotesTx">
        <pc:chgData name="Hannah Milgate" userId="c6c58db6-83e1-4ee5-99c3-39972b0d6362" providerId="ADAL" clId="{03291DE5-A18B-4118-9681-D378A1F8FD73}" dt="2023-11-07T10:47:31.080" v="2863" actId="1076"/>
        <pc:sldMkLst>
          <pc:docMk/>
          <pc:sldMk cId="3169052626" sldId="543"/>
        </pc:sldMkLst>
        <pc:spChg chg="del">
          <ac:chgData name="Hannah Milgate" userId="c6c58db6-83e1-4ee5-99c3-39972b0d6362" providerId="ADAL" clId="{03291DE5-A18B-4118-9681-D378A1F8FD73}" dt="2023-10-17T09:04:16.855" v="1256" actId="478"/>
          <ac:spMkLst>
            <pc:docMk/>
            <pc:sldMk cId="3169052626" sldId="543"/>
            <ac:spMk id="2" creationId="{BA5D9C28-9CC4-C032-3327-7CF3CABFF0A7}"/>
          </ac:spMkLst>
        </pc:spChg>
        <pc:spChg chg="mod">
          <ac:chgData name="Hannah Milgate" userId="c6c58db6-83e1-4ee5-99c3-39972b0d6362" providerId="ADAL" clId="{03291DE5-A18B-4118-9681-D378A1F8FD73}" dt="2023-10-17T09:03:59.908" v="1255" actId="20577"/>
          <ac:spMkLst>
            <pc:docMk/>
            <pc:sldMk cId="3169052626" sldId="543"/>
            <ac:spMk id="10" creationId="{A71BBD86-6CAB-D2E9-F0D6-7F9D01ED4106}"/>
          </ac:spMkLst>
        </pc:spChg>
        <pc:graphicFrameChg chg="modGraphic">
          <ac:chgData name="Hannah Milgate" userId="c6c58db6-83e1-4ee5-99c3-39972b0d6362" providerId="ADAL" clId="{03291DE5-A18B-4118-9681-D378A1F8FD73}" dt="2023-11-07T10:46:37.496" v="2856" actId="207"/>
          <ac:graphicFrameMkLst>
            <pc:docMk/>
            <pc:sldMk cId="3169052626" sldId="543"/>
            <ac:graphicFrameMk id="4" creationId="{B81E66A3-007C-9D2B-7CD3-883109AF59E6}"/>
          </ac:graphicFrameMkLst>
        </pc:graphicFrameChg>
        <pc:graphicFrameChg chg="add del mod">
          <ac:chgData name="Hannah Milgate" userId="c6c58db6-83e1-4ee5-99c3-39972b0d6362" providerId="ADAL" clId="{03291DE5-A18B-4118-9681-D378A1F8FD73}" dt="2023-10-19T11:44:54.021" v="2383" actId="478"/>
          <ac:graphicFrameMkLst>
            <pc:docMk/>
            <pc:sldMk cId="3169052626" sldId="543"/>
            <ac:graphicFrameMk id="5" creationId="{A9E0DC55-8B0F-3399-875A-9C1F002C8AAB}"/>
          </ac:graphicFrameMkLst>
        </pc:graphicFrameChg>
        <pc:picChg chg="add del mod modCrop">
          <ac:chgData name="Hannah Milgate" userId="c6c58db6-83e1-4ee5-99c3-39972b0d6362" providerId="ADAL" clId="{03291DE5-A18B-4118-9681-D378A1F8FD73}" dt="2023-10-19T11:45:36.322" v="2389" actId="478"/>
          <ac:picMkLst>
            <pc:docMk/>
            <pc:sldMk cId="3169052626" sldId="543"/>
            <ac:picMk id="6" creationId="{3C3CEEE1-29A6-EAA4-329B-AC11AD53304E}"/>
          </ac:picMkLst>
        </pc:picChg>
        <pc:picChg chg="add mod">
          <ac:chgData name="Hannah Milgate" userId="c6c58db6-83e1-4ee5-99c3-39972b0d6362" providerId="ADAL" clId="{03291DE5-A18B-4118-9681-D378A1F8FD73}" dt="2023-11-07T10:47:31.080" v="2863" actId="1076"/>
          <ac:picMkLst>
            <pc:docMk/>
            <pc:sldMk cId="3169052626" sldId="543"/>
            <ac:picMk id="6" creationId="{E081B7A1-C343-5201-E4F1-43872E39AB23}"/>
          </ac:picMkLst>
        </pc:picChg>
        <pc:picChg chg="add del mod">
          <ac:chgData name="Hannah Milgate" userId="c6c58db6-83e1-4ee5-99c3-39972b0d6362" providerId="ADAL" clId="{03291DE5-A18B-4118-9681-D378A1F8FD73}" dt="2023-11-07T10:46:49.015" v="2857" actId="478"/>
          <ac:picMkLst>
            <pc:docMk/>
            <pc:sldMk cId="3169052626" sldId="543"/>
            <ac:picMk id="8" creationId="{D7D59D24-8004-8EF7-1D69-F6E840C03A16}"/>
          </ac:picMkLst>
        </pc:picChg>
        <pc:picChg chg="del mod">
          <ac:chgData name="Hannah Milgate" userId="c6c58db6-83e1-4ee5-99c3-39972b0d6362" providerId="ADAL" clId="{03291DE5-A18B-4118-9681-D378A1F8FD73}" dt="2023-10-17T08:56:26.780" v="418" actId="478"/>
          <ac:picMkLst>
            <pc:docMk/>
            <pc:sldMk cId="3169052626" sldId="543"/>
            <ac:picMk id="9" creationId="{B0D880F5-32A3-661D-6F19-8D9E86E02B4F}"/>
          </ac:picMkLst>
        </pc:picChg>
        <pc:extLst>
          <p:ext xmlns:p="http://schemas.openxmlformats.org/presentationml/2006/main" uri="{D6D511B9-2390-475A-947B-AFAB55BFBCF1}">
            <pc226:cmChg xmlns:pc226="http://schemas.microsoft.com/office/powerpoint/2022/06/main/command" chg="mod">
              <pc226:chgData name="Hannah Milgate" userId="c6c58db6-83e1-4ee5-99c3-39972b0d6362" providerId="ADAL" clId="{03291DE5-A18B-4118-9681-D378A1F8FD73}" dt="2023-10-19T11:44:54.126" v="2384" actId="2056"/>
              <pc2:cmMkLst xmlns:pc2="http://schemas.microsoft.com/office/powerpoint/2019/9/main/command">
                <pc:docMk/>
                <pc:sldMk cId="3169052626" sldId="543"/>
                <pc2:cmMk id="{A2142C0F-EBB3-4FE4-91EF-75BCA0474990}"/>
              </pc2:cmMkLst>
            </pc226:cmChg>
          </p:ext>
        </pc:extLst>
      </pc:sldChg>
      <pc:sldChg chg="addSp delSp modSp mod modCm modNotesTx">
        <pc:chgData name="Hannah Milgate" userId="c6c58db6-83e1-4ee5-99c3-39972b0d6362" providerId="ADAL" clId="{03291DE5-A18B-4118-9681-D378A1F8FD73}" dt="2023-11-07T10:49:43.720" v="2890" actId="20577"/>
        <pc:sldMkLst>
          <pc:docMk/>
          <pc:sldMk cId="1124341898" sldId="544"/>
        </pc:sldMkLst>
        <pc:spChg chg="del">
          <ac:chgData name="Hannah Milgate" userId="c6c58db6-83e1-4ee5-99c3-39972b0d6362" providerId="ADAL" clId="{03291DE5-A18B-4118-9681-D378A1F8FD73}" dt="2023-10-17T08:52:21.513" v="413" actId="478"/>
          <ac:spMkLst>
            <pc:docMk/>
            <pc:sldMk cId="1124341898" sldId="544"/>
            <ac:spMk id="4" creationId="{D99491DD-EA79-3CA8-3F87-D2E976DCB30B}"/>
          </ac:spMkLst>
        </pc:spChg>
        <pc:spChg chg="mod">
          <ac:chgData name="Hannah Milgate" userId="c6c58db6-83e1-4ee5-99c3-39972b0d6362" providerId="ADAL" clId="{03291DE5-A18B-4118-9681-D378A1F8FD73}" dt="2023-11-07T10:45:08.332" v="2853" actId="20577"/>
          <ac:spMkLst>
            <pc:docMk/>
            <pc:sldMk cId="1124341898" sldId="544"/>
            <ac:spMk id="10" creationId="{A71BBD86-6CAB-D2E9-F0D6-7F9D01ED4106}"/>
          </ac:spMkLst>
        </pc:spChg>
        <pc:graphicFrameChg chg="modGraphic">
          <ac:chgData name="Hannah Milgate" userId="c6c58db6-83e1-4ee5-99c3-39972b0d6362" providerId="ADAL" clId="{03291DE5-A18B-4118-9681-D378A1F8FD73}" dt="2023-10-18T12:23:34.649" v="2353" actId="6549"/>
          <ac:graphicFrameMkLst>
            <pc:docMk/>
            <pc:sldMk cId="1124341898" sldId="544"/>
            <ac:graphicFrameMk id="2" creationId="{FB6DAD6A-FA83-FF59-A841-13FE82668316}"/>
          </ac:graphicFrameMkLst>
        </pc:graphicFrameChg>
        <pc:graphicFrameChg chg="modGraphic">
          <ac:chgData name="Hannah Milgate" userId="c6c58db6-83e1-4ee5-99c3-39972b0d6362" providerId="ADAL" clId="{03291DE5-A18B-4118-9681-D378A1F8FD73}" dt="2023-10-18T12:23:48.595" v="2365" actId="20577"/>
          <ac:graphicFrameMkLst>
            <pc:docMk/>
            <pc:sldMk cId="1124341898" sldId="544"/>
            <ac:graphicFrameMk id="5" creationId="{31CE94B1-A80D-6315-0B48-3260ADD6C8FC}"/>
          </ac:graphicFrameMkLst>
        </pc:graphicFrameChg>
        <pc:graphicFrameChg chg="modGraphic">
          <ac:chgData name="Hannah Milgate" userId="c6c58db6-83e1-4ee5-99c3-39972b0d6362" providerId="ADAL" clId="{03291DE5-A18B-4118-9681-D378A1F8FD73}" dt="2023-10-18T12:23:56.126" v="2377" actId="20577"/>
          <ac:graphicFrameMkLst>
            <pc:docMk/>
            <pc:sldMk cId="1124341898" sldId="544"/>
            <ac:graphicFrameMk id="6" creationId="{E8CAA491-C18D-13E2-88B4-034E1A695995}"/>
          </ac:graphicFrameMkLst>
        </pc:graphicFrameChg>
        <pc:graphicFrameChg chg="add mod">
          <ac:chgData name="Hannah Milgate" userId="c6c58db6-83e1-4ee5-99c3-39972b0d6362" providerId="ADAL" clId="{03291DE5-A18B-4118-9681-D378A1F8FD73}" dt="2023-10-17T07:45:25.485" v="20"/>
          <ac:graphicFrameMkLst>
            <pc:docMk/>
            <pc:sldMk cId="1124341898" sldId="544"/>
            <ac:graphicFrameMk id="7" creationId="{4B1A74C2-EE76-4147-8155-DFAAA1D1BFED}"/>
          </ac:graphicFrameMkLst>
        </pc:graphicFrameChg>
        <pc:graphicFrameChg chg="add mod">
          <ac:chgData name="Hannah Milgate" userId="c6c58db6-83e1-4ee5-99c3-39972b0d6362" providerId="ADAL" clId="{03291DE5-A18B-4118-9681-D378A1F8FD73}" dt="2023-10-17T07:54:25.816" v="247" actId="962"/>
          <ac:graphicFrameMkLst>
            <pc:docMk/>
            <pc:sldMk cId="1124341898" sldId="544"/>
            <ac:graphicFrameMk id="8" creationId="{4B1A74C2-EE76-4147-8155-DFAAA1D1BFED}"/>
          </ac:graphicFrameMkLst>
        </pc:graphicFrameChg>
        <pc:graphicFrameChg chg="add del mod">
          <ac:chgData name="Hannah Milgate" userId="c6c58db6-83e1-4ee5-99c3-39972b0d6362" providerId="ADAL" clId="{03291DE5-A18B-4118-9681-D378A1F8FD73}" dt="2023-10-17T08:49:52.046" v="357" actId="478"/>
          <ac:graphicFrameMkLst>
            <pc:docMk/>
            <pc:sldMk cId="1124341898" sldId="544"/>
            <ac:graphicFrameMk id="12" creationId="{1CF1EDE5-D8CF-161B-39DF-E831A8FD4EC6}"/>
          </ac:graphicFrameMkLst>
        </pc:graphicFrameChg>
        <pc:picChg chg="add mod">
          <ac:chgData name="Hannah Milgate" userId="c6c58db6-83e1-4ee5-99c3-39972b0d6362" providerId="ADAL" clId="{03291DE5-A18B-4118-9681-D378A1F8FD73}" dt="2023-10-18T09:02:50.584" v="1448" actId="962"/>
          <ac:picMkLst>
            <pc:docMk/>
            <pc:sldMk cId="1124341898" sldId="544"/>
            <ac:picMk id="7" creationId="{C48E6209-4D37-7A8E-01C1-7DBB05C6AE30}"/>
          </ac:picMkLst>
        </pc:picChg>
        <pc:picChg chg="add del mod">
          <ac:chgData name="Hannah Milgate" userId="c6c58db6-83e1-4ee5-99c3-39972b0d6362" providerId="ADAL" clId="{03291DE5-A18B-4118-9681-D378A1F8FD73}" dt="2023-11-07T10:43:39.234" v="2841" actId="478"/>
          <ac:picMkLst>
            <pc:docMk/>
            <pc:sldMk cId="1124341898" sldId="544"/>
            <ac:picMk id="8" creationId="{926DE50B-F4DC-ACD9-2593-47861D8AB522}"/>
          </ac:picMkLst>
        </pc:picChg>
        <pc:picChg chg="add del">
          <ac:chgData name="Hannah Milgate" userId="c6c58db6-83e1-4ee5-99c3-39972b0d6362" providerId="ADAL" clId="{03291DE5-A18B-4118-9681-D378A1F8FD73}" dt="2023-10-17T07:46:09.011" v="22" actId="478"/>
          <ac:picMkLst>
            <pc:docMk/>
            <pc:sldMk cId="1124341898" sldId="544"/>
            <ac:picMk id="9" creationId="{756B164D-7B64-328D-C549-0B6E82CE1005}"/>
          </ac:picMkLst>
        </pc:picChg>
        <pc:picChg chg="add mod">
          <ac:chgData name="Hannah Milgate" userId="c6c58db6-83e1-4ee5-99c3-39972b0d6362" providerId="ADAL" clId="{03291DE5-A18B-4118-9681-D378A1F8FD73}" dt="2023-11-07T10:44:17.428" v="2848" actId="1076"/>
          <ac:picMkLst>
            <pc:docMk/>
            <pc:sldMk cId="1124341898" sldId="544"/>
            <ac:picMk id="12" creationId="{30E3C456-C13E-2840-B3A9-FBC9CE62A4D2}"/>
          </ac:picMkLst>
        </pc:picChg>
        <pc:extLst>
          <p:ext xmlns:p="http://schemas.openxmlformats.org/presentationml/2006/main" uri="{D6D511B9-2390-475A-947B-AFAB55BFBCF1}">
            <pc226:cmChg xmlns:pc226="http://schemas.microsoft.com/office/powerpoint/2022/06/main/command" chg="mod modRxn">
              <pc226:chgData name="Hannah Milgate" userId="c6c58db6-83e1-4ee5-99c3-39972b0d6362" providerId="ADAL" clId="{03291DE5-A18B-4118-9681-D378A1F8FD73}" dt="2023-10-18T09:03:01.184" v="1450"/>
              <pc2:cmMkLst xmlns:pc2="http://schemas.microsoft.com/office/powerpoint/2019/9/main/command">
                <pc:docMk/>
                <pc:sldMk cId="1124341898" sldId="544"/>
                <pc2:cmMk id="{49A85F9B-33F4-4667-B2B4-1CB940DEB93D}"/>
              </pc2:cmMkLst>
            </pc226:cmChg>
          </p:ext>
        </pc:extLst>
      </pc:sldChg>
      <pc:sldChg chg="addSp delSp modSp mod">
        <pc:chgData name="Hannah Milgate" userId="c6c58db6-83e1-4ee5-99c3-39972b0d6362" providerId="ADAL" clId="{03291DE5-A18B-4118-9681-D378A1F8FD73}" dt="2023-10-30T16:01:54.828" v="2832" actId="20577"/>
        <pc:sldMkLst>
          <pc:docMk/>
          <pc:sldMk cId="1014544504" sldId="553"/>
        </pc:sldMkLst>
        <pc:spChg chg="mod">
          <ac:chgData name="Hannah Milgate" userId="c6c58db6-83e1-4ee5-99c3-39972b0d6362" providerId="ADAL" clId="{03291DE5-A18B-4118-9681-D378A1F8FD73}" dt="2023-10-30T08:46:34.465" v="2520" actId="14100"/>
          <ac:spMkLst>
            <pc:docMk/>
            <pc:sldMk cId="1014544504" sldId="553"/>
            <ac:spMk id="16" creationId="{D621A6A1-CD17-667B-C7F8-7142FD0B4408}"/>
          </ac:spMkLst>
        </pc:spChg>
        <pc:spChg chg="mod">
          <ac:chgData name="Hannah Milgate" userId="c6c58db6-83e1-4ee5-99c3-39972b0d6362" providerId="ADAL" clId="{03291DE5-A18B-4118-9681-D378A1F8FD73}" dt="2023-10-30T08:46:04.385" v="2516" actId="14100"/>
          <ac:spMkLst>
            <pc:docMk/>
            <pc:sldMk cId="1014544504" sldId="553"/>
            <ac:spMk id="18" creationId="{23FCFE7B-7B84-5109-F853-456B48628CB5}"/>
          </ac:spMkLst>
        </pc:spChg>
        <pc:spChg chg="mod">
          <ac:chgData name="Hannah Milgate" userId="c6c58db6-83e1-4ee5-99c3-39972b0d6362" providerId="ADAL" clId="{03291DE5-A18B-4118-9681-D378A1F8FD73}" dt="2023-10-30T08:45:52.817" v="2513" actId="1076"/>
          <ac:spMkLst>
            <pc:docMk/>
            <pc:sldMk cId="1014544504" sldId="553"/>
            <ac:spMk id="20" creationId="{D4A2774D-9F77-5786-690A-6F8B756B638A}"/>
          </ac:spMkLst>
        </pc:spChg>
        <pc:spChg chg="mod">
          <ac:chgData name="Hannah Milgate" userId="c6c58db6-83e1-4ee5-99c3-39972b0d6362" providerId="ADAL" clId="{03291DE5-A18B-4118-9681-D378A1F8FD73}" dt="2023-10-30T09:09:56.443" v="2695" actId="20577"/>
          <ac:spMkLst>
            <pc:docMk/>
            <pc:sldMk cId="1014544504" sldId="553"/>
            <ac:spMk id="21" creationId="{ADA0917A-3882-24FA-1092-9F9666D2F262}"/>
          </ac:spMkLst>
        </pc:spChg>
        <pc:spChg chg="mod">
          <ac:chgData name="Hannah Milgate" userId="c6c58db6-83e1-4ee5-99c3-39972b0d6362" providerId="ADAL" clId="{03291DE5-A18B-4118-9681-D378A1F8FD73}" dt="2023-10-30T09:10:02.080" v="2698" actId="20577"/>
          <ac:spMkLst>
            <pc:docMk/>
            <pc:sldMk cId="1014544504" sldId="553"/>
            <ac:spMk id="26" creationId="{EA2A6D47-998F-A585-33E2-2442180AF5C9}"/>
          </ac:spMkLst>
        </pc:spChg>
        <pc:spChg chg="mod">
          <ac:chgData name="Hannah Milgate" userId="c6c58db6-83e1-4ee5-99c3-39972b0d6362" providerId="ADAL" clId="{03291DE5-A18B-4118-9681-D378A1F8FD73}" dt="2023-10-30T08:42:37.337" v="2472" actId="1076"/>
          <ac:spMkLst>
            <pc:docMk/>
            <pc:sldMk cId="1014544504" sldId="553"/>
            <ac:spMk id="44" creationId="{D06C157C-322D-E4AD-14C5-A45CAE53B8DD}"/>
          </ac:spMkLst>
        </pc:spChg>
        <pc:spChg chg="mod">
          <ac:chgData name="Hannah Milgate" userId="c6c58db6-83e1-4ee5-99c3-39972b0d6362" providerId="ADAL" clId="{03291DE5-A18B-4118-9681-D378A1F8FD73}" dt="2023-10-30T08:42:18.316" v="2471" actId="1076"/>
          <ac:spMkLst>
            <pc:docMk/>
            <pc:sldMk cId="1014544504" sldId="553"/>
            <ac:spMk id="47" creationId="{982827FA-3D87-159F-37CB-4E79F6CBA49F}"/>
          </ac:spMkLst>
        </pc:spChg>
        <pc:spChg chg="mod">
          <ac:chgData name="Hannah Milgate" userId="c6c58db6-83e1-4ee5-99c3-39972b0d6362" providerId="ADAL" clId="{03291DE5-A18B-4118-9681-D378A1F8FD73}" dt="2023-10-30T08:42:44.969" v="2474" actId="1076"/>
          <ac:spMkLst>
            <pc:docMk/>
            <pc:sldMk cId="1014544504" sldId="553"/>
            <ac:spMk id="51" creationId="{0F91AC2A-D185-D8D6-38CE-F10EF7E255C7}"/>
          </ac:spMkLst>
        </pc:spChg>
        <pc:spChg chg="mod">
          <ac:chgData name="Hannah Milgate" userId="c6c58db6-83e1-4ee5-99c3-39972b0d6362" providerId="ADAL" clId="{03291DE5-A18B-4118-9681-D378A1F8FD73}" dt="2023-10-30T16:01:54.828" v="2832" actId="20577"/>
          <ac:spMkLst>
            <pc:docMk/>
            <pc:sldMk cId="1014544504" sldId="553"/>
            <ac:spMk id="53" creationId="{B59A8A99-7664-F190-61D9-8B5EE49312D4}"/>
          </ac:spMkLst>
        </pc:spChg>
        <pc:graphicFrameChg chg="add del mod">
          <ac:chgData name="Hannah Milgate" userId="c6c58db6-83e1-4ee5-99c3-39972b0d6362" providerId="ADAL" clId="{03291DE5-A18B-4118-9681-D378A1F8FD73}" dt="2023-10-30T08:36:41.599" v="2452" actId="478"/>
          <ac:graphicFrameMkLst>
            <pc:docMk/>
            <pc:sldMk cId="1014544504" sldId="553"/>
            <ac:graphicFrameMk id="39" creationId="{C61B738D-3964-86D5-A861-D273D78F661D}"/>
          </ac:graphicFrameMkLst>
        </pc:graphicFrameChg>
        <pc:picChg chg="add del">
          <ac:chgData name="Hannah Milgate" userId="c6c58db6-83e1-4ee5-99c3-39972b0d6362" providerId="ADAL" clId="{03291DE5-A18B-4118-9681-D378A1F8FD73}" dt="2023-10-30T08:28:49.674" v="2408" actId="478"/>
          <ac:picMkLst>
            <pc:docMk/>
            <pc:sldMk cId="1014544504" sldId="553"/>
            <ac:picMk id="2" creationId="{905A1C90-A0AB-F8D3-E6B8-7604DB1708CD}"/>
          </ac:picMkLst>
        </pc:picChg>
        <pc:picChg chg="add del mod ord modCrop">
          <ac:chgData name="Hannah Milgate" userId="c6c58db6-83e1-4ee5-99c3-39972b0d6362" providerId="ADAL" clId="{03291DE5-A18B-4118-9681-D378A1F8FD73}" dt="2023-10-30T08:33:16.001" v="2437" actId="478"/>
          <ac:picMkLst>
            <pc:docMk/>
            <pc:sldMk cId="1014544504" sldId="553"/>
            <ac:picMk id="38" creationId="{8A620CAA-AF95-F243-3792-F17F9ABCA52F}"/>
          </ac:picMkLst>
        </pc:picChg>
        <pc:picChg chg="add del mod modCrop">
          <ac:chgData name="Hannah Milgate" userId="c6c58db6-83e1-4ee5-99c3-39972b0d6362" providerId="ADAL" clId="{03291DE5-A18B-4118-9681-D378A1F8FD73}" dt="2023-10-30T08:35:38.412" v="2447" actId="478"/>
          <ac:picMkLst>
            <pc:docMk/>
            <pc:sldMk cId="1014544504" sldId="553"/>
            <ac:picMk id="40" creationId="{1D3346C3-C738-5556-7245-EF44AB2DD414}"/>
          </ac:picMkLst>
        </pc:picChg>
        <pc:picChg chg="add del mod">
          <ac:chgData name="Hannah Milgate" userId="c6c58db6-83e1-4ee5-99c3-39972b0d6362" providerId="ADAL" clId="{03291DE5-A18B-4118-9681-D378A1F8FD73}" dt="2023-10-30T08:36:33.946" v="2451" actId="478"/>
          <ac:picMkLst>
            <pc:docMk/>
            <pc:sldMk cId="1014544504" sldId="553"/>
            <ac:picMk id="42" creationId="{68DDD347-B7E7-3CA1-1A1E-673E3BEF819C}"/>
          </ac:picMkLst>
        </pc:picChg>
        <pc:picChg chg="add del">
          <ac:chgData name="Hannah Milgate" userId="c6c58db6-83e1-4ee5-99c3-39972b0d6362" providerId="ADAL" clId="{03291DE5-A18B-4118-9681-D378A1F8FD73}" dt="2023-10-30T08:37:17.937" v="2455" actId="478"/>
          <ac:picMkLst>
            <pc:docMk/>
            <pc:sldMk cId="1014544504" sldId="553"/>
            <ac:picMk id="43" creationId="{11DFF662-26C9-2513-DF00-8E55DC7036BE}"/>
          </ac:picMkLst>
        </pc:picChg>
        <pc:picChg chg="add del mod modCrop">
          <ac:chgData name="Hannah Milgate" userId="c6c58db6-83e1-4ee5-99c3-39972b0d6362" providerId="ADAL" clId="{03291DE5-A18B-4118-9681-D378A1F8FD73}" dt="2023-10-30T08:37:58.630" v="2461" actId="478"/>
          <ac:picMkLst>
            <pc:docMk/>
            <pc:sldMk cId="1014544504" sldId="553"/>
            <ac:picMk id="45" creationId="{1731AFD0-6EB5-6E99-B5BC-461F71B3397C}"/>
          </ac:picMkLst>
        </pc:picChg>
        <pc:picChg chg="add mod ord modCrop">
          <ac:chgData name="Hannah Milgate" userId="c6c58db6-83e1-4ee5-99c3-39972b0d6362" providerId="ADAL" clId="{03291DE5-A18B-4118-9681-D378A1F8FD73}" dt="2023-10-30T08:43:13.817" v="2476" actId="14100"/>
          <ac:picMkLst>
            <pc:docMk/>
            <pc:sldMk cId="1014544504" sldId="553"/>
            <ac:picMk id="54" creationId="{6CD9E666-178F-39A5-1269-B372A82E4061}"/>
          </ac:picMkLst>
        </pc:picChg>
        <pc:cxnChg chg="mod">
          <ac:chgData name="Hannah Milgate" userId="c6c58db6-83e1-4ee5-99c3-39972b0d6362" providerId="ADAL" clId="{03291DE5-A18B-4118-9681-D378A1F8FD73}" dt="2023-10-30T08:32:08.401" v="2429" actId="1076"/>
          <ac:cxnSpMkLst>
            <pc:docMk/>
            <pc:sldMk cId="1014544504" sldId="553"/>
            <ac:cxnSpMk id="41" creationId="{96287778-056B-1862-DB99-FEA66A0166B7}"/>
          </ac:cxnSpMkLst>
        </pc:cxnChg>
      </pc:sldChg>
      <pc:sldChg chg="addSp delSp modSp mod">
        <pc:chgData name="Hannah Milgate" userId="c6c58db6-83e1-4ee5-99c3-39972b0d6362" providerId="ADAL" clId="{03291DE5-A18B-4118-9681-D378A1F8FD73}" dt="2023-10-30T09:16:16.931" v="2822" actId="33524"/>
        <pc:sldMkLst>
          <pc:docMk/>
          <pc:sldMk cId="929451071" sldId="554"/>
        </pc:sldMkLst>
        <pc:spChg chg="mod">
          <ac:chgData name="Hannah Milgate" userId="c6c58db6-83e1-4ee5-99c3-39972b0d6362" providerId="ADAL" clId="{03291DE5-A18B-4118-9681-D378A1F8FD73}" dt="2023-10-30T09:05:25.239" v="2587" actId="1076"/>
          <ac:spMkLst>
            <pc:docMk/>
            <pc:sldMk cId="929451071" sldId="554"/>
            <ac:spMk id="5" creationId="{5C000FD0-FB53-BE27-27E5-A29224F238F6}"/>
          </ac:spMkLst>
        </pc:spChg>
        <pc:spChg chg="mod">
          <ac:chgData name="Hannah Milgate" userId="c6c58db6-83e1-4ee5-99c3-39972b0d6362" providerId="ADAL" clId="{03291DE5-A18B-4118-9681-D378A1F8FD73}" dt="2023-10-30T09:16:16.931" v="2822" actId="33524"/>
          <ac:spMkLst>
            <pc:docMk/>
            <pc:sldMk cId="929451071" sldId="554"/>
            <ac:spMk id="10" creationId="{A71BBD86-6CAB-D2E9-F0D6-7F9D01ED4106}"/>
          </ac:spMkLst>
        </pc:spChg>
        <pc:spChg chg="mod">
          <ac:chgData name="Hannah Milgate" userId="c6c58db6-83e1-4ee5-99c3-39972b0d6362" providerId="ADAL" clId="{03291DE5-A18B-4118-9681-D378A1F8FD73}" dt="2023-10-30T09:04:09.448" v="2576" actId="1076"/>
          <ac:spMkLst>
            <pc:docMk/>
            <pc:sldMk cId="929451071" sldId="554"/>
            <ac:spMk id="21" creationId="{354EF43C-7A43-857A-D2F9-7DB3E2CEEE81}"/>
          </ac:spMkLst>
        </pc:spChg>
        <pc:spChg chg="mod">
          <ac:chgData name="Hannah Milgate" userId="c6c58db6-83e1-4ee5-99c3-39972b0d6362" providerId="ADAL" clId="{03291DE5-A18B-4118-9681-D378A1F8FD73}" dt="2023-10-30T09:05:06.935" v="2584" actId="1076"/>
          <ac:spMkLst>
            <pc:docMk/>
            <pc:sldMk cId="929451071" sldId="554"/>
            <ac:spMk id="22" creationId="{310CB058-B67D-3789-5F60-01D81D91CB78}"/>
          </ac:spMkLst>
        </pc:spChg>
        <pc:spChg chg="mod">
          <ac:chgData name="Hannah Milgate" userId="c6c58db6-83e1-4ee5-99c3-39972b0d6362" providerId="ADAL" clId="{03291DE5-A18B-4118-9681-D378A1F8FD73}" dt="2023-10-30T09:05:10.832" v="2585" actId="1076"/>
          <ac:spMkLst>
            <pc:docMk/>
            <pc:sldMk cId="929451071" sldId="554"/>
            <ac:spMk id="23" creationId="{FFF774AE-EF05-231F-B7BF-BAD3776D06E7}"/>
          </ac:spMkLst>
        </pc:spChg>
        <pc:spChg chg="mod">
          <ac:chgData name="Hannah Milgate" userId="c6c58db6-83e1-4ee5-99c3-39972b0d6362" providerId="ADAL" clId="{03291DE5-A18B-4118-9681-D378A1F8FD73}" dt="2023-10-30T09:04:25.433" v="2577" actId="1076"/>
          <ac:spMkLst>
            <pc:docMk/>
            <pc:sldMk cId="929451071" sldId="554"/>
            <ac:spMk id="24" creationId="{BA97C0BE-E9F7-2E3F-9FE2-0BD671BA1485}"/>
          </ac:spMkLst>
        </pc:spChg>
        <pc:spChg chg="mod">
          <ac:chgData name="Hannah Milgate" userId="c6c58db6-83e1-4ee5-99c3-39972b0d6362" providerId="ADAL" clId="{03291DE5-A18B-4118-9681-D378A1F8FD73}" dt="2023-10-30T09:03:37.145" v="2573" actId="1076"/>
          <ac:spMkLst>
            <pc:docMk/>
            <pc:sldMk cId="929451071" sldId="554"/>
            <ac:spMk id="29" creationId="{7E48A635-7105-35F2-8DB7-F7B3BA6CB3D5}"/>
          </ac:spMkLst>
        </pc:spChg>
        <pc:spChg chg="mod">
          <ac:chgData name="Hannah Milgate" userId="c6c58db6-83e1-4ee5-99c3-39972b0d6362" providerId="ADAL" clId="{03291DE5-A18B-4118-9681-D378A1F8FD73}" dt="2023-10-30T09:03:07.785" v="2569" actId="1076"/>
          <ac:spMkLst>
            <pc:docMk/>
            <pc:sldMk cId="929451071" sldId="554"/>
            <ac:spMk id="30" creationId="{E671447A-07F5-DBC6-94B2-4A4755925A69}"/>
          </ac:spMkLst>
        </pc:spChg>
        <pc:spChg chg="mod">
          <ac:chgData name="Hannah Milgate" userId="c6c58db6-83e1-4ee5-99c3-39972b0d6362" providerId="ADAL" clId="{03291DE5-A18B-4118-9681-D378A1F8FD73}" dt="2023-10-30T09:01:55.840" v="2564" actId="1076"/>
          <ac:spMkLst>
            <pc:docMk/>
            <pc:sldMk cId="929451071" sldId="554"/>
            <ac:spMk id="31" creationId="{CBC5AD18-2952-6C6A-99CC-B62D4AFED1FB}"/>
          </ac:spMkLst>
        </pc:spChg>
        <pc:picChg chg="del">
          <ac:chgData name="Hannah Milgate" userId="c6c58db6-83e1-4ee5-99c3-39972b0d6362" providerId="ADAL" clId="{03291DE5-A18B-4118-9681-D378A1F8FD73}" dt="2023-10-30T08:54:44.351" v="2522" actId="478"/>
          <ac:picMkLst>
            <pc:docMk/>
            <pc:sldMk cId="929451071" sldId="554"/>
            <ac:picMk id="4" creationId="{C0B1BCBA-A78C-18B5-7BB7-EEF82EFE8C63}"/>
          </ac:picMkLst>
        </pc:picChg>
        <pc:picChg chg="add del mod ord modCrop">
          <ac:chgData name="Hannah Milgate" userId="c6c58db6-83e1-4ee5-99c3-39972b0d6362" providerId="ADAL" clId="{03291DE5-A18B-4118-9681-D378A1F8FD73}" dt="2023-10-30T08:56:56.203" v="2537" actId="478"/>
          <ac:picMkLst>
            <pc:docMk/>
            <pc:sldMk cId="929451071" sldId="554"/>
            <ac:picMk id="8" creationId="{F275D898-BE70-03A2-FE3A-D3FAB478743C}"/>
          </ac:picMkLst>
        </pc:picChg>
        <pc:picChg chg="add del">
          <ac:chgData name="Hannah Milgate" userId="c6c58db6-83e1-4ee5-99c3-39972b0d6362" providerId="ADAL" clId="{03291DE5-A18B-4118-9681-D378A1F8FD73}" dt="2023-10-30T08:58:06" v="2539" actId="478"/>
          <ac:picMkLst>
            <pc:docMk/>
            <pc:sldMk cId="929451071" sldId="554"/>
            <ac:picMk id="9" creationId="{EBE74BCE-6D82-81D9-2848-6ADB77219439}"/>
          </ac:picMkLst>
        </pc:picChg>
        <pc:picChg chg="add mod ord modCrop">
          <ac:chgData name="Hannah Milgate" userId="c6c58db6-83e1-4ee5-99c3-39972b0d6362" providerId="ADAL" clId="{03291DE5-A18B-4118-9681-D378A1F8FD73}" dt="2023-10-30T09:05:53.132" v="2589" actId="1076"/>
          <ac:picMkLst>
            <pc:docMk/>
            <pc:sldMk cId="929451071" sldId="554"/>
            <ac:picMk id="13" creationId="{3C8240D5-375F-E821-1585-1838E5574EF8}"/>
          </ac:picMkLst>
        </pc:picChg>
        <pc:picChg chg="add del mod">
          <ac:chgData name="Hannah Milgate" userId="c6c58db6-83e1-4ee5-99c3-39972b0d6362" providerId="ADAL" clId="{03291DE5-A18B-4118-9681-D378A1F8FD73}" dt="2023-10-30T09:00:46.228" v="2558" actId="478"/>
          <ac:picMkLst>
            <pc:docMk/>
            <pc:sldMk cId="929451071" sldId="554"/>
            <ac:picMk id="15" creationId="{C143CF32-8018-91B6-D2C6-27F476E93F17}"/>
          </ac:picMkLst>
        </pc:picChg>
        <pc:picChg chg="add del mod">
          <ac:chgData name="Hannah Milgate" userId="c6c58db6-83e1-4ee5-99c3-39972b0d6362" providerId="ADAL" clId="{03291DE5-A18B-4118-9681-D378A1F8FD73}" dt="2023-10-30T09:00:33.058" v="2555" actId="478"/>
          <ac:picMkLst>
            <pc:docMk/>
            <pc:sldMk cId="929451071" sldId="554"/>
            <ac:picMk id="27" creationId="{97ACE828-1D46-8B62-97A3-5B2BFFC8499F}"/>
          </ac:picMkLst>
        </pc:picChg>
        <pc:cxnChg chg="mod">
          <ac:chgData name="Hannah Milgate" userId="c6c58db6-83e1-4ee5-99c3-39972b0d6362" providerId="ADAL" clId="{03291DE5-A18B-4118-9681-D378A1F8FD73}" dt="2023-10-30T09:05:22.008" v="2586" actId="1076"/>
          <ac:cxnSpMkLst>
            <pc:docMk/>
            <pc:sldMk cId="929451071" sldId="554"/>
            <ac:cxnSpMk id="7" creationId="{AC25E34E-EBBF-E8F7-325F-F7C99272B22E}"/>
          </ac:cxnSpMkLst>
        </pc:cxnChg>
        <pc:cxnChg chg="del">
          <ac:chgData name="Hannah Milgate" userId="c6c58db6-83e1-4ee5-99c3-39972b0d6362" providerId="ADAL" clId="{03291DE5-A18B-4118-9681-D378A1F8FD73}" dt="2023-10-30T09:01:33.190" v="2562" actId="478"/>
          <ac:cxnSpMkLst>
            <pc:docMk/>
            <pc:sldMk cId="929451071" sldId="554"/>
            <ac:cxnSpMk id="12" creationId="{FB6EC4AC-FF58-615B-9D57-AF080A547C17}"/>
          </ac:cxnSpMkLst>
        </pc:cxnChg>
        <pc:cxnChg chg="mod">
          <ac:chgData name="Hannah Milgate" userId="c6c58db6-83e1-4ee5-99c3-39972b0d6362" providerId="ADAL" clId="{03291DE5-A18B-4118-9681-D378A1F8FD73}" dt="2023-10-30T09:03:20.225" v="2570" actId="1076"/>
          <ac:cxnSpMkLst>
            <pc:docMk/>
            <pc:sldMk cId="929451071" sldId="554"/>
            <ac:cxnSpMk id="16" creationId="{B3706EDB-1056-7A91-21E9-6AA0043B5D09}"/>
          </ac:cxnSpMkLst>
        </pc:cxnChg>
        <pc:cxnChg chg="mod">
          <ac:chgData name="Hannah Milgate" userId="c6c58db6-83e1-4ee5-99c3-39972b0d6362" providerId="ADAL" clId="{03291DE5-A18B-4118-9681-D378A1F8FD73}" dt="2023-10-30T09:04:06.127" v="2575" actId="14100"/>
          <ac:cxnSpMkLst>
            <pc:docMk/>
            <pc:sldMk cId="929451071" sldId="554"/>
            <ac:cxnSpMk id="17" creationId="{74E2EE53-9754-5C5C-F4B8-EE80D07A01B6}"/>
          </ac:cxnSpMkLst>
        </pc:cxnChg>
        <pc:cxnChg chg="mod">
          <ac:chgData name="Hannah Milgate" userId="c6c58db6-83e1-4ee5-99c3-39972b0d6362" providerId="ADAL" clId="{03291DE5-A18B-4118-9681-D378A1F8FD73}" dt="2023-10-30T09:04:55.440" v="2582" actId="14100"/>
          <ac:cxnSpMkLst>
            <pc:docMk/>
            <pc:sldMk cId="929451071" sldId="554"/>
            <ac:cxnSpMk id="18" creationId="{FFE85506-DA77-2046-8BBF-B5804F17D19E}"/>
          </ac:cxnSpMkLst>
        </pc:cxnChg>
        <pc:cxnChg chg="add mod">
          <ac:chgData name="Hannah Milgate" userId="c6c58db6-83e1-4ee5-99c3-39972b0d6362" providerId="ADAL" clId="{03291DE5-A18B-4118-9681-D378A1F8FD73}" dt="2023-10-30T09:01:23" v="2561" actId="14100"/>
          <ac:cxnSpMkLst>
            <pc:docMk/>
            <pc:sldMk cId="929451071" sldId="554"/>
            <ac:cxnSpMk id="26" creationId="{B4AD168F-8FA0-9E34-93DC-3B48F6E18807}"/>
          </ac:cxnSpMkLst>
        </pc:cxnChg>
        <pc:cxnChg chg="add del mod">
          <ac:chgData name="Hannah Milgate" userId="c6c58db6-83e1-4ee5-99c3-39972b0d6362" providerId="ADAL" clId="{03291DE5-A18B-4118-9681-D378A1F8FD73}" dt="2023-10-30T09:00:33.058" v="2555" actId="478"/>
          <ac:cxnSpMkLst>
            <pc:docMk/>
            <pc:sldMk cId="929451071" sldId="554"/>
            <ac:cxnSpMk id="28" creationId="{742C0C96-0638-B680-CCEE-EDBC1BA608E2}"/>
          </ac:cxnSpMkLst>
        </pc:cxnChg>
        <pc:cxnChg chg="mod">
          <ac:chgData name="Hannah Milgate" userId="c6c58db6-83e1-4ee5-99c3-39972b0d6362" providerId="ADAL" clId="{03291DE5-A18B-4118-9681-D378A1F8FD73}" dt="2023-10-30T09:01:47.080" v="2563" actId="1076"/>
          <ac:cxnSpMkLst>
            <pc:docMk/>
            <pc:sldMk cId="929451071" sldId="554"/>
            <ac:cxnSpMk id="32" creationId="{6DFA42FA-5F58-7B1C-4971-92E8F1D78939}"/>
          </ac:cxnSpMkLst>
        </pc:cxnChg>
        <pc:cxnChg chg="mod">
          <ac:chgData name="Hannah Milgate" userId="c6c58db6-83e1-4ee5-99c3-39972b0d6362" providerId="ADAL" clId="{03291DE5-A18B-4118-9681-D378A1F8FD73}" dt="2023-10-30T09:03:03.808" v="2568" actId="1076"/>
          <ac:cxnSpMkLst>
            <pc:docMk/>
            <pc:sldMk cId="929451071" sldId="554"/>
            <ac:cxnSpMk id="34" creationId="{1D100DDD-F98E-B382-8468-706295D48F04}"/>
          </ac:cxnSpMkLst>
        </pc:cxnChg>
        <pc:cxnChg chg="mod">
          <ac:chgData name="Hannah Milgate" userId="c6c58db6-83e1-4ee5-99c3-39972b0d6362" providerId="ADAL" clId="{03291DE5-A18B-4118-9681-D378A1F8FD73}" dt="2023-10-30T09:03:37.145" v="2573" actId="1076"/>
          <ac:cxnSpMkLst>
            <pc:docMk/>
            <pc:sldMk cId="929451071" sldId="554"/>
            <ac:cxnSpMk id="37" creationId="{4515289E-850C-1208-C003-2618FFB339E3}"/>
          </ac:cxnSpMkLst>
        </pc:cxnChg>
      </pc:sldChg>
      <pc:sldChg chg="modSp mod">
        <pc:chgData name="Hannah Milgate" userId="c6c58db6-83e1-4ee5-99c3-39972b0d6362" providerId="ADAL" clId="{03291DE5-A18B-4118-9681-D378A1F8FD73}" dt="2023-10-30T16:02:47.096" v="2833" actId="207"/>
        <pc:sldMkLst>
          <pc:docMk/>
          <pc:sldMk cId="2598580833" sldId="555"/>
        </pc:sldMkLst>
        <pc:spChg chg="mod">
          <ac:chgData name="Hannah Milgate" userId="c6c58db6-83e1-4ee5-99c3-39972b0d6362" providerId="ADAL" clId="{03291DE5-A18B-4118-9681-D378A1F8FD73}" dt="2023-10-30T09:14:04.294" v="2816" actId="207"/>
          <ac:spMkLst>
            <pc:docMk/>
            <pc:sldMk cId="2598580833" sldId="555"/>
            <ac:spMk id="6" creationId="{9F7FD1CA-2A93-50EE-2216-B2D60EF56093}"/>
          </ac:spMkLst>
        </pc:spChg>
        <pc:spChg chg="mod">
          <ac:chgData name="Hannah Milgate" userId="c6c58db6-83e1-4ee5-99c3-39972b0d6362" providerId="ADAL" clId="{03291DE5-A18B-4118-9681-D378A1F8FD73}" dt="2023-10-30T09:14:09.033" v="2817" actId="207"/>
          <ac:spMkLst>
            <pc:docMk/>
            <pc:sldMk cId="2598580833" sldId="555"/>
            <ac:spMk id="8" creationId="{607D33A5-6200-0941-E768-C9CA8D55773F}"/>
          </ac:spMkLst>
        </pc:spChg>
        <pc:spChg chg="mod">
          <ac:chgData name="Hannah Milgate" userId="c6c58db6-83e1-4ee5-99c3-39972b0d6362" providerId="ADAL" clId="{03291DE5-A18B-4118-9681-D378A1F8FD73}" dt="2023-10-30T09:11:33.478" v="2758" actId="20577"/>
          <ac:spMkLst>
            <pc:docMk/>
            <pc:sldMk cId="2598580833" sldId="555"/>
            <ac:spMk id="9" creationId="{37B2614A-70CD-86C5-42D6-B24B414AB400}"/>
          </ac:spMkLst>
        </pc:spChg>
        <pc:spChg chg="mod">
          <ac:chgData name="Hannah Milgate" userId="c6c58db6-83e1-4ee5-99c3-39972b0d6362" providerId="ADAL" clId="{03291DE5-A18B-4118-9681-D378A1F8FD73}" dt="2023-10-30T09:18:53.080" v="2826" actId="20577"/>
          <ac:spMkLst>
            <pc:docMk/>
            <pc:sldMk cId="2598580833" sldId="555"/>
            <ac:spMk id="10" creationId="{A71BBD86-6CAB-D2E9-F0D6-7F9D01ED4106}"/>
          </ac:spMkLst>
        </pc:spChg>
        <pc:spChg chg="mod">
          <ac:chgData name="Hannah Milgate" userId="c6c58db6-83e1-4ee5-99c3-39972b0d6362" providerId="ADAL" clId="{03291DE5-A18B-4118-9681-D378A1F8FD73}" dt="2023-10-30T09:14:46.097" v="2819" actId="207"/>
          <ac:spMkLst>
            <pc:docMk/>
            <pc:sldMk cId="2598580833" sldId="555"/>
            <ac:spMk id="15" creationId="{94CA63F0-00D4-6179-D2B2-DB5CE759140D}"/>
          </ac:spMkLst>
        </pc:spChg>
        <pc:spChg chg="mod">
          <ac:chgData name="Hannah Milgate" userId="c6c58db6-83e1-4ee5-99c3-39972b0d6362" providerId="ADAL" clId="{03291DE5-A18B-4118-9681-D378A1F8FD73}" dt="2023-10-30T09:12:50.063" v="2814" actId="20577"/>
          <ac:spMkLst>
            <pc:docMk/>
            <pc:sldMk cId="2598580833" sldId="555"/>
            <ac:spMk id="16" creationId="{0A5CAAC2-331F-D3BA-27D2-98A4423E2B96}"/>
          </ac:spMkLst>
        </pc:spChg>
        <pc:spChg chg="mod">
          <ac:chgData name="Hannah Milgate" userId="c6c58db6-83e1-4ee5-99c3-39972b0d6362" providerId="ADAL" clId="{03291DE5-A18B-4118-9681-D378A1F8FD73}" dt="2023-10-30T09:15:07.712" v="2820" actId="207"/>
          <ac:spMkLst>
            <pc:docMk/>
            <pc:sldMk cId="2598580833" sldId="555"/>
            <ac:spMk id="18" creationId="{C0CF9330-AFC6-39F7-145B-85823025B8EA}"/>
          </ac:spMkLst>
        </pc:spChg>
        <pc:spChg chg="mod">
          <ac:chgData name="Hannah Milgate" userId="c6c58db6-83e1-4ee5-99c3-39972b0d6362" providerId="ADAL" clId="{03291DE5-A18B-4118-9681-D378A1F8FD73}" dt="2023-10-30T09:11:12.735" v="2736" actId="20577"/>
          <ac:spMkLst>
            <pc:docMk/>
            <pc:sldMk cId="2598580833" sldId="555"/>
            <ac:spMk id="19" creationId="{BD69FDD8-D65E-ED1B-A08A-3954989E1B16}"/>
          </ac:spMkLst>
        </pc:spChg>
        <pc:spChg chg="mod">
          <ac:chgData name="Hannah Milgate" userId="c6c58db6-83e1-4ee5-99c3-39972b0d6362" providerId="ADAL" clId="{03291DE5-A18B-4118-9681-D378A1F8FD73}" dt="2023-10-30T09:11:01.724" v="2720" actId="20577"/>
          <ac:spMkLst>
            <pc:docMk/>
            <pc:sldMk cId="2598580833" sldId="555"/>
            <ac:spMk id="21" creationId="{6E543480-878B-5959-533A-B0D906349F4A}"/>
          </ac:spMkLst>
        </pc:spChg>
        <pc:spChg chg="mod">
          <ac:chgData name="Hannah Milgate" userId="c6c58db6-83e1-4ee5-99c3-39972b0d6362" providerId="ADAL" clId="{03291DE5-A18B-4118-9681-D378A1F8FD73}" dt="2023-10-30T09:11:58.337" v="2784" actId="20577"/>
          <ac:spMkLst>
            <pc:docMk/>
            <pc:sldMk cId="2598580833" sldId="555"/>
            <ac:spMk id="22" creationId="{4D1647E1-CBA0-0D93-96D1-A02B247DD94D}"/>
          </ac:spMkLst>
        </pc:spChg>
        <pc:spChg chg="mod">
          <ac:chgData name="Hannah Milgate" userId="c6c58db6-83e1-4ee5-99c3-39972b0d6362" providerId="ADAL" clId="{03291DE5-A18B-4118-9681-D378A1F8FD73}" dt="2023-10-30T09:15:30.899" v="2821" actId="207"/>
          <ac:spMkLst>
            <pc:docMk/>
            <pc:sldMk cId="2598580833" sldId="555"/>
            <ac:spMk id="24" creationId="{1B3E8A6C-5E4D-00CD-8E2B-40824D1E5F44}"/>
          </ac:spMkLst>
        </pc:spChg>
        <pc:spChg chg="mod">
          <ac:chgData name="Hannah Milgate" userId="c6c58db6-83e1-4ee5-99c3-39972b0d6362" providerId="ADAL" clId="{03291DE5-A18B-4118-9681-D378A1F8FD73}" dt="2023-10-30T09:09:30.568" v="2690" actId="20577"/>
          <ac:spMkLst>
            <pc:docMk/>
            <pc:sldMk cId="2598580833" sldId="555"/>
            <ac:spMk id="25" creationId="{1DD0E866-AC11-7477-8D2D-9724AC4C6549}"/>
          </ac:spMkLst>
        </pc:spChg>
        <pc:spChg chg="mod">
          <ac:chgData name="Hannah Milgate" userId="c6c58db6-83e1-4ee5-99c3-39972b0d6362" providerId="ADAL" clId="{03291DE5-A18B-4118-9681-D378A1F8FD73}" dt="2023-10-30T16:02:47.096" v="2833" actId="207"/>
          <ac:spMkLst>
            <pc:docMk/>
            <pc:sldMk cId="2598580833" sldId="555"/>
            <ac:spMk id="26" creationId="{C9700926-E202-E5F1-6622-D60906550CE8}"/>
          </ac:spMkLst>
        </pc:spChg>
        <pc:grpChg chg="mod">
          <ac:chgData name="Hannah Milgate" userId="c6c58db6-83e1-4ee5-99c3-39972b0d6362" providerId="ADAL" clId="{03291DE5-A18B-4118-9681-D378A1F8FD73}" dt="2023-10-30T09:14:04.294" v="2816" actId="207"/>
          <ac:grpSpMkLst>
            <pc:docMk/>
            <pc:sldMk cId="2598580833" sldId="555"/>
            <ac:grpSpMk id="28" creationId="{67329B71-783A-8F08-6B66-D19FF96FBAA7}"/>
          </ac:grpSpMkLst>
        </pc:grpChg>
        <pc:grpChg chg="mod">
          <ac:chgData name="Hannah Milgate" userId="c6c58db6-83e1-4ee5-99c3-39972b0d6362" providerId="ADAL" clId="{03291DE5-A18B-4118-9681-D378A1F8FD73}" dt="2023-10-30T09:14:04.294" v="2816" actId="207"/>
          <ac:grpSpMkLst>
            <pc:docMk/>
            <pc:sldMk cId="2598580833" sldId="555"/>
            <ac:grpSpMk id="34" creationId="{5BF3390F-1671-A98E-388E-103901627B54}"/>
          </ac:grpSpMkLst>
        </pc:grpChg>
        <pc:cxnChg chg="mod">
          <ac:chgData name="Hannah Milgate" userId="c6c58db6-83e1-4ee5-99c3-39972b0d6362" providerId="ADAL" clId="{03291DE5-A18B-4118-9681-D378A1F8FD73}" dt="2023-10-30T09:14:04.294" v="2816" actId="207"/>
          <ac:cxnSpMkLst>
            <pc:docMk/>
            <pc:sldMk cId="2598580833" sldId="555"/>
            <ac:cxnSpMk id="7" creationId="{9B987C31-744C-C0D6-2769-7E3880940A40}"/>
          </ac:cxnSpMkLst>
        </pc:cxnChg>
      </pc:sldChg>
      <pc:sldChg chg="ord">
        <pc:chgData name="Hannah Milgate" userId="c6c58db6-83e1-4ee5-99c3-39972b0d6362" providerId="ADAL" clId="{03291DE5-A18B-4118-9681-D378A1F8FD73}" dt="2023-11-07T10:58:20.010" v="2929" actId="20578"/>
        <pc:sldMkLst>
          <pc:docMk/>
          <pc:sldMk cId="801114296" sldId="557"/>
        </pc:sldMkLst>
      </pc:sldChg>
      <pc:sldChg chg="addSp delSp modSp mod modNotesTx">
        <pc:chgData name="Hannah Milgate" userId="c6c58db6-83e1-4ee5-99c3-39972b0d6362" providerId="ADAL" clId="{03291DE5-A18B-4118-9681-D378A1F8FD73}" dt="2023-11-07T10:58:32.799" v="2931" actId="207"/>
        <pc:sldMkLst>
          <pc:docMk/>
          <pc:sldMk cId="4022998283" sldId="563"/>
        </pc:sldMkLst>
        <pc:spChg chg="mod">
          <ac:chgData name="Hannah Milgate" userId="c6c58db6-83e1-4ee5-99c3-39972b0d6362" providerId="ADAL" clId="{03291DE5-A18B-4118-9681-D378A1F8FD73}" dt="2023-11-07T10:53:29.086" v="2913" actId="20577"/>
          <ac:spMkLst>
            <pc:docMk/>
            <pc:sldMk cId="4022998283" sldId="563"/>
            <ac:spMk id="10" creationId="{A71BBD86-6CAB-D2E9-F0D6-7F9D01ED4106}"/>
          </ac:spMkLst>
        </pc:spChg>
        <pc:graphicFrameChg chg="mod modGraphic">
          <ac:chgData name="Hannah Milgate" userId="c6c58db6-83e1-4ee5-99c3-39972b0d6362" providerId="ADAL" clId="{03291DE5-A18B-4118-9681-D378A1F8FD73}" dt="2023-11-07T10:58:32.799" v="2931" actId="207"/>
          <ac:graphicFrameMkLst>
            <pc:docMk/>
            <pc:sldMk cId="4022998283" sldId="563"/>
            <ac:graphicFrameMk id="2" creationId="{BFE1DCE4-82FE-AA5D-719D-11FE81C26C41}"/>
          </ac:graphicFrameMkLst>
        </pc:graphicFrameChg>
        <pc:graphicFrameChg chg="modGraphic">
          <ac:chgData name="Hannah Milgate" userId="c6c58db6-83e1-4ee5-99c3-39972b0d6362" providerId="ADAL" clId="{03291DE5-A18B-4118-9681-D378A1F8FD73}" dt="2023-11-07T10:52:15.611" v="2905" actId="20577"/>
          <ac:graphicFrameMkLst>
            <pc:docMk/>
            <pc:sldMk cId="4022998283" sldId="563"/>
            <ac:graphicFrameMk id="6" creationId="{3AD1C41B-5F30-CF44-3A97-B853F03A2D8F}"/>
          </ac:graphicFrameMkLst>
        </pc:graphicFrameChg>
        <pc:graphicFrameChg chg="modGraphic">
          <ac:chgData name="Hannah Milgate" userId="c6c58db6-83e1-4ee5-99c3-39972b0d6362" providerId="ADAL" clId="{03291DE5-A18B-4118-9681-D378A1F8FD73}" dt="2023-11-07T10:52:03.963" v="2900" actId="20577"/>
          <ac:graphicFrameMkLst>
            <pc:docMk/>
            <pc:sldMk cId="4022998283" sldId="563"/>
            <ac:graphicFrameMk id="7" creationId="{509217FA-2F3D-123F-47BE-3CB53DF92966}"/>
          </ac:graphicFrameMkLst>
        </pc:graphicFrameChg>
        <pc:picChg chg="add mod">
          <ac:chgData name="Hannah Milgate" userId="c6c58db6-83e1-4ee5-99c3-39972b0d6362" providerId="ADAL" clId="{03291DE5-A18B-4118-9681-D378A1F8FD73}" dt="2023-11-07T10:53:02.779" v="2911" actId="1076"/>
          <ac:picMkLst>
            <pc:docMk/>
            <pc:sldMk cId="4022998283" sldId="563"/>
            <ac:picMk id="8" creationId="{5040EA1D-C3F6-560B-A0CD-C46F301A4864}"/>
          </ac:picMkLst>
        </pc:picChg>
        <pc:picChg chg="del">
          <ac:chgData name="Hannah Milgate" userId="c6c58db6-83e1-4ee5-99c3-39972b0d6362" providerId="ADAL" clId="{03291DE5-A18B-4118-9681-D378A1F8FD73}" dt="2023-11-07T10:52:51.235" v="2906" actId="478"/>
          <ac:picMkLst>
            <pc:docMk/>
            <pc:sldMk cId="4022998283" sldId="563"/>
            <ac:picMk id="9" creationId="{6ED0560D-9C45-7475-3D3E-2C66FA03330F}"/>
          </ac:picMkLst>
        </pc:picChg>
        <pc:picChg chg="del">
          <ac:chgData name="Hannah Milgate" userId="c6c58db6-83e1-4ee5-99c3-39972b0d6362" providerId="ADAL" clId="{03291DE5-A18B-4118-9681-D378A1F8FD73}" dt="2023-10-18T11:56:04.362" v="2165" actId="478"/>
          <ac:picMkLst>
            <pc:docMk/>
            <pc:sldMk cId="4022998283" sldId="563"/>
            <ac:picMk id="9" creationId="{FFA18CD3-9563-326A-1FE2-365502ECEF19}"/>
          </ac:picMkLst>
        </pc:picChg>
        <pc:picChg chg="add mod">
          <ac:chgData name="Hannah Milgate" userId="c6c58db6-83e1-4ee5-99c3-39972b0d6362" providerId="ADAL" clId="{03291DE5-A18B-4118-9681-D378A1F8FD73}" dt="2023-10-18T11:56:13.576" v="2168" actId="1076"/>
          <ac:picMkLst>
            <pc:docMk/>
            <pc:sldMk cId="4022998283" sldId="563"/>
            <ac:picMk id="12" creationId="{FE80C045-EEF3-1681-C2AA-13BF027FD853}"/>
          </ac:picMkLst>
        </pc:picChg>
      </pc:sldChg>
    </pc:docChg>
  </pc:docChgLst>
  <pc:docChgLst>
    <pc:chgData name="Graham Shone" userId="S::graham.shone@cambridgeshire.gov.uk::2f7cc940-7d68-4e90-989c-33e4e1c21e5c" providerId="AD" clId="Web-{2E419108-C3D3-4BD3-00E4-2ED3B7296000}"/>
    <pc:docChg chg="modSld">
      <pc:chgData name="Graham Shone" userId="S::graham.shone@cambridgeshire.gov.uk::2f7cc940-7d68-4e90-989c-33e4e1c21e5c" providerId="AD" clId="Web-{2E419108-C3D3-4BD3-00E4-2ED3B7296000}" dt="2023-10-24T15:03:13.971" v="7" actId="1076"/>
      <pc:docMkLst>
        <pc:docMk/>
      </pc:docMkLst>
      <pc:sldChg chg="modSp">
        <pc:chgData name="Graham Shone" userId="S::graham.shone@cambridgeshire.gov.uk::2f7cc940-7d68-4e90-989c-33e4e1c21e5c" providerId="AD" clId="Web-{2E419108-C3D3-4BD3-00E4-2ED3B7296000}" dt="2023-10-24T14:56:01.396" v="6" actId="20577"/>
        <pc:sldMkLst>
          <pc:docMk/>
          <pc:sldMk cId="1078130789" sldId="515"/>
        </pc:sldMkLst>
        <pc:spChg chg="mod">
          <ac:chgData name="Graham Shone" userId="S::graham.shone@cambridgeshire.gov.uk::2f7cc940-7d68-4e90-989c-33e4e1c21e5c" providerId="AD" clId="Web-{2E419108-C3D3-4BD3-00E4-2ED3B7296000}" dt="2023-10-24T14:55:57.443" v="4" actId="20577"/>
          <ac:spMkLst>
            <pc:docMk/>
            <pc:sldMk cId="1078130789" sldId="515"/>
            <ac:spMk id="13" creationId="{C6FEA0C1-0018-4F43-C52D-D945EFD6C27B}"/>
          </ac:spMkLst>
        </pc:spChg>
        <pc:spChg chg="mod">
          <ac:chgData name="Graham Shone" userId="S::graham.shone@cambridgeshire.gov.uk::2f7cc940-7d68-4e90-989c-33e4e1c21e5c" providerId="AD" clId="Web-{2E419108-C3D3-4BD3-00E4-2ED3B7296000}" dt="2023-10-24T14:56:01.396" v="6" actId="20577"/>
          <ac:spMkLst>
            <pc:docMk/>
            <pc:sldMk cId="1078130789" sldId="515"/>
            <ac:spMk id="16" creationId="{C19337D9-CBA8-DA04-8109-AA031B8E078C}"/>
          </ac:spMkLst>
        </pc:spChg>
      </pc:sldChg>
      <pc:sldChg chg="modSp">
        <pc:chgData name="Graham Shone" userId="S::graham.shone@cambridgeshire.gov.uk::2f7cc940-7d68-4e90-989c-33e4e1c21e5c" providerId="AD" clId="Web-{2E419108-C3D3-4BD3-00E4-2ED3B7296000}" dt="2023-10-24T15:03:13.971" v="7" actId="1076"/>
        <pc:sldMkLst>
          <pc:docMk/>
          <pc:sldMk cId="4232913167" sldId="532"/>
        </pc:sldMkLst>
        <pc:spChg chg="mod">
          <ac:chgData name="Graham Shone" userId="S::graham.shone@cambridgeshire.gov.uk::2f7cc940-7d68-4e90-989c-33e4e1c21e5c" providerId="AD" clId="Web-{2E419108-C3D3-4BD3-00E4-2ED3B7296000}" dt="2023-10-24T15:03:13.971" v="7" actId="1076"/>
          <ac:spMkLst>
            <pc:docMk/>
            <pc:sldMk cId="4232913167" sldId="532"/>
            <ac:spMk id="8" creationId="{4BDF0D0C-324E-6D2C-CF47-63831A9E1D0C}"/>
          </ac:spMkLst>
        </pc:spChg>
      </pc:sldChg>
      <pc:sldChg chg="addSp modSp delCm">
        <pc:chgData name="Graham Shone" userId="S::graham.shone@cambridgeshire.gov.uk::2f7cc940-7d68-4e90-989c-33e4e1c21e5c" providerId="AD" clId="Web-{2E419108-C3D3-4BD3-00E4-2ED3B7296000}" dt="2023-10-24T14:54:32.159" v="2" actId="14100"/>
        <pc:sldMkLst>
          <pc:docMk/>
          <pc:sldMk cId="3169052626" sldId="543"/>
        </pc:sldMkLst>
        <pc:spChg chg="add mod">
          <ac:chgData name="Graham Shone" userId="S::graham.shone@cambridgeshire.gov.uk::2f7cc940-7d68-4e90-989c-33e4e1c21e5c" providerId="AD" clId="Web-{2E419108-C3D3-4BD3-00E4-2ED3B7296000}" dt="2023-10-24T14:54:32.159" v="2" actId="14100"/>
          <ac:spMkLst>
            <pc:docMk/>
            <pc:sldMk cId="3169052626" sldId="543"/>
            <ac:spMk id="5" creationId="{38CFC0FB-FB41-B9F9-06FF-614AB4C19DBB}"/>
          </ac:spMkLst>
        </pc:spChg>
        <pc:extLst>
          <p:ext xmlns:p="http://schemas.openxmlformats.org/presentationml/2006/main" uri="{D6D511B9-2390-475A-947B-AFAB55BFBCF1}">
            <pc226:cmChg xmlns:pc226="http://schemas.microsoft.com/office/powerpoint/2022/06/main/command" chg="del">
              <pc226:chgData name="Graham Shone" userId="S::graham.shone@cambridgeshire.gov.uk::2f7cc940-7d68-4e90-989c-33e4e1c21e5c" providerId="AD" clId="Web-{2E419108-C3D3-4BD3-00E4-2ED3B7296000}" dt="2023-10-24T14:53:14.579" v="0"/>
              <pc2:cmMkLst xmlns:pc2="http://schemas.microsoft.com/office/powerpoint/2019/9/main/command">
                <pc:docMk/>
                <pc:sldMk cId="3169052626" sldId="543"/>
                <pc2:cmMk id="{A2142C0F-EBB3-4FE4-91EF-75BCA0474990}"/>
              </pc2:cmMkLst>
            </pc226:cmChg>
          </p:ext>
        </pc:extLst>
      </pc:sldChg>
    </pc:docChg>
  </pc:docChgLst>
  <pc:docChgLst>
    <pc:chgData name="Graham Shone" userId="S::graham.shone@cambridgeshire.gov.uk::2f7cc940-7d68-4e90-989c-33e4e1c21e5c" providerId="AD" clId="Web-{DDE37CFF-E078-AE17-1BDC-91B1B7BA5992}"/>
    <pc:docChg chg="sldOrd">
      <pc:chgData name="Graham Shone" userId="S::graham.shone@cambridgeshire.gov.uk::2f7cc940-7d68-4e90-989c-33e4e1c21e5c" providerId="AD" clId="Web-{DDE37CFF-E078-AE17-1BDC-91B1B7BA5992}" dt="2023-11-01T16:06:22.182" v="3"/>
      <pc:docMkLst>
        <pc:docMk/>
      </pc:docMkLst>
      <pc:sldChg chg="ord">
        <pc:chgData name="Graham Shone" userId="S::graham.shone@cambridgeshire.gov.uk::2f7cc940-7d68-4e90-989c-33e4e1c21e5c" providerId="AD" clId="Web-{DDE37CFF-E078-AE17-1BDC-91B1B7BA5992}" dt="2023-11-01T16:06:13.150" v="2"/>
        <pc:sldMkLst>
          <pc:docMk/>
          <pc:sldMk cId="3829199018" sldId="514"/>
        </pc:sldMkLst>
      </pc:sldChg>
      <pc:sldChg chg="ord">
        <pc:chgData name="Graham Shone" userId="S::graham.shone@cambridgeshire.gov.uk::2f7cc940-7d68-4e90-989c-33e4e1c21e5c" providerId="AD" clId="Web-{DDE37CFF-E078-AE17-1BDC-91B1B7BA5992}" dt="2023-11-01T16:06:22.182" v="3"/>
        <pc:sldMkLst>
          <pc:docMk/>
          <pc:sldMk cId="4013526984" sldId="516"/>
        </pc:sldMkLst>
      </pc:sldChg>
      <pc:sldChg chg="modCm">
        <pc:chgData name="Graham Shone" userId="S::graham.shone@cambridgeshire.gov.uk::2f7cc940-7d68-4e90-989c-33e4e1c21e5c" providerId="AD" clId="Web-{DDE37CFF-E078-AE17-1BDC-91B1B7BA5992}" dt="2023-11-01T16:02:01.943" v="0"/>
        <pc:sldMkLst>
          <pc:docMk/>
          <pc:sldMk cId="739559440" sldId="531"/>
        </pc:sldMkLst>
        <pc:extLst>
          <p:ext xmlns:p="http://schemas.openxmlformats.org/presentationml/2006/main" uri="{D6D511B9-2390-475A-947B-AFAB55BFBCF1}">
            <pc226:cmChg xmlns:pc226="http://schemas.microsoft.com/office/powerpoint/2022/06/main/command" chg="">
              <pc226:chgData name="Graham Shone" userId="S::graham.shone@cambridgeshire.gov.uk::2f7cc940-7d68-4e90-989c-33e4e1c21e5c" providerId="AD" clId="Web-{DDE37CFF-E078-AE17-1BDC-91B1B7BA5992}" dt="2023-11-01T16:02:01.943" v="0"/>
              <pc2:cmMkLst xmlns:pc2="http://schemas.microsoft.com/office/powerpoint/2019/9/main/command">
                <pc:docMk/>
                <pc:sldMk cId="739559440" sldId="531"/>
                <pc2:cmMk id="{F982A1F1-3C34-4D9B-9A2E-F5DD5899642F}"/>
              </pc2:cmMkLst>
              <pc226:cmRplyChg chg="add">
                <pc226:chgData name="Graham Shone" userId="S::graham.shone@cambridgeshire.gov.uk::2f7cc940-7d68-4e90-989c-33e4e1c21e5c" providerId="AD" clId="Web-{DDE37CFF-E078-AE17-1BDC-91B1B7BA5992}" dt="2023-11-01T16:02:01.943" v="0"/>
                <pc2:cmRplyMkLst xmlns:pc2="http://schemas.microsoft.com/office/powerpoint/2019/9/main/command">
                  <pc:docMk/>
                  <pc:sldMk cId="739559440" sldId="531"/>
                  <pc2:cmMk id="{F982A1F1-3C34-4D9B-9A2E-F5DD5899642F}"/>
                  <pc2:cmRplyMk id="{108331F9-2974-4774-9BDA-A71C67506840}"/>
                </pc2:cmRplyMkLst>
              </pc226:cmRplyChg>
            </pc226:cmChg>
          </p:ext>
        </pc:extLst>
      </pc:sldChg>
    </pc:docChg>
  </pc:docChgLst>
  <pc:docChgLst>
    <pc:chgData name="Graham Shone" userId="S::graham.shone@cambridgeshire.gov.uk::2f7cc940-7d68-4e90-989c-33e4e1c21e5c" providerId="AD" clId="Web-{012D9BB4-F303-F642-EB6E-1BF0F65ED1DE}"/>
    <pc:docChg chg="modSld">
      <pc:chgData name="Graham Shone" userId="S::graham.shone@cambridgeshire.gov.uk::2f7cc940-7d68-4e90-989c-33e4e1c21e5c" providerId="AD" clId="Web-{012D9BB4-F303-F642-EB6E-1BF0F65ED1DE}" dt="2023-10-12T13:43:31.235" v="63"/>
      <pc:docMkLst>
        <pc:docMk/>
      </pc:docMkLst>
      <pc:sldChg chg="modSp">
        <pc:chgData name="Graham Shone" userId="S::graham.shone@cambridgeshire.gov.uk::2f7cc940-7d68-4e90-989c-33e4e1c21e5c" providerId="AD" clId="Web-{012D9BB4-F303-F642-EB6E-1BF0F65ED1DE}" dt="2023-10-12T13:18:31.151" v="6" actId="20577"/>
        <pc:sldMkLst>
          <pc:docMk/>
          <pc:sldMk cId="1078130789" sldId="515"/>
        </pc:sldMkLst>
        <pc:spChg chg="mod">
          <ac:chgData name="Graham Shone" userId="S::graham.shone@cambridgeshire.gov.uk::2f7cc940-7d68-4e90-989c-33e4e1c21e5c" providerId="AD" clId="Web-{012D9BB4-F303-F642-EB6E-1BF0F65ED1DE}" dt="2023-10-12T13:18:31.151" v="6" actId="20577"/>
          <ac:spMkLst>
            <pc:docMk/>
            <pc:sldMk cId="1078130789" sldId="515"/>
            <ac:spMk id="11" creationId="{157CCD7B-B316-4CD1-AE3D-6418E8B5F75B}"/>
          </ac:spMkLst>
        </pc:spChg>
      </pc:sldChg>
      <pc:sldChg chg="modSp">
        <pc:chgData name="Graham Shone" userId="S::graham.shone@cambridgeshire.gov.uk::2f7cc940-7d68-4e90-989c-33e4e1c21e5c" providerId="AD" clId="Web-{012D9BB4-F303-F642-EB6E-1BF0F65ED1DE}" dt="2023-10-12T13:43:24.844" v="59" actId="1076"/>
        <pc:sldMkLst>
          <pc:docMk/>
          <pc:sldMk cId="2329600011" sldId="559"/>
        </pc:sldMkLst>
        <pc:spChg chg="mod">
          <ac:chgData name="Graham Shone" userId="S::graham.shone@cambridgeshire.gov.uk::2f7cc940-7d68-4e90-989c-33e4e1c21e5c" providerId="AD" clId="Web-{012D9BB4-F303-F642-EB6E-1BF0F65ED1DE}" dt="2023-10-12T13:43:24.844" v="59" actId="1076"/>
          <ac:spMkLst>
            <pc:docMk/>
            <pc:sldMk cId="2329600011" sldId="559"/>
            <ac:spMk id="10" creationId="{7E5792F9-2A15-ADAE-4274-327CBD1515B1}"/>
          </ac:spMkLst>
        </pc:spChg>
      </pc:sldChg>
      <pc:sldChg chg="addSp delSp modSp">
        <pc:chgData name="Graham Shone" userId="S::graham.shone@cambridgeshire.gov.uk::2f7cc940-7d68-4e90-989c-33e4e1c21e5c" providerId="AD" clId="Web-{012D9BB4-F303-F642-EB6E-1BF0F65ED1DE}" dt="2023-10-12T13:43:27.813" v="61"/>
        <pc:sldMkLst>
          <pc:docMk/>
          <pc:sldMk cId="1736726814" sldId="560"/>
        </pc:sldMkLst>
        <pc:spChg chg="add">
          <ac:chgData name="Graham Shone" userId="S::graham.shone@cambridgeshire.gov.uk::2f7cc940-7d68-4e90-989c-33e4e1c21e5c" providerId="AD" clId="Web-{012D9BB4-F303-F642-EB6E-1BF0F65ED1DE}" dt="2023-10-12T13:43:27.813" v="61"/>
          <ac:spMkLst>
            <pc:docMk/>
            <pc:sldMk cId="1736726814" sldId="560"/>
            <ac:spMk id="4" creationId="{40D2EF2A-5C60-AFF7-4A94-78A4652BC7B7}"/>
          </ac:spMkLst>
        </pc:spChg>
        <pc:spChg chg="mod">
          <ac:chgData name="Graham Shone" userId="S::graham.shone@cambridgeshire.gov.uk::2f7cc940-7d68-4e90-989c-33e4e1c21e5c" providerId="AD" clId="Web-{012D9BB4-F303-F642-EB6E-1BF0F65ED1DE}" dt="2023-10-12T13:43:06.609" v="55" actId="20577"/>
          <ac:spMkLst>
            <pc:docMk/>
            <pc:sldMk cId="1736726814" sldId="560"/>
            <ac:spMk id="10" creationId="{A71BBD86-6CAB-D2E9-F0D6-7F9D01ED4106}"/>
          </ac:spMkLst>
        </pc:spChg>
        <pc:spChg chg="del">
          <ac:chgData name="Graham Shone" userId="S::graham.shone@cambridgeshire.gov.uk::2f7cc940-7d68-4e90-989c-33e4e1c21e5c" providerId="AD" clId="Web-{012D9BB4-F303-F642-EB6E-1BF0F65ED1DE}" dt="2023-10-12T13:43:27.501" v="60"/>
          <ac:spMkLst>
            <pc:docMk/>
            <pc:sldMk cId="1736726814" sldId="560"/>
            <ac:spMk id="16" creationId="{441F815E-8B4A-BD5B-08D7-6B9D75C5DBB9}"/>
          </ac:spMkLst>
        </pc:spChg>
      </pc:sldChg>
      <pc:sldChg chg="addSp delSp modSp">
        <pc:chgData name="Graham Shone" userId="S::graham.shone@cambridgeshire.gov.uk::2f7cc940-7d68-4e90-989c-33e4e1c21e5c" providerId="AD" clId="Web-{012D9BB4-F303-F642-EB6E-1BF0F65ED1DE}" dt="2023-10-12T13:43:31.235" v="63"/>
        <pc:sldMkLst>
          <pc:docMk/>
          <pc:sldMk cId="602994524" sldId="561"/>
        </pc:sldMkLst>
        <pc:spChg chg="add">
          <ac:chgData name="Graham Shone" userId="S::graham.shone@cambridgeshire.gov.uk::2f7cc940-7d68-4e90-989c-33e4e1c21e5c" providerId="AD" clId="Web-{012D9BB4-F303-F642-EB6E-1BF0F65ED1DE}" dt="2023-10-12T13:43:31.235" v="63"/>
          <ac:spMkLst>
            <pc:docMk/>
            <pc:sldMk cId="602994524" sldId="561"/>
            <ac:spMk id="5" creationId="{C9079DC9-AC83-1984-F30F-C99D690EB6E7}"/>
          </ac:spMkLst>
        </pc:spChg>
        <pc:spChg chg="mod">
          <ac:chgData name="Graham Shone" userId="S::graham.shone@cambridgeshire.gov.uk::2f7cc940-7d68-4e90-989c-33e4e1c21e5c" providerId="AD" clId="Web-{012D9BB4-F303-F642-EB6E-1BF0F65ED1DE}" dt="2023-10-12T13:41:03.433" v="17" actId="20577"/>
          <ac:spMkLst>
            <pc:docMk/>
            <pc:sldMk cId="602994524" sldId="561"/>
            <ac:spMk id="10" creationId="{A71BBD86-6CAB-D2E9-F0D6-7F9D01ED4106}"/>
          </ac:spMkLst>
        </pc:spChg>
        <pc:spChg chg="del">
          <ac:chgData name="Graham Shone" userId="S::graham.shone@cambridgeshire.gov.uk::2f7cc940-7d68-4e90-989c-33e4e1c21e5c" providerId="AD" clId="Web-{012D9BB4-F303-F642-EB6E-1BF0F65ED1DE}" dt="2023-10-12T13:43:30.813" v="62"/>
          <ac:spMkLst>
            <pc:docMk/>
            <pc:sldMk cId="602994524" sldId="561"/>
            <ac:spMk id="15" creationId="{20E736ED-E76A-0A36-6C4B-52573F5D5978}"/>
          </ac:spMkLst>
        </pc:spChg>
      </pc:sldChg>
    </pc:docChg>
  </pc:docChgLst>
  <pc:docChgLst>
    <pc:chgData name="Graham Shone" userId="S::graham.shone@cambridgeshire.gov.uk::2f7cc940-7d68-4e90-989c-33e4e1c21e5c" providerId="AD" clId="Web-{9C00ACE5-E91B-C4C9-1FCE-87777561ED64}"/>
    <pc:docChg chg="modSld">
      <pc:chgData name="Graham Shone" userId="S::graham.shone@cambridgeshire.gov.uk::2f7cc940-7d68-4e90-989c-33e4e1c21e5c" providerId="AD" clId="Web-{9C00ACE5-E91B-C4C9-1FCE-87777561ED64}" dt="2023-10-11T13:50:47.973" v="21"/>
      <pc:docMkLst>
        <pc:docMk/>
      </pc:docMkLst>
      <pc:sldChg chg="modSp">
        <pc:chgData name="Graham Shone" userId="S::graham.shone@cambridgeshire.gov.uk::2f7cc940-7d68-4e90-989c-33e4e1c21e5c" providerId="AD" clId="Web-{9C00ACE5-E91B-C4C9-1FCE-87777561ED64}" dt="2023-10-11T13:50:47.973" v="21"/>
        <pc:sldMkLst>
          <pc:docMk/>
          <pc:sldMk cId="1124341898" sldId="544"/>
        </pc:sldMkLst>
        <pc:spChg chg="mod">
          <ac:chgData name="Graham Shone" userId="S::graham.shone@cambridgeshire.gov.uk::2f7cc940-7d68-4e90-989c-33e4e1c21e5c" providerId="AD" clId="Web-{9C00ACE5-E91B-C4C9-1FCE-87777561ED64}" dt="2023-10-11T13:27:07.958" v="0" actId="1076"/>
          <ac:spMkLst>
            <pc:docMk/>
            <pc:sldMk cId="1124341898" sldId="544"/>
            <ac:spMk id="4" creationId="{D99491DD-EA79-3CA8-3F87-D2E976DCB30B}"/>
          </ac:spMkLst>
        </pc:spChg>
        <pc:graphicFrameChg chg="mod modGraphic">
          <ac:chgData name="Graham Shone" userId="S::graham.shone@cambridgeshire.gov.uk::2f7cc940-7d68-4e90-989c-33e4e1c21e5c" providerId="AD" clId="Web-{9C00ACE5-E91B-C4C9-1FCE-87777561ED64}" dt="2023-10-11T13:50:47.973" v="21"/>
          <ac:graphicFrameMkLst>
            <pc:docMk/>
            <pc:sldMk cId="1124341898" sldId="544"/>
            <ac:graphicFrameMk id="2" creationId="{FB6DAD6A-FA83-FF59-A841-13FE82668316}"/>
          </ac:graphicFrameMkLst>
        </pc:graphicFrameChg>
      </pc:sldChg>
      <pc:sldChg chg="modSp">
        <pc:chgData name="Graham Shone" userId="S::graham.shone@cambridgeshire.gov.uk::2f7cc940-7d68-4e90-989c-33e4e1c21e5c" providerId="AD" clId="Web-{9C00ACE5-E91B-C4C9-1FCE-87777561ED64}" dt="2023-10-11T13:27:20.771" v="1" actId="1076"/>
        <pc:sldMkLst>
          <pc:docMk/>
          <pc:sldMk cId="4022998283" sldId="563"/>
        </pc:sldMkLst>
        <pc:spChg chg="mod">
          <ac:chgData name="Graham Shone" userId="S::graham.shone@cambridgeshire.gov.uk::2f7cc940-7d68-4e90-989c-33e4e1c21e5c" providerId="AD" clId="Web-{9C00ACE5-E91B-C4C9-1FCE-87777561ED64}" dt="2023-10-11T13:27:20.771" v="1" actId="1076"/>
          <ac:spMkLst>
            <pc:docMk/>
            <pc:sldMk cId="4022998283" sldId="563"/>
            <ac:spMk id="10" creationId="{A71BBD86-6CAB-D2E9-F0D6-7F9D01ED4106}"/>
          </ac:spMkLst>
        </pc:spChg>
      </pc:sldChg>
    </pc:docChg>
  </pc:docChgLst>
  <pc:docChgLst>
    <pc:chgData name="Graham Shone" userId="S::graham.shone@cambridgeshire.gov.uk::2f7cc940-7d68-4e90-989c-33e4e1c21e5c" providerId="AD" clId="Web-{0F9A7EAF-8C29-D933-B5B6-DA14A516101B}"/>
    <pc:docChg chg="modSld">
      <pc:chgData name="Graham Shone" userId="S::graham.shone@cambridgeshire.gov.uk::2f7cc940-7d68-4e90-989c-33e4e1c21e5c" providerId="AD" clId="Web-{0F9A7EAF-8C29-D933-B5B6-DA14A516101B}" dt="2023-11-06T14:50:56.322" v="711"/>
      <pc:docMkLst>
        <pc:docMk/>
      </pc:docMkLst>
      <pc:sldChg chg="modSp modNotes">
        <pc:chgData name="Graham Shone" userId="S::graham.shone@cambridgeshire.gov.uk::2f7cc940-7d68-4e90-989c-33e4e1c21e5c" providerId="AD" clId="Web-{0F9A7EAF-8C29-D933-B5B6-DA14A516101B}" dt="2023-11-06T14:50:56.322" v="711"/>
        <pc:sldMkLst>
          <pc:docMk/>
          <pc:sldMk cId="4022998283" sldId="563"/>
        </pc:sldMkLst>
        <pc:spChg chg="mod">
          <ac:chgData name="Graham Shone" userId="S::graham.shone@cambridgeshire.gov.uk::2f7cc940-7d68-4e90-989c-33e4e1c21e5c" providerId="AD" clId="Web-{0F9A7EAF-8C29-D933-B5B6-DA14A516101B}" dt="2023-11-06T14:47:03.050" v="255" actId="1076"/>
          <ac:spMkLst>
            <pc:docMk/>
            <pc:sldMk cId="4022998283" sldId="563"/>
            <ac:spMk id="5" creationId="{A1B140D0-755E-3C96-60B9-1E5318E86453}"/>
          </ac:spMkLst>
        </pc:spChg>
        <pc:spChg chg="mod">
          <ac:chgData name="Graham Shone" userId="S::graham.shone@cambridgeshire.gov.uk::2f7cc940-7d68-4e90-989c-33e4e1c21e5c" providerId="AD" clId="Web-{0F9A7EAF-8C29-D933-B5B6-DA14A516101B}" dt="2023-11-06T14:50:37.196" v="706" actId="20577"/>
          <ac:spMkLst>
            <pc:docMk/>
            <pc:sldMk cId="4022998283" sldId="563"/>
            <ac:spMk id="10" creationId="{A71BBD86-6CAB-D2E9-F0D6-7F9D01ED4106}"/>
          </ac:spMkLst>
        </pc:spChg>
        <pc:spChg chg="mod">
          <ac:chgData name="Graham Shone" userId="S::graham.shone@cambridgeshire.gov.uk::2f7cc940-7d68-4e90-989c-33e4e1c21e5c" providerId="AD" clId="Web-{0F9A7EAF-8C29-D933-B5B6-DA14A516101B}" dt="2023-11-06T14:45:54.221" v="122" actId="1076"/>
          <ac:spMkLst>
            <pc:docMk/>
            <pc:sldMk cId="4022998283" sldId="563"/>
            <ac:spMk id="15" creationId="{6A2E3651-6014-9DE5-5012-ED99A5BDC1D8}"/>
          </ac:spMkLst>
        </pc:spChg>
        <pc:picChg chg="mod">
          <ac:chgData name="Graham Shone" userId="S::graham.shone@cambridgeshire.gov.uk::2f7cc940-7d68-4e90-989c-33e4e1c21e5c" providerId="AD" clId="Web-{0F9A7EAF-8C29-D933-B5B6-DA14A516101B}" dt="2023-11-06T14:45:48.892" v="120" actId="1076"/>
          <ac:picMkLst>
            <pc:docMk/>
            <pc:sldMk cId="4022998283" sldId="563"/>
            <ac:picMk id="9" creationId="{6ED0560D-9C45-7475-3D3E-2C66FA03330F}"/>
          </ac:picMkLst>
        </pc:picChg>
      </pc:sldChg>
    </pc:docChg>
  </pc:docChgLst>
  <pc:docChgLst>
    <pc:chgData name="Graham Shone" userId="S::graham.shone@cambridgeshire.gov.uk::2f7cc940-7d68-4e90-989c-33e4e1c21e5c" providerId="AD" clId="Web-{3101BAEE-BF86-047C-5675-DC8B442AF9C8}"/>
    <pc:docChg chg="modSld">
      <pc:chgData name="Graham Shone" userId="S::graham.shone@cambridgeshire.gov.uk::2f7cc940-7d68-4e90-989c-33e4e1c21e5c" providerId="AD" clId="Web-{3101BAEE-BF86-047C-5675-DC8B442AF9C8}" dt="2023-10-06T10:20:02.602" v="60"/>
      <pc:docMkLst>
        <pc:docMk/>
      </pc:docMkLst>
      <pc:sldChg chg="addSp delSp modSp">
        <pc:chgData name="Graham Shone" userId="S::graham.shone@cambridgeshire.gov.uk::2f7cc940-7d68-4e90-989c-33e4e1c21e5c" providerId="AD" clId="Web-{3101BAEE-BF86-047C-5675-DC8B442AF9C8}" dt="2023-10-06T10:20:02.602" v="60"/>
        <pc:sldMkLst>
          <pc:docMk/>
          <pc:sldMk cId="932631206" sldId="546"/>
        </pc:sldMkLst>
        <pc:spChg chg="mod">
          <ac:chgData name="Graham Shone" userId="S::graham.shone@cambridgeshire.gov.uk::2f7cc940-7d68-4e90-989c-33e4e1c21e5c" providerId="AD" clId="Web-{3101BAEE-BF86-047C-5675-DC8B442AF9C8}" dt="2023-10-06T10:18:29.537" v="53" actId="20577"/>
          <ac:spMkLst>
            <pc:docMk/>
            <pc:sldMk cId="932631206" sldId="546"/>
            <ac:spMk id="10" creationId="{A71BBD86-6CAB-D2E9-F0D6-7F9D01ED4106}"/>
          </ac:spMkLst>
        </pc:spChg>
        <pc:graphicFrameChg chg="mod modGraphic">
          <ac:chgData name="Graham Shone" userId="S::graham.shone@cambridgeshire.gov.uk::2f7cc940-7d68-4e90-989c-33e4e1c21e5c" providerId="AD" clId="Web-{3101BAEE-BF86-047C-5675-DC8B442AF9C8}" dt="2023-10-06T10:16:29.752" v="15"/>
          <ac:graphicFrameMkLst>
            <pc:docMk/>
            <pc:sldMk cId="932631206" sldId="546"/>
            <ac:graphicFrameMk id="2" creationId="{F5ADFED5-51EA-8F04-B158-6063E3FB5689}"/>
          </ac:graphicFrameMkLst>
        </pc:graphicFrameChg>
        <pc:graphicFrameChg chg="mod modGraphic">
          <ac:chgData name="Graham Shone" userId="S::graham.shone@cambridgeshire.gov.uk::2f7cc940-7d68-4e90-989c-33e4e1c21e5c" providerId="AD" clId="Web-{3101BAEE-BF86-047C-5675-DC8B442AF9C8}" dt="2023-10-06T10:16:55.690" v="41"/>
          <ac:graphicFrameMkLst>
            <pc:docMk/>
            <pc:sldMk cId="932631206" sldId="546"/>
            <ac:graphicFrameMk id="5" creationId="{F0C93F8E-23AB-5AF0-C029-AFA9478ECE78}"/>
          </ac:graphicFrameMkLst>
        </pc:graphicFrameChg>
        <pc:graphicFrameChg chg="mod modGraphic">
          <ac:chgData name="Graham Shone" userId="S::graham.shone@cambridgeshire.gov.uk::2f7cc940-7d68-4e90-989c-33e4e1c21e5c" providerId="AD" clId="Web-{3101BAEE-BF86-047C-5675-DC8B442AF9C8}" dt="2023-10-06T10:16:44.534" v="27"/>
          <ac:graphicFrameMkLst>
            <pc:docMk/>
            <pc:sldMk cId="932631206" sldId="546"/>
            <ac:graphicFrameMk id="6" creationId="{15C8C1D2-622E-1EB0-9180-7728D2A51A6C}"/>
          </ac:graphicFrameMkLst>
        </pc:graphicFrameChg>
        <pc:picChg chg="add del mod">
          <ac:chgData name="Graham Shone" userId="S::graham.shone@cambridgeshire.gov.uk::2f7cc940-7d68-4e90-989c-33e4e1c21e5c" providerId="AD" clId="Web-{3101BAEE-BF86-047C-5675-DC8B442AF9C8}" dt="2023-10-06T10:20:00.133" v="59"/>
          <ac:picMkLst>
            <pc:docMk/>
            <pc:sldMk cId="932631206" sldId="546"/>
            <ac:picMk id="7" creationId="{66ADFECB-F43E-D5B8-3DCA-3271AB02769F}"/>
          </ac:picMkLst>
        </pc:picChg>
        <pc:picChg chg="add del mod">
          <ac:chgData name="Graham Shone" userId="S::graham.shone@cambridgeshire.gov.uk::2f7cc940-7d68-4e90-989c-33e4e1c21e5c" providerId="AD" clId="Web-{3101BAEE-BF86-047C-5675-DC8B442AF9C8}" dt="2023-10-06T10:20:02.602" v="60"/>
          <ac:picMkLst>
            <pc:docMk/>
            <pc:sldMk cId="932631206" sldId="546"/>
            <ac:picMk id="8" creationId="{0E913C71-9FD8-942E-DD11-8A6334A9E9D2}"/>
          </ac:picMkLst>
        </pc:picChg>
      </pc:sldChg>
    </pc:docChg>
  </pc:docChgLst>
  <pc:docChgLst>
    <pc:chgData name="Sian Loveday" userId="S::sian.loveday@cambridgeshire.gov.uk::3c467ee9-6672-4447-be23-8e5882dd38cf" providerId="AD" clId="Web-{F0F808A2-4F28-7819-5607-6D8CE8E89BF0}"/>
    <pc:docChg chg="mod modSld">
      <pc:chgData name="Sian Loveday" userId="S::sian.loveday@cambridgeshire.gov.uk::3c467ee9-6672-4447-be23-8e5882dd38cf" providerId="AD" clId="Web-{F0F808A2-4F28-7819-5607-6D8CE8E89BF0}" dt="2023-11-06T09:28:54.318" v="10" actId="20577"/>
      <pc:docMkLst>
        <pc:docMk/>
      </pc:docMkLst>
      <pc:sldChg chg="modSp">
        <pc:chgData name="Sian Loveday" userId="S::sian.loveday@cambridgeshire.gov.uk::3c467ee9-6672-4447-be23-8e5882dd38cf" providerId="AD" clId="Web-{F0F808A2-4F28-7819-5607-6D8CE8E89BF0}" dt="2023-11-06T09:25:53.313" v="2" actId="20577"/>
        <pc:sldMkLst>
          <pc:docMk/>
          <pc:sldMk cId="4136080180" sldId="437"/>
        </pc:sldMkLst>
        <pc:spChg chg="mod">
          <ac:chgData name="Sian Loveday" userId="S::sian.loveday@cambridgeshire.gov.uk::3c467ee9-6672-4447-be23-8e5882dd38cf" providerId="AD" clId="Web-{F0F808A2-4F28-7819-5607-6D8CE8E89BF0}" dt="2023-11-06T09:25:53.313" v="2" actId="20577"/>
          <ac:spMkLst>
            <pc:docMk/>
            <pc:sldMk cId="4136080180" sldId="437"/>
            <ac:spMk id="3" creationId="{0145CA67-64CF-4EB4-8887-6ECB48DE38F3}"/>
          </ac:spMkLst>
        </pc:spChg>
      </pc:sldChg>
      <pc:sldChg chg="modSp addCm">
        <pc:chgData name="Sian Loveday" userId="S::sian.loveday@cambridgeshire.gov.uk::3c467ee9-6672-4447-be23-8e5882dd38cf" providerId="AD" clId="Web-{F0F808A2-4F28-7819-5607-6D8CE8E89BF0}" dt="2023-11-06T09:28:54.318" v="10" actId="20577"/>
        <pc:sldMkLst>
          <pc:docMk/>
          <pc:sldMk cId="1706480180" sldId="512"/>
        </pc:sldMkLst>
        <pc:spChg chg="mod">
          <ac:chgData name="Sian Loveday" userId="S::sian.loveday@cambridgeshire.gov.uk::3c467ee9-6672-4447-be23-8e5882dd38cf" providerId="AD" clId="Web-{F0F808A2-4F28-7819-5607-6D8CE8E89BF0}" dt="2023-11-06T09:28:54.318" v="10" actId="20577"/>
          <ac:spMkLst>
            <pc:docMk/>
            <pc:sldMk cId="1706480180" sldId="512"/>
            <ac:spMk id="2" creationId="{121C3316-B6F8-39CF-4C00-973EA50EC16B}"/>
          </ac:spMkLst>
        </pc:spChg>
        <pc:extLst>
          <p:ext xmlns:p="http://schemas.openxmlformats.org/presentationml/2006/main" uri="{D6D511B9-2390-475A-947B-AFAB55BFBCF1}">
            <pc226:cmChg xmlns:pc226="http://schemas.microsoft.com/office/powerpoint/2022/06/main/command" chg="add">
              <pc226:chgData name="Sian Loveday" userId="S::sian.loveday@cambridgeshire.gov.uk::3c467ee9-6672-4447-be23-8e5882dd38cf" providerId="AD" clId="Web-{F0F808A2-4F28-7819-5607-6D8CE8E89BF0}" dt="2023-11-06T09:28:51.021" v="9"/>
              <pc2:cmMkLst xmlns:pc2="http://schemas.microsoft.com/office/powerpoint/2019/9/main/command">
                <pc:docMk/>
                <pc:sldMk cId="1706480180" sldId="512"/>
                <pc2:cmMk id="{E46FA904-6E1F-42F9-99CA-939C0909E78B}"/>
              </pc2:cmMkLst>
            </pc226:cmChg>
          </p:ext>
        </pc:extLst>
      </pc:sldChg>
    </pc:docChg>
  </pc:docChgLst>
  <pc:docChgLst>
    <pc:chgData name="Graham Shone" userId="S::graham.shone@cambridgeshire.gov.uk::2f7cc940-7d68-4e90-989c-33e4e1c21e5c" providerId="AD" clId="Web-{4A399837-F50F-EEE0-35A4-A686B205D5B3}"/>
    <pc:docChg chg="modSld">
      <pc:chgData name="Graham Shone" userId="S::graham.shone@cambridgeshire.gov.uk::2f7cc940-7d68-4e90-989c-33e4e1c21e5c" providerId="AD" clId="Web-{4A399837-F50F-EEE0-35A4-A686B205D5B3}" dt="2023-11-06T11:11:37.624" v="5" actId="1076"/>
      <pc:docMkLst>
        <pc:docMk/>
      </pc:docMkLst>
      <pc:sldChg chg="modSp">
        <pc:chgData name="Graham Shone" userId="S::graham.shone@cambridgeshire.gov.uk::2f7cc940-7d68-4e90-989c-33e4e1c21e5c" providerId="AD" clId="Web-{4A399837-F50F-EEE0-35A4-A686B205D5B3}" dt="2023-11-06T11:11:37.624" v="5" actId="1076"/>
        <pc:sldMkLst>
          <pc:docMk/>
          <pc:sldMk cId="133343366" sldId="566"/>
        </pc:sldMkLst>
        <pc:spChg chg="mod">
          <ac:chgData name="Graham Shone" userId="S::graham.shone@cambridgeshire.gov.uk::2f7cc940-7d68-4e90-989c-33e4e1c21e5c" providerId="AD" clId="Web-{4A399837-F50F-EEE0-35A4-A686B205D5B3}" dt="2023-11-06T11:11:37.624" v="5" actId="1076"/>
          <ac:spMkLst>
            <pc:docMk/>
            <pc:sldMk cId="133343366" sldId="566"/>
            <ac:spMk id="8" creationId="{80A2E580-00BF-FCBC-4722-AE31D4603F41}"/>
          </ac:spMkLst>
        </pc:spChg>
        <pc:spChg chg="mod">
          <ac:chgData name="Graham Shone" userId="S::graham.shone@cambridgeshire.gov.uk::2f7cc940-7d68-4e90-989c-33e4e1c21e5c" providerId="AD" clId="Web-{4A399837-F50F-EEE0-35A4-A686B205D5B3}" dt="2023-11-06T11:11:34.827" v="4" actId="1076"/>
          <ac:spMkLst>
            <pc:docMk/>
            <pc:sldMk cId="133343366" sldId="566"/>
            <ac:spMk id="17" creationId="{F9AFE4BC-9C87-B564-B6BE-947DDD0DB949}"/>
          </ac:spMkLst>
        </pc:spChg>
        <pc:picChg chg="mod">
          <ac:chgData name="Graham Shone" userId="S::graham.shone@cambridgeshire.gov.uk::2f7cc940-7d68-4e90-989c-33e4e1c21e5c" providerId="AD" clId="Web-{4A399837-F50F-EEE0-35A4-A686B205D5B3}" dt="2023-11-06T11:11:29.311" v="3" actId="1076"/>
          <ac:picMkLst>
            <pc:docMk/>
            <pc:sldMk cId="133343366" sldId="566"/>
            <ac:picMk id="15" creationId="{85DFED8F-6555-FD5E-242C-88B5E3F59FDD}"/>
          </ac:picMkLst>
        </pc:picChg>
      </pc:sldChg>
    </pc:docChg>
  </pc:docChgLst>
  <pc:docChgLst>
    <pc:chgData name="Graham Shone" userId="S::graham.shone@cambridgeshire.gov.uk::2f7cc940-7d68-4e90-989c-33e4e1c21e5c" providerId="AD" clId="Web-{E3292E61-54C0-2223-7AF1-072C42B6ED1B}"/>
    <pc:docChg chg="modSld">
      <pc:chgData name="Graham Shone" userId="S::graham.shone@cambridgeshire.gov.uk::2f7cc940-7d68-4e90-989c-33e4e1c21e5c" providerId="AD" clId="Web-{E3292E61-54C0-2223-7AF1-072C42B6ED1B}" dt="2023-11-07T10:16:07.698" v="3" actId="20577"/>
      <pc:docMkLst>
        <pc:docMk/>
      </pc:docMkLst>
      <pc:sldChg chg="modSp">
        <pc:chgData name="Graham Shone" userId="S::graham.shone@cambridgeshire.gov.uk::2f7cc940-7d68-4e90-989c-33e4e1c21e5c" providerId="AD" clId="Web-{E3292E61-54C0-2223-7AF1-072C42B6ED1B}" dt="2023-11-07T10:15:53.932" v="1" actId="20577"/>
        <pc:sldMkLst>
          <pc:docMk/>
          <pc:sldMk cId="4232913167" sldId="532"/>
        </pc:sldMkLst>
        <pc:spChg chg="mod">
          <ac:chgData name="Graham Shone" userId="S::graham.shone@cambridgeshire.gov.uk::2f7cc940-7d68-4e90-989c-33e4e1c21e5c" providerId="AD" clId="Web-{E3292E61-54C0-2223-7AF1-072C42B6ED1B}" dt="2023-11-07T10:15:53.932" v="1" actId="20577"/>
          <ac:spMkLst>
            <pc:docMk/>
            <pc:sldMk cId="4232913167" sldId="532"/>
            <ac:spMk id="12" creationId="{04EF62C0-1589-4697-F8AD-B7A15471A094}"/>
          </ac:spMkLst>
        </pc:spChg>
      </pc:sldChg>
      <pc:sldChg chg="modSp">
        <pc:chgData name="Graham Shone" userId="S::graham.shone@cambridgeshire.gov.uk::2f7cc940-7d68-4e90-989c-33e4e1c21e5c" providerId="AD" clId="Web-{E3292E61-54C0-2223-7AF1-072C42B6ED1B}" dt="2023-11-07T10:16:07.698" v="3" actId="20577"/>
        <pc:sldMkLst>
          <pc:docMk/>
          <pc:sldMk cId="1012115437" sldId="565"/>
        </pc:sldMkLst>
        <pc:spChg chg="mod">
          <ac:chgData name="Graham Shone" userId="S::graham.shone@cambridgeshire.gov.uk::2f7cc940-7d68-4e90-989c-33e4e1c21e5c" providerId="AD" clId="Web-{E3292E61-54C0-2223-7AF1-072C42B6ED1B}" dt="2023-11-07T10:16:07.698" v="3" actId="20577"/>
          <ac:spMkLst>
            <pc:docMk/>
            <pc:sldMk cId="1012115437" sldId="565"/>
            <ac:spMk id="9" creationId="{4D4FCF86-FA72-4788-1477-B0FEA49A0922}"/>
          </ac:spMkLst>
        </pc:spChg>
      </pc:sldChg>
    </pc:docChg>
  </pc:docChgLst>
  <pc:docChgLst>
    <pc:chgData name="Ellen Pollard (she/her)" userId="1bb0be40-2395-4b16-8b02-ec28fb870a9e" providerId="ADAL" clId="{A35032E0-AD81-40D4-89B3-256C6A315E55}"/>
    <pc:docChg chg="undo redo custSel addSld delSld modSld sldOrd">
      <pc:chgData name="Ellen Pollard (she/her)" userId="1bb0be40-2395-4b16-8b02-ec28fb870a9e" providerId="ADAL" clId="{A35032E0-AD81-40D4-89B3-256C6A315E55}" dt="2023-11-09T14:20:18.106" v="6293" actId="478"/>
      <pc:docMkLst>
        <pc:docMk/>
      </pc:docMkLst>
      <pc:sldChg chg="addSp delSp modSp mod">
        <pc:chgData name="Ellen Pollard (she/her)" userId="1bb0be40-2395-4b16-8b02-ec28fb870a9e" providerId="ADAL" clId="{A35032E0-AD81-40D4-89B3-256C6A315E55}" dt="2023-11-09T13:36:05.955" v="6279" actId="478"/>
        <pc:sldMkLst>
          <pc:docMk/>
          <pc:sldMk cId="4136080180" sldId="437"/>
        </pc:sldMkLst>
        <pc:spChg chg="mod">
          <ac:chgData name="Ellen Pollard (she/her)" userId="1bb0be40-2395-4b16-8b02-ec28fb870a9e" providerId="ADAL" clId="{A35032E0-AD81-40D4-89B3-256C6A315E55}" dt="2023-09-27T11:07:58.031" v="10" actId="5793"/>
          <ac:spMkLst>
            <pc:docMk/>
            <pc:sldMk cId="4136080180" sldId="437"/>
            <ac:spMk id="3" creationId="{0145CA67-64CF-4EB4-8887-6ECB48DE38F3}"/>
          </ac:spMkLst>
        </pc:spChg>
        <pc:spChg chg="add del mod">
          <ac:chgData name="Ellen Pollard (she/her)" userId="1bb0be40-2395-4b16-8b02-ec28fb870a9e" providerId="ADAL" clId="{A35032E0-AD81-40D4-89B3-256C6A315E55}" dt="2023-11-09T13:36:05.955" v="6279" actId="478"/>
          <ac:spMkLst>
            <pc:docMk/>
            <pc:sldMk cId="4136080180" sldId="437"/>
            <ac:spMk id="6" creationId="{7287BB7E-3515-EAE8-DF09-7DC97FD8FEC5}"/>
          </ac:spMkLst>
        </pc:spChg>
      </pc:sldChg>
      <pc:sldChg chg="addSp delSp modSp mod">
        <pc:chgData name="Ellen Pollard (she/her)" userId="1bb0be40-2395-4b16-8b02-ec28fb870a9e" providerId="ADAL" clId="{A35032E0-AD81-40D4-89B3-256C6A315E55}" dt="2023-11-09T13:36:11.440" v="6281" actId="478"/>
        <pc:sldMkLst>
          <pc:docMk/>
          <pc:sldMk cId="3397375077" sldId="510"/>
        </pc:sldMkLst>
        <pc:spChg chg="add del mod">
          <ac:chgData name="Ellen Pollard (she/her)" userId="1bb0be40-2395-4b16-8b02-ec28fb870a9e" providerId="ADAL" clId="{A35032E0-AD81-40D4-89B3-256C6A315E55}" dt="2023-11-09T13:36:11.440" v="6281" actId="478"/>
          <ac:spMkLst>
            <pc:docMk/>
            <pc:sldMk cId="3397375077" sldId="510"/>
            <ac:spMk id="3" creationId="{D2CBE4C4-B5CD-FCD7-8905-29B72E234B84}"/>
          </ac:spMkLst>
        </pc:spChg>
      </pc:sldChg>
      <pc:sldChg chg="addSp delSp modSp mod">
        <pc:chgData name="Ellen Pollard (she/her)" userId="1bb0be40-2395-4b16-8b02-ec28fb870a9e" providerId="ADAL" clId="{A35032E0-AD81-40D4-89B3-256C6A315E55}" dt="2023-11-09T13:36:08.617" v="6280" actId="478"/>
        <pc:sldMkLst>
          <pc:docMk/>
          <pc:sldMk cId="1706480180" sldId="512"/>
        </pc:sldMkLst>
        <pc:spChg chg="mod">
          <ac:chgData name="Ellen Pollard (she/her)" userId="1bb0be40-2395-4b16-8b02-ec28fb870a9e" providerId="ADAL" clId="{A35032E0-AD81-40D4-89B3-256C6A315E55}" dt="2023-09-27T11:08:27.822" v="34"/>
          <ac:spMkLst>
            <pc:docMk/>
            <pc:sldMk cId="1706480180" sldId="512"/>
            <ac:spMk id="2" creationId="{121C3316-B6F8-39CF-4C00-973EA50EC16B}"/>
          </ac:spMkLst>
        </pc:spChg>
        <pc:spChg chg="add del mod">
          <ac:chgData name="Ellen Pollard (she/her)" userId="1bb0be40-2395-4b16-8b02-ec28fb870a9e" providerId="ADAL" clId="{A35032E0-AD81-40D4-89B3-256C6A315E55}" dt="2023-11-09T13:36:08.617" v="6280" actId="478"/>
          <ac:spMkLst>
            <pc:docMk/>
            <pc:sldMk cId="1706480180" sldId="512"/>
            <ac:spMk id="4" creationId="{41C6D980-BA7A-A1D4-588A-3BA0B15A255B}"/>
          </ac:spMkLst>
        </pc:spChg>
      </pc:sldChg>
      <pc:sldChg chg="addSp delSp modSp mod">
        <pc:chgData name="Ellen Pollard (she/her)" userId="1bb0be40-2395-4b16-8b02-ec28fb870a9e" providerId="ADAL" clId="{A35032E0-AD81-40D4-89B3-256C6A315E55}" dt="2023-11-09T13:36:14.146" v="6282" actId="478"/>
        <pc:sldMkLst>
          <pc:docMk/>
          <pc:sldMk cId="726173161" sldId="513"/>
        </pc:sldMkLst>
        <pc:spChg chg="add del mod">
          <ac:chgData name="Ellen Pollard (she/her)" userId="1bb0be40-2395-4b16-8b02-ec28fb870a9e" providerId="ADAL" clId="{A35032E0-AD81-40D4-89B3-256C6A315E55}" dt="2023-11-09T13:36:14.146" v="6282" actId="478"/>
          <ac:spMkLst>
            <pc:docMk/>
            <pc:sldMk cId="726173161" sldId="513"/>
            <ac:spMk id="14" creationId="{3C3BF43A-D333-1645-B41C-DF0222A941B3}"/>
          </ac:spMkLst>
        </pc:spChg>
      </pc:sldChg>
      <pc:sldChg chg="addSp modSp mod">
        <pc:chgData name="Ellen Pollard (she/her)" userId="1bb0be40-2395-4b16-8b02-ec28fb870a9e" providerId="ADAL" clId="{A35032E0-AD81-40D4-89B3-256C6A315E55}" dt="2023-11-09T09:07:07.008" v="6248" actId="20577"/>
        <pc:sldMkLst>
          <pc:docMk/>
          <pc:sldMk cId="1078130789" sldId="515"/>
        </pc:sldMkLst>
        <pc:spChg chg="add mod">
          <ac:chgData name="Ellen Pollard (she/her)" userId="1bb0be40-2395-4b16-8b02-ec28fb870a9e" providerId="ADAL" clId="{A35032E0-AD81-40D4-89B3-256C6A315E55}" dt="2023-09-27T11:10:17.035" v="132" actId="207"/>
          <ac:spMkLst>
            <pc:docMk/>
            <pc:sldMk cId="1078130789" sldId="515"/>
            <ac:spMk id="2" creationId="{2123F4CA-7828-6F33-5615-36AF0EC66BD8}"/>
          </ac:spMkLst>
        </pc:spChg>
        <pc:spChg chg="mod">
          <ac:chgData name="Ellen Pollard (she/her)" userId="1bb0be40-2395-4b16-8b02-ec28fb870a9e" providerId="ADAL" clId="{A35032E0-AD81-40D4-89B3-256C6A315E55}" dt="2023-11-09T09:07:07.008" v="6248" actId="20577"/>
          <ac:spMkLst>
            <pc:docMk/>
            <pc:sldMk cId="1078130789" sldId="515"/>
            <ac:spMk id="5" creationId="{EEE09276-AC97-A9F0-CE73-6ABA20D004B6}"/>
          </ac:spMkLst>
        </pc:spChg>
        <pc:spChg chg="mod">
          <ac:chgData name="Ellen Pollard (she/her)" userId="1bb0be40-2395-4b16-8b02-ec28fb870a9e" providerId="ADAL" clId="{A35032E0-AD81-40D4-89B3-256C6A315E55}" dt="2023-11-02T13:50:28.891" v="4245" actId="13926"/>
          <ac:spMkLst>
            <pc:docMk/>
            <pc:sldMk cId="1078130789" sldId="515"/>
            <ac:spMk id="9" creationId="{1D4150F3-A8BC-1EF4-5AD4-0212F8527144}"/>
          </ac:spMkLst>
        </pc:spChg>
        <pc:spChg chg="mod">
          <ac:chgData name="Ellen Pollard (she/her)" userId="1bb0be40-2395-4b16-8b02-ec28fb870a9e" providerId="ADAL" clId="{A35032E0-AD81-40D4-89B3-256C6A315E55}" dt="2023-11-02T13:51:05.162" v="4249" actId="13926"/>
          <ac:spMkLst>
            <pc:docMk/>
            <pc:sldMk cId="1078130789" sldId="515"/>
            <ac:spMk id="26" creationId="{5FFA58B6-A635-7BE5-3C39-37B3F575A5FC}"/>
          </ac:spMkLst>
        </pc:spChg>
        <pc:spChg chg="mod">
          <ac:chgData name="Ellen Pollard (she/her)" userId="1bb0be40-2395-4b16-8b02-ec28fb870a9e" providerId="ADAL" clId="{A35032E0-AD81-40D4-89B3-256C6A315E55}" dt="2023-10-18T08:04:38.874" v="3184" actId="13926"/>
          <ac:spMkLst>
            <pc:docMk/>
            <pc:sldMk cId="1078130789" sldId="515"/>
            <ac:spMk id="36" creationId="{C93E15AD-04F2-E903-AB36-E317604DD744}"/>
          </ac:spMkLst>
        </pc:spChg>
        <pc:spChg chg="mod">
          <ac:chgData name="Ellen Pollard (she/her)" userId="1bb0be40-2395-4b16-8b02-ec28fb870a9e" providerId="ADAL" clId="{A35032E0-AD81-40D4-89B3-256C6A315E55}" dt="2023-10-18T08:04:20.864" v="3179" actId="13926"/>
          <ac:spMkLst>
            <pc:docMk/>
            <pc:sldMk cId="1078130789" sldId="515"/>
            <ac:spMk id="42" creationId="{A55D536E-9C62-391C-05FD-32A13D2561A4}"/>
          </ac:spMkLst>
        </pc:spChg>
        <pc:spChg chg="mod">
          <ac:chgData name="Ellen Pollard (she/her)" userId="1bb0be40-2395-4b16-8b02-ec28fb870a9e" providerId="ADAL" clId="{A35032E0-AD81-40D4-89B3-256C6A315E55}" dt="2023-10-18T08:04:12.064" v="3178" actId="20577"/>
          <ac:spMkLst>
            <pc:docMk/>
            <pc:sldMk cId="1078130789" sldId="515"/>
            <ac:spMk id="51" creationId="{32BE4E13-BB87-9464-21C7-A825E0D44234}"/>
          </ac:spMkLst>
        </pc:spChg>
        <pc:spChg chg="mod">
          <ac:chgData name="Ellen Pollard (she/her)" userId="1bb0be40-2395-4b16-8b02-ec28fb870a9e" providerId="ADAL" clId="{A35032E0-AD81-40D4-89B3-256C6A315E55}" dt="2023-11-02T13:50:58.136" v="4248" actId="20577"/>
          <ac:spMkLst>
            <pc:docMk/>
            <pc:sldMk cId="1078130789" sldId="515"/>
            <ac:spMk id="53" creationId="{1985ABB1-1EA0-F654-4923-0CB0E2D0DF88}"/>
          </ac:spMkLst>
        </pc:spChg>
        <pc:spChg chg="mod">
          <ac:chgData name="Ellen Pollard (she/her)" userId="1bb0be40-2395-4b16-8b02-ec28fb870a9e" providerId="ADAL" clId="{A35032E0-AD81-40D4-89B3-256C6A315E55}" dt="2023-11-02T13:50:24.001" v="4244" actId="207"/>
          <ac:spMkLst>
            <pc:docMk/>
            <pc:sldMk cId="1078130789" sldId="515"/>
            <ac:spMk id="54" creationId="{61DB0922-A957-0DDF-AF3D-A9BECFC3D75E}"/>
          </ac:spMkLst>
        </pc:spChg>
        <pc:spChg chg="mod">
          <ac:chgData name="Ellen Pollard (she/her)" userId="1bb0be40-2395-4b16-8b02-ec28fb870a9e" providerId="ADAL" clId="{A35032E0-AD81-40D4-89B3-256C6A315E55}" dt="2023-10-18T08:04:35.940" v="3183" actId="20577"/>
          <ac:spMkLst>
            <pc:docMk/>
            <pc:sldMk cId="1078130789" sldId="515"/>
            <ac:spMk id="59" creationId="{973BFE90-332C-E945-E7CF-A20D141B7C64}"/>
          </ac:spMkLst>
        </pc:spChg>
      </pc:sldChg>
      <pc:sldChg chg="addSp delSp modSp mod">
        <pc:chgData name="Ellen Pollard (she/her)" userId="1bb0be40-2395-4b16-8b02-ec28fb870a9e" providerId="ADAL" clId="{A35032E0-AD81-40D4-89B3-256C6A315E55}" dt="2023-11-09T09:06:58.016" v="6235" actId="20577"/>
        <pc:sldMkLst>
          <pc:docMk/>
          <pc:sldMk cId="4013526984" sldId="516"/>
        </pc:sldMkLst>
        <pc:spChg chg="add del">
          <ac:chgData name="Ellen Pollard (she/her)" userId="1bb0be40-2395-4b16-8b02-ec28fb870a9e" providerId="ADAL" clId="{A35032E0-AD81-40D4-89B3-256C6A315E55}" dt="2023-09-27T11:09:28.278" v="83" actId="22"/>
          <ac:spMkLst>
            <pc:docMk/>
            <pc:sldMk cId="4013526984" sldId="516"/>
            <ac:spMk id="5" creationId="{85B10FE1-8048-412F-8908-56187869ED0F}"/>
          </ac:spMkLst>
        </pc:spChg>
        <pc:spChg chg="add del mod">
          <ac:chgData name="Ellen Pollard (she/her)" userId="1bb0be40-2395-4b16-8b02-ec28fb870a9e" providerId="ADAL" clId="{A35032E0-AD81-40D4-89B3-256C6A315E55}" dt="2023-09-27T11:10:02.477" v="113"/>
          <ac:spMkLst>
            <pc:docMk/>
            <pc:sldMk cId="4013526984" sldId="516"/>
            <ac:spMk id="6" creationId="{D25F03A5-37BE-6121-92B6-0B06E69069CB}"/>
          </ac:spMkLst>
        </pc:spChg>
        <pc:spChg chg="add mod">
          <ac:chgData name="Ellen Pollard (she/her)" userId="1bb0be40-2395-4b16-8b02-ec28fb870a9e" providerId="ADAL" clId="{A35032E0-AD81-40D4-89B3-256C6A315E55}" dt="2023-11-02T13:51:11.761" v="4250" actId="1076"/>
          <ac:spMkLst>
            <pc:docMk/>
            <pc:sldMk cId="4013526984" sldId="516"/>
            <ac:spMk id="8" creationId="{2D0B0109-4C6E-D9F0-B29A-20E77D910FB5}"/>
          </ac:spMkLst>
        </pc:spChg>
        <pc:spChg chg="mod">
          <ac:chgData name="Ellen Pollard (she/her)" userId="1bb0be40-2395-4b16-8b02-ec28fb870a9e" providerId="ADAL" clId="{A35032E0-AD81-40D4-89B3-256C6A315E55}" dt="2023-11-09T09:06:58.016" v="6235" actId="20577"/>
          <ac:spMkLst>
            <pc:docMk/>
            <pc:sldMk cId="4013526984" sldId="516"/>
            <ac:spMk id="9" creationId="{37BE3F89-A892-5EBC-C9C6-767F335F1904}"/>
          </ac:spMkLst>
        </pc:spChg>
      </pc:sldChg>
      <pc:sldChg chg="addSp delSp modSp add del mod">
        <pc:chgData name="Ellen Pollard (she/her)" userId="1bb0be40-2395-4b16-8b02-ec28fb870a9e" providerId="ADAL" clId="{A35032E0-AD81-40D4-89B3-256C6A315E55}" dt="2023-11-09T14:20:18.106" v="6293" actId="478"/>
        <pc:sldMkLst>
          <pc:docMk/>
          <pc:sldMk cId="3921589776" sldId="518"/>
        </pc:sldMkLst>
        <pc:spChg chg="add del mod">
          <ac:chgData name="Ellen Pollard (she/her)" userId="1bb0be40-2395-4b16-8b02-ec28fb870a9e" providerId="ADAL" clId="{A35032E0-AD81-40D4-89B3-256C6A315E55}" dt="2023-09-27T11:09:34.339" v="86"/>
          <ac:spMkLst>
            <pc:docMk/>
            <pc:sldMk cId="3921589776" sldId="518"/>
            <ac:spMk id="8" creationId="{816C3CA8-33C5-B76B-E6B3-5C323D5025C9}"/>
          </ac:spMkLst>
        </pc:spChg>
        <pc:spChg chg="add del mod">
          <ac:chgData name="Ellen Pollard (she/her)" userId="1bb0be40-2395-4b16-8b02-ec28fb870a9e" providerId="ADAL" clId="{A35032E0-AD81-40D4-89B3-256C6A315E55}" dt="2023-09-27T11:10:26.967" v="137"/>
          <ac:spMkLst>
            <pc:docMk/>
            <pc:sldMk cId="3921589776" sldId="518"/>
            <ac:spMk id="9" creationId="{0E8A8C36-1229-9AA5-4D4A-8D73AFC8DE4D}"/>
          </ac:spMkLst>
        </pc:spChg>
        <pc:spChg chg="add del mod">
          <ac:chgData name="Ellen Pollard (she/her)" userId="1bb0be40-2395-4b16-8b02-ec28fb870a9e" providerId="ADAL" clId="{A35032E0-AD81-40D4-89B3-256C6A315E55}" dt="2023-11-09T14:20:18.106" v="6293" actId="478"/>
          <ac:spMkLst>
            <pc:docMk/>
            <pc:sldMk cId="3921589776" sldId="518"/>
            <ac:spMk id="12" creationId="{FB4F3925-FCA2-F5A8-E1F3-09E86C4F2945}"/>
          </ac:spMkLst>
        </pc:spChg>
      </pc:sldChg>
      <pc:sldChg chg="addSp delSp modSp mod modNotesTx">
        <pc:chgData name="Ellen Pollard (she/her)" userId="1bb0be40-2395-4b16-8b02-ec28fb870a9e" providerId="ADAL" clId="{A35032E0-AD81-40D4-89B3-256C6A315E55}" dt="2023-11-09T13:31:34.206" v="6250" actId="478"/>
        <pc:sldMkLst>
          <pc:docMk/>
          <pc:sldMk cId="3920393792" sldId="520"/>
        </pc:sldMkLst>
        <pc:spChg chg="add del mod">
          <ac:chgData name="Ellen Pollard (she/her)" userId="1bb0be40-2395-4b16-8b02-ec28fb870a9e" providerId="ADAL" clId="{A35032E0-AD81-40D4-89B3-256C6A315E55}" dt="2023-09-27T11:10:02.080" v="112"/>
          <ac:spMkLst>
            <pc:docMk/>
            <pc:sldMk cId="3920393792" sldId="520"/>
            <ac:spMk id="2" creationId="{F85194F2-0EDB-B357-61AF-53AD0F48D7D6}"/>
          </ac:spMkLst>
        </pc:spChg>
        <pc:spChg chg="add del mod">
          <ac:chgData name="Ellen Pollard (she/her)" userId="1bb0be40-2395-4b16-8b02-ec28fb870a9e" providerId="ADAL" clId="{A35032E0-AD81-40D4-89B3-256C6A315E55}" dt="2023-11-09T13:31:34.206" v="6250" actId="478"/>
          <ac:spMkLst>
            <pc:docMk/>
            <pc:sldMk cId="3920393792" sldId="520"/>
            <ac:spMk id="4" creationId="{E5AAB022-4CBD-C408-B412-D2B1E94A55DD}"/>
          </ac:spMkLst>
        </pc:spChg>
        <pc:spChg chg="mod">
          <ac:chgData name="Ellen Pollard (she/her)" userId="1bb0be40-2395-4b16-8b02-ec28fb870a9e" providerId="ADAL" clId="{A35032E0-AD81-40D4-89B3-256C6A315E55}" dt="2023-10-17T16:40:05.197" v="809" actId="1076"/>
          <ac:spMkLst>
            <pc:docMk/>
            <pc:sldMk cId="3920393792" sldId="520"/>
            <ac:spMk id="11" creationId="{157CCD7B-B316-4CD1-AE3D-6418E8B5F75B}"/>
          </ac:spMkLst>
        </pc:spChg>
        <pc:spChg chg="mod">
          <ac:chgData name="Ellen Pollard (she/her)" userId="1bb0be40-2395-4b16-8b02-ec28fb870a9e" providerId="ADAL" clId="{A35032E0-AD81-40D4-89B3-256C6A315E55}" dt="2023-10-18T07:56:41.946" v="3085" actId="20577"/>
          <ac:spMkLst>
            <pc:docMk/>
            <pc:sldMk cId="3920393792" sldId="520"/>
            <ac:spMk id="12" creationId="{B0D012D3-B9E1-F773-D2E2-5E180AEB2354}"/>
          </ac:spMkLst>
        </pc:spChg>
        <pc:spChg chg="mod">
          <ac:chgData name="Ellen Pollard (she/her)" userId="1bb0be40-2395-4b16-8b02-ec28fb870a9e" providerId="ADAL" clId="{A35032E0-AD81-40D4-89B3-256C6A315E55}" dt="2023-10-18T08:24:48.846" v="3258" actId="1037"/>
          <ac:spMkLst>
            <pc:docMk/>
            <pc:sldMk cId="3920393792" sldId="520"/>
            <ac:spMk id="17" creationId="{0F0023AC-4649-27B4-98E7-FB0713E7416F}"/>
          </ac:spMkLst>
        </pc:spChg>
        <pc:spChg chg="mod">
          <ac:chgData name="Ellen Pollard (she/her)" userId="1bb0be40-2395-4b16-8b02-ec28fb870a9e" providerId="ADAL" clId="{A35032E0-AD81-40D4-89B3-256C6A315E55}" dt="2023-10-18T08:24:44.659" v="3255" actId="1036"/>
          <ac:spMkLst>
            <pc:docMk/>
            <pc:sldMk cId="3920393792" sldId="520"/>
            <ac:spMk id="18" creationId="{EFC7C267-8BB4-3E74-4CF6-95BB3A6B6488}"/>
          </ac:spMkLst>
        </pc:spChg>
        <pc:spChg chg="mod">
          <ac:chgData name="Ellen Pollard (she/her)" userId="1bb0be40-2395-4b16-8b02-ec28fb870a9e" providerId="ADAL" clId="{A35032E0-AD81-40D4-89B3-256C6A315E55}" dt="2023-10-18T08:25:03.861" v="3260" actId="1076"/>
          <ac:spMkLst>
            <pc:docMk/>
            <pc:sldMk cId="3920393792" sldId="520"/>
            <ac:spMk id="32" creationId="{B1AD8C85-25BA-DCA8-7D17-99E28B862D67}"/>
          </ac:spMkLst>
        </pc:spChg>
        <pc:spChg chg="mod">
          <ac:chgData name="Ellen Pollard (she/her)" userId="1bb0be40-2395-4b16-8b02-ec28fb870a9e" providerId="ADAL" clId="{A35032E0-AD81-40D4-89B3-256C6A315E55}" dt="2023-10-18T08:25:12.819" v="3266" actId="1076"/>
          <ac:spMkLst>
            <pc:docMk/>
            <pc:sldMk cId="3920393792" sldId="520"/>
            <ac:spMk id="33" creationId="{E08E89BA-4D35-FFB3-EB7A-586CEA939495}"/>
          </ac:spMkLst>
        </pc:spChg>
        <pc:spChg chg="mod">
          <ac:chgData name="Ellen Pollard (she/her)" userId="1bb0be40-2395-4b16-8b02-ec28fb870a9e" providerId="ADAL" clId="{A35032E0-AD81-40D4-89B3-256C6A315E55}" dt="2023-10-18T08:25:09.930" v="3264" actId="1076"/>
          <ac:spMkLst>
            <pc:docMk/>
            <pc:sldMk cId="3920393792" sldId="520"/>
            <ac:spMk id="34" creationId="{CE299B37-81B4-D397-E5D1-FC29CBF93620}"/>
          </ac:spMkLst>
        </pc:spChg>
        <pc:spChg chg="mod">
          <ac:chgData name="Ellen Pollard (she/her)" userId="1bb0be40-2395-4b16-8b02-ec28fb870a9e" providerId="ADAL" clId="{A35032E0-AD81-40D4-89B3-256C6A315E55}" dt="2023-10-18T08:25:11.107" v="3265" actId="1076"/>
          <ac:spMkLst>
            <pc:docMk/>
            <pc:sldMk cId="3920393792" sldId="520"/>
            <ac:spMk id="35" creationId="{D4077DED-7154-E19F-6185-BD94C1F61C3B}"/>
          </ac:spMkLst>
        </pc:spChg>
        <pc:spChg chg="mod">
          <ac:chgData name="Ellen Pollard (she/her)" userId="1bb0be40-2395-4b16-8b02-ec28fb870a9e" providerId="ADAL" clId="{A35032E0-AD81-40D4-89B3-256C6A315E55}" dt="2023-10-18T08:25:06.694" v="3262" actId="1076"/>
          <ac:spMkLst>
            <pc:docMk/>
            <pc:sldMk cId="3920393792" sldId="520"/>
            <ac:spMk id="36" creationId="{4E265217-0D7D-83A0-475A-20B193966D72}"/>
          </ac:spMkLst>
        </pc:spChg>
        <pc:spChg chg="mod">
          <ac:chgData name="Ellen Pollard (she/her)" userId="1bb0be40-2395-4b16-8b02-ec28fb870a9e" providerId="ADAL" clId="{A35032E0-AD81-40D4-89B3-256C6A315E55}" dt="2023-10-18T08:25:17.969" v="3268" actId="1076"/>
          <ac:spMkLst>
            <pc:docMk/>
            <pc:sldMk cId="3920393792" sldId="520"/>
            <ac:spMk id="37" creationId="{950CE8EA-F059-6061-38AF-40A6C8B984EA}"/>
          </ac:spMkLst>
        </pc:spChg>
        <pc:spChg chg="mod">
          <ac:chgData name="Ellen Pollard (she/her)" userId="1bb0be40-2395-4b16-8b02-ec28fb870a9e" providerId="ADAL" clId="{A35032E0-AD81-40D4-89B3-256C6A315E55}" dt="2023-10-18T08:25:16.703" v="3267" actId="1076"/>
          <ac:spMkLst>
            <pc:docMk/>
            <pc:sldMk cId="3920393792" sldId="520"/>
            <ac:spMk id="38" creationId="{EAAF7D3D-01AA-7984-E6E5-11C106736E1C}"/>
          </ac:spMkLst>
        </pc:spChg>
        <pc:spChg chg="mod">
          <ac:chgData name="Ellen Pollard (she/her)" userId="1bb0be40-2395-4b16-8b02-ec28fb870a9e" providerId="ADAL" clId="{A35032E0-AD81-40D4-89B3-256C6A315E55}" dt="2023-10-18T08:25:08.251" v="3263" actId="1076"/>
          <ac:spMkLst>
            <pc:docMk/>
            <pc:sldMk cId="3920393792" sldId="520"/>
            <ac:spMk id="39" creationId="{D9E7F599-9B5E-8A84-E5AE-319DA186049F}"/>
          </ac:spMkLst>
        </pc:spChg>
        <pc:spChg chg="mod">
          <ac:chgData name="Ellen Pollard (she/her)" userId="1bb0be40-2395-4b16-8b02-ec28fb870a9e" providerId="ADAL" clId="{A35032E0-AD81-40D4-89B3-256C6A315E55}" dt="2023-10-18T08:25:05.014" v="3261" actId="1076"/>
          <ac:spMkLst>
            <pc:docMk/>
            <pc:sldMk cId="3920393792" sldId="520"/>
            <ac:spMk id="40" creationId="{89DF4182-BD83-5AA8-B928-32DEAFB127FB}"/>
          </ac:spMkLst>
        </pc:spChg>
        <pc:spChg chg="mod">
          <ac:chgData name="Ellen Pollard (she/her)" userId="1bb0be40-2395-4b16-8b02-ec28fb870a9e" providerId="ADAL" clId="{A35032E0-AD81-40D4-89B3-256C6A315E55}" dt="2023-10-18T08:25:02.613" v="3259" actId="1076"/>
          <ac:spMkLst>
            <pc:docMk/>
            <pc:sldMk cId="3920393792" sldId="520"/>
            <ac:spMk id="41" creationId="{4BEB1387-5011-BABE-7666-126FAB5E3F74}"/>
          </ac:spMkLst>
        </pc:spChg>
        <pc:grpChg chg="mod">
          <ac:chgData name="Ellen Pollard (she/her)" userId="1bb0be40-2395-4b16-8b02-ec28fb870a9e" providerId="ADAL" clId="{A35032E0-AD81-40D4-89B3-256C6A315E55}" dt="2023-10-18T08:24:40.487" v="3249" actId="1035"/>
          <ac:grpSpMkLst>
            <pc:docMk/>
            <pc:sldMk cId="3920393792" sldId="520"/>
            <ac:grpSpMk id="6" creationId="{D90E3B5F-04AD-A547-DB7A-995A0BD02AF2}"/>
          </ac:grpSpMkLst>
        </pc:grpChg>
        <pc:picChg chg="add mod ord">
          <ac:chgData name="Ellen Pollard (she/her)" userId="1bb0be40-2395-4b16-8b02-ec28fb870a9e" providerId="ADAL" clId="{A35032E0-AD81-40D4-89B3-256C6A315E55}" dt="2023-10-18T08:23:37.558" v="3190" actId="167"/>
          <ac:picMkLst>
            <pc:docMk/>
            <pc:sldMk cId="3920393792" sldId="520"/>
            <ac:picMk id="5" creationId="{9717CE7B-ADA5-9166-BB64-3431934FF4B8}"/>
          </ac:picMkLst>
        </pc:picChg>
        <pc:picChg chg="del">
          <ac:chgData name="Ellen Pollard (she/her)" userId="1bb0be40-2395-4b16-8b02-ec28fb870a9e" providerId="ADAL" clId="{A35032E0-AD81-40D4-89B3-256C6A315E55}" dt="2023-10-18T08:23:09.123" v="3185" actId="478"/>
          <ac:picMkLst>
            <pc:docMk/>
            <pc:sldMk cId="3920393792" sldId="520"/>
            <ac:picMk id="8" creationId="{18BDAC62-B22E-787B-142D-D53CAA0A01F6}"/>
          </ac:picMkLst>
        </pc:picChg>
      </pc:sldChg>
      <pc:sldChg chg="addSp delSp modSp mod modNotesTx">
        <pc:chgData name="Ellen Pollard (she/her)" userId="1bb0be40-2395-4b16-8b02-ec28fb870a9e" providerId="ADAL" clId="{A35032E0-AD81-40D4-89B3-256C6A315E55}" dt="2023-11-09T13:31:31.906" v="6249" actId="478"/>
        <pc:sldMkLst>
          <pc:docMk/>
          <pc:sldMk cId="1143908332" sldId="521"/>
        </pc:sldMkLst>
        <pc:spChg chg="add del mod">
          <ac:chgData name="Ellen Pollard (she/her)" userId="1bb0be40-2395-4b16-8b02-ec28fb870a9e" providerId="ADAL" clId="{A35032E0-AD81-40D4-89B3-256C6A315E55}" dt="2023-09-27T11:10:01.627" v="111"/>
          <ac:spMkLst>
            <pc:docMk/>
            <pc:sldMk cId="1143908332" sldId="521"/>
            <ac:spMk id="2" creationId="{86BC7E0E-C3A2-CC83-B1BD-DF2740CEED75}"/>
          </ac:spMkLst>
        </pc:spChg>
        <pc:spChg chg="mod ord">
          <ac:chgData name="Ellen Pollard (she/her)" userId="1bb0be40-2395-4b16-8b02-ec28fb870a9e" providerId="ADAL" clId="{A35032E0-AD81-40D4-89B3-256C6A315E55}" dt="2023-11-02T13:52:24.103" v="4251" actId="166"/>
          <ac:spMkLst>
            <pc:docMk/>
            <pc:sldMk cId="1143908332" sldId="521"/>
            <ac:spMk id="4" creationId="{36E52E72-D26E-8763-3C3C-4AF11ADACD89}"/>
          </ac:spMkLst>
        </pc:spChg>
        <pc:spChg chg="mod">
          <ac:chgData name="Ellen Pollard (she/her)" userId="1bb0be40-2395-4b16-8b02-ec28fb870a9e" providerId="ADAL" clId="{A35032E0-AD81-40D4-89B3-256C6A315E55}" dt="2023-10-17T16:43:16.882" v="910" actId="1038"/>
          <ac:spMkLst>
            <pc:docMk/>
            <pc:sldMk cId="1143908332" sldId="521"/>
            <ac:spMk id="7" creationId="{B6FF097C-E59C-F79B-7F7E-1577208F7CA2}"/>
          </ac:spMkLst>
        </pc:spChg>
        <pc:spChg chg="mod">
          <ac:chgData name="Ellen Pollard (she/her)" userId="1bb0be40-2395-4b16-8b02-ec28fb870a9e" providerId="ADAL" clId="{A35032E0-AD81-40D4-89B3-256C6A315E55}" dt="2023-10-17T16:45:15.914" v="1119" actId="20577"/>
          <ac:spMkLst>
            <pc:docMk/>
            <pc:sldMk cId="1143908332" sldId="521"/>
            <ac:spMk id="10" creationId="{A71BBD86-6CAB-D2E9-F0D6-7F9D01ED4106}"/>
          </ac:spMkLst>
        </pc:spChg>
        <pc:spChg chg="mod">
          <ac:chgData name="Ellen Pollard (she/her)" userId="1bb0be40-2395-4b16-8b02-ec28fb870a9e" providerId="ADAL" clId="{A35032E0-AD81-40D4-89B3-256C6A315E55}" dt="2023-10-17T16:43:55.345" v="932" actId="20577"/>
          <ac:spMkLst>
            <pc:docMk/>
            <pc:sldMk cId="1143908332" sldId="521"/>
            <ac:spMk id="12" creationId="{EB262A89-EFE6-8F35-63BB-0F6B55134DCF}"/>
          </ac:spMkLst>
        </pc:spChg>
        <pc:spChg chg="mod">
          <ac:chgData name="Ellen Pollard (she/her)" userId="1bb0be40-2395-4b16-8b02-ec28fb870a9e" providerId="ADAL" clId="{A35032E0-AD81-40D4-89B3-256C6A315E55}" dt="2023-10-18T07:54:39.335" v="3002"/>
          <ac:spMkLst>
            <pc:docMk/>
            <pc:sldMk cId="1143908332" sldId="521"/>
            <ac:spMk id="14" creationId="{38E3525C-0809-49E4-AE9F-12F75F91FFBF}"/>
          </ac:spMkLst>
        </pc:spChg>
        <pc:spChg chg="add del mod">
          <ac:chgData name="Ellen Pollard (she/her)" userId="1bb0be40-2395-4b16-8b02-ec28fb870a9e" providerId="ADAL" clId="{A35032E0-AD81-40D4-89B3-256C6A315E55}" dt="2023-09-27T11:09:40.906" v="90"/>
          <ac:spMkLst>
            <pc:docMk/>
            <pc:sldMk cId="1143908332" sldId="521"/>
            <ac:spMk id="15" creationId="{DF1E5E0B-2ACC-C4D5-EA42-3EE2D246AD07}"/>
          </ac:spMkLst>
        </pc:spChg>
        <pc:spChg chg="mod">
          <ac:chgData name="Ellen Pollard (she/her)" userId="1bb0be40-2395-4b16-8b02-ec28fb870a9e" providerId="ADAL" clId="{A35032E0-AD81-40D4-89B3-256C6A315E55}" dt="2023-10-17T16:43:59.160" v="937" actId="20577"/>
          <ac:spMkLst>
            <pc:docMk/>
            <pc:sldMk cId="1143908332" sldId="521"/>
            <ac:spMk id="16" creationId="{44C30D38-67A5-1FA9-01CB-C485E38E2A02}"/>
          </ac:spMkLst>
        </pc:spChg>
        <pc:spChg chg="add del mod">
          <ac:chgData name="Ellen Pollard (she/her)" userId="1bb0be40-2395-4b16-8b02-ec28fb870a9e" providerId="ADAL" clId="{A35032E0-AD81-40D4-89B3-256C6A315E55}" dt="2023-10-17T17:11:23.391" v="1476" actId="478"/>
          <ac:spMkLst>
            <pc:docMk/>
            <pc:sldMk cId="1143908332" sldId="521"/>
            <ac:spMk id="17" creationId="{CE7BC5F9-023B-6E29-3CCD-60801F18D92E}"/>
          </ac:spMkLst>
        </pc:spChg>
        <pc:spChg chg="mod">
          <ac:chgData name="Ellen Pollard (she/her)" userId="1bb0be40-2395-4b16-8b02-ec28fb870a9e" providerId="ADAL" clId="{A35032E0-AD81-40D4-89B3-256C6A315E55}" dt="2023-10-17T16:43:11.897" v="906" actId="1037"/>
          <ac:spMkLst>
            <pc:docMk/>
            <pc:sldMk cId="1143908332" sldId="521"/>
            <ac:spMk id="18" creationId="{ACEE0503-4645-1E67-81E2-6970C15F8B68}"/>
          </ac:spMkLst>
        </pc:spChg>
        <pc:spChg chg="mod">
          <ac:chgData name="Ellen Pollard (she/her)" userId="1bb0be40-2395-4b16-8b02-ec28fb870a9e" providerId="ADAL" clId="{A35032E0-AD81-40D4-89B3-256C6A315E55}" dt="2023-10-17T16:44:02.732" v="941" actId="20577"/>
          <ac:spMkLst>
            <pc:docMk/>
            <pc:sldMk cId="1143908332" sldId="521"/>
            <ac:spMk id="19" creationId="{64AEBD0E-F303-4BD6-2E3E-101B49470083}"/>
          </ac:spMkLst>
        </pc:spChg>
        <pc:spChg chg="add del mod">
          <ac:chgData name="Ellen Pollard (she/her)" userId="1bb0be40-2395-4b16-8b02-ec28fb870a9e" providerId="ADAL" clId="{A35032E0-AD81-40D4-89B3-256C6A315E55}" dt="2023-11-09T13:31:31.906" v="6249" actId="478"/>
          <ac:spMkLst>
            <pc:docMk/>
            <pc:sldMk cId="1143908332" sldId="521"/>
            <ac:spMk id="20" creationId="{899238BA-CAE7-1457-C38C-276190842638}"/>
          </ac:spMkLst>
        </pc:spChg>
        <pc:spChg chg="mod">
          <ac:chgData name="Ellen Pollard (she/her)" userId="1bb0be40-2395-4b16-8b02-ec28fb870a9e" providerId="ADAL" clId="{A35032E0-AD81-40D4-89B3-256C6A315E55}" dt="2023-10-17T16:43:07.485" v="897" actId="20577"/>
          <ac:spMkLst>
            <pc:docMk/>
            <pc:sldMk cId="1143908332" sldId="521"/>
            <ac:spMk id="21" creationId="{9D55A26B-6DDD-5EC9-F354-9CC2DE8D5A1F}"/>
          </ac:spMkLst>
        </pc:spChg>
        <pc:picChg chg="del">
          <ac:chgData name="Ellen Pollard (she/her)" userId="1bb0be40-2395-4b16-8b02-ec28fb870a9e" providerId="ADAL" clId="{A35032E0-AD81-40D4-89B3-256C6A315E55}" dt="2023-10-17T16:42:13.924" v="836" actId="478"/>
          <ac:picMkLst>
            <pc:docMk/>
            <pc:sldMk cId="1143908332" sldId="521"/>
            <ac:picMk id="9" creationId="{EEA4F809-F722-D129-4B07-028F5D521CFC}"/>
          </ac:picMkLst>
        </pc:picChg>
        <pc:picChg chg="add mod ord">
          <ac:chgData name="Ellen Pollard (she/her)" userId="1bb0be40-2395-4b16-8b02-ec28fb870a9e" providerId="ADAL" clId="{A35032E0-AD81-40D4-89B3-256C6A315E55}" dt="2023-11-02T13:52:38.782" v="4253" actId="962"/>
          <ac:picMkLst>
            <pc:docMk/>
            <pc:sldMk cId="1143908332" sldId="521"/>
            <ac:picMk id="15" creationId="{5F7095DC-BA59-8E7C-F25B-4AA5789AE367}"/>
          </ac:picMkLst>
        </pc:picChg>
      </pc:sldChg>
      <pc:sldChg chg="addSp delSp modSp mod">
        <pc:chgData name="Ellen Pollard (she/her)" userId="1bb0be40-2395-4b16-8b02-ec28fb870a9e" providerId="ADAL" clId="{A35032E0-AD81-40D4-89B3-256C6A315E55}" dt="2023-11-09T13:31:37.083" v="6251" actId="478"/>
        <pc:sldMkLst>
          <pc:docMk/>
          <pc:sldMk cId="66925151" sldId="522"/>
        </pc:sldMkLst>
        <pc:spChg chg="add del mod">
          <ac:chgData name="Ellen Pollard (she/her)" userId="1bb0be40-2395-4b16-8b02-ec28fb870a9e" providerId="ADAL" clId="{A35032E0-AD81-40D4-89B3-256C6A315E55}" dt="2023-09-27T11:10:01.309" v="110"/>
          <ac:spMkLst>
            <pc:docMk/>
            <pc:sldMk cId="66925151" sldId="522"/>
            <ac:spMk id="2" creationId="{61F2A6BC-24B8-6159-3608-61AA96892D75}"/>
          </ac:spMkLst>
        </pc:spChg>
        <pc:spChg chg="add mod">
          <ac:chgData name="Ellen Pollard (she/her)" userId="1bb0be40-2395-4b16-8b02-ec28fb870a9e" providerId="ADAL" clId="{A35032E0-AD81-40D4-89B3-256C6A315E55}" dt="2023-10-18T07:55:13.517" v="3030" actId="207"/>
          <ac:spMkLst>
            <pc:docMk/>
            <pc:sldMk cId="66925151" sldId="522"/>
            <ac:spMk id="4" creationId="{B6EB32B8-DE9C-5924-A321-9162B5223B43}"/>
          </ac:spMkLst>
        </pc:spChg>
        <pc:spChg chg="mod">
          <ac:chgData name="Ellen Pollard (she/her)" userId="1bb0be40-2395-4b16-8b02-ec28fb870a9e" providerId="ADAL" clId="{A35032E0-AD81-40D4-89B3-256C6A315E55}" dt="2023-10-17T17:11:02.820" v="1459" actId="1076"/>
          <ac:spMkLst>
            <pc:docMk/>
            <pc:sldMk cId="66925151" sldId="522"/>
            <ac:spMk id="5" creationId="{667A1366-63A2-CE42-F01E-B05745A9DA21}"/>
          </ac:spMkLst>
        </pc:spChg>
        <pc:spChg chg="del">
          <ac:chgData name="Ellen Pollard (she/her)" userId="1bb0be40-2395-4b16-8b02-ec28fb870a9e" providerId="ADAL" clId="{A35032E0-AD81-40D4-89B3-256C6A315E55}" dt="2023-11-09T13:31:37.083" v="6251" actId="478"/>
          <ac:spMkLst>
            <pc:docMk/>
            <pc:sldMk cId="66925151" sldId="522"/>
            <ac:spMk id="7" creationId="{FD5A9F08-040E-7D59-E233-B03704030D33}"/>
          </ac:spMkLst>
        </pc:spChg>
        <pc:spChg chg="mod">
          <ac:chgData name="Ellen Pollard (she/her)" userId="1bb0be40-2395-4b16-8b02-ec28fb870a9e" providerId="ADAL" clId="{A35032E0-AD81-40D4-89B3-256C6A315E55}" dt="2023-10-17T17:10:57.591" v="1457" actId="20577"/>
          <ac:spMkLst>
            <pc:docMk/>
            <pc:sldMk cId="66925151" sldId="522"/>
            <ac:spMk id="10" creationId="{A71BBD86-6CAB-D2E9-F0D6-7F9D01ED4106}"/>
          </ac:spMkLst>
        </pc:spChg>
        <pc:spChg chg="mod">
          <ac:chgData name="Ellen Pollard (she/her)" userId="1bb0be40-2395-4b16-8b02-ec28fb870a9e" providerId="ADAL" clId="{A35032E0-AD81-40D4-89B3-256C6A315E55}" dt="2023-10-18T07:54:33.049" v="3001"/>
          <ac:spMkLst>
            <pc:docMk/>
            <pc:sldMk cId="66925151" sldId="522"/>
            <ac:spMk id="12" creationId="{4CA08AED-CBE6-962C-4AC5-7AB4A51CF7E1}"/>
          </ac:spMkLst>
        </pc:spChg>
        <pc:graphicFrameChg chg="del">
          <ac:chgData name="Ellen Pollard (she/her)" userId="1bb0be40-2395-4b16-8b02-ec28fb870a9e" providerId="ADAL" clId="{A35032E0-AD81-40D4-89B3-256C6A315E55}" dt="2023-10-17T17:08:35.605" v="1134" actId="478"/>
          <ac:graphicFrameMkLst>
            <pc:docMk/>
            <pc:sldMk cId="66925151" sldId="522"/>
            <ac:graphicFrameMk id="7" creationId="{61BA3F38-3773-7FC9-6315-5EBB44E17181}"/>
          </ac:graphicFrameMkLst>
        </pc:graphicFrameChg>
        <pc:graphicFrameChg chg="add del mod">
          <ac:chgData name="Ellen Pollard (she/her)" userId="1bb0be40-2395-4b16-8b02-ec28fb870a9e" providerId="ADAL" clId="{A35032E0-AD81-40D4-89B3-256C6A315E55}" dt="2023-10-17T17:08:42.686" v="1136"/>
          <ac:graphicFrameMkLst>
            <pc:docMk/>
            <pc:sldMk cId="66925151" sldId="522"/>
            <ac:graphicFrameMk id="8" creationId="{664D6577-CA45-E3F4-FC3A-C2E82381C7DD}"/>
          </ac:graphicFrameMkLst>
        </pc:graphicFrameChg>
        <pc:graphicFrameChg chg="add mod modGraphic">
          <ac:chgData name="Ellen Pollard (she/her)" userId="1bb0be40-2395-4b16-8b02-ec28fb870a9e" providerId="ADAL" clId="{A35032E0-AD81-40D4-89B3-256C6A315E55}" dt="2023-10-18T07:36:25.590" v="2088" actId="207"/>
          <ac:graphicFrameMkLst>
            <pc:docMk/>
            <pc:sldMk cId="66925151" sldId="522"/>
            <ac:graphicFrameMk id="14" creationId="{BDD6F8BB-6FED-F723-87A4-A3842F5FDBF5}"/>
          </ac:graphicFrameMkLst>
        </pc:graphicFrameChg>
        <pc:picChg chg="add mod">
          <ac:chgData name="Ellen Pollard (she/her)" userId="1bb0be40-2395-4b16-8b02-ec28fb870a9e" providerId="ADAL" clId="{A35032E0-AD81-40D4-89B3-256C6A315E55}" dt="2023-11-02T13:53:31.443" v="4355" actId="962"/>
          <ac:picMkLst>
            <pc:docMk/>
            <pc:sldMk cId="66925151" sldId="522"/>
            <ac:picMk id="6" creationId="{E12380B4-2AD2-0F79-ACD6-F50A7560FE5B}"/>
          </ac:picMkLst>
        </pc:picChg>
        <pc:picChg chg="del">
          <ac:chgData name="Ellen Pollard (she/her)" userId="1bb0be40-2395-4b16-8b02-ec28fb870a9e" providerId="ADAL" clId="{A35032E0-AD81-40D4-89B3-256C6A315E55}" dt="2023-10-17T17:08:17.139" v="1129" actId="478"/>
          <ac:picMkLst>
            <pc:docMk/>
            <pc:sldMk cId="66925151" sldId="522"/>
            <ac:picMk id="9" creationId="{A16328B7-A739-1B12-9AAD-8BA8E59DAA75}"/>
          </ac:picMkLst>
        </pc:picChg>
      </pc:sldChg>
      <pc:sldChg chg="addSp delSp modSp mod">
        <pc:chgData name="Ellen Pollard (she/her)" userId="1bb0be40-2395-4b16-8b02-ec28fb870a9e" providerId="ADAL" clId="{A35032E0-AD81-40D4-89B3-256C6A315E55}" dt="2023-11-09T13:31:40.893" v="6253" actId="478"/>
        <pc:sldMkLst>
          <pc:docMk/>
          <pc:sldMk cId="4015792670" sldId="523"/>
        </pc:sldMkLst>
        <pc:spChg chg="add del mod">
          <ac:chgData name="Ellen Pollard (she/her)" userId="1bb0be40-2395-4b16-8b02-ec28fb870a9e" providerId="ADAL" clId="{A35032E0-AD81-40D4-89B3-256C6A315E55}" dt="2023-09-27T11:10:00.693" v="108"/>
          <ac:spMkLst>
            <pc:docMk/>
            <pc:sldMk cId="4015792670" sldId="523"/>
            <ac:spMk id="2" creationId="{5338A450-5535-0FFE-B85D-9578B7C81A6F}"/>
          </ac:spMkLst>
        </pc:spChg>
        <pc:spChg chg="del">
          <ac:chgData name="Ellen Pollard (she/her)" userId="1bb0be40-2395-4b16-8b02-ec28fb870a9e" providerId="ADAL" clId="{A35032E0-AD81-40D4-89B3-256C6A315E55}" dt="2023-11-09T13:31:40.893" v="6253" actId="478"/>
          <ac:spMkLst>
            <pc:docMk/>
            <pc:sldMk cId="4015792670" sldId="523"/>
            <ac:spMk id="5" creationId="{01D27B30-301E-1A81-DC29-F6BF1FF3C719}"/>
          </ac:spMkLst>
        </pc:spChg>
        <pc:spChg chg="add mod">
          <ac:chgData name="Ellen Pollard (she/her)" userId="1bb0be40-2395-4b16-8b02-ec28fb870a9e" providerId="ADAL" clId="{A35032E0-AD81-40D4-89B3-256C6A315E55}" dt="2023-10-18T07:37:59.677" v="2127" actId="20577"/>
          <ac:spMkLst>
            <pc:docMk/>
            <pc:sldMk cId="4015792670" sldId="523"/>
            <ac:spMk id="6" creationId="{B04A8F6A-52FB-4A9D-E4FD-A97A3FB09CC2}"/>
          </ac:spMkLst>
        </pc:spChg>
        <pc:spChg chg="mod">
          <ac:chgData name="Ellen Pollard (she/her)" userId="1bb0be40-2395-4b16-8b02-ec28fb870a9e" providerId="ADAL" clId="{A35032E0-AD81-40D4-89B3-256C6A315E55}" dt="2023-10-18T07:39:04.580" v="2352" actId="20577"/>
          <ac:spMkLst>
            <pc:docMk/>
            <pc:sldMk cId="4015792670" sldId="523"/>
            <ac:spMk id="10" creationId="{A71BBD86-6CAB-D2E9-F0D6-7F9D01ED4106}"/>
          </ac:spMkLst>
        </pc:spChg>
        <pc:graphicFrameChg chg="modGraphic">
          <ac:chgData name="Ellen Pollard (she/her)" userId="1bb0be40-2395-4b16-8b02-ec28fb870a9e" providerId="ADAL" clId="{A35032E0-AD81-40D4-89B3-256C6A315E55}" dt="2023-10-18T07:36:08.829" v="2086" actId="207"/>
          <ac:graphicFrameMkLst>
            <pc:docMk/>
            <pc:sldMk cId="4015792670" sldId="523"/>
            <ac:graphicFrameMk id="4" creationId="{55E424BA-6433-7080-750C-7A0D66632A17}"/>
          </ac:graphicFrameMkLst>
        </pc:graphicFrameChg>
        <pc:picChg chg="del">
          <ac:chgData name="Ellen Pollard (she/her)" userId="1bb0be40-2395-4b16-8b02-ec28fb870a9e" providerId="ADAL" clId="{A35032E0-AD81-40D4-89B3-256C6A315E55}" dt="2023-10-18T07:35:06.392" v="2065" actId="478"/>
          <ac:picMkLst>
            <pc:docMk/>
            <pc:sldMk cId="4015792670" sldId="523"/>
            <ac:picMk id="5" creationId="{D26E5F04-FD81-39CA-DE01-E0E8A9250293}"/>
          </ac:picMkLst>
        </pc:picChg>
        <pc:picChg chg="add mod modCrop">
          <ac:chgData name="Ellen Pollard (she/her)" userId="1bb0be40-2395-4b16-8b02-ec28fb870a9e" providerId="ADAL" clId="{A35032E0-AD81-40D4-89B3-256C6A315E55}" dt="2023-10-18T07:36:44.761" v="2091" actId="1076"/>
          <ac:picMkLst>
            <pc:docMk/>
            <pc:sldMk cId="4015792670" sldId="523"/>
            <ac:picMk id="7" creationId="{13F37AEF-D49B-2374-A939-C324EFB658E0}"/>
          </ac:picMkLst>
        </pc:picChg>
      </pc:sldChg>
      <pc:sldChg chg="addSp delSp modSp mod modNotesTx">
        <pc:chgData name="Ellen Pollard (she/her)" userId="1bb0be40-2395-4b16-8b02-ec28fb870a9e" providerId="ADAL" clId="{A35032E0-AD81-40D4-89B3-256C6A315E55}" dt="2023-11-09T13:31:46.619" v="6254" actId="478"/>
        <pc:sldMkLst>
          <pc:docMk/>
          <pc:sldMk cId="1270727921" sldId="524"/>
        </pc:sldMkLst>
        <pc:spChg chg="add del mod">
          <ac:chgData name="Ellen Pollard (she/her)" userId="1bb0be40-2395-4b16-8b02-ec28fb870a9e" providerId="ADAL" clId="{A35032E0-AD81-40D4-89B3-256C6A315E55}" dt="2023-09-27T11:10:00.423" v="107"/>
          <ac:spMkLst>
            <pc:docMk/>
            <pc:sldMk cId="1270727921" sldId="524"/>
            <ac:spMk id="2" creationId="{E8151B72-2147-A213-F769-B44F6CB15BA3}"/>
          </ac:spMkLst>
        </pc:spChg>
        <pc:spChg chg="del">
          <ac:chgData name="Ellen Pollard (she/her)" userId="1bb0be40-2395-4b16-8b02-ec28fb870a9e" providerId="ADAL" clId="{A35032E0-AD81-40D4-89B3-256C6A315E55}" dt="2023-11-09T13:31:46.619" v="6254" actId="478"/>
          <ac:spMkLst>
            <pc:docMk/>
            <pc:sldMk cId="1270727921" sldId="524"/>
            <ac:spMk id="4" creationId="{F6F72DFA-94D9-FAE2-6C52-77D7CE1409AD}"/>
          </ac:spMkLst>
        </pc:spChg>
        <pc:spChg chg="add mod">
          <ac:chgData name="Ellen Pollard (she/her)" userId="1bb0be40-2395-4b16-8b02-ec28fb870a9e" providerId="ADAL" clId="{A35032E0-AD81-40D4-89B3-256C6A315E55}" dt="2023-10-18T07:51:40.549" v="2965" actId="207"/>
          <ac:spMkLst>
            <pc:docMk/>
            <pc:sldMk cId="1270727921" sldId="524"/>
            <ac:spMk id="5" creationId="{00385AA5-5935-87F6-CF68-ADAE9C7B3FDA}"/>
          </ac:spMkLst>
        </pc:spChg>
        <pc:spChg chg="mod">
          <ac:chgData name="Ellen Pollard (she/her)" userId="1bb0be40-2395-4b16-8b02-ec28fb870a9e" providerId="ADAL" clId="{A35032E0-AD81-40D4-89B3-256C6A315E55}" dt="2023-10-18T07:41:13.933" v="2460" actId="20577"/>
          <ac:spMkLst>
            <pc:docMk/>
            <pc:sldMk cId="1270727921" sldId="524"/>
            <ac:spMk id="10" creationId="{A71BBD86-6CAB-D2E9-F0D6-7F9D01ED4106}"/>
          </ac:spMkLst>
        </pc:spChg>
        <pc:spChg chg="mod">
          <ac:chgData name="Ellen Pollard (she/her)" userId="1bb0be40-2395-4b16-8b02-ec28fb870a9e" providerId="ADAL" clId="{A35032E0-AD81-40D4-89B3-256C6A315E55}" dt="2023-10-18T07:51:36.297" v="2957" actId="13926"/>
          <ac:spMkLst>
            <pc:docMk/>
            <pc:sldMk cId="1270727921" sldId="524"/>
            <ac:spMk id="14" creationId="{38E3525C-0809-49E4-AE9F-12F75F91FFBF}"/>
          </ac:spMkLst>
        </pc:spChg>
        <pc:graphicFrameChg chg="del modGraphic">
          <ac:chgData name="Ellen Pollard (she/her)" userId="1bb0be40-2395-4b16-8b02-ec28fb870a9e" providerId="ADAL" clId="{A35032E0-AD81-40D4-89B3-256C6A315E55}" dt="2023-10-18T07:37:27.251" v="2106" actId="478"/>
          <ac:graphicFrameMkLst>
            <pc:docMk/>
            <pc:sldMk cId="1270727921" sldId="524"/>
            <ac:graphicFrameMk id="4" creationId="{AB18D969-B2EB-67A0-4E0C-F8B13C34F7B0}"/>
          </ac:graphicFrameMkLst>
        </pc:graphicFrameChg>
        <pc:graphicFrameChg chg="add mod modGraphic">
          <ac:chgData name="Ellen Pollard (she/her)" userId="1bb0be40-2395-4b16-8b02-ec28fb870a9e" providerId="ADAL" clId="{A35032E0-AD81-40D4-89B3-256C6A315E55}" dt="2023-10-18T07:37:47.367" v="2116" actId="207"/>
          <ac:graphicFrameMkLst>
            <pc:docMk/>
            <pc:sldMk cId="1270727921" sldId="524"/>
            <ac:graphicFrameMk id="8" creationId="{6DA3ACE8-2E9E-E2C0-8731-2297B2438CD5}"/>
          </ac:graphicFrameMkLst>
        </pc:graphicFrameChg>
        <pc:picChg chg="del">
          <ac:chgData name="Ellen Pollard (she/her)" userId="1bb0be40-2395-4b16-8b02-ec28fb870a9e" providerId="ADAL" clId="{A35032E0-AD81-40D4-89B3-256C6A315E55}" dt="2023-10-18T07:36:53.794" v="2092" actId="478"/>
          <ac:picMkLst>
            <pc:docMk/>
            <pc:sldMk cId="1270727921" sldId="524"/>
            <ac:picMk id="6" creationId="{FFAFCE3C-BF3E-481F-3846-3ACD25F9CED4}"/>
          </ac:picMkLst>
        </pc:picChg>
        <pc:picChg chg="add mod">
          <ac:chgData name="Ellen Pollard (she/her)" userId="1bb0be40-2395-4b16-8b02-ec28fb870a9e" providerId="ADAL" clId="{A35032E0-AD81-40D4-89B3-256C6A315E55}" dt="2023-10-18T07:41:20.327" v="2461" actId="1076"/>
          <ac:picMkLst>
            <pc:docMk/>
            <pc:sldMk cId="1270727921" sldId="524"/>
            <ac:picMk id="7" creationId="{19E6301E-C101-BE4B-D1D4-4DD3A8B64DF1}"/>
          </ac:picMkLst>
        </pc:picChg>
      </pc:sldChg>
      <pc:sldChg chg="addSp delSp modSp mod">
        <pc:chgData name="Ellen Pollard (she/her)" userId="1bb0be40-2395-4b16-8b02-ec28fb870a9e" providerId="ADAL" clId="{A35032E0-AD81-40D4-89B3-256C6A315E55}" dt="2023-11-09T13:32:07.127" v="6260" actId="478"/>
        <pc:sldMkLst>
          <pc:docMk/>
          <pc:sldMk cId="1691756057" sldId="525"/>
        </pc:sldMkLst>
        <pc:spChg chg="add del mod">
          <ac:chgData name="Ellen Pollard (she/her)" userId="1bb0be40-2395-4b16-8b02-ec28fb870a9e" providerId="ADAL" clId="{A35032E0-AD81-40D4-89B3-256C6A315E55}" dt="2023-09-27T11:09:59.408" v="103"/>
          <ac:spMkLst>
            <pc:docMk/>
            <pc:sldMk cId="1691756057" sldId="525"/>
            <ac:spMk id="2" creationId="{BF40F217-2B31-D190-73A8-4FE102434A63}"/>
          </ac:spMkLst>
        </pc:spChg>
        <pc:spChg chg="add mod">
          <ac:chgData name="Ellen Pollard (she/her)" userId="1bb0be40-2395-4b16-8b02-ec28fb870a9e" providerId="ADAL" clId="{A35032E0-AD81-40D4-89B3-256C6A315E55}" dt="2023-10-18T07:49:19.487" v="2912" actId="207"/>
          <ac:spMkLst>
            <pc:docMk/>
            <pc:sldMk cId="1691756057" sldId="525"/>
            <ac:spMk id="5" creationId="{1E46F04A-AE0D-E005-3DD7-0241EBA00B74}"/>
          </ac:spMkLst>
        </pc:spChg>
        <pc:spChg chg="del">
          <ac:chgData name="Ellen Pollard (she/her)" userId="1bb0be40-2395-4b16-8b02-ec28fb870a9e" providerId="ADAL" clId="{A35032E0-AD81-40D4-89B3-256C6A315E55}" dt="2023-11-09T13:32:07.127" v="6260" actId="478"/>
          <ac:spMkLst>
            <pc:docMk/>
            <pc:sldMk cId="1691756057" sldId="525"/>
            <ac:spMk id="6" creationId="{6222442D-79E2-FCE9-49FA-2EDC2FE72479}"/>
          </ac:spMkLst>
        </pc:spChg>
        <pc:spChg chg="mod">
          <ac:chgData name="Ellen Pollard (she/her)" userId="1bb0be40-2395-4b16-8b02-ec28fb870a9e" providerId="ADAL" clId="{A35032E0-AD81-40D4-89B3-256C6A315E55}" dt="2023-10-18T07:48:56.179" v="2896" actId="20577"/>
          <ac:spMkLst>
            <pc:docMk/>
            <pc:sldMk cId="1691756057" sldId="525"/>
            <ac:spMk id="10" creationId="{A71BBD86-6CAB-D2E9-F0D6-7F9D01ED4106}"/>
          </ac:spMkLst>
        </pc:spChg>
        <pc:graphicFrameChg chg="add mod modGraphic">
          <ac:chgData name="Ellen Pollard (she/her)" userId="1bb0be40-2395-4b16-8b02-ec28fb870a9e" providerId="ADAL" clId="{A35032E0-AD81-40D4-89B3-256C6A315E55}" dt="2023-10-18T07:47:35.530" v="2745" actId="20577"/>
          <ac:graphicFrameMkLst>
            <pc:docMk/>
            <pc:sldMk cId="1691756057" sldId="525"/>
            <ac:graphicFrameMk id="2" creationId="{D4BDD498-7714-FFA7-ADC2-70D59847FB2E}"/>
          </ac:graphicFrameMkLst>
        </pc:graphicFrameChg>
        <pc:graphicFrameChg chg="del">
          <ac:chgData name="Ellen Pollard (she/her)" userId="1bb0be40-2395-4b16-8b02-ec28fb870a9e" providerId="ADAL" clId="{A35032E0-AD81-40D4-89B3-256C6A315E55}" dt="2023-10-18T07:47:22.066" v="2737" actId="478"/>
          <ac:graphicFrameMkLst>
            <pc:docMk/>
            <pc:sldMk cId="1691756057" sldId="525"/>
            <ac:graphicFrameMk id="4" creationId="{A902B32D-969F-998F-AC63-DD272C3BCD8A}"/>
          </ac:graphicFrameMkLst>
        </pc:graphicFrameChg>
        <pc:picChg chg="del">
          <ac:chgData name="Ellen Pollard (she/her)" userId="1bb0be40-2395-4b16-8b02-ec28fb870a9e" providerId="ADAL" clId="{A35032E0-AD81-40D4-89B3-256C6A315E55}" dt="2023-10-18T07:47:37.565" v="2746" actId="478"/>
          <ac:picMkLst>
            <pc:docMk/>
            <pc:sldMk cId="1691756057" sldId="525"/>
            <ac:picMk id="6" creationId="{C8BD7717-2EC8-2879-39AD-F1BF9DAACEBB}"/>
          </ac:picMkLst>
        </pc:picChg>
        <pc:picChg chg="add mod">
          <ac:chgData name="Ellen Pollard (she/her)" userId="1bb0be40-2395-4b16-8b02-ec28fb870a9e" providerId="ADAL" clId="{A35032E0-AD81-40D4-89B3-256C6A315E55}" dt="2023-10-18T07:49:03.842" v="2898" actId="1076"/>
          <ac:picMkLst>
            <pc:docMk/>
            <pc:sldMk cId="1691756057" sldId="525"/>
            <ac:picMk id="8" creationId="{65C9C5BB-C810-DD21-6510-69ADEC798E52}"/>
          </ac:picMkLst>
        </pc:picChg>
      </pc:sldChg>
      <pc:sldChg chg="addSp delSp modSp mod">
        <pc:chgData name="Ellen Pollard (she/her)" userId="1bb0be40-2395-4b16-8b02-ec28fb870a9e" providerId="ADAL" clId="{A35032E0-AD81-40D4-89B3-256C6A315E55}" dt="2023-11-09T13:31:54.183" v="6257" actId="478"/>
        <pc:sldMkLst>
          <pc:docMk/>
          <pc:sldMk cId="4172827100" sldId="526"/>
        </pc:sldMkLst>
        <pc:spChg chg="add del mod">
          <ac:chgData name="Ellen Pollard (she/her)" userId="1bb0be40-2395-4b16-8b02-ec28fb870a9e" providerId="ADAL" clId="{A35032E0-AD81-40D4-89B3-256C6A315E55}" dt="2023-09-27T11:10:00.198" v="106"/>
          <ac:spMkLst>
            <pc:docMk/>
            <pc:sldMk cId="4172827100" sldId="526"/>
            <ac:spMk id="2" creationId="{BCEAC47C-F6F3-8206-1FE9-46AD2AC1C152}"/>
          </ac:spMkLst>
        </pc:spChg>
        <pc:spChg chg="del">
          <ac:chgData name="Ellen Pollard (she/her)" userId="1bb0be40-2395-4b16-8b02-ec28fb870a9e" providerId="ADAL" clId="{A35032E0-AD81-40D4-89B3-256C6A315E55}" dt="2023-11-09T13:31:54.183" v="6257" actId="478"/>
          <ac:spMkLst>
            <pc:docMk/>
            <pc:sldMk cId="4172827100" sldId="526"/>
            <ac:spMk id="4" creationId="{FD39E46B-D9C9-7E3B-FCC5-6FAFEAF53768}"/>
          </ac:spMkLst>
        </pc:spChg>
        <pc:spChg chg="add mod">
          <ac:chgData name="Ellen Pollard (she/her)" userId="1bb0be40-2395-4b16-8b02-ec28fb870a9e" providerId="ADAL" clId="{A35032E0-AD81-40D4-89B3-256C6A315E55}" dt="2023-10-18T07:42:42.539" v="2500" actId="1076"/>
          <ac:spMkLst>
            <pc:docMk/>
            <pc:sldMk cId="4172827100" sldId="526"/>
            <ac:spMk id="5" creationId="{C147C88B-F5B2-D424-B115-92EF4F4F84A6}"/>
          </ac:spMkLst>
        </pc:spChg>
        <pc:spChg chg="mod">
          <ac:chgData name="Ellen Pollard (she/her)" userId="1bb0be40-2395-4b16-8b02-ec28fb870a9e" providerId="ADAL" clId="{A35032E0-AD81-40D4-89B3-256C6A315E55}" dt="2023-10-18T07:43:09.113" v="2514" actId="20577"/>
          <ac:spMkLst>
            <pc:docMk/>
            <pc:sldMk cId="4172827100" sldId="526"/>
            <ac:spMk id="10" creationId="{A71BBD86-6CAB-D2E9-F0D6-7F9D01ED4106}"/>
          </ac:spMkLst>
        </pc:spChg>
        <pc:spChg chg="add del">
          <ac:chgData name="Ellen Pollard (she/her)" userId="1bb0be40-2395-4b16-8b02-ec28fb870a9e" providerId="ADAL" clId="{A35032E0-AD81-40D4-89B3-256C6A315E55}" dt="2023-11-09T13:31:50.787" v="6256" actId="478"/>
          <ac:spMkLst>
            <pc:docMk/>
            <pc:sldMk cId="4172827100" sldId="526"/>
            <ac:spMk id="11" creationId="{157CCD7B-B316-4CD1-AE3D-6418E8B5F75B}"/>
          </ac:spMkLst>
        </pc:spChg>
        <pc:graphicFrameChg chg="del">
          <ac:chgData name="Ellen Pollard (she/her)" userId="1bb0be40-2395-4b16-8b02-ec28fb870a9e" providerId="ADAL" clId="{A35032E0-AD81-40D4-89B3-256C6A315E55}" dt="2023-10-18T07:42:05.702" v="2471" actId="478"/>
          <ac:graphicFrameMkLst>
            <pc:docMk/>
            <pc:sldMk cId="4172827100" sldId="526"/>
            <ac:graphicFrameMk id="4" creationId="{C84029FA-655C-5C34-1B32-EEE8216FBE39}"/>
          </ac:graphicFrameMkLst>
        </pc:graphicFrameChg>
        <pc:graphicFrameChg chg="add mod modGraphic">
          <ac:chgData name="Ellen Pollard (she/her)" userId="1bb0be40-2395-4b16-8b02-ec28fb870a9e" providerId="ADAL" clId="{A35032E0-AD81-40D4-89B3-256C6A315E55}" dt="2023-10-18T07:42:25.478" v="2484" actId="1076"/>
          <ac:graphicFrameMkLst>
            <pc:docMk/>
            <pc:sldMk cId="4172827100" sldId="526"/>
            <ac:graphicFrameMk id="8" creationId="{B98D0308-4F18-05FA-29BC-0F89AFFF4AD9}"/>
          </ac:graphicFrameMkLst>
        </pc:graphicFrameChg>
        <pc:picChg chg="add mod modCrop">
          <ac:chgData name="Ellen Pollard (she/her)" userId="1bb0be40-2395-4b16-8b02-ec28fb870a9e" providerId="ADAL" clId="{A35032E0-AD81-40D4-89B3-256C6A315E55}" dt="2023-10-18T07:42:26.987" v="2485" actId="1076"/>
          <ac:picMkLst>
            <pc:docMk/>
            <pc:sldMk cId="4172827100" sldId="526"/>
            <ac:picMk id="6" creationId="{382E02F9-6F4D-3DCB-97A5-BEFC7A7272BB}"/>
          </ac:picMkLst>
        </pc:picChg>
        <pc:picChg chg="del">
          <ac:chgData name="Ellen Pollard (she/her)" userId="1bb0be40-2395-4b16-8b02-ec28fb870a9e" providerId="ADAL" clId="{A35032E0-AD81-40D4-89B3-256C6A315E55}" dt="2023-10-18T07:41:34.058" v="2462" actId="478"/>
          <ac:picMkLst>
            <pc:docMk/>
            <pc:sldMk cId="4172827100" sldId="526"/>
            <ac:picMk id="7" creationId="{0CD37A41-38AB-B460-8732-B3F86941F658}"/>
          </ac:picMkLst>
        </pc:picChg>
      </pc:sldChg>
      <pc:sldChg chg="addSp delSp modSp mod">
        <pc:chgData name="Ellen Pollard (she/her)" userId="1bb0be40-2395-4b16-8b02-ec28fb870a9e" providerId="ADAL" clId="{A35032E0-AD81-40D4-89B3-256C6A315E55}" dt="2023-11-09T13:32:03.104" v="6259" actId="478"/>
        <pc:sldMkLst>
          <pc:docMk/>
          <pc:sldMk cId="2246510674" sldId="527"/>
        </pc:sldMkLst>
        <pc:spChg chg="add del mod">
          <ac:chgData name="Ellen Pollard (she/her)" userId="1bb0be40-2395-4b16-8b02-ec28fb870a9e" providerId="ADAL" clId="{A35032E0-AD81-40D4-89B3-256C6A315E55}" dt="2023-09-27T11:09:59.620" v="104"/>
          <ac:spMkLst>
            <pc:docMk/>
            <pc:sldMk cId="2246510674" sldId="527"/>
            <ac:spMk id="2" creationId="{C4C16EA7-8DDF-DB7B-A676-BCC9DCF40D89}"/>
          </ac:spMkLst>
        </pc:spChg>
        <pc:spChg chg="del">
          <ac:chgData name="Ellen Pollard (she/her)" userId="1bb0be40-2395-4b16-8b02-ec28fb870a9e" providerId="ADAL" clId="{A35032E0-AD81-40D4-89B3-256C6A315E55}" dt="2023-11-09T13:32:03.104" v="6259" actId="478"/>
          <ac:spMkLst>
            <pc:docMk/>
            <pc:sldMk cId="2246510674" sldId="527"/>
            <ac:spMk id="4" creationId="{B1228A24-181E-9D77-0EFA-E235CF0471B5}"/>
          </ac:spMkLst>
        </pc:spChg>
        <pc:spChg chg="add mod">
          <ac:chgData name="Ellen Pollard (she/her)" userId="1bb0be40-2395-4b16-8b02-ec28fb870a9e" providerId="ADAL" clId="{A35032E0-AD81-40D4-89B3-256C6A315E55}" dt="2023-10-18T07:47:16.130" v="2736" actId="1076"/>
          <ac:spMkLst>
            <pc:docMk/>
            <pc:sldMk cId="2246510674" sldId="527"/>
            <ac:spMk id="5" creationId="{A6183C2B-C10D-F7B5-90B9-08BC3EA9BA00}"/>
          </ac:spMkLst>
        </pc:spChg>
        <pc:spChg chg="mod">
          <ac:chgData name="Ellen Pollard (she/her)" userId="1bb0be40-2395-4b16-8b02-ec28fb870a9e" providerId="ADAL" clId="{A35032E0-AD81-40D4-89B3-256C6A315E55}" dt="2023-10-18T07:47:01.823" v="2726" actId="20577"/>
          <ac:spMkLst>
            <pc:docMk/>
            <pc:sldMk cId="2246510674" sldId="527"/>
            <ac:spMk id="10" creationId="{A71BBD86-6CAB-D2E9-F0D6-7F9D01ED4106}"/>
          </ac:spMkLst>
        </pc:spChg>
        <pc:graphicFrameChg chg="del">
          <ac:chgData name="Ellen Pollard (she/her)" userId="1bb0be40-2395-4b16-8b02-ec28fb870a9e" providerId="ADAL" clId="{A35032E0-AD81-40D4-89B3-256C6A315E55}" dt="2023-10-18T07:45:35.011" v="2607" actId="478"/>
          <ac:graphicFrameMkLst>
            <pc:docMk/>
            <pc:sldMk cId="2246510674" sldId="527"/>
            <ac:graphicFrameMk id="4" creationId="{B6840FD1-DBE0-DF84-606C-961C7D281718}"/>
          </ac:graphicFrameMkLst>
        </pc:graphicFrameChg>
        <pc:graphicFrameChg chg="add mod modGraphic">
          <ac:chgData name="Ellen Pollard (she/her)" userId="1bb0be40-2395-4b16-8b02-ec28fb870a9e" providerId="ADAL" clId="{A35032E0-AD81-40D4-89B3-256C6A315E55}" dt="2023-10-18T07:45:56.816" v="2618" actId="20577"/>
          <ac:graphicFrameMkLst>
            <pc:docMk/>
            <pc:sldMk cId="2246510674" sldId="527"/>
            <ac:graphicFrameMk id="8" creationId="{F0290A4B-B6D8-C8D8-4E1D-D177613E18D5}"/>
          </ac:graphicFrameMkLst>
        </pc:graphicFrameChg>
        <pc:picChg chg="del">
          <ac:chgData name="Ellen Pollard (she/her)" userId="1bb0be40-2395-4b16-8b02-ec28fb870a9e" providerId="ADAL" clId="{A35032E0-AD81-40D4-89B3-256C6A315E55}" dt="2023-10-18T07:45:16.808" v="2601" actId="478"/>
          <ac:picMkLst>
            <pc:docMk/>
            <pc:sldMk cId="2246510674" sldId="527"/>
            <ac:picMk id="6" creationId="{EDEA2D04-B737-CD07-3047-51FEA8507785}"/>
          </ac:picMkLst>
        </pc:picChg>
        <pc:picChg chg="add mod">
          <ac:chgData name="Ellen Pollard (she/her)" userId="1bb0be40-2395-4b16-8b02-ec28fb870a9e" providerId="ADAL" clId="{A35032E0-AD81-40D4-89B3-256C6A315E55}" dt="2023-10-18T07:45:33.286" v="2606" actId="1076"/>
          <ac:picMkLst>
            <pc:docMk/>
            <pc:sldMk cId="2246510674" sldId="527"/>
            <ac:picMk id="7" creationId="{C6E4394D-2F8C-93EB-6FFA-8AA7C0AD75E0}"/>
          </ac:picMkLst>
        </pc:picChg>
      </pc:sldChg>
      <pc:sldChg chg="addSp delSp modSp mod modNotesTx">
        <pc:chgData name="Ellen Pollard (she/her)" userId="1bb0be40-2395-4b16-8b02-ec28fb870a9e" providerId="ADAL" clId="{A35032E0-AD81-40D4-89B3-256C6A315E55}" dt="2023-11-09T13:31:58.225" v="6258" actId="478"/>
        <pc:sldMkLst>
          <pc:docMk/>
          <pc:sldMk cId="1440548072" sldId="528"/>
        </pc:sldMkLst>
        <pc:spChg chg="add del mod">
          <ac:chgData name="Ellen Pollard (she/her)" userId="1bb0be40-2395-4b16-8b02-ec28fb870a9e" providerId="ADAL" clId="{A35032E0-AD81-40D4-89B3-256C6A315E55}" dt="2023-09-27T11:09:59.945" v="105"/>
          <ac:spMkLst>
            <pc:docMk/>
            <pc:sldMk cId="1440548072" sldId="528"/>
            <ac:spMk id="2" creationId="{9C0D0651-C043-68E3-7DB6-B6EC8DE89C9A}"/>
          </ac:spMkLst>
        </pc:spChg>
        <pc:spChg chg="del">
          <ac:chgData name="Ellen Pollard (she/her)" userId="1bb0be40-2395-4b16-8b02-ec28fb870a9e" providerId="ADAL" clId="{A35032E0-AD81-40D4-89B3-256C6A315E55}" dt="2023-11-09T13:31:58.225" v="6258" actId="478"/>
          <ac:spMkLst>
            <pc:docMk/>
            <pc:sldMk cId="1440548072" sldId="528"/>
            <ac:spMk id="4" creationId="{83AC027F-D4DA-1F1E-B5E0-642C2C7B53E3}"/>
          </ac:spMkLst>
        </pc:spChg>
        <pc:spChg chg="add mod">
          <ac:chgData name="Ellen Pollard (she/her)" userId="1bb0be40-2395-4b16-8b02-ec28fb870a9e" providerId="ADAL" clId="{A35032E0-AD81-40D4-89B3-256C6A315E55}" dt="2023-10-18T07:53:27.585" v="2987" actId="20577"/>
          <ac:spMkLst>
            <pc:docMk/>
            <pc:sldMk cId="1440548072" sldId="528"/>
            <ac:spMk id="5" creationId="{48BB6EFD-8625-E5B9-A686-F2427A3E7AD5}"/>
          </ac:spMkLst>
        </pc:spChg>
        <pc:spChg chg="mod">
          <ac:chgData name="Ellen Pollard (she/her)" userId="1bb0be40-2395-4b16-8b02-ec28fb870a9e" providerId="ADAL" clId="{A35032E0-AD81-40D4-89B3-256C6A315E55}" dt="2023-10-18T07:44:59.180" v="2600" actId="20577"/>
          <ac:spMkLst>
            <pc:docMk/>
            <pc:sldMk cId="1440548072" sldId="528"/>
            <ac:spMk id="10" creationId="{A71BBD86-6CAB-D2E9-F0D6-7F9D01ED4106}"/>
          </ac:spMkLst>
        </pc:spChg>
        <pc:spChg chg="mod">
          <ac:chgData name="Ellen Pollard (she/her)" userId="1bb0be40-2395-4b16-8b02-ec28fb870a9e" providerId="ADAL" clId="{A35032E0-AD81-40D4-89B3-256C6A315E55}" dt="2023-10-18T07:52:44.351" v="2971" actId="13926"/>
          <ac:spMkLst>
            <pc:docMk/>
            <pc:sldMk cId="1440548072" sldId="528"/>
            <ac:spMk id="14" creationId="{38E3525C-0809-49E4-AE9F-12F75F91FFBF}"/>
          </ac:spMkLst>
        </pc:spChg>
        <pc:graphicFrameChg chg="del">
          <ac:chgData name="Ellen Pollard (she/her)" userId="1bb0be40-2395-4b16-8b02-ec28fb870a9e" providerId="ADAL" clId="{A35032E0-AD81-40D4-89B3-256C6A315E55}" dt="2023-10-18T07:44:08.142" v="2521" actId="478"/>
          <ac:graphicFrameMkLst>
            <pc:docMk/>
            <pc:sldMk cId="1440548072" sldId="528"/>
            <ac:graphicFrameMk id="4" creationId="{88CDB542-DE84-BF17-7AE5-560209F482A9}"/>
          </ac:graphicFrameMkLst>
        </pc:graphicFrameChg>
        <pc:graphicFrameChg chg="add mod modGraphic">
          <ac:chgData name="Ellen Pollard (she/her)" userId="1bb0be40-2395-4b16-8b02-ec28fb870a9e" providerId="ADAL" clId="{A35032E0-AD81-40D4-89B3-256C6A315E55}" dt="2023-10-18T07:44:29.689" v="2564" actId="20577"/>
          <ac:graphicFrameMkLst>
            <pc:docMk/>
            <pc:sldMk cId="1440548072" sldId="528"/>
            <ac:graphicFrameMk id="8" creationId="{0CC11433-04F1-92A4-4FAB-6C6242D4A2A2}"/>
          </ac:graphicFrameMkLst>
        </pc:graphicFrameChg>
        <pc:picChg chg="del">
          <ac:chgData name="Ellen Pollard (she/her)" userId="1bb0be40-2395-4b16-8b02-ec28fb870a9e" providerId="ADAL" clId="{A35032E0-AD81-40D4-89B3-256C6A315E55}" dt="2023-10-18T07:43:41.890" v="2515" actId="478"/>
          <ac:picMkLst>
            <pc:docMk/>
            <pc:sldMk cId="1440548072" sldId="528"/>
            <ac:picMk id="6" creationId="{FDED95FD-6AB2-8D4F-DFC2-4F80D7775A4C}"/>
          </ac:picMkLst>
        </pc:picChg>
        <pc:picChg chg="add mod">
          <ac:chgData name="Ellen Pollard (she/her)" userId="1bb0be40-2395-4b16-8b02-ec28fb870a9e" providerId="ADAL" clId="{A35032E0-AD81-40D4-89B3-256C6A315E55}" dt="2023-10-18T07:44:06.243" v="2520" actId="14100"/>
          <ac:picMkLst>
            <pc:docMk/>
            <pc:sldMk cId="1440548072" sldId="528"/>
            <ac:picMk id="7" creationId="{02CE33D3-B2A9-8223-ACD8-08D5E94C6460}"/>
          </ac:picMkLst>
        </pc:picChg>
      </pc:sldChg>
      <pc:sldChg chg="addSp delSp modSp mod">
        <pc:chgData name="Ellen Pollard (she/her)" userId="1bb0be40-2395-4b16-8b02-ec28fb870a9e" providerId="ADAL" clId="{A35032E0-AD81-40D4-89B3-256C6A315E55}" dt="2023-11-09T13:31:38.930" v="6252" actId="478"/>
        <pc:sldMkLst>
          <pc:docMk/>
          <pc:sldMk cId="3419588464" sldId="529"/>
        </pc:sldMkLst>
        <pc:spChg chg="add del mod">
          <ac:chgData name="Ellen Pollard (she/her)" userId="1bb0be40-2395-4b16-8b02-ec28fb870a9e" providerId="ADAL" clId="{A35032E0-AD81-40D4-89B3-256C6A315E55}" dt="2023-09-27T11:10:01.047" v="109"/>
          <ac:spMkLst>
            <pc:docMk/>
            <pc:sldMk cId="3419588464" sldId="529"/>
            <ac:spMk id="2" creationId="{7E631B5A-7C7C-9ECE-004B-B9EB15CDE8FE}"/>
          </ac:spMkLst>
        </pc:spChg>
        <pc:spChg chg="add del mod">
          <ac:chgData name="Ellen Pollard (she/her)" userId="1bb0be40-2395-4b16-8b02-ec28fb870a9e" providerId="ADAL" clId="{A35032E0-AD81-40D4-89B3-256C6A315E55}" dt="2023-11-09T13:31:38.930" v="6252" actId="478"/>
          <ac:spMkLst>
            <pc:docMk/>
            <pc:sldMk cId="3419588464" sldId="529"/>
            <ac:spMk id="5" creationId="{880D9EB4-EFD5-BB42-BFB6-E3943F1CFBEB}"/>
          </ac:spMkLst>
        </pc:spChg>
        <pc:spChg chg="mod">
          <ac:chgData name="Ellen Pollard (she/her)" userId="1bb0be40-2395-4b16-8b02-ec28fb870a9e" providerId="ADAL" clId="{A35032E0-AD81-40D4-89B3-256C6A315E55}" dt="2023-10-18T07:21:37.609" v="1532" actId="1037"/>
          <ac:spMkLst>
            <pc:docMk/>
            <pc:sldMk cId="3419588464" sldId="529"/>
            <ac:spMk id="6" creationId="{79D739E8-A780-778C-89A2-ADB518F04BBA}"/>
          </ac:spMkLst>
        </pc:spChg>
        <pc:spChg chg="add mod">
          <ac:chgData name="Ellen Pollard (she/her)" userId="1bb0be40-2395-4b16-8b02-ec28fb870a9e" providerId="ADAL" clId="{A35032E0-AD81-40D4-89B3-256C6A315E55}" dt="2023-10-18T07:22:05.213" v="1563" actId="1035"/>
          <ac:spMkLst>
            <pc:docMk/>
            <pc:sldMk cId="3419588464" sldId="529"/>
            <ac:spMk id="8" creationId="{7515E3E9-1D73-DCF8-A124-A4EBF3422FA7}"/>
          </ac:spMkLst>
        </pc:spChg>
        <pc:spChg chg="mod">
          <ac:chgData name="Ellen Pollard (she/her)" userId="1bb0be40-2395-4b16-8b02-ec28fb870a9e" providerId="ADAL" clId="{A35032E0-AD81-40D4-89B3-256C6A315E55}" dt="2023-10-18T07:30:47.739" v="2035" actId="6549"/>
          <ac:spMkLst>
            <pc:docMk/>
            <pc:sldMk cId="3419588464" sldId="529"/>
            <ac:spMk id="10" creationId="{A71BBD86-6CAB-D2E9-F0D6-7F9D01ED4106}"/>
          </ac:spMkLst>
        </pc:spChg>
        <pc:spChg chg="add mod">
          <ac:chgData name="Ellen Pollard (she/her)" userId="1bb0be40-2395-4b16-8b02-ec28fb870a9e" providerId="ADAL" clId="{A35032E0-AD81-40D4-89B3-256C6A315E55}" dt="2023-10-18T07:22:02.060" v="1554" actId="1035"/>
          <ac:spMkLst>
            <pc:docMk/>
            <pc:sldMk cId="3419588464" sldId="529"/>
            <ac:spMk id="12" creationId="{55C7A1E4-1877-C222-7A65-A4F42E638C50}"/>
          </ac:spMkLst>
        </pc:spChg>
        <pc:spChg chg="mod">
          <ac:chgData name="Ellen Pollard (she/her)" userId="1bb0be40-2395-4b16-8b02-ec28fb870a9e" providerId="ADAL" clId="{A35032E0-AD81-40D4-89B3-256C6A315E55}" dt="2023-10-18T07:54:21.483" v="3000" actId="13926"/>
          <ac:spMkLst>
            <pc:docMk/>
            <pc:sldMk cId="3419588464" sldId="529"/>
            <ac:spMk id="14" creationId="{38E3525C-0809-49E4-AE9F-12F75F91FFBF}"/>
          </ac:spMkLst>
        </pc:spChg>
        <pc:spChg chg="add mod">
          <ac:chgData name="Ellen Pollard (she/her)" userId="1bb0be40-2395-4b16-8b02-ec28fb870a9e" providerId="ADAL" clId="{A35032E0-AD81-40D4-89B3-256C6A315E55}" dt="2023-10-18T07:21:57.474" v="1545" actId="1038"/>
          <ac:spMkLst>
            <pc:docMk/>
            <pc:sldMk cId="3419588464" sldId="529"/>
            <ac:spMk id="15" creationId="{928FEBCD-6D26-7EA6-5A6D-8C869BC9A987}"/>
          </ac:spMkLst>
        </pc:spChg>
        <pc:spChg chg="add mod">
          <ac:chgData name="Ellen Pollard (she/her)" userId="1bb0be40-2395-4b16-8b02-ec28fb870a9e" providerId="ADAL" clId="{A35032E0-AD81-40D4-89B3-256C6A315E55}" dt="2023-10-18T07:22:18.322" v="1585" actId="1035"/>
          <ac:spMkLst>
            <pc:docMk/>
            <pc:sldMk cId="3419588464" sldId="529"/>
            <ac:spMk id="16" creationId="{0362D19F-947E-A665-133F-115B9087091C}"/>
          </ac:spMkLst>
        </pc:spChg>
        <pc:spChg chg="mod">
          <ac:chgData name="Ellen Pollard (she/her)" userId="1bb0be40-2395-4b16-8b02-ec28fb870a9e" providerId="ADAL" clId="{A35032E0-AD81-40D4-89B3-256C6A315E55}" dt="2023-10-18T07:21:40.499" v="1539" actId="1035"/>
          <ac:spMkLst>
            <pc:docMk/>
            <pc:sldMk cId="3419588464" sldId="529"/>
            <ac:spMk id="17" creationId="{52B95F10-525A-FF2E-7A9F-D632A59E5DEC}"/>
          </ac:spMkLst>
        </pc:spChg>
        <pc:spChg chg="add mod">
          <ac:chgData name="Ellen Pollard (she/her)" userId="1bb0be40-2395-4b16-8b02-ec28fb870a9e" providerId="ADAL" clId="{A35032E0-AD81-40D4-89B3-256C6A315E55}" dt="2023-10-18T07:22:15.259" v="1576" actId="1035"/>
          <ac:spMkLst>
            <pc:docMk/>
            <pc:sldMk cId="3419588464" sldId="529"/>
            <ac:spMk id="18" creationId="{44228A2F-11BC-29E9-1282-6C5FF05F7CF7}"/>
          </ac:spMkLst>
        </pc:spChg>
        <pc:spChg chg="add mod">
          <ac:chgData name="Ellen Pollard (she/her)" userId="1bb0be40-2395-4b16-8b02-ec28fb870a9e" providerId="ADAL" clId="{A35032E0-AD81-40D4-89B3-256C6A315E55}" dt="2023-10-18T07:22:09.810" v="1565" actId="1076"/>
          <ac:spMkLst>
            <pc:docMk/>
            <pc:sldMk cId="3419588464" sldId="529"/>
            <ac:spMk id="19" creationId="{35F38C36-BC2D-B53D-7EBC-15DC795B58E1}"/>
          </ac:spMkLst>
        </pc:spChg>
        <pc:spChg chg="add mod">
          <ac:chgData name="Ellen Pollard (she/her)" userId="1bb0be40-2395-4b16-8b02-ec28fb870a9e" providerId="ADAL" clId="{A35032E0-AD81-40D4-89B3-256C6A315E55}" dt="2023-10-18T07:22:31.251" v="1608" actId="1035"/>
          <ac:spMkLst>
            <pc:docMk/>
            <pc:sldMk cId="3419588464" sldId="529"/>
            <ac:spMk id="20" creationId="{5626FAF6-57E6-2844-C700-005EA358520A}"/>
          </ac:spMkLst>
        </pc:spChg>
        <pc:spChg chg="add mod">
          <ac:chgData name="Ellen Pollard (she/her)" userId="1bb0be40-2395-4b16-8b02-ec28fb870a9e" providerId="ADAL" clId="{A35032E0-AD81-40D4-89B3-256C6A315E55}" dt="2023-10-18T07:22:28.553" v="1599" actId="1035"/>
          <ac:spMkLst>
            <pc:docMk/>
            <pc:sldMk cId="3419588464" sldId="529"/>
            <ac:spMk id="21" creationId="{BFA33B13-1891-16C4-37EC-84FC2477F448}"/>
          </ac:spMkLst>
        </pc:spChg>
        <pc:spChg chg="add mod">
          <ac:chgData name="Ellen Pollard (she/her)" userId="1bb0be40-2395-4b16-8b02-ec28fb870a9e" providerId="ADAL" clId="{A35032E0-AD81-40D4-89B3-256C6A315E55}" dt="2023-10-18T07:22:24.503" v="1587" actId="1076"/>
          <ac:spMkLst>
            <pc:docMk/>
            <pc:sldMk cId="3419588464" sldId="529"/>
            <ac:spMk id="22" creationId="{FFC6D657-9B0C-6B51-D6ED-B6A29FB68AE1}"/>
          </ac:spMkLst>
        </pc:spChg>
        <pc:spChg chg="add del mod">
          <ac:chgData name="Ellen Pollard (she/her)" userId="1bb0be40-2395-4b16-8b02-ec28fb870a9e" providerId="ADAL" clId="{A35032E0-AD81-40D4-89B3-256C6A315E55}" dt="2023-10-18T07:22:37.345" v="1612"/>
          <ac:spMkLst>
            <pc:docMk/>
            <pc:sldMk cId="3419588464" sldId="529"/>
            <ac:spMk id="23" creationId="{434F8E28-792F-4DFC-0385-AE778EFFDBC6}"/>
          </ac:spMkLst>
        </pc:spChg>
        <pc:spChg chg="mod">
          <ac:chgData name="Ellen Pollard (she/her)" userId="1bb0be40-2395-4b16-8b02-ec28fb870a9e" providerId="ADAL" clId="{A35032E0-AD81-40D4-89B3-256C6A315E55}" dt="2023-10-18T07:21:45.723" v="1541" actId="1037"/>
          <ac:spMkLst>
            <pc:docMk/>
            <pc:sldMk cId="3419588464" sldId="529"/>
            <ac:spMk id="24" creationId="{F2DE5605-4B7E-9B23-422D-D8DCB6EC605A}"/>
          </ac:spMkLst>
        </pc:spChg>
        <pc:spChg chg="add del mod">
          <ac:chgData name="Ellen Pollard (she/her)" userId="1bb0be40-2395-4b16-8b02-ec28fb870a9e" providerId="ADAL" clId="{A35032E0-AD81-40D4-89B3-256C6A315E55}" dt="2023-10-18T07:22:37.345" v="1612"/>
          <ac:spMkLst>
            <pc:docMk/>
            <pc:sldMk cId="3419588464" sldId="529"/>
            <ac:spMk id="25" creationId="{32DC2B48-D6B1-08B7-0888-EBA2004A88DC}"/>
          </ac:spMkLst>
        </pc:spChg>
        <pc:spChg chg="add del mod">
          <ac:chgData name="Ellen Pollard (she/her)" userId="1bb0be40-2395-4b16-8b02-ec28fb870a9e" providerId="ADAL" clId="{A35032E0-AD81-40D4-89B3-256C6A315E55}" dt="2023-10-18T07:22:37.345" v="1612"/>
          <ac:spMkLst>
            <pc:docMk/>
            <pc:sldMk cId="3419588464" sldId="529"/>
            <ac:spMk id="26" creationId="{447401CF-9876-7F59-4301-2D067D00F59B}"/>
          </ac:spMkLst>
        </pc:spChg>
        <pc:spChg chg="add mod">
          <ac:chgData name="Ellen Pollard (she/her)" userId="1bb0be40-2395-4b16-8b02-ec28fb870a9e" providerId="ADAL" clId="{A35032E0-AD81-40D4-89B3-256C6A315E55}" dt="2023-10-18T07:22:55.273" v="1637" actId="1035"/>
          <ac:spMkLst>
            <pc:docMk/>
            <pc:sldMk cId="3419588464" sldId="529"/>
            <ac:spMk id="27" creationId="{8F51B419-7866-3F0E-A002-2494A23294E0}"/>
          </ac:spMkLst>
        </pc:spChg>
        <pc:spChg chg="add mod">
          <ac:chgData name="Ellen Pollard (she/her)" userId="1bb0be40-2395-4b16-8b02-ec28fb870a9e" providerId="ADAL" clId="{A35032E0-AD81-40D4-89B3-256C6A315E55}" dt="2023-10-18T07:22:52.242" v="1627" actId="1035"/>
          <ac:spMkLst>
            <pc:docMk/>
            <pc:sldMk cId="3419588464" sldId="529"/>
            <ac:spMk id="28" creationId="{FEC3228A-C548-75A5-8004-9F67E245546B}"/>
          </ac:spMkLst>
        </pc:spChg>
        <pc:spChg chg="add mod">
          <ac:chgData name="Ellen Pollard (she/her)" userId="1bb0be40-2395-4b16-8b02-ec28fb870a9e" providerId="ADAL" clId="{A35032E0-AD81-40D4-89B3-256C6A315E55}" dt="2023-10-18T07:22:47.803" v="1614" actId="1076"/>
          <ac:spMkLst>
            <pc:docMk/>
            <pc:sldMk cId="3419588464" sldId="529"/>
            <ac:spMk id="29" creationId="{384C1888-B6F5-04F0-3A45-CCF8DF1F773D}"/>
          </ac:spMkLst>
        </pc:spChg>
        <pc:spChg chg="add mod">
          <ac:chgData name="Ellen Pollard (she/her)" userId="1bb0be40-2395-4b16-8b02-ec28fb870a9e" providerId="ADAL" clId="{A35032E0-AD81-40D4-89B3-256C6A315E55}" dt="2023-10-18T07:23:00.738" v="1639" actId="1076"/>
          <ac:spMkLst>
            <pc:docMk/>
            <pc:sldMk cId="3419588464" sldId="529"/>
            <ac:spMk id="30" creationId="{6E01B790-348C-91CF-B89D-E157C2FC0F59}"/>
          </ac:spMkLst>
        </pc:spChg>
        <pc:spChg chg="add mod">
          <ac:chgData name="Ellen Pollard (she/her)" userId="1bb0be40-2395-4b16-8b02-ec28fb870a9e" providerId="ADAL" clId="{A35032E0-AD81-40D4-89B3-256C6A315E55}" dt="2023-10-18T07:23:07.657" v="1658" actId="1036"/>
          <ac:spMkLst>
            <pc:docMk/>
            <pc:sldMk cId="3419588464" sldId="529"/>
            <ac:spMk id="31" creationId="{57201DBC-CFE7-D928-875F-BE9BB393356B}"/>
          </ac:spMkLst>
        </pc:spChg>
        <pc:spChg chg="del">
          <ac:chgData name="Ellen Pollard (she/her)" userId="1bb0be40-2395-4b16-8b02-ec28fb870a9e" providerId="ADAL" clId="{A35032E0-AD81-40D4-89B3-256C6A315E55}" dt="2023-10-18T07:20:40.872" v="1499" actId="478"/>
          <ac:spMkLst>
            <pc:docMk/>
            <pc:sldMk cId="3419588464" sldId="529"/>
            <ac:spMk id="32" creationId="{D4F98AEA-1A7F-0880-2932-2DC1A5167953}"/>
          </ac:spMkLst>
        </pc:spChg>
        <pc:spChg chg="del">
          <ac:chgData name="Ellen Pollard (she/her)" userId="1bb0be40-2395-4b16-8b02-ec28fb870a9e" providerId="ADAL" clId="{A35032E0-AD81-40D4-89B3-256C6A315E55}" dt="2023-10-18T07:20:40.872" v="1499" actId="478"/>
          <ac:spMkLst>
            <pc:docMk/>
            <pc:sldMk cId="3419588464" sldId="529"/>
            <ac:spMk id="33" creationId="{B22FFE4D-5395-5867-0E8E-73FBEAFF45D6}"/>
          </ac:spMkLst>
        </pc:spChg>
        <pc:spChg chg="del">
          <ac:chgData name="Ellen Pollard (she/her)" userId="1bb0be40-2395-4b16-8b02-ec28fb870a9e" providerId="ADAL" clId="{A35032E0-AD81-40D4-89B3-256C6A315E55}" dt="2023-10-18T07:20:40.872" v="1499" actId="478"/>
          <ac:spMkLst>
            <pc:docMk/>
            <pc:sldMk cId="3419588464" sldId="529"/>
            <ac:spMk id="34" creationId="{61EE94B1-189D-EAB0-B11C-E6C941795E39}"/>
          </ac:spMkLst>
        </pc:spChg>
        <pc:spChg chg="del">
          <ac:chgData name="Ellen Pollard (she/her)" userId="1bb0be40-2395-4b16-8b02-ec28fb870a9e" providerId="ADAL" clId="{A35032E0-AD81-40D4-89B3-256C6A315E55}" dt="2023-10-18T07:20:40.872" v="1499" actId="478"/>
          <ac:spMkLst>
            <pc:docMk/>
            <pc:sldMk cId="3419588464" sldId="529"/>
            <ac:spMk id="35" creationId="{A4F43CFF-AD74-3564-ECAC-B3EFAC3D9D69}"/>
          </ac:spMkLst>
        </pc:spChg>
        <pc:spChg chg="del">
          <ac:chgData name="Ellen Pollard (she/her)" userId="1bb0be40-2395-4b16-8b02-ec28fb870a9e" providerId="ADAL" clId="{A35032E0-AD81-40D4-89B3-256C6A315E55}" dt="2023-10-18T07:20:40.872" v="1499" actId="478"/>
          <ac:spMkLst>
            <pc:docMk/>
            <pc:sldMk cId="3419588464" sldId="529"/>
            <ac:spMk id="36" creationId="{22B9145A-EEC8-1929-031C-7CBE982C4E8C}"/>
          </ac:spMkLst>
        </pc:spChg>
        <pc:spChg chg="del">
          <ac:chgData name="Ellen Pollard (she/her)" userId="1bb0be40-2395-4b16-8b02-ec28fb870a9e" providerId="ADAL" clId="{A35032E0-AD81-40D4-89B3-256C6A315E55}" dt="2023-10-18T07:20:40.872" v="1499" actId="478"/>
          <ac:spMkLst>
            <pc:docMk/>
            <pc:sldMk cId="3419588464" sldId="529"/>
            <ac:spMk id="37" creationId="{EE2BC782-DBEE-D894-1A60-09DFF6F20F52}"/>
          </ac:spMkLst>
        </pc:spChg>
        <pc:spChg chg="del">
          <ac:chgData name="Ellen Pollard (she/her)" userId="1bb0be40-2395-4b16-8b02-ec28fb870a9e" providerId="ADAL" clId="{A35032E0-AD81-40D4-89B3-256C6A315E55}" dt="2023-10-18T07:20:40.872" v="1499" actId="478"/>
          <ac:spMkLst>
            <pc:docMk/>
            <pc:sldMk cId="3419588464" sldId="529"/>
            <ac:spMk id="38" creationId="{25C6F0A6-12E6-C33C-EDEB-218E1B18F8DD}"/>
          </ac:spMkLst>
        </pc:spChg>
        <pc:spChg chg="del">
          <ac:chgData name="Ellen Pollard (she/her)" userId="1bb0be40-2395-4b16-8b02-ec28fb870a9e" providerId="ADAL" clId="{A35032E0-AD81-40D4-89B3-256C6A315E55}" dt="2023-10-18T07:20:40.872" v="1499" actId="478"/>
          <ac:spMkLst>
            <pc:docMk/>
            <pc:sldMk cId="3419588464" sldId="529"/>
            <ac:spMk id="39" creationId="{A4961A4F-A419-6B99-6C3E-BDF1A368B7DA}"/>
          </ac:spMkLst>
        </pc:spChg>
        <pc:spChg chg="del">
          <ac:chgData name="Ellen Pollard (she/her)" userId="1bb0be40-2395-4b16-8b02-ec28fb870a9e" providerId="ADAL" clId="{A35032E0-AD81-40D4-89B3-256C6A315E55}" dt="2023-10-18T07:20:40.872" v="1499" actId="478"/>
          <ac:spMkLst>
            <pc:docMk/>
            <pc:sldMk cId="3419588464" sldId="529"/>
            <ac:spMk id="40" creationId="{2D9C746B-7C04-E3BD-FC9C-2EC66A95D9B8}"/>
          </ac:spMkLst>
        </pc:spChg>
        <pc:spChg chg="add del mod">
          <ac:chgData name="Ellen Pollard (she/her)" userId="1bb0be40-2395-4b16-8b02-ec28fb870a9e" providerId="ADAL" clId="{A35032E0-AD81-40D4-89B3-256C6A315E55}" dt="2023-10-18T07:21:00.540" v="1506" actId="478"/>
          <ac:spMkLst>
            <pc:docMk/>
            <pc:sldMk cId="3419588464" sldId="529"/>
            <ac:spMk id="41" creationId="{46EEA169-5AD1-7AFE-E079-87BD6DFA86E2}"/>
          </ac:spMkLst>
        </pc:spChg>
        <pc:spChg chg="del">
          <ac:chgData name="Ellen Pollard (she/her)" userId="1bb0be40-2395-4b16-8b02-ec28fb870a9e" providerId="ADAL" clId="{A35032E0-AD81-40D4-89B3-256C6A315E55}" dt="2023-10-18T07:20:40.872" v="1499" actId="478"/>
          <ac:spMkLst>
            <pc:docMk/>
            <pc:sldMk cId="3419588464" sldId="529"/>
            <ac:spMk id="42" creationId="{5387EE31-B1C9-1290-D7AC-997F337BBA9C}"/>
          </ac:spMkLst>
        </pc:spChg>
        <pc:spChg chg="del">
          <ac:chgData name="Ellen Pollard (she/her)" userId="1bb0be40-2395-4b16-8b02-ec28fb870a9e" providerId="ADAL" clId="{A35032E0-AD81-40D4-89B3-256C6A315E55}" dt="2023-10-18T07:20:40.872" v="1499" actId="478"/>
          <ac:spMkLst>
            <pc:docMk/>
            <pc:sldMk cId="3419588464" sldId="529"/>
            <ac:spMk id="43" creationId="{3338744E-C08B-1CEE-3007-580CAA4224D7}"/>
          </ac:spMkLst>
        </pc:spChg>
        <pc:spChg chg="del">
          <ac:chgData name="Ellen Pollard (she/her)" userId="1bb0be40-2395-4b16-8b02-ec28fb870a9e" providerId="ADAL" clId="{A35032E0-AD81-40D4-89B3-256C6A315E55}" dt="2023-10-18T07:20:40.872" v="1499" actId="478"/>
          <ac:spMkLst>
            <pc:docMk/>
            <pc:sldMk cId="3419588464" sldId="529"/>
            <ac:spMk id="44" creationId="{2DE21C7F-1F9C-2548-4F78-586FDC27EE6C}"/>
          </ac:spMkLst>
        </pc:spChg>
        <pc:spChg chg="del">
          <ac:chgData name="Ellen Pollard (she/her)" userId="1bb0be40-2395-4b16-8b02-ec28fb870a9e" providerId="ADAL" clId="{A35032E0-AD81-40D4-89B3-256C6A315E55}" dt="2023-10-18T07:20:40.872" v="1499" actId="478"/>
          <ac:spMkLst>
            <pc:docMk/>
            <pc:sldMk cId="3419588464" sldId="529"/>
            <ac:spMk id="45" creationId="{F6A0DD4F-77E9-030F-5EF6-C3C20A20E104}"/>
          </ac:spMkLst>
        </pc:spChg>
        <pc:spChg chg="del">
          <ac:chgData name="Ellen Pollard (she/her)" userId="1bb0be40-2395-4b16-8b02-ec28fb870a9e" providerId="ADAL" clId="{A35032E0-AD81-40D4-89B3-256C6A315E55}" dt="2023-10-18T07:20:40.872" v="1499" actId="478"/>
          <ac:spMkLst>
            <pc:docMk/>
            <pc:sldMk cId="3419588464" sldId="529"/>
            <ac:spMk id="46" creationId="{05310E2E-0F6C-9BEF-289E-D84FF4E3BDC8}"/>
          </ac:spMkLst>
        </pc:spChg>
        <pc:spChg chg="del">
          <ac:chgData name="Ellen Pollard (she/her)" userId="1bb0be40-2395-4b16-8b02-ec28fb870a9e" providerId="ADAL" clId="{A35032E0-AD81-40D4-89B3-256C6A315E55}" dt="2023-10-18T07:20:40.872" v="1499" actId="478"/>
          <ac:spMkLst>
            <pc:docMk/>
            <pc:sldMk cId="3419588464" sldId="529"/>
            <ac:spMk id="47" creationId="{1B965054-2D76-456C-01DB-8F159BC24A84}"/>
          </ac:spMkLst>
        </pc:spChg>
        <pc:spChg chg="del">
          <ac:chgData name="Ellen Pollard (she/her)" userId="1bb0be40-2395-4b16-8b02-ec28fb870a9e" providerId="ADAL" clId="{A35032E0-AD81-40D4-89B3-256C6A315E55}" dt="2023-10-18T07:20:40.872" v="1499" actId="478"/>
          <ac:spMkLst>
            <pc:docMk/>
            <pc:sldMk cId="3419588464" sldId="529"/>
            <ac:spMk id="48" creationId="{CF60BEDE-88F0-6C59-907C-F88FA4FE4D21}"/>
          </ac:spMkLst>
        </pc:spChg>
        <pc:spChg chg="del">
          <ac:chgData name="Ellen Pollard (she/her)" userId="1bb0be40-2395-4b16-8b02-ec28fb870a9e" providerId="ADAL" clId="{A35032E0-AD81-40D4-89B3-256C6A315E55}" dt="2023-10-18T07:20:40.872" v="1499" actId="478"/>
          <ac:spMkLst>
            <pc:docMk/>
            <pc:sldMk cId="3419588464" sldId="529"/>
            <ac:spMk id="49" creationId="{09170418-9F55-98BA-91C2-82D2E15C71BC}"/>
          </ac:spMkLst>
        </pc:spChg>
        <pc:spChg chg="add mod">
          <ac:chgData name="Ellen Pollard (she/her)" userId="1bb0be40-2395-4b16-8b02-ec28fb870a9e" providerId="ADAL" clId="{A35032E0-AD81-40D4-89B3-256C6A315E55}" dt="2023-10-18T07:23:09.723" v="1664" actId="1035"/>
          <ac:spMkLst>
            <pc:docMk/>
            <pc:sldMk cId="3419588464" sldId="529"/>
            <ac:spMk id="50" creationId="{8A8BD733-2A66-1AF6-1EA5-390989B9228C}"/>
          </ac:spMkLst>
        </pc:spChg>
        <pc:spChg chg="add mod">
          <ac:chgData name="Ellen Pollard (she/her)" userId="1bb0be40-2395-4b16-8b02-ec28fb870a9e" providerId="ADAL" clId="{A35032E0-AD81-40D4-89B3-256C6A315E55}" dt="2023-10-18T07:23:16.435" v="1666" actId="1076"/>
          <ac:spMkLst>
            <pc:docMk/>
            <pc:sldMk cId="3419588464" sldId="529"/>
            <ac:spMk id="51" creationId="{37C833D3-E035-D73A-8711-3DD86972404E}"/>
          </ac:spMkLst>
        </pc:spChg>
        <pc:spChg chg="add mod">
          <ac:chgData name="Ellen Pollard (she/her)" userId="1bb0be40-2395-4b16-8b02-ec28fb870a9e" providerId="ADAL" clId="{A35032E0-AD81-40D4-89B3-256C6A315E55}" dt="2023-10-18T07:23:20.427" v="1681" actId="1035"/>
          <ac:spMkLst>
            <pc:docMk/>
            <pc:sldMk cId="3419588464" sldId="529"/>
            <ac:spMk id="52" creationId="{BB828B3E-92C5-1C1A-8EFB-C866A75057C8}"/>
          </ac:spMkLst>
        </pc:spChg>
        <pc:spChg chg="add mod">
          <ac:chgData name="Ellen Pollard (she/her)" userId="1bb0be40-2395-4b16-8b02-ec28fb870a9e" providerId="ADAL" clId="{A35032E0-AD81-40D4-89B3-256C6A315E55}" dt="2023-10-18T07:23:25.030" v="1687" actId="1038"/>
          <ac:spMkLst>
            <pc:docMk/>
            <pc:sldMk cId="3419588464" sldId="529"/>
            <ac:spMk id="53" creationId="{397CCB5B-387C-FB16-12CB-48634BCFA284}"/>
          </ac:spMkLst>
        </pc:spChg>
        <pc:graphicFrameChg chg="del mod">
          <ac:chgData name="Ellen Pollard (she/her)" userId="1bb0be40-2395-4b16-8b02-ec28fb870a9e" providerId="ADAL" clId="{A35032E0-AD81-40D4-89B3-256C6A315E55}" dt="2023-10-18T07:27:26.979" v="1708" actId="478"/>
          <ac:graphicFrameMkLst>
            <pc:docMk/>
            <pc:sldMk cId="3419588464" sldId="529"/>
            <ac:graphicFrameMk id="9" creationId="{F9605FDE-1B6A-2787-975D-779204350429}"/>
          </ac:graphicFrameMkLst>
        </pc:graphicFrameChg>
        <pc:graphicFrameChg chg="add del mod">
          <ac:chgData name="Ellen Pollard (she/her)" userId="1bb0be40-2395-4b16-8b02-ec28fb870a9e" providerId="ADAL" clId="{A35032E0-AD81-40D4-89B3-256C6A315E55}" dt="2023-10-18T07:26:20.103" v="1690"/>
          <ac:graphicFrameMkLst>
            <pc:docMk/>
            <pc:sldMk cId="3419588464" sldId="529"/>
            <ac:graphicFrameMk id="54" creationId="{EF5B6DB0-98D1-060A-BCD9-427AF7B50ED6}"/>
          </ac:graphicFrameMkLst>
        </pc:graphicFrameChg>
        <pc:graphicFrameChg chg="add mod modGraphic">
          <ac:chgData name="Ellen Pollard (she/her)" userId="1bb0be40-2395-4b16-8b02-ec28fb870a9e" providerId="ADAL" clId="{A35032E0-AD81-40D4-89B3-256C6A315E55}" dt="2023-10-18T07:55:52.122" v="3041" actId="798"/>
          <ac:graphicFrameMkLst>
            <pc:docMk/>
            <pc:sldMk cId="3419588464" sldId="529"/>
            <ac:graphicFrameMk id="55" creationId="{86E554EA-DC9F-64A3-5435-3B5B21E90D6A}"/>
          </ac:graphicFrameMkLst>
        </pc:graphicFrameChg>
        <pc:picChg chg="add del mod">
          <ac:chgData name="Ellen Pollard (she/her)" userId="1bb0be40-2395-4b16-8b02-ec28fb870a9e" providerId="ADAL" clId="{A35032E0-AD81-40D4-89B3-256C6A315E55}" dt="2023-10-18T07:21:02.021" v="1507" actId="478"/>
          <ac:picMkLst>
            <pc:docMk/>
            <pc:sldMk cId="3419588464" sldId="529"/>
            <ac:picMk id="4" creationId="{F8BE02DD-1861-DF7A-2BA5-DFF4A44A6313}"/>
          </ac:picMkLst>
        </pc:picChg>
        <pc:picChg chg="add mod ord">
          <ac:chgData name="Ellen Pollard (she/her)" userId="1bb0be40-2395-4b16-8b02-ec28fb870a9e" providerId="ADAL" clId="{A35032E0-AD81-40D4-89B3-256C6A315E55}" dt="2023-10-18T07:22:35.372" v="1611" actId="1076"/>
          <ac:picMkLst>
            <pc:docMk/>
            <pc:sldMk cId="3419588464" sldId="529"/>
            <ac:picMk id="7" creationId="{D3597B08-4C5E-FA82-F3EF-743757E8C2E0}"/>
          </ac:picMkLst>
        </pc:picChg>
      </pc:sldChg>
      <pc:sldChg chg="addSp delSp modSp mod addCm modCm">
        <pc:chgData name="Ellen Pollard (she/her)" userId="1bb0be40-2395-4b16-8b02-ec28fb870a9e" providerId="ADAL" clId="{A35032E0-AD81-40D4-89B3-256C6A315E55}" dt="2023-11-09T13:32:14.678" v="6261" actId="478"/>
        <pc:sldMkLst>
          <pc:docMk/>
          <pc:sldMk cId="739559440" sldId="531"/>
        </pc:sldMkLst>
        <pc:spChg chg="add del mod">
          <ac:chgData name="Ellen Pollard (she/her)" userId="1bb0be40-2395-4b16-8b02-ec28fb870a9e" providerId="ADAL" clId="{A35032E0-AD81-40D4-89B3-256C6A315E55}" dt="2023-09-27T11:09:58.952" v="102"/>
          <ac:spMkLst>
            <pc:docMk/>
            <pc:sldMk cId="739559440" sldId="531"/>
            <ac:spMk id="10" creationId="{86968FD3-BE4A-EBEF-3461-9067687D24CE}"/>
          </ac:spMkLst>
        </pc:spChg>
        <pc:spChg chg="add mod">
          <ac:chgData name="Ellen Pollard (she/her)" userId="1bb0be40-2395-4b16-8b02-ec28fb870a9e" providerId="ADAL" clId="{A35032E0-AD81-40D4-89B3-256C6A315E55}" dt="2023-09-27T11:10:39.945" v="148"/>
          <ac:spMkLst>
            <pc:docMk/>
            <pc:sldMk cId="739559440" sldId="531"/>
            <ac:spMk id="15" creationId="{B43F5F70-2A34-F690-862E-F4C63C5CF2B1}"/>
          </ac:spMkLst>
        </pc:spChg>
        <pc:spChg chg="add mod">
          <ac:chgData name="Ellen Pollard (she/her)" userId="1bb0be40-2395-4b16-8b02-ec28fb870a9e" providerId="ADAL" clId="{A35032E0-AD81-40D4-89B3-256C6A315E55}" dt="2023-09-27T11:10:40.046" v="149"/>
          <ac:spMkLst>
            <pc:docMk/>
            <pc:sldMk cId="739559440" sldId="531"/>
            <ac:spMk id="16" creationId="{DF6770CB-F560-2EF0-3F7A-2892DE4ABA0C}"/>
          </ac:spMkLst>
        </pc:spChg>
        <pc:spChg chg="del mod">
          <ac:chgData name="Ellen Pollard (she/her)" userId="1bb0be40-2395-4b16-8b02-ec28fb870a9e" providerId="ADAL" clId="{A35032E0-AD81-40D4-89B3-256C6A315E55}" dt="2023-11-09T13:32:14.678" v="6261" actId="478"/>
          <ac:spMkLst>
            <pc:docMk/>
            <pc:sldMk cId="739559440" sldId="531"/>
            <ac:spMk id="18" creationId="{3DD3A094-200A-DEE9-0A8A-BF9AD4DDABC3}"/>
          </ac:spMkLst>
        </pc:spChg>
        <pc:extLst>
          <p:ext xmlns:p="http://schemas.openxmlformats.org/presentationml/2006/main" uri="{D6D511B9-2390-475A-947B-AFAB55BFBCF1}">
            <pc226:cmChg xmlns:pc226="http://schemas.microsoft.com/office/powerpoint/2022/06/main/command" chg="add mod">
              <pc226:chgData name="Ellen Pollard (she/her)" userId="1bb0be40-2395-4b16-8b02-ec28fb870a9e" providerId="ADAL" clId="{A35032E0-AD81-40D4-89B3-256C6A315E55}" dt="2023-11-01T16:04:35.441" v="3982"/>
              <pc2:cmMkLst xmlns:pc2="http://schemas.microsoft.com/office/powerpoint/2019/9/main/command">
                <pc:docMk/>
                <pc:sldMk cId="739559440" sldId="531"/>
                <pc2:cmMk id="{F982A1F1-3C34-4D9B-9A2E-F5DD5899642F}"/>
              </pc2:cmMkLst>
              <pc226:cmRplyChg chg="add">
                <pc226:chgData name="Ellen Pollard (she/her)" userId="1bb0be40-2395-4b16-8b02-ec28fb870a9e" providerId="ADAL" clId="{A35032E0-AD81-40D4-89B3-256C6A315E55}" dt="2023-11-01T16:04:35.441" v="3982"/>
                <pc2:cmRplyMkLst xmlns:pc2="http://schemas.microsoft.com/office/powerpoint/2019/9/main/command">
                  <pc:docMk/>
                  <pc:sldMk cId="739559440" sldId="531"/>
                  <pc2:cmMk id="{F982A1F1-3C34-4D9B-9A2E-F5DD5899642F}"/>
                  <pc2:cmRplyMk id="{7D12FE1E-32F7-496E-A195-0ABE6486D99F}"/>
                </pc2:cmRplyMkLst>
              </pc226:cmRplyChg>
            </pc226:cmChg>
          </p:ext>
        </pc:extLst>
      </pc:sldChg>
      <pc:sldChg chg="addSp delSp modSp mod">
        <pc:chgData name="Ellen Pollard (she/her)" userId="1bb0be40-2395-4b16-8b02-ec28fb870a9e" providerId="ADAL" clId="{A35032E0-AD81-40D4-89B3-256C6A315E55}" dt="2023-11-09T13:44:22.801" v="6283" actId="478"/>
        <pc:sldMkLst>
          <pc:docMk/>
          <pc:sldMk cId="4232913167" sldId="532"/>
        </pc:sldMkLst>
        <pc:spChg chg="del">
          <ac:chgData name="Ellen Pollard (she/her)" userId="1bb0be40-2395-4b16-8b02-ec28fb870a9e" providerId="ADAL" clId="{A35032E0-AD81-40D4-89B3-256C6A315E55}" dt="2023-11-09T13:44:22.801" v="6283" actId="478"/>
          <ac:spMkLst>
            <pc:docMk/>
            <pc:sldMk cId="4232913167" sldId="532"/>
            <ac:spMk id="2" creationId="{407CE7B1-B4C9-2D6D-B66C-5C85A71D791D}"/>
          </ac:spMkLst>
        </pc:spChg>
        <pc:spChg chg="add del mod">
          <ac:chgData name="Ellen Pollard (she/her)" userId="1bb0be40-2395-4b16-8b02-ec28fb870a9e" providerId="ADAL" clId="{A35032E0-AD81-40D4-89B3-256C6A315E55}" dt="2023-09-27T11:09:58.450" v="101"/>
          <ac:spMkLst>
            <pc:docMk/>
            <pc:sldMk cId="4232913167" sldId="532"/>
            <ac:spMk id="2" creationId="{80E8EFA4-40B0-F532-8494-C7430FB8FB07}"/>
          </ac:spMkLst>
        </pc:spChg>
        <pc:spChg chg="add mod">
          <ac:chgData name="Ellen Pollard (she/her)" userId="1bb0be40-2395-4b16-8b02-ec28fb870a9e" providerId="ADAL" clId="{A35032E0-AD81-40D4-89B3-256C6A315E55}" dt="2023-09-27T11:10:40.629" v="150"/>
          <ac:spMkLst>
            <pc:docMk/>
            <pc:sldMk cId="4232913167" sldId="532"/>
            <ac:spMk id="8" creationId="{4BDF0D0C-324E-6D2C-CF47-63831A9E1D0C}"/>
          </ac:spMkLst>
        </pc:spChg>
        <pc:spChg chg="mod">
          <ac:chgData name="Ellen Pollard (she/her)" userId="1bb0be40-2395-4b16-8b02-ec28fb870a9e" providerId="ADAL" clId="{A35032E0-AD81-40D4-89B3-256C6A315E55}" dt="2023-11-01T15:56:16.433" v="3964" actId="207"/>
          <ac:spMkLst>
            <pc:docMk/>
            <pc:sldMk cId="4232913167" sldId="532"/>
            <ac:spMk id="12" creationId="{04EF62C0-1589-4697-F8AD-B7A15471A094}"/>
          </ac:spMkLst>
        </pc:spChg>
        <pc:graphicFrameChg chg="modGraphic">
          <ac:chgData name="Ellen Pollard (she/her)" userId="1bb0be40-2395-4b16-8b02-ec28fb870a9e" providerId="ADAL" clId="{A35032E0-AD81-40D4-89B3-256C6A315E55}" dt="2023-11-01T15:54:57.848" v="3946" actId="20577"/>
          <ac:graphicFrameMkLst>
            <pc:docMk/>
            <pc:sldMk cId="4232913167" sldId="532"/>
            <ac:graphicFrameMk id="9" creationId="{7A6C456C-ED91-592E-03ED-FBE3D40C4CDB}"/>
          </ac:graphicFrameMkLst>
        </pc:graphicFrameChg>
        <pc:picChg chg="mod">
          <ac:chgData name="Ellen Pollard (she/her)" userId="1bb0be40-2395-4b16-8b02-ec28fb870a9e" providerId="ADAL" clId="{A35032E0-AD81-40D4-89B3-256C6A315E55}" dt="2023-11-02T13:55:29.236" v="4365" actId="962"/>
          <ac:picMkLst>
            <pc:docMk/>
            <pc:sldMk cId="4232913167" sldId="532"/>
            <ac:picMk id="10" creationId="{3A8507B1-D394-F335-2906-30BABB799FAB}"/>
          </ac:picMkLst>
        </pc:picChg>
      </pc:sldChg>
      <pc:sldChg chg="addSp delSp modSp mod">
        <pc:chgData name="Ellen Pollard (she/her)" userId="1bb0be40-2395-4b16-8b02-ec28fb870a9e" providerId="ADAL" clId="{A35032E0-AD81-40D4-89B3-256C6A315E55}" dt="2023-11-09T13:46:30.671" v="6286" actId="478"/>
        <pc:sldMkLst>
          <pc:docMk/>
          <pc:sldMk cId="1634251041" sldId="534"/>
        </pc:sldMkLst>
        <pc:spChg chg="add mod">
          <ac:chgData name="Ellen Pollard (she/her)" userId="1bb0be40-2395-4b16-8b02-ec28fb870a9e" providerId="ADAL" clId="{A35032E0-AD81-40D4-89B3-256C6A315E55}" dt="2023-09-27T11:10:48.827" v="156"/>
          <ac:spMkLst>
            <pc:docMk/>
            <pc:sldMk cId="1634251041" sldId="534"/>
            <ac:spMk id="2" creationId="{613DA64F-7BFE-B671-802A-92854287A40E}"/>
          </ac:spMkLst>
        </pc:spChg>
        <pc:spChg chg="mod">
          <ac:chgData name="Ellen Pollard (she/her)" userId="1bb0be40-2395-4b16-8b02-ec28fb870a9e" providerId="ADAL" clId="{A35032E0-AD81-40D4-89B3-256C6A315E55}" dt="2023-11-01T16:28:04.426" v="4098" actId="14100"/>
          <ac:spMkLst>
            <pc:docMk/>
            <pc:sldMk cId="1634251041" sldId="534"/>
            <ac:spMk id="9" creationId="{9E2D02EB-949D-2AFC-11DD-4B2EEE49D695}"/>
          </ac:spMkLst>
        </pc:spChg>
        <pc:spChg chg="del">
          <ac:chgData name="Ellen Pollard (she/her)" userId="1bb0be40-2395-4b16-8b02-ec28fb870a9e" providerId="ADAL" clId="{A35032E0-AD81-40D4-89B3-256C6A315E55}" dt="2023-11-09T13:46:30.671" v="6286" actId="478"/>
          <ac:spMkLst>
            <pc:docMk/>
            <pc:sldMk cId="1634251041" sldId="534"/>
            <ac:spMk id="20" creationId="{308B2CED-B75C-682A-EB8F-F8B8861F24C7}"/>
          </ac:spMkLst>
        </pc:spChg>
        <pc:picChg chg="mod">
          <ac:chgData name="Ellen Pollard (she/her)" userId="1bb0be40-2395-4b16-8b02-ec28fb870a9e" providerId="ADAL" clId="{A35032E0-AD81-40D4-89B3-256C6A315E55}" dt="2023-11-02T13:56:49.755" v="4375" actId="962"/>
          <ac:picMkLst>
            <pc:docMk/>
            <pc:sldMk cId="1634251041" sldId="534"/>
            <ac:picMk id="8" creationId="{99B74E73-6935-B64D-5C36-D802FAA48285}"/>
          </ac:picMkLst>
        </pc:picChg>
      </pc:sldChg>
      <pc:sldChg chg="addSp modSp">
        <pc:chgData name="Ellen Pollard (she/her)" userId="1bb0be40-2395-4b16-8b02-ec28fb870a9e" providerId="ADAL" clId="{A35032E0-AD81-40D4-89B3-256C6A315E55}" dt="2023-09-27T11:10:55.788" v="159"/>
        <pc:sldMkLst>
          <pc:docMk/>
          <pc:sldMk cId="3673121515" sldId="535"/>
        </pc:sldMkLst>
        <pc:spChg chg="add mod">
          <ac:chgData name="Ellen Pollard (she/her)" userId="1bb0be40-2395-4b16-8b02-ec28fb870a9e" providerId="ADAL" clId="{A35032E0-AD81-40D4-89B3-256C6A315E55}" dt="2023-09-27T11:10:55.788" v="159"/>
          <ac:spMkLst>
            <pc:docMk/>
            <pc:sldMk cId="3673121515" sldId="535"/>
            <ac:spMk id="10" creationId="{1949EDF6-4FBD-25FB-1988-BAF2595AE931}"/>
          </ac:spMkLst>
        </pc:spChg>
      </pc:sldChg>
      <pc:sldChg chg="addSp delSp modSp mod">
        <pc:chgData name="Ellen Pollard (she/her)" userId="1bb0be40-2395-4b16-8b02-ec28fb870a9e" providerId="ADAL" clId="{A35032E0-AD81-40D4-89B3-256C6A315E55}" dt="2023-11-09T13:49:28.312" v="6287" actId="478"/>
        <pc:sldMkLst>
          <pc:docMk/>
          <pc:sldMk cId="120281237" sldId="536"/>
        </pc:sldMkLst>
        <pc:spChg chg="del">
          <ac:chgData name="Ellen Pollard (she/her)" userId="1bb0be40-2395-4b16-8b02-ec28fb870a9e" providerId="ADAL" clId="{A35032E0-AD81-40D4-89B3-256C6A315E55}" dt="2023-11-09T13:49:28.312" v="6287" actId="478"/>
          <ac:spMkLst>
            <pc:docMk/>
            <pc:sldMk cId="120281237" sldId="536"/>
            <ac:spMk id="2" creationId="{1781731A-17D7-F93D-A87B-49E0A6820201}"/>
          </ac:spMkLst>
        </pc:spChg>
        <pc:spChg chg="add mod">
          <ac:chgData name="Ellen Pollard (she/her)" userId="1bb0be40-2395-4b16-8b02-ec28fb870a9e" providerId="ADAL" clId="{A35032E0-AD81-40D4-89B3-256C6A315E55}" dt="2023-09-27T11:10:56.755" v="160"/>
          <ac:spMkLst>
            <pc:docMk/>
            <pc:sldMk cId="120281237" sldId="536"/>
            <ac:spMk id="2" creationId="{7A9B3546-8118-2881-13E9-F9F83CCAF134}"/>
          </ac:spMkLst>
        </pc:spChg>
        <pc:spChg chg="mod">
          <ac:chgData name="Ellen Pollard (she/her)" userId="1bb0be40-2395-4b16-8b02-ec28fb870a9e" providerId="ADAL" clId="{A35032E0-AD81-40D4-89B3-256C6A315E55}" dt="2023-11-01T16:34:09.002" v="4128" actId="207"/>
          <ac:spMkLst>
            <pc:docMk/>
            <pc:sldMk cId="120281237" sldId="536"/>
            <ac:spMk id="4" creationId="{67DD5608-002C-D957-FAD1-388079E43D9C}"/>
          </ac:spMkLst>
        </pc:spChg>
        <pc:spChg chg="mod">
          <ac:chgData name="Ellen Pollard (she/her)" userId="1bb0be40-2395-4b16-8b02-ec28fb870a9e" providerId="ADAL" clId="{A35032E0-AD81-40D4-89B3-256C6A315E55}" dt="2023-11-01T16:32:21.545" v="4110" actId="20577"/>
          <ac:spMkLst>
            <pc:docMk/>
            <pc:sldMk cId="120281237" sldId="536"/>
            <ac:spMk id="14" creationId="{38E3525C-0809-49E4-AE9F-12F75F91FFBF}"/>
          </ac:spMkLst>
        </pc:spChg>
        <pc:graphicFrameChg chg="add del mod">
          <ac:chgData name="Ellen Pollard (she/her)" userId="1bb0be40-2395-4b16-8b02-ec28fb870a9e" providerId="ADAL" clId="{A35032E0-AD81-40D4-89B3-256C6A315E55}" dt="2023-11-01T16:33:12.078" v="4117" actId="478"/>
          <ac:graphicFrameMkLst>
            <pc:docMk/>
            <pc:sldMk cId="120281237" sldId="536"/>
            <ac:graphicFrameMk id="2" creationId="{BF77C9A5-C70D-5C00-D917-C3B99748757E}"/>
          </ac:graphicFrameMkLst>
        </pc:graphicFrameChg>
        <pc:graphicFrameChg chg="mod">
          <ac:chgData name="Ellen Pollard (she/her)" userId="1bb0be40-2395-4b16-8b02-ec28fb870a9e" providerId="ADAL" clId="{A35032E0-AD81-40D4-89B3-256C6A315E55}" dt="2023-11-01T16:33:04.868" v="4115" actId="572"/>
          <ac:graphicFrameMkLst>
            <pc:docMk/>
            <pc:sldMk cId="120281237" sldId="536"/>
            <ac:graphicFrameMk id="9" creationId="{E86F3049-F61A-43EC-0821-CDEEA687715F}"/>
          </ac:graphicFrameMkLst>
        </pc:graphicFrameChg>
      </pc:sldChg>
      <pc:sldChg chg="addSp delSp modSp mod">
        <pc:chgData name="Ellen Pollard (she/her)" userId="1bb0be40-2395-4b16-8b02-ec28fb870a9e" providerId="ADAL" clId="{A35032E0-AD81-40D4-89B3-256C6A315E55}" dt="2023-11-09T13:45:16.188" v="6285" actId="478"/>
        <pc:sldMkLst>
          <pc:docMk/>
          <pc:sldMk cId="4245264246" sldId="540"/>
        </pc:sldMkLst>
        <pc:spChg chg="add mod">
          <ac:chgData name="Ellen Pollard (she/her)" userId="1bb0be40-2395-4b16-8b02-ec28fb870a9e" providerId="ADAL" clId="{A35032E0-AD81-40D4-89B3-256C6A315E55}" dt="2023-09-27T11:10:59.677" v="162"/>
          <ac:spMkLst>
            <pc:docMk/>
            <pc:sldMk cId="4245264246" sldId="540"/>
            <ac:spMk id="2" creationId="{4B1C9EFB-EDF9-FDD2-FFD3-50708855DE38}"/>
          </ac:spMkLst>
        </pc:spChg>
        <pc:spChg chg="del">
          <ac:chgData name="Ellen Pollard (she/her)" userId="1bb0be40-2395-4b16-8b02-ec28fb870a9e" providerId="ADAL" clId="{A35032E0-AD81-40D4-89B3-256C6A315E55}" dt="2023-11-09T13:45:16.188" v="6285" actId="478"/>
          <ac:spMkLst>
            <pc:docMk/>
            <pc:sldMk cId="4245264246" sldId="540"/>
            <ac:spMk id="8" creationId="{282D12E7-E88B-7E5D-230C-BF6FCC21FD46}"/>
          </ac:spMkLst>
        </pc:spChg>
        <pc:spChg chg="mod">
          <ac:chgData name="Ellen Pollard (she/her)" userId="1bb0be40-2395-4b16-8b02-ec28fb870a9e" providerId="ADAL" clId="{A35032E0-AD81-40D4-89B3-256C6A315E55}" dt="2023-11-01T16:14:14.462" v="4002" actId="207"/>
          <ac:spMkLst>
            <pc:docMk/>
            <pc:sldMk cId="4245264246" sldId="540"/>
            <ac:spMk id="14" creationId="{CFD9244D-0154-35A3-AF2D-BECB89DE3F67}"/>
          </ac:spMkLst>
        </pc:spChg>
      </pc:sldChg>
      <pc:sldChg chg="addSp delSp modSp mod">
        <pc:chgData name="Ellen Pollard (she/her)" userId="1bb0be40-2395-4b16-8b02-ec28fb870a9e" providerId="ADAL" clId="{A35032E0-AD81-40D4-89B3-256C6A315E55}" dt="2023-11-09T13:45:11.089" v="6284" actId="478"/>
        <pc:sldMkLst>
          <pc:docMk/>
          <pc:sldMk cId="527418858" sldId="541"/>
        </pc:sldMkLst>
        <pc:spChg chg="add mod">
          <ac:chgData name="Ellen Pollard (she/her)" userId="1bb0be40-2395-4b16-8b02-ec28fb870a9e" providerId="ADAL" clId="{A35032E0-AD81-40D4-89B3-256C6A315E55}" dt="2023-09-27T11:11:00.366" v="163"/>
          <ac:spMkLst>
            <pc:docMk/>
            <pc:sldMk cId="527418858" sldId="541"/>
            <ac:spMk id="6" creationId="{0E25E451-50A2-2286-051A-9739D4FB45DB}"/>
          </ac:spMkLst>
        </pc:spChg>
        <pc:spChg chg="del">
          <ac:chgData name="Ellen Pollard (she/her)" userId="1bb0be40-2395-4b16-8b02-ec28fb870a9e" providerId="ADAL" clId="{A35032E0-AD81-40D4-89B3-256C6A315E55}" dt="2023-11-09T13:45:11.089" v="6284" actId="478"/>
          <ac:spMkLst>
            <pc:docMk/>
            <pc:sldMk cId="527418858" sldId="541"/>
            <ac:spMk id="6" creationId="{76DFFC63-378C-2623-2553-B3989E5174C3}"/>
          </ac:spMkLst>
        </pc:spChg>
        <pc:spChg chg="mod">
          <ac:chgData name="Ellen Pollard (she/her)" userId="1bb0be40-2395-4b16-8b02-ec28fb870a9e" providerId="ADAL" clId="{A35032E0-AD81-40D4-89B3-256C6A315E55}" dt="2023-11-01T16:16:13.336" v="4010" actId="207"/>
          <ac:spMkLst>
            <pc:docMk/>
            <pc:sldMk cId="527418858" sldId="541"/>
            <ac:spMk id="14" creationId="{CB3052EF-EF83-F496-B2F3-5ADA6BEB7668}"/>
          </ac:spMkLst>
        </pc:spChg>
      </pc:sldChg>
      <pc:sldChg chg="addSp delSp modSp mod">
        <pc:chgData name="Ellen Pollard (she/her)" userId="1bb0be40-2395-4b16-8b02-ec28fb870a9e" providerId="ADAL" clId="{A35032E0-AD81-40D4-89B3-256C6A315E55}" dt="2023-11-09T13:34:50.336" v="6269" actId="478"/>
        <pc:sldMkLst>
          <pc:docMk/>
          <pc:sldMk cId="3169052626" sldId="543"/>
        </pc:sldMkLst>
        <pc:spChg chg="add mod">
          <ac:chgData name="Ellen Pollard (she/her)" userId="1bb0be40-2395-4b16-8b02-ec28fb870a9e" providerId="ADAL" clId="{A35032E0-AD81-40D4-89B3-256C6A315E55}" dt="2023-09-27T11:11:08.161" v="168"/>
          <ac:spMkLst>
            <pc:docMk/>
            <pc:sldMk cId="3169052626" sldId="543"/>
            <ac:spMk id="2" creationId="{BA5D9C28-9CC4-C032-3327-7CF3CABFF0A7}"/>
          </ac:spMkLst>
        </pc:spChg>
        <pc:spChg chg="del">
          <ac:chgData name="Ellen Pollard (she/her)" userId="1bb0be40-2395-4b16-8b02-ec28fb870a9e" providerId="ADAL" clId="{A35032E0-AD81-40D4-89B3-256C6A315E55}" dt="2023-11-09T13:34:50.336" v="6269" actId="478"/>
          <ac:spMkLst>
            <pc:docMk/>
            <pc:sldMk cId="3169052626" sldId="543"/>
            <ac:spMk id="5" creationId="{38CFC0FB-FB41-B9F9-06FF-614AB4C19DBB}"/>
          </ac:spMkLst>
        </pc:spChg>
      </pc:sldChg>
      <pc:sldChg chg="addSp delSp modSp mod">
        <pc:chgData name="Ellen Pollard (she/her)" userId="1bb0be40-2395-4b16-8b02-ec28fb870a9e" providerId="ADAL" clId="{A35032E0-AD81-40D4-89B3-256C6A315E55}" dt="2023-11-09T13:34:47.825" v="6268" actId="478"/>
        <pc:sldMkLst>
          <pc:docMk/>
          <pc:sldMk cId="1124341898" sldId="544"/>
        </pc:sldMkLst>
        <pc:spChg chg="add mod">
          <ac:chgData name="Ellen Pollard (she/her)" userId="1bb0be40-2395-4b16-8b02-ec28fb870a9e" providerId="ADAL" clId="{A35032E0-AD81-40D4-89B3-256C6A315E55}" dt="2023-09-27T11:11:07.120" v="167"/>
          <ac:spMkLst>
            <pc:docMk/>
            <pc:sldMk cId="1124341898" sldId="544"/>
            <ac:spMk id="4" creationId="{D99491DD-EA79-3CA8-3F87-D2E976DCB30B}"/>
          </ac:spMkLst>
        </pc:spChg>
        <pc:spChg chg="del">
          <ac:chgData name="Ellen Pollard (she/her)" userId="1bb0be40-2395-4b16-8b02-ec28fb870a9e" providerId="ADAL" clId="{A35032E0-AD81-40D4-89B3-256C6A315E55}" dt="2023-11-09T13:34:47.825" v="6268" actId="478"/>
          <ac:spMkLst>
            <pc:docMk/>
            <pc:sldMk cId="1124341898" sldId="544"/>
            <ac:spMk id="4" creationId="{EAB4DB91-7BF3-E750-8A1C-C8D06AB8C58F}"/>
          </ac:spMkLst>
        </pc:spChg>
      </pc:sldChg>
      <pc:sldChg chg="addSp delSp modSp mod">
        <pc:chgData name="Ellen Pollard (she/her)" userId="1bb0be40-2395-4b16-8b02-ec28fb870a9e" providerId="ADAL" clId="{A35032E0-AD81-40D4-89B3-256C6A315E55}" dt="2023-11-09T14:07:46.389" v="6290" actId="478"/>
        <pc:sldMkLst>
          <pc:docMk/>
          <pc:sldMk cId="932631206" sldId="546"/>
        </pc:sldMkLst>
        <pc:spChg chg="add mod">
          <ac:chgData name="Ellen Pollard (she/her)" userId="1bb0be40-2395-4b16-8b02-ec28fb870a9e" providerId="ADAL" clId="{A35032E0-AD81-40D4-89B3-256C6A315E55}" dt="2023-11-02T13:43:13.912" v="4240" actId="207"/>
          <ac:spMkLst>
            <pc:docMk/>
            <pc:sldMk cId="932631206" sldId="546"/>
            <ac:spMk id="4" creationId="{26F81488-F32B-1172-1629-C5A74967AF6D}"/>
          </ac:spMkLst>
        </pc:spChg>
        <pc:spChg chg="mod">
          <ac:chgData name="Ellen Pollard (she/her)" userId="1bb0be40-2395-4b16-8b02-ec28fb870a9e" providerId="ADAL" clId="{A35032E0-AD81-40D4-89B3-256C6A315E55}" dt="2023-11-02T13:43:07.671" v="4228" actId="20577"/>
          <ac:spMkLst>
            <pc:docMk/>
            <pc:sldMk cId="932631206" sldId="546"/>
            <ac:spMk id="10" creationId="{A71BBD86-6CAB-D2E9-F0D6-7F9D01ED4106}"/>
          </ac:spMkLst>
        </pc:spChg>
        <pc:spChg chg="del">
          <ac:chgData name="Ellen Pollard (she/her)" userId="1bb0be40-2395-4b16-8b02-ec28fb870a9e" providerId="ADAL" clId="{A35032E0-AD81-40D4-89B3-256C6A315E55}" dt="2023-11-09T14:07:46.389" v="6290" actId="478"/>
          <ac:spMkLst>
            <pc:docMk/>
            <pc:sldMk cId="932631206" sldId="546"/>
            <ac:spMk id="12" creationId="{5C469A5B-5F0E-907A-1437-EAAC60159285}"/>
          </ac:spMkLst>
        </pc:spChg>
        <pc:picChg chg="mod">
          <ac:chgData name="Ellen Pollard (she/her)" userId="1bb0be40-2395-4b16-8b02-ec28fb870a9e" providerId="ADAL" clId="{A35032E0-AD81-40D4-89B3-256C6A315E55}" dt="2023-11-02T14:02:31.303" v="4504" actId="962"/>
          <ac:picMkLst>
            <pc:docMk/>
            <pc:sldMk cId="932631206" sldId="546"/>
            <ac:picMk id="9" creationId="{5D9F8993-DD5D-A263-5F3C-AEC4B364E315}"/>
          </ac:picMkLst>
        </pc:picChg>
      </pc:sldChg>
      <pc:sldChg chg="addSp delSp modSp mod">
        <pc:chgData name="Ellen Pollard (she/her)" userId="1bb0be40-2395-4b16-8b02-ec28fb870a9e" providerId="ADAL" clId="{A35032E0-AD81-40D4-89B3-256C6A315E55}" dt="2023-11-09T14:11:06.211" v="6291" actId="478"/>
        <pc:sldMkLst>
          <pc:docMk/>
          <pc:sldMk cId="3867214965" sldId="547"/>
        </pc:sldMkLst>
        <pc:spChg chg="add mod">
          <ac:chgData name="Ellen Pollard (she/her)" userId="1bb0be40-2395-4b16-8b02-ec28fb870a9e" providerId="ADAL" clId="{A35032E0-AD81-40D4-89B3-256C6A315E55}" dt="2023-09-27T11:11:11.218" v="170"/>
          <ac:spMkLst>
            <pc:docMk/>
            <pc:sldMk cId="3867214965" sldId="547"/>
            <ac:spMk id="2" creationId="{DC8D0D65-D713-2177-2EBC-4660261FF573}"/>
          </ac:spMkLst>
        </pc:spChg>
        <pc:spChg chg="mod">
          <ac:chgData name="Ellen Pollard (she/her)" userId="1bb0be40-2395-4b16-8b02-ec28fb870a9e" providerId="ADAL" clId="{A35032E0-AD81-40D4-89B3-256C6A315E55}" dt="2023-11-02T13:31:53.843" v="4210" actId="207"/>
          <ac:spMkLst>
            <pc:docMk/>
            <pc:sldMk cId="3867214965" sldId="547"/>
            <ac:spMk id="6" creationId="{3B8DFBC1-6B08-7683-3FCD-A1EDF61DFCDF}"/>
          </ac:spMkLst>
        </pc:spChg>
        <pc:spChg chg="del">
          <ac:chgData name="Ellen Pollard (she/her)" userId="1bb0be40-2395-4b16-8b02-ec28fb870a9e" providerId="ADAL" clId="{A35032E0-AD81-40D4-89B3-256C6A315E55}" dt="2023-11-09T14:11:06.211" v="6291" actId="478"/>
          <ac:spMkLst>
            <pc:docMk/>
            <pc:sldMk cId="3867214965" sldId="547"/>
            <ac:spMk id="7" creationId="{A0CA12CF-C945-DD3A-366C-56CF897C3371}"/>
          </ac:spMkLst>
        </pc:spChg>
        <pc:spChg chg="mod">
          <ac:chgData name="Ellen Pollard (she/her)" userId="1bb0be40-2395-4b16-8b02-ec28fb870a9e" providerId="ADAL" clId="{A35032E0-AD81-40D4-89B3-256C6A315E55}" dt="2023-11-02T13:31:25.552" v="4195" actId="20577"/>
          <ac:spMkLst>
            <pc:docMk/>
            <pc:sldMk cId="3867214965" sldId="547"/>
            <ac:spMk id="10" creationId="{A71BBD86-6CAB-D2E9-F0D6-7F9D01ED4106}"/>
          </ac:spMkLst>
        </pc:spChg>
      </pc:sldChg>
      <pc:sldChg chg="addSp delSp modSp mod">
        <pc:chgData name="Ellen Pollard (she/her)" userId="1bb0be40-2395-4b16-8b02-ec28fb870a9e" providerId="ADAL" clId="{A35032E0-AD81-40D4-89B3-256C6A315E55}" dt="2023-11-09T14:12:58.898" v="6292" actId="478"/>
        <pc:sldMkLst>
          <pc:docMk/>
          <pc:sldMk cId="4225457893" sldId="548"/>
        </pc:sldMkLst>
        <pc:spChg chg="add mod">
          <ac:chgData name="Ellen Pollard (she/her)" userId="1bb0be40-2395-4b16-8b02-ec28fb870a9e" providerId="ADAL" clId="{A35032E0-AD81-40D4-89B3-256C6A315E55}" dt="2023-09-27T11:11:11.834" v="171"/>
          <ac:spMkLst>
            <pc:docMk/>
            <pc:sldMk cId="4225457893" sldId="548"/>
            <ac:spMk id="2" creationId="{DCA38475-A357-3801-8089-2F99FCAE267B}"/>
          </ac:spMkLst>
        </pc:spChg>
        <pc:spChg chg="del">
          <ac:chgData name="Ellen Pollard (she/her)" userId="1bb0be40-2395-4b16-8b02-ec28fb870a9e" providerId="ADAL" clId="{A35032E0-AD81-40D4-89B3-256C6A315E55}" dt="2023-11-09T14:12:58.898" v="6292" actId="478"/>
          <ac:spMkLst>
            <pc:docMk/>
            <pc:sldMk cId="4225457893" sldId="548"/>
            <ac:spMk id="6" creationId="{156334F5-4299-A689-207E-47A6AC3ED4AE}"/>
          </ac:spMkLst>
        </pc:spChg>
        <pc:spChg chg="mod">
          <ac:chgData name="Ellen Pollard (she/her)" userId="1bb0be40-2395-4b16-8b02-ec28fb870a9e" providerId="ADAL" clId="{A35032E0-AD81-40D4-89B3-256C6A315E55}" dt="2023-11-02T13:35:29.710" v="4220" actId="207"/>
          <ac:spMkLst>
            <pc:docMk/>
            <pc:sldMk cId="4225457893" sldId="548"/>
            <ac:spMk id="8" creationId="{1D595BD7-C007-8A0D-4A59-184CBC04E95D}"/>
          </ac:spMkLst>
        </pc:spChg>
        <pc:spChg chg="mod">
          <ac:chgData name="Ellen Pollard (she/her)" userId="1bb0be40-2395-4b16-8b02-ec28fb870a9e" providerId="ADAL" clId="{A35032E0-AD81-40D4-89B3-256C6A315E55}" dt="2023-11-02T13:32:11.825" v="4212" actId="1076"/>
          <ac:spMkLst>
            <pc:docMk/>
            <pc:sldMk cId="4225457893" sldId="548"/>
            <ac:spMk id="10" creationId="{A71BBD86-6CAB-D2E9-F0D6-7F9D01ED4106}"/>
          </ac:spMkLst>
        </pc:spChg>
        <pc:picChg chg="mod">
          <ac:chgData name="Ellen Pollard (she/her)" userId="1bb0be40-2395-4b16-8b02-ec28fb870a9e" providerId="ADAL" clId="{A35032E0-AD81-40D4-89B3-256C6A315E55}" dt="2023-11-02T14:03:40.332" v="4506" actId="962"/>
          <ac:picMkLst>
            <pc:docMk/>
            <pc:sldMk cId="4225457893" sldId="548"/>
            <ac:picMk id="7" creationId="{4364E4DC-2757-DD19-58BD-2A2C991E91E1}"/>
          </ac:picMkLst>
        </pc:picChg>
      </pc:sldChg>
      <pc:sldChg chg="addSp delSp modSp mod">
        <pc:chgData name="Ellen Pollard (she/her)" userId="1bb0be40-2395-4b16-8b02-ec28fb870a9e" providerId="ADAL" clId="{A35032E0-AD81-40D4-89B3-256C6A315E55}" dt="2023-11-09T13:35:06.014" v="6270" actId="478"/>
        <pc:sldMkLst>
          <pc:docMk/>
          <pc:sldMk cId="4044236561" sldId="550"/>
        </pc:sldMkLst>
        <pc:spChg chg="add del mod">
          <ac:chgData name="Ellen Pollard (she/her)" userId="1bb0be40-2395-4b16-8b02-ec28fb870a9e" providerId="ADAL" clId="{A35032E0-AD81-40D4-89B3-256C6A315E55}" dt="2023-09-27T11:11:14.455" v="173"/>
          <ac:spMkLst>
            <pc:docMk/>
            <pc:sldMk cId="4044236561" sldId="550"/>
            <ac:spMk id="12" creationId="{2345B200-257A-5F49-4024-1FC496FC3ACD}"/>
          </ac:spMkLst>
        </pc:spChg>
        <pc:spChg chg="add del mod">
          <ac:chgData name="Ellen Pollard (she/her)" userId="1bb0be40-2395-4b16-8b02-ec28fb870a9e" providerId="ADAL" clId="{A35032E0-AD81-40D4-89B3-256C6A315E55}" dt="2023-11-09T13:35:06.014" v="6270" actId="478"/>
          <ac:spMkLst>
            <pc:docMk/>
            <pc:sldMk cId="4044236561" sldId="550"/>
            <ac:spMk id="15" creationId="{1D0D6823-9F6E-99AB-CFE9-67A8876C3F9E}"/>
          </ac:spMkLst>
        </pc:spChg>
      </pc:sldChg>
      <pc:sldChg chg="addSp delSp modSp mod">
        <pc:chgData name="Ellen Pollard (she/her)" userId="1bb0be40-2395-4b16-8b02-ec28fb870a9e" providerId="ADAL" clId="{A35032E0-AD81-40D4-89B3-256C6A315E55}" dt="2023-11-09T13:35:30.709" v="6272" actId="478"/>
        <pc:sldMkLst>
          <pc:docMk/>
          <pc:sldMk cId="1014544504" sldId="553"/>
        </pc:sldMkLst>
        <pc:spChg chg="add del mod">
          <ac:chgData name="Ellen Pollard (she/her)" userId="1bb0be40-2395-4b16-8b02-ec28fb870a9e" providerId="ADAL" clId="{A35032E0-AD81-40D4-89B3-256C6A315E55}" dt="2023-11-09T13:35:30.709" v="6272" actId="478"/>
          <ac:spMkLst>
            <pc:docMk/>
            <pc:sldMk cId="1014544504" sldId="553"/>
            <ac:spMk id="4" creationId="{144E14CD-5765-DE08-2530-20064B3A1966}"/>
          </ac:spMkLst>
        </pc:spChg>
        <pc:spChg chg="mod">
          <ac:chgData name="Ellen Pollard (she/her)" userId="1bb0be40-2395-4b16-8b02-ec28fb870a9e" providerId="ADAL" clId="{A35032E0-AD81-40D4-89B3-256C6A315E55}" dt="2023-10-30T15:15:54.984" v="3308" actId="1076"/>
          <ac:spMkLst>
            <pc:docMk/>
            <pc:sldMk cId="1014544504" sldId="553"/>
            <ac:spMk id="46" creationId="{4E571F23-9045-9C31-9B20-2DBA34376CBD}"/>
          </ac:spMkLst>
        </pc:spChg>
        <pc:spChg chg="mod">
          <ac:chgData name="Ellen Pollard (she/her)" userId="1bb0be40-2395-4b16-8b02-ec28fb870a9e" providerId="ADAL" clId="{A35032E0-AD81-40D4-89B3-256C6A315E55}" dt="2023-10-30T15:15:52.942" v="3307" actId="1076"/>
          <ac:spMkLst>
            <pc:docMk/>
            <pc:sldMk cId="1014544504" sldId="553"/>
            <ac:spMk id="47" creationId="{982827FA-3D87-159F-37CB-4E79F6CBA49F}"/>
          </ac:spMkLst>
        </pc:spChg>
        <pc:spChg chg="mod">
          <ac:chgData name="Ellen Pollard (she/her)" userId="1bb0be40-2395-4b16-8b02-ec28fb870a9e" providerId="ADAL" clId="{A35032E0-AD81-40D4-89B3-256C6A315E55}" dt="2023-10-30T15:15:42.154" v="3291" actId="1037"/>
          <ac:spMkLst>
            <pc:docMk/>
            <pc:sldMk cId="1014544504" sldId="553"/>
            <ac:spMk id="53" creationId="{B59A8A99-7664-F190-61D9-8B5EE49312D4}"/>
          </ac:spMkLst>
        </pc:spChg>
        <pc:spChg chg="mod">
          <ac:chgData name="Ellen Pollard (she/her)" userId="1bb0be40-2395-4b16-8b02-ec28fb870a9e" providerId="ADAL" clId="{A35032E0-AD81-40D4-89B3-256C6A315E55}" dt="2023-10-30T15:20:52.422" v="3450" actId="1076"/>
          <ac:spMkLst>
            <pc:docMk/>
            <pc:sldMk cId="1014544504" sldId="553"/>
            <ac:spMk id="61" creationId="{8BC0AACF-8948-9486-26DE-A9029C779E2E}"/>
          </ac:spMkLst>
        </pc:spChg>
        <pc:picChg chg="mod">
          <ac:chgData name="Ellen Pollard (she/her)" userId="1bb0be40-2395-4b16-8b02-ec28fb870a9e" providerId="ADAL" clId="{A35032E0-AD81-40D4-89B3-256C6A315E55}" dt="2023-10-26T09:19:11.966" v="3278" actId="1076"/>
          <ac:picMkLst>
            <pc:docMk/>
            <pc:sldMk cId="1014544504" sldId="553"/>
            <ac:picMk id="2" creationId="{905A1C90-A0AB-F8D3-E6B8-7604DB1708CD}"/>
          </ac:picMkLst>
        </pc:picChg>
        <pc:picChg chg="mod modCrop">
          <ac:chgData name="Ellen Pollard (she/her)" userId="1bb0be40-2395-4b16-8b02-ec28fb870a9e" providerId="ADAL" clId="{A35032E0-AD81-40D4-89B3-256C6A315E55}" dt="2023-10-30T15:13:28.456" v="3281" actId="732"/>
          <ac:picMkLst>
            <pc:docMk/>
            <pc:sldMk cId="1014544504" sldId="553"/>
            <ac:picMk id="54" creationId="{6CD9E666-178F-39A5-1269-B372A82E4061}"/>
          </ac:picMkLst>
        </pc:picChg>
        <pc:cxnChg chg="mod">
          <ac:chgData name="Ellen Pollard (she/her)" userId="1bb0be40-2395-4b16-8b02-ec28fb870a9e" providerId="ADAL" clId="{A35032E0-AD81-40D4-89B3-256C6A315E55}" dt="2023-10-30T15:16:56.562" v="3309" actId="14100"/>
          <ac:cxnSpMkLst>
            <pc:docMk/>
            <pc:sldMk cId="1014544504" sldId="553"/>
            <ac:cxnSpMk id="7" creationId="{C380ADEA-0E0C-1577-0746-631388115B0B}"/>
          </ac:cxnSpMkLst>
        </pc:cxnChg>
        <pc:cxnChg chg="mod">
          <ac:chgData name="Ellen Pollard (she/her)" userId="1bb0be40-2395-4b16-8b02-ec28fb870a9e" providerId="ADAL" clId="{A35032E0-AD81-40D4-89B3-256C6A315E55}" dt="2023-10-30T15:20:50.794" v="3449" actId="14100"/>
          <ac:cxnSpMkLst>
            <pc:docMk/>
            <pc:sldMk cId="1014544504" sldId="553"/>
            <ac:cxnSpMk id="41" creationId="{96287778-056B-1862-DB99-FEA66A0166B7}"/>
          </ac:cxnSpMkLst>
        </pc:cxnChg>
      </pc:sldChg>
      <pc:sldChg chg="addSp delSp modSp mod">
        <pc:chgData name="Ellen Pollard (she/her)" userId="1bb0be40-2395-4b16-8b02-ec28fb870a9e" providerId="ADAL" clId="{A35032E0-AD81-40D4-89B3-256C6A315E55}" dt="2023-11-09T13:35:36.080" v="6273" actId="478"/>
        <pc:sldMkLst>
          <pc:docMk/>
          <pc:sldMk cId="929451071" sldId="554"/>
        </pc:sldMkLst>
        <pc:spChg chg="add del mod">
          <ac:chgData name="Ellen Pollard (she/her)" userId="1bb0be40-2395-4b16-8b02-ec28fb870a9e" providerId="ADAL" clId="{A35032E0-AD81-40D4-89B3-256C6A315E55}" dt="2023-11-09T13:35:36.080" v="6273" actId="478"/>
          <ac:spMkLst>
            <pc:docMk/>
            <pc:sldMk cId="929451071" sldId="554"/>
            <ac:spMk id="6" creationId="{728261E6-4C3B-B2C4-3C1A-7378D54209A8}"/>
          </ac:spMkLst>
        </pc:spChg>
        <pc:spChg chg="mod">
          <ac:chgData name="Ellen Pollard (she/her)" userId="1bb0be40-2395-4b16-8b02-ec28fb870a9e" providerId="ADAL" clId="{A35032E0-AD81-40D4-89B3-256C6A315E55}" dt="2023-10-30T15:22:30.908" v="3466" actId="20577"/>
          <ac:spMkLst>
            <pc:docMk/>
            <pc:sldMk cId="929451071" sldId="554"/>
            <ac:spMk id="10" creationId="{A71BBD86-6CAB-D2E9-F0D6-7F9D01ED4106}"/>
          </ac:spMkLst>
        </pc:spChg>
        <pc:spChg chg="mod">
          <ac:chgData name="Ellen Pollard (she/her)" userId="1bb0be40-2395-4b16-8b02-ec28fb870a9e" providerId="ADAL" clId="{A35032E0-AD81-40D4-89B3-256C6A315E55}" dt="2023-10-30T15:18:12.888" v="3354" actId="1076"/>
          <ac:spMkLst>
            <pc:docMk/>
            <pc:sldMk cId="929451071" sldId="554"/>
            <ac:spMk id="20" creationId="{10601B34-26CB-8D78-D748-195462A36A66}"/>
          </ac:spMkLst>
        </pc:spChg>
        <pc:spChg chg="mod">
          <ac:chgData name="Ellen Pollard (she/her)" userId="1bb0be40-2395-4b16-8b02-ec28fb870a9e" providerId="ADAL" clId="{A35032E0-AD81-40D4-89B3-256C6A315E55}" dt="2023-10-30T15:18:15.518" v="3355" actId="1076"/>
          <ac:spMkLst>
            <pc:docMk/>
            <pc:sldMk cId="929451071" sldId="554"/>
            <ac:spMk id="21" creationId="{354EF43C-7A43-857A-D2F9-7DB3E2CEEE81}"/>
          </ac:spMkLst>
        </pc:spChg>
        <pc:spChg chg="mod">
          <ac:chgData name="Ellen Pollard (she/her)" userId="1bb0be40-2395-4b16-8b02-ec28fb870a9e" providerId="ADAL" clId="{A35032E0-AD81-40D4-89B3-256C6A315E55}" dt="2023-10-30T15:18:01.591" v="3351" actId="1076"/>
          <ac:spMkLst>
            <pc:docMk/>
            <pc:sldMk cId="929451071" sldId="554"/>
            <ac:spMk id="24" creationId="{BA97C0BE-E9F7-2E3F-9FE2-0BD671BA1485}"/>
          </ac:spMkLst>
        </pc:spChg>
        <pc:spChg chg="mod">
          <ac:chgData name="Ellen Pollard (she/her)" userId="1bb0be40-2395-4b16-8b02-ec28fb870a9e" providerId="ADAL" clId="{A35032E0-AD81-40D4-89B3-256C6A315E55}" dt="2023-10-30T15:19:16.073" v="3358" actId="1076"/>
          <ac:spMkLst>
            <pc:docMk/>
            <pc:sldMk cId="929451071" sldId="554"/>
            <ac:spMk id="30" creationId="{E671447A-07F5-DBC6-94B2-4A4755925A69}"/>
          </ac:spMkLst>
        </pc:spChg>
        <pc:spChg chg="mod">
          <ac:chgData name="Ellen Pollard (she/her)" userId="1bb0be40-2395-4b16-8b02-ec28fb870a9e" providerId="ADAL" clId="{A35032E0-AD81-40D4-89B3-256C6A315E55}" dt="2023-10-30T15:18:05.960" v="3352" actId="1076"/>
          <ac:spMkLst>
            <pc:docMk/>
            <pc:sldMk cId="929451071" sldId="554"/>
            <ac:spMk id="31" creationId="{CBC5AD18-2952-6C6A-99CC-B62D4AFED1FB}"/>
          </ac:spMkLst>
        </pc:spChg>
        <pc:picChg chg="add del mod">
          <ac:chgData name="Ellen Pollard (she/her)" userId="1bb0be40-2395-4b16-8b02-ec28fb870a9e" providerId="ADAL" clId="{A35032E0-AD81-40D4-89B3-256C6A315E55}" dt="2023-10-26T09:18:43.342" v="3274" actId="478"/>
          <ac:picMkLst>
            <pc:docMk/>
            <pc:sldMk cId="929451071" sldId="554"/>
            <ac:picMk id="8" creationId="{9F83DF17-241B-7ACE-7CE1-1686325FF73E}"/>
          </ac:picMkLst>
        </pc:picChg>
        <pc:cxnChg chg="mod">
          <ac:chgData name="Ellen Pollard (she/her)" userId="1bb0be40-2395-4b16-8b02-ec28fb870a9e" providerId="ADAL" clId="{A35032E0-AD81-40D4-89B3-256C6A315E55}" dt="2023-10-30T15:17:57.865" v="3350" actId="14100"/>
          <ac:cxnSpMkLst>
            <pc:docMk/>
            <pc:sldMk cId="929451071" sldId="554"/>
            <ac:cxnSpMk id="17" creationId="{74E2EE53-9754-5C5C-F4B8-EE80D07A01B6}"/>
          </ac:cxnSpMkLst>
        </pc:cxnChg>
        <pc:cxnChg chg="mod">
          <ac:chgData name="Ellen Pollard (she/her)" userId="1bb0be40-2395-4b16-8b02-ec28fb870a9e" providerId="ADAL" clId="{A35032E0-AD81-40D4-89B3-256C6A315E55}" dt="2023-10-30T15:18:07.612" v="3353" actId="14100"/>
          <ac:cxnSpMkLst>
            <pc:docMk/>
            <pc:sldMk cId="929451071" sldId="554"/>
            <ac:cxnSpMk id="32" creationId="{6DFA42FA-5F58-7B1C-4971-92E8F1D78939}"/>
          </ac:cxnSpMkLst>
        </pc:cxnChg>
        <pc:cxnChg chg="mod">
          <ac:chgData name="Ellen Pollard (she/her)" userId="1bb0be40-2395-4b16-8b02-ec28fb870a9e" providerId="ADAL" clId="{A35032E0-AD81-40D4-89B3-256C6A315E55}" dt="2023-10-30T15:19:12.935" v="3357" actId="1076"/>
          <ac:cxnSpMkLst>
            <pc:docMk/>
            <pc:sldMk cId="929451071" sldId="554"/>
            <ac:cxnSpMk id="34" creationId="{1D100DDD-F98E-B382-8468-706295D48F04}"/>
          </ac:cxnSpMkLst>
        </pc:cxnChg>
      </pc:sldChg>
      <pc:sldChg chg="addSp delSp modSp mod">
        <pc:chgData name="Ellen Pollard (she/her)" userId="1bb0be40-2395-4b16-8b02-ec28fb870a9e" providerId="ADAL" clId="{A35032E0-AD81-40D4-89B3-256C6A315E55}" dt="2023-11-09T13:35:39.640" v="6274" actId="478"/>
        <pc:sldMkLst>
          <pc:docMk/>
          <pc:sldMk cId="2598580833" sldId="555"/>
        </pc:sldMkLst>
        <pc:spChg chg="add del mod">
          <ac:chgData name="Ellen Pollard (she/her)" userId="1bb0be40-2395-4b16-8b02-ec28fb870a9e" providerId="ADAL" clId="{A35032E0-AD81-40D4-89B3-256C6A315E55}" dt="2023-11-09T13:35:39.640" v="6274" actId="478"/>
          <ac:spMkLst>
            <pc:docMk/>
            <pc:sldMk cId="2598580833" sldId="555"/>
            <ac:spMk id="4" creationId="{B99165D4-2EC2-DA1C-9A21-B282B3A67572}"/>
          </ac:spMkLst>
        </pc:spChg>
        <pc:spChg chg="mod">
          <ac:chgData name="Ellen Pollard (she/her)" userId="1bb0be40-2395-4b16-8b02-ec28fb870a9e" providerId="ADAL" clId="{A35032E0-AD81-40D4-89B3-256C6A315E55}" dt="2023-10-26T09:32:28.636" v="3279" actId="1076"/>
          <ac:spMkLst>
            <pc:docMk/>
            <pc:sldMk cId="2598580833" sldId="555"/>
            <ac:spMk id="8" creationId="{607D33A5-6200-0941-E768-C9CA8D55773F}"/>
          </ac:spMkLst>
        </pc:spChg>
        <pc:spChg chg="mod">
          <ac:chgData name="Ellen Pollard (she/her)" userId="1bb0be40-2395-4b16-8b02-ec28fb870a9e" providerId="ADAL" clId="{A35032E0-AD81-40D4-89B3-256C6A315E55}" dt="2023-10-30T15:22:22.665" v="3462" actId="20577"/>
          <ac:spMkLst>
            <pc:docMk/>
            <pc:sldMk cId="2598580833" sldId="555"/>
            <ac:spMk id="10" creationId="{A71BBD86-6CAB-D2E9-F0D6-7F9D01ED4106}"/>
          </ac:spMkLst>
        </pc:spChg>
        <pc:spChg chg="mod">
          <ac:chgData name="Ellen Pollard (she/her)" userId="1bb0be40-2395-4b16-8b02-ec28fb870a9e" providerId="ADAL" clId="{A35032E0-AD81-40D4-89B3-256C6A315E55}" dt="2023-10-31T10:14:49.510" v="3469" actId="207"/>
          <ac:spMkLst>
            <pc:docMk/>
            <pc:sldMk cId="2598580833" sldId="555"/>
            <ac:spMk id="15" creationId="{94CA63F0-00D4-6179-D2B2-DB5CE759140D}"/>
          </ac:spMkLst>
        </pc:spChg>
        <pc:spChg chg="mod">
          <ac:chgData name="Ellen Pollard (she/her)" userId="1bb0be40-2395-4b16-8b02-ec28fb870a9e" providerId="ADAL" clId="{A35032E0-AD81-40D4-89B3-256C6A315E55}" dt="2023-10-30T15:21:57.376" v="3455" actId="20577"/>
          <ac:spMkLst>
            <pc:docMk/>
            <pc:sldMk cId="2598580833" sldId="555"/>
            <ac:spMk id="18" creationId="{C0CF9330-AFC6-39F7-145B-85823025B8EA}"/>
          </ac:spMkLst>
        </pc:spChg>
        <pc:spChg chg="mod">
          <ac:chgData name="Ellen Pollard (she/her)" userId="1bb0be40-2395-4b16-8b02-ec28fb870a9e" providerId="ADAL" clId="{A35032E0-AD81-40D4-89B3-256C6A315E55}" dt="2023-10-31T10:13:26.665" v="3467" actId="207"/>
          <ac:spMkLst>
            <pc:docMk/>
            <pc:sldMk cId="2598580833" sldId="555"/>
            <ac:spMk id="26" creationId="{C9700926-E202-E5F1-6622-D60906550CE8}"/>
          </ac:spMkLst>
        </pc:spChg>
        <pc:grpChg chg="mod">
          <ac:chgData name="Ellen Pollard (she/her)" userId="1bb0be40-2395-4b16-8b02-ec28fb870a9e" providerId="ADAL" clId="{A35032E0-AD81-40D4-89B3-256C6A315E55}" dt="2023-11-02T14:04:31.059" v="4526" actId="962"/>
          <ac:grpSpMkLst>
            <pc:docMk/>
            <pc:sldMk cId="2598580833" sldId="555"/>
            <ac:grpSpMk id="27" creationId="{1FE7841C-17E0-CCD6-6A44-EC12B0091AC7}"/>
          </ac:grpSpMkLst>
        </pc:grpChg>
        <pc:grpChg chg="mod">
          <ac:chgData name="Ellen Pollard (she/her)" userId="1bb0be40-2395-4b16-8b02-ec28fb870a9e" providerId="ADAL" clId="{A35032E0-AD81-40D4-89B3-256C6A315E55}" dt="2023-11-02T14:04:17.714" v="4518" actId="962"/>
          <ac:grpSpMkLst>
            <pc:docMk/>
            <pc:sldMk cId="2598580833" sldId="555"/>
            <ac:grpSpMk id="29" creationId="{4B88A0EB-44C8-056B-C2B9-D047A0CE7E89}"/>
          </ac:grpSpMkLst>
        </pc:grpChg>
        <pc:grpChg chg="mod">
          <ac:chgData name="Ellen Pollard (she/her)" userId="1bb0be40-2395-4b16-8b02-ec28fb870a9e" providerId="ADAL" clId="{A35032E0-AD81-40D4-89B3-256C6A315E55}" dt="2023-11-02T14:04:35.803" v="4532" actId="962"/>
          <ac:grpSpMkLst>
            <pc:docMk/>
            <pc:sldMk cId="2598580833" sldId="555"/>
            <ac:grpSpMk id="30" creationId="{035508F9-5CE5-0861-F577-24C987BF3CE1}"/>
          </ac:grpSpMkLst>
        </pc:grpChg>
        <pc:grpChg chg="mod">
          <ac:chgData name="Ellen Pollard (she/her)" userId="1bb0be40-2395-4b16-8b02-ec28fb870a9e" providerId="ADAL" clId="{A35032E0-AD81-40D4-89B3-256C6A315E55}" dt="2023-11-02T14:04:39.975" v="4536" actId="962"/>
          <ac:grpSpMkLst>
            <pc:docMk/>
            <pc:sldMk cId="2598580833" sldId="555"/>
            <ac:grpSpMk id="31" creationId="{367C90AD-0C92-FB70-3134-E688BACD898C}"/>
          </ac:grpSpMkLst>
        </pc:grpChg>
        <pc:grpChg chg="mod">
          <ac:chgData name="Ellen Pollard (she/her)" userId="1bb0be40-2395-4b16-8b02-ec28fb870a9e" providerId="ADAL" clId="{A35032E0-AD81-40D4-89B3-256C6A315E55}" dt="2023-11-02T14:04:47.760" v="4558" actId="962"/>
          <ac:grpSpMkLst>
            <pc:docMk/>
            <pc:sldMk cId="2598580833" sldId="555"/>
            <ac:grpSpMk id="32" creationId="{A004D645-31E5-3EE7-6936-A07B1442E474}"/>
          </ac:grpSpMkLst>
        </pc:grpChg>
        <pc:grpChg chg="mod">
          <ac:chgData name="Ellen Pollard (she/her)" userId="1bb0be40-2395-4b16-8b02-ec28fb870a9e" providerId="ADAL" clId="{A35032E0-AD81-40D4-89B3-256C6A315E55}" dt="2023-11-02T14:04:26.117" v="4522" actId="962"/>
          <ac:grpSpMkLst>
            <pc:docMk/>
            <pc:sldMk cId="2598580833" sldId="555"/>
            <ac:grpSpMk id="34" creationId="{5BF3390F-1671-A98E-388E-103901627B54}"/>
          </ac:grpSpMkLst>
        </pc:grpChg>
      </pc:sldChg>
      <pc:sldChg chg="addSp delSp modSp mod">
        <pc:chgData name="Ellen Pollard (she/her)" userId="1bb0be40-2395-4b16-8b02-ec28fb870a9e" providerId="ADAL" clId="{A35032E0-AD81-40D4-89B3-256C6A315E55}" dt="2023-11-09T13:35:44.351" v="6275" actId="478"/>
        <pc:sldMkLst>
          <pc:docMk/>
          <pc:sldMk cId="801114296" sldId="557"/>
        </pc:sldMkLst>
        <pc:spChg chg="mod">
          <ac:chgData name="Ellen Pollard (she/her)" userId="1bb0be40-2395-4b16-8b02-ec28fb870a9e" providerId="ADAL" clId="{A35032E0-AD81-40D4-89B3-256C6A315E55}" dt="2023-10-31T15:52:31.349" v="3932" actId="1038"/>
          <ac:spMkLst>
            <pc:docMk/>
            <pc:sldMk cId="801114296" sldId="557"/>
            <ac:spMk id="2" creationId="{326CCA7D-C7AD-9822-D0B4-CC19424533E4}"/>
          </ac:spMkLst>
        </pc:spChg>
        <pc:spChg chg="add del mod">
          <ac:chgData name="Ellen Pollard (she/her)" userId="1bb0be40-2395-4b16-8b02-ec28fb870a9e" providerId="ADAL" clId="{A35032E0-AD81-40D4-89B3-256C6A315E55}" dt="2023-11-09T13:35:44.351" v="6275" actId="478"/>
          <ac:spMkLst>
            <pc:docMk/>
            <pc:sldMk cId="801114296" sldId="557"/>
            <ac:spMk id="4" creationId="{B01DF397-1246-38C6-7638-19D5FCFDA445}"/>
          </ac:spMkLst>
        </pc:spChg>
        <pc:spChg chg="mod topLvl">
          <ac:chgData name="Ellen Pollard (she/her)" userId="1bb0be40-2395-4b16-8b02-ec28fb870a9e" providerId="ADAL" clId="{A35032E0-AD81-40D4-89B3-256C6A315E55}" dt="2023-11-02T14:06:55.325" v="5058" actId="1076"/>
          <ac:spMkLst>
            <pc:docMk/>
            <pc:sldMk cId="801114296" sldId="557"/>
            <ac:spMk id="5" creationId="{476F1137-1E5C-1B07-D6A5-3F690DB46C0E}"/>
          </ac:spMkLst>
        </pc:spChg>
        <pc:spChg chg="mod">
          <ac:chgData name="Ellen Pollard (she/her)" userId="1bb0be40-2395-4b16-8b02-ec28fb870a9e" providerId="ADAL" clId="{A35032E0-AD81-40D4-89B3-256C6A315E55}" dt="2023-11-02T14:06:28.292" v="5050" actId="1076"/>
          <ac:spMkLst>
            <pc:docMk/>
            <pc:sldMk cId="801114296" sldId="557"/>
            <ac:spMk id="6" creationId="{2BF4BE78-5ED1-0D64-7ED5-8E2D80F3853C}"/>
          </ac:spMkLst>
        </pc:spChg>
        <pc:spChg chg="mod">
          <ac:chgData name="Ellen Pollard (she/her)" userId="1bb0be40-2395-4b16-8b02-ec28fb870a9e" providerId="ADAL" clId="{A35032E0-AD81-40D4-89B3-256C6A315E55}" dt="2023-11-02T14:06:32.340" v="5053" actId="1076"/>
          <ac:spMkLst>
            <pc:docMk/>
            <pc:sldMk cId="801114296" sldId="557"/>
            <ac:spMk id="7" creationId="{F8A42AE4-DACF-41B3-039F-5D8A9275E454}"/>
          </ac:spMkLst>
        </pc:spChg>
        <pc:spChg chg="mod">
          <ac:chgData name="Ellen Pollard (she/her)" userId="1bb0be40-2395-4b16-8b02-ec28fb870a9e" providerId="ADAL" clId="{A35032E0-AD81-40D4-89B3-256C6A315E55}" dt="2023-11-02T14:06:31.302" v="5052" actId="1076"/>
          <ac:spMkLst>
            <pc:docMk/>
            <pc:sldMk cId="801114296" sldId="557"/>
            <ac:spMk id="8" creationId="{C32F0D40-931A-8754-048B-8227EED542AE}"/>
          </ac:spMkLst>
        </pc:spChg>
        <pc:spChg chg="mod">
          <ac:chgData name="Ellen Pollard (she/her)" userId="1bb0be40-2395-4b16-8b02-ec28fb870a9e" providerId="ADAL" clId="{A35032E0-AD81-40D4-89B3-256C6A315E55}" dt="2023-10-31T15:52:11.157" v="3909" actId="20577"/>
          <ac:spMkLst>
            <pc:docMk/>
            <pc:sldMk cId="801114296" sldId="557"/>
            <ac:spMk id="10" creationId="{A71BBD86-6CAB-D2E9-F0D6-7F9D01ED4106}"/>
          </ac:spMkLst>
        </pc:spChg>
        <pc:spChg chg="del mod topLvl">
          <ac:chgData name="Ellen Pollard (she/her)" userId="1bb0be40-2395-4b16-8b02-ec28fb870a9e" providerId="ADAL" clId="{A35032E0-AD81-40D4-89B3-256C6A315E55}" dt="2023-11-02T14:06:23.033" v="5048" actId="478"/>
          <ac:spMkLst>
            <pc:docMk/>
            <pc:sldMk cId="801114296" sldId="557"/>
            <ac:spMk id="26" creationId="{46516918-0EEF-27AC-FDC0-E13B65AF0CDC}"/>
          </ac:spMkLst>
        </pc:spChg>
        <pc:grpChg chg="del mod">
          <ac:chgData name="Ellen Pollard (she/her)" userId="1bb0be40-2395-4b16-8b02-ec28fb870a9e" providerId="ADAL" clId="{A35032E0-AD81-40D4-89B3-256C6A315E55}" dt="2023-11-02T14:06:13.760" v="5044" actId="165"/>
          <ac:grpSpMkLst>
            <pc:docMk/>
            <pc:sldMk cId="801114296" sldId="557"/>
            <ac:grpSpMk id="28" creationId="{AF97F1F8-8DD8-E55B-1C42-5353647858C8}"/>
          </ac:grpSpMkLst>
        </pc:grpChg>
        <pc:picChg chg="add mod modCrop">
          <ac:chgData name="Ellen Pollard (she/her)" userId="1bb0be40-2395-4b16-8b02-ec28fb870a9e" providerId="ADAL" clId="{A35032E0-AD81-40D4-89B3-256C6A315E55}" dt="2023-11-02T14:05:54.348" v="5040" actId="962"/>
          <ac:picMkLst>
            <pc:docMk/>
            <pc:sldMk cId="801114296" sldId="557"/>
            <ac:picMk id="12" creationId="{E810C559-9BF3-77F7-9E43-1BDD4C291D40}"/>
          </ac:picMkLst>
        </pc:picChg>
        <pc:picChg chg="del">
          <ac:chgData name="Ellen Pollard (she/her)" userId="1bb0be40-2395-4b16-8b02-ec28fb870a9e" providerId="ADAL" clId="{A35032E0-AD81-40D4-89B3-256C6A315E55}" dt="2023-10-31T15:47:16.967" v="3510" actId="478"/>
          <ac:picMkLst>
            <pc:docMk/>
            <pc:sldMk cId="801114296" sldId="557"/>
            <ac:picMk id="13" creationId="{55485D41-69C6-51FF-37D2-58F34F9CED87}"/>
          </ac:picMkLst>
        </pc:picChg>
        <pc:picChg chg="add mod">
          <ac:chgData name="Ellen Pollard (she/her)" userId="1bb0be40-2395-4b16-8b02-ec28fb870a9e" providerId="ADAL" clId="{A35032E0-AD81-40D4-89B3-256C6A315E55}" dt="2023-11-02T14:08:04.329" v="5784" actId="962"/>
          <ac:picMkLst>
            <pc:docMk/>
            <pc:sldMk cId="801114296" sldId="557"/>
            <ac:picMk id="15" creationId="{CDBC58F3-06DB-5721-9A4F-9367FB10EDDE}"/>
          </ac:picMkLst>
        </pc:picChg>
        <pc:picChg chg="add mod">
          <ac:chgData name="Ellen Pollard (she/her)" userId="1bb0be40-2395-4b16-8b02-ec28fb870a9e" providerId="ADAL" clId="{A35032E0-AD81-40D4-89B3-256C6A315E55}" dt="2023-11-02T14:09:01.531" v="6202" actId="962"/>
          <ac:picMkLst>
            <pc:docMk/>
            <pc:sldMk cId="801114296" sldId="557"/>
            <ac:picMk id="17" creationId="{E15E3F48-A209-91BE-7763-AE67A8D7CA80}"/>
          </ac:picMkLst>
        </pc:picChg>
        <pc:picChg chg="del">
          <ac:chgData name="Ellen Pollard (she/her)" userId="1bb0be40-2395-4b16-8b02-ec28fb870a9e" providerId="ADAL" clId="{A35032E0-AD81-40D4-89B3-256C6A315E55}" dt="2023-10-31T15:48:37.181" v="3585" actId="478"/>
          <ac:picMkLst>
            <pc:docMk/>
            <pc:sldMk cId="801114296" sldId="557"/>
            <ac:picMk id="25" creationId="{E9058A75-2A45-39B3-3418-6AB3A06626C8}"/>
          </ac:picMkLst>
        </pc:picChg>
        <pc:picChg chg="del">
          <ac:chgData name="Ellen Pollard (she/her)" userId="1bb0be40-2395-4b16-8b02-ec28fb870a9e" providerId="ADAL" clId="{A35032E0-AD81-40D4-89B3-256C6A315E55}" dt="2023-10-31T15:49:16.588" v="3611" actId="478"/>
          <ac:picMkLst>
            <pc:docMk/>
            <pc:sldMk cId="801114296" sldId="557"/>
            <ac:picMk id="30" creationId="{D5F90B0F-660C-271F-FA5D-A9C59CBF2D42}"/>
          </ac:picMkLst>
        </pc:picChg>
      </pc:sldChg>
      <pc:sldChg chg="addSp delSp modSp mod">
        <pc:chgData name="Ellen Pollard (she/her)" userId="1bb0be40-2395-4b16-8b02-ec28fb870a9e" providerId="ADAL" clId="{A35032E0-AD81-40D4-89B3-256C6A315E55}" dt="2023-11-09T13:35:46.801" v="6276" actId="478"/>
        <pc:sldMkLst>
          <pc:docMk/>
          <pc:sldMk cId="2329600011" sldId="559"/>
        </pc:sldMkLst>
        <pc:spChg chg="add del mod">
          <ac:chgData name="Ellen Pollard (she/her)" userId="1bb0be40-2395-4b16-8b02-ec28fb870a9e" providerId="ADAL" clId="{A35032E0-AD81-40D4-89B3-256C6A315E55}" dt="2023-09-27T11:11:23.805" v="180"/>
          <ac:spMkLst>
            <pc:docMk/>
            <pc:sldMk cId="2329600011" sldId="559"/>
            <ac:spMk id="9" creationId="{29727C0A-162F-F3E7-A8F1-0B78F364E415}"/>
          </ac:spMkLst>
        </pc:spChg>
        <pc:spChg chg="add del mod">
          <ac:chgData name="Ellen Pollard (she/her)" userId="1bb0be40-2395-4b16-8b02-ec28fb870a9e" providerId="ADAL" clId="{A35032E0-AD81-40D4-89B3-256C6A315E55}" dt="2023-11-09T13:35:46.801" v="6276" actId="478"/>
          <ac:spMkLst>
            <pc:docMk/>
            <pc:sldMk cId="2329600011" sldId="559"/>
            <ac:spMk id="10" creationId="{7E5792F9-2A15-ADAE-4274-327CBD1515B1}"/>
          </ac:spMkLst>
        </pc:spChg>
      </pc:sldChg>
      <pc:sldChg chg="addSp delSp modSp mod">
        <pc:chgData name="Ellen Pollard (she/her)" userId="1bb0be40-2395-4b16-8b02-ec28fb870a9e" providerId="ADAL" clId="{A35032E0-AD81-40D4-89B3-256C6A315E55}" dt="2023-11-09T13:35:50.601" v="6277" actId="478"/>
        <pc:sldMkLst>
          <pc:docMk/>
          <pc:sldMk cId="1736726814" sldId="560"/>
        </pc:sldMkLst>
        <pc:spChg chg="add del mod">
          <ac:chgData name="Ellen Pollard (she/her)" userId="1bb0be40-2395-4b16-8b02-ec28fb870a9e" providerId="ADAL" clId="{A35032E0-AD81-40D4-89B3-256C6A315E55}" dt="2023-10-11T08:29:57.673" v="483" actId="478"/>
          <ac:spMkLst>
            <pc:docMk/>
            <pc:sldMk cId="1736726814" sldId="560"/>
            <ac:spMk id="2" creationId="{C57A8389-1774-17AC-185B-5DEC382BA055}"/>
          </ac:spMkLst>
        </pc:spChg>
        <pc:spChg chg="del">
          <ac:chgData name="Ellen Pollard (she/her)" userId="1bb0be40-2395-4b16-8b02-ec28fb870a9e" providerId="ADAL" clId="{A35032E0-AD81-40D4-89B3-256C6A315E55}" dt="2023-11-09T13:35:50.601" v="6277" actId="478"/>
          <ac:spMkLst>
            <pc:docMk/>
            <pc:sldMk cId="1736726814" sldId="560"/>
            <ac:spMk id="4" creationId="{40D2EF2A-5C60-AFF7-4A94-78A4652BC7B7}"/>
          </ac:spMkLst>
        </pc:spChg>
        <pc:spChg chg="mod">
          <ac:chgData name="Ellen Pollard (she/her)" userId="1bb0be40-2395-4b16-8b02-ec28fb870a9e" providerId="ADAL" clId="{A35032E0-AD81-40D4-89B3-256C6A315E55}" dt="2023-10-11T08:29:41.561" v="480" actId="20577"/>
          <ac:spMkLst>
            <pc:docMk/>
            <pc:sldMk cId="1736726814" sldId="560"/>
            <ac:spMk id="10" creationId="{A71BBD86-6CAB-D2E9-F0D6-7F9D01ED4106}"/>
          </ac:spMkLst>
        </pc:spChg>
        <pc:spChg chg="add del mod">
          <ac:chgData name="Ellen Pollard (she/her)" userId="1bb0be40-2395-4b16-8b02-ec28fb870a9e" providerId="ADAL" clId="{A35032E0-AD81-40D4-89B3-256C6A315E55}" dt="2023-10-11T08:29:55.770" v="482"/>
          <ac:spMkLst>
            <pc:docMk/>
            <pc:sldMk cId="1736726814" sldId="560"/>
            <ac:spMk id="12" creationId="{C35BD09F-5C04-5238-6348-38221A22ED0D}"/>
          </ac:spMkLst>
        </pc:spChg>
        <pc:spChg chg="add mod">
          <ac:chgData name="Ellen Pollard (she/her)" userId="1bb0be40-2395-4b16-8b02-ec28fb870a9e" providerId="ADAL" clId="{A35032E0-AD81-40D4-89B3-256C6A315E55}" dt="2023-10-11T08:29:58.681" v="484"/>
          <ac:spMkLst>
            <pc:docMk/>
            <pc:sldMk cId="1736726814" sldId="560"/>
            <ac:spMk id="16" creationId="{441F815E-8B4A-BD5B-08D7-6B9D75C5DBB9}"/>
          </ac:spMkLst>
        </pc:spChg>
        <pc:graphicFrameChg chg="modGraphic">
          <ac:chgData name="Ellen Pollard (she/her)" userId="1bb0be40-2395-4b16-8b02-ec28fb870a9e" providerId="ADAL" clId="{A35032E0-AD81-40D4-89B3-256C6A315E55}" dt="2023-10-11T08:28:44.611" v="241" actId="20577"/>
          <ac:graphicFrameMkLst>
            <pc:docMk/>
            <pc:sldMk cId="1736726814" sldId="560"/>
            <ac:graphicFrameMk id="15" creationId="{B92828D6-513A-60C3-302D-751F63C594A7}"/>
          </ac:graphicFrameMkLst>
        </pc:graphicFrameChg>
        <pc:picChg chg="del">
          <ac:chgData name="Ellen Pollard (she/her)" userId="1bb0be40-2395-4b16-8b02-ec28fb870a9e" providerId="ADAL" clId="{A35032E0-AD81-40D4-89B3-256C6A315E55}" dt="2023-10-11T08:26:34.536" v="189" actId="478"/>
          <ac:picMkLst>
            <pc:docMk/>
            <pc:sldMk cId="1736726814" sldId="560"/>
            <ac:picMk id="4" creationId="{65E61CD2-7608-7F22-746D-CF9CFCD4E545}"/>
          </ac:picMkLst>
        </pc:picChg>
        <pc:picChg chg="add del mod">
          <ac:chgData name="Ellen Pollard (she/her)" userId="1bb0be40-2395-4b16-8b02-ec28fb870a9e" providerId="ADAL" clId="{A35032E0-AD81-40D4-89B3-256C6A315E55}" dt="2023-10-11T08:26:44.660" v="191" actId="478"/>
          <ac:picMkLst>
            <pc:docMk/>
            <pc:sldMk cId="1736726814" sldId="560"/>
            <ac:picMk id="7" creationId="{F5E2E32D-CB57-18B0-866E-75BA29C3EA5F}"/>
          </ac:picMkLst>
        </pc:picChg>
        <pc:picChg chg="add mod">
          <ac:chgData name="Ellen Pollard (she/her)" userId="1bb0be40-2395-4b16-8b02-ec28fb870a9e" providerId="ADAL" clId="{A35032E0-AD81-40D4-89B3-256C6A315E55}" dt="2023-10-11T08:30:05.430" v="485" actId="1076"/>
          <ac:picMkLst>
            <pc:docMk/>
            <pc:sldMk cId="1736726814" sldId="560"/>
            <ac:picMk id="9" creationId="{69E9411D-976A-79EA-2D83-991291A4F692}"/>
          </ac:picMkLst>
        </pc:picChg>
      </pc:sldChg>
      <pc:sldChg chg="addSp delSp modSp mod">
        <pc:chgData name="Ellen Pollard (she/her)" userId="1bb0be40-2395-4b16-8b02-ec28fb870a9e" providerId="ADAL" clId="{A35032E0-AD81-40D4-89B3-256C6A315E55}" dt="2023-11-09T13:35:52.897" v="6278" actId="478"/>
        <pc:sldMkLst>
          <pc:docMk/>
          <pc:sldMk cId="602994524" sldId="561"/>
        </pc:sldMkLst>
        <pc:spChg chg="add del mod">
          <ac:chgData name="Ellen Pollard (she/her)" userId="1bb0be40-2395-4b16-8b02-ec28fb870a9e" providerId="ADAL" clId="{A35032E0-AD81-40D4-89B3-256C6A315E55}" dt="2023-10-11T09:38:00.791" v="807" actId="478"/>
          <ac:spMkLst>
            <pc:docMk/>
            <pc:sldMk cId="602994524" sldId="561"/>
            <ac:spMk id="2" creationId="{0C921E6E-C181-679C-D6B9-0DD58BF7E7A0}"/>
          </ac:spMkLst>
        </pc:spChg>
        <pc:spChg chg="del">
          <ac:chgData name="Ellen Pollard (she/her)" userId="1bb0be40-2395-4b16-8b02-ec28fb870a9e" providerId="ADAL" clId="{A35032E0-AD81-40D4-89B3-256C6A315E55}" dt="2023-11-09T13:35:52.897" v="6278" actId="478"/>
          <ac:spMkLst>
            <pc:docMk/>
            <pc:sldMk cId="602994524" sldId="561"/>
            <ac:spMk id="5" creationId="{C9079DC9-AC83-1984-F30F-C99D690EB6E7}"/>
          </ac:spMkLst>
        </pc:spChg>
        <pc:spChg chg="mod">
          <ac:chgData name="Ellen Pollard (she/her)" userId="1bb0be40-2395-4b16-8b02-ec28fb870a9e" providerId="ADAL" clId="{A35032E0-AD81-40D4-89B3-256C6A315E55}" dt="2023-10-11T09:37:48.439" v="804" actId="20577"/>
          <ac:spMkLst>
            <pc:docMk/>
            <pc:sldMk cId="602994524" sldId="561"/>
            <ac:spMk id="10" creationId="{A71BBD86-6CAB-D2E9-F0D6-7F9D01ED4106}"/>
          </ac:spMkLst>
        </pc:spChg>
        <pc:spChg chg="add mod">
          <ac:chgData name="Ellen Pollard (she/her)" userId="1bb0be40-2395-4b16-8b02-ec28fb870a9e" providerId="ADAL" clId="{A35032E0-AD81-40D4-89B3-256C6A315E55}" dt="2023-10-11T09:37:59.136" v="806"/>
          <ac:spMkLst>
            <pc:docMk/>
            <pc:sldMk cId="602994524" sldId="561"/>
            <ac:spMk id="15" creationId="{20E736ED-E76A-0A36-6C4B-52573F5D5978}"/>
          </ac:spMkLst>
        </pc:spChg>
        <pc:graphicFrameChg chg="add del mod">
          <ac:chgData name="Ellen Pollard (she/her)" userId="1bb0be40-2395-4b16-8b02-ec28fb870a9e" providerId="ADAL" clId="{A35032E0-AD81-40D4-89B3-256C6A315E55}" dt="2023-10-11T09:35:48.829" v="493"/>
          <ac:graphicFrameMkLst>
            <pc:docMk/>
            <pc:sldMk cId="602994524" sldId="561"/>
            <ac:graphicFrameMk id="7" creationId="{A481DC6E-CB21-F639-467F-555B32F2A2EE}"/>
          </ac:graphicFrameMkLst>
        </pc:graphicFrameChg>
        <pc:graphicFrameChg chg="del">
          <ac:chgData name="Ellen Pollard (she/her)" userId="1bb0be40-2395-4b16-8b02-ec28fb870a9e" providerId="ADAL" clId="{A35032E0-AD81-40D4-89B3-256C6A315E55}" dt="2023-10-11T09:35:47.054" v="491" actId="478"/>
          <ac:graphicFrameMkLst>
            <pc:docMk/>
            <pc:sldMk cId="602994524" sldId="561"/>
            <ac:graphicFrameMk id="14" creationId="{DB1EC7A5-F57C-3CB1-E309-8EF6EEA042F1}"/>
          </ac:graphicFrameMkLst>
        </pc:graphicFrameChg>
        <pc:picChg chg="add mod">
          <ac:chgData name="Ellen Pollard (she/her)" userId="1bb0be40-2395-4b16-8b02-ec28fb870a9e" providerId="ADAL" clId="{A35032E0-AD81-40D4-89B3-256C6A315E55}" dt="2023-10-11T09:35:00.721" v="490" actId="1076"/>
          <ac:picMkLst>
            <pc:docMk/>
            <pc:sldMk cId="602994524" sldId="561"/>
            <ac:picMk id="6" creationId="{E644A61C-466D-5112-DE96-34713D14280E}"/>
          </ac:picMkLst>
        </pc:picChg>
        <pc:picChg chg="add del mod">
          <ac:chgData name="Ellen Pollard (she/her)" userId="1bb0be40-2395-4b16-8b02-ec28fb870a9e" providerId="ADAL" clId="{A35032E0-AD81-40D4-89B3-256C6A315E55}" dt="2023-10-11T09:36:05.963" v="496" actId="478"/>
          <ac:picMkLst>
            <pc:docMk/>
            <pc:sldMk cId="602994524" sldId="561"/>
            <ac:picMk id="8" creationId="{46BDF321-08ED-40A0-9A5C-7C80A0E3ACC3}"/>
          </ac:picMkLst>
        </pc:picChg>
        <pc:picChg chg="del">
          <ac:chgData name="Ellen Pollard (she/her)" userId="1bb0be40-2395-4b16-8b02-ec28fb870a9e" providerId="ADAL" clId="{A35032E0-AD81-40D4-89B3-256C6A315E55}" dt="2023-10-11T09:34:38.677" v="486" actId="478"/>
          <ac:picMkLst>
            <pc:docMk/>
            <pc:sldMk cId="602994524" sldId="561"/>
            <ac:picMk id="9" creationId="{B4561763-3E2D-E94C-D25F-2F0A2246BD7B}"/>
          </ac:picMkLst>
        </pc:picChg>
        <pc:picChg chg="add mod">
          <ac:chgData name="Ellen Pollard (she/her)" userId="1bb0be40-2395-4b16-8b02-ec28fb870a9e" providerId="ADAL" clId="{A35032E0-AD81-40D4-89B3-256C6A315E55}" dt="2023-10-11T09:36:15.699" v="498" actId="1076"/>
          <ac:picMkLst>
            <pc:docMk/>
            <pc:sldMk cId="602994524" sldId="561"/>
            <ac:picMk id="12" creationId="{3F42697F-B089-39BA-F4DA-1002FB44AF87}"/>
          </ac:picMkLst>
        </pc:picChg>
      </pc:sldChg>
      <pc:sldChg chg="ord">
        <pc:chgData name="Ellen Pollard (she/her)" userId="1bb0be40-2395-4b16-8b02-ec28fb870a9e" providerId="ADAL" clId="{A35032E0-AD81-40D4-89B3-256C6A315E55}" dt="2023-10-26T08:21:32.447" v="3270"/>
        <pc:sldMkLst>
          <pc:docMk/>
          <pc:sldMk cId="390188036" sldId="562"/>
        </pc:sldMkLst>
      </pc:sldChg>
      <pc:sldChg chg="addSp delSp modSp mod">
        <pc:chgData name="Ellen Pollard (she/her)" userId="1bb0be40-2395-4b16-8b02-ec28fb870a9e" providerId="ADAL" clId="{A35032E0-AD81-40D4-89B3-256C6A315E55}" dt="2023-11-09T13:35:09.775" v="6271" actId="478"/>
        <pc:sldMkLst>
          <pc:docMk/>
          <pc:sldMk cId="4022998283" sldId="563"/>
        </pc:sldMkLst>
        <pc:spChg chg="add mod">
          <ac:chgData name="Ellen Pollard (she/her)" userId="1bb0be40-2395-4b16-8b02-ec28fb870a9e" providerId="ADAL" clId="{A35032E0-AD81-40D4-89B3-256C6A315E55}" dt="2023-09-27T11:11:15.488" v="174"/>
          <ac:spMkLst>
            <pc:docMk/>
            <pc:sldMk cId="4022998283" sldId="563"/>
            <ac:spMk id="4" creationId="{58961BBC-16DF-C1BF-21EC-27E6A4E8C44A}"/>
          </ac:spMkLst>
        </pc:spChg>
        <pc:spChg chg="del">
          <ac:chgData name="Ellen Pollard (she/her)" userId="1bb0be40-2395-4b16-8b02-ec28fb870a9e" providerId="ADAL" clId="{A35032E0-AD81-40D4-89B3-256C6A315E55}" dt="2023-11-09T13:35:09.775" v="6271" actId="478"/>
          <ac:spMkLst>
            <pc:docMk/>
            <pc:sldMk cId="4022998283" sldId="563"/>
            <ac:spMk id="14" creationId="{9400FC1B-8BD8-97AA-AF0C-EC49FC602DE5}"/>
          </ac:spMkLst>
        </pc:spChg>
      </pc:sldChg>
      <pc:sldChg chg="addSp delSp modSp mod modNotesTx">
        <pc:chgData name="Ellen Pollard (she/her)" userId="1bb0be40-2395-4b16-8b02-ec28fb870a9e" providerId="ADAL" clId="{A35032E0-AD81-40D4-89B3-256C6A315E55}" dt="2023-11-09T13:51:50.375" v="6289" actId="478"/>
        <pc:sldMkLst>
          <pc:docMk/>
          <pc:sldMk cId="1012115437" sldId="565"/>
        </pc:sldMkLst>
        <pc:spChg chg="add mod">
          <ac:chgData name="Ellen Pollard (she/her)" userId="1bb0be40-2395-4b16-8b02-ec28fb870a9e" providerId="ADAL" clId="{A35032E0-AD81-40D4-89B3-256C6A315E55}" dt="2023-09-27T11:10:47.598" v="155"/>
          <ac:spMkLst>
            <pc:docMk/>
            <pc:sldMk cId="1012115437" sldId="565"/>
            <ac:spMk id="3" creationId="{11E059D7-60F8-6243-36E4-26AF3B3F9570}"/>
          </ac:spMkLst>
        </pc:spChg>
        <pc:spChg chg="mod">
          <ac:chgData name="Ellen Pollard (she/her)" userId="1bb0be40-2395-4b16-8b02-ec28fb870a9e" providerId="ADAL" clId="{A35032E0-AD81-40D4-89B3-256C6A315E55}" dt="2023-11-01T16:22:59.824" v="4070" actId="20577"/>
          <ac:spMkLst>
            <pc:docMk/>
            <pc:sldMk cId="1012115437" sldId="565"/>
            <ac:spMk id="4" creationId="{0164D5B4-1289-2A51-96FF-B9659BE97898}"/>
          </ac:spMkLst>
        </pc:spChg>
        <pc:spChg chg="del">
          <ac:chgData name="Ellen Pollard (she/her)" userId="1bb0be40-2395-4b16-8b02-ec28fb870a9e" providerId="ADAL" clId="{A35032E0-AD81-40D4-89B3-256C6A315E55}" dt="2023-11-09T13:51:50.375" v="6289" actId="478"/>
          <ac:spMkLst>
            <pc:docMk/>
            <pc:sldMk cId="1012115437" sldId="565"/>
            <ac:spMk id="9" creationId="{4D4FCF86-FA72-4788-1477-B0FEA49A0922}"/>
          </ac:spMkLst>
        </pc:spChg>
        <pc:spChg chg="mod">
          <ac:chgData name="Ellen Pollard (she/her)" userId="1bb0be40-2395-4b16-8b02-ec28fb870a9e" providerId="ADAL" clId="{A35032E0-AD81-40D4-89B3-256C6A315E55}" dt="2023-11-01T16:25:39.685" v="4085" actId="207"/>
          <ac:spMkLst>
            <pc:docMk/>
            <pc:sldMk cId="1012115437" sldId="565"/>
            <ac:spMk id="11" creationId="{4B297247-C70A-A803-F86F-C717B77ACDE2}"/>
          </ac:spMkLst>
        </pc:spChg>
        <pc:picChg chg="mod">
          <ac:chgData name="Ellen Pollard (she/her)" userId="1bb0be40-2395-4b16-8b02-ec28fb870a9e" providerId="ADAL" clId="{A35032E0-AD81-40D4-89B3-256C6A315E55}" dt="2023-11-02T13:55:51.607" v="4369" actId="962"/>
          <ac:picMkLst>
            <pc:docMk/>
            <pc:sldMk cId="1012115437" sldId="565"/>
            <ac:picMk id="10" creationId="{11828B38-A942-6564-765D-5A70BF354DE4}"/>
          </ac:picMkLst>
        </pc:picChg>
      </pc:sldChg>
      <pc:sldChg chg="addSp delSp modSp mod">
        <pc:chgData name="Ellen Pollard (she/her)" userId="1bb0be40-2395-4b16-8b02-ec28fb870a9e" providerId="ADAL" clId="{A35032E0-AD81-40D4-89B3-256C6A315E55}" dt="2023-11-09T13:34:36.175" v="6265" actId="478"/>
        <pc:sldMkLst>
          <pc:docMk/>
          <pc:sldMk cId="133343366" sldId="566"/>
        </pc:sldMkLst>
        <pc:spChg chg="add mod">
          <ac:chgData name="Ellen Pollard (she/her)" userId="1bb0be40-2395-4b16-8b02-ec28fb870a9e" providerId="ADAL" clId="{A35032E0-AD81-40D4-89B3-256C6A315E55}" dt="2023-09-27T11:10:59.023" v="161"/>
          <ac:spMkLst>
            <pc:docMk/>
            <pc:sldMk cId="133343366" sldId="566"/>
            <ac:spMk id="10" creationId="{2FE7C9FA-056B-D7A0-5828-277C31D985D0}"/>
          </ac:spMkLst>
        </pc:spChg>
        <pc:spChg chg="del mod">
          <ac:chgData name="Ellen Pollard (she/her)" userId="1bb0be40-2395-4b16-8b02-ec28fb870a9e" providerId="ADAL" clId="{A35032E0-AD81-40D4-89B3-256C6A315E55}" dt="2023-11-09T13:34:36.175" v="6265" actId="478"/>
          <ac:spMkLst>
            <pc:docMk/>
            <pc:sldMk cId="133343366" sldId="566"/>
            <ac:spMk id="19" creationId="{D4318EA0-00CF-8855-D199-4672472F95E2}"/>
          </ac:spMkLst>
        </pc:spChg>
      </pc:sldChg>
      <pc:sldChg chg="addSp delSp modSp mod">
        <pc:chgData name="Ellen Pollard (she/her)" userId="1bb0be40-2395-4b16-8b02-ec28fb870a9e" providerId="ADAL" clId="{A35032E0-AD81-40D4-89B3-256C6A315E55}" dt="2023-11-09T13:32:35.567" v="6262" actId="478"/>
        <pc:sldMkLst>
          <pc:docMk/>
          <pc:sldMk cId="1807427127" sldId="567"/>
        </pc:sldMkLst>
        <pc:spChg chg="add mod">
          <ac:chgData name="Ellen Pollard (she/her)" userId="1bb0be40-2395-4b16-8b02-ec28fb870a9e" providerId="ADAL" clId="{A35032E0-AD81-40D4-89B3-256C6A315E55}" dt="2023-09-27T11:10:41.460" v="151"/>
          <ac:spMkLst>
            <pc:docMk/>
            <pc:sldMk cId="1807427127" sldId="567"/>
            <ac:spMk id="4" creationId="{312C7BD3-2D6C-EB69-00D4-4D261C3E2275}"/>
          </ac:spMkLst>
        </pc:spChg>
        <pc:spChg chg="del mod">
          <ac:chgData name="Ellen Pollard (she/her)" userId="1bb0be40-2395-4b16-8b02-ec28fb870a9e" providerId="ADAL" clId="{A35032E0-AD81-40D4-89B3-256C6A315E55}" dt="2023-11-09T13:32:35.567" v="6262" actId="478"/>
          <ac:spMkLst>
            <pc:docMk/>
            <pc:sldMk cId="1807427127" sldId="567"/>
            <ac:spMk id="12" creationId="{B5254B26-57DE-0B6D-485C-F16E2418EA70}"/>
          </ac:spMkLst>
        </pc:spChg>
      </pc:sldChg>
      <pc:sldChg chg="addSp delSp modSp mod">
        <pc:chgData name="Ellen Pollard (she/her)" userId="1bb0be40-2395-4b16-8b02-ec28fb870a9e" providerId="ADAL" clId="{A35032E0-AD81-40D4-89B3-256C6A315E55}" dt="2023-11-09T13:34:40.405" v="6266" actId="478"/>
        <pc:sldMkLst>
          <pc:docMk/>
          <pc:sldMk cId="4050048449" sldId="568"/>
        </pc:sldMkLst>
        <pc:spChg chg="add mod">
          <ac:chgData name="Ellen Pollard (she/her)" userId="1bb0be40-2395-4b16-8b02-ec28fb870a9e" providerId="ADAL" clId="{A35032E0-AD81-40D4-89B3-256C6A315E55}" dt="2023-09-27T11:11:01.579" v="164"/>
          <ac:spMkLst>
            <pc:docMk/>
            <pc:sldMk cId="4050048449" sldId="568"/>
            <ac:spMk id="2" creationId="{93B85A4F-2ABB-CBEB-75ED-16EF92F5EF96}"/>
          </ac:spMkLst>
        </pc:spChg>
        <pc:spChg chg="del mod">
          <ac:chgData name="Ellen Pollard (she/her)" userId="1bb0be40-2395-4b16-8b02-ec28fb870a9e" providerId="ADAL" clId="{A35032E0-AD81-40D4-89B3-256C6A315E55}" dt="2023-11-09T13:34:40.405" v="6266" actId="478"/>
          <ac:spMkLst>
            <pc:docMk/>
            <pc:sldMk cId="4050048449" sldId="568"/>
            <ac:spMk id="8" creationId="{FEDD8D2D-F2C0-6EA4-E1D2-31C1CECB8754}"/>
          </ac:spMkLst>
        </pc:spChg>
      </pc:sldChg>
      <pc:sldChg chg="addSp delSp modSp mod">
        <pc:chgData name="Ellen Pollard (she/her)" userId="1bb0be40-2395-4b16-8b02-ec28fb870a9e" providerId="ADAL" clId="{A35032E0-AD81-40D4-89B3-256C6A315E55}" dt="2023-11-09T13:34:22.471" v="6263" actId="478"/>
        <pc:sldMkLst>
          <pc:docMk/>
          <pc:sldMk cId="871054139" sldId="569"/>
        </pc:sldMkLst>
        <pc:spChg chg="add del mod">
          <ac:chgData name="Ellen Pollard (she/her)" userId="1bb0be40-2395-4b16-8b02-ec28fb870a9e" providerId="ADAL" clId="{A35032E0-AD81-40D4-89B3-256C6A315E55}" dt="2023-09-27T11:10:43.948" v="153"/>
          <ac:spMkLst>
            <pc:docMk/>
            <pc:sldMk cId="871054139" sldId="569"/>
            <ac:spMk id="2" creationId="{13AAC2C6-19A1-F648-D369-88F55433B55D}"/>
          </ac:spMkLst>
        </pc:spChg>
        <pc:spChg chg="add mod">
          <ac:chgData name="Ellen Pollard (she/her)" userId="1bb0be40-2395-4b16-8b02-ec28fb870a9e" providerId="ADAL" clId="{A35032E0-AD81-40D4-89B3-256C6A315E55}" dt="2023-09-27T11:10:52.229" v="158" actId="20577"/>
          <ac:spMkLst>
            <pc:docMk/>
            <pc:sldMk cId="871054139" sldId="569"/>
            <ac:spMk id="4" creationId="{1B265CCA-F692-3B86-F84F-9B357B257755}"/>
          </ac:spMkLst>
        </pc:spChg>
        <pc:spChg chg="del mod">
          <ac:chgData name="Ellen Pollard (she/her)" userId="1bb0be40-2395-4b16-8b02-ec28fb870a9e" providerId="ADAL" clId="{A35032E0-AD81-40D4-89B3-256C6A315E55}" dt="2023-11-09T13:34:22.471" v="6263" actId="478"/>
          <ac:spMkLst>
            <pc:docMk/>
            <pc:sldMk cId="871054139" sldId="569"/>
            <ac:spMk id="6" creationId="{6E9EAAE8-B1D7-909D-85B2-0978E91DA63C}"/>
          </ac:spMkLst>
        </pc:spChg>
      </pc:sldChg>
      <pc:sldChg chg="addSp delSp modSp mod">
        <pc:chgData name="Ellen Pollard (she/her)" userId="1bb0be40-2395-4b16-8b02-ec28fb870a9e" providerId="ADAL" clId="{A35032E0-AD81-40D4-89B3-256C6A315E55}" dt="2023-11-09T13:34:44.128" v="6267" actId="478"/>
        <pc:sldMkLst>
          <pc:docMk/>
          <pc:sldMk cId="126203674" sldId="571"/>
        </pc:sldMkLst>
        <pc:spChg chg="add mod">
          <ac:chgData name="Ellen Pollard (she/her)" userId="1bb0be40-2395-4b16-8b02-ec28fb870a9e" providerId="ADAL" clId="{A35032E0-AD81-40D4-89B3-256C6A315E55}" dt="2023-09-27T11:11:05.011" v="166" actId="20577"/>
          <ac:spMkLst>
            <pc:docMk/>
            <pc:sldMk cId="126203674" sldId="571"/>
            <ac:spMk id="4" creationId="{4BFA367D-8EA6-547A-5A02-8FBBB7E3DC3B}"/>
          </ac:spMkLst>
        </pc:spChg>
        <pc:spChg chg="del mod">
          <ac:chgData name="Ellen Pollard (she/her)" userId="1bb0be40-2395-4b16-8b02-ec28fb870a9e" providerId="ADAL" clId="{A35032E0-AD81-40D4-89B3-256C6A315E55}" dt="2023-11-09T13:34:44.128" v="6267" actId="478"/>
          <ac:spMkLst>
            <pc:docMk/>
            <pc:sldMk cId="126203674" sldId="571"/>
            <ac:spMk id="5" creationId="{89BEF94B-B721-2256-D1D0-7DA8A20FA04C}"/>
          </ac:spMkLst>
        </pc:spChg>
      </pc:sldChg>
      <pc:sldChg chg="addSp delSp modSp mod">
        <pc:chgData name="Ellen Pollard (she/her)" userId="1bb0be40-2395-4b16-8b02-ec28fb870a9e" providerId="ADAL" clId="{A35032E0-AD81-40D4-89B3-256C6A315E55}" dt="2023-11-09T13:34:26.306" v="6264" actId="478"/>
        <pc:sldMkLst>
          <pc:docMk/>
          <pc:sldMk cId="4125219345" sldId="573"/>
        </pc:sldMkLst>
        <pc:spChg chg="add mod">
          <ac:chgData name="Ellen Pollard (she/her)" userId="1bb0be40-2395-4b16-8b02-ec28fb870a9e" providerId="ADAL" clId="{A35032E0-AD81-40D4-89B3-256C6A315E55}" dt="2023-09-27T11:10:46.656" v="154"/>
          <ac:spMkLst>
            <pc:docMk/>
            <pc:sldMk cId="4125219345" sldId="573"/>
            <ac:spMk id="10" creationId="{D3DA4421-9260-CEFF-82C2-65E6C7C78A37}"/>
          </ac:spMkLst>
        </pc:spChg>
        <pc:spChg chg="del mod">
          <ac:chgData name="Ellen Pollard (she/her)" userId="1bb0be40-2395-4b16-8b02-ec28fb870a9e" providerId="ADAL" clId="{A35032E0-AD81-40D4-89B3-256C6A315E55}" dt="2023-11-09T13:34:26.306" v="6264" actId="478"/>
          <ac:spMkLst>
            <pc:docMk/>
            <pc:sldMk cId="4125219345" sldId="573"/>
            <ac:spMk id="16" creationId="{47B26EA8-048D-E506-7356-13DB46567E02}"/>
          </ac:spMkLst>
        </pc:spChg>
      </pc:sldChg>
      <pc:sldChg chg="delSp modSp mod">
        <pc:chgData name="Ellen Pollard (she/her)" userId="1bb0be40-2395-4b16-8b02-ec28fb870a9e" providerId="ADAL" clId="{A35032E0-AD81-40D4-89B3-256C6A315E55}" dt="2023-11-09T13:50:16.939" v="6288" actId="478"/>
        <pc:sldMkLst>
          <pc:docMk/>
          <pc:sldMk cId="2296748035" sldId="574"/>
        </pc:sldMkLst>
        <pc:spChg chg="del mod">
          <ac:chgData name="Ellen Pollard (she/her)" userId="1bb0be40-2395-4b16-8b02-ec28fb870a9e" providerId="ADAL" clId="{A35032E0-AD81-40D4-89B3-256C6A315E55}" dt="2023-11-09T13:50:16.939" v="6288" actId="478"/>
          <ac:spMkLst>
            <pc:docMk/>
            <pc:sldMk cId="2296748035" sldId="574"/>
            <ac:spMk id="272" creationId="{738AE718-208C-9C57-C85F-5BBAA3D37D67}"/>
          </ac:spMkLst>
        </pc:spChg>
        <pc:grpChg chg="mod">
          <ac:chgData name="Ellen Pollard (she/her)" userId="1bb0be40-2395-4b16-8b02-ec28fb870a9e" providerId="ADAL" clId="{A35032E0-AD81-40D4-89B3-256C6A315E55}" dt="2023-11-02T13:58:06.200" v="4452" actId="962"/>
          <ac:grpSpMkLst>
            <pc:docMk/>
            <pc:sldMk cId="2296748035" sldId="574"/>
            <ac:grpSpMk id="21" creationId="{F1CE0D18-FA05-78AB-B5F1-BE04A8E85ACD}"/>
          </ac:grpSpMkLst>
        </pc:grpChg>
        <pc:grpChg chg="mod">
          <ac:chgData name="Ellen Pollard (she/her)" userId="1bb0be40-2395-4b16-8b02-ec28fb870a9e" providerId="ADAL" clId="{A35032E0-AD81-40D4-89B3-256C6A315E55}" dt="2023-11-02T13:58:12.411" v="4458" actId="962"/>
          <ac:grpSpMkLst>
            <pc:docMk/>
            <pc:sldMk cId="2296748035" sldId="574"/>
            <ac:grpSpMk id="47" creationId="{04E0FC05-A6E7-75DA-7152-1532DE2837E2}"/>
          </ac:grpSpMkLst>
        </pc:grpChg>
        <pc:grpChg chg="mod">
          <ac:chgData name="Ellen Pollard (she/her)" userId="1bb0be40-2395-4b16-8b02-ec28fb870a9e" providerId="ADAL" clId="{A35032E0-AD81-40D4-89B3-256C6A315E55}" dt="2023-11-02T13:57:39.753" v="4378" actId="962"/>
          <ac:grpSpMkLst>
            <pc:docMk/>
            <pc:sldMk cId="2296748035" sldId="574"/>
            <ac:grpSpMk id="48" creationId="{B1C91F6C-0F39-02E9-F749-A0A804892C58}"/>
          </ac:grpSpMkLst>
        </pc:grpChg>
        <pc:grpChg chg="mod">
          <ac:chgData name="Ellen Pollard (she/her)" userId="1bb0be40-2395-4b16-8b02-ec28fb870a9e" providerId="ADAL" clId="{A35032E0-AD81-40D4-89B3-256C6A315E55}" dt="2023-11-02T13:58:26.779" v="4462" actId="962"/>
          <ac:grpSpMkLst>
            <pc:docMk/>
            <pc:sldMk cId="2296748035" sldId="574"/>
            <ac:grpSpMk id="51" creationId="{B0071FD1-1488-66F8-EAB5-69293A407CEB}"/>
          </ac:grpSpMkLst>
        </pc:grpChg>
        <pc:grpChg chg="mod">
          <ac:chgData name="Ellen Pollard (she/her)" userId="1bb0be40-2395-4b16-8b02-ec28fb870a9e" providerId="ADAL" clId="{A35032E0-AD81-40D4-89B3-256C6A315E55}" dt="2023-11-02T13:58:34.505" v="4464" actId="962"/>
          <ac:grpSpMkLst>
            <pc:docMk/>
            <pc:sldMk cId="2296748035" sldId="574"/>
            <ac:grpSpMk id="52" creationId="{9DEF6B2F-E845-C1D0-F46E-F45DCD169888}"/>
          </ac:grpSpMkLst>
        </pc:grpChg>
        <pc:cxnChg chg="mod">
          <ac:chgData name="Ellen Pollard (she/her)" userId="1bb0be40-2395-4b16-8b02-ec28fb870a9e" providerId="ADAL" clId="{A35032E0-AD81-40D4-89B3-256C6A315E55}" dt="2023-11-02T13:57:35.225" v="4376" actId="1076"/>
          <ac:cxnSpMkLst>
            <pc:docMk/>
            <pc:sldMk cId="2296748035" sldId="574"/>
            <ac:cxnSpMk id="19" creationId="{479CB7C6-ADC1-47E5-A70B-DC934D1EF90D}"/>
          </ac:cxnSpMkLst>
        </pc:cxnChg>
      </pc:sldChg>
      <pc:sldChg chg="add del">
        <pc:chgData name="Ellen Pollard (she/her)" userId="1bb0be40-2395-4b16-8b02-ec28fb870a9e" providerId="ADAL" clId="{A35032E0-AD81-40D4-89B3-256C6A315E55}" dt="2023-10-30T15:22:06.725" v="3456" actId="47"/>
        <pc:sldMkLst>
          <pc:docMk/>
          <pc:sldMk cId="3905411510" sldId="575"/>
        </pc:sldMkLst>
      </pc:sldChg>
    </pc:docChg>
  </pc:docChgLst>
  <pc:docChgLst>
    <pc:chgData name="Graham Shone" userId="2f7cc940-7d68-4e90-989c-33e4e1c21e5c" providerId="ADAL" clId="{D796AC7F-0D94-41AE-BF34-DA10262C0CD4}"/>
    <pc:docChg chg="custSel modSld">
      <pc:chgData name="Graham Shone" userId="2f7cc940-7d68-4e90-989c-33e4e1c21e5c" providerId="ADAL" clId="{D796AC7F-0D94-41AE-BF34-DA10262C0CD4}" dt="2023-10-06T11:01:38.328" v="1258"/>
      <pc:docMkLst>
        <pc:docMk/>
      </pc:docMkLst>
      <pc:sldChg chg="modSp mod">
        <pc:chgData name="Graham Shone" userId="2f7cc940-7d68-4e90-989c-33e4e1c21e5c" providerId="ADAL" clId="{D796AC7F-0D94-41AE-BF34-DA10262C0CD4}" dt="2023-10-06T10:27:11.149" v="568" actId="207"/>
        <pc:sldMkLst>
          <pc:docMk/>
          <pc:sldMk cId="1078130789" sldId="515"/>
        </pc:sldMkLst>
        <pc:spChg chg="mod">
          <ac:chgData name="Graham Shone" userId="2f7cc940-7d68-4e90-989c-33e4e1c21e5c" providerId="ADAL" clId="{D796AC7F-0D94-41AE-BF34-DA10262C0CD4}" dt="2023-10-06T10:27:03.739" v="567" actId="1076"/>
          <ac:spMkLst>
            <pc:docMk/>
            <pc:sldMk cId="1078130789" sldId="515"/>
            <ac:spMk id="2" creationId="{2123F4CA-7828-6F33-5615-36AF0EC66BD8}"/>
          </ac:spMkLst>
        </pc:spChg>
        <pc:spChg chg="mod">
          <ac:chgData name="Graham Shone" userId="2f7cc940-7d68-4e90-989c-33e4e1c21e5c" providerId="ADAL" clId="{D796AC7F-0D94-41AE-BF34-DA10262C0CD4}" dt="2023-10-06T10:26:41.919" v="523" actId="13926"/>
          <ac:spMkLst>
            <pc:docMk/>
            <pc:sldMk cId="1078130789" sldId="515"/>
            <ac:spMk id="6" creationId="{1EC7B7C0-61C6-DA3C-8FB8-F7E0A4C71FF5}"/>
          </ac:spMkLst>
        </pc:spChg>
        <pc:spChg chg="mod">
          <ac:chgData name="Graham Shone" userId="2f7cc940-7d68-4e90-989c-33e4e1c21e5c" providerId="ADAL" clId="{D796AC7F-0D94-41AE-BF34-DA10262C0CD4}" dt="2023-10-06T10:27:11.149" v="568" actId="207"/>
          <ac:spMkLst>
            <pc:docMk/>
            <pc:sldMk cId="1078130789" sldId="515"/>
            <ac:spMk id="52" creationId="{6D8E0BBA-5257-B6BB-0E9B-07FAF3CCFBF0}"/>
          </ac:spMkLst>
        </pc:spChg>
      </pc:sldChg>
      <pc:sldChg chg="addSp delSp modSp mod modNotesTx">
        <pc:chgData name="Graham Shone" userId="2f7cc940-7d68-4e90-989c-33e4e1c21e5c" providerId="ADAL" clId="{D796AC7F-0D94-41AE-BF34-DA10262C0CD4}" dt="2023-10-06T10:25:47.153" v="520" actId="20577"/>
        <pc:sldMkLst>
          <pc:docMk/>
          <pc:sldMk cId="932631206" sldId="546"/>
        </pc:sldMkLst>
        <pc:spChg chg="mod">
          <ac:chgData name="Graham Shone" userId="2f7cc940-7d68-4e90-989c-33e4e1c21e5c" providerId="ADAL" clId="{D796AC7F-0D94-41AE-BF34-DA10262C0CD4}" dt="2023-10-06T10:22:03.034" v="30" actId="207"/>
          <ac:spMkLst>
            <pc:docMk/>
            <pc:sldMk cId="932631206" sldId="546"/>
            <ac:spMk id="4" creationId="{26F81488-F32B-1172-1629-C5A74967AF6D}"/>
          </ac:spMkLst>
        </pc:spChg>
        <pc:picChg chg="del">
          <ac:chgData name="Graham Shone" userId="2f7cc940-7d68-4e90-989c-33e4e1c21e5c" providerId="ADAL" clId="{D796AC7F-0D94-41AE-BF34-DA10262C0CD4}" dt="2023-10-06T10:21:34.442" v="0" actId="478"/>
          <ac:picMkLst>
            <pc:docMk/>
            <pc:sldMk cId="932631206" sldId="546"/>
            <ac:picMk id="8" creationId="{0E913C71-9FD8-942E-DD11-8A6334A9E9D2}"/>
          </ac:picMkLst>
        </pc:picChg>
        <pc:picChg chg="add mod">
          <ac:chgData name="Graham Shone" userId="2f7cc940-7d68-4e90-989c-33e4e1c21e5c" providerId="ADAL" clId="{D796AC7F-0D94-41AE-BF34-DA10262C0CD4}" dt="2023-10-06T10:22:20.942" v="56" actId="962"/>
          <ac:picMkLst>
            <pc:docMk/>
            <pc:sldMk cId="932631206" sldId="546"/>
            <ac:picMk id="9" creationId="{5D9F8993-DD5D-A263-5F3C-AEC4B364E315}"/>
          </ac:picMkLst>
        </pc:picChg>
      </pc:sldChg>
      <pc:sldChg chg="addSp delSp modSp mod modNotesTx">
        <pc:chgData name="Graham Shone" userId="2f7cc940-7d68-4e90-989c-33e4e1c21e5c" providerId="ADAL" clId="{D796AC7F-0D94-41AE-BF34-DA10262C0CD4}" dt="2023-10-06T11:01:36.418" v="1257" actId="478"/>
        <pc:sldMkLst>
          <pc:docMk/>
          <pc:sldMk cId="3867214965" sldId="547"/>
        </pc:sldMkLst>
        <pc:spChg chg="del">
          <ac:chgData name="Graham Shone" userId="2f7cc940-7d68-4e90-989c-33e4e1c21e5c" providerId="ADAL" clId="{D796AC7F-0D94-41AE-BF34-DA10262C0CD4}" dt="2023-10-06T11:01:36.418" v="1257" actId="478"/>
          <ac:spMkLst>
            <pc:docMk/>
            <pc:sldMk cId="3867214965" sldId="547"/>
            <ac:spMk id="2" creationId="{DC8D0D65-D713-2177-2EBC-4660261FF573}"/>
          </ac:spMkLst>
        </pc:spChg>
        <pc:spChg chg="add mod">
          <ac:chgData name="Graham Shone" userId="2f7cc940-7d68-4e90-989c-33e4e1c21e5c" providerId="ADAL" clId="{D796AC7F-0D94-41AE-BF34-DA10262C0CD4}" dt="2023-10-06T11:01:34.447" v="1256"/>
          <ac:spMkLst>
            <pc:docMk/>
            <pc:sldMk cId="3867214965" sldId="547"/>
            <ac:spMk id="6" creationId="{3B8DFBC1-6B08-7683-3FCD-A1EDF61DFCDF}"/>
          </ac:spMkLst>
        </pc:spChg>
        <pc:spChg chg="mod">
          <ac:chgData name="Graham Shone" userId="2f7cc940-7d68-4e90-989c-33e4e1c21e5c" providerId="ADAL" clId="{D796AC7F-0D94-41AE-BF34-DA10262C0CD4}" dt="2023-10-06T10:53:30.501" v="740" actId="1076"/>
          <ac:spMkLst>
            <pc:docMk/>
            <pc:sldMk cId="3867214965" sldId="547"/>
            <ac:spMk id="10" creationId="{A71BBD86-6CAB-D2E9-F0D6-7F9D01ED4106}"/>
          </ac:spMkLst>
        </pc:spChg>
        <pc:picChg chg="add mod">
          <ac:chgData name="Graham Shone" userId="2f7cc940-7d68-4e90-989c-33e4e1c21e5c" providerId="ADAL" clId="{D796AC7F-0D94-41AE-BF34-DA10262C0CD4}" dt="2023-10-06T10:52:32.493" v="599" actId="1076"/>
          <ac:picMkLst>
            <pc:docMk/>
            <pc:sldMk cId="3867214965" sldId="547"/>
            <ac:picMk id="5" creationId="{810872B7-1350-FC0F-31BC-F2D5975E41E5}"/>
          </ac:picMkLst>
        </pc:picChg>
        <pc:picChg chg="del mod">
          <ac:chgData name="Graham Shone" userId="2f7cc940-7d68-4e90-989c-33e4e1c21e5c" providerId="ADAL" clId="{D796AC7F-0D94-41AE-BF34-DA10262C0CD4}" dt="2023-10-06T10:51:43.822" v="592" actId="478"/>
          <ac:picMkLst>
            <pc:docMk/>
            <pc:sldMk cId="3867214965" sldId="547"/>
            <ac:picMk id="7" creationId="{9E48BA78-31C7-4554-EDA4-C0A0D0AB3D2E}"/>
          </ac:picMkLst>
        </pc:picChg>
      </pc:sldChg>
      <pc:sldChg chg="addSp delSp modSp mod modNotesTx">
        <pc:chgData name="Graham Shone" userId="2f7cc940-7d68-4e90-989c-33e4e1c21e5c" providerId="ADAL" clId="{D796AC7F-0D94-41AE-BF34-DA10262C0CD4}" dt="2023-10-06T11:01:38.328" v="1258"/>
        <pc:sldMkLst>
          <pc:docMk/>
          <pc:sldMk cId="4225457893" sldId="548"/>
        </pc:sldMkLst>
        <pc:spChg chg="del">
          <ac:chgData name="Graham Shone" userId="2f7cc940-7d68-4e90-989c-33e4e1c21e5c" providerId="ADAL" clId="{D796AC7F-0D94-41AE-BF34-DA10262C0CD4}" dt="2023-10-06T11:01:30.970" v="1255" actId="478"/>
          <ac:spMkLst>
            <pc:docMk/>
            <pc:sldMk cId="4225457893" sldId="548"/>
            <ac:spMk id="2" creationId="{DCA38475-A357-3801-8089-2F99FCAE267B}"/>
          </ac:spMkLst>
        </pc:spChg>
        <pc:spChg chg="mod">
          <ac:chgData name="Graham Shone" userId="2f7cc940-7d68-4e90-989c-33e4e1c21e5c" providerId="ADAL" clId="{D796AC7F-0D94-41AE-BF34-DA10262C0CD4}" dt="2023-10-06T10:54:54.914" v="1070" actId="20577"/>
          <ac:spMkLst>
            <pc:docMk/>
            <pc:sldMk cId="4225457893" sldId="548"/>
            <ac:spMk id="4" creationId="{2B69E5CB-2F67-C7A4-44F5-CA9BCFAAA6F2}"/>
          </ac:spMkLst>
        </pc:spChg>
        <pc:spChg chg="add mod">
          <ac:chgData name="Graham Shone" userId="2f7cc940-7d68-4e90-989c-33e4e1c21e5c" providerId="ADAL" clId="{D796AC7F-0D94-41AE-BF34-DA10262C0CD4}" dt="2023-10-06T11:01:38.328" v="1258"/>
          <ac:spMkLst>
            <pc:docMk/>
            <pc:sldMk cId="4225457893" sldId="548"/>
            <ac:spMk id="8" creationId="{1D595BD7-C007-8A0D-4A59-184CBC04E95D}"/>
          </ac:spMkLst>
        </pc:spChg>
        <pc:spChg chg="mod">
          <ac:chgData name="Graham Shone" userId="2f7cc940-7d68-4e90-989c-33e4e1c21e5c" providerId="ADAL" clId="{D796AC7F-0D94-41AE-BF34-DA10262C0CD4}" dt="2023-10-06T11:00:26.424" v="1223" actId="20577"/>
          <ac:spMkLst>
            <pc:docMk/>
            <pc:sldMk cId="4225457893" sldId="548"/>
            <ac:spMk id="10" creationId="{A71BBD86-6CAB-D2E9-F0D6-7F9D01ED4106}"/>
          </ac:spMkLst>
        </pc:spChg>
        <pc:picChg chg="del">
          <ac:chgData name="Graham Shone" userId="2f7cc940-7d68-4e90-989c-33e4e1c21e5c" providerId="ADAL" clId="{D796AC7F-0D94-41AE-BF34-DA10262C0CD4}" dt="2023-10-06T10:56:13.854" v="1071" actId="478"/>
          <ac:picMkLst>
            <pc:docMk/>
            <pc:sldMk cId="4225457893" sldId="548"/>
            <ac:picMk id="6" creationId="{F0740689-EF38-8ABF-AD05-8FC9D8345E4C}"/>
          </ac:picMkLst>
        </pc:picChg>
        <pc:picChg chg="add mod">
          <ac:chgData name="Graham Shone" userId="2f7cc940-7d68-4e90-989c-33e4e1c21e5c" providerId="ADAL" clId="{D796AC7F-0D94-41AE-BF34-DA10262C0CD4}" dt="2023-10-06T11:01:00.083" v="1225" actId="962"/>
          <ac:picMkLst>
            <pc:docMk/>
            <pc:sldMk cId="4225457893" sldId="548"/>
            <ac:picMk id="7" creationId="{4364E4DC-2757-DD19-58BD-2A2C991E91E1}"/>
          </ac:picMkLst>
        </pc:picChg>
      </pc:sldChg>
    </pc:docChg>
  </pc:docChgLst>
  <pc:docChgLst>
    <pc:chgData name="Graham Shone" userId="2f7cc940-7d68-4e90-989c-33e4e1c21e5c" providerId="ADAL" clId="{2A14BF49-D0A3-4A40-AC54-17E652F0AF3D}"/>
    <pc:docChg chg="undo redo custSel addSld delSld modSld">
      <pc:chgData name="Graham Shone" userId="2f7cc940-7d68-4e90-989c-33e4e1c21e5c" providerId="ADAL" clId="{2A14BF49-D0A3-4A40-AC54-17E652F0AF3D}" dt="2023-11-08T10:20:24.747" v="12218" actId="20577"/>
      <pc:docMkLst>
        <pc:docMk/>
      </pc:docMkLst>
      <pc:sldChg chg="modSp mod">
        <pc:chgData name="Graham Shone" userId="2f7cc940-7d68-4e90-989c-33e4e1c21e5c" providerId="ADAL" clId="{2A14BF49-D0A3-4A40-AC54-17E652F0AF3D}" dt="2023-11-01T14:49:52.194" v="8589" actId="962"/>
        <pc:sldMkLst>
          <pc:docMk/>
          <pc:sldMk cId="3397375077" sldId="510"/>
        </pc:sldMkLst>
        <pc:spChg chg="mod">
          <ac:chgData name="Graham Shone" userId="2f7cc940-7d68-4e90-989c-33e4e1c21e5c" providerId="ADAL" clId="{2A14BF49-D0A3-4A40-AC54-17E652F0AF3D}" dt="2023-11-01T14:49:52.194" v="8589" actId="962"/>
          <ac:spMkLst>
            <pc:docMk/>
            <pc:sldMk cId="3397375077" sldId="510"/>
            <ac:spMk id="3" creationId="{D2CBE4C4-B5CD-FCD7-8905-29B72E234B84}"/>
          </ac:spMkLst>
        </pc:spChg>
      </pc:sldChg>
      <pc:sldChg chg="modSp mod">
        <pc:chgData name="Graham Shone" userId="2f7cc940-7d68-4e90-989c-33e4e1c21e5c" providerId="ADAL" clId="{2A14BF49-D0A3-4A40-AC54-17E652F0AF3D}" dt="2023-11-01T14:50:47.083" v="8592" actId="962"/>
        <pc:sldMkLst>
          <pc:docMk/>
          <pc:sldMk cId="726173161" sldId="513"/>
        </pc:sldMkLst>
        <pc:spChg chg="mod">
          <ac:chgData name="Graham Shone" userId="2f7cc940-7d68-4e90-989c-33e4e1c21e5c" providerId="ADAL" clId="{2A14BF49-D0A3-4A40-AC54-17E652F0AF3D}" dt="2023-11-01T14:50:47.083" v="8592" actId="962"/>
          <ac:spMkLst>
            <pc:docMk/>
            <pc:sldMk cId="726173161" sldId="513"/>
            <ac:spMk id="14" creationId="{3C3BF43A-D333-1645-B41C-DF0222A941B3}"/>
          </ac:spMkLst>
        </pc:spChg>
      </pc:sldChg>
      <pc:sldChg chg="addSp delSp modSp mod">
        <pc:chgData name="Graham Shone" userId="2f7cc940-7d68-4e90-989c-33e4e1c21e5c" providerId="ADAL" clId="{2A14BF49-D0A3-4A40-AC54-17E652F0AF3D}" dt="2023-11-08T09:22:25.286" v="11719" actId="207"/>
        <pc:sldMkLst>
          <pc:docMk/>
          <pc:sldMk cId="1078130789" sldId="515"/>
        </pc:sldMkLst>
        <pc:spChg chg="del mod">
          <ac:chgData name="Graham Shone" userId="2f7cc940-7d68-4e90-989c-33e4e1c21e5c" providerId="ADAL" clId="{2A14BF49-D0A3-4A40-AC54-17E652F0AF3D}" dt="2023-11-02T15:22:07.344" v="9889" actId="478"/>
          <ac:spMkLst>
            <pc:docMk/>
            <pc:sldMk cId="1078130789" sldId="515"/>
            <ac:spMk id="2" creationId="{2123F4CA-7828-6F33-5615-36AF0EC66BD8}"/>
          </ac:spMkLst>
        </pc:spChg>
        <pc:spChg chg="add mod">
          <ac:chgData name="Graham Shone" userId="2f7cc940-7d68-4e90-989c-33e4e1c21e5c" providerId="ADAL" clId="{2A14BF49-D0A3-4A40-AC54-17E652F0AF3D}" dt="2023-11-02T15:22:11.765" v="9890"/>
          <ac:spMkLst>
            <pc:docMk/>
            <pc:sldMk cId="1078130789" sldId="515"/>
            <ac:spMk id="5" creationId="{EEE09276-AC97-A9F0-CE73-6ABA20D004B6}"/>
          </ac:spMkLst>
        </pc:spChg>
        <pc:spChg chg="mod">
          <ac:chgData name="Graham Shone" userId="2f7cc940-7d68-4e90-989c-33e4e1c21e5c" providerId="ADAL" clId="{2A14BF49-D0A3-4A40-AC54-17E652F0AF3D}" dt="2023-11-02T15:22:25.083" v="9894" actId="13926"/>
          <ac:spMkLst>
            <pc:docMk/>
            <pc:sldMk cId="1078130789" sldId="515"/>
            <ac:spMk id="6" creationId="{1EC7B7C0-61C6-DA3C-8FB8-F7E0A4C71FF5}"/>
          </ac:spMkLst>
        </pc:spChg>
        <pc:spChg chg="mod">
          <ac:chgData name="Graham Shone" userId="2f7cc940-7d68-4e90-989c-33e4e1c21e5c" providerId="ADAL" clId="{2A14BF49-D0A3-4A40-AC54-17E652F0AF3D}" dt="2023-11-02T15:22:46.745" v="9899" actId="13926"/>
          <ac:spMkLst>
            <pc:docMk/>
            <pc:sldMk cId="1078130789" sldId="515"/>
            <ac:spMk id="9" creationId="{1D4150F3-A8BC-1EF4-5AD4-0212F8527144}"/>
          </ac:spMkLst>
        </pc:spChg>
        <pc:spChg chg="mod">
          <ac:chgData name="Graham Shone" userId="2f7cc940-7d68-4e90-989c-33e4e1c21e5c" providerId="ADAL" clId="{2A14BF49-D0A3-4A40-AC54-17E652F0AF3D}" dt="2023-11-02T15:22:19.426" v="9892" actId="13926"/>
          <ac:spMkLst>
            <pc:docMk/>
            <pc:sldMk cId="1078130789" sldId="515"/>
            <ac:spMk id="13" creationId="{C6FEA0C1-0018-4F43-C52D-D945EFD6C27B}"/>
          </ac:spMkLst>
        </pc:spChg>
        <pc:spChg chg="mod">
          <ac:chgData name="Graham Shone" userId="2f7cc940-7d68-4e90-989c-33e4e1c21e5c" providerId="ADAL" clId="{2A14BF49-D0A3-4A40-AC54-17E652F0AF3D}" dt="2023-11-02T15:22:36.583" v="9895" actId="13926"/>
          <ac:spMkLst>
            <pc:docMk/>
            <pc:sldMk cId="1078130789" sldId="515"/>
            <ac:spMk id="16" creationId="{C19337D9-CBA8-DA04-8109-AA031B8E078C}"/>
          </ac:spMkLst>
        </pc:spChg>
        <pc:spChg chg="mod">
          <ac:chgData name="Graham Shone" userId="2f7cc940-7d68-4e90-989c-33e4e1c21e5c" providerId="ADAL" clId="{2A14BF49-D0A3-4A40-AC54-17E652F0AF3D}" dt="2023-11-02T15:22:16.412" v="9891" actId="13926"/>
          <ac:spMkLst>
            <pc:docMk/>
            <pc:sldMk cId="1078130789" sldId="515"/>
            <ac:spMk id="19" creationId="{94810423-6962-F575-4EBF-83F8353F66CA}"/>
          </ac:spMkLst>
        </pc:spChg>
        <pc:spChg chg="mod">
          <ac:chgData name="Graham Shone" userId="2f7cc940-7d68-4e90-989c-33e4e1c21e5c" providerId="ADAL" clId="{2A14BF49-D0A3-4A40-AC54-17E652F0AF3D}" dt="2023-11-02T15:22:41.474" v="9897" actId="13926"/>
          <ac:spMkLst>
            <pc:docMk/>
            <pc:sldMk cId="1078130789" sldId="515"/>
            <ac:spMk id="26" creationId="{5FFA58B6-A635-7BE5-3C39-37B3F575A5FC}"/>
          </ac:spMkLst>
        </pc:spChg>
        <pc:spChg chg="mod">
          <ac:chgData name="Graham Shone" userId="2f7cc940-7d68-4e90-989c-33e4e1c21e5c" providerId="ADAL" clId="{2A14BF49-D0A3-4A40-AC54-17E652F0AF3D}" dt="2023-11-02T15:22:39.521" v="9896" actId="13926"/>
          <ac:spMkLst>
            <pc:docMk/>
            <pc:sldMk cId="1078130789" sldId="515"/>
            <ac:spMk id="30" creationId="{C6EA4864-DE64-1F9A-EACD-4C05B592C8AF}"/>
          </ac:spMkLst>
        </pc:spChg>
        <pc:spChg chg="mod">
          <ac:chgData name="Graham Shone" userId="2f7cc940-7d68-4e90-989c-33e4e1c21e5c" providerId="ADAL" clId="{2A14BF49-D0A3-4A40-AC54-17E652F0AF3D}" dt="2023-11-02T15:22:44.212" v="9898" actId="13926"/>
          <ac:spMkLst>
            <pc:docMk/>
            <pc:sldMk cId="1078130789" sldId="515"/>
            <ac:spMk id="33" creationId="{580DE94D-5EEF-49F9-2DA8-A374EF4DD411}"/>
          </ac:spMkLst>
        </pc:spChg>
        <pc:spChg chg="mod">
          <ac:chgData name="Graham Shone" userId="2f7cc940-7d68-4e90-989c-33e4e1c21e5c" providerId="ADAL" clId="{2A14BF49-D0A3-4A40-AC54-17E652F0AF3D}" dt="2023-11-02T15:22:49.769" v="9900" actId="13926"/>
          <ac:spMkLst>
            <pc:docMk/>
            <pc:sldMk cId="1078130789" sldId="515"/>
            <ac:spMk id="36" creationId="{C93E15AD-04F2-E903-AB36-E317604DD744}"/>
          </ac:spMkLst>
        </pc:spChg>
        <pc:spChg chg="mod">
          <ac:chgData name="Graham Shone" userId="2f7cc940-7d68-4e90-989c-33e4e1c21e5c" providerId="ADAL" clId="{2A14BF49-D0A3-4A40-AC54-17E652F0AF3D}" dt="2023-11-02T15:22:22.246" v="9893" actId="13926"/>
          <ac:spMkLst>
            <pc:docMk/>
            <pc:sldMk cId="1078130789" sldId="515"/>
            <ac:spMk id="42" creationId="{A55D536E-9C62-391C-05FD-32A13D2561A4}"/>
          </ac:spMkLst>
        </pc:spChg>
        <pc:spChg chg="mod">
          <ac:chgData name="Graham Shone" userId="2f7cc940-7d68-4e90-989c-33e4e1c21e5c" providerId="ADAL" clId="{2A14BF49-D0A3-4A40-AC54-17E652F0AF3D}" dt="2023-10-24T15:17:47.927" v="995" actId="207"/>
          <ac:spMkLst>
            <pc:docMk/>
            <pc:sldMk cId="1078130789" sldId="515"/>
            <ac:spMk id="50" creationId="{C7B118CD-BC79-E06C-F744-62D95053A3E5}"/>
          </ac:spMkLst>
        </pc:spChg>
        <pc:spChg chg="mod">
          <ac:chgData name="Graham Shone" userId="2f7cc940-7d68-4e90-989c-33e4e1c21e5c" providerId="ADAL" clId="{2A14BF49-D0A3-4A40-AC54-17E652F0AF3D}" dt="2023-11-08T09:22:25.286" v="11719" actId="207"/>
          <ac:spMkLst>
            <pc:docMk/>
            <pc:sldMk cId="1078130789" sldId="515"/>
            <ac:spMk id="52" creationId="{6D8E0BBA-5257-B6BB-0E9B-07FAF3CCFBF0}"/>
          </ac:spMkLst>
        </pc:spChg>
        <pc:spChg chg="mod">
          <ac:chgData name="Graham Shone" userId="2f7cc940-7d68-4e90-989c-33e4e1c21e5c" providerId="ADAL" clId="{2A14BF49-D0A3-4A40-AC54-17E652F0AF3D}" dt="2023-11-07T11:43:03.685" v="11294" actId="207"/>
          <ac:spMkLst>
            <pc:docMk/>
            <pc:sldMk cId="1078130789" sldId="515"/>
            <ac:spMk id="56" creationId="{E9C0B829-7D16-16E3-B537-5CD5D76AF89D}"/>
          </ac:spMkLst>
        </pc:spChg>
        <pc:spChg chg="mod">
          <ac:chgData name="Graham Shone" userId="2f7cc940-7d68-4e90-989c-33e4e1c21e5c" providerId="ADAL" clId="{2A14BF49-D0A3-4A40-AC54-17E652F0AF3D}" dt="2023-10-25T10:18:27.778" v="5596" actId="207"/>
          <ac:spMkLst>
            <pc:docMk/>
            <pc:sldMk cId="1078130789" sldId="515"/>
            <ac:spMk id="57" creationId="{4290F1C9-A8CB-3FF4-43E6-1EF0534FBDF9}"/>
          </ac:spMkLst>
        </pc:spChg>
        <pc:spChg chg="mod">
          <ac:chgData name="Graham Shone" userId="2f7cc940-7d68-4e90-989c-33e4e1c21e5c" providerId="ADAL" clId="{2A14BF49-D0A3-4A40-AC54-17E652F0AF3D}" dt="2023-10-25T10:27:14.082" v="5948" actId="207"/>
          <ac:spMkLst>
            <pc:docMk/>
            <pc:sldMk cId="1078130789" sldId="515"/>
            <ac:spMk id="58" creationId="{09AB0889-7117-D531-1DF7-3D1033E1D209}"/>
          </ac:spMkLst>
        </pc:spChg>
        <pc:grpChg chg="mod">
          <ac:chgData name="Graham Shone" userId="2f7cc940-7d68-4e90-989c-33e4e1c21e5c" providerId="ADAL" clId="{2A14BF49-D0A3-4A40-AC54-17E652F0AF3D}" dt="2023-11-01T14:50:29.270" v="8590" actId="962"/>
          <ac:grpSpMkLst>
            <pc:docMk/>
            <pc:sldMk cId="1078130789" sldId="515"/>
            <ac:grpSpMk id="70" creationId="{B8F747C8-F2FE-6E46-9763-F59685E8AB7B}"/>
          </ac:grpSpMkLst>
        </pc:grpChg>
      </pc:sldChg>
      <pc:sldChg chg="addSp delSp modSp mod modNotesTx">
        <pc:chgData name="Graham Shone" userId="2f7cc940-7d68-4e90-989c-33e4e1c21e5c" providerId="ADAL" clId="{2A14BF49-D0A3-4A40-AC54-17E652F0AF3D}" dt="2023-11-08T10:20:24.747" v="12218" actId="20577"/>
        <pc:sldMkLst>
          <pc:docMk/>
          <pc:sldMk cId="4013526984" sldId="516"/>
        </pc:sldMkLst>
        <pc:spChg chg="add del mod">
          <ac:chgData name="Graham Shone" userId="2f7cc940-7d68-4e90-989c-33e4e1c21e5c" providerId="ADAL" clId="{2A14BF49-D0A3-4A40-AC54-17E652F0AF3D}" dt="2023-11-02T15:18:11.007" v="9874" actId="478"/>
          <ac:spMkLst>
            <pc:docMk/>
            <pc:sldMk cId="4013526984" sldId="516"/>
            <ac:spMk id="6" creationId="{774A89E1-9BA9-A49F-E1C9-9256EB81AB30}"/>
          </ac:spMkLst>
        </pc:spChg>
        <pc:spChg chg="del">
          <ac:chgData name="Graham Shone" userId="2f7cc940-7d68-4e90-989c-33e4e1c21e5c" providerId="ADAL" clId="{2A14BF49-D0A3-4A40-AC54-17E652F0AF3D}" dt="2023-11-02T15:17:59.990" v="9871" actId="478"/>
          <ac:spMkLst>
            <pc:docMk/>
            <pc:sldMk cId="4013526984" sldId="516"/>
            <ac:spMk id="8" creationId="{2D0B0109-4C6E-D9F0-B29A-20E77D910FB5}"/>
          </ac:spMkLst>
        </pc:spChg>
        <pc:spChg chg="add mod">
          <ac:chgData name="Graham Shone" userId="2f7cc940-7d68-4e90-989c-33e4e1c21e5c" providerId="ADAL" clId="{2A14BF49-D0A3-4A40-AC54-17E652F0AF3D}" dt="2023-11-08T10:20:24.747" v="12218" actId="20577"/>
          <ac:spMkLst>
            <pc:docMk/>
            <pc:sldMk cId="4013526984" sldId="516"/>
            <ac:spMk id="9" creationId="{37BE3F89-A892-5EBC-C9C6-767F335F1904}"/>
          </ac:spMkLst>
        </pc:spChg>
        <pc:picChg chg="add del mod">
          <ac:chgData name="Graham Shone" userId="2f7cc940-7d68-4e90-989c-33e4e1c21e5c" providerId="ADAL" clId="{2A14BF49-D0A3-4A40-AC54-17E652F0AF3D}" dt="2023-11-08T10:14:06.463" v="12133" actId="478"/>
          <ac:picMkLst>
            <pc:docMk/>
            <pc:sldMk cId="4013526984" sldId="516"/>
            <ac:picMk id="5" creationId="{B5D77B88-E640-74A7-309E-3F074EE429EB}"/>
          </ac:picMkLst>
        </pc:picChg>
        <pc:picChg chg="add del mod">
          <ac:chgData name="Graham Shone" userId="2f7cc940-7d68-4e90-989c-33e4e1c21e5c" providerId="ADAL" clId="{2A14BF49-D0A3-4A40-AC54-17E652F0AF3D}" dt="2023-11-08T10:14:57.114" v="12138" actId="478"/>
          <ac:picMkLst>
            <pc:docMk/>
            <pc:sldMk cId="4013526984" sldId="516"/>
            <ac:picMk id="6" creationId="{BEC7243C-C35E-1CDE-BB9F-7F75CA999F4E}"/>
          </ac:picMkLst>
        </pc:picChg>
        <pc:picChg chg="del mod">
          <ac:chgData name="Graham Shone" userId="2f7cc940-7d68-4e90-989c-33e4e1c21e5c" providerId="ADAL" clId="{2A14BF49-D0A3-4A40-AC54-17E652F0AF3D}" dt="2023-11-02T15:17:47.331" v="9865" actId="478"/>
          <ac:picMkLst>
            <pc:docMk/>
            <pc:sldMk cId="4013526984" sldId="516"/>
            <ac:picMk id="7" creationId="{D7C5B73B-1F2C-50A1-8E4E-D07AC2A70705}"/>
          </ac:picMkLst>
        </pc:picChg>
        <pc:picChg chg="add mod">
          <ac:chgData name="Graham Shone" userId="2f7cc940-7d68-4e90-989c-33e4e1c21e5c" providerId="ADAL" clId="{2A14BF49-D0A3-4A40-AC54-17E652F0AF3D}" dt="2023-11-08T10:16:27.559" v="12147" actId="962"/>
          <ac:picMkLst>
            <pc:docMk/>
            <pc:sldMk cId="4013526984" sldId="516"/>
            <ac:picMk id="8" creationId="{9337A62E-67A0-AD0C-8C82-9821B4C00D86}"/>
          </ac:picMkLst>
        </pc:picChg>
      </pc:sldChg>
      <pc:sldChg chg="modSp mod">
        <pc:chgData name="Graham Shone" userId="2f7cc940-7d68-4e90-989c-33e4e1c21e5c" providerId="ADAL" clId="{2A14BF49-D0A3-4A40-AC54-17E652F0AF3D}" dt="2023-11-01T14:51:19.396" v="8595" actId="962"/>
        <pc:sldMkLst>
          <pc:docMk/>
          <pc:sldMk cId="3921589776" sldId="518"/>
        </pc:sldMkLst>
        <pc:spChg chg="ord">
          <ac:chgData name="Graham Shone" userId="2f7cc940-7d68-4e90-989c-33e4e1c21e5c" providerId="ADAL" clId="{2A14BF49-D0A3-4A40-AC54-17E652F0AF3D}" dt="2023-11-01T14:51:10.210" v="8594" actId="13244"/>
          <ac:spMkLst>
            <pc:docMk/>
            <pc:sldMk cId="3921589776" sldId="518"/>
            <ac:spMk id="2" creationId="{95BF3B54-894B-173F-C4DE-1F8DEC2132B2}"/>
          </ac:spMkLst>
        </pc:spChg>
        <pc:spChg chg="mod">
          <ac:chgData name="Graham Shone" userId="2f7cc940-7d68-4e90-989c-33e4e1c21e5c" providerId="ADAL" clId="{2A14BF49-D0A3-4A40-AC54-17E652F0AF3D}" dt="2023-11-01T14:51:03.893" v="8593" actId="962"/>
          <ac:spMkLst>
            <pc:docMk/>
            <pc:sldMk cId="3921589776" sldId="518"/>
            <ac:spMk id="12" creationId="{FB4F3925-FCA2-F5A8-E1F3-09E86C4F2945}"/>
          </ac:spMkLst>
        </pc:spChg>
        <pc:picChg chg="mod">
          <ac:chgData name="Graham Shone" userId="2f7cc940-7d68-4e90-989c-33e4e1c21e5c" providerId="ADAL" clId="{2A14BF49-D0A3-4A40-AC54-17E652F0AF3D}" dt="2023-11-01T14:51:19.396" v="8595" actId="962"/>
          <ac:picMkLst>
            <pc:docMk/>
            <pc:sldMk cId="3921589776" sldId="518"/>
            <ac:picMk id="5" creationId="{F2ED970F-F6B6-836A-8C23-3EE82CE679B1}"/>
          </ac:picMkLst>
        </pc:picChg>
      </pc:sldChg>
      <pc:sldChg chg="modSp mod">
        <pc:chgData name="Graham Shone" userId="2f7cc940-7d68-4e90-989c-33e4e1c21e5c" providerId="ADAL" clId="{2A14BF49-D0A3-4A40-AC54-17E652F0AF3D}" dt="2023-11-01T14:51:33.057" v="8598" actId="13244"/>
        <pc:sldMkLst>
          <pc:docMk/>
          <pc:sldMk cId="3920393792" sldId="520"/>
        </pc:sldMkLst>
        <pc:spChg chg="mod">
          <ac:chgData name="Graham Shone" userId="2f7cc940-7d68-4e90-989c-33e4e1c21e5c" providerId="ADAL" clId="{2A14BF49-D0A3-4A40-AC54-17E652F0AF3D}" dt="2023-11-01T14:51:25.323" v="8596" actId="962"/>
          <ac:spMkLst>
            <pc:docMk/>
            <pc:sldMk cId="3920393792" sldId="520"/>
            <ac:spMk id="4" creationId="{E5AAB022-4CBD-C408-B412-D2B1E94A55DD}"/>
          </ac:spMkLst>
        </pc:spChg>
        <pc:spChg chg="ord">
          <ac:chgData name="Graham Shone" userId="2f7cc940-7d68-4e90-989c-33e4e1c21e5c" providerId="ADAL" clId="{2A14BF49-D0A3-4A40-AC54-17E652F0AF3D}" dt="2023-11-01T14:51:29.774" v="8597" actId="13244"/>
          <ac:spMkLst>
            <pc:docMk/>
            <pc:sldMk cId="3920393792" sldId="520"/>
            <ac:spMk id="11" creationId="{157CCD7B-B316-4CD1-AE3D-6418E8B5F75B}"/>
          </ac:spMkLst>
        </pc:spChg>
        <pc:spChg chg="ord">
          <ac:chgData name="Graham Shone" userId="2f7cc940-7d68-4e90-989c-33e4e1c21e5c" providerId="ADAL" clId="{2A14BF49-D0A3-4A40-AC54-17E652F0AF3D}" dt="2023-11-01T14:51:33.057" v="8598" actId="13244"/>
          <ac:spMkLst>
            <pc:docMk/>
            <pc:sldMk cId="3920393792" sldId="520"/>
            <ac:spMk id="17" creationId="{0F0023AC-4649-27B4-98E7-FB0713E7416F}"/>
          </ac:spMkLst>
        </pc:spChg>
        <pc:picChg chg="mod">
          <ac:chgData name="Graham Shone" userId="2f7cc940-7d68-4e90-989c-33e4e1c21e5c" providerId="ADAL" clId="{2A14BF49-D0A3-4A40-AC54-17E652F0AF3D}" dt="2023-11-01T14:37:45.903" v="7252" actId="962"/>
          <ac:picMkLst>
            <pc:docMk/>
            <pc:sldMk cId="3920393792" sldId="520"/>
            <ac:picMk id="5" creationId="{9717CE7B-ADA5-9166-BB64-3431934FF4B8}"/>
          </ac:picMkLst>
        </pc:picChg>
      </pc:sldChg>
      <pc:sldChg chg="modSp mod">
        <pc:chgData name="Graham Shone" userId="2f7cc940-7d68-4e90-989c-33e4e1c21e5c" providerId="ADAL" clId="{2A14BF49-D0A3-4A40-AC54-17E652F0AF3D}" dt="2023-11-01T15:01:26.199" v="8602" actId="962"/>
        <pc:sldMkLst>
          <pc:docMk/>
          <pc:sldMk cId="1143908332" sldId="521"/>
        </pc:sldMkLst>
        <pc:spChg chg="ord">
          <ac:chgData name="Graham Shone" userId="2f7cc940-7d68-4e90-989c-33e4e1c21e5c" providerId="ADAL" clId="{2A14BF49-D0A3-4A40-AC54-17E652F0AF3D}" dt="2023-11-01T15:01:11.784" v="8600" actId="13244"/>
          <ac:spMkLst>
            <pc:docMk/>
            <pc:sldMk cId="1143908332" sldId="521"/>
            <ac:spMk id="10" creationId="{A71BBD86-6CAB-D2E9-F0D6-7F9D01ED4106}"/>
          </ac:spMkLst>
        </pc:spChg>
        <pc:spChg chg="mod">
          <ac:chgData name="Graham Shone" userId="2f7cc940-7d68-4e90-989c-33e4e1c21e5c" providerId="ADAL" clId="{2A14BF49-D0A3-4A40-AC54-17E652F0AF3D}" dt="2023-11-01T15:01:26.199" v="8602" actId="962"/>
          <ac:spMkLst>
            <pc:docMk/>
            <pc:sldMk cId="1143908332" sldId="521"/>
            <ac:spMk id="20" creationId="{899238BA-CAE7-1457-C38C-276190842638}"/>
          </ac:spMkLst>
        </pc:spChg>
        <pc:picChg chg="mod ord">
          <ac:chgData name="Graham Shone" userId="2f7cc940-7d68-4e90-989c-33e4e1c21e5c" providerId="ADAL" clId="{2A14BF49-D0A3-4A40-AC54-17E652F0AF3D}" dt="2023-11-01T15:01:23.315" v="8601" actId="13244"/>
          <ac:picMkLst>
            <pc:docMk/>
            <pc:sldMk cId="1143908332" sldId="521"/>
            <ac:picMk id="15" creationId="{5F7095DC-BA59-8E7C-F25B-4AA5789AE367}"/>
          </ac:picMkLst>
        </pc:picChg>
      </pc:sldChg>
      <pc:sldChg chg="modSp mod">
        <pc:chgData name="Graham Shone" userId="2f7cc940-7d68-4e90-989c-33e4e1c21e5c" providerId="ADAL" clId="{2A14BF49-D0A3-4A40-AC54-17E652F0AF3D}" dt="2023-11-01T15:02:17.279" v="8611" actId="1076"/>
        <pc:sldMkLst>
          <pc:docMk/>
          <pc:sldMk cId="66925151" sldId="522"/>
        </pc:sldMkLst>
        <pc:spChg chg="mod">
          <ac:chgData name="Graham Shone" userId="2f7cc940-7d68-4e90-989c-33e4e1c21e5c" providerId="ADAL" clId="{2A14BF49-D0A3-4A40-AC54-17E652F0AF3D}" dt="2023-11-01T15:01:40.086" v="8604" actId="962"/>
          <ac:spMkLst>
            <pc:docMk/>
            <pc:sldMk cId="66925151" sldId="522"/>
            <ac:spMk id="7" creationId="{FD5A9F08-040E-7D59-E233-B03704030D33}"/>
          </ac:spMkLst>
        </pc:spChg>
        <pc:spChg chg="ord">
          <ac:chgData name="Graham Shone" userId="2f7cc940-7d68-4e90-989c-33e4e1c21e5c" providerId="ADAL" clId="{2A14BF49-D0A3-4A40-AC54-17E652F0AF3D}" dt="2023-11-01T15:01:42.865" v="8605" actId="13244"/>
          <ac:spMkLst>
            <pc:docMk/>
            <pc:sldMk cId="66925151" sldId="522"/>
            <ac:spMk id="12" creationId="{4CA08AED-CBE6-962C-4AC5-7AB4A51CF7E1}"/>
          </ac:spMkLst>
        </pc:spChg>
        <pc:graphicFrameChg chg="mod">
          <ac:chgData name="Graham Shone" userId="2f7cc940-7d68-4e90-989c-33e4e1c21e5c" providerId="ADAL" clId="{2A14BF49-D0A3-4A40-AC54-17E652F0AF3D}" dt="2023-11-01T15:02:17.279" v="8611" actId="1076"/>
          <ac:graphicFrameMkLst>
            <pc:docMk/>
            <pc:sldMk cId="66925151" sldId="522"/>
            <ac:graphicFrameMk id="14" creationId="{BDD6F8BB-6FED-F723-87A4-A3842F5FDBF5}"/>
          </ac:graphicFrameMkLst>
        </pc:graphicFrameChg>
        <pc:picChg chg="mod ord">
          <ac:chgData name="Graham Shone" userId="2f7cc940-7d68-4e90-989c-33e4e1c21e5c" providerId="ADAL" clId="{2A14BF49-D0A3-4A40-AC54-17E652F0AF3D}" dt="2023-11-01T15:01:38.515" v="8603" actId="13244"/>
          <ac:picMkLst>
            <pc:docMk/>
            <pc:sldMk cId="66925151" sldId="522"/>
            <ac:picMk id="6" creationId="{E12380B4-2AD2-0F79-ACD6-F50A7560FE5B}"/>
          </ac:picMkLst>
        </pc:picChg>
      </pc:sldChg>
      <pc:sldChg chg="modSp mod">
        <pc:chgData name="Graham Shone" userId="2f7cc940-7d68-4e90-989c-33e4e1c21e5c" providerId="ADAL" clId="{2A14BF49-D0A3-4A40-AC54-17E652F0AF3D}" dt="2023-11-01T15:06:13.819" v="9302" actId="13244"/>
        <pc:sldMkLst>
          <pc:docMk/>
          <pc:sldMk cId="4015792670" sldId="523"/>
        </pc:sldMkLst>
        <pc:spChg chg="mod">
          <ac:chgData name="Graham Shone" userId="2f7cc940-7d68-4e90-989c-33e4e1c21e5c" providerId="ADAL" clId="{2A14BF49-D0A3-4A40-AC54-17E652F0AF3D}" dt="2023-11-01T15:06:12.545" v="9301" actId="962"/>
          <ac:spMkLst>
            <pc:docMk/>
            <pc:sldMk cId="4015792670" sldId="523"/>
            <ac:spMk id="5" creationId="{01D27B30-301E-1A81-DC29-F6BF1FF3C719}"/>
          </ac:spMkLst>
        </pc:spChg>
        <pc:spChg chg="ord">
          <ac:chgData name="Graham Shone" userId="2f7cc940-7d68-4e90-989c-33e4e1c21e5c" providerId="ADAL" clId="{2A14BF49-D0A3-4A40-AC54-17E652F0AF3D}" dt="2023-11-01T15:06:13.819" v="9302" actId="13244"/>
          <ac:spMkLst>
            <pc:docMk/>
            <pc:sldMk cId="4015792670" sldId="523"/>
            <ac:spMk id="14" creationId="{38E3525C-0809-49E4-AE9F-12F75F91FFBF}"/>
          </ac:spMkLst>
        </pc:spChg>
        <pc:graphicFrameChg chg="ord">
          <ac:chgData name="Graham Shone" userId="2f7cc940-7d68-4e90-989c-33e4e1c21e5c" providerId="ADAL" clId="{2A14BF49-D0A3-4A40-AC54-17E652F0AF3D}" dt="2023-11-01T15:06:11.797" v="9300" actId="13244"/>
          <ac:graphicFrameMkLst>
            <pc:docMk/>
            <pc:sldMk cId="4015792670" sldId="523"/>
            <ac:graphicFrameMk id="4" creationId="{55E424BA-6433-7080-750C-7A0D66632A17}"/>
          </ac:graphicFrameMkLst>
        </pc:graphicFrameChg>
        <pc:picChg chg="mod">
          <ac:chgData name="Graham Shone" userId="2f7cc940-7d68-4e90-989c-33e4e1c21e5c" providerId="ADAL" clId="{2A14BF49-D0A3-4A40-AC54-17E652F0AF3D}" dt="2023-11-01T14:43:32.236" v="7722" actId="962"/>
          <ac:picMkLst>
            <pc:docMk/>
            <pc:sldMk cId="4015792670" sldId="523"/>
            <ac:picMk id="7" creationId="{13F37AEF-D49B-2374-A939-C324EFB658E0}"/>
          </ac:picMkLst>
        </pc:picChg>
      </pc:sldChg>
      <pc:sldChg chg="modSp mod">
        <pc:chgData name="Graham Shone" userId="2f7cc940-7d68-4e90-989c-33e4e1c21e5c" providerId="ADAL" clId="{2A14BF49-D0A3-4A40-AC54-17E652F0AF3D}" dt="2023-11-01T15:14:47.705" v="9785" actId="13244"/>
        <pc:sldMkLst>
          <pc:docMk/>
          <pc:sldMk cId="1270727921" sldId="524"/>
        </pc:sldMkLst>
        <pc:spChg chg="mod ord">
          <ac:chgData name="Graham Shone" userId="2f7cc940-7d68-4e90-989c-33e4e1c21e5c" providerId="ADAL" clId="{2A14BF49-D0A3-4A40-AC54-17E652F0AF3D}" dt="2023-11-01T15:14:47.705" v="9785" actId="13244"/>
          <ac:spMkLst>
            <pc:docMk/>
            <pc:sldMk cId="1270727921" sldId="524"/>
            <ac:spMk id="4" creationId="{F6F72DFA-94D9-FAE2-6C52-77D7CE1409AD}"/>
          </ac:spMkLst>
        </pc:spChg>
        <pc:spChg chg="ord">
          <ac:chgData name="Graham Shone" userId="2f7cc940-7d68-4e90-989c-33e4e1c21e5c" providerId="ADAL" clId="{2A14BF49-D0A3-4A40-AC54-17E652F0AF3D}" dt="2023-11-01T15:14:46.034" v="9783" actId="13244"/>
          <ac:spMkLst>
            <pc:docMk/>
            <pc:sldMk cId="1270727921" sldId="524"/>
            <ac:spMk id="14" creationId="{38E3525C-0809-49E4-AE9F-12F75F91FFBF}"/>
          </ac:spMkLst>
        </pc:spChg>
        <pc:picChg chg="mod">
          <ac:chgData name="Graham Shone" userId="2f7cc940-7d68-4e90-989c-33e4e1c21e5c" providerId="ADAL" clId="{2A14BF49-D0A3-4A40-AC54-17E652F0AF3D}" dt="2023-11-01T14:44:15.924" v="7960" actId="962"/>
          <ac:picMkLst>
            <pc:docMk/>
            <pc:sldMk cId="1270727921" sldId="524"/>
            <ac:picMk id="7" creationId="{19E6301E-C101-BE4B-D1D4-4DD3A8B64DF1}"/>
          </ac:picMkLst>
        </pc:picChg>
      </pc:sldChg>
      <pc:sldChg chg="modSp mod">
        <pc:chgData name="Graham Shone" userId="2f7cc940-7d68-4e90-989c-33e4e1c21e5c" providerId="ADAL" clId="{2A14BF49-D0A3-4A40-AC54-17E652F0AF3D}" dt="2023-11-01T15:15:23.006" v="9796" actId="13244"/>
        <pc:sldMkLst>
          <pc:docMk/>
          <pc:sldMk cId="1691756057" sldId="525"/>
        </pc:sldMkLst>
        <pc:spChg chg="mod">
          <ac:chgData name="Graham Shone" userId="2f7cc940-7d68-4e90-989c-33e4e1c21e5c" providerId="ADAL" clId="{2A14BF49-D0A3-4A40-AC54-17E652F0AF3D}" dt="2023-11-01T15:15:18.536" v="9793" actId="962"/>
          <ac:spMkLst>
            <pc:docMk/>
            <pc:sldMk cId="1691756057" sldId="525"/>
            <ac:spMk id="6" creationId="{6222442D-79E2-FCE9-49FA-2EDC2FE72479}"/>
          </ac:spMkLst>
        </pc:spChg>
        <pc:spChg chg="ord">
          <ac:chgData name="Graham Shone" userId="2f7cc940-7d68-4e90-989c-33e4e1c21e5c" providerId="ADAL" clId="{2A14BF49-D0A3-4A40-AC54-17E652F0AF3D}" dt="2023-11-01T15:15:23.006" v="9796" actId="13244"/>
          <ac:spMkLst>
            <pc:docMk/>
            <pc:sldMk cId="1691756057" sldId="525"/>
            <ac:spMk id="14" creationId="{38E3525C-0809-49E4-AE9F-12F75F91FFBF}"/>
          </ac:spMkLst>
        </pc:spChg>
        <pc:picChg chg="mod ord">
          <ac:chgData name="Graham Shone" userId="2f7cc940-7d68-4e90-989c-33e4e1c21e5c" providerId="ADAL" clId="{2A14BF49-D0A3-4A40-AC54-17E652F0AF3D}" dt="2023-11-01T15:15:20.177" v="9794" actId="13244"/>
          <ac:picMkLst>
            <pc:docMk/>
            <pc:sldMk cId="1691756057" sldId="525"/>
            <ac:picMk id="8" creationId="{65C9C5BB-C810-DD21-6510-69ADEC798E52}"/>
          </ac:picMkLst>
        </pc:picChg>
      </pc:sldChg>
      <pc:sldChg chg="modSp mod">
        <pc:chgData name="Graham Shone" userId="2f7cc940-7d68-4e90-989c-33e4e1c21e5c" providerId="ADAL" clId="{2A14BF49-D0A3-4A40-AC54-17E652F0AF3D}" dt="2023-11-01T15:14:58.815" v="9788" actId="962"/>
        <pc:sldMkLst>
          <pc:docMk/>
          <pc:sldMk cId="4172827100" sldId="526"/>
        </pc:sldMkLst>
        <pc:spChg chg="mod ord">
          <ac:chgData name="Graham Shone" userId="2f7cc940-7d68-4e90-989c-33e4e1c21e5c" providerId="ADAL" clId="{2A14BF49-D0A3-4A40-AC54-17E652F0AF3D}" dt="2023-11-01T15:14:58.815" v="9788" actId="962"/>
          <ac:spMkLst>
            <pc:docMk/>
            <pc:sldMk cId="4172827100" sldId="526"/>
            <ac:spMk id="4" creationId="{FD39E46B-D9C9-7E3B-FCC5-6FAFEAF53768}"/>
          </ac:spMkLst>
        </pc:spChg>
        <pc:spChg chg="ord">
          <ac:chgData name="Graham Shone" userId="2f7cc940-7d68-4e90-989c-33e4e1c21e5c" providerId="ADAL" clId="{2A14BF49-D0A3-4A40-AC54-17E652F0AF3D}" dt="2023-11-01T15:14:57.098" v="9786" actId="13244"/>
          <ac:spMkLst>
            <pc:docMk/>
            <pc:sldMk cId="4172827100" sldId="526"/>
            <ac:spMk id="14" creationId="{38E3525C-0809-49E4-AE9F-12F75F91FFBF}"/>
          </ac:spMkLst>
        </pc:spChg>
        <pc:picChg chg="mod">
          <ac:chgData name="Graham Shone" userId="2f7cc940-7d68-4e90-989c-33e4e1c21e5c" providerId="ADAL" clId="{2A14BF49-D0A3-4A40-AC54-17E652F0AF3D}" dt="2023-11-01T14:45:10.247" v="7988" actId="962"/>
          <ac:picMkLst>
            <pc:docMk/>
            <pc:sldMk cId="4172827100" sldId="526"/>
            <ac:picMk id="6" creationId="{382E02F9-6F4D-3DCB-97A5-BEFC7A7272BB}"/>
          </ac:picMkLst>
        </pc:picChg>
      </pc:sldChg>
      <pc:sldChg chg="modSp mod">
        <pc:chgData name="Graham Shone" userId="2f7cc940-7d68-4e90-989c-33e4e1c21e5c" providerId="ADAL" clId="{2A14BF49-D0A3-4A40-AC54-17E652F0AF3D}" dt="2023-11-01T15:15:14.084" v="9792" actId="13244"/>
        <pc:sldMkLst>
          <pc:docMk/>
          <pc:sldMk cId="2246510674" sldId="527"/>
        </pc:sldMkLst>
        <pc:spChg chg="mod">
          <ac:chgData name="Graham Shone" userId="2f7cc940-7d68-4e90-989c-33e4e1c21e5c" providerId="ADAL" clId="{2A14BF49-D0A3-4A40-AC54-17E652F0AF3D}" dt="2023-11-01T15:15:11.666" v="9791" actId="962"/>
          <ac:spMkLst>
            <pc:docMk/>
            <pc:sldMk cId="2246510674" sldId="527"/>
            <ac:spMk id="4" creationId="{B1228A24-181E-9D77-0EFA-E235CF0471B5}"/>
          </ac:spMkLst>
        </pc:spChg>
        <pc:spChg chg="ord">
          <ac:chgData name="Graham Shone" userId="2f7cc940-7d68-4e90-989c-33e4e1c21e5c" providerId="ADAL" clId="{2A14BF49-D0A3-4A40-AC54-17E652F0AF3D}" dt="2023-11-01T15:15:14.084" v="9792" actId="13244"/>
          <ac:spMkLst>
            <pc:docMk/>
            <pc:sldMk cId="2246510674" sldId="527"/>
            <ac:spMk id="14" creationId="{38E3525C-0809-49E4-AE9F-12F75F91FFBF}"/>
          </ac:spMkLst>
        </pc:spChg>
        <pc:picChg chg="mod">
          <ac:chgData name="Graham Shone" userId="2f7cc940-7d68-4e90-989c-33e4e1c21e5c" providerId="ADAL" clId="{2A14BF49-D0A3-4A40-AC54-17E652F0AF3D}" dt="2023-11-01T14:47:37.981" v="8480" actId="962"/>
          <ac:picMkLst>
            <pc:docMk/>
            <pc:sldMk cId="2246510674" sldId="527"/>
            <ac:picMk id="7" creationId="{C6E4394D-2F8C-93EB-6FFA-8AA7C0AD75E0}"/>
          </ac:picMkLst>
        </pc:picChg>
      </pc:sldChg>
      <pc:sldChg chg="modSp mod">
        <pc:chgData name="Graham Shone" userId="2f7cc940-7d68-4e90-989c-33e4e1c21e5c" providerId="ADAL" clId="{2A14BF49-D0A3-4A40-AC54-17E652F0AF3D}" dt="2023-11-01T15:15:07.506" v="9790" actId="13244"/>
        <pc:sldMkLst>
          <pc:docMk/>
          <pc:sldMk cId="1440548072" sldId="528"/>
        </pc:sldMkLst>
        <pc:spChg chg="mod">
          <ac:chgData name="Graham Shone" userId="2f7cc940-7d68-4e90-989c-33e4e1c21e5c" providerId="ADAL" clId="{2A14BF49-D0A3-4A40-AC54-17E652F0AF3D}" dt="2023-11-01T15:15:05.748" v="9789" actId="962"/>
          <ac:spMkLst>
            <pc:docMk/>
            <pc:sldMk cId="1440548072" sldId="528"/>
            <ac:spMk id="4" creationId="{83AC027F-D4DA-1F1E-B5E0-642C2C7B53E3}"/>
          </ac:spMkLst>
        </pc:spChg>
        <pc:spChg chg="ord">
          <ac:chgData name="Graham Shone" userId="2f7cc940-7d68-4e90-989c-33e4e1c21e5c" providerId="ADAL" clId="{2A14BF49-D0A3-4A40-AC54-17E652F0AF3D}" dt="2023-11-01T15:15:07.506" v="9790" actId="13244"/>
          <ac:spMkLst>
            <pc:docMk/>
            <pc:sldMk cId="1440548072" sldId="528"/>
            <ac:spMk id="14" creationId="{38E3525C-0809-49E4-AE9F-12F75F91FFBF}"/>
          </ac:spMkLst>
        </pc:spChg>
        <pc:picChg chg="mod">
          <ac:chgData name="Graham Shone" userId="2f7cc940-7d68-4e90-989c-33e4e1c21e5c" providerId="ADAL" clId="{2A14BF49-D0A3-4A40-AC54-17E652F0AF3D}" dt="2023-11-01T14:47:08.022" v="8404" actId="962"/>
          <ac:picMkLst>
            <pc:docMk/>
            <pc:sldMk cId="1440548072" sldId="528"/>
            <ac:picMk id="7" creationId="{02CE33D3-B2A9-8223-ACD8-08D5E94C6460}"/>
          </ac:picMkLst>
        </pc:picChg>
      </pc:sldChg>
      <pc:sldChg chg="modSp mod">
        <pc:chgData name="Graham Shone" userId="2f7cc940-7d68-4e90-989c-33e4e1c21e5c" providerId="ADAL" clId="{2A14BF49-D0A3-4A40-AC54-17E652F0AF3D}" dt="2023-11-01T15:01:58.514" v="8610" actId="13244"/>
        <pc:sldMkLst>
          <pc:docMk/>
          <pc:sldMk cId="3419588464" sldId="529"/>
        </pc:sldMkLst>
        <pc:spChg chg="mod">
          <ac:chgData name="Graham Shone" userId="2f7cc940-7d68-4e90-989c-33e4e1c21e5c" providerId="ADAL" clId="{2A14BF49-D0A3-4A40-AC54-17E652F0AF3D}" dt="2023-11-01T15:01:54.421" v="8608" actId="962"/>
          <ac:spMkLst>
            <pc:docMk/>
            <pc:sldMk cId="3419588464" sldId="529"/>
            <ac:spMk id="5" creationId="{880D9EB4-EFD5-BB42-BFB6-E3943F1CFBEB}"/>
          </ac:spMkLst>
        </pc:spChg>
        <pc:spChg chg="ord">
          <ac:chgData name="Graham Shone" userId="2f7cc940-7d68-4e90-989c-33e4e1c21e5c" providerId="ADAL" clId="{2A14BF49-D0A3-4A40-AC54-17E652F0AF3D}" dt="2023-11-01T15:01:50.530" v="8606" actId="13244"/>
          <ac:spMkLst>
            <pc:docMk/>
            <pc:sldMk cId="3419588464" sldId="529"/>
            <ac:spMk id="11" creationId="{157CCD7B-B316-4CD1-AE3D-6418E8B5F75B}"/>
          </ac:spMkLst>
        </pc:spChg>
        <pc:spChg chg="ord">
          <ac:chgData name="Graham Shone" userId="2f7cc940-7d68-4e90-989c-33e4e1c21e5c" providerId="ADAL" clId="{2A14BF49-D0A3-4A40-AC54-17E652F0AF3D}" dt="2023-11-01T15:01:58.514" v="8610" actId="13244"/>
          <ac:spMkLst>
            <pc:docMk/>
            <pc:sldMk cId="3419588464" sldId="529"/>
            <ac:spMk id="14" creationId="{38E3525C-0809-49E4-AE9F-12F75F91FFBF}"/>
          </ac:spMkLst>
        </pc:spChg>
        <pc:graphicFrameChg chg="ord">
          <ac:chgData name="Graham Shone" userId="2f7cc940-7d68-4e90-989c-33e4e1c21e5c" providerId="ADAL" clId="{2A14BF49-D0A3-4A40-AC54-17E652F0AF3D}" dt="2023-11-01T15:01:57.219" v="8609" actId="13244"/>
          <ac:graphicFrameMkLst>
            <pc:docMk/>
            <pc:sldMk cId="3419588464" sldId="529"/>
            <ac:graphicFrameMk id="55" creationId="{86E554EA-DC9F-64A3-5435-3B5B21E90D6A}"/>
          </ac:graphicFrameMkLst>
        </pc:graphicFrameChg>
        <pc:picChg chg="mod ord">
          <ac:chgData name="Graham Shone" userId="2f7cc940-7d68-4e90-989c-33e4e1c21e5c" providerId="ADAL" clId="{2A14BF49-D0A3-4A40-AC54-17E652F0AF3D}" dt="2023-11-01T15:01:52.312" v="8607" actId="13244"/>
          <ac:picMkLst>
            <pc:docMk/>
            <pc:sldMk cId="3419588464" sldId="529"/>
            <ac:picMk id="7" creationId="{D3597B08-4C5E-FA82-F3EF-743757E8C2E0}"/>
          </ac:picMkLst>
        </pc:picChg>
      </pc:sldChg>
      <pc:sldChg chg="addSp delSp modSp mod">
        <pc:chgData name="Graham Shone" userId="2f7cc940-7d68-4e90-989c-33e4e1c21e5c" providerId="ADAL" clId="{2A14BF49-D0A3-4A40-AC54-17E652F0AF3D}" dt="2023-10-25T13:08:01.517" v="7118" actId="1076"/>
        <pc:sldMkLst>
          <pc:docMk/>
          <pc:sldMk cId="739559440" sldId="531"/>
        </pc:sldMkLst>
        <pc:spChg chg="del">
          <ac:chgData name="Graham Shone" userId="2f7cc940-7d68-4e90-989c-33e4e1c21e5c" providerId="ADAL" clId="{2A14BF49-D0A3-4A40-AC54-17E652F0AF3D}" dt="2023-10-24T15:18:20.860" v="998" actId="478"/>
          <ac:spMkLst>
            <pc:docMk/>
            <pc:sldMk cId="739559440" sldId="531"/>
            <ac:spMk id="8" creationId="{A775E827-77F4-EA24-E50B-8A1C5C2C9EC8}"/>
          </ac:spMkLst>
        </pc:spChg>
        <pc:spChg chg="add mod">
          <ac:chgData name="Graham Shone" userId="2f7cc940-7d68-4e90-989c-33e4e1c21e5c" providerId="ADAL" clId="{2A14BF49-D0A3-4A40-AC54-17E652F0AF3D}" dt="2023-10-25T09:37:46.809" v="4484" actId="1035"/>
          <ac:spMkLst>
            <pc:docMk/>
            <pc:sldMk cId="739559440" sldId="531"/>
            <ac:spMk id="8" creationId="{E4F6125C-51D9-C04D-AE58-C4AFFC28D0D7}"/>
          </ac:spMkLst>
        </pc:spChg>
        <pc:spChg chg="del">
          <ac:chgData name="Graham Shone" userId="2f7cc940-7d68-4e90-989c-33e4e1c21e5c" providerId="ADAL" clId="{2A14BF49-D0A3-4A40-AC54-17E652F0AF3D}" dt="2023-10-25T09:38:11.017" v="4485" actId="478"/>
          <ac:spMkLst>
            <pc:docMk/>
            <pc:sldMk cId="739559440" sldId="531"/>
            <ac:spMk id="9" creationId="{555F537E-F372-F594-A23B-EA5CF77258BE}"/>
          </ac:spMkLst>
        </pc:spChg>
        <pc:spChg chg="add del mod">
          <ac:chgData name="Graham Shone" userId="2f7cc940-7d68-4e90-989c-33e4e1c21e5c" providerId="ADAL" clId="{2A14BF49-D0A3-4A40-AC54-17E652F0AF3D}" dt="2023-10-25T09:37:33.043" v="4476" actId="478"/>
          <ac:spMkLst>
            <pc:docMk/>
            <pc:sldMk cId="739559440" sldId="531"/>
            <ac:spMk id="10" creationId="{9753554C-93DA-3996-6E38-D052653AB82A}"/>
          </ac:spMkLst>
        </pc:spChg>
        <pc:spChg chg="del">
          <ac:chgData name="Graham Shone" userId="2f7cc940-7d68-4e90-989c-33e4e1c21e5c" providerId="ADAL" clId="{2A14BF49-D0A3-4A40-AC54-17E652F0AF3D}" dt="2023-10-25T13:06:42.763" v="7096" actId="478"/>
          <ac:spMkLst>
            <pc:docMk/>
            <pc:sldMk cId="739559440" sldId="531"/>
            <ac:spMk id="15" creationId="{B43F5F70-2A34-F690-862E-F4C63C5CF2B1}"/>
          </ac:spMkLst>
        </pc:spChg>
        <pc:spChg chg="add mod">
          <ac:chgData name="Graham Shone" userId="2f7cc940-7d68-4e90-989c-33e4e1c21e5c" providerId="ADAL" clId="{2A14BF49-D0A3-4A40-AC54-17E652F0AF3D}" dt="2023-10-25T09:38:35.074" v="4490" actId="1038"/>
          <ac:spMkLst>
            <pc:docMk/>
            <pc:sldMk cId="739559440" sldId="531"/>
            <ac:spMk id="16" creationId="{0AC44ED0-EA98-38F2-5FBA-F04A91118116}"/>
          </ac:spMkLst>
        </pc:spChg>
        <pc:spChg chg="add mod">
          <ac:chgData name="Graham Shone" userId="2f7cc940-7d68-4e90-989c-33e4e1c21e5c" providerId="ADAL" clId="{2A14BF49-D0A3-4A40-AC54-17E652F0AF3D}" dt="2023-10-25T09:39:19.961" v="4503" actId="1038"/>
          <ac:spMkLst>
            <pc:docMk/>
            <pc:sldMk cId="739559440" sldId="531"/>
            <ac:spMk id="17" creationId="{63BEBF81-5369-CB92-4A2B-84216D76E5E7}"/>
          </ac:spMkLst>
        </pc:spChg>
        <pc:spChg chg="add mod">
          <ac:chgData name="Graham Shone" userId="2f7cc940-7d68-4e90-989c-33e4e1c21e5c" providerId="ADAL" clId="{2A14BF49-D0A3-4A40-AC54-17E652F0AF3D}" dt="2023-10-25T13:08:01.517" v="7118" actId="1076"/>
          <ac:spMkLst>
            <pc:docMk/>
            <pc:sldMk cId="739559440" sldId="531"/>
            <ac:spMk id="18" creationId="{3DD3A094-200A-DEE9-0A8A-BF9AD4DDABC3}"/>
          </ac:spMkLst>
        </pc:spChg>
        <pc:spChg chg="mod">
          <ac:chgData name="Graham Shone" userId="2f7cc940-7d68-4e90-989c-33e4e1c21e5c" providerId="ADAL" clId="{2A14BF49-D0A3-4A40-AC54-17E652F0AF3D}" dt="2023-10-25T10:40:55.304" v="7080" actId="114"/>
          <ac:spMkLst>
            <pc:docMk/>
            <pc:sldMk cId="739559440" sldId="531"/>
            <ac:spMk id="25" creationId="{5DB330E8-8581-A91B-E02E-77CBD129D557}"/>
          </ac:spMkLst>
        </pc:spChg>
        <pc:spChg chg="add del">
          <ac:chgData name="Graham Shone" userId="2f7cc940-7d68-4e90-989c-33e4e1c21e5c" providerId="ADAL" clId="{2A14BF49-D0A3-4A40-AC54-17E652F0AF3D}" dt="2023-10-24T15:18:25.784" v="1000" actId="21"/>
          <ac:spMkLst>
            <pc:docMk/>
            <pc:sldMk cId="739559440" sldId="531"/>
            <ac:spMk id="28" creationId="{D4954E4A-C6F9-4CF2-22EB-3092F533004B}"/>
          </ac:spMkLst>
        </pc:spChg>
        <pc:spChg chg="mod">
          <ac:chgData name="Graham Shone" userId="2f7cc940-7d68-4e90-989c-33e4e1c21e5c" providerId="ADAL" clId="{2A14BF49-D0A3-4A40-AC54-17E652F0AF3D}" dt="2023-10-25T10:40:32.910" v="7079" actId="1038"/>
          <ac:spMkLst>
            <pc:docMk/>
            <pc:sldMk cId="739559440" sldId="531"/>
            <ac:spMk id="30" creationId="{9998E2A8-0E57-490F-DAA0-E4BAB187F789}"/>
          </ac:spMkLst>
        </pc:spChg>
        <pc:spChg chg="del">
          <ac:chgData name="Graham Shone" userId="2f7cc940-7d68-4e90-989c-33e4e1c21e5c" providerId="ADAL" clId="{2A14BF49-D0A3-4A40-AC54-17E652F0AF3D}" dt="2023-10-25T09:39:14.838" v="4499" actId="478"/>
          <ac:spMkLst>
            <pc:docMk/>
            <pc:sldMk cId="739559440" sldId="531"/>
            <ac:spMk id="32" creationId="{16D1D4C6-FA6A-6086-B4AF-98709ECBF5E7}"/>
          </ac:spMkLst>
        </pc:spChg>
        <pc:spChg chg="mod">
          <ac:chgData name="Graham Shone" userId="2f7cc940-7d68-4e90-989c-33e4e1c21e5c" providerId="ADAL" clId="{2A14BF49-D0A3-4A40-AC54-17E652F0AF3D}" dt="2023-10-25T09:36:58.711" v="4453"/>
          <ac:spMkLst>
            <pc:docMk/>
            <pc:sldMk cId="739559440" sldId="531"/>
            <ac:spMk id="51" creationId="{4521525A-5BCE-BEBA-F2EE-3123D1308A60}"/>
          </ac:spMkLst>
        </pc:spChg>
        <pc:spChg chg="mod">
          <ac:chgData name="Graham Shone" userId="2f7cc940-7d68-4e90-989c-33e4e1c21e5c" providerId="ADAL" clId="{2A14BF49-D0A3-4A40-AC54-17E652F0AF3D}" dt="2023-10-25T09:37:06.591" v="4463" actId="20577"/>
          <ac:spMkLst>
            <pc:docMk/>
            <pc:sldMk cId="739559440" sldId="531"/>
            <ac:spMk id="57" creationId="{FEA428DE-5117-EEDE-2DEE-8309440E69D3}"/>
          </ac:spMkLst>
        </pc:spChg>
        <pc:spChg chg="mod">
          <ac:chgData name="Graham Shone" userId="2f7cc940-7d68-4e90-989c-33e4e1c21e5c" providerId="ADAL" clId="{2A14BF49-D0A3-4A40-AC54-17E652F0AF3D}" dt="2023-10-25T09:37:14.500" v="4475" actId="20577"/>
          <ac:spMkLst>
            <pc:docMk/>
            <pc:sldMk cId="739559440" sldId="531"/>
            <ac:spMk id="61" creationId="{0727ACCB-63A9-D7B1-C055-40D0F52D7704}"/>
          </ac:spMkLst>
        </pc:spChg>
      </pc:sldChg>
      <pc:sldChg chg="addSp delSp modSp mod modNotesTx">
        <pc:chgData name="Graham Shone" userId="2f7cc940-7d68-4e90-989c-33e4e1c21e5c" providerId="ADAL" clId="{2A14BF49-D0A3-4A40-AC54-17E652F0AF3D}" dt="2023-11-08T09:52:59.128" v="12108"/>
        <pc:sldMkLst>
          <pc:docMk/>
          <pc:sldMk cId="4232913167" sldId="532"/>
        </pc:sldMkLst>
        <pc:spChg chg="add mod">
          <ac:chgData name="Graham Shone" userId="2f7cc940-7d68-4e90-989c-33e4e1c21e5c" providerId="ADAL" clId="{2A14BF49-D0A3-4A40-AC54-17E652F0AF3D}" dt="2023-11-08T09:52:59.128" v="12108"/>
          <ac:spMkLst>
            <pc:docMk/>
            <pc:sldMk cId="4232913167" sldId="532"/>
            <ac:spMk id="2" creationId="{407CE7B1-B4C9-2D6D-B66C-5C85A71D791D}"/>
          </ac:spMkLst>
        </pc:spChg>
        <pc:spChg chg="mod">
          <ac:chgData name="Graham Shone" userId="2f7cc940-7d68-4e90-989c-33e4e1c21e5c" providerId="ADAL" clId="{2A14BF49-D0A3-4A40-AC54-17E652F0AF3D}" dt="2023-10-24T15:16:39.460" v="972" actId="20577"/>
          <ac:spMkLst>
            <pc:docMk/>
            <pc:sldMk cId="4232913167" sldId="532"/>
            <ac:spMk id="4" creationId="{6D41F29E-9580-8A91-8233-774900C8540A}"/>
          </ac:spMkLst>
        </pc:spChg>
        <pc:spChg chg="del">
          <ac:chgData name="Graham Shone" userId="2f7cc940-7d68-4e90-989c-33e4e1c21e5c" providerId="ADAL" clId="{2A14BF49-D0A3-4A40-AC54-17E652F0AF3D}" dt="2023-10-24T15:18:04.629" v="997" actId="478"/>
          <ac:spMkLst>
            <pc:docMk/>
            <pc:sldMk cId="4232913167" sldId="532"/>
            <ac:spMk id="8" creationId="{4BDF0D0C-324E-6D2C-CF47-63831A9E1D0C}"/>
          </ac:spMkLst>
        </pc:spChg>
        <pc:spChg chg="add del mod">
          <ac:chgData name="Graham Shone" userId="2f7cc940-7d68-4e90-989c-33e4e1c21e5c" providerId="ADAL" clId="{2A14BF49-D0A3-4A40-AC54-17E652F0AF3D}" dt="2023-11-08T09:52:58.649" v="12107" actId="478"/>
          <ac:spMkLst>
            <pc:docMk/>
            <pc:sldMk cId="4232913167" sldId="532"/>
            <ac:spMk id="12" creationId="{04EF62C0-1589-4697-F8AD-B7A15471A094}"/>
          </ac:spMkLst>
        </pc:spChg>
        <pc:graphicFrameChg chg="modGraphic">
          <ac:chgData name="Graham Shone" userId="2f7cc940-7d68-4e90-989c-33e4e1c21e5c" providerId="ADAL" clId="{2A14BF49-D0A3-4A40-AC54-17E652F0AF3D}" dt="2023-10-24T15:17:33.645" v="992" actId="207"/>
          <ac:graphicFrameMkLst>
            <pc:docMk/>
            <pc:sldMk cId="4232913167" sldId="532"/>
            <ac:graphicFrameMk id="5" creationId="{F083A3C5-68BC-79E5-CF6E-1B0CD921589E}"/>
          </ac:graphicFrameMkLst>
        </pc:graphicFrameChg>
        <pc:graphicFrameChg chg="modGraphic">
          <ac:chgData name="Graham Shone" userId="2f7cc940-7d68-4e90-989c-33e4e1c21e5c" providerId="ADAL" clId="{2A14BF49-D0A3-4A40-AC54-17E652F0AF3D}" dt="2023-10-24T15:17:01.752" v="985" actId="20577"/>
          <ac:graphicFrameMkLst>
            <pc:docMk/>
            <pc:sldMk cId="4232913167" sldId="532"/>
            <ac:graphicFrameMk id="7" creationId="{1900585D-1AA2-AD75-994D-BF629E392851}"/>
          </ac:graphicFrameMkLst>
        </pc:graphicFrameChg>
        <pc:graphicFrameChg chg="modGraphic">
          <ac:chgData name="Graham Shone" userId="2f7cc940-7d68-4e90-989c-33e4e1c21e5c" providerId="ADAL" clId="{2A14BF49-D0A3-4A40-AC54-17E652F0AF3D}" dt="2023-10-24T15:17:16.204" v="991" actId="20577"/>
          <ac:graphicFrameMkLst>
            <pc:docMk/>
            <pc:sldMk cId="4232913167" sldId="532"/>
            <ac:graphicFrameMk id="9" creationId="{7A6C456C-ED91-592E-03ED-FBE3D40C4CDB}"/>
          </ac:graphicFrameMkLst>
        </pc:graphicFrameChg>
        <pc:picChg chg="add mod ord">
          <ac:chgData name="Graham Shone" userId="2f7cc940-7d68-4e90-989c-33e4e1c21e5c" providerId="ADAL" clId="{2A14BF49-D0A3-4A40-AC54-17E652F0AF3D}" dt="2023-11-06T17:51:16.619" v="10371" actId="13244"/>
          <ac:picMkLst>
            <pc:docMk/>
            <pc:sldMk cId="4232913167" sldId="532"/>
            <ac:picMk id="6" creationId="{C1ED282C-334F-C968-E667-426D8ECA210B}"/>
          </ac:picMkLst>
        </pc:picChg>
        <pc:picChg chg="del">
          <ac:chgData name="Graham Shone" userId="2f7cc940-7d68-4e90-989c-33e4e1c21e5c" providerId="ADAL" clId="{2A14BF49-D0A3-4A40-AC54-17E652F0AF3D}" dt="2023-10-24T15:12:43.438" v="290" actId="478"/>
          <ac:picMkLst>
            <pc:docMk/>
            <pc:sldMk cId="4232913167" sldId="532"/>
            <ac:picMk id="6" creationId="{FF698785-F624-7342-43BC-56B7031CC1C4}"/>
          </ac:picMkLst>
        </pc:picChg>
        <pc:picChg chg="add del mod ord">
          <ac:chgData name="Graham Shone" userId="2f7cc940-7d68-4e90-989c-33e4e1c21e5c" providerId="ADAL" clId="{2A14BF49-D0A3-4A40-AC54-17E652F0AF3D}" dt="2023-11-06T17:50:51.972" v="10364" actId="478"/>
          <ac:picMkLst>
            <pc:docMk/>
            <pc:sldMk cId="4232913167" sldId="532"/>
            <ac:picMk id="10" creationId="{3A8507B1-D394-F335-2906-30BABB799FAB}"/>
          </ac:picMkLst>
        </pc:picChg>
      </pc:sldChg>
      <pc:sldChg chg="addSp delSp modSp mod">
        <pc:chgData name="Graham Shone" userId="2f7cc940-7d68-4e90-989c-33e4e1c21e5c" providerId="ADAL" clId="{2A14BF49-D0A3-4A40-AC54-17E652F0AF3D}" dt="2023-11-06T17:56:20.076" v="10398"/>
        <pc:sldMkLst>
          <pc:docMk/>
          <pc:sldMk cId="1634251041" sldId="534"/>
        </pc:sldMkLst>
        <pc:spChg chg="del">
          <ac:chgData name="Graham Shone" userId="2f7cc940-7d68-4e90-989c-33e4e1c21e5c" providerId="ADAL" clId="{2A14BF49-D0A3-4A40-AC54-17E652F0AF3D}" dt="2023-10-24T16:40:58.106" v="2146" actId="478"/>
          <ac:spMkLst>
            <pc:docMk/>
            <pc:sldMk cId="1634251041" sldId="534"/>
            <ac:spMk id="2" creationId="{613DA64F-7BFE-B671-802A-92854287A40E}"/>
          </ac:spMkLst>
        </pc:spChg>
        <pc:spChg chg="add del mod">
          <ac:chgData name="Graham Shone" userId="2f7cc940-7d68-4e90-989c-33e4e1c21e5c" providerId="ADAL" clId="{2A14BF49-D0A3-4A40-AC54-17E652F0AF3D}" dt="2023-11-06T17:56:15.698" v="10397" actId="478"/>
          <ac:spMkLst>
            <pc:docMk/>
            <pc:sldMk cId="1634251041" sldId="534"/>
            <ac:spMk id="9" creationId="{9E2D02EB-949D-2AFC-11DD-4B2EEE49D695}"/>
          </ac:spMkLst>
        </pc:spChg>
        <pc:spChg chg="add mod">
          <ac:chgData name="Graham Shone" userId="2f7cc940-7d68-4e90-989c-33e4e1c21e5c" providerId="ADAL" clId="{2A14BF49-D0A3-4A40-AC54-17E652F0AF3D}" dt="2023-11-06T17:56:20.076" v="10398"/>
          <ac:spMkLst>
            <pc:docMk/>
            <pc:sldMk cId="1634251041" sldId="534"/>
            <ac:spMk id="20" creationId="{308B2CED-B75C-682A-EB8F-F8B8861F24C7}"/>
          </ac:spMkLst>
        </pc:spChg>
        <pc:picChg chg="add del mod">
          <ac:chgData name="Graham Shone" userId="2f7cc940-7d68-4e90-989c-33e4e1c21e5c" providerId="ADAL" clId="{2A14BF49-D0A3-4A40-AC54-17E652F0AF3D}" dt="2023-11-06T17:53:33.794" v="10377" actId="478"/>
          <ac:picMkLst>
            <pc:docMk/>
            <pc:sldMk cId="1634251041" sldId="534"/>
            <ac:picMk id="5" creationId="{4E6176A1-EE50-2418-E98F-C703E8F1351B}"/>
          </ac:picMkLst>
        </pc:picChg>
        <pc:picChg chg="del">
          <ac:chgData name="Graham Shone" userId="2f7cc940-7d68-4e90-989c-33e4e1c21e5c" providerId="ADAL" clId="{2A14BF49-D0A3-4A40-AC54-17E652F0AF3D}" dt="2023-10-24T16:40:18.045" v="2130" actId="478"/>
          <ac:picMkLst>
            <pc:docMk/>
            <pc:sldMk cId="1634251041" sldId="534"/>
            <ac:picMk id="7" creationId="{EAFE495F-FFEE-4FA9-3F3F-E4BEFF163C56}"/>
          </ac:picMkLst>
        </pc:picChg>
        <pc:picChg chg="add del mod">
          <ac:chgData name="Graham Shone" userId="2f7cc940-7d68-4e90-989c-33e4e1c21e5c" providerId="ADAL" clId="{2A14BF49-D0A3-4A40-AC54-17E652F0AF3D}" dt="2023-11-06T17:52:46.756" v="10374" actId="478"/>
          <ac:picMkLst>
            <pc:docMk/>
            <pc:sldMk cId="1634251041" sldId="534"/>
            <ac:picMk id="8" creationId="{99B74E73-6935-B64D-5C36-D802FAA48285}"/>
          </ac:picMkLst>
        </pc:picChg>
        <pc:picChg chg="add del mod">
          <ac:chgData name="Graham Shone" userId="2f7cc940-7d68-4e90-989c-33e4e1c21e5c" providerId="ADAL" clId="{2A14BF49-D0A3-4A40-AC54-17E652F0AF3D}" dt="2023-11-06T17:53:51.122" v="10380" actId="478"/>
          <ac:picMkLst>
            <pc:docMk/>
            <pc:sldMk cId="1634251041" sldId="534"/>
            <ac:picMk id="10" creationId="{5E1B7462-129C-7777-BB91-39F3FE0D3814}"/>
          </ac:picMkLst>
        </pc:picChg>
        <pc:picChg chg="add del mod">
          <ac:chgData name="Graham Shone" userId="2f7cc940-7d68-4e90-989c-33e4e1c21e5c" providerId="ADAL" clId="{2A14BF49-D0A3-4A40-AC54-17E652F0AF3D}" dt="2023-11-06T17:54:11.982" v="10387" actId="478"/>
          <ac:picMkLst>
            <pc:docMk/>
            <pc:sldMk cId="1634251041" sldId="534"/>
            <ac:picMk id="13" creationId="{C84ED623-1F7E-8C6D-7813-1C7D100FEB08}"/>
          </ac:picMkLst>
        </pc:picChg>
        <pc:picChg chg="add del">
          <ac:chgData name="Graham Shone" userId="2f7cc940-7d68-4e90-989c-33e4e1c21e5c" providerId="ADAL" clId="{2A14BF49-D0A3-4A40-AC54-17E652F0AF3D}" dt="2023-11-06T17:54:09.764" v="10386" actId="478"/>
          <ac:picMkLst>
            <pc:docMk/>
            <pc:sldMk cId="1634251041" sldId="534"/>
            <ac:picMk id="15" creationId="{4FA176E2-C2C0-BA03-C2A5-E947983AE3F1}"/>
          </ac:picMkLst>
        </pc:picChg>
        <pc:picChg chg="add del mod">
          <ac:chgData name="Graham Shone" userId="2f7cc940-7d68-4e90-989c-33e4e1c21e5c" providerId="ADAL" clId="{2A14BF49-D0A3-4A40-AC54-17E652F0AF3D}" dt="2023-11-06T17:54:30.114" v="10390" actId="478"/>
          <ac:picMkLst>
            <pc:docMk/>
            <pc:sldMk cId="1634251041" sldId="534"/>
            <ac:picMk id="17" creationId="{421BCB91-9201-928A-B3F7-1DA71901BE90}"/>
          </ac:picMkLst>
        </pc:picChg>
        <pc:picChg chg="add mod">
          <ac:chgData name="Graham Shone" userId="2f7cc940-7d68-4e90-989c-33e4e1c21e5c" providerId="ADAL" clId="{2A14BF49-D0A3-4A40-AC54-17E652F0AF3D}" dt="2023-11-06T17:55:47.612" v="10396" actId="962"/>
          <ac:picMkLst>
            <pc:docMk/>
            <pc:sldMk cId="1634251041" sldId="534"/>
            <ac:picMk id="19" creationId="{DDF5D9E3-1908-C8B4-CC44-3FF0356CBD35}"/>
          </ac:picMkLst>
        </pc:picChg>
      </pc:sldChg>
      <pc:sldChg chg="modSp del mod">
        <pc:chgData name="Graham Shone" userId="2f7cc940-7d68-4e90-989c-33e4e1c21e5c" providerId="ADAL" clId="{2A14BF49-D0A3-4A40-AC54-17E652F0AF3D}" dt="2023-10-25T08:16:50.138" v="2293" actId="47"/>
        <pc:sldMkLst>
          <pc:docMk/>
          <pc:sldMk cId="3673121515" sldId="535"/>
        </pc:sldMkLst>
        <pc:spChg chg="mod">
          <ac:chgData name="Graham Shone" userId="2f7cc940-7d68-4e90-989c-33e4e1c21e5c" providerId="ADAL" clId="{2A14BF49-D0A3-4A40-AC54-17E652F0AF3D}" dt="2023-10-25T08:15:03.809" v="2285" actId="404"/>
          <ac:spMkLst>
            <pc:docMk/>
            <pc:sldMk cId="3673121515" sldId="535"/>
            <ac:spMk id="16" creationId="{C275BCCF-3B3A-3EF4-0563-8F2F7CB542C5}"/>
          </ac:spMkLst>
        </pc:spChg>
        <pc:spChg chg="mod">
          <ac:chgData name="Graham Shone" userId="2f7cc940-7d68-4e90-989c-33e4e1c21e5c" providerId="ADAL" clId="{2A14BF49-D0A3-4A40-AC54-17E652F0AF3D}" dt="2023-10-25T08:15:16.555" v="2291" actId="1035"/>
          <ac:spMkLst>
            <pc:docMk/>
            <pc:sldMk cId="3673121515" sldId="535"/>
            <ac:spMk id="26" creationId="{329E5BA0-05F3-5513-1F88-CEAD6FD984C0}"/>
          </ac:spMkLst>
        </pc:spChg>
        <pc:spChg chg="mod">
          <ac:chgData name="Graham Shone" userId="2f7cc940-7d68-4e90-989c-33e4e1c21e5c" providerId="ADAL" clId="{2A14BF49-D0A3-4A40-AC54-17E652F0AF3D}" dt="2023-10-25T08:15:09.844" v="2287" actId="1076"/>
          <ac:spMkLst>
            <pc:docMk/>
            <pc:sldMk cId="3673121515" sldId="535"/>
            <ac:spMk id="27" creationId="{7DC16A24-2ADE-BE1B-13AF-DEC99428E3AD}"/>
          </ac:spMkLst>
        </pc:spChg>
        <pc:grpChg chg="mod">
          <ac:chgData name="Graham Shone" userId="2f7cc940-7d68-4e90-989c-33e4e1c21e5c" providerId="ADAL" clId="{2A14BF49-D0A3-4A40-AC54-17E652F0AF3D}" dt="2023-10-25T08:15:07.500" v="2286" actId="1076"/>
          <ac:grpSpMkLst>
            <pc:docMk/>
            <pc:sldMk cId="3673121515" sldId="535"/>
            <ac:grpSpMk id="20" creationId="{0694C870-2D7F-7F98-97D1-FA3BF4F66A60}"/>
          </ac:grpSpMkLst>
        </pc:grpChg>
      </pc:sldChg>
      <pc:sldChg chg="addSp delSp modSp mod modNotesTx">
        <pc:chgData name="Graham Shone" userId="2f7cc940-7d68-4e90-989c-33e4e1c21e5c" providerId="ADAL" clId="{2A14BF49-D0A3-4A40-AC54-17E652F0AF3D}" dt="2023-11-06T17:47:32.442" v="10353" actId="1076"/>
        <pc:sldMkLst>
          <pc:docMk/>
          <pc:sldMk cId="120281237" sldId="536"/>
        </pc:sldMkLst>
        <pc:spChg chg="add mod">
          <ac:chgData name="Graham Shone" userId="2f7cc940-7d68-4e90-989c-33e4e1c21e5c" providerId="ADAL" clId="{2A14BF49-D0A3-4A40-AC54-17E652F0AF3D}" dt="2023-11-06T17:47:32.442" v="10353" actId="1076"/>
          <ac:spMkLst>
            <pc:docMk/>
            <pc:sldMk cId="120281237" sldId="536"/>
            <ac:spMk id="2" creationId="{1781731A-17D7-F93D-A87B-49E0A6820201}"/>
          </ac:spMkLst>
        </pc:spChg>
        <pc:spChg chg="del">
          <ac:chgData name="Graham Shone" userId="2f7cc940-7d68-4e90-989c-33e4e1c21e5c" providerId="ADAL" clId="{2A14BF49-D0A3-4A40-AC54-17E652F0AF3D}" dt="2023-10-25T08:10:17.327" v="2204" actId="478"/>
          <ac:spMkLst>
            <pc:docMk/>
            <pc:sldMk cId="120281237" sldId="536"/>
            <ac:spMk id="2" creationId="{7A9B3546-8118-2881-13E9-F9F83CCAF134}"/>
          </ac:spMkLst>
        </pc:spChg>
        <pc:spChg chg="add del mod">
          <ac:chgData name="Graham Shone" userId="2f7cc940-7d68-4e90-989c-33e4e1c21e5c" providerId="ADAL" clId="{2A14BF49-D0A3-4A40-AC54-17E652F0AF3D}" dt="2023-11-06T17:47:17.613" v="10347" actId="478"/>
          <ac:spMkLst>
            <pc:docMk/>
            <pc:sldMk cId="120281237" sldId="536"/>
            <ac:spMk id="4" creationId="{67DD5608-002C-D957-FAD1-388079E43D9C}"/>
          </ac:spMkLst>
        </pc:spChg>
        <pc:spChg chg="mod">
          <ac:chgData name="Graham Shone" userId="2f7cc940-7d68-4e90-989c-33e4e1c21e5c" providerId="ADAL" clId="{2A14BF49-D0A3-4A40-AC54-17E652F0AF3D}" dt="2023-10-25T09:57:10.128" v="5112" actId="1035"/>
          <ac:spMkLst>
            <pc:docMk/>
            <pc:sldMk cId="120281237" sldId="536"/>
            <ac:spMk id="5" creationId="{7DEC665C-3FDB-F3F7-C1F1-43E1394465A7}"/>
          </ac:spMkLst>
        </pc:spChg>
        <pc:spChg chg="mod">
          <ac:chgData name="Graham Shone" userId="2f7cc940-7d68-4e90-989c-33e4e1c21e5c" providerId="ADAL" clId="{2A14BF49-D0A3-4A40-AC54-17E652F0AF3D}" dt="2023-10-25T08:11:36.432" v="2243" actId="1076"/>
          <ac:spMkLst>
            <pc:docMk/>
            <pc:sldMk cId="120281237" sldId="536"/>
            <ac:spMk id="7" creationId="{652113B1-5075-3C8E-2CCB-A55BEAFECBF7}"/>
          </ac:spMkLst>
        </pc:spChg>
        <pc:spChg chg="mod">
          <ac:chgData name="Graham Shone" userId="2f7cc940-7d68-4e90-989c-33e4e1c21e5c" providerId="ADAL" clId="{2A14BF49-D0A3-4A40-AC54-17E652F0AF3D}" dt="2023-10-25T09:54:34.137" v="4844" actId="1076"/>
          <ac:spMkLst>
            <pc:docMk/>
            <pc:sldMk cId="120281237" sldId="536"/>
            <ac:spMk id="11" creationId="{157CCD7B-B316-4CD1-AE3D-6418E8B5F75B}"/>
          </ac:spMkLst>
        </pc:spChg>
        <pc:spChg chg="mod">
          <ac:chgData name="Graham Shone" userId="2f7cc940-7d68-4e90-989c-33e4e1c21e5c" providerId="ADAL" clId="{2A14BF49-D0A3-4A40-AC54-17E652F0AF3D}" dt="2023-10-25T08:10:11.799" v="2203" actId="20577"/>
          <ac:spMkLst>
            <pc:docMk/>
            <pc:sldMk cId="120281237" sldId="536"/>
            <ac:spMk id="14" creationId="{38E3525C-0809-49E4-AE9F-12F75F91FFBF}"/>
          </ac:spMkLst>
        </pc:spChg>
        <pc:graphicFrameChg chg="mod modGraphic">
          <ac:chgData name="Graham Shone" userId="2f7cc940-7d68-4e90-989c-33e4e1c21e5c" providerId="ADAL" clId="{2A14BF49-D0A3-4A40-AC54-17E652F0AF3D}" dt="2023-10-25T09:54:21.138" v="4841" actId="962"/>
          <ac:graphicFrameMkLst>
            <pc:docMk/>
            <pc:sldMk cId="120281237" sldId="536"/>
            <ac:graphicFrameMk id="9" creationId="{E86F3049-F61A-43EC-0821-CDEEA687715F}"/>
          </ac:graphicFrameMkLst>
        </pc:graphicFrameChg>
      </pc:sldChg>
      <pc:sldChg chg="addSp delSp modSp mod modNotesTx">
        <pc:chgData name="Graham Shone" userId="2f7cc940-7d68-4e90-989c-33e4e1c21e5c" providerId="ADAL" clId="{2A14BF49-D0A3-4A40-AC54-17E652F0AF3D}" dt="2023-11-08T09:52:39.222" v="12104" actId="20577"/>
        <pc:sldMkLst>
          <pc:docMk/>
          <pc:sldMk cId="4245264246" sldId="540"/>
        </pc:sldMkLst>
        <pc:spChg chg="del mod">
          <ac:chgData name="Graham Shone" userId="2f7cc940-7d68-4e90-989c-33e4e1c21e5c" providerId="ADAL" clId="{2A14BF49-D0A3-4A40-AC54-17E652F0AF3D}" dt="2023-10-25T10:25:09.933" v="5943" actId="478"/>
          <ac:spMkLst>
            <pc:docMk/>
            <pc:sldMk cId="4245264246" sldId="540"/>
            <ac:spMk id="2" creationId="{4B1C9EFB-EDF9-FDD2-FFD3-50708855DE38}"/>
          </ac:spMkLst>
        </pc:spChg>
        <pc:spChg chg="mod">
          <ac:chgData name="Graham Shone" userId="2f7cc940-7d68-4e90-989c-33e4e1c21e5c" providerId="ADAL" clId="{2A14BF49-D0A3-4A40-AC54-17E652F0AF3D}" dt="2023-10-25T10:29:27.130" v="6201" actId="20577"/>
          <ac:spMkLst>
            <pc:docMk/>
            <pc:sldMk cId="4245264246" sldId="540"/>
            <ac:spMk id="5" creationId="{2B8111DD-5D7A-2AA9-409A-498F9719459C}"/>
          </ac:spMkLst>
        </pc:spChg>
        <pc:spChg chg="mod">
          <ac:chgData name="Graham Shone" userId="2f7cc940-7d68-4e90-989c-33e4e1c21e5c" providerId="ADAL" clId="{2A14BF49-D0A3-4A40-AC54-17E652F0AF3D}" dt="2023-11-08T09:52:39.222" v="12104" actId="20577"/>
          <ac:spMkLst>
            <pc:docMk/>
            <pc:sldMk cId="4245264246" sldId="540"/>
            <ac:spMk id="8" creationId="{282D12E7-E88B-7E5D-230C-BF6FCC21FD46}"/>
          </ac:spMkLst>
        </pc:spChg>
        <pc:spChg chg="add mod">
          <ac:chgData name="Graham Shone" userId="2f7cc940-7d68-4e90-989c-33e4e1c21e5c" providerId="ADAL" clId="{2A14BF49-D0A3-4A40-AC54-17E652F0AF3D}" dt="2023-11-01T15:18:34.629" v="9817" actId="962"/>
          <ac:spMkLst>
            <pc:docMk/>
            <pc:sldMk cId="4245264246" sldId="540"/>
            <ac:spMk id="14" creationId="{CFD9244D-0154-35A3-AF2D-BECB89DE3F67}"/>
          </ac:spMkLst>
        </pc:spChg>
        <pc:graphicFrameChg chg="modGraphic">
          <ac:chgData name="Graham Shone" userId="2f7cc940-7d68-4e90-989c-33e4e1c21e5c" providerId="ADAL" clId="{2A14BF49-D0A3-4A40-AC54-17E652F0AF3D}" dt="2023-10-25T10:10:26.644" v="5275" actId="207"/>
          <ac:graphicFrameMkLst>
            <pc:docMk/>
            <pc:sldMk cId="4245264246" sldId="540"/>
            <ac:graphicFrameMk id="4" creationId="{747AF314-F3BE-2B3F-B99A-57E612A8D55B}"/>
          </ac:graphicFrameMkLst>
        </pc:graphicFrameChg>
        <pc:graphicFrameChg chg="modGraphic">
          <ac:chgData name="Graham Shone" userId="2f7cc940-7d68-4e90-989c-33e4e1c21e5c" providerId="ADAL" clId="{2A14BF49-D0A3-4A40-AC54-17E652F0AF3D}" dt="2023-10-25T10:10:46.906" v="5295" actId="20577"/>
          <ac:graphicFrameMkLst>
            <pc:docMk/>
            <pc:sldMk cId="4245264246" sldId="540"/>
            <ac:graphicFrameMk id="7" creationId="{46D8525A-AB9E-E861-1EEC-ACA62998866B}"/>
          </ac:graphicFrameMkLst>
        </pc:graphicFrameChg>
        <pc:graphicFrameChg chg="modGraphic">
          <ac:chgData name="Graham Shone" userId="2f7cc940-7d68-4e90-989c-33e4e1c21e5c" providerId="ADAL" clId="{2A14BF49-D0A3-4A40-AC54-17E652F0AF3D}" dt="2023-10-25T10:11:02.938" v="5311" actId="20577"/>
          <ac:graphicFrameMkLst>
            <pc:docMk/>
            <pc:sldMk cId="4245264246" sldId="540"/>
            <ac:graphicFrameMk id="9" creationId="{065F87BC-B707-D7BC-95CB-F7CAD094225C}"/>
          </ac:graphicFrameMkLst>
        </pc:graphicFrameChg>
        <pc:picChg chg="del mod">
          <ac:chgData name="Graham Shone" userId="2f7cc940-7d68-4e90-989c-33e4e1c21e5c" providerId="ADAL" clId="{2A14BF49-D0A3-4A40-AC54-17E652F0AF3D}" dt="2023-10-25T10:31:37.238" v="6202" actId="478"/>
          <ac:picMkLst>
            <pc:docMk/>
            <pc:sldMk cId="4245264246" sldId="540"/>
            <ac:picMk id="10" creationId="{99E8CECF-02EE-2B89-A163-440974CDB902}"/>
          </ac:picMkLst>
        </pc:picChg>
        <pc:picChg chg="add mod ord">
          <ac:chgData name="Graham Shone" userId="2f7cc940-7d68-4e90-989c-33e4e1c21e5c" providerId="ADAL" clId="{2A14BF49-D0A3-4A40-AC54-17E652F0AF3D}" dt="2023-11-01T15:18:38.566" v="9818" actId="13244"/>
          <ac:picMkLst>
            <pc:docMk/>
            <pc:sldMk cId="4245264246" sldId="540"/>
            <ac:picMk id="12" creationId="{681CB8E1-3610-8641-8327-3D94BC214FE3}"/>
          </ac:picMkLst>
        </pc:picChg>
      </pc:sldChg>
      <pc:sldChg chg="addSp delSp modSp mod modNotesTx">
        <pc:chgData name="Graham Shone" userId="2f7cc940-7d68-4e90-989c-33e4e1c21e5c" providerId="ADAL" clId="{2A14BF49-D0A3-4A40-AC54-17E652F0AF3D}" dt="2023-11-08T09:52:46.454" v="12106"/>
        <pc:sldMkLst>
          <pc:docMk/>
          <pc:sldMk cId="527418858" sldId="541"/>
        </pc:sldMkLst>
        <pc:spChg chg="mod">
          <ac:chgData name="Graham Shone" userId="2f7cc940-7d68-4e90-989c-33e4e1c21e5c" providerId="ADAL" clId="{2A14BF49-D0A3-4A40-AC54-17E652F0AF3D}" dt="2023-10-25T10:14:07.377" v="5580" actId="20577"/>
          <ac:spMkLst>
            <pc:docMk/>
            <pc:sldMk cId="527418858" sldId="541"/>
            <ac:spMk id="5" creationId="{695D376A-BCCE-27B0-3998-15F14C26CCDB}"/>
          </ac:spMkLst>
        </pc:spChg>
        <pc:spChg chg="del mod">
          <ac:chgData name="Graham Shone" userId="2f7cc940-7d68-4e90-989c-33e4e1c21e5c" providerId="ADAL" clId="{2A14BF49-D0A3-4A40-AC54-17E652F0AF3D}" dt="2023-10-25T10:18:03.999" v="5593" actId="478"/>
          <ac:spMkLst>
            <pc:docMk/>
            <pc:sldMk cId="527418858" sldId="541"/>
            <ac:spMk id="6" creationId="{0E25E451-50A2-2286-051A-9739D4FB45DB}"/>
          </ac:spMkLst>
        </pc:spChg>
        <pc:spChg chg="add mod">
          <ac:chgData name="Graham Shone" userId="2f7cc940-7d68-4e90-989c-33e4e1c21e5c" providerId="ADAL" clId="{2A14BF49-D0A3-4A40-AC54-17E652F0AF3D}" dt="2023-11-08T09:52:46.454" v="12106"/>
          <ac:spMkLst>
            <pc:docMk/>
            <pc:sldMk cId="527418858" sldId="541"/>
            <ac:spMk id="6" creationId="{76DFFC63-378C-2623-2553-B3989E5174C3}"/>
          </ac:spMkLst>
        </pc:spChg>
        <pc:spChg chg="del">
          <ac:chgData name="Graham Shone" userId="2f7cc940-7d68-4e90-989c-33e4e1c21e5c" providerId="ADAL" clId="{2A14BF49-D0A3-4A40-AC54-17E652F0AF3D}" dt="2023-11-08T09:52:42.543" v="12105" actId="478"/>
          <ac:spMkLst>
            <pc:docMk/>
            <pc:sldMk cId="527418858" sldId="541"/>
            <ac:spMk id="8" creationId="{E5349E4D-AEB9-925D-C7C7-77851C00629E}"/>
          </ac:spMkLst>
        </pc:spChg>
        <pc:spChg chg="add mod">
          <ac:chgData name="Graham Shone" userId="2f7cc940-7d68-4e90-989c-33e4e1c21e5c" providerId="ADAL" clId="{2A14BF49-D0A3-4A40-AC54-17E652F0AF3D}" dt="2023-11-01T15:19:13.092" v="9822" actId="962"/>
          <ac:spMkLst>
            <pc:docMk/>
            <pc:sldMk cId="527418858" sldId="541"/>
            <ac:spMk id="14" creationId="{CB3052EF-EF83-F496-B2F3-5ADA6BEB7668}"/>
          </ac:spMkLst>
        </pc:spChg>
        <pc:graphicFrameChg chg="modGraphic">
          <ac:chgData name="Graham Shone" userId="2f7cc940-7d68-4e90-989c-33e4e1c21e5c" providerId="ADAL" clId="{2A14BF49-D0A3-4A40-AC54-17E652F0AF3D}" dt="2023-10-25T10:12:34.652" v="5354" actId="207"/>
          <ac:graphicFrameMkLst>
            <pc:docMk/>
            <pc:sldMk cId="527418858" sldId="541"/>
            <ac:graphicFrameMk id="4" creationId="{323FE048-E192-C1E7-FAE8-E021DE7EBF4A}"/>
          </ac:graphicFrameMkLst>
        </pc:graphicFrameChg>
        <pc:graphicFrameChg chg="modGraphic">
          <ac:chgData name="Graham Shone" userId="2f7cc940-7d68-4e90-989c-33e4e1c21e5c" providerId="ADAL" clId="{2A14BF49-D0A3-4A40-AC54-17E652F0AF3D}" dt="2023-10-25T10:11:38.745" v="5341" actId="20577"/>
          <ac:graphicFrameMkLst>
            <pc:docMk/>
            <pc:sldMk cId="527418858" sldId="541"/>
            <ac:graphicFrameMk id="7" creationId="{76802DF6-EB0F-3706-52FE-614DC8E9DE32}"/>
          </ac:graphicFrameMkLst>
        </pc:graphicFrameChg>
        <pc:graphicFrameChg chg="modGraphic">
          <ac:chgData name="Graham Shone" userId="2f7cc940-7d68-4e90-989c-33e4e1c21e5c" providerId="ADAL" clId="{2A14BF49-D0A3-4A40-AC54-17E652F0AF3D}" dt="2023-10-25T10:11:50.963" v="5353" actId="6549"/>
          <ac:graphicFrameMkLst>
            <pc:docMk/>
            <pc:sldMk cId="527418858" sldId="541"/>
            <ac:graphicFrameMk id="9" creationId="{DDBA219A-EF9A-6EBE-A872-4B46212EC7F2}"/>
          </ac:graphicFrameMkLst>
        </pc:graphicFrameChg>
        <pc:picChg chg="add del mod">
          <ac:chgData name="Graham Shone" userId="2f7cc940-7d68-4e90-989c-33e4e1c21e5c" providerId="ADAL" clId="{2A14BF49-D0A3-4A40-AC54-17E652F0AF3D}" dt="2023-10-25T10:15:22.213" v="5583" actId="478"/>
          <ac:picMkLst>
            <pc:docMk/>
            <pc:sldMk cId="527418858" sldId="541"/>
            <ac:picMk id="10" creationId="{50453ECB-873E-24EE-1783-23B33E542EDF}"/>
          </ac:picMkLst>
        </pc:picChg>
        <pc:picChg chg="add mod ord">
          <ac:chgData name="Graham Shone" userId="2f7cc940-7d68-4e90-989c-33e4e1c21e5c" providerId="ADAL" clId="{2A14BF49-D0A3-4A40-AC54-17E652F0AF3D}" dt="2023-11-01T15:19:09.725" v="9821" actId="13244"/>
          <ac:picMkLst>
            <pc:docMk/>
            <pc:sldMk cId="527418858" sldId="541"/>
            <ac:picMk id="12" creationId="{0C5CAD79-79B9-6BF7-F328-E3C819EF066B}"/>
          </ac:picMkLst>
        </pc:picChg>
      </pc:sldChg>
      <pc:sldChg chg="addSp delSp modSp mod addCm modCm modNotesTx">
        <pc:chgData name="Graham Shone" userId="2f7cc940-7d68-4e90-989c-33e4e1c21e5c" providerId="ADAL" clId="{2A14BF49-D0A3-4A40-AC54-17E652F0AF3D}" dt="2023-11-07T11:49:51.791" v="11711" actId="20577"/>
        <pc:sldMkLst>
          <pc:docMk/>
          <pc:sldMk cId="3169052626" sldId="543"/>
        </pc:sldMkLst>
        <pc:spChg chg="add del mod">
          <ac:chgData name="Graham Shone" userId="2f7cc940-7d68-4e90-989c-33e4e1c21e5c" providerId="ADAL" clId="{2A14BF49-D0A3-4A40-AC54-17E652F0AF3D}" dt="2023-11-07T11:49:49.721" v="11708" actId="478"/>
          <ac:spMkLst>
            <pc:docMk/>
            <pc:sldMk cId="3169052626" sldId="543"/>
            <ac:spMk id="2" creationId="{76B19AF7-A0FA-ADCF-0DE0-418BE4CC20A1}"/>
          </ac:spMkLst>
        </pc:spChg>
        <pc:spChg chg="mod">
          <ac:chgData name="Graham Shone" userId="2f7cc940-7d68-4e90-989c-33e4e1c21e5c" providerId="ADAL" clId="{2A14BF49-D0A3-4A40-AC54-17E652F0AF3D}" dt="2023-11-07T11:49:51.791" v="11711" actId="20577"/>
          <ac:spMkLst>
            <pc:docMk/>
            <pc:sldMk cId="3169052626" sldId="543"/>
            <ac:spMk id="5" creationId="{38CFC0FB-FB41-B9F9-06FF-614AB4C19DBB}"/>
          </ac:spMkLst>
        </pc:spChg>
        <pc:graphicFrameChg chg="ord">
          <ac:chgData name="Graham Shone" userId="2f7cc940-7d68-4e90-989c-33e4e1c21e5c" providerId="ADAL" clId="{2A14BF49-D0A3-4A40-AC54-17E652F0AF3D}" dt="2023-11-01T15:20:17.316" v="9826" actId="13244"/>
          <ac:graphicFrameMkLst>
            <pc:docMk/>
            <pc:sldMk cId="3169052626" sldId="543"/>
            <ac:graphicFrameMk id="4" creationId="{B81E66A3-007C-9D2B-7CD3-883109AF59E6}"/>
          </ac:graphicFrameMkLst>
        </pc:graphicFrameChg>
        <pc:graphicFrameChg chg="mod">
          <ac:chgData name="Graham Shone" userId="2f7cc940-7d68-4e90-989c-33e4e1c21e5c" providerId="ADAL" clId="{2A14BF49-D0A3-4A40-AC54-17E652F0AF3D}" dt="2023-10-19T10:48:38.295" v="16"/>
          <ac:graphicFrameMkLst>
            <pc:docMk/>
            <pc:sldMk cId="3169052626" sldId="543"/>
            <ac:graphicFrameMk id="5" creationId="{A9E0DC55-8B0F-3399-875A-9C1F002C8AAB}"/>
          </ac:graphicFrameMkLst>
        </pc:graphicFrameChg>
        <pc:picChg chg="mod ord">
          <ac:chgData name="Graham Shone" userId="2f7cc940-7d68-4e90-989c-33e4e1c21e5c" providerId="ADAL" clId="{2A14BF49-D0A3-4A40-AC54-17E652F0AF3D}" dt="2023-11-07T11:39:41.416" v="11289" actId="13244"/>
          <ac:picMkLst>
            <pc:docMk/>
            <pc:sldMk cId="3169052626" sldId="543"/>
            <ac:picMk id="6" creationId="{E081B7A1-C343-5201-E4F1-43872E39AB23}"/>
          </ac:picMkLst>
        </pc:picChg>
        <pc:picChg chg="mod">
          <ac:chgData name="Graham Shone" userId="2f7cc940-7d68-4e90-989c-33e4e1c21e5c" providerId="ADAL" clId="{2A14BF49-D0A3-4A40-AC54-17E652F0AF3D}" dt="2023-11-01T15:20:15.848" v="9825" actId="962"/>
          <ac:picMkLst>
            <pc:docMk/>
            <pc:sldMk cId="3169052626" sldId="543"/>
            <ac:picMk id="8" creationId="{D7D59D24-8004-8EF7-1D69-F6E840C03A16}"/>
          </ac:picMkLst>
        </pc:picChg>
        <pc:extLst>
          <p:ext xmlns:p="http://schemas.openxmlformats.org/presentationml/2006/main" uri="{D6D511B9-2390-475A-947B-AFAB55BFBCF1}">
            <pc226:cmChg xmlns:pc226="http://schemas.microsoft.com/office/powerpoint/2022/06/main/command" chg="add mod">
              <pc226:chgData name="Graham Shone" userId="2f7cc940-7d68-4e90-989c-33e4e1c21e5c" providerId="ADAL" clId="{2A14BF49-D0A3-4A40-AC54-17E652F0AF3D}" dt="2023-10-19T11:11:06.162" v="289"/>
              <pc2:cmMkLst xmlns:pc2="http://schemas.microsoft.com/office/powerpoint/2019/9/main/command">
                <pc:docMk/>
                <pc:sldMk cId="3169052626" sldId="543"/>
                <pc2:cmMk id="{A2142C0F-EBB3-4FE4-91EF-75BCA0474990}"/>
              </pc2:cmMkLst>
            </pc226:cmChg>
          </p:ext>
        </pc:extLst>
      </pc:sldChg>
      <pc:sldChg chg="addSp modSp mod delCm modNotesTx">
        <pc:chgData name="Graham Shone" userId="2f7cc940-7d68-4e90-989c-33e4e1c21e5c" providerId="ADAL" clId="{2A14BF49-D0A3-4A40-AC54-17E652F0AF3D}" dt="2023-11-07T11:37:59.133" v="10602" actId="20577"/>
        <pc:sldMkLst>
          <pc:docMk/>
          <pc:sldMk cId="1124341898" sldId="544"/>
        </pc:sldMkLst>
        <pc:spChg chg="add mod">
          <ac:chgData name="Graham Shone" userId="2f7cc940-7d68-4e90-989c-33e4e1c21e5c" providerId="ADAL" clId="{2A14BF49-D0A3-4A40-AC54-17E652F0AF3D}" dt="2023-11-07T11:37:59.133" v="10602" actId="20577"/>
          <ac:spMkLst>
            <pc:docMk/>
            <pc:sldMk cId="1124341898" sldId="544"/>
            <ac:spMk id="4" creationId="{EAB4DB91-7BF3-E750-8A1C-C8D06AB8C58F}"/>
          </ac:spMkLst>
        </pc:spChg>
        <pc:picChg chg="mod ord">
          <ac:chgData name="Graham Shone" userId="2f7cc940-7d68-4e90-989c-33e4e1c21e5c" providerId="ADAL" clId="{2A14BF49-D0A3-4A40-AC54-17E652F0AF3D}" dt="2023-11-01T15:19:18.976" v="9823" actId="13244"/>
          <ac:picMkLst>
            <pc:docMk/>
            <pc:sldMk cId="1124341898" sldId="544"/>
            <ac:picMk id="7" creationId="{C48E6209-4D37-7A8E-01C1-7DBB05C6AE30}"/>
          </ac:picMkLst>
        </pc:picChg>
        <pc:picChg chg="mod ord">
          <ac:chgData name="Graham Shone" userId="2f7cc940-7d68-4e90-989c-33e4e1c21e5c" providerId="ADAL" clId="{2A14BF49-D0A3-4A40-AC54-17E652F0AF3D}" dt="2023-11-07T11:35:38.492" v="10591" actId="13244"/>
          <ac:picMkLst>
            <pc:docMk/>
            <pc:sldMk cId="1124341898" sldId="544"/>
            <ac:picMk id="12" creationId="{30E3C456-C13E-2840-B3A9-FBC9CE62A4D2}"/>
          </ac:picMkLst>
        </pc:picChg>
        <pc:extLst>
          <p:ext xmlns:p="http://schemas.openxmlformats.org/presentationml/2006/main" uri="{D6D511B9-2390-475A-947B-AFAB55BFBCF1}">
            <pc226:cmChg xmlns:pc226="http://schemas.microsoft.com/office/powerpoint/2022/06/main/command" chg="del">
              <pc226:chgData name="Graham Shone" userId="2f7cc940-7d68-4e90-989c-33e4e1c21e5c" providerId="ADAL" clId="{2A14BF49-D0A3-4A40-AC54-17E652F0AF3D}" dt="2023-10-19T10:44:54.031" v="1"/>
              <pc2:cmMkLst xmlns:pc2="http://schemas.microsoft.com/office/powerpoint/2019/9/main/command">
                <pc:docMk/>
                <pc:sldMk cId="1124341898" sldId="544"/>
                <pc2:cmMk id="{5C67340D-F9A6-4DFB-8CCA-D7314E134F8E}"/>
              </pc2:cmMkLst>
            </pc226:cmChg>
            <pc226:cmChg xmlns:pc226="http://schemas.microsoft.com/office/powerpoint/2022/06/main/command" chg="del">
              <pc226:chgData name="Graham Shone" userId="2f7cc940-7d68-4e90-989c-33e4e1c21e5c" providerId="ADAL" clId="{2A14BF49-D0A3-4A40-AC54-17E652F0AF3D}" dt="2023-10-19T10:44:44.271" v="0"/>
              <pc2:cmMkLst xmlns:pc2="http://schemas.microsoft.com/office/powerpoint/2019/9/main/command">
                <pc:docMk/>
                <pc:sldMk cId="1124341898" sldId="544"/>
                <pc2:cmMk id="{49A85F9B-33F4-4667-B2B4-1CB940DEB93D}"/>
              </pc2:cmMkLst>
            </pc226:cmChg>
          </p:ext>
        </pc:extLst>
      </pc:sldChg>
      <pc:sldChg chg="addSp delSp modSp mod modNotesTx">
        <pc:chgData name="Graham Shone" userId="2f7cc940-7d68-4e90-989c-33e4e1c21e5c" providerId="ADAL" clId="{2A14BF49-D0A3-4A40-AC54-17E652F0AF3D}" dt="2023-11-08T09:54:15.441" v="12116" actId="207"/>
        <pc:sldMkLst>
          <pc:docMk/>
          <pc:sldMk cId="932631206" sldId="546"/>
        </pc:sldMkLst>
        <pc:spChg chg="del mod ord">
          <ac:chgData name="Graham Shone" userId="2f7cc940-7d68-4e90-989c-33e4e1c21e5c" providerId="ADAL" clId="{2A14BF49-D0A3-4A40-AC54-17E652F0AF3D}" dt="2023-11-08T09:53:41.995" v="12109" actId="478"/>
          <ac:spMkLst>
            <pc:docMk/>
            <pc:sldMk cId="932631206" sldId="546"/>
            <ac:spMk id="4" creationId="{26F81488-F32B-1172-1629-C5A74967AF6D}"/>
          </ac:spMkLst>
        </pc:spChg>
        <pc:spChg chg="mod">
          <ac:chgData name="Graham Shone" userId="2f7cc940-7d68-4e90-989c-33e4e1c21e5c" providerId="ADAL" clId="{2A14BF49-D0A3-4A40-AC54-17E652F0AF3D}" dt="2023-11-08T09:27:29.878" v="11735" actId="20577"/>
          <ac:spMkLst>
            <pc:docMk/>
            <pc:sldMk cId="932631206" sldId="546"/>
            <ac:spMk id="10" creationId="{A71BBD86-6CAB-D2E9-F0D6-7F9D01ED4106}"/>
          </ac:spMkLst>
        </pc:spChg>
        <pc:spChg chg="add mod">
          <ac:chgData name="Graham Shone" userId="2f7cc940-7d68-4e90-989c-33e4e1c21e5c" providerId="ADAL" clId="{2A14BF49-D0A3-4A40-AC54-17E652F0AF3D}" dt="2023-11-08T09:53:44.411" v="12111" actId="1076"/>
          <ac:spMkLst>
            <pc:docMk/>
            <pc:sldMk cId="932631206" sldId="546"/>
            <ac:spMk id="12" creationId="{5C469A5B-5F0E-907A-1437-EAAC60159285}"/>
          </ac:spMkLst>
        </pc:spChg>
        <pc:graphicFrameChg chg="modGraphic">
          <ac:chgData name="Graham Shone" userId="2f7cc940-7d68-4e90-989c-33e4e1c21e5c" providerId="ADAL" clId="{2A14BF49-D0A3-4A40-AC54-17E652F0AF3D}" dt="2023-11-08T09:54:15.441" v="12116" actId="207"/>
          <ac:graphicFrameMkLst>
            <pc:docMk/>
            <pc:sldMk cId="932631206" sldId="546"/>
            <ac:graphicFrameMk id="2" creationId="{F5ADFED5-51EA-8F04-B158-6063E3FB5689}"/>
          </ac:graphicFrameMkLst>
        </pc:graphicFrameChg>
        <pc:graphicFrameChg chg="modGraphic">
          <ac:chgData name="Graham Shone" userId="2f7cc940-7d68-4e90-989c-33e4e1c21e5c" providerId="ADAL" clId="{2A14BF49-D0A3-4A40-AC54-17E652F0AF3D}" dt="2023-11-08T09:26:39.245" v="11729" actId="20577"/>
          <ac:graphicFrameMkLst>
            <pc:docMk/>
            <pc:sldMk cId="932631206" sldId="546"/>
            <ac:graphicFrameMk id="5" creationId="{F0C93F8E-23AB-5AF0-C029-AFA9478ECE78}"/>
          </ac:graphicFrameMkLst>
        </pc:graphicFrameChg>
        <pc:graphicFrameChg chg="modGraphic">
          <ac:chgData name="Graham Shone" userId="2f7cc940-7d68-4e90-989c-33e4e1c21e5c" providerId="ADAL" clId="{2A14BF49-D0A3-4A40-AC54-17E652F0AF3D}" dt="2023-11-08T09:26:13.914" v="11725" actId="20577"/>
          <ac:graphicFrameMkLst>
            <pc:docMk/>
            <pc:sldMk cId="932631206" sldId="546"/>
            <ac:graphicFrameMk id="6" creationId="{15C8C1D2-622E-1EB0-9180-7728D2A51A6C}"/>
          </ac:graphicFrameMkLst>
        </pc:graphicFrameChg>
        <pc:picChg chg="add mod ord">
          <ac:chgData name="Graham Shone" userId="2f7cc940-7d68-4e90-989c-33e4e1c21e5c" providerId="ADAL" clId="{2A14BF49-D0A3-4A40-AC54-17E652F0AF3D}" dt="2023-11-08T09:31:25.151" v="11968" actId="962"/>
          <ac:picMkLst>
            <pc:docMk/>
            <pc:sldMk cId="932631206" sldId="546"/>
            <ac:picMk id="8" creationId="{22B2A707-B696-6983-4366-C67704668441}"/>
          </ac:picMkLst>
        </pc:picChg>
        <pc:picChg chg="del ord">
          <ac:chgData name="Graham Shone" userId="2f7cc940-7d68-4e90-989c-33e4e1c21e5c" providerId="ADAL" clId="{2A14BF49-D0A3-4A40-AC54-17E652F0AF3D}" dt="2023-11-08T09:31:00.319" v="11952" actId="478"/>
          <ac:picMkLst>
            <pc:docMk/>
            <pc:sldMk cId="932631206" sldId="546"/>
            <ac:picMk id="9" creationId="{5D9F8993-DD5D-A263-5F3C-AEC4B364E315}"/>
          </ac:picMkLst>
        </pc:picChg>
      </pc:sldChg>
      <pc:sldChg chg="addSp delSp modSp mod">
        <pc:chgData name="Graham Shone" userId="2f7cc940-7d68-4e90-989c-33e4e1c21e5c" providerId="ADAL" clId="{2A14BF49-D0A3-4A40-AC54-17E652F0AF3D}" dt="2023-11-08T09:53:48" v="12113"/>
        <pc:sldMkLst>
          <pc:docMk/>
          <pc:sldMk cId="3867214965" sldId="547"/>
        </pc:sldMkLst>
        <pc:spChg chg="del mod">
          <ac:chgData name="Graham Shone" userId="2f7cc940-7d68-4e90-989c-33e4e1c21e5c" providerId="ADAL" clId="{2A14BF49-D0A3-4A40-AC54-17E652F0AF3D}" dt="2023-11-08T09:53:47.580" v="12112" actId="478"/>
          <ac:spMkLst>
            <pc:docMk/>
            <pc:sldMk cId="3867214965" sldId="547"/>
            <ac:spMk id="6" creationId="{3B8DFBC1-6B08-7683-3FCD-A1EDF61DFCDF}"/>
          </ac:spMkLst>
        </pc:spChg>
        <pc:spChg chg="add mod">
          <ac:chgData name="Graham Shone" userId="2f7cc940-7d68-4e90-989c-33e4e1c21e5c" providerId="ADAL" clId="{2A14BF49-D0A3-4A40-AC54-17E652F0AF3D}" dt="2023-11-08T09:53:48" v="12113"/>
          <ac:spMkLst>
            <pc:docMk/>
            <pc:sldMk cId="3867214965" sldId="547"/>
            <ac:spMk id="7" creationId="{A0CA12CF-C945-DD3A-366C-56CF897C3371}"/>
          </ac:spMkLst>
        </pc:spChg>
        <pc:spChg chg="mod">
          <ac:chgData name="Graham Shone" userId="2f7cc940-7d68-4e90-989c-33e4e1c21e5c" providerId="ADAL" clId="{2A14BF49-D0A3-4A40-AC54-17E652F0AF3D}" dt="2023-11-08T09:41:09.045" v="11969" actId="20577"/>
          <ac:spMkLst>
            <pc:docMk/>
            <pc:sldMk cId="3867214965" sldId="547"/>
            <ac:spMk id="10" creationId="{A71BBD86-6CAB-D2E9-F0D6-7F9D01ED4106}"/>
          </ac:spMkLst>
        </pc:spChg>
        <pc:picChg chg="add mod ord">
          <ac:chgData name="Graham Shone" userId="2f7cc940-7d68-4e90-989c-33e4e1c21e5c" providerId="ADAL" clId="{2A14BF49-D0A3-4A40-AC54-17E652F0AF3D}" dt="2023-11-08T09:48:32.552" v="11980" actId="13244"/>
          <ac:picMkLst>
            <pc:docMk/>
            <pc:sldMk cId="3867214965" sldId="547"/>
            <ac:picMk id="4" creationId="{9766FF76-3460-7214-C49F-653AF4B17932}"/>
          </ac:picMkLst>
        </pc:picChg>
        <pc:picChg chg="del ord">
          <ac:chgData name="Graham Shone" userId="2f7cc940-7d68-4e90-989c-33e4e1c21e5c" providerId="ADAL" clId="{2A14BF49-D0A3-4A40-AC54-17E652F0AF3D}" dt="2023-11-08T09:41:52.696" v="11970" actId="478"/>
          <ac:picMkLst>
            <pc:docMk/>
            <pc:sldMk cId="3867214965" sldId="547"/>
            <ac:picMk id="5" creationId="{810872B7-1350-FC0F-31BC-F2D5975E41E5}"/>
          </ac:picMkLst>
        </pc:picChg>
      </pc:sldChg>
      <pc:sldChg chg="addSp delSp modSp mod modNotesTx">
        <pc:chgData name="Graham Shone" userId="2f7cc940-7d68-4e90-989c-33e4e1c21e5c" providerId="ADAL" clId="{2A14BF49-D0A3-4A40-AC54-17E652F0AF3D}" dt="2023-11-08T09:55:19.568" v="12132" actId="20577"/>
        <pc:sldMkLst>
          <pc:docMk/>
          <pc:sldMk cId="4225457893" sldId="548"/>
        </pc:sldMkLst>
        <pc:spChg chg="mod">
          <ac:chgData name="Graham Shone" userId="2f7cc940-7d68-4e90-989c-33e4e1c21e5c" providerId="ADAL" clId="{2A14BF49-D0A3-4A40-AC54-17E652F0AF3D}" dt="2023-11-01T15:21:24.680" v="9834" actId="962"/>
          <ac:spMkLst>
            <pc:docMk/>
            <pc:sldMk cId="4225457893" sldId="548"/>
            <ac:spMk id="4" creationId="{2B69E5CB-2F67-C7A4-44F5-CA9BCFAAA6F2}"/>
          </ac:spMkLst>
        </pc:spChg>
        <pc:spChg chg="add mod">
          <ac:chgData name="Graham Shone" userId="2f7cc940-7d68-4e90-989c-33e4e1c21e5c" providerId="ADAL" clId="{2A14BF49-D0A3-4A40-AC54-17E652F0AF3D}" dt="2023-11-08T09:53:51.982" v="12115"/>
          <ac:spMkLst>
            <pc:docMk/>
            <pc:sldMk cId="4225457893" sldId="548"/>
            <ac:spMk id="6" creationId="{156334F5-4299-A689-207E-47A6AC3ED4AE}"/>
          </ac:spMkLst>
        </pc:spChg>
        <pc:spChg chg="del mod">
          <ac:chgData name="Graham Shone" userId="2f7cc940-7d68-4e90-989c-33e4e1c21e5c" providerId="ADAL" clId="{2A14BF49-D0A3-4A40-AC54-17E652F0AF3D}" dt="2023-11-08T09:53:51.596" v="12114" actId="478"/>
          <ac:spMkLst>
            <pc:docMk/>
            <pc:sldMk cId="4225457893" sldId="548"/>
            <ac:spMk id="8" creationId="{1D595BD7-C007-8A0D-4A59-184CBC04E95D}"/>
          </ac:spMkLst>
        </pc:spChg>
        <pc:spChg chg="mod">
          <ac:chgData name="Graham Shone" userId="2f7cc940-7d68-4e90-989c-33e4e1c21e5c" providerId="ADAL" clId="{2A14BF49-D0A3-4A40-AC54-17E652F0AF3D}" dt="2023-11-08T09:51:09.776" v="12007" actId="20577"/>
          <ac:spMkLst>
            <pc:docMk/>
            <pc:sldMk cId="4225457893" sldId="548"/>
            <ac:spMk id="10" creationId="{A71BBD86-6CAB-D2E9-F0D6-7F9D01ED4106}"/>
          </ac:spMkLst>
        </pc:spChg>
        <pc:picChg chg="add mod ord">
          <ac:chgData name="Graham Shone" userId="2f7cc940-7d68-4e90-989c-33e4e1c21e5c" providerId="ADAL" clId="{2A14BF49-D0A3-4A40-AC54-17E652F0AF3D}" dt="2023-11-08T09:50:10.594" v="11993" actId="13244"/>
          <ac:picMkLst>
            <pc:docMk/>
            <pc:sldMk cId="4225457893" sldId="548"/>
            <ac:picMk id="5" creationId="{76DB411D-70D6-94EF-A1D3-4E075D736632}"/>
          </ac:picMkLst>
        </pc:picChg>
        <pc:picChg chg="del mod">
          <ac:chgData name="Graham Shone" userId="2f7cc940-7d68-4e90-989c-33e4e1c21e5c" providerId="ADAL" clId="{2A14BF49-D0A3-4A40-AC54-17E652F0AF3D}" dt="2023-11-08T09:49:23.907" v="11983" actId="478"/>
          <ac:picMkLst>
            <pc:docMk/>
            <pc:sldMk cId="4225457893" sldId="548"/>
            <ac:picMk id="7" creationId="{4364E4DC-2757-DD19-58BD-2A2C991E91E1}"/>
          </ac:picMkLst>
        </pc:picChg>
      </pc:sldChg>
      <pc:sldChg chg="modSp mod">
        <pc:chgData name="Graham Shone" userId="2f7cc940-7d68-4e90-989c-33e4e1c21e5c" providerId="ADAL" clId="{2A14BF49-D0A3-4A40-AC54-17E652F0AF3D}" dt="2023-11-01T15:21:43.159" v="9837" actId="962"/>
        <pc:sldMkLst>
          <pc:docMk/>
          <pc:sldMk cId="4044236561" sldId="550"/>
        </pc:sldMkLst>
        <pc:spChg chg="mod">
          <ac:chgData name="Graham Shone" userId="2f7cc940-7d68-4e90-989c-33e4e1c21e5c" providerId="ADAL" clId="{2A14BF49-D0A3-4A40-AC54-17E652F0AF3D}" dt="2023-11-01T15:21:43.159" v="9837" actId="962"/>
          <ac:spMkLst>
            <pc:docMk/>
            <pc:sldMk cId="4044236561" sldId="550"/>
            <ac:spMk id="15" creationId="{1D0D6823-9F6E-99AB-CFE9-67A8876C3F9E}"/>
          </ac:spMkLst>
        </pc:spChg>
      </pc:sldChg>
      <pc:sldChg chg="modSp mod">
        <pc:chgData name="Graham Shone" userId="2f7cc940-7d68-4e90-989c-33e4e1c21e5c" providerId="ADAL" clId="{2A14BF49-D0A3-4A40-AC54-17E652F0AF3D}" dt="2023-11-01T15:22:55.589" v="9848" actId="962"/>
        <pc:sldMkLst>
          <pc:docMk/>
          <pc:sldMk cId="1014544504" sldId="553"/>
        </pc:sldMkLst>
        <pc:spChg chg="mod">
          <ac:chgData name="Graham Shone" userId="2f7cc940-7d68-4e90-989c-33e4e1c21e5c" providerId="ADAL" clId="{2A14BF49-D0A3-4A40-AC54-17E652F0AF3D}" dt="2023-11-01T15:22:55.589" v="9848" actId="962"/>
          <ac:spMkLst>
            <pc:docMk/>
            <pc:sldMk cId="1014544504" sldId="553"/>
            <ac:spMk id="4" creationId="{144E14CD-5765-DE08-2530-20064B3A1966}"/>
          </ac:spMkLst>
        </pc:spChg>
        <pc:spChg chg="ord">
          <ac:chgData name="Graham Shone" userId="2f7cc940-7d68-4e90-989c-33e4e1c21e5c" providerId="ADAL" clId="{2A14BF49-D0A3-4A40-AC54-17E652F0AF3D}" dt="2023-11-01T15:22:49.896" v="9847" actId="13244"/>
          <ac:spMkLst>
            <pc:docMk/>
            <pc:sldMk cId="1014544504" sldId="553"/>
            <ac:spMk id="61" creationId="{8BC0AACF-8948-9486-26DE-A9029C779E2E}"/>
          </ac:spMkLst>
        </pc:spChg>
        <pc:picChg chg="mod ord">
          <ac:chgData name="Graham Shone" userId="2f7cc940-7d68-4e90-989c-33e4e1c21e5c" providerId="ADAL" clId="{2A14BF49-D0A3-4A40-AC54-17E652F0AF3D}" dt="2023-11-01T15:22:45.553" v="9846" actId="13244"/>
          <ac:picMkLst>
            <pc:docMk/>
            <pc:sldMk cId="1014544504" sldId="553"/>
            <ac:picMk id="54" creationId="{6CD9E666-178F-39A5-1269-B372A82E4061}"/>
          </ac:picMkLst>
        </pc:picChg>
      </pc:sldChg>
      <pc:sldChg chg="modSp mod">
        <pc:chgData name="Graham Shone" userId="2f7cc940-7d68-4e90-989c-33e4e1c21e5c" providerId="ADAL" clId="{2A14BF49-D0A3-4A40-AC54-17E652F0AF3D}" dt="2023-11-01T15:23:19.674" v="9850" actId="13244"/>
        <pc:sldMkLst>
          <pc:docMk/>
          <pc:sldMk cId="929451071" sldId="554"/>
        </pc:sldMkLst>
        <pc:spChg chg="mod">
          <ac:chgData name="Graham Shone" userId="2f7cc940-7d68-4e90-989c-33e4e1c21e5c" providerId="ADAL" clId="{2A14BF49-D0A3-4A40-AC54-17E652F0AF3D}" dt="2023-11-01T15:23:13.104" v="9849" actId="962"/>
          <ac:spMkLst>
            <pc:docMk/>
            <pc:sldMk cId="929451071" sldId="554"/>
            <ac:spMk id="6" creationId="{728261E6-4C3B-B2C4-3C1A-7378D54209A8}"/>
          </ac:spMkLst>
        </pc:spChg>
        <pc:picChg chg="mod ord">
          <ac:chgData name="Graham Shone" userId="2f7cc940-7d68-4e90-989c-33e4e1c21e5c" providerId="ADAL" clId="{2A14BF49-D0A3-4A40-AC54-17E652F0AF3D}" dt="2023-11-01T15:23:19.674" v="9850" actId="13244"/>
          <ac:picMkLst>
            <pc:docMk/>
            <pc:sldMk cId="929451071" sldId="554"/>
            <ac:picMk id="13" creationId="{3C8240D5-375F-E821-1585-1838E5574EF8}"/>
          </ac:picMkLst>
        </pc:picChg>
      </pc:sldChg>
      <pc:sldChg chg="modSp mod">
        <pc:chgData name="Graham Shone" userId="2f7cc940-7d68-4e90-989c-33e4e1c21e5c" providerId="ADAL" clId="{2A14BF49-D0A3-4A40-AC54-17E652F0AF3D}" dt="2023-11-01T15:23:41.621" v="9851" actId="962"/>
        <pc:sldMkLst>
          <pc:docMk/>
          <pc:sldMk cId="2598580833" sldId="555"/>
        </pc:sldMkLst>
        <pc:spChg chg="mod">
          <ac:chgData name="Graham Shone" userId="2f7cc940-7d68-4e90-989c-33e4e1c21e5c" providerId="ADAL" clId="{2A14BF49-D0A3-4A40-AC54-17E652F0AF3D}" dt="2023-11-01T15:23:41.621" v="9851" actId="962"/>
          <ac:spMkLst>
            <pc:docMk/>
            <pc:sldMk cId="2598580833" sldId="555"/>
            <ac:spMk id="4" creationId="{B99165D4-2EC2-DA1C-9A21-B282B3A67572}"/>
          </ac:spMkLst>
        </pc:spChg>
      </pc:sldChg>
      <pc:sldChg chg="modSp mod">
        <pc:chgData name="Graham Shone" userId="2f7cc940-7d68-4e90-989c-33e4e1c21e5c" providerId="ADAL" clId="{2A14BF49-D0A3-4A40-AC54-17E652F0AF3D}" dt="2023-11-01T15:24:22.894" v="9859" actId="13244"/>
        <pc:sldMkLst>
          <pc:docMk/>
          <pc:sldMk cId="801114296" sldId="557"/>
        </pc:sldMkLst>
        <pc:spChg chg="ord">
          <ac:chgData name="Graham Shone" userId="2f7cc940-7d68-4e90-989c-33e4e1c21e5c" providerId="ADAL" clId="{2A14BF49-D0A3-4A40-AC54-17E652F0AF3D}" dt="2023-11-01T15:24:22.894" v="9859" actId="13244"/>
          <ac:spMkLst>
            <pc:docMk/>
            <pc:sldMk cId="801114296" sldId="557"/>
            <ac:spMk id="3" creationId="{BC4D4B0C-7E96-4300-9A5F-36C9F3A6CC09}"/>
          </ac:spMkLst>
        </pc:spChg>
        <pc:spChg chg="mod ord">
          <ac:chgData name="Graham Shone" userId="2f7cc940-7d68-4e90-989c-33e4e1c21e5c" providerId="ADAL" clId="{2A14BF49-D0A3-4A40-AC54-17E652F0AF3D}" dt="2023-11-01T15:24:21.697" v="9858" actId="962"/>
          <ac:spMkLst>
            <pc:docMk/>
            <pc:sldMk cId="801114296" sldId="557"/>
            <ac:spMk id="4" creationId="{B01DF397-1246-38C6-7638-19D5FCFDA445}"/>
          </ac:spMkLst>
        </pc:spChg>
        <pc:spChg chg="ord">
          <ac:chgData name="Graham Shone" userId="2f7cc940-7d68-4e90-989c-33e4e1c21e5c" providerId="ADAL" clId="{2A14BF49-D0A3-4A40-AC54-17E652F0AF3D}" dt="2023-11-01T15:24:13.049" v="9855" actId="13244"/>
          <ac:spMkLst>
            <pc:docMk/>
            <pc:sldMk cId="801114296" sldId="557"/>
            <ac:spMk id="7" creationId="{F8A42AE4-DACF-41B3-039F-5D8A9275E454}"/>
          </ac:spMkLst>
        </pc:spChg>
        <pc:spChg chg="ord">
          <ac:chgData name="Graham Shone" userId="2f7cc940-7d68-4e90-989c-33e4e1c21e5c" providerId="ADAL" clId="{2A14BF49-D0A3-4A40-AC54-17E652F0AF3D}" dt="2023-11-01T15:24:17.178" v="9856" actId="13244"/>
          <ac:spMkLst>
            <pc:docMk/>
            <pc:sldMk cId="801114296" sldId="557"/>
            <ac:spMk id="8" creationId="{C32F0D40-931A-8754-048B-8227EED542AE}"/>
          </ac:spMkLst>
        </pc:spChg>
        <pc:picChg chg="mod ord">
          <ac:chgData name="Graham Shone" userId="2f7cc940-7d68-4e90-989c-33e4e1c21e5c" providerId="ADAL" clId="{2A14BF49-D0A3-4A40-AC54-17E652F0AF3D}" dt="2023-11-01T15:23:59.820" v="9853" actId="962"/>
          <ac:picMkLst>
            <pc:docMk/>
            <pc:sldMk cId="801114296" sldId="557"/>
            <ac:picMk id="12" creationId="{E810C559-9BF3-77F7-9E43-1BDD4C291D40}"/>
          </ac:picMkLst>
        </pc:picChg>
        <pc:picChg chg="ord">
          <ac:chgData name="Graham Shone" userId="2f7cc940-7d68-4e90-989c-33e4e1c21e5c" providerId="ADAL" clId="{2A14BF49-D0A3-4A40-AC54-17E652F0AF3D}" dt="2023-11-01T15:24:06.408" v="9854" actId="13244"/>
          <ac:picMkLst>
            <pc:docMk/>
            <pc:sldMk cId="801114296" sldId="557"/>
            <ac:picMk id="15" creationId="{CDBC58F3-06DB-5721-9A4F-9367FB10EDDE}"/>
          </ac:picMkLst>
        </pc:picChg>
      </pc:sldChg>
      <pc:sldChg chg="modSp mod">
        <pc:chgData name="Graham Shone" userId="2f7cc940-7d68-4e90-989c-33e4e1c21e5c" providerId="ADAL" clId="{2A14BF49-D0A3-4A40-AC54-17E652F0AF3D}" dt="2023-11-01T15:24:34.286" v="9860" actId="962"/>
        <pc:sldMkLst>
          <pc:docMk/>
          <pc:sldMk cId="2329600011" sldId="559"/>
        </pc:sldMkLst>
        <pc:spChg chg="mod">
          <ac:chgData name="Graham Shone" userId="2f7cc940-7d68-4e90-989c-33e4e1c21e5c" providerId="ADAL" clId="{2A14BF49-D0A3-4A40-AC54-17E652F0AF3D}" dt="2023-11-01T15:24:34.286" v="9860" actId="962"/>
          <ac:spMkLst>
            <pc:docMk/>
            <pc:sldMk cId="2329600011" sldId="559"/>
            <ac:spMk id="10" creationId="{7E5792F9-2A15-ADAE-4274-327CBD1515B1}"/>
          </ac:spMkLst>
        </pc:spChg>
      </pc:sldChg>
      <pc:sldChg chg="modSp mod">
        <pc:chgData name="Graham Shone" userId="2f7cc940-7d68-4e90-989c-33e4e1c21e5c" providerId="ADAL" clId="{2A14BF49-D0A3-4A40-AC54-17E652F0AF3D}" dt="2023-11-01T15:24:45.530" v="9862" actId="13244"/>
        <pc:sldMkLst>
          <pc:docMk/>
          <pc:sldMk cId="1736726814" sldId="560"/>
        </pc:sldMkLst>
        <pc:spChg chg="mod">
          <ac:chgData name="Graham Shone" userId="2f7cc940-7d68-4e90-989c-33e4e1c21e5c" providerId="ADAL" clId="{2A14BF49-D0A3-4A40-AC54-17E652F0AF3D}" dt="2023-11-01T15:24:42.366" v="9861" actId="962"/>
          <ac:spMkLst>
            <pc:docMk/>
            <pc:sldMk cId="1736726814" sldId="560"/>
            <ac:spMk id="4" creationId="{40D2EF2A-5C60-AFF7-4A94-78A4652BC7B7}"/>
          </ac:spMkLst>
        </pc:spChg>
        <pc:picChg chg="mod ord">
          <ac:chgData name="Graham Shone" userId="2f7cc940-7d68-4e90-989c-33e4e1c21e5c" providerId="ADAL" clId="{2A14BF49-D0A3-4A40-AC54-17E652F0AF3D}" dt="2023-11-01T15:24:45.530" v="9862" actId="13244"/>
          <ac:picMkLst>
            <pc:docMk/>
            <pc:sldMk cId="1736726814" sldId="560"/>
            <ac:picMk id="9" creationId="{69E9411D-976A-79EA-2D83-991291A4F692}"/>
          </ac:picMkLst>
        </pc:picChg>
      </pc:sldChg>
      <pc:sldChg chg="addSp delSp modSp mod">
        <pc:chgData name="Graham Shone" userId="2f7cc940-7d68-4e90-989c-33e4e1c21e5c" providerId="ADAL" clId="{2A14BF49-D0A3-4A40-AC54-17E652F0AF3D}" dt="2023-11-01T15:42:27.386" v="9863" actId="962"/>
        <pc:sldMkLst>
          <pc:docMk/>
          <pc:sldMk cId="602994524" sldId="561"/>
        </pc:sldMkLst>
        <pc:spChg chg="mod">
          <ac:chgData name="Graham Shone" userId="2f7cc940-7d68-4e90-989c-33e4e1c21e5c" providerId="ADAL" clId="{2A14BF49-D0A3-4A40-AC54-17E652F0AF3D}" dt="2023-11-01T15:12:54.447" v="9725" actId="1076"/>
          <ac:spMkLst>
            <pc:docMk/>
            <pc:sldMk cId="602994524" sldId="561"/>
            <ac:spMk id="4" creationId="{453B9D8F-935C-84BA-C84E-2E4F57ED8573}"/>
          </ac:spMkLst>
        </pc:spChg>
        <pc:spChg chg="mod">
          <ac:chgData name="Graham Shone" userId="2f7cc940-7d68-4e90-989c-33e4e1c21e5c" providerId="ADAL" clId="{2A14BF49-D0A3-4A40-AC54-17E652F0AF3D}" dt="2023-11-01T15:42:27.386" v="9863" actId="962"/>
          <ac:spMkLst>
            <pc:docMk/>
            <pc:sldMk cId="602994524" sldId="561"/>
            <ac:spMk id="5" creationId="{C9079DC9-AC83-1984-F30F-C99D690EB6E7}"/>
          </ac:spMkLst>
        </pc:spChg>
        <pc:graphicFrameChg chg="add mod modGraphic">
          <ac:chgData name="Graham Shone" userId="2f7cc940-7d68-4e90-989c-33e4e1c21e5c" providerId="ADAL" clId="{2A14BF49-D0A3-4A40-AC54-17E652F0AF3D}" dt="2023-11-01T15:14:23.927" v="9782"/>
          <ac:graphicFrameMkLst>
            <pc:docMk/>
            <pc:sldMk cId="602994524" sldId="561"/>
            <ac:graphicFrameMk id="2" creationId="{02218801-96EA-7B3E-2F2E-3A9B43CCF161}"/>
          </ac:graphicFrameMkLst>
        </pc:graphicFrameChg>
        <pc:picChg chg="mod">
          <ac:chgData name="Graham Shone" userId="2f7cc940-7d68-4e90-989c-33e4e1c21e5c" providerId="ADAL" clId="{2A14BF49-D0A3-4A40-AC54-17E652F0AF3D}" dt="2023-11-01T14:49:28.929" v="8588" actId="962"/>
          <ac:picMkLst>
            <pc:docMk/>
            <pc:sldMk cId="602994524" sldId="561"/>
            <ac:picMk id="6" creationId="{E644A61C-466D-5112-DE96-34713D14280E}"/>
          </ac:picMkLst>
        </pc:picChg>
        <pc:picChg chg="del mod">
          <ac:chgData name="Graham Shone" userId="2f7cc940-7d68-4e90-989c-33e4e1c21e5c" providerId="ADAL" clId="{2A14BF49-D0A3-4A40-AC54-17E652F0AF3D}" dt="2023-11-01T15:13:28.925" v="9731" actId="478"/>
          <ac:picMkLst>
            <pc:docMk/>
            <pc:sldMk cId="602994524" sldId="561"/>
            <ac:picMk id="12" creationId="{3F42697F-B089-39BA-F4DA-1002FB44AF87}"/>
          </ac:picMkLst>
        </pc:picChg>
      </pc:sldChg>
      <pc:sldChg chg="addSp delSp modSp mod delCm modNotesTx">
        <pc:chgData name="Graham Shone" userId="2f7cc940-7d68-4e90-989c-33e4e1c21e5c" providerId="ADAL" clId="{2A14BF49-D0A3-4A40-AC54-17E652F0AF3D}" dt="2023-11-07T11:49:59.414" v="11714" actId="20577"/>
        <pc:sldMkLst>
          <pc:docMk/>
          <pc:sldMk cId="4022998283" sldId="563"/>
        </pc:sldMkLst>
        <pc:spChg chg="del">
          <ac:chgData name="Graham Shone" userId="2f7cc940-7d68-4e90-989c-33e4e1c21e5c" providerId="ADAL" clId="{2A14BF49-D0A3-4A40-AC54-17E652F0AF3D}" dt="2023-10-19T11:05:07.582" v="288" actId="478"/>
          <ac:spMkLst>
            <pc:docMk/>
            <pc:sldMk cId="4022998283" sldId="563"/>
            <ac:spMk id="4" creationId="{58961BBC-16DF-C1BF-21EC-27E6A4E8C44A}"/>
          </ac:spMkLst>
        </pc:spChg>
        <pc:spChg chg="mod">
          <ac:chgData name="Graham Shone" userId="2f7cc940-7d68-4e90-989c-33e4e1c21e5c" providerId="ADAL" clId="{2A14BF49-D0A3-4A40-AC54-17E652F0AF3D}" dt="2023-10-19T10:56:06.843" v="271" actId="20577"/>
          <ac:spMkLst>
            <pc:docMk/>
            <pc:sldMk cId="4022998283" sldId="563"/>
            <ac:spMk id="10" creationId="{A71BBD86-6CAB-D2E9-F0D6-7F9D01ED4106}"/>
          </ac:spMkLst>
        </pc:spChg>
        <pc:spChg chg="ord">
          <ac:chgData name="Graham Shone" userId="2f7cc940-7d68-4e90-989c-33e4e1c21e5c" providerId="ADAL" clId="{2A14BF49-D0A3-4A40-AC54-17E652F0AF3D}" dt="2023-11-01T15:22:26.378" v="9842" actId="13244"/>
          <ac:spMkLst>
            <pc:docMk/>
            <pc:sldMk cId="4022998283" sldId="563"/>
            <ac:spMk id="11" creationId="{157CCD7B-B316-4CD1-AE3D-6418E8B5F75B}"/>
          </ac:spMkLst>
        </pc:spChg>
        <pc:spChg chg="add del mod">
          <ac:chgData name="Graham Shone" userId="2f7cc940-7d68-4e90-989c-33e4e1c21e5c" providerId="ADAL" clId="{2A14BF49-D0A3-4A40-AC54-17E652F0AF3D}" dt="2023-11-07T11:49:59.414" v="11714" actId="20577"/>
          <ac:spMkLst>
            <pc:docMk/>
            <pc:sldMk cId="4022998283" sldId="563"/>
            <ac:spMk id="14" creationId="{9400FC1B-8BD8-97AA-AF0C-EC49FC602DE5}"/>
          </ac:spMkLst>
        </pc:spChg>
        <pc:spChg chg="mod ord">
          <ac:chgData name="Graham Shone" userId="2f7cc940-7d68-4e90-989c-33e4e1c21e5c" providerId="ADAL" clId="{2A14BF49-D0A3-4A40-AC54-17E652F0AF3D}" dt="2023-11-07T11:41:31.908" v="11293" actId="13244"/>
          <ac:spMkLst>
            <pc:docMk/>
            <pc:sldMk cId="4022998283" sldId="563"/>
            <ac:spMk id="15" creationId="{6A2E3651-6014-9DE5-5012-ED99A5BDC1D8}"/>
          </ac:spMkLst>
        </pc:spChg>
        <pc:picChg chg="mod ord">
          <ac:chgData name="Graham Shone" userId="2f7cc940-7d68-4e90-989c-33e4e1c21e5c" providerId="ADAL" clId="{2A14BF49-D0A3-4A40-AC54-17E652F0AF3D}" dt="2023-11-07T11:46:00.209" v="11705" actId="962"/>
          <ac:picMkLst>
            <pc:docMk/>
            <pc:sldMk cId="4022998283" sldId="563"/>
            <ac:picMk id="8" creationId="{5040EA1D-C3F6-560B-A0CD-C46F301A4864}"/>
          </ac:picMkLst>
        </pc:picChg>
        <pc:picChg chg="add mod ord">
          <ac:chgData name="Graham Shone" userId="2f7cc940-7d68-4e90-989c-33e4e1c21e5c" providerId="ADAL" clId="{2A14BF49-D0A3-4A40-AC54-17E652F0AF3D}" dt="2023-11-01T15:22:29.817" v="9843" actId="13244"/>
          <ac:picMkLst>
            <pc:docMk/>
            <pc:sldMk cId="4022998283" sldId="563"/>
            <ac:picMk id="9" creationId="{6ED0560D-9C45-7475-3D3E-2C66FA03330F}"/>
          </ac:picMkLst>
        </pc:picChg>
        <pc:picChg chg="del">
          <ac:chgData name="Graham Shone" userId="2f7cc940-7d68-4e90-989c-33e4e1c21e5c" providerId="ADAL" clId="{2A14BF49-D0A3-4A40-AC54-17E652F0AF3D}" dt="2023-10-19T10:52:11.983" v="55" actId="478"/>
          <ac:picMkLst>
            <pc:docMk/>
            <pc:sldMk cId="4022998283" sldId="563"/>
            <ac:picMk id="12" creationId="{FE80C045-EEF3-1681-C2AA-13BF027FD853}"/>
          </ac:picMkLst>
        </pc:picChg>
        <pc:extLst>
          <p:ext xmlns:p="http://schemas.openxmlformats.org/presentationml/2006/main" uri="{D6D511B9-2390-475A-947B-AFAB55BFBCF1}">
            <pc226:cmChg xmlns:pc226="http://schemas.microsoft.com/office/powerpoint/2022/06/main/command" chg="del">
              <pc226:chgData name="Graham Shone" userId="2f7cc940-7d68-4e90-989c-33e4e1c21e5c" providerId="ADAL" clId="{2A14BF49-D0A3-4A40-AC54-17E652F0AF3D}" dt="2023-10-19T10:51:29.232" v="54"/>
              <pc2:cmMkLst xmlns:pc2="http://schemas.microsoft.com/office/powerpoint/2019/9/main/command">
                <pc:docMk/>
                <pc:sldMk cId="4022998283" sldId="563"/>
                <pc2:cmMk id="{3C9C3374-423C-4B8F-9449-845A840A61F2}"/>
              </pc2:cmMkLst>
            </pc226:cmChg>
          </p:ext>
        </pc:extLst>
      </pc:sldChg>
      <pc:sldChg chg="addSp delSp modSp mod addCm delCm modCm modNotesTx">
        <pc:chgData name="Graham Shone" userId="2f7cc940-7d68-4e90-989c-33e4e1c21e5c" providerId="ADAL" clId="{2A14BF49-D0A3-4A40-AC54-17E652F0AF3D}" dt="2023-11-06T17:51:34.154" v="10373" actId="13244"/>
        <pc:sldMkLst>
          <pc:docMk/>
          <pc:sldMk cId="1012115437" sldId="565"/>
        </pc:sldMkLst>
        <pc:spChg chg="del">
          <ac:chgData name="Graham Shone" userId="2f7cc940-7d68-4e90-989c-33e4e1c21e5c" providerId="ADAL" clId="{2A14BF49-D0A3-4A40-AC54-17E652F0AF3D}" dt="2023-10-24T16:36:21.148" v="1920" actId="478"/>
          <ac:spMkLst>
            <pc:docMk/>
            <pc:sldMk cId="1012115437" sldId="565"/>
            <ac:spMk id="3" creationId="{11E059D7-60F8-6243-36E4-26AF3B3F9570}"/>
          </ac:spMkLst>
        </pc:spChg>
        <pc:spChg chg="mod">
          <ac:chgData name="Graham Shone" userId="2f7cc940-7d68-4e90-989c-33e4e1c21e5c" providerId="ADAL" clId="{2A14BF49-D0A3-4A40-AC54-17E652F0AF3D}" dt="2023-10-24T16:37:47.876" v="2129" actId="20577"/>
          <ac:spMkLst>
            <pc:docMk/>
            <pc:sldMk cId="1012115437" sldId="565"/>
            <ac:spMk id="4" creationId="{0164D5B4-1289-2A51-96FF-B9659BE97898}"/>
          </ac:spMkLst>
        </pc:spChg>
        <pc:spChg chg="mod ord">
          <ac:chgData name="Graham Shone" userId="2f7cc940-7d68-4e90-989c-33e4e1c21e5c" providerId="ADAL" clId="{2A14BF49-D0A3-4A40-AC54-17E652F0AF3D}" dt="2023-11-01T15:16:24.978" v="9802" actId="13244"/>
          <ac:spMkLst>
            <pc:docMk/>
            <pc:sldMk cId="1012115437" sldId="565"/>
            <ac:spMk id="7" creationId="{5F46BCD1-FFB5-F780-B87B-D0FD4B4B0C48}"/>
          </ac:spMkLst>
        </pc:spChg>
        <pc:spChg chg="ord">
          <ac:chgData name="Graham Shone" userId="2f7cc940-7d68-4e90-989c-33e4e1c21e5c" providerId="ADAL" clId="{2A14BF49-D0A3-4A40-AC54-17E652F0AF3D}" dt="2023-11-06T17:51:34.154" v="10373" actId="13244"/>
          <ac:spMkLst>
            <pc:docMk/>
            <pc:sldMk cId="1012115437" sldId="565"/>
            <ac:spMk id="8" creationId="{D17FEF82-48B4-41AC-91CD-4088F2119B59}"/>
          </ac:spMkLst>
        </pc:spChg>
        <pc:spChg chg="add mod">
          <ac:chgData name="Graham Shone" userId="2f7cc940-7d68-4e90-989c-33e4e1c21e5c" providerId="ADAL" clId="{2A14BF49-D0A3-4A40-AC54-17E652F0AF3D}" dt="2023-11-06T17:50:10.184" v="10363" actId="1076"/>
          <ac:spMkLst>
            <pc:docMk/>
            <pc:sldMk cId="1012115437" sldId="565"/>
            <ac:spMk id="9" creationId="{4D4FCF86-FA72-4788-1477-B0FEA49A0922}"/>
          </ac:spMkLst>
        </pc:spChg>
        <pc:spChg chg="add del mod">
          <ac:chgData name="Graham Shone" userId="2f7cc940-7d68-4e90-989c-33e4e1c21e5c" providerId="ADAL" clId="{2A14BF49-D0A3-4A40-AC54-17E652F0AF3D}" dt="2023-11-06T17:50:00.955" v="10361" actId="478"/>
          <ac:spMkLst>
            <pc:docMk/>
            <pc:sldMk cId="1012115437" sldId="565"/>
            <ac:spMk id="11" creationId="{4B297247-C70A-A803-F86F-C717B77ACDE2}"/>
          </ac:spMkLst>
        </pc:spChg>
        <pc:spChg chg="mod">
          <ac:chgData name="Graham Shone" userId="2f7cc940-7d68-4e90-989c-33e4e1c21e5c" providerId="ADAL" clId="{2A14BF49-D0A3-4A40-AC54-17E652F0AF3D}" dt="2023-10-25T13:05:20.030" v="7093" actId="1076"/>
          <ac:spMkLst>
            <pc:docMk/>
            <pc:sldMk cId="1012115437" sldId="565"/>
            <ac:spMk id="13" creationId="{128167BD-8964-4CD4-8A83-85EAFCF0A941}"/>
          </ac:spMkLst>
        </pc:spChg>
        <pc:graphicFrameChg chg="modGraphic">
          <ac:chgData name="Graham Shone" userId="2f7cc940-7d68-4e90-989c-33e4e1c21e5c" providerId="ADAL" clId="{2A14BF49-D0A3-4A40-AC54-17E652F0AF3D}" dt="2023-10-24T16:19:07.816" v="1256" actId="20577"/>
          <ac:graphicFrameMkLst>
            <pc:docMk/>
            <pc:sldMk cId="1012115437" sldId="565"/>
            <ac:graphicFrameMk id="5" creationId="{0FA7F2D6-C1C5-471A-9733-ACD374B72E44}"/>
          </ac:graphicFrameMkLst>
        </pc:graphicFrameChg>
        <pc:graphicFrameChg chg="mod modGraphic">
          <ac:chgData name="Graham Shone" userId="2f7cc940-7d68-4e90-989c-33e4e1c21e5c" providerId="ADAL" clId="{2A14BF49-D0A3-4A40-AC54-17E652F0AF3D}" dt="2023-10-25T13:04:54.833" v="7091" actId="2165"/>
          <ac:graphicFrameMkLst>
            <pc:docMk/>
            <pc:sldMk cId="1012115437" sldId="565"/>
            <ac:graphicFrameMk id="15" creationId="{6749360A-95AB-49B0-BBA7-A3D324255DA5}"/>
          </ac:graphicFrameMkLst>
        </pc:graphicFrameChg>
        <pc:picChg chg="add mod ord">
          <ac:chgData name="Graham Shone" userId="2f7cc940-7d68-4e90-989c-33e4e1c21e5c" providerId="ADAL" clId="{2A14BF49-D0A3-4A40-AC54-17E652F0AF3D}" dt="2023-11-06T17:51:25.747" v="10372" actId="13244"/>
          <ac:picMkLst>
            <pc:docMk/>
            <pc:sldMk cId="1012115437" sldId="565"/>
            <ac:picMk id="6" creationId="{0E400630-665B-AF09-D0E9-69EE82A6C5F4}"/>
          </ac:picMkLst>
        </pc:picChg>
        <pc:picChg chg="del">
          <ac:chgData name="Graham Shone" userId="2f7cc940-7d68-4e90-989c-33e4e1c21e5c" providerId="ADAL" clId="{2A14BF49-D0A3-4A40-AC54-17E652F0AF3D}" dt="2023-10-24T16:28:55.301" v="1375" actId="478"/>
          <ac:picMkLst>
            <pc:docMk/>
            <pc:sldMk cId="1012115437" sldId="565"/>
            <ac:picMk id="9" creationId="{F18D338D-5356-0709-C0A3-D604530D4722}"/>
          </ac:picMkLst>
        </pc:picChg>
        <pc:picChg chg="add del mod ord">
          <ac:chgData name="Graham Shone" userId="2f7cc940-7d68-4e90-989c-33e4e1c21e5c" providerId="ADAL" clId="{2A14BF49-D0A3-4A40-AC54-17E652F0AF3D}" dt="2023-11-06T17:49:23.442" v="10354" actId="478"/>
          <ac:picMkLst>
            <pc:docMk/>
            <pc:sldMk cId="1012115437" sldId="565"/>
            <ac:picMk id="10" creationId="{11828B38-A942-6564-765D-5A70BF354DE4}"/>
          </ac:picMkLst>
        </pc:picChg>
        <pc:extLst>
          <p:ext xmlns:p="http://schemas.openxmlformats.org/presentationml/2006/main" uri="{D6D511B9-2390-475A-947B-AFAB55BFBCF1}">
            <pc226:cmChg xmlns:pc226="http://schemas.microsoft.com/office/powerpoint/2022/06/main/command" chg="add del mod">
              <pc226:chgData name="Graham Shone" userId="2f7cc940-7d68-4e90-989c-33e4e1c21e5c" providerId="ADAL" clId="{2A14BF49-D0A3-4A40-AC54-17E652F0AF3D}" dt="2023-10-25T13:05:14.624" v="7092"/>
              <pc2:cmMkLst xmlns:pc2="http://schemas.microsoft.com/office/powerpoint/2019/9/main/command">
                <pc:docMk/>
                <pc:sldMk cId="1012115437" sldId="565"/>
                <pc2:cmMk id="{1130EBB5-57A6-41F4-9C6F-1DF3E84F3916}"/>
              </pc2:cmMkLst>
            </pc226:cmChg>
          </p:ext>
        </pc:extLst>
      </pc:sldChg>
      <pc:sldChg chg="addSp delSp modSp mod modCm">
        <pc:chgData name="Graham Shone" userId="2f7cc940-7d68-4e90-989c-33e4e1c21e5c" providerId="ADAL" clId="{2A14BF49-D0A3-4A40-AC54-17E652F0AF3D}" dt="2023-11-06T14:03:31.259" v="10344"/>
        <pc:sldMkLst>
          <pc:docMk/>
          <pc:sldMk cId="133343366" sldId="566"/>
        </pc:sldMkLst>
        <pc:spChg chg="mod">
          <ac:chgData name="Graham Shone" userId="2f7cc940-7d68-4e90-989c-33e4e1c21e5c" providerId="ADAL" clId="{2A14BF49-D0A3-4A40-AC54-17E652F0AF3D}" dt="2023-11-06T14:01:09.136" v="10292" actId="1037"/>
          <ac:spMkLst>
            <pc:docMk/>
            <pc:sldMk cId="133343366" sldId="566"/>
            <ac:spMk id="5" creationId="{3808C500-0D06-9404-DE6A-57BA245F3D9E}"/>
          </ac:spMkLst>
        </pc:spChg>
        <pc:spChg chg="mod">
          <ac:chgData name="Graham Shone" userId="2f7cc940-7d68-4e90-989c-33e4e1c21e5c" providerId="ADAL" clId="{2A14BF49-D0A3-4A40-AC54-17E652F0AF3D}" dt="2023-11-06T14:01:09.136" v="10292" actId="1037"/>
          <ac:spMkLst>
            <pc:docMk/>
            <pc:sldMk cId="133343366" sldId="566"/>
            <ac:spMk id="6" creationId="{B3C20750-6375-899B-674D-29BDB7E80BE3}"/>
          </ac:spMkLst>
        </pc:spChg>
        <pc:spChg chg="mod">
          <ac:chgData name="Graham Shone" userId="2f7cc940-7d68-4e90-989c-33e4e1c21e5c" providerId="ADAL" clId="{2A14BF49-D0A3-4A40-AC54-17E652F0AF3D}" dt="2023-11-06T14:01:09.136" v="10292" actId="1037"/>
          <ac:spMkLst>
            <pc:docMk/>
            <pc:sldMk cId="133343366" sldId="566"/>
            <ac:spMk id="7" creationId="{A4F6977B-A371-C1C9-3404-2F31CF111B48}"/>
          </ac:spMkLst>
        </pc:spChg>
        <pc:spChg chg="mod">
          <ac:chgData name="Graham Shone" userId="2f7cc940-7d68-4e90-989c-33e4e1c21e5c" providerId="ADAL" clId="{2A14BF49-D0A3-4A40-AC54-17E652F0AF3D}" dt="2023-11-06T14:02:52.741" v="10343" actId="1035"/>
          <ac:spMkLst>
            <pc:docMk/>
            <pc:sldMk cId="133343366" sldId="566"/>
            <ac:spMk id="8" creationId="{80A2E580-00BF-FCBC-4722-AE31D4603F41}"/>
          </ac:spMkLst>
        </pc:spChg>
        <pc:spChg chg="del mod">
          <ac:chgData name="Graham Shone" userId="2f7cc940-7d68-4e90-989c-33e4e1c21e5c" providerId="ADAL" clId="{2A14BF49-D0A3-4A40-AC54-17E652F0AF3D}" dt="2023-10-25T09:48:42.066" v="4585" actId="478"/>
          <ac:spMkLst>
            <pc:docMk/>
            <pc:sldMk cId="133343366" sldId="566"/>
            <ac:spMk id="9" creationId="{608BA713-89FC-44D1-8839-23A8A9C7E300}"/>
          </ac:spMkLst>
        </pc:spChg>
        <pc:spChg chg="del">
          <ac:chgData name="Graham Shone" userId="2f7cc940-7d68-4e90-989c-33e4e1c21e5c" providerId="ADAL" clId="{2A14BF49-D0A3-4A40-AC54-17E652F0AF3D}" dt="2023-10-25T09:49:48.532" v="4594" actId="478"/>
          <ac:spMkLst>
            <pc:docMk/>
            <pc:sldMk cId="133343366" sldId="566"/>
            <ac:spMk id="10" creationId="{2FE7C9FA-056B-D7A0-5828-277C31D985D0}"/>
          </ac:spMkLst>
        </pc:spChg>
        <pc:spChg chg="ord">
          <ac:chgData name="Graham Shone" userId="2f7cc940-7d68-4e90-989c-33e4e1c21e5c" providerId="ADAL" clId="{2A14BF49-D0A3-4A40-AC54-17E652F0AF3D}" dt="2023-11-01T15:18:18.911" v="9815" actId="13244"/>
          <ac:spMkLst>
            <pc:docMk/>
            <pc:sldMk cId="133343366" sldId="566"/>
            <ac:spMk id="11" creationId="{157CCD7B-B316-4CD1-AE3D-6418E8B5F75B}"/>
          </ac:spMkLst>
        </pc:spChg>
        <pc:spChg chg="mod">
          <ac:chgData name="Graham Shone" userId="2f7cc940-7d68-4e90-989c-33e4e1c21e5c" providerId="ADAL" clId="{2A14BF49-D0A3-4A40-AC54-17E652F0AF3D}" dt="2023-11-06T14:01:09.136" v="10292" actId="1037"/>
          <ac:spMkLst>
            <pc:docMk/>
            <pc:sldMk cId="133343366" sldId="566"/>
            <ac:spMk id="14" creationId="{F753DCDD-B051-DA50-E68F-5FFF5512BF43}"/>
          </ac:spMkLst>
        </pc:spChg>
        <pc:spChg chg="add mod">
          <ac:chgData name="Graham Shone" userId="2f7cc940-7d68-4e90-989c-33e4e1c21e5c" providerId="ADAL" clId="{2A14BF49-D0A3-4A40-AC54-17E652F0AF3D}" dt="2023-11-06T14:01:09.136" v="10292" actId="1037"/>
          <ac:spMkLst>
            <pc:docMk/>
            <pc:sldMk cId="133343366" sldId="566"/>
            <ac:spMk id="16" creationId="{CB4C96A1-EDF1-A0FD-3003-0E968C035DDE}"/>
          </ac:spMkLst>
        </pc:spChg>
        <pc:spChg chg="add mod">
          <ac:chgData name="Graham Shone" userId="2f7cc940-7d68-4e90-989c-33e4e1c21e5c" providerId="ADAL" clId="{2A14BF49-D0A3-4A40-AC54-17E652F0AF3D}" dt="2023-11-06T14:01:09.136" v="10292" actId="1037"/>
          <ac:spMkLst>
            <pc:docMk/>
            <pc:sldMk cId="133343366" sldId="566"/>
            <ac:spMk id="17" creationId="{F9AFE4BC-9C87-B564-B6BE-947DDD0DB949}"/>
          </ac:spMkLst>
        </pc:spChg>
        <pc:spChg chg="add mod">
          <ac:chgData name="Graham Shone" userId="2f7cc940-7d68-4e90-989c-33e4e1c21e5c" providerId="ADAL" clId="{2A14BF49-D0A3-4A40-AC54-17E652F0AF3D}" dt="2023-11-06T14:01:09.136" v="10292" actId="1037"/>
          <ac:spMkLst>
            <pc:docMk/>
            <pc:sldMk cId="133343366" sldId="566"/>
            <ac:spMk id="18" creationId="{AE1DCC86-8BB4-BEC1-B5D9-A7F705E6F7B7}"/>
          </ac:spMkLst>
        </pc:spChg>
        <pc:spChg chg="add mod">
          <ac:chgData name="Graham Shone" userId="2f7cc940-7d68-4e90-989c-33e4e1c21e5c" providerId="ADAL" clId="{2A14BF49-D0A3-4A40-AC54-17E652F0AF3D}" dt="2023-11-01T15:18:00.476" v="9814" actId="962"/>
          <ac:spMkLst>
            <pc:docMk/>
            <pc:sldMk cId="133343366" sldId="566"/>
            <ac:spMk id="19" creationId="{D4318EA0-00CF-8855-D199-4672472F95E2}"/>
          </ac:spMkLst>
        </pc:spChg>
        <pc:spChg chg="mod">
          <ac:chgData name="Graham Shone" userId="2f7cc940-7d68-4e90-989c-33e4e1c21e5c" providerId="ADAL" clId="{2A14BF49-D0A3-4A40-AC54-17E652F0AF3D}" dt="2023-11-06T14:01:09.136" v="10292" actId="1037"/>
          <ac:spMkLst>
            <pc:docMk/>
            <pc:sldMk cId="133343366" sldId="566"/>
            <ac:spMk id="23" creationId="{48598E34-9C7D-A416-3399-CA67881167A8}"/>
          </ac:spMkLst>
        </pc:spChg>
        <pc:spChg chg="mod">
          <ac:chgData name="Graham Shone" userId="2f7cc940-7d68-4e90-989c-33e4e1c21e5c" providerId="ADAL" clId="{2A14BF49-D0A3-4A40-AC54-17E652F0AF3D}" dt="2023-11-06T14:01:09.136" v="10292" actId="1037"/>
          <ac:spMkLst>
            <pc:docMk/>
            <pc:sldMk cId="133343366" sldId="566"/>
            <ac:spMk id="24" creationId="{78813CFA-7ECB-FA48-96B2-CB0E70CD54C3}"/>
          </ac:spMkLst>
        </pc:spChg>
        <pc:spChg chg="mod">
          <ac:chgData name="Graham Shone" userId="2f7cc940-7d68-4e90-989c-33e4e1c21e5c" providerId="ADAL" clId="{2A14BF49-D0A3-4A40-AC54-17E652F0AF3D}" dt="2023-11-06T14:01:23.536" v="10308" actId="1076"/>
          <ac:spMkLst>
            <pc:docMk/>
            <pc:sldMk cId="133343366" sldId="566"/>
            <ac:spMk id="25" creationId="{5DB330E8-8581-A91B-E02E-77CBD129D557}"/>
          </ac:spMkLst>
        </pc:spChg>
        <pc:spChg chg="mod">
          <ac:chgData name="Graham Shone" userId="2f7cc940-7d68-4e90-989c-33e4e1c21e5c" providerId="ADAL" clId="{2A14BF49-D0A3-4A40-AC54-17E652F0AF3D}" dt="2023-11-06T14:01:09.136" v="10292" actId="1037"/>
          <ac:spMkLst>
            <pc:docMk/>
            <pc:sldMk cId="133343366" sldId="566"/>
            <ac:spMk id="29" creationId="{9BEC2E31-36A1-A19D-FA2F-DB2C13BCC7AB}"/>
          </ac:spMkLst>
        </pc:spChg>
        <pc:spChg chg="mod">
          <ac:chgData name="Graham Shone" userId="2f7cc940-7d68-4e90-989c-33e4e1c21e5c" providerId="ADAL" clId="{2A14BF49-D0A3-4A40-AC54-17E652F0AF3D}" dt="2023-10-25T09:51:33.535" v="4691" actId="20577"/>
          <ac:spMkLst>
            <pc:docMk/>
            <pc:sldMk cId="133343366" sldId="566"/>
            <ac:spMk id="30" creationId="{3AE0475C-2540-7CD1-C0A1-D279F83342CE}"/>
          </ac:spMkLst>
        </pc:spChg>
        <pc:spChg chg="mod">
          <ac:chgData name="Graham Shone" userId="2f7cc940-7d68-4e90-989c-33e4e1c21e5c" providerId="ADAL" clId="{2A14BF49-D0A3-4A40-AC54-17E652F0AF3D}" dt="2023-11-06T14:01:09.136" v="10292" actId="1037"/>
          <ac:spMkLst>
            <pc:docMk/>
            <pc:sldMk cId="133343366" sldId="566"/>
            <ac:spMk id="33" creationId="{153D244C-0FA7-128B-5468-D29AA6AF99B9}"/>
          </ac:spMkLst>
        </pc:spChg>
        <pc:spChg chg="mod">
          <ac:chgData name="Graham Shone" userId="2f7cc940-7d68-4e90-989c-33e4e1c21e5c" providerId="ADAL" clId="{2A14BF49-D0A3-4A40-AC54-17E652F0AF3D}" dt="2023-10-25T09:53:10.349" v="4700" actId="20577"/>
          <ac:spMkLst>
            <pc:docMk/>
            <pc:sldMk cId="133343366" sldId="566"/>
            <ac:spMk id="34" creationId="{D2B15548-6E76-E072-0EB8-6944D308BF21}"/>
          </ac:spMkLst>
        </pc:spChg>
        <pc:spChg chg="mod">
          <ac:chgData name="Graham Shone" userId="2f7cc940-7d68-4e90-989c-33e4e1c21e5c" providerId="ADAL" clId="{2A14BF49-D0A3-4A40-AC54-17E652F0AF3D}" dt="2023-11-06T14:01:09.136" v="10292" actId="1037"/>
          <ac:spMkLst>
            <pc:docMk/>
            <pc:sldMk cId="133343366" sldId="566"/>
            <ac:spMk id="35" creationId="{715521BA-072B-FD66-A26C-A0DA6DE82622}"/>
          </ac:spMkLst>
        </pc:spChg>
        <pc:spChg chg="del">
          <ac:chgData name="Graham Shone" userId="2f7cc940-7d68-4e90-989c-33e4e1c21e5c" providerId="ADAL" clId="{2A14BF49-D0A3-4A40-AC54-17E652F0AF3D}" dt="2023-10-25T09:47:10.919" v="4542" actId="478"/>
          <ac:spMkLst>
            <pc:docMk/>
            <pc:sldMk cId="133343366" sldId="566"/>
            <ac:spMk id="37" creationId="{9467614B-0BD8-10D9-C30B-F10F1DB7323E}"/>
          </ac:spMkLst>
        </pc:spChg>
        <pc:spChg chg="mod">
          <ac:chgData name="Graham Shone" userId="2f7cc940-7d68-4e90-989c-33e4e1c21e5c" providerId="ADAL" clId="{2A14BF49-D0A3-4A40-AC54-17E652F0AF3D}" dt="2023-10-25T09:53:16.688" v="4708" actId="20577"/>
          <ac:spMkLst>
            <pc:docMk/>
            <pc:sldMk cId="133343366" sldId="566"/>
            <ac:spMk id="38" creationId="{2CCE6ED8-CAE6-A934-927F-9682181A9E4F}"/>
          </ac:spMkLst>
        </pc:spChg>
        <pc:spChg chg="mod">
          <ac:chgData name="Graham Shone" userId="2f7cc940-7d68-4e90-989c-33e4e1c21e5c" providerId="ADAL" clId="{2A14BF49-D0A3-4A40-AC54-17E652F0AF3D}" dt="2023-11-06T14:01:09.136" v="10292" actId="1037"/>
          <ac:spMkLst>
            <pc:docMk/>
            <pc:sldMk cId="133343366" sldId="566"/>
            <ac:spMk id="39" creationId="{614232E3-8916-C2B1-B19E-BD9AE5DC6384}"/>
          </ac:spMkLst>
        </pc:spChg>
        <pc:spChg chg="mod">
          <ac:chgData name="Graham Shone" userId="2f7cc940-7d68-4e90-989c-33e4e1c21e5c" providerId="ADAL" clId="{2A14BF49-D0A3-4A40-AC54-17E652F0AF3D}" dt="2023-11-06T14:01:41.675" v="10340" actId="1037"/>
          <ac:spMkLst>
            <pc:docMk/>
            <pc:sldMk cId="133343366" sldId="566"/>
            <ac:spMk id="41" creationId="{C7814A36-8A95-0881-661C-165640329331}"/>
          </ac:spMkLst>
        </pc:spChg>
        <pc:spChg chg="mod">
          <ac:chgData name="Graham Shone" userId="2f7cc940-7d68-4e90-989c-33e4e1c21e5c" providerId="ADAL" clId="{2A14BF49-D0A3-4A40-AC54-17E652F0AF3D}" dt="2023-11-06T14:01:09.136" v="10292" actId="1037"/>
          <ac:spMkLst>
            <pc:docMk/>
            <pc:sldMk cId="133343366" sldId="566"/>
            <ac:spMk id="43" creationId="{236340BB-DDF9-0D8C-A18B-2703A9DDBD69}"/>
          </ac:spMkLst>
        </pc:spChg>
        <pc:spChg chg="mod">
          <ac:chgData name="Graham Shone" userId="2f7cc940-7d68-4e90-989c-33e4e1c21e5c" providerId="ADAL" clId="{2A14BF49-D0A3-4A40-AC54-17E652F0AF3D}" dt="2023-11-06T14:01:09.136" v="10292" actId="1037"/>
          <ac:spMkLst>
            <pc:docMk/>
            <pc:sldMk cId="133343366" sldId="566"/>
            <ac:spMk id="46" creationId="{FE2E09A7-B7F5-71FF-2BBB-EAABB48C8E74}"/>
          </ac:spMkLst>
        </pc:spChg>
        <pc:spChg chg="mod">
          <ac:chgData name="Graham Shone" userId="2f7cc940-7d68-4e90-989c-33e4e1c21e5c" providerId="ADAL" clId="{2A14BF49-D0A3-4A40-AC54-17E652F0AF3D}" dt="2023-11-06T14:01:09.136" v="10292" actId="1037"/>
          <ac:spMkLst>
            <pc:docMk/>
            <pc:sldMk cId="133343366" sldId="566"/>
            <ac:spMk id="47" creationId="{B4E0D433-BEFB-0DC7-C5DC-BA592D7F364A}"/>
          </ac:spMkLst>
        </pc:spChg>
        <pc:spChg chg="mod">
          <ac:chgData name="Graham Shone" userId="2f7cc940-7d68-4e90-989c-33e4e1c21e5c" providerId="ADAL" clId="{2A14BF49-D0A3-4A40-AC54-17E652F0AF3D}" dt="2023-11-06T14:01:09.136" v="10292" actId="1037"/>
          <ac:spMkLst>
            <pc:docMk/>
            <pc:sldMk cId="133343366" sldId="566"/>
            <ac:spMk id="48" creationId="{A9497C82-E451-E8BD-7729-635ED9D6F8A2}"/>
          </ac:spMkLst>
        </pc:spChg>
        <pc:spChg chg="mod">
          <ac:chgData name="Graham Shone" userId="2f7cc940-7d68-4e90-989c-33e4e1c21e5c" providerId="ADAL" clId="{2A14BF49-D0A3-4A40-AC54-17E652F0AF3D}" dt="2023-11-06T14:01:09.136" v="10292" actId="1037"/>
          <ac:spMkLst>
            <pc:docMk/>
            <pc:sldMk cId="133343366" sldId="566"/>
            <ac:spMk id="49" creationId="{4B3BF690-CF16-4739-9A58-C56183111C3E}"/>
          </ac:spMkLst>
        </pc:spChg>
        <pc:grpChg chg="mod">
          <ac:chgData name="Graham Shone" userId="2f7cc940-7d68-4e90-989c-33e4e1c21e5c" providerId="ADAL" clId="{2A14BF49-D0A3-4A40-AC54-17E652F0AF3D}" dt="2023-11-06T14:01:34.276" v="10334" actId="1038"/>
          <ac:grpSpMkLst>
            <pc:docMk/>
            <pc:sldMk cId="133343366" sldId="566"/>
            <ac:grpSpMk id="13" creationId="{F8B6F5BC-00E9-84D7-0EE7-B2C11D9D0BEB}"/>
          </ac:grpSpMkLst>
        </pc:grpChg>
        <pc:graphicFrameChg chg="mod modGraphic">
          <ac:chgData name="Graham Shone" userId="2f7cc940-7d68-4e90-989c-33e4e1c21e5c" providerId="ADAL" clId="{2A14BF49-D0A3-4A40-AC54-17E652F0AF3D}" dt="2023-11-06T14:01:28.191" v="10318" actId="1037"/>
          <ac:graphicFrameMkLst>
            <pc:docMk/>
            <pc:sldMk cId="133343366" sldId="566"/>
            <ac:graphicFrameMk id="4" creationId="{745B07B3-757A-F924-B797-DF7BEA369EA9}"/>
          </ac:graphicFrameMkLst>
        </pc:graphicFrameChg>
        <pc:picChg chg="del">
          <ac:chgData name="Graham Shone" userId="2f7cc940-7d68-4e90-989c-33e4e1c21e5c" providerId="ADAL" clId="{2A14BF49-D0A3-4A40-AC54-17E652F0AF3D}" dt="2023-10-25T09:44:24.941" v="4516" actId="478"/>
          <ac:picMkLst>
            <pc:docMk/>
            <pc:sldMk cId="133343366" sldId="566"/>
            <ac:picMk id="2" creationId="{315B5DC3-C19F-43D3-5FAC-94EA5083FA20}"/>
          </ac:picMkLst>
        </pc:picChg>
        <pc:picChg chg="add del mod">
          <ac:chgData name="Graham Shone" userId="2f7cc940-7d68-4e90-989c-33e4e1c21e5c" providerId="ADAL" clId="{2A14BF49-D0A3-4A40-AC54-17E652F0AF3D}" dt="2023-11-06T13:57:34.540" v="10146" actId="478"/>
          <ac:picMkLst>
            <pc:docMk/>
            <pc:sldMk cId="133343366" sldId="566"/>
            <ac:picMk id="9" creationId="{D0ED2622-1A06-8BBF-8B3B-3DB0E819730A}"/>
          </ac:picMkLst>
        </pc:picChg>
        <pc:picChg chg="add mod ord">
          <ac:chgData name="Graham Shone" userId="2f7cc940-7d68-4e90-989c-33e4e1c21e5c" providerId="ADAL" clId="{2A14BF49-D0A3-4A40-AC54-17E652F0AF3D}" dt="2023-11-06T14:01:16.481" v="10307" actId="1038"/>
          <ac:picMkLst>
            <pc:docMk/>
            <pc:sldMk cId="133343366" sldId="566"/>
            <ac:picMk id="12" creationId="{036906E4-F547-7899-BA8A-81DE8501B96E}"/>
          </ac:picMkLst>
        </pc:picChg>
        <pc:picChg chg="add del mod ord">
          <ac:chgData name="Graham Shone" userId="2f7cc940-7d68-4e90-989c-33e4e1c21e5c" providerId="ADAL" clId="{2A14BF49-D0A3-4A40-AC54-17E652F0AF3D}" dt="2023-11-06T14:00:25.640" v="10253" actId="478"/>
          <ac:picMkLst>
            <pc:docMk/>
            <pc:sldMk cId="133343366" sldId="566"/>
            <ac:picMk id="15" creationId="{85DFED8F-6555-FD5E-242C-88B5E3F59FDD}"/>
          </ac:picMkLst>
        </pc:picChg>
        <pc:extLst>
          <p:ext xmlns:p="http://schemas.openxmlformats.org/presentationml/2006/main" uri="{D6D511B9-2390-475A-947B-AFAB55BFBCF1}">
            <pc226:cmChg xmlns:pc226="http://schemas.microsoft.com/office/powerpoint/2022/06/main/command" chg="mod">
              <pc226:chgData name="Graham Shone" userId="2f7cc940-7d68-4e90-989c-33e4e1c21e5c" providerId="ADAL" clId="{2A14BF49-D0A3-4A40-AC54-17E652F0AF3D}" dt="2023-11-06T14:03:31.259" v="10344"/>
              <pc2:cmMkLst xmlns:pc2="http://schemas.microsoft.com/office/powerpoint/2019/9/main/command">
                <pc:docMk/>
                <pc:sldMk cId="133343366" sldId="566"/>
                <pc2:cmMk id="{2411BB7D-C7D8-4833-A872-5F091E0E42BE}"/>
              </pc2:cmMkLst>
              <pc226:cmRplyChg chg="add">
                <pc226:chgData name="Graham Shone" userId="2f7cc940-7d68-4e90-989c-33e4e1c21e5c" providerId="ADAL" clId="{2A14BF49-D0A3-4A40-AC54-17E652F0AF3D}" dt="2023-11-06T14:03:31.259" v="10344"/>
                <pc2:cmRplyMkLst xmlns:pc2="http://schemas.microsoft.com/office/powerpoint/2019/9/main/command">
                  <pc:docMk/>
                  <pc:sldMk cId="133343366" sldId="566"/>
                  <pc2:cmMk id="{2411BB7D-C7D8-4833-A872-5F091E0E42BE}"/>
                  <pc2:cmRplyMk id="{D08109A9-7851-4D0C-B09A-D5DD1A474AD2}"/>
                </pc2:cmRplyMkLst>
              </pc226:cmRplyChg>
            </pc226:cmChg>
          </p:ext>
        </pc:extLst>
      </pc:sldChg>
      <pc:sldChg chg="modSp mod">
        <pc:chgData name="Graham Shone" userId="2f7cc940-7d68-4e90-989c-33e4e1c21e5c" providerId="ADAL" clId="{2A14BF49-D0A3-4A40-AC54-17E652F0AF3D}" dt="2023-11-01T15:16:09.129" v="9800" actId="13244"/>
        <pc:sldMkLst>
          <pc:docMk/>
          <pc:sldMk cId="1807427127" sldId="567"/>
        </pc:sldMkLst>
        <pc:spChg chg="ord">
          <ac:chgData name="Graham Shone" userId="2f7cc940-7d68-4e90-989c-33e4e1c21e5c" providerId="ADAL" clId="{2A14BF49-D0A3-4A40-AC54-17E652F0AF3D}" dt="2023-11-01T15:16:09.129" v="9800" actId="13244"/>
          <ac:spMkLst>
            <pc:docMk/>
            <pc:sldMk cId="1807427127" sldId="567"/>
            <ac:spMk id="5" creationId="{0DEEAE20-998E-E65D-BEE9-02E5140F0A6A}"/>
          </ac:spMkLst>
        </pc:spChg>
        <pc:spChg chg="mod">
          <ac:chgData name="Graham Shone" userId="2f7cc940-7d68-4e90-989c-33e4e1c21e5c" providerId="ADAL" clId="{2A14BF49-D0A3-4A40-AC54-17E652F0AF3D}" dt="2023-11-01T15:16:00.919" v="9799" actId="962"/>
          <ac:spMkLst>
            <pc:docMk/>
            <pc:sldMk cId="1807427127" sldId="567"/>
            <ac:spMk id="12" creationId="{B5254B26-57DE-0B6D-485C-F16E2418EA70}"/>
          </ac:spMkLst>
        </pc:spChg>
      </pc:sldChg>
      <pc:sldChg chg="addSp delSp modSp mod">
        <pc:chgData name="Graham Shone" userId="2f7cc940-7d68-4e90-989c-33e4e1c21e5c" providerId="ADAL" clId="{2A14BF49-D0A3-4A40-AC54-17E652F0AF3D}" dt="2023-10-25T08:42:59.550" v="2545" actId="1076"/>
        <pc:sldMkLst>
          <pc:docMk/>
          <pc:sldMk cId="4050048449" sldId="568"/>
        </pc:sldMkLst>
        <pc:spChg chg="del">
          <ac:chgData name="Graham Shone" userId="2f7cc940-7d68-4e90-989c-33e4e1c21e5c" providerId="ADAL" clId="{2A14BF49-D0A3-4A40-AC54-17E652F0AF3D}" dt="2023-10-25T08:41:45.064" v="2477" actId="478"/>
          <ac:spMkLst>
            <pc:docMk/>
            <pc:sldMk cId="4050048449" sldId="568"/>
            <ac:spMk id="2" creationId="{93B85A4F-2ABB-CBEB-75ED-16EF92F5EF96}"/>
          </ac:spMkLst>
        </pc:spChg>
        <pc:spChg chg="add del mod">
          <ac:chgData name="Graham Shone" userId="2f7cc940-7d68-4e90-989c-33e4e1c21e5c" providerId="ADAL" clId="{2A14BF49-D0A3-4A40-AC54-17E652F0AF3D}" dt="2023-10-25T08:42:37.022" v="2538" actId="478"/>
          <ac:spMkLst>
            <pc:docMk/>
            <pc:sldMk cId="4050048449" sldId="568"/>
            <ac:spMk id="3" creationId="{4BB75685-512A-B876-F1A0-7651BC1E6878}"/>
          </ac:spMkLst>
        </pc:spChg>
        <pc:spChg chg="add mod">
          <ac:chgData name="Graham Shone" userId="2f7cc940-7d68-4e90-989c-33e4e1c21e5c" providerId="ADAL" clId="{2A14BF49-D0A3-4A40-AC54-17E652F0AF3D}" dt="2023-10-25T08:42:59.550" v="2545" actId="1076"/>
          <ac:spMkLst>
            <pc:docMk/>
            <pc:sldMk cId="4050048449" sldId="568"/>
            <ac:spMk id="8" creationId="{FEDD8D2D-F2C0-6EA4-E1D2-31C1CECB8754}"/>
          </ac:spMkLst>
        </pc:spChg>
      </pc:sldChg>
      <pc:sldChg chg="addSp delSp modSp mod">
        <pc:chgData name="Graham Shone" userId="2f7cc940-7d68-4e90-989c-33e4e1c21e5c" providerId="ADAL" clId="{2A14BF49-D0A3-4A40-AC54-17E652F0AF3D}" dt="2023-10-25T08:42:30.159" v="2535" actId="1076"/>
        <pc:sldMkLst>
          <pc:docMk/>
          <pc:sldMk cId="126203674" sldId="571"/>
        </pc:sldMkLst>
        <pc:spChg chg="del">
          <ac:chgData name="Graham Shone" userId="2f7cc940-7d68-4e90-989c-33e4e1c21e5c" providerId="ADAL" clId="{2A14BF49-D0A3-4A40-AC54-17E652F0AF3D}" dt="2023-10-25T08:41:41.338" v="2476" actId="478"/>
          <ac:spMkLst>
            <pc:docMk/>
            <pc:sldMk cId="126203674" sldId="571"/>
            <ac:spMk id="4" creationId="{4BFA367D-8EA6-547A-5A02-8FBBB7E3DC3B}"/>
          </ac:spMkLst>
        </pc:spChg>
        <pc:spChg chg="add mod">
          <ac:chgData name="Graham Shone" userId="2f7cc940-7d68-4e90-989c-33e4e1c21e5c" providerId="ADAL" clId="{2A14BF49-D0A3-4A40-AC54-17E652F0AF3D}" dt="2023-10-25T08:42:30.159" v="2535" actId="1076"/>
          <ac:spMkLst>
            <pc:docMk/>
            <pc:sldMk cId="126203674" sldId="571"/>
            <ac:spMk id="5" creationId="{89BEF94B-B721-2256-D1D0-7DA8A20FA04C}"/>
          </ac:spMkLst>
        </pc:spChg>
      </pc:sldChg>
      <pc:sldChg chg="addSp delSp modSp mod">
        <pc:chgData name="Graham Shone" userId="2f7cc940-7d68-4e90-989c-33e4e1c21e5c" providerId="ADAL" clId="{2A14BF49-D0A3-4A40-AC54-17E652F0AF3D}" dt="2023-10-25T13:06:29.975" v="7095" actId="1076"/>
        <pc:sldMkLst>
          <pc:docMk/>
          <pc:sldMk cId="4125219345" sldId="573"/>
        </pc:sldMkLst>
        <pc:spChg chg="mod">
          <ac:chgData name="Graham Shone" userId="2f7cc940-7d68-4e90-989c-33e4e1c21e5c" providerId="ADAL" clId="{2A14BF49-D0A3-4A40-AC54-17E652F0AF3D}" dt="2023-10-25T10:39:25.377" v="7075" actId="14100"/>
          <ac:spMkLst>
            <pc:docMk/>
            <pc:sldMk cId="4125219345" sldId="573"/>
            <ac:spMk id="7" creationId="{A4F6977B-A371-C1C9-3404-2F31CF111B48}"/>
          </ac:spMkLst>
        </pc:spChg>
        <pc:spChg chg="del">
          <ac:chgData name="Graham Shone" userId="2f7cc940-7d68-4e90-989c-33e4e1c21e5c" providerId="ADAL" clId="{2A14BF49-D0A3-4A40-AC54-17E652F0AF3D}" dt="2023-10-25T09:38:41.589" v="4491" actId="478"/>
          <ac:spMkLst>
            <pc:docMk/>
            <pc:sldMk cId="4125219345" sldId="573"/>
            <ac:spMk id="9" creationId="{608BA713-89FC-44D1-8839-23A8A9C7E300}"/>
          </ac:spMkLst>
        </pc:spChg>
        <pc:spChg chg="del mod">
          <ac:chgData name="Graham Shone" userId="2f7cc940-7d68-4e90-989c-33e4e1c21e5c" providerId="ADAL" clId="{2A14BF49-D0A3-4A40-AC54-17E652F0AF3D}" dt="2023-10-25T13:04:34.573" v="7086" actId="478"/>
          <ac:spMkLst>
            <pc:docMk/>
            <pc:sldMk cId="4125219345" sldId="573"/>
            <ac:spMk id="10" creationId="{D3DA4421-9260-CEFF-82C2-65E6C7C78A37}"/>
          </ac:spMkLst>
        </pc:spChg>
        <pc:spChg chg="add mod">
          <ac:chgData name="Graham Shone" userId="2f7cc940-7d68-4e90-989c-33e4e1c21e5c" providerId="ADAL" clId="{2A14BF49-D0A3-4A40-AC54-17E652F0AF3D}" dt="2023-10-25T09:38:49.328" v="4496" actId="1035"/>
          <ac:spMkLst>
            <pc:docMk/>
            <pc:sldMk cId="4125219345" sldId="573"/>
            <ac:spMk id="12" creationId="{8899687E-BE5D-D137-8AA6-9C0C8192EFC2}"/>
          </ac:spMkLst>
        </pc:spChg>
        <pc:spChg chg="mod">
          <ac:chgData name="Graham Shone" userId="2f7cc940-7d68-4e90-989c-33e4e1c21e5c" providerId="ADAL" clId="{2A14BF49-D0A3-4A40-AC54-17E652F0AF3D}" dt="2023-10-25T10:39:10.561" v="7073" actId="14100"/>
          <ac:spMkLst>
            <pc:docMk/>
            <pc:sldMk cId="4125219345" sldId="573"/>
            <ac:spMk id="14" creationId="{F753DCDD-B051-DA50-E68F-5FFF5512BF43}"/>
          </ac:spMkLst>
        </pc:spChg>
        <pc:spChg chg="add mod">
          <ac:chgData name="Graham Shone" userId="2f7cc940-7d68-4e90-989c-33e4e1c21e5c" providerId="ADAL" clId="{2A14BF49-D0A3-4A40-AC54-17E652F0AF3D}" dt="2023-10-25T09:39:29.136" v="4515" actId="1038"/>
          <ac:spMkLst>
            <pc:docMk/>
            <pc:sldMk cId="4125219345" sldId="573"/>
            <ac:spMk id="15" creationId="{6B1C1D29-AC5B-FF3E-5B4C-4EADF6AC2C67}"/>
          </ac:spMkLst>
        </pc:spChg>
        <pc:spChg chg="add mod">
          <ac:chgData name="Graham Shone" userId="2f7cc940-7d68-4e90-989c-33e4e1c21e5c" providerId="ADAL" clId="{2A14BF49-D0A3-4A40-AC54-17E652F0AF3D}" dt="2023-10-25T13:06:29.975" v="7095" actId="1076"/>
          <ac:spMkLst>
            <pc:docMk/>
            <pc:sldMk cId="4125219345" sldId="573"/>
            <ac:spMk id="16" creationId="{47B26EA8-048D-E506-7356-13DB46567E02}"/>
          </ac:spMkLst>
        </pc:spChg>
        <pc:spChg chg="mod">
          <ac:chgData name="Graham Shone" userId="2f7cc940-7d68-4e90-989c-33e4e1c21e5c" providerId="ADAL" clId="{2A14BF49-D0A3-4A40-AC54-17E652F0AF3D}" dt="2023-10-25T10:39:19.099" v="7074" actId="14100"/>
          <ac:spMkLst>
            <pc:docMk/>
            <pc:sldMk cId="4125219345" sldId="573"/>
            <ac:spMk id="24" creationId="{78813CFA-7ECB-FA48-96B2-CB0E70CD54C3}"/>
          </ac:spMkLst>
        </pc:spChg>
        <pc:spChg chg="mod">
          <ac:chgData name="Graham Shone" userId="2f7cc940-7d68-4e90-989c-33e4e1c21e5c" providerId="ADAL" clId="{2A14BF49-D0A3-4A40-AC54-17E652F0AF3D}" dt="2023-10-25T09:30:43.442" v="4445" actId="20577"/>
          <ac:spMkLst>
            <pc:docMk/>
            <pc:sldMk cId="4125219345" sldId="573"/>
            <ac:spMk id="30" creationId="{3AE0475C-2540-7CD1-C0A1-D279F83342CE}"/>
          </ac:spMkLst>
        </pc:spChg>
        <pc:spChg chg="mod">
          <ac:chgData name="Graham Shone" userId="2f7cc940-7d68-4e90-989c-33e4e1c21e5c" providerId="ADAL" clId="{2A14BF49-D0A3-4A40-AC54-17E652F0AF3D}" dt="2023-10-25T09:30:22.653" v="4428" actId="14100"/>
          <ac:spMkLst>
            <pc:docMk/>
            <pc:sldMk cId="4125219345" sldId="573"/>
            <ac:spMk id="31" creationId="{CD0E699A-C7AC-B5A2-7CD8-0871631D8642}"/>
          </ac:spMkLst>
        </pc:spChg>
        <pc:spChg chg="mod">
          <ac:chgData name="Graham Shone" userId="2f7cc940-7d68-4e90-989c-33e4e1c21e5c" providerId="ADAL" clId="{2A14BF49-D0A3-4A40-AC54-17E652F0AF3D}" dt="2023-10-25T09:30:57.742" v="4452" actId="20577"/>
          <ac:spMkLst>
            <pc:docMk/>
            <pc:sldMk cId="4125219345" sldId="573"/>
            <ac:spMk id="34" creationId="{D2B15548-6E76-E072-0EB8-6944D308BF21}"/>
          </ac:spMkLst>
        </pc:spChg>
        <pc:spChg chg="del">
          <ac:chgData name="Graham Shone" userId="2f7cc940-7d68-4e90-989c-33e4e1c21e5c" providerId="ADAL" clId="{2A14BF49-D0A3-4A40-AC54-17E652F0AF3D}" dt="2023-10-25T09:39:23.948" v="4504" actId="478"/>
          <ac:spMkLst>
            <pc:docMk/>
            <pc:sldMk cId="4125219345" sldId="573"/>
            <ac:spMk id="37" creationId="{9467614B-0BD8-10D9-C30B-F10F1DB7323E}"/>
          </ac:spMkLst>
        </pc:spChg>
        <pc:spChg chg="mod">
          <ac:chgData name="Graham Shone" userId="2f7cc940-7d68-4e90-989c-33e4e1c21e5c" providerId="ADAL" clId="{2A14BF49-D0A3-4A40-AC54-17E652F0AF3D}" dt="2023-10-25T09:30:52.092" v="4447" actId="20577"/>
          <ac:spMkLst>
            <pc:docMk/>
            <pc:sldMk cId="4125219345" sldId="573"/>
            <ac:spMk id="38" creationId="{2CCE6ED8-CAE6-A934-927F-9682181A9E4F}"/>
          </ac:spMkLst>
        </pc:spChg>
        <pc:spChg chg="mod">
          <ac:chgData name="Graham Shone" userId="2f7cc940-7d68-4e90-989c-33e4e1c21e5c" providerId="ADAL" clId="{2A14BF49-D0A3-4A40-AC54-17E652F0AF3D}" dt="2023-10-25T09:39:02.220" v="4498" actId="207"/>
          <ac:spMkLst>
            <pc:docMk/>
            <pc:sldMk cId="4125219345" sldId="573"/>
            <ac:spMk id="41" creationId="{C7814A36-8A95-0881-661C-165640329331}"/>
          </ac:spMkLst>
        </pc:spChg>
        <pc:grpChg chg="mod">
          <ac:chgData name="Graham Shone" userId="2f7cc940-7d68-4e90-989c-33e4e1c21e5c" providerId="ADAL" clId="{2A14BF49-D0A3-4A40-AC54-17E652F0AF3D}" dt="2023-10-25T09:30:17.741" v="4427" actId="1076"/>
          <ac:grpSpMkLst>
            <pc:docMk/>
            <pc:sldMk cId="4125219345" sldId="573"/>
            <ac:grpSpMk id="13" creationId="{F8B6F5BC-00E9-84D7-0EE7-B2C11D9D0BEB}"/>
          </ac:grpSpMkLst>
        </pc:grpChg>
        <pc:graphicFrameChg chg="modGraphic">
          <ac:chgData name="Graham Shone" userId="2f7cc940-7d68-4e90-989c-33e4e1c21e5c" providerId="ADAL" clId="{2A14BF49-D0A3-4A40-AC54-17E652F0AF3D}" dt="2023-10-25T08:40:59.373" v="2475" actId="2161"/>
          <ac:graphicFrameMkLst>
            <pc:docMk/>
            <pc:sldMk cId="4125219345" sldId="573"/>
            <ac:graphicFrameMk id="4" creationId="{745B07B3-757A-F924-B797-DF7BEA369EA9}"/>
          </ac:graphicFrameMkLst>
        </pc:graphicFrameChg>
      </pc:sldChg>
      <pc:sldChg chg="addSp delSp modSp add mod modCm modNotesTx">
        <pc:chgData name="Graham Shone" userId="2f7cc940-7d68-4e90-989c-33e4e1c21e5c" providerId="ADAL" clId="{2A14BF49-D0A3-4A40-AC54-17E652F0AF3D}" dt="2023-11-06T17:47:23.382" v="10349"/>
        <pc:sldMkLst>
          <pc:docMk/>
          <pc:sldMk cId="2296748035" sldId="574"/>
        </pc:sldMkLst>
        <pc:spChg chg="mod">
          <ac:chgData name="Graham Shone" userId="2f7cc940-7d68-4e90-989c-33e4e1c21e5c" providerId="ADAL" clId="{2A14BF49-D0A3-4A40-AC54-17E652F0AF3D}" dt="2023-10-25T09:26:43.976" v="4325" actId="20577"/>
          <ac:spMkLst>
            <pc:docMk/>
            <pc:sldMk cId="2296748035" sldId="574"/>
            <ac:spMk id="2" creationId="{13AED0EE-615D-FF53-1FDE-9EE26D1B6F89}"/>
          </ac:spMkLst>
        </pc:spChg>
        <pc:spChg chg="mod">
          <ac:chgData name="Graham Shone" userId="2f7cc940-7d68-4e90-989c-33e4e1c21e5c" providerId="ADAL" clId="{2A14BF49-D0A3-4A40-AC54-17E652F0AF3D}" dt="2023-11-06T11:57:36.434" v="9969" actId="6549"/>
          <ac:spMkLst>
            <pc:docMk/>
            <pc:sldMk cId="2296748035" sldId="574"/>
            <ac:spMk id="6" creationId="{B4FB59E7-1DA7-AA9E-9A20-BDE3F74B22DB}"/>
          </ac:spMkLst>
        </pc:spChg>
        <pc:spChg chg="mod">
          <ac:chgData name="Graham Shone" userId="2f7cc940-7d68-4e90-989c-33e4e1c21e5c" providerId="ADAL" clId="{2A14BF49-D0A3-4A40-AC54-17E652F0AF3D}" dt="2023-10-25T09:02:02.029" v="2587" actId="20577"/>
          <ac:spMkLst>
            <pc:docMk/>
            <pc:sldMk cId="2296748035" sldId="574"/>
            <ac:spMk id="7" creationId="{2A6E7DE6-70A1-9A51-40AC-E831E05C9677}"/>
          </ac:spMkLst>
        </pc:spChg>
        <pc:spChg chg="mod">
          <ac:chgData name="Graham Shone" userId="2f7cc940-7d68-4e90-989c-33e4e1c21e5c" providerId="ADAL" clId="{2A14BF49-D0A3-4A40-AC54-17E652F0AF3D}" dt="2023-10-25T08:17:47.870" v="2331" actId="1076"/>
          <ac:spMkLst>
            <pc:docMk/>
            <pc:sldMk cId="2296748035" sldId="574"/>
            <ac:spMk id="10" creationId="{9B8657DD-CF1A-3E7C-8769-52C4A5CCAB2D}"/>
          </ac:spMkLst>
        </pc:spChg>
        <pc:spChg chg="mod">
          <ac:chgData name="Graham Shone" userId="2f7cc940-7d68-4e90-989c-33e4e1c21e5c" providerId="ADAL" clId="{2A14BF49-D0A3-4A40-AC54-17E652F0AF3D}" dt="2023-11-06T11:56:54.338" v="9958" actId="20577"/>
          <ac:spMkLst>
            <pc:docMk/>
            <pc:sldMk cId="2296748035" sldId="574"/>
            <ac:spMk id="12" creationId="{B457EA2F-DA68-89A6-DE96-7FACC8296C82}"/>
          </ac:spMkLst>
        </pc:spChg>
        <pc:spChg chg="mod">
          <ac:chgData name="Graham Shone" userId="2f7cc940-7d68-4e90-989c-33e4e1c21e5c" providerId="ADAL" clId="{2A14BF49-D0A3-4A40-AC54-17E652F0AF3D}" dt="2023-10-25T09:20:33.540" v="3654" actId="962"/>
          <ac:spMkLst>
            <pc:docMk/>
            <pc:sldMk cId="2296748035" sldId="574"/>
            <ac:spMk id="15" creationId="{398458A1-90BA-DC1F-B262-882EE63306D4}"/>
          </ac:spMkLst>
        </pc:spChg>
        <pc:spChg chg="mod">
          <ac:chgData name="Graham Shone" userId="2f7cc940-7d68-4e90-989c-33e4e1c21e5c" providerId="ADAL" clId="{2A14BF49-D0A3-4A40-AC54-17E652F0AF3D}" dt="2023-10-25T09:20:16.372" v="3640" actId="962"/>
          <ac:spMkLst>
            <pc:docMk/>
            <pc:sldMk cId="2296748035" sldId="574"/>
            <ac:spMk id="16" creationId="{C275BCCF-3B3A-3EF4-0563-8F2F7CB542C5}"/>
          </ac:spMkLst>
        </pc:spChg>
        <pc:spChg chg="add del mod">
          <ac:chgData name="Graham Shone" userId="2f7cc940-7d68-4e90-989c-33e4e1c21e5c" providerId="ADAL" clId="{2A14BF49-D0A3-4A40-AC54-17E652F0AF3D}" dt="2023-11-06T17:47:23.382" v="10349"/>
          <ac:spMkLst>
            <pc:docMk/>
            <pc:sldMk cId="2296748035" sldId="574"/>
            <ac:spMk id="22" creationId="{C593AEB4-7243-6DE9-2473-A9F568B1C40D}"/>
          </ac:spMkLst>
        </pc:spChg>
        <pc:spChg chg="mod">
          <ac:chgData name="Graham Shone" userId="2f7cc940-7d68-4e90-989c-33e4e1c21e5c" providerId="ADAL" clId="{2A14BF49-D0A3-4A40-AC54-17E652F0AF3D}" dt="2023-10-25T08:17:10.633" v="2299"/>
          <ac:spMkLst>
            <pc:docMk/>
            <pc:sldMk cId="2296748035" sldId="574"/>
            <ac:spMk id="23" creationId="{6CAAD67C-2146-F00B-E819-3D2AC9AF5637}"/>
          </ac:spMkLst>
        </pc:spChg>
        <pc:spChg chg="mod">
          <ac:chgData name="Graham Shone" userId="2f7cc940-7d68-4e90-989c-33e4e1c21e5c" providerId="ADAL" clId="{2A14BF49-D0A3-4A40-AC54-17E652F0AF3D}" dt="2023-10-25T09:08:28.948" v="2661" actId="207"/>
          <ac:spMkLst>
            <pc:docMk/>
            <pc:sldMk cId="2296748035" sldId="574"/>
            <ac:spMk id="26" creationId="{329E5BA0-05F3-5513-1F88-CEAD6FD984C0}"/>
          </ac:spMkLst>
        </pc:spChg>
        <pc:spChg chg="mod">
          <ac:chgData name="Graham Shone" userId="2f7cc940-7d68-4e90-989c-33e4e1c21e5c" providerId="ADAL" clId="{2A14BF49-D0A3-4A40-AC54-17E652F0AF3D}" dt="2023-10-25T09:08:21.749" v="2660" actId="20577"/>
          <ac:spMkLst>
            <pc:docMk/>
            <pc:sldMk cId="2296748035" sldId="574"/>
            <ac:spMk id="27" creationId="{7DC16A24-2ADE-BE1B-13AF-DEC99428E3AD}"/>
          </ac:spMkLst>
        </pc:spChg>
        <pc:spChg chg="mod">
          <ac:chgData name="Graham Shone" userId="2f7cc940-7d68-4e90-989c-33e4e1c21e5c" providerId="ADAL" clId="{2A14BF49-D0A3-4A40-AC54-17E652F0AF3D}" dt="2023-10-25T09:05:54.637" v="2612" actId="20577"/>
          <ac:spMkLst>
            <pc:docMk/>
            <pc:sldMk cId="2296748035" sldId="574"/>
            <ac:spMk id="28" creationId="{E440E3FE-9F4D-8C4D-1750-115DAF2BBCA7}"/>
          </ac:spMkLst>
        </pc:spChg>
        <pc:spChg chg="mod">
          <ac:chgData name="Graham Shone" userId="2f7cc940-7d68-4e90-989c-33e4e1c21e5c" providerId="ADAL" clId="{2A14BF49-D0A3-4A40-AC54-17E652F0AF3D}" dt="2023-10-25T09:05:57.159" v="2615" actId="20577"/>
          <ac:spMkLst>
            <pc:docMk/>
            <pc:sldMk cId="2296748035" sldId="574"/>
            <ac:spMk id="29" creationId="{4234BDE6-758A-2E56-43F1-0869D2346DA0}"/>
          </ac:spMkLst>
        </pc:spChg>
        <pc:spChg chg="mod">
          <ac:chgData name="Graham Shone" userId="2f7cc940-7d68-4e90-989c-33e4e1c21e5c" providerId="ADAL" clId="{2A14BF49-D0A3-4A40-AC54-17E652F0AF3D}" dt="2023-10-25T09:06:45.340" v="2623" actId="207"/>
          <ac:spMkLst>
            <pc:docMk/>
            <pc:sldMk cId="2296748035" sldId="574"/>
            <ac:spMk id="30" creationId="{031A5AE7-D107-46C1-437E-93AF83BAD3CB}"/>
          </ac:spMkLst>
        </pc:spChg>
        <pc:spChg chg="mod">
          <ac:chgData name="Graham Shone" userId="2f7cc940-7d68-4e90-989c-33e4e1c21e5c" providerId="ADAL" clId="{2A14BF49-D0A3-4A40-AC54-17E652F0AF3D}" dt="2023-10-25T09:06:35.417" v="2618" actId="207"/>
          <ac:spMkLst>
            <pc:docMk/>
            <pc:sldMk cId="2296748035" sldId="574"/>
            <ac:spMk id="31" creationId="{EFA0C902-FDB4-E9AB-2E9D-686637A8B825}"/>
          </ac:spMkLst>
        </pc:spChg>
        <pc:spChg chg="mod">
          <ac:chgData name="Graham Shone" userId="2f7cc940-7d68-4e90-989c-33e4e1c21e5c" providerId="ADAL" clId="{2A14BF49-D0A3-4A40-AC54-17E652F0AF3D}" dt="2023-10-25T09:08:56.755" v="2668" actId="207"/>
          <ac:spMkLst>
            <pc:docMk/>
            <pc:sldMk cId="2296748035" sldId="574"/>
            <ac:spMk id="32" creationId="{03E8488F-66C4-1BF6-559B-8D92FFF6A29F}"/>
          </ac:spMkLst>
        </pc:spChg>
        <pc:spChg chg="mod">
          <ac:chgData name="Graham Shone" userId="2f7cc940-7d68-4e90-989c-33e4e1c21e5c" providerId="ADAL" clId="{2A14BF49-D0A3-4A40-AC54-17E652F0AF3D}" dt="2023-10-25T09:08:45.977" v="2666" actId="20577"/>
          <ac:spMkLst>
            <pc:docMk/>
            <pc:sldMk cId="2296748035" sldId="574"/>
            <ac:spMk id="33" creationId="{39EE5318-301B-6039-3EDC-E21AB2D77E23}"/>
          </ac:spMkLst>
        </pc:spChg>
        <pc:spChg chg="mod">
          <ac:chgData name="Graham Shone" userId="2f7cc940-7d68-4e90-989c-33e4e1c21e5c" providerId="ADAL" clId="{2A14BF49-D0A3-4A40-AC54-17E652F0AF3D}" dt="2023-10-25T09:11:58.945" v="2695" actId="207"/>
          <ac:spMkLst>
            <pc:docMk/>
            <pc:sldMk cId="2296748035" sldId="574"/>
            <ac:spMk id="34" creationId="{812D72E1-0554-077E-30C7-2F8E0F5BC7E7}"/>
          </ac:spMkLst>
        </pc:spChg>
        <pc:spChg chg="mod">
          <ac:chgData name="Graham Shone" userId="2f7cc940-7d68-4e90-989c-33e4e1c21e5c" providerId="ADAL" clId="{2A14BF49-D0A3-4A40-AC54-17E652F0AF3D}" dt="2023-10-25T09:12:14.348" v="2698" actId="207"/>
          <ac:spMkLst>
            <pc:docMk/>
            <pc:sldMk cId="2296748035" sldId="574"/>
            <ac:spMk id="35" creationId="{3294B9B0-62FB-6A04-41D5-9419B801B058}"/>
          </ac:spMkLst>
        </pc:spChg>
        <pc:spChg chg="mod">
          <ac:chgData name="Graham Shone" userId="2f7cc940-7d68-4e90-989c-33e4e1c21e5c" providerId="ADAL" clId="{2A14BF49-D0A3-4A40-AC54-17E652F0AF3D}" dt="2023-10-25T09:14:45.496" v="2731" actId="207"/>
          <ac:spMkLst>
            <pc:docMk/>
            <pc:sldMk cId="2296748035" sldId="574"/>
            <ac:spMk id="36" creationId="{DD7E0F97-9E52-51D9-CC94-D00B46CF0161}"/>
          </ac:spMkLst>
        </pc:spChg>
        <pc:spChg chg="mod">
          <ac:chgData name="Graham Shone" userId="2f7cc940-7d68-4e90-989c-33e4e1c21e5c" providerId="ADAL" clId="{2A14BF49-D0A3-4A40-AC54-17E652F0AF3D}" dt="2023-10-25T09:14:20.527" v="2727" actId="207"/>
          <ac:spMkLst>
            <pc:docMk/>
            <pc:sldMk cId="2296748035" sldId="574"/>
            <ac:spMk id="37" creationId="{11E7AF0A-1D54-D99E-8A4E-F5B05FF2B7A1}"/>
          </ac:spMkLst>
        </pc:spChg>
        <pc:spChg chg="mod">
          <ac:chgData name="Graham Shone" userId="2f7cc940-7d68-4e90-989c-33e4e1c21e5c" providerId="ADAL" clId="{2A14BF49-D0A3-4A40-AC54-17E652F0AF3D}" dt="2023-10-25T09:12:41.870" v="2703" actId="207"/>
          <ac:spMkLst>
            <pc:docMk/>
            <pc:sldMk cId="2296748035" sldId="574"/>
            <ac:spMk id="38" creationId="{3D82BAAE-A78C-2200-B4DA-E38A7663CD06}"/>
          </ac:spMkLst>
        </pc:spChg>
        <pc:spChg chg="mod">
          <ac:chgData name="Graham Shone" userId="2f7cc940-7d68-4e90-989c-33e4e1c21e5c" providerId="ADAL" clId="{2A14BF49-D0A3-4A40-AC54-17E652F0AF3D}" dt="2023-10-25T09:12:46.526" v="2704" actId="207"/>
          <ac:spMkLst>
            <pc:docMk/>
            <pc:sldMk cId="2296748035" sldId="574"/>
            <ac:spMk id="39" creationId="{F9477720-1A63-AA89-CD5E-89219EEEA5A2}"/>
          </ac:spMkLst>
        </pc:spChg>
        <pc:spChg chg="mod">
          <ac:chgData name="Graham Shone" userId="2f7cc940-7d68-4e90-989c-33e4e1c21e5c" providerId="ADAL" clId="{2A14BF49-D0A3-4A40-AC54-17E652F0AF3D}" dt="2023-11-06T11:57:10.820" v="9962" actId="20577"/>
          <ac:spMkLst>
            <pc:docMk/>
            <pc:sldMk cId="2296748035" sldId="574"/>
            <ac:spMk id="40" creationId="{F22BB5AB-E954-302E-53BB-9B88428C5A01}"/>
          </ac:spMkLst>
        </pc:spChg>
        <pc:spChg chg="del mod">
          <ac:chgData name="Graham Shone" userId="2f7cc940-7d68-4e90-989c-33e4e1c21e5c" providerId="ADAL" clId="{2A14BF49-D0A3-4A40-AC54-17E652F0AF3D}" dt="2023-11-06T11:57:26.942" v="9967" actId="478"/>
          <ac:spMkLst>
            <pc:docMk/>
            <pc:sldMk cId="2296748035" sldId="574"/>
            <ac:spMk id="41" creationId="{38E18892-ED70-21AE-5D38-D19ED695FD2D}"/>
          </ac:spMkLst>
        </pc:spChg>
        <pc:spChg chg="mod">
          <ac:chgData name="Graham Shone" userId="2f7cc940-7d68-4e90-989c-33e4e1c21e5c" providerId="ADAL" clId="{2A14BF49-D0A3-4A40-AC54-17E652F0AF3D}" dt="2023-11-06T11:57:07.551" v="9961" actId="20577"/>
          <ac:spMkLst>
            <pc:docMk/>
            <pc:sldMk cId="2296748035" sldId="574"/>
            <ac:spMk id="42" creationId="{D07CB596-0D4F-388D-D7D5-4E8124078725}"/>
          </ac:spMkLst>
        </pc:spChg>
        <pc:spChg chg="del mod">
          <ac:chgData name="Graham Shone" userId="2f7cc940-7d68-4e90-989c-33e4e1c21e5c" providerId="ADAL" clId="{2A14BF49-D0A3-4A40-AC54-17E652F0AF3D}" dt="2023-11-06T11:57:42.988" v="9972" actId="478"/>
          <ac:spMkLst>
            <pc:docMk/>
            <pc:sldMk cId="2296748035" sldId="574"/>
            <ac:spMk id="43" creationId="{5C0D6542-EBDA-0550-738A-FC6D5366A1BD}"/>
          </ac:spMkLst>
        </pc:spChg>
        <pc:spChg chg="mod">
          <ac:chgData name="Graham Shone" userId="2f7cc940-7d68-4e90-989c-33e4e1c21e5c" providerId="ADAL" clId="{2A14BF49-D0A3-4A40-AC54-17E652F0AF3D}" dt="2023-10-25T09:13:47.757" v="2720" actId="207"/>
          <ac:spMkLst>
            <pc:docMk/>
            <pc:sldMk cId="2296748035" sldId="574"/>
            <ac:spMk id="44" creationId="{0F69F854-15D9-BE3F-A99A-CA3C3361F585}"/>
          </ac:spMkLst>
        </pc:spChg>
        <pc:spChg chg="mod">
          <ac:chgData name="Graham Shone" userId="2f7cc940-7d68-4e90-989c-33e4e1c21e5c" providerId="ADAL" clId="{2A14BF49-D0A3-4A40-AC54-17E652F0AF3D}" dt="2023-10-25T09:14:05.219" v="2725" actId="207"/>
          <ac:spMkLst>
            <pc:docMk/>
            <pc:sldMk cId="2296748035" sldId="574"/>
            <ac:spMk id="45" creationId="{91A39C82-0A52-022E-2655-2EC7CA77DECA}"/>
          </ac:spMkLst>
        </pc:spChg>
        <pc:spChg chg="add mod">
          <ac:chgData name="Graham Shone" userId="2f7cc940-7d68-4e90-989c-33e4e1c21e5c" providerId="ADAL" clId="{2A14BF49-D0A3-4A40-AC54-17E652F0AF3D}" dt="2023-11-06T11:57:45.409" v="9973" actId="1076"/>
          <ac:spMkLst>
            <pc:docMk/>
            <pc:sldMk cId="2296748035" sldId="574"/>
            <ac:spMk id="257" creationId="{C2FE6D3C-5FBF-E23C-194A-41C8B979AA0C}"/>
          </ac:spMkLst>
        </pc:spChg>
        <pc:spChg chg="add mod">
          <ac:chgData name="Graham Shone" userId="2f7cc940-7d68-4e90-989c-33e4e1c21e5c" providerId="ADAL" clId="{2A14BF49-D0A3-4A40-AC54-17E652F0AF3D}" dt="2023-11-06T11:57:40.538" v="9971" actId="1076"/>
          <ac:spMkLst>
            <pc:docMk/>
            <pc:sldMk cId="2296748035" sldId="574"/>
            <ac:spMk id="258" creationId="{F1C02CC0-4018-A409-4506-A5B99D5CA281}"/>
          </ac:spMkLst>
        </pc:spChg>
        <pc:spChg chg="add mod">
          <ac:chgData name="Graham Shone" userId="2f7cc940-7d68-4e90-989c-33e4e1c21e5c" providerId="ADAL" clId="{2A14BF49-D0A3-4A40-AC54-17E652F0AF3D}" dt="2023-11-06T17:47:11.339" v="10346" actId="207"/>
          <ac:spMkLst>
            <pc:docMk/>
            <pc:sldMk cId="2296748035" sldId="574"/>
            <ac:spMk id="272" creationId="{738AE718-208C-9C57-C85F-5BBAA3D37D67}"/>
          </ac:spMkLst>
        </pc:spChg>
        <pc:grpChg chg="add mod ord">
          <ac:chgData name="Graham Shone" userId="2f7cc940-7d68-4e90-989c-33e4e1c21e5c" providerId="ADAL" clId="{2A14BF49-D0A3-4A40-AC54-17E652F0AF3D}" dt="2023-10-25T09:23:39.692" v="3940" actId="962"/>
          <ac:grpSpMkLst>
            <pc:docMk/>
            <pc:sldMk cId="2296748035" sldId="574"/>
            <ac:grpSpMk id="5" creationId="{B7D17532-0CD8-E9C5-16CE-212137469C4D}"/>
          </ac:grpSpMkLst>
        </pc:grpChg>
        <pc:grpChg chg="mod ord">
          <ac:chgData name="Graham Shone" userId="2f7cc940-7d68-4e90-989c-33e4e1c21e5c" providerId="ADAL" clId="{2A14BF49-D0A3-4A40-AC54-17E652F0AF3D}" dt="2023-11-01T15:18:55.346" v="9820" actId="13244"/>
          <ac:grpSpMkLst>
            <pc:docMk/>
            <pc:sldMk cId="2296748035" sldId="574"/>
            <ac:grpSpMk id="20" creationId="{0694C870-2D7F-7F98-97D1-FA3BF4F66A60}"/>
          </ac:grpSpMkLst>
        </pc:grpChg>
        <pc:grpChg chg="mod">
          <ac:chgData name="Graham Shone" userId="2f7cc940-7d68-4e90-989c-33e4e1c21e5c" providerId="ADAL" clId="{2A14BF49-D0A3-4A40-AC54-17E652F0AF3D}" dt="2023-10-25T09:20:57.347" v="3670" actId="962"/>
          <ac:grpSpMkLst>
            <pc:docMk/>
            <pc:sldMk cId="2296748035" sldId="574"/>
            <ac:grpSpMk id="47" creationId="{04E0FC05-A6E7-75DA-7152-1532DE2837E2}"/>
          </ac:grpSpMkLst>
        </pc:grpChg>
        <pc:grpChg chg="mod">
          <ac:chgData name="Graham Shone" userId="2f7cc940-7d68-4e90-989c-33e4e1c21e5c" providerId="ADAL" clId="{2A14BF49-D0A3-4A40-AC54-17E652F0AF3D}" dt="2023-10-25T09:21:25.547" v="3682" actId="962"/>
          <ac:grpSpMkLst>
            <pc:docMk/>
            <pc:sldMk cId="2296748035" sldId="574"/>
            <ac:grpSpMk id="48" creationId="{B1C91F6C-0F39-02E9-F749-A0A804892C58}"/>
          </ac:grpSpMkLst>
        </pc:grpChg>
        <pc:grpChg chg="mod">
          <ac:chgData name="Graham Shone" userId="2f7cc940-7d68-4e90-989c-33e4e1c21e5c" providerId="ADAL" clId="{2A14BF49-D0A3-4A40-AC54-17E652F0AF3D}" dt="2023-10-25T09:21:39.700" v="3690" actId="962"/>
          <ac:grpSpMkLst>
            <pc:docMk/>
            <pc:sldMk cId="2296748035" sldId="574"/>
            <ac:grpSpMk id="51" creationId="{B0071FD1-1488-66F8-EAB5-69293A407CEB}"/>
          </ac:grpSpMkLst>
        </pc:grpChg>
        <pc:grpChg chg="mod">
          <ac:chgData name="Graham Shone" userId="2f7cc940-7d68-4e90-989c-33e4e1c21e5c" providerId="ADAL" clId="{2A14BF49-D0A3-4A40-AC54-17E652F0AF3D}" dt="2023-10-25T09:22:03.899" v="3700" actId="962"/>
          <ac:grpSpMkLst>
            <pc:docMk/>
            <pc:sldMk cId="2296748035" sldId="574"/>
            <ac:grpSpMk id="52" creationId="{9DEF6B2F-E845-C1D0-F46E-F45DCD169888}"/>
          </ac:grpSpMkLst>
        </pc:grpChg>
        <pc:grpChg chg="mod">
          <ac:chgData name="Graham Shone" userId="2f7cc940-7d68-4e90-989c-33e4e1c21e5c" providerId="ADAL" clId="{2A14BF49-D0A3-4A40-AC54-17E652F0AF3D}" dt="2023-11-06T11:58:36.935" v="10137" actId="962"/>
          <ac:grpSpMkLst>
            <pc:docMk/>
            <pc:sldMk cId="2296748035" sldId="574"/>
            <ac:grpSpMk id="53" creationId="{F51401EB-14F9-C21D-BE46-CB032268E01C}"/>
          </ac:grpSpMkLst>
        </pc:grpChg>
        <pc:grpChg chg="mod">
          <ac:chgData name="Graham Shone" userId="2f7cc940-7d68-4e90-989c-33e4e1c21e5c" providerId="ADAL" clId="{2A14BF49-D0A3-4A40-AC54-17E652F0AF3D}" dt="2023-11-06T11:58:07.570" v="10029" actId="962"/>
          <ac:grpSpMkLst>
            <pc:docMk/>
            <pc:sldMk cId="2296748035" sldId="574"/>
            <ac:grpSpMk id="54" creationId="{BE880C72-9155-7D9C-D1BB-EB1CB3449A55}"/>
          </ac:grpSpMkLst>
        </pc:grpChg>
        <pc:grpChg chg="mod">
          <ac:chgData name="Graham Shone" userId="2f7cc940-7d68-4e90-989c-33e4e1c21e5c" providerId="ADAL" clId="{2A14BF49-D0A3-4A40-AC54-17E652F0AF3D}" dt="2023-10-25T09:23:20.872" v="3928" actId="962"/>
          <ac:grpSpMkLst>
            <pc:docMk/>
            <pc:sldMk cId="2296748035" sldId="574"/>
            <ac:grpSpMk id="55" creationId="{C219BEDA-F028-0F4E-833E-903FFB51352D}"/>
          </ac:grpSpMkLst>
        </pc:grpChg>
        <pc:picChg chg="mod ord">
          <ac:chgData name="Graham Shone" userId="2f7cc940-7d68-4e90-989c-33e4e1c21e5c" providerId="ADAL" clId="{2A14BF49-D0A3-4A40-AC54-17E652F0AF3D}" dt="2023-11-06T11:56:22.024" v="9910" actId="1076"/>
          <ac:picMkLst>
            <pc:docMk/>
            <pc:sldMk cId="2296748035" sldId="574"/>
            <ac:picMk id="14" creationId="{44FA5DAE-9BBF-0173-5E61-36AD0CCDCB32}"/>
          </ac:picMkLst>
        </pc:picChg>
        <pc:cxnChg chg="mod">
          <ac:chgData name="Graham Shone" userId="2f7cc940-7d68-4e90-989c-33e4e1c21e5c" providerId="ADAL" clId="{2A14BF49-D0A3-4A40-AC54-17E652F0AF3D}" dt="2023-10-25T09:00:47.593" v="2553" actId="14100"/>
          <ac:cxnSpMkLst>
            <pc:docMk/>
            <pc:sldMk cId="2296748035" sldId="574"/>
            <ac:cxnSpMk id="17" creationId="{E8F728FD-2AEB-3882-6FD1-608D824DDB54}"/>
          </ac:cxnSpMkLst>
        </pc:cxnChg>
        <pc:cxnChg chg="mod">
          <ac:chgData name="Graham Shone" userId="2f7cc940-7d68-4e90-989c-33e4e1c21e5c" providerId="ADAL" clId="{2A14BF49-D0A3-4A40-AC54-17E652F0AF3D}" dt="2023-10-25T09:04:26.344" v="2596" actId="14100"/>
          <ac:cxnSpMkLst>
            <pc:docMk/>
            <pc:sldMk cId="2296748035" sldId="574"/>
            <ac:cxnSpMk id="18" creationId="{5996914D-D63D-9C5D-61BD-A8B0509449D8}"/>
          </ac:cxnSpMkLst>
        </pc:cxnChg>
        <pc:cxnChg chg="del mod">
          <ac:chgData name="Graham Shone" userId="2f7cc940-7d68-4e90-989c-33e4e1c21e5c" providerId="ADAL" clId="{2A14BF49-D0A3-4A40-AC54-17E652F0AF3D}" dt="2023-10-25T09:04:33.267" v="2598" actId="478"/>
          <ac:cxnSpMkLst>
            <pc:docMk/>
            <pc:sldMk cId="2296748035" sldId="574"/>
            <ac:cxnSpMk id="22" creationId="{588A669E-F170-74AF-A1DD-B1C3332B7062}"/>
          </ac:cxnSpMkLst>
        </pc:cxnChg>
        <pc:cxnChg chg="mod">
          <ac:chgData name="Graham Shone" userId="2f7cc940-7d68-4e90-989c-33e4e1c21e5c" providerId="ADAL" clId="{2A14BF49-D0A3-4A40-AC54-17E652F0AF3D}" dt="2023-11-06T11:56:34.281" v="9914" actId="14100"/>
          <ac:cxnSpMkLst>
            <pc:docMk/>
            <pc:sldMk cId="2296748035" sldId="574"/>
            <ac:cxnSpMk id="24" creationId="{D31761E7-94BB-E87D-CE89-3E757588DDFF}"/>
          </ac:cxnSpMkLst>
        </pc:cxnChg>
        <pc:cxnChg chg="mod">
          <ac:chgData name="Graham Shone" userId="2f7cc940-7d68-4e90-989c-33e4e1c21e5c" providerId="ADAL" clId="{2A14BF49-D0A3-4A40-AC54-17E652F0AF3D}" dt="2023-10-25T09:03:36.830" v="2593" actId="14100"/>
          <ac:cxnSpMkLst>
            <pc:docMk/>
            <pc:sldMk cId="2296748035" sldId="574"/>
            <ac:cxnSpMk id="25" creationId="{FBDE93EB-FD3C-432C-8FC8-369649F76583}"/>
          </ac:cxnSpMkLst>
        </pc:cxnChg>
        <pc:cxnChg chg="add del mod">
          <ac:chgData name="Graham Shone" userId="2f7cc940-7d68-4e90-989c-33e4e1c21e5c" providerId="ADAL" clId="{2A14BF49-D0A3-4A40-AC54-17E652F0AF3D}" dt="2023-10-25T09:05:21.325" v="2606" actId="478"/>
          <ac:cxnSpMkLst>
            <pc:docMk/>
            <pc:sldMk cId="2296748035" sldId="574"/>
            <ac:cxnSpMk id="49" creationId="{4DA1232B-2386-D1F1-4BC1-8BCBF6F0D2F2}"/>
          </ac:cxnSpMkLst>
        </pc:cxnChg>
        <pc:cxnChg chg="mod">
          <ac:chgData name="Graham Shone" userId="2f7cc940-7d68-4e90-989c-33e4e1c21e5c" providerId="ADAL" clId="{2A14BF49-D0A3-4A40-AC54-17E652F0AF3D}" dt="2023-11-06T11:56:01.699" v="9908" actId="14100"/>
          <ac:cxnSpMkLst>
            <pc:docMk/>
            <pc:sldMk cId="2296748035" sldId="574"/>
            <ac:cxnSpMk id="56" creationId="{9EA5C5E9-5BA0-34E4-DB33-F1E2BA0DEEDB}"/>
          </ac:cxnSpMkLst>
        </pc:cxnChg>
        <pc:cxnChg chg="add mod">
          <ac:chgData name="Graham Shone" userId="2f7cc940-7d68-4e90-989c-33e4e1c21e5c" providerId="ADAL" clId="{2A14BF49-D0A3-4A40-AC54-17E652F0AF3D}" dt="2023-11-06T11:56:31.976" v="9913" actId="14100"/>
          <ac:cxnSpMkLst>
            <pc:docMk/>
            <pc:sldMk cId="2296748035" sldId="574"/>
            <ac:cxnSpMk id="261" creationId="{F6D570FE-AF95-3D6F-3EA5-62F7DA8FE220}"/>
          </ac:cxnSpMkLst>
        </pc:cxnChg>
        <pc:cxnChg chg="mod">
          <ac:chgData name="Graham Shone" userId="2f7cc940-7d68-4e90-989c-33e4e1c21e5c" providerId="ADAL" clId="{2A14BF49-D0A3-4A40-AC54-17E652F0AF3D}" dt="2023-10-25T09:04:57.512" v="2604" actId="14100"/>
          <ac:cxnSpMkLst>
            <pc:docMk/>
            <pc:sldMk cId="2296748035" sldId="574"/>
            <ac:cxnSpMk id="267" creationId="{AB695E86-AFF6-CCFE-27AA-E5E89B4C889A}"/>
          </ac:cxnSpMkLst>
        </pc:cxnChg>
        <pc:cxnChg chg="add mod">
          <ac:chgData name="Graham Shone" userId="2f7cc940-7d68-4e90-989c-33e4e1c21e5c" providerId="ADAL" clId="{2A14BF49-D0A3-4A40-AC54-17E652F0AF3D}" dt="2023-11-06T11:54:21.084" v="9905" actId="14100"/>
          <ac:cxnSpMkLst>
            <pc:docMk/>
            <pc:sldMk cId="2296748035" sldId="574"/>
            <ac:cxnSpMk id="269" creationId="{6B5B4BAC-3B5A-B62F-7C51-BAC85E159F11}"/>
          </ac:cxnSpMkLst>
        </pc:cxnChg>
        <pc:extLst>
          <p:ext xmlns:p="http://schemas.openxmlformats.org/presentationml/2006/main" uri="{D6D511B9-2390-475A-947B-AFAB55BFBCF1}">
            <pc226:cmChg xmlns:pc226="http://schemas.microsoft.com/office/powerpoint/2022/06/main/command" chg="">
              <pc226:chgData name="Graham Shone" userId="2f7cc940-7d68-4e90-989c-33e4e1c21e5c" providerId="ADAL" clId="{2A14BF49-D0A3-4A40-AC54-17E652F0AF3D}" dt="2023-11-06T11:59:48.752" v="10138"/>
              <pc2:cmMkLst xmlns:pc2="http://schemas.microsoft.com/office/powerpoint/2019/9/main/command">
                <pc:docMk/>
                <pc:sldMk cId="2296748035" sldId="574"/>
                <pc2:cmMk id="{6C367827-BAB8-427A-8209-F19BDD5D15A0}"/>
              </pc2:cmMkLst>
              <pc226:cmRplyChg chg="add">
                <pc226:chgData name="Graham Shone" userId="2f7cc940-7d68-4e90-989c-33e4e1c21e5c" providerId="ADAL" clId="{2A14BF49-D0A3-4A40-AC54-17E652F0AF3D}" dt="2023-11-06T11:59:48.752" v="10138"/>
                <pc2:cmRplyMkLst xmlns:pc2="http://schemas.microsoft.com/office/powerpoint/2019/9/main/command">
                  <pc:docMk/>
                  <pc:sldMk cId="2296748035" sldId="574"/>
                  <pc2:cmMk id="{6C367827-BAB8-427A-8209-F19BDD5D15A0}"/>
                  <pc2:cmRplyMk id="{DED8E256-3E22-47AD-9380-E1CC1094C9E5}"/>
                </pc2:cmRplyMkLst>
              </pc226:cmRplyChg>
            </pc226:cmChg>
          </p:ext>
        </pc:extLst>
      </pc:sldChg>
    </pc:docChg>
  </pc:docChgLst>
  <pc:docChgLst>
    <pc:chgData name="Ellen Pollard (she/her)" userId="S::ellen.pollard@cambridgeshire.gov.uk::1bb0be40-2395-4b16-8b02-ec28fb870a9e" providerId="AD" clId="Web-{C9F0534F-9090-65FD-CCD8-AA1599067386}"/>
    <pc:docChg chg="">
      <pc:chgData name="Ellen Pollard (she/her)" userId="S::ellen.pollard@cambridgeshire.gov.uk::1bb0be40-2395-4b16-8b02-ec28fb870a9e" providerId="AD" clId="Web-{C9F0534F-9090-65FD-CCD8-AA1599067386}" dt="2023-11-06T11:57:11.795" v="1"/>
      <pc:docMkLst>
        <pc:docMk/>
      </pc:docMkLst>
      <pc:sldChg chg="modCm">
        <pc:chgData name="Ellen Pollard (she/her)" userId="S::ellen.pollard@cambridgeshire.gov.uk::1bb0be40-2395-4b16-8b02-ec28fb870a9e" providerId="AD" clId="Web-{C9F0534F-9090-65FD-CCD8-AA1599067386}" dt="2023-11-06T11:57:11.795" v="1"/>
        <pc:sldMkLst>
          <pc:docMk/>
          <pc:sldMk cId="801114296" sldId="557"/>
        </pc:sldMkLst>
        <pc:extLst>
          <p:ext xmlns:p="http://schemas.openxmlformats.org/presentationml/2006/main" uri="{D6D511B9-2390-475A-947B-AFAB55BFBCF1}">
            <pc226:cmChg xmlns:pc226="http://schemas.microsoft.com/office/powerpoint/2022/06/main/command" chg="">
              <pc226:chgData name="Ellen Pollard (she/her)" userId="S::ellen.pollard@cambridgeshire.gov.uk::1bb0be40-2395-4b16-8b02-ec28fb870a9e" providerId="AD" clId="Web-{C9F0534F-9090-65FD-CCD8-AA1599067386}" dt="2023-11-06T11:57:11.795" v="1"/>
              <pc2:cmMkLst xmlns:pc2="http://schemas.microsoft.com/office/powerpoint/2019/9/main/command">
                <pc:docMk/>
                <pc:sldMk cId="801114296" sldId="557"/>
                <pc2:cmMk id="{D25FDE67-1CC2-4ED8-B41E-5C9959A96C96}"/>
              </pc2:cmMkLst>
              <pc226:cmRplyChg chg="add">
                <pc226:chgData name="Ellen Pollard (she/her)" userId="S::ellen.pollard@cambridgeshire.gov.uk::1bb0be40-2395-4b16-8b02-ec28fb870a9e" providerId="AD" clId="Web-{C9F0534F-9090-65FD-CCD8-AA1599067386}" dt="2023-11-06T11:55:52.605" v="0"/>
                <pc2:cmRplyMkLst xmlns:pc2="http://schemas.microsoft.com/office/powerpoint/2019/9/main/command">
                  <pc:docMk/>
                  <pc:sldMk cId="801114296" sldId="557"/>
                  <pc2:cmMk id="{D25FDE67-1CC2-4ED8-B41E-5C9959A96C96}"/>
                  <pc2:cmRplyMk id="{D5197256-4315-4F28-9D9C-F11C9E6479F0}"/>
                </pc2:cmRplyMkLst>
              </pc226:cmRplyChg>
              <pc226:cmRplyChg chg="add">
                <pc226:chgData name="Ellen Pollard (she/her)" userId="S::ellen.pollard@cambridgeshire.gov.uk::1bb0be40-2395-4b16-8b02-ec28fb870a9e" providerId="AD" clId="Web-{C9F0534F-9090-65FD-CCD8-AA1599067386}" dt="2023-11-06T11:57:11.795" v="1"/>
                <pc2:cmRplyMkLst xmlns:pc2="http://schemas.microsoft.com/office/powerpoint/2019/9/main/command">
                  <pc:docMk/>
                  <pc:sldMk cId="801114296" sldId="557"/>
                  <pc2:cmMk id="{D25FDE67-1CC2-4ED8-B41E-5C9959A96C96}"/>
                  <pc2:cmRplyMk id="{45CAA47F-DEA1-4CF2-B822-30C67D249AA0}"/>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607BA-34CA-4CA5-9351-18454376610F}"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7AE0F-FC5D-4269-A9BD-2387D0DAA2D4}" type="slidenum">
              <a:rPr lang="en-GB" smtClean="0"/>
              <a:t>‹#›</a:t>
            </a:fld>
            <a:endParaRPr lang="en-GB"/>
          </a:p>
        </p:txBody>
      </p:sp>
    </p:spTree>
    <p:extLst>
      <p:ext uri="{BB962C8B-B14F-4D97-AF65-F5344CB8AC3E}">
        <p14:creationId xmlns:p14="http://schemas.microsoft.com/office/powerpoint/2010/main" val="195524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1</a:t>
            </a:fld>
            <a:endParaRPr lang="en-GB"/>
          </a:p>
        </p:txBody>
      </p:sp>
    </p:spTree>
    <p:extLst>
      <p:ext uri="{BB962C8B-B14F-4D97-AF65-F5344CB8AC3E}">
        <p14:creationId xmlns:p14="http://schemas.microsoft.com/office/powerpoint/2010/main" val="181967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(https://webtris.highwaysengland.co.uk/)</a:t>
            </a:r>
            <a:endParaRPr lang="en-GB" sz="1200" i="1">
              <a:solidFill>
                <a:prstClr val="black"/>
              </a:solidFill>
            </a:endParaRPr>
          </a:p>
          <a:p>
            <a:pPr>
              <a:defRPr/>
            </a:pPr>
            <a:endParaRPr lang="en-GB" sz="1200" b="1" i="0">
              <a:solidFill>
                <a:prstClr val="black"/>
              </a:solidFill>
            </a:endParaRPr>
          </a:p>
          <a:p>
            <a:pPr>
              <a:defRPr/>
            </a:pPr>
            <a:r>
              <a:rPr lang="en-GB" sz="1200" b="1" i="0">
                <a:solidFill>
                  <a:prstClr val="black"/>
                </a:solidFill>
              </a:rPr>
              <a:t>Technical notes: </a:t>
            </a:r>
          </a:p>
          <a:p>
            <a:pPr>
              <a:defRPr/>
            </a:pPr>
            <a:r>
              <a:rPr lang="en-GB" sz="800" i="0">
                <a:solidFill>
                  <a:prstClr val="black"/>
                </a:solidFill>
              </a:rPr>
              <a:t>Count site locations and IDs:</a:t>
            </a:r>
          </a:p>
          <a:p>
            <a:pPr fontAlgn="b"/>
            <a:r>
              <a:rPr lang="pt-BR" sz="1200" b="1">
                <a:solidFill>
                  <a:srgbClr val="000000"/>
                </a:solidFill>
                <a:latin typeface="Calibri"/>
                <a:cs typeface="Calibri"/>
              </a:rPr>
              <a:t>Cambridge</a:t>
            </a:r>
            <a:r>
              <a:rPr lang="pt-BR" b="1">
                <a:solidFill>
                  <a:srgbClr val="000000"/>
                </a:solidFill>
                <a:latin typeface="Calibri"/>
                <a:cs typeface="Calibri"/>
              </a:rPr>
              <a:t>: </a:t>
            </a:r>
            <a:r>
              <a:rPr lang="pt-BR"/>
              <a:t>MIDAS site at M11/6886B, MIDAS site at M11/6820A, MIDAS site at M11/6886A</a:t>
            </a:r>
            <a:endParaRPr lang="en-GB" sz="1800" b="0">
              <a:latin typeface="Calibri"/>
              <a:cs typeface="Calibri"/>
            </a:endParaRPr>
          </a:p>
          <a:p>
            <a:pPr fontAlgn="b"/>
            <a:r>
              <a:rPr lang="en-GB" sz="1200" b="1">
                <a:solidFill>
                  <a:srgbClr val="000000"/>
                </a:solidFill>
                <a:latin typeface="Calibri"/>
                <a:cs typeface="Calibri"/>
              </a:rPr>
              <a:t>Peterborough</a:t>
            </a:r>
            <a:r>
              <a:rPr lang="en-GB" b="1">
                <a:solidFill>
                  <a:srgbClr val="000000"/>
                </a:solidFill>
                <a:latin typeface="Calibri"/>
                <a:cs typeface="Calibri"/>
              </a:rPr>
              <a:t>:</a:t>
            </a:r>
            <a:r>
              <a:rPr lang="en-GB" b="0">
                <a:solidFill>
                  <a:srgbClr val="000000"/>
                </a:solidFill>
                <a:latin typeface="Calibri"/>
                <a:cs typeface="Calibri"/>
              </a:rPr>
              <a:t> TMU Site 6502/2, TMU Site 6351/1, TMU Site 6351/2</a:t>
            </a:r>
            <a:endParaRPr lang="en-GB" sz="1800" b="0" i="1">
              <a:solidFill>
                <a:srgbClr val="000000"/>
              </a:solidFill>
              <a:latin typeface="Calibri"/>
              <a:cs typeface="Calibri"/>
            </a:endParaRPr>
          </a:p>
          <a:p>
            <a:pPr fontAlgn="b"/>
            <a:r>
              <a:rPr lang="en-GB" sz="1200" b="1">
                <a:solidFill>
                  <a:srgbClr val="000000"/>
                </a:solidFill>
                <a:latin typeface="Calibri"/>
                <a:cs typeface="Calibri"/>
              </a:rPr>
              <a:t>East Cambridgeshire</a:t>
            </a:r>
            <a:r>
              <a:rPr lang="en-GB" b="1">
                <a:solidFill>
                  <a:srgbClr val="000000"/>
                </a:solidFill>
                <a:latin typeface="Calibri"/>
                <a:cs typeface="Calibri"/>
              </a:rPr>
              <a:t>:</a:t>
            </a:r>
            <a:r>
              <a:rPr lang="en-GB" sz="1800" b="1">
                <a:solidFill>
                  <a:srgbClr val="000000"/>
                </a:solidFill>
                <a:latin typeface="Calibri"/>
                <a:cs typeface="Calibri"/>
              </a:rPr>
              <a:t> </a:t>
            </a:r>
            <a:r>
              <a:rPr lang="pt-BR" sz="1800" b="0">
                <a:solidFill>
                  <a:srgbClr val="000000"/>
                </a:solidFill>
                <a:latin typeface="Calibri"/>
                <a:cs typeface="Calibri"/>
              </a:rPr>
              <a:t>MIDAS site at A11/0047B, TMU Site 6317/1, MIDAS site at A14/1241A, MIDAS site at A14/1241B. *</a:t>
            </a:r>
            <a:r>
              <a:rPr lang="pt-BR" sz="1800" b="0" i="1">
                <a:solidFill>
                  <a:srgbClr val="000000"/>
                </a:solidFill>
                <a:latin typeface="Calibri"/>
                <a:cs typeface="Calibri"/>
              </a:rPr>
              <a:t>Removed in September 2023 </a:t>
            </a:r>
            <a:r>
              <a:rPr lang="pt-BR" sz="1200" b="0" i="1">
                <a:solidFill>
                  <a:srgbClr val="000000"/>
                </a:solidFill>
                <a:latin typeface="Calibri"/>
                <a:cs typeface="Calibri"/>
              </a:rPr>
              <a:t>MIDAS site at A11/0883A.</a:t>
            </a:r>
            <a:endParaRPr lang="en-GB" b="0" i="1">
              <a:solidFill>
                <a:srgbClr val="000000"/>
              </a:solidFill>
              <a:latin typeface="Arial" panose="020B0604020202020204" pitchFamily="34" charset="0"/>
              <a:cs typeface="Arial" panose="020B0604020202020204" pitchFamily="34" charset="0"/>
            </a:endParaRPr>
          </a:p>
          <a:p>
            <a:r>
              <a:rPr lang="en-GB" sz="1200" b="1">
                <a:solidFill>
                  <a:srgbClr val="000000"/>
                </a:solidFill>
                <a:latin typeface="Calibri"/>
                <a:cs typeface="Calibri"/>
              </a:rPr>
              <a:t>Fenland</a:t>
            </a:r>
            <a:r>
              <a:rPr lang="en-GB" b="1">
                <a:solidFill>
                  <a:srgbClr val="000000"/>
                </a:solidFill>
                <a:latin typeface="Calibri"/>
                <a:cs typeface="Calibri"/>
              </a:rPr>
              <a:t>: </a:t>
            </a:r>
            <a:r>
              <a:rPr lang="en-GB" b="0">
                <a:solidFill>
                  <a:srgbClr val="000000"/>
                </a:solidFill>
                <a:latin typeface="Calibri"/>
                <a:cs typeface="Calibri"/>
              </a:rPr>
              <a:t>TMU Site 6350/2, TMU Site 6350/1</a:t>
            </a:r>
            <a:endParaRPr lang="en-GB" b="0">
              <a:solidFill>
                <a:srgbClr val="000000"/>
              </a:solidFill>
              <a:latin typeface="Arial" panose="020B0604020202020204" pitchFamily="34" charset="0"/>
              <a:cs typeface="Arial"/>
            </a:endParaRPr>
          </a:p>
          <a:p>
            <a:r>
              <a:rPr lang="en-GB" sz="1200" b="1">
                <a:solidFill>
                  <a:srgbClr val="000000"/>
                </a:solidFill>
                <a:latin typeface="Calibri"/>
                <a:cs typeface="Calibri"/>
              </a:rPr>
              <a:t>Huntingdonshire</a:t>
            </a:r>
            <a:r>
              <a:rPr lang="en-GB" b="1">
                <a:solidFill>
                  <a:srgbClr val="000000"/>
                </a:solidFill>
                <a:latin typeface="Calibri"/>
                <a:cs typeface="Calibri"/>
              </a:rPr>
              <a:t>: </a:t>
            </a:r>
            <a:r>
              <a:rPr lang="pt-BR" b="0">
                <a:solidFill>
                  <a:srgbClr val="000000"/>
                </a:solidFill>
                <a:latin typeface="Calibri"/>
                <a:cs typeface="Calibri"/>
              </a:rPr>
              <a:t>TMU Site 6781/2, MIDAS site at A1M/2134A, MIDAS site at A1M/2220A, MIDAS site at A1M/2145B, MIDAS site at A1M/2219B. </a:t>
            </a:r>
            <a:r>
              <a:rPr lang="pt-BR" sz="1200" b="0">
                <a:solidFill>
                  <a:srgbClr val="000000"/>
                </a:solidFill>
                <a:latin typeface="Calibri"/>
                <a:cs typeface="Calibri"/>
              </a:rPr>
              <a:t>*</a:t>
            </a:r>
            <a:r>
              <a:rPr lang="pt-BR" sz="1200" b="0" i="1">
                <a:solidFill>
                  <a:srgbClr val="000000"/>
                </a:solidFill>
                <a:latin typeface="Calibri"/>
                <a:cs typeface="Calibri"/>
              </a:rPr>
              <a:t>Removed in September 2023:</a:t>
            </a:r>
            <a:r>
              <a:rPr lang="pt-BR" b="0" i="1">
                <a:solidFill>
                  <a:srgbClr val="000000"/>
                </a:solidFill>
                <a:latin typeface="Calibri"/>
                <a:cs typeface="Calibri"/>
              </a:rPr>
              <a:t> TMU Site 6816/1.</a:t>
            </a:r>
            <a:endParaRPr lang="en-GB" b="0" i="1">
              <a:solidFill>
                <a:srgbClr val="000000"/>
              </a:solidFill>
              <a:latin typeface="Calibri" panose="020F0502020204030204" pitchFamily="34" charset="0"/>
              <a:cs typeface="Calibri"/>
            </a:endParaRPr>
          </a:p>
          <a:p>
            <a:r>
              <a:rPr lang="en-GB" sz="1200" b="1">
                <a:solidFill>
                  <a:srgbClr val="000000"/>
                </a:solidFill>
                <a:latin typeface="Calibri"/>
                <a:cs typeface="Calibri"/>
              </a:rPr>
              <a:t>South Cambridgeshire</a:t>
            </a:r>
            <a:r>
              <a:rPr lang="en-GB" b="1">
                <a:solidFill>
                  <a:srgbClr val="000000"/>
                </a:solidFill>
                <a:latin typeface="Calibri"/>
                <a:cs typeface="Calibri"/>
              </a:rPr>
              <a:t>: </a:t>
            </a:r>
            <a:r>
              <a:rPr lang="en-GB" b="0">
                <a:solidFill>
                  <a:srgbClr val="000000"/>
                </a:solidFill>
                <a:latin typeface="Calibri"/>
                <a:cs typeface="Calibri"/>
              </a:rPr>
              <a:t>TMU Site 6312/2, TMU Site 6310/1, MIDAS site at M11/6747A</a:t>
            </a:r>
          </a:p>
          <a:p>
            <a:endParaRPr lang="en-GB" sz="1800" b="1">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72286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prstClr val="black"/>
                </a:solidFill>
                <a:latin typeface="Calibri" panose="020F0502020204030204"/>
              </a:rPr>
              <a:t>Technical note:</a:t>
            </a:r>
            <a:r>
              <a:rPr lang="en-GB" sz="1100"/>
              <a:t> </a:t>
            </a:r>
            <a:r>
              <a:rPr lang="en-GB" sz="1200">
                <a:solidFill>
                  <a:prstClr val="black"/>
                </a:solidFill>
                <a:latin typeface="Calibri" panose="020F0502020204030204"/>
              </a:rPr>
              <a:t>Average Daily Flow by year for main carriageway monitors in each district, all with data 2019 – 2023. This dataset averages across ALL days (Mon-Sun). The 2023 average is calculated using only Jan – Sep in 2023.</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395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The graph shows the percentage difference from the corresponding month in 2019 (e.g. March 2023 compared to March 2019). Created using </a:t>
            </a:r>
            <a:r>
              <a:rPr lang="en-GB" sz="1200" b="0">
                <a:solidFill>
                  <a:prstClr val="black"/>
                </a:solidFill>
                <a:latin typeface="Calibri" panose="020F0502020204030204"/>
                <a:cs typeface="Calibri"/>
              </a:rPr>
              <a:t>A</a:t>
            </a:r>
            <a:r>
              <a:rPr lang="en-GB" sz="1200" b="0">
                <a:solidFill>
                  <a:prstClr val="black"/>
                </a:solidFill>
                <a:latin typeface="Calibri" panose="020F0502020204030204"/>
              </a:rPr>
              <a:t>verage</a:t>
            </a:r>
            <a:r>
              <a:rPr lang="en-GB" sz="1200">
                <a:solidFill>
                  <a:prstClr val="black"/>
                </a:solidFill>
                <a:latin typeface="Calibri" panose="020F0502020204030204"/>
              </a:rPr>
              <a:t> Daily Flow by month data for main carriageway monitors in each district, all with data 2019 – 2023.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95096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r>
              <a:rPr lang="en-GB" sz="14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a:solidFill>
                  <a:prstClr val="black"/>
                </a:solidFill>
              </a:rPr>
              <a:t>Technical note: </a:t>
            </a:r>
            <a:r>
              <a:rPr lang="en-GB" sz="1400" i="0">
                <a:solidFill>
                  <a:prstClr val="black"/>
                </a:solidFill>
              </a:rPr>
              <a:t>Average Daily Flow in the week for main carriageway monitors in each district, all with data 2019 – 2023. Note the use of ‘normal’ days which allow for a ‘like-for-like’ comparison between comparable days. For example, bank holidays and school holidays are excluded from average flow calculations for ‘normal’ days. As such, this dataset does not account for the Christmas period, Christmas or New Year bank holidays, school summer holidays etc.</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57441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r>
              <a:rPr lang="en-GB" sz="1400" b="1" i="0">
                <a:solidFill>
                  <a:prstClr val="black"/>
                </a:solidFill>
              </a:rPr>
              <a:t>Technical note: </a:t>
            </a:r>
            <a:r>
              <a:rPr lang="en-GB" sz="1400">
                <a:solidFill>
                  <a:prstClr val="black"/>
                </a:solidFill>
                <a:latin typeface="Calibri" panose="020F0502020204030204"/>
              </a:rPr>
              <a:t> This dataset averages across ALL days (Mon-Sun). </a:t>
            </a:r>
            <a:r>
              <a:rPr lang="en-GB" sz="1400">
                <a:solidFill>
                  <a:schemeClr val="bg2">
                    <a:lumMod val="50000"/>
                  </a:schemeClr>
                </a:solidFill>
                <a:cs typeface="Calibri"/>
              </a:rPr>
              <a:t>Analysis based on 3 sensors - all on the main carriageway of the M11 (2 near Madingley Road and 1 near Trumpington).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i="1">
              <a:solidFill>
                <a:prstClr val="black"/>
              </a:solidFill>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30065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5 sensors - 2 on the main carriageway of the A11 (close to Red Lodge) and 2 on the main carriageway of the A14 (2 north of Newmarket).</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3961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2 sensors on the main carriageway of the A47 (both close to </a:t>
            </a:r>
            <a:r>
              <a:rPr lang="en-GB" sz="1200" err="1">
                <a:solidFill>
                  <a:schemeClr val="bg2">
                    <a:lumMod val="50000"/>
                  </a:schemeClr>
                </a:solidFill>
                <a:cs typeface="Calibri"/>
              </a:rPr>
              <a:t>Guyhirn</a:t>
            </a:r>
            <a:r>
              <a:rPr lang="en-GB" sz="1200">
                <a:solidFill>
                  <a:schemeClr val="bg2">
                    <a:lumMod val="50000"/>
                  </a:schemeClr>
                </a:solidFill>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01278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5 sensors - 5 on the A1(M) (2 east of Sawtry, 2 west of Yaxley, 1 near </a:t>
            </a:r>
            <a:r>
              <a:rPr lang="en-GB" sz="1200" err="1">
                <a:solidFill>
                  <a:schemeClr val="bg2">
                    <a:lumMod val="50000"/>
                  </a:schemeClr>
                </a:solidFill>
                <a:cs typeface="Calibri"/>
              </a:rPr>
              <a:t>Alwalton</a:t>
            </a:r>
            <a:r>
              <a:rPr lang="en-GB" sz="1200">
                <a:solidFill>
                  <a:schemeClr val="bg2">
                    <a:lumMod val="50000"/>
                  </a:schemeClr>
                </a:solidFill>
                <a:cs typeface="Calibri"/>
              </a:rPr>
              <a:t>). A428 sensors excluded to avoid data bias due to the A14 roadworks.</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80200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3 sensors – 2 on the A47 (2 east of </a:t>
            </a:r>
            <a:r>
              <a:rPr lang="en-GB" sz="1200" err="1">
                <a:solidFill>
                  <a:schemeClr val="bg2">
                    <a:lumMod val="50000"/>
                  </a:schemeClr>
                </a:solidFill>
                <a:cs typeface="Calibri"/>
              </a:rPr>
              <a:t>Dogsthrope</a:t>
            </a:r>
            <a:r>
              <a:rPr lang="en-GB" sz="1200">
                <a:solidFill>
                  <a:schemeClr val="bg2">
                    <a:lumMod val="50000"/>
                  </a:schemeClr>
                </a:solidFill>
                <a:cs typeface="Calibri"/>
              </a:rPr>
              <a:t>) and 1 on the A1 (1 north of Wansford).</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6965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953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3 sensors - 1 on the M11 (near Duxford) and 2 on the A11 (1 south of Great Wilbraham and 1 west of Abington). A428 sensors excluded to avoid data bias due to the A14 roadworks.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954420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21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58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p>
          <a:p>
            <a:pPr>
              <a:defRPr/>
            </a:pPr>
            <a:endParaRPr lang="en-GB" b="1">
              <a:cs typeface="Calibri"/>
            </a:endParaRPr>
          </a:p>
          <a:p>
            <a:pPr>
              <a:defRPr/>
            </a:pPr>
            <a:r>
              <a:rPr lang="en-GB" b="1">
                <a:cs typeface="Calibri"/>
              </a:rPr>
              <a:t>Technical Notes: </a:t>
            </a:r>
            <a:r>
              <a:rPr lang="en-GB"/>
              <a:t>'Non-neutral days' are not included within the calculations. </a:t>
            </a:r>
            <a:endParaRPr lang="en-US"/>
          </a:p>
          <a:p>
            <a:pPr>
              <a:defRPr/>
            </a:pPr>
            <a:r>
              <a:rPr lang="en-US"/>
              <a:t>This chart shows the average volume of motor vehicles counted per weekday for each month/year . </a:t>
            </a:r>
          </a:p>
          <a:p>
            <a:pPr>
              <a:defRPr/>
            </a:pPr>
            <a:r>
              <a:rPr lang="en-US"/>
              <a:t>The table presents full week and weekend changes against various historic benchmarks to give an indication of how traffic flows are recovering.</a:t>
            </a:r>
            <a:endParaRPr lang="en-US">
              <a:cs typeface="Calibri"/>
            </a:endParaRPr>
          </a:p>
          <a:p>
            <a:pPr>
              <a:defRPr/>
            </a:pPr>
            <a:r>
              <a:rPr lang="en-US"/>
              <a:t>Improved data cleaning processes are being developed to improve the omission of any poor quality / non-comparable data – gaps on the graph may be present for this reason. Care should be taken in interpreting these charts as they are solely based on the 5 locations stated – which dilutes the geographical coverage and may not provide a city-wide / holistic view.</a:t>
            </a:r>
            <a:endParaRPr lang="en-GB"/>
          </a:p>
          <a:p>
            <a:pPr>
              <a:defRPr/>
            </a:pPr>
            <a:endParaRPr lang="en-GB" b="1"/>
          </a:p>
          <a:p>
            <a:pPr>
              <a:defRPr/>
            </a:pPr>
            <a:r>
              <a:rPr lang="en-GB" b="1"/>
              <a:t>Commentary:</a:t>
            </a:r>
            <a:r>
              <a:rPr lang="en-GB"/>
              <a:t> </a:t>
            </a:r>
            <a:endParaRPr lang="en-US"/>
          </a:p>
          <a:p>
            <a:pPr marL="185420" indent="-185420">
              <a:buFont typeface="Arial"/>
              <a:buChar char="•"/>
              <a:defRPr/>
            </a:pPr>
            <a:r>
              <a:rPr lang="en-GB"/>
              <a:t>Motorised traffic flows have fluctuated slightly across summer months after having been relatively stable prior. Average motorised flows in September are 1% ahead of this point last year, with weekdays presenting as having no change against September 2022, but weekend motorised trips 7% ahead of September 2022.</a:t>
            </a:r>
            <a:endParaRPr lang="en-GB">
              <a:cs typeface="Calibri"/>
            </a:endParaRPr>
          </a:p>
          <a:p>
            <a:pPr marL="185420" indent="-185420">
              <a:buFont typeface="Arial"/>
              <a:buChar char="•"/>
              <a:defRPr/>
            </a:pPr>
            <a:r>
              <a:rPr lang="en-GB"/>
              <a:t>Motorised flows remain below September 2019 (‘pre-COVID’) levels (-4%). </a:t>
            </a:r>
            <a:endParaRPr lang="en-US"/>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01473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245" indent="-309245">
              <a:buFont typeface="Arial,Sans-Serif"/>
              <a:buChar char="•"/>
              <a:defRPr/>
            </a:pPr>
            <a:endParaRPr lang="en-GB"/>
          </a:p>
          <a:p>
            <a:pPr>
              <a:defRPr/>
            </a:pPr>
            <a:endParaRPr lang="en-GB"/>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981572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Cambridgeshire Annual Traffic Surveys (2017, 2018, 2019, 2020, 2021 and 2022).</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These figures are based on the sum of motorised traffic counts across sites in Cambridge (see previous slide) on a </a:t>
            </a:r>
            <a:r>
              <a:rPr lang="en-GB" sz="1200" b="1">
                <a:solidFill>
                  <a:schemeClr val="bg2">
                    <a:lumMod val="50000"/>
                  </a:schemeClr>
                </a:solidFill>
                <a:cs typeface="Calibri"/>
              </a:rPr>
              <a:t>single day </a:t>
            </a:r>
            <a:r>
              <a:rPr lang="en-GB" sz="1200" b="0">
                <a:solidFill>
                  <a:schemeClr val="bg2">
                    <a:lumMod val="50000"/>
                  </a:schemeClr>
                </a:solidFill>
                <a:cs typeface="Calibri"/>
              </a:rPr>
              <a:t>(i.e. not an average across a longer time period). </a:t>
            </a:r>
            <a:r>
              <a:rPr lang="en-GB">
                <a:cs typeface="Calibri"/>
              </a:rPr>
              <a:t>The survey day is chosen in order to most closely represent a “typical” day for traffic flows (i.e. avoid bank holidays, any weeks with strike action, any other special circumstances which can distort volumes).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a:defRPr/>
            </a:pPr>
            <a:r>
              <a:rPr lang="en-GB" b="1"/>
              <a:t>Commentary:</a:t>
            </a:r>
            <a:r>
              <a:rPr lang="en-GB"/>
              <a:t> </a:t>
            </a:r>
          </a:p>
          <a:p>
            <a:pPr>
              <a:defRPr/>
            </a:pPr>
            <a:r>
              <a:rPr lang="en-GB"/>
              <a:t>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a:t>
            </a:r>
            <a:endParaRPr lang="en-US"/>
          </a:p>
          <a:p>
            <a:pPr marL="309245" indent="-309245">
              <a:buFont typeface="Arial,Sans-Serif"/>
              <a:buChar char="•"/>
              <a:defRPr/>
            </a:pPr>
            <a:endParaRPr lang="en-GB"/>
          </a:p>
          <a:p>
            <a:pPr>
              <a:defRPr/>
            </a:pPr>
            <a:endParaRPr lang="en-GB"/>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7589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6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266658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b="1"/>
              <a:t>Source: </a:t>
            </a:r>
            <a:r>
              <a:rPr lang="en-GB"/>
              <a:t>Cambridge Vivacity sensors</a:t>
            </a:r>
            <a:endParaRPr lang="en-US"/>
          </a:p>
          <a:p>
            <a:pPr defTabSz="990752">
              <a:defRPr/>
            </a:pPr>
            <a:endParaRPr lang="en-GB" b="1"/>
          </a:p>
          <a:p>
            <a:pPr defTabSz="990752">
              <a:defRPr/>
            </a:pPr>
            <a:r>
              <a:rPr lang="en-GB" b="1"/>
              <a:t>Technical Notes: </a:t>
            </a:r>
            <a:r>
              <a:rPr lang="en-GB"/>
              <a:t>Sensors included within the four-year chart are: Coldham’s Lane Coleridge Road, Hills Road, and Tenison Road. 'Non-neutral' days are not included within average weekday flow calculations. Fridays are not counted as a weekday. Traffic flows on all other days are counted and used to calculate a typical 'average' traffic flow within central Cambridge on a weekday. </a:t>
            </a:r>
          </a:p>
          <a:p>
            <a:pPr defTabSz="990752">
              <a:defRPr/>
            </a:pPr>
            <a:r>
              <a:rPr lang="en-GB"/>
              <a:t>We have selected the most recent month of data (Sept 2023) and compared it to three historic time periods to show how traffic flows have evolved since these sensors were installed. </a:t>
            </a:r>
          </a:p>
          <a:p>
            <a:pPr defTabSz="990752">
              <a:defRPr/>
            </a:pPr>
            <a:r>
              <a:rPr lang="en-GB" b="0">
                <a:cs typeface="Calibri"/>
              </a:rPr>
              <a:t>Please note that rounding may lead to active travel % share (walking + cycling) on the bar chart appearing different from the share on the table.</a:t>
            </a:r>
          </a:p>
          <a:p>
            <a:pPr defTabSz="990752">
              <a:defRPr/>
            </a:pPr>
            <a:endParaRPr lang="en-GB" sz="1300" b="1">
              <a:solidFill>
                <a:prstClr val="black"/>
              </a:solidFill>
            </a:endParaRPr>
          </a:p>
          <a:p>
            <a:pPr defTabSz="990752">
              <a:defRPr/>
            </a:pPr>
            <a:r>
              <a:rPr lang="en-GB" sz="1300" b="1">
                <a:solidFill>
                  <a:prstClr val="black"/>
                </a:solidFill>
              </a:rPr>
              <a:t>Commentary</a:t>
            </a:r>
            <a:endParaRPr lang="en-GB" b="1">
              <a:cs typeface="Calibri" panose="020F0502020204030204"/>
            </a:endParaRPr>
          </a:p>
          <a:p>
            <a:pPr marL="185420" indent="-185420">
              <a:buFont typeface="Arial"/>
              <a:buChar char="•"/>
              <a:defRPr/>
            </a:pPr>
            <a:r>
              <a:rPr lang="en-GB" sz="1300">
                <a:solidFill>
                  <a:prstClr val="black"/>
                </a:solidFill>
                <a:latin typeface="Calibri" panose="020F0502020204030204"/>
              </a:rPr>
              <a:t>Motor vehicles dominate in all years. Active travel is now 25% of all traffic in September 2023 – just ahead of pre-Covid (September 2019 – 24%).</a:t>
            </a:r>
            <a:endParaRPr lang="en-GB" sz="1300">
              <a:solidFill>
                <a:prstClr val="black"/>
              </a:solidFill>
              <a:latin typeface="Calibri" panose="020F0502020204030204"/>
              <a:cs typeface="Calibri"/>
            </a:endParaRPr>
          </a:p>
          <a:p>
            <a:pPr marL="185420" indent="-185420">
              <a:buFont typeface="Arial"/>
              <a:buChar char="•"/>
              <a:defRPr/>
            </a:pPr>
            <a:r>
              <a:rPr lang="en-GB" sz="1300">
                <a:solidFill>
                  <a:prstClr val="black"/>
                </a:solidFill>
                <a:latin typeface="Calibri" panose="020F0502020204030204"/>
              </a:rPr>
              <a:t>Volumes are lower in September 2023 than in the previous three September periods, with a daily average flow of just over 53,000. This is in comparison to 2021 and 2022, in which average daily flows were above 55,000; and 2019 which saw average daily traffic flows of almost 60,000.</a:t>
            </a:r>
          </a:p>
          <a:p>
            <a:pPr marL="185420" indent="-185420">
              <a:buFont typeface="Arial"/>
              <a:buChar char="•"/>
              <a:defRPr/>
            </a:pPr>
            <a:r>
              <a:rPr lang="en-GB" sz="1300" b="0">
                <a:solidFill>
                  <a:prstClr val="black"/>
                </a:solidFill>
                <a:latin typeface="Calibri" panose="020F0502020204030204"/>
                <a:cs typeface="Calibri"/>
              </a:rPr>
              <a:t>Cars are the largest individual mode of transport (62%). This is lower than pre-Covid (63% - September 2019).</a:t>
            </a:r>
          </a:p>
          <a:p>
            <a:pPr marL="185420" indent="-185420">
              <a:buFont typeface="Arial"/>
              <a:buChar char="•"/>
              <a:defRPr/>
            </a:pPr>
            <a:r>
              <a:rPr lang="en-GB" sz="1300" b="0">
                <a:solidFill>
                  <a:prstClr val="black"/>
                </a:solidFill>
                <a:latin typeface="Calibri" panose="020F0502020204030204"/>
                <a:cs typeface="Calibri"/>
              </a:rPr>
              <a:t>Pedestrians have seen a slight increase in proportionate share of journeys in comparison to pre-Covid, although cyclists have seen a marginal decrease in proportionate share of journeys across the same time period.</a:t>
            </a:r>
            <a:br>
              <a:rPr lang="en-GB" sz="1300" b="1">
                <a:latin typeface="Calibri" panose="020F0502020204030204"/>
                <a:cs typeface="Calibri"/>
              </a:rPr>
            </a:br>
            <a:endParaRPr lang="en-GB" sz="1300" i="1">
              <a:solidFill>
                <a:prstClr val="black"/>
              </a:solidFill>
              <a:cs typeface="Calibri" panose="020F0502020204030204"/>
            </a:endParaRPr>
          </a:p>
          <a:p>
            <a:pPr defTabSz="990752">
              <a:defRPr/>
            </a:pPr>
            <a:endParaRPr lang="en-GB" sz="1300" i="1">
              <a:cs typeface="Calibri"/>
            </a:endParaRPr>
          </a:p>
          <a:p>
            <a:pPr defTabSz="990752">
              <a:defRPr/>
            </a:pPr>
            <a:endParaRPr lang="en-GB"/>
          </a:p>
          <a:p>
            <a:pPr defTabSz="990752">
              <a:defRPr/>
            </a:pPr>
            <a:endParaRPr lang="en-GB" sz="1300" i="1">
              <a:solidFill>
                <a:prstClr val="black"/>
              </a:solidFill>
              <a:cs typeface="Calibri"/>
            </a:endParaRPr>
          </a:p>
          <a:p>
            <a:pPr>
              <a:defRPr/>
            </a:pPr>
            <a:endParaRPr lang="en-GB">
              <a:cs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1104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a:t>
            </a:r>
          </a:p>
          <a:p>
            <a:pPr>
              <a:defRPr/>
            </a:pPr>
            <a:r>
              <a:rPr lang="en-GB"/>
              <a:t>Non-neutral days are not included within the average weekday flow calculations. Weekdays are defined as Monday to Thursday, as per DfT guidance. We have selected the most recent month of data (March 2023) and compared it to three historic months to show how traffic flows have evolved since these sensors were installed.</a:t>
            </a:r>
          </a:p>
          <a:p>
            <a:pPr>
              <a:defRPr/>
            </a:pPr>
            <a:r>
              <a:rPr lang="en-GB"/>
              <a:t> </a:t>
            </a:r>
            <a:endParaRPr lang="en-GB">
              <a:cs typeface="Calibri"/>
            </a:endParaRPr>
          </a:p>
          <a:p>
            <a:pPr>
              <a:defRPr/>
            </a:pPr>
            <a:r>
              <a:rPr lang="en-GB">
                <a:cs typeface="Calibri"/>
              </a:rPr>
              <a:t>Please see the comments on the slide which highlight events which are considered likely to have impacted the data. For example, there may be a data gap or a change that is likely to affect the counts either upwards or downwards – and so require caution to be taken when assessing the outputs.</a:t>
            </a:r>
            <a:endParaRPr lang="en-GB"/>
          </a:p>
          <a:p>
            <a:pPr>
              <a:defRPr/>
            </a:pPr>
            <a:endParaRPr lang="en-GB" b="1" i="0"/>
          </a:p>
          <a:p>
            <a:pPr>
              <a:defRPr/>
            </a:pPr>
            <a:r>
              <a:rPr lang="en-GB" b="1" i="0"/>
              <a:t>Commentary:</a:t>
            </a:r>
            <a:endParaRPr lang="en-US" i="0"/>
          </a:p>
          <a:p>
            <a:pPr marL="285750" indent="-285750">
              <a:buFont typeface="Calibri,Sans-Serif"/>
              <a:buChar char="-"/>
              <a:defRPr/>
            </a:pPr>
            <a:r>
              <a:rPr lang="en-GB"/>
              <a:t>Cars are the largest individual category in all locations across all years – but some sites are seeing the dominance of cars recede slightly, such as Newmarket Road, Perne Road and Station Road.</a:t>
            </a:r>
            <a:endParaRPr lang="en-GB">
              <a:cs typeface="Calibri"/>
            </a:endParaRPr>
          </a:p>
          <a:p>
            <a:pPr marL="285750" indent="-285750">
              <a:buFont typeface="Calibri,Sans-Serif"/>
              <a:buChar char="-"/>
              <a:defRPr/>
            </a:pPr>
            <a:r>
              <a:rPr lang="en-GB"/>
              <a:t>Overall, however, there has not been a significant impact on modal split at most locations - with the exceptions being sites which have had a sensor upgrade that enables vastly improved active mode counts (these are East Road, Mill Road West and Mill Road East).</a:t>
            </a:r>
          </a:p>
          <a:p>
            <a:pPr marL="285750" indent="-285750">
              <a:buFont typeface="Calibri,Sans-Serif"/>
              <a:buChar char="-"/>
              <a:defRPr/>
            </a:pPr>
            <a:r>
              <a:rPr lang="en-GB">
                <a:cs typeface="Calibri" panose="020F0502020204030204"/>
              </a:rPr>
              <a:t>Generally we are seeing a rebound from June 2021 (mid-Covid), except for Hills Road is presenting with overall flows which are lower than June 2021.</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16782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3</a:t>
            </a:fld>
            <a:endParaRPr lang="en-GB"/>
          </a:p>
        </p:txBody>
      </p:sp>
    </p:spTree>
    <p:extLst>
      <p:ext uri="{BB962C8B-B14F-4D97-AF65-F5344CB8AC3E}">
        <p14:creationId xmlns:p14="http://schemas.microsoft.com/office/powerpoint/2010/main" val="347939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Calculations are made on an average weekday. Low and zero flows are removed from any average calculations. Any ‘non neutral’ days - such as bank holidays or school holidays – are also excluded.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2">
                    <a:lumMod val="50000"/>
                  </a:schemeClr>
                </a:solidFill>
                <a:cs typeface="Calibri"/>
              </a:rPr>
              <a:t>Data is shown only for the nine sensors with comparable data for September 2019 and September 2023 for both </a:t>
            </a:r>
            <a:r>
              <a:rPr lang="en-GB" sz="1200" b="1">
                <a:solidFill>
                  <a:schemeClr val="bg2">
                    <a:lumMod val="50000"/>
                  </a:schemeClr>
                </a:solidFill>
                <a:cs typeface="Calibri"/>
              </a:rPr>
              <a:t>active </a:t>
            </a:r>
            <a:r>
              <a:rPr lang="en-GB" sz="1200" b="0">
                <a:solidFill>
                  <a:schemeClr val="bg2">
                    <a:lumMod val="50000"/>
                  </a:schemeClr>
                </a:solidFill>
                <a:cs typeface="Calibri"/>
              </a:rPr>
              <a:t>and </a:t>
            </a:r>
            <a:r>
              <a:rPr lang="en-GB" sz="1200" b="1">
                <a:solidFill>
                  <a:schemeClr val="bg2">
                    <a:lumMod val="50000"/>
                  </a:schemeClr>
                </a:solidFill>
                <a:cs typeface="Calibri"/>
              </a:rPr>
              <a:t>motorised </a:t>
            </a:r>
            <a:r>
              <a:rPr lang="en-GB" sz="1200" b="0">
                <a:solidFill>
                  <a:schemeClr val="bg2">
                    <a:lumMod val="50000"/>
                  </a:schemeClr>
                </a:solidFill>
                <a:cs typeface="Calibri"/>
              </a:rPr>
              <a:t>traffic flows.</a:t>
            </a:r>
            <a:endParaRPr lang="en-GB">
              <a:cs typeface="Calibri"/>
            </a:endParaRPr>
          </a:p>
          <a:p>
            <a:pPr>
              <a:defRPr/>
            </a:pPr>
            <a:endParaRPr lang="en-GB" b="1"/>
          </a:p>
          <a:p>
            <a:pPr>
              <a:defRPr/>
            </a:pPr>
            <a:r>
              <a:rPr lang="en-GB" b="1"/>
              <a:t>Commentary:</a:t>
            </a:r>
            <a:endParaRPr lang="en-GB"/>
          </a:p>
          <a:p>
            <a:pPr>
              <a:defRPr/>
            </a:pPr>
            <a:r>
              <a:rPr lang="en-GB"/>
              <a:t>Active travel is 2% ahead of pre-Covid levels across these sites; with some sites presenting large increases against September 2019. Notably Perne Road (+64%) and Cherry Hinton Road (+42%). This is somewhat counterbalanced by decreases at Coleridge Road (-25%) and Hills Road (-15%).</a:t>
            </a:r>
          </a:p>
          <a:p>
            <a:pPr>
              <a:defRPr/>
            </a:pPr>
            <a:r>
              <a:rPr lang="en-GB"/>
              <a:t>Motorised travel is 8% below pre-pandemic levels overall across these sites; with Perne Road (+7%) and Tenison Road (+4%) the only individual sites which do not show a drop against September 2019 levels.</a:t>
            </a:r>
          </a:p>
          <a:p>
            <a:pPr>
              <a:defRPr/>
            </a:pPr>
            <a:r>
              <a:rPr lang="en-GB">
                <a:cs typeface="Calibri" panose="020F0502020204030204"/>
              </a:rPr>
              <a:t>Coldham’s Lane has seen the largest individual drop in motorised vehicle flows against September 2019 (-19%).</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417171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GB" b="0">
                <a:cs typeface="Calibri"/>
              </a:rPr>
              <a:t>Weekday volumes do not include Fridays. </a:t>
            </a:r>
            <a:r>
              <a:rPr lang="en-GB">
                <a:cs typeface="Calibri"/>
              </a:rPr>
              <a:t>Low and zero flows are removed from any average calculations, and any ‘non neutral’ days - such as bank holidays or school holidays – are also excluded.</a:t>
            </a:r>
          </a:p>
          <a:p>
            <a:pPr>
              <a:defRPr/>
            </a:pPr>
            <a:endParaRPr lang="en-GB" b="1"/>
          </a:p>
          <a:p>
            <a:pPr>
              <a:defRPr/>
            </a:pPr>
            <a:r>
              <a:rPr lang="en-GB" b="1"/>
              <a:t>Commentary: </a:t>
            </a:r>
            <a:r>
              <a:rPr lang="en-GB"/>
              <a:t>Motorcycles are ahead of pre-Covid (Sept 2019) counts at all sites.</a:t>
            </a:r>
            <a:endParaRPr lang="en-GB">
              <a:cs typeface="Calibri"/>
            </a:endParaRPr>
          </a:p>
          <a:p>
            <a:pPr>
              <a:defRPr/>
            </a:pPr>
            <a:r>
              <a:rPr lang="en-GB"/>
              <a:t>Coldham’s Lane is showing the largest fall in car volumes (-18% against September 2019).</a:t>
            </a:r>
          </a:p>
          <a:p>
            <a:pPr>
              <a:defRPr/>
            </a:pPr>
            <a:r>
              <a:rPr lang="en-GB"/>
              <a:t>Perne Road is showing the largest increase in Active travel (+64% against September 2019).</a:t>
            </a:r>
          </a:p>
          <a:p>
            <a:pPr>
              <a:defRPr/>
            </a:pPr>
            <a:r>
              <a:rPr lang="en-GB"/>
              <a:t>There is a noticeable variation in cycling and pedestrian volumes across these sites in comparison to pre-Covid. For example, Cherry Hinton Road shows a 75% increase in pedestrian counts; whereas Coleridge Road shows a 53% decrease. </a:t>
            </a:r>
          </a:p>
          <a:p>
            <a:pPr>
              <a:defRPr/>
            </a:pPr>
            <a:r>
              <a:rPr lang="en-GB"/>
              <a:t>Elsewhere, cycling counts are 76% ahead of pre-Covid at Perne Road; whereas Hills Road shows a 23% drop across the same time-span.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79809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4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804472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GB"/>
              <a:t>Bank holiday weeks are not included within the calculations. School holidays are also excluded (except summer holidays in order to obtain figures for August). </a:t>
            </a:r>
            <a:r>
              <a:rPr lang="en-GB" sz="1200">
                <a:solidFill>
                  <a:schemeClr val="bg2">
                    <a:lumMod val="50000"/>
                  </a:schemeClr>
                </a:solidFill>
                <a:cs typeface="Calibri"/>
              </a:rPr>
              <a:t>Sensors used within the calculations: Coleridge Road, Hills Road, and Tenison Road.</a:t>
            </a:r>
            <a:endParaRPr lang="en-GB">
              <a:cs typeface="Calibri" panose="020F0502020204030204"/>
            </a:endParaRPr>
          </a:p>
          <a:p>
            <a:pPr>
              <a:defRPr/>
            </a:pPr>
            <a:endParaRPr lang="en-GB" b="1"/>
          </a:p>
          <a:p>
            <a:pPr>
              <a:defRPr/>
            </a:pPr>
            <a:r>
              <a:rPr lang="en-GB" b="1"/>
              <a:t>Commentary:</a:t>
            </a:r>
            <a:r>
              <a:rPr lang="en-US" b="1"/>
              <a:t> </a:t>
            </a:r>
            <a:r>
              <a:rPr lang="en-GB"/>
              <a:t>September 2023 is 19% below pre-Covid overall, but presents with no change against this time last year. 2023 is presenting a very similar monthly pattern to that which we saw in 2022.</a:t>
            </a:r>
          </a:p>
          <a:p>
            <a:pPr>
              <a:defRPr/>
            </a:pPr>
            <a:endParaRPr lang="en-GB"/>
          </a:p>
          <a:p>
            <a:pPr>
              <a:defRPr/>
            </a:pPr>
            <a:r>
              <a:rPr lang="en-GB">
                <a:cs typeface="Calibri"/>
              </a:rPr>
              <a:t>Weekend cycling volumes are 17% below pre-Covid (September 2019), which is slightly better than weekday recovery, which is at -19%.</a:t>
            </a:r>
          </a:p>
          <a:p>
            <a:pPr>
              <a:defRPr/>
            </a:pPr>
            <a:endParaRPr lang="en-GB">
              <a:cs typeface="Calibri"/>
            </a:endParaRPr>
          </a:p>
          <a:p>
            <a:pPr>
              <a:defRPr/>
            </a:pPr>
            <a:r>
              <a:rPr lang="en-GB">
                <a:cs typeface="Calibri"/>
              </a:rPr>
              <a:t>The reverse pattern is seen when compared to September 2022 – with weekdays only 1% below this point last year, whereas weekends are 3% below September 2022 volumes.</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8894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a:t>
            </a:r>
            <a:r>
              <a:rPr lang="en-GB">
                <a:cs typeface="Calibri"/>
              </a:rPr>
              <a:t> Bank holidays and school holidays do not get included in these monthly averages. Fridays are not counted as a 'weekday’ - but Fridays are included in the 'Mon-Sun' calculations.</a:t>
            </a:r>
          </a:p>
          <a:p>
            <a:pPr marL="0" marR="0" lvl="0" indent="0" algn="l" defTabSz="914400">
              <a:lnSpc>
                <a:spcPct val="100000"/>
              </a:lnSpc>
              <a:spcBef>
                <a:spcPts val="0"/>
              </a:spcBef>
              <a:spcAft>
                <a:spcPts val="0"/>
              </a:spcAft>
              <a:buClrTx/>
              <a:buSzTx/>
              <a:buFontTx/>
              <a:buNone/>
              <a:tabLst/>
              <a:defRPr/>
            </a:pPr>
            <a:r>
              <a:rPr lang="en-GB">
                <a:cs typeface="Calibri"/>
              </a:rPr>
              <a:t>Sensors used within the calculations: Coleridge Road, Hills Road, and Tenison Road.</a:t>
            </a:r>
          </a:p>
          <a:p>
            <a:pPr>
              <a:defRPr/>
            </a:pPr>
            <a:endParaRPr lang="en-GB" b="1"/>
          </a:p>
          <a:p>
            <a:pPr>
              <a:defRPr/>
            </a:pPr>
            <a:r>
              <a:rPr lang="en-GB" b="1"/>
              <a:t>Commentary:</a:t>
            </a:r>
            <a:r>
              <a:rPr lang="en-US" b="1"/>
              <a:t> </a:t>
            </a:r>
            <a:r>
              <a:rPr lang="en-US"/>
              <a:t>Pedestrian volumes </a:t>
            </a:r>
            <a:r>
              <a:rPr lang="en-US" b="0"/>
              <a:t>in September 2023 are 8% ahead of pre-Covid (September 2019) levels. Weekdays show an 11% increase against pre-Covid, while weekends show a decrease of 5%. </a:t>
            </a:r>
          </a:p>
          <a:p>
            <a:pPr>
              <a:defRPr/>
            </a:pPr>
            <a:endParaRPr lang="en-US" b="0"/>
          </a:p>
          <a:p>
            <a:pPr>
              <a:defRPr/>
            </a:pPr>
            <a:r>
              <a:rPr lang="en-US" b="0"/>
              <a:t>September 2023 pedestrian volumes are 9% ahead of mid-Covid (September 2021), however weekends are showing a 15% drop against mid-Covid pedestrian traffic.</a:t>
            </a:r>
          </a:p>
          <a:p>
            <a:pPr>
              <a:defRPr/>
            </a:pPr>
            <a:endParaRPr lang="en-US" b="0"/>
          </a:p>
          <a:p>
            <a:pPr>
              <a:defRPr/>
            </a:pPr>
            <a:r>
              <a:rPr lang="en-US" b="0"/>
              <a:t>Pedestrian volumes in September 2023 are above last year (+12% in comparison to September 2022). Once again, weekends are lower than the comparison period (-4%), while weekdays have seen an increase (+15%).</a:t>
            </a:r>
            <a:endParaRPr lang="en-GB"/>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41672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Spring Census – Screenline &amp; Cycle Route Monitoring. </a:t>
            </a:r>
            <a:endParaRPr lang="en-US"/>
          </a:p>
          <a:p>
            <a:pPr>
              <a:defRPr/>
            </a:pPr>
            <a:endParaRPr lang="en-GB" b="1">
              <a:cs typeface="Calibri"/>
            </a:endParaRPr>
          </a:p>
          <a:p>
            <a:pPr>
              <a:defRPr/>
            </a:pPr>
            <a:r>
              <a:rPr lang="en-GB" b="1">
                <a:cs typeface="Calibri"/>
              </a:rPr>
              <a:t>Technical Note:</a:t>
            </a:r>
            <a:r>
              <a:rPr lang="en-GB">
                <a:cs typeface="Calibri"/>
              </a:rPr>
              <a:t> The data is derived from a single survey day, conducted in spring across all the years shown. The survey day is chosen in order to most closely represent a “typical” day for traffic flows (i.e. avoid bank holidays, any weeks with strike action, any other special circumstance which can distort volumes). The flows calculated here are a total for all 14 sites in 2022 and 2023, and 13 sites in 2017-2021 inclusive (Abbey Chesterton Bridge only opened in early 2022). </a:t>
            </a:r>
          </a:p>
          <a:p>
            <a:pPr>
              <a:defRPr/>
            </a:pPr>
            <a:r>
              <a:rPr lang="en-GB">
                <a:cs typeface="Calibri"/>
              </a:rPr>
              <a:t>As active travel can be erratic due to weather conditions on an individual day, we would advise some caution in using these figures as they are taken from an individual daily survey rather than an average volume calculated over a long period of times</a:t>
            </a:r>
          </a:p>
          <a:p>
            <a:pPr>
              <a:defRPr/>
            </a:pPr>
            <a:endParaRPr lang="en-GB" b="1"/>
          </a:p>
          <a:p>
            <a:pPr>
              <a:defRPr/>
            </a:pPr>
            <a:r>
              <a:rPr lang="en-GB" b="1"/>
              <a:t>Commentary: </a:t>
            </a:r>
            <a:r>
              <a:rPr lang="en-GB" b="0"/>
              <a:t>Prior to Covid (2017 - 2019), there was a morning peak of more than 6,000 at 8:30am. This has not been since 2019, albeit with the 8:30am morning peak gradually returning (albeit at a lower volume of 5,475 in 2023). Evening peak volumes and spread are much closer to those seen pre-Covid, hitting between 4,000 and 5,500 trips between the hours of 4pm and 6.30pm.</a:t>
            </a:r>
          </a:p>
        </p:txBody>
      </p:sp>
      <p:sp>
        <p:nvSpPr>
          <p:cNvPr id="4" name="Slide Number Placeholder 3"/>
          <p:cNvSpPr>
            <a:spLocks noGrp="1"/>
          </p:cNvSpPr>
          <p:nvPr>
            <p:ph type="sldNum" sz="quarter" idx="5"/>
          </p:nvPr>
        </p:nvSpPr>
        <p:spPr/>
        <p:txBody>
          <a:bodyPr/>
          <a:lstStyle/>
          <a:p>
            <a:fld id="{0567AE0F-FC5D-4269-A9BD-2387D0DAA2D4}" type="slidenum">
              <a:rPr lang="en-GB" smtClean="0"/>
              <a:t>37</a:t>
            </a:fld>
            <a:endParaRPr lang="en-GB"/>
          </a:p>
        </p:txBody>
      </p:sp>
    </p:spTree>
    <p:extLst>
      <p:ext uri="{BB962C8B-B14F-4D97-AF65-F5344CB8AC3E}">
        <p14:creationId xmlns:p14="http://schemas.microsoft.com/office/powerpoint/2010/main" val="2130981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41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b="0">
                <a:cs typeface="Calibri"/>
              </a:rPr>
              <a:t>Data from the following locations: Bridge Street, Fitzroy Street at Waitrose, Market Hill, Regent Street, Rose Crescent, Sidney Street. Excludes data for King’s Parade and One Station Square.</a:t>
            </a:r>
            <a:r>
              <a:rPr lang="en-GB">
                <a:cs typeface="Calibri"/>
              </a:rPr>
              <a:t> </a:t>
            </a:r>
            <a:r>
              <a:rPr lang="en-GB"/>
              <a:t>As outlined at the start of this slide pack, 'weekdays' do not include Fridays. Table calculations do not include bank holidays, school holidays or any other "non neutral" days. The percentage changes are designed to reflect change on a "typical" day.</a:t>
            </a:r>
            <a:endParaRPr lang="en-GB" b="0">
              <a:cs typeface="Calibri"/>
            </a:endParaRPr>
          </a:p>
          <a:p>
            <a:pPr>
              <a:defRPr/>
            </a:pPr>
            <a:endParaRPr lang="en-GB" b="1">
              <a:cs typeface="Calibri"/>
            </a:endParaRPr>
          </a:p>
          <a:p>
            <a:pPr>
              <a:defRPr/>
            </a:pPr>
            <a:r>
              <a:rPr lang="en-GB" b="1">
                <a:cs typeface="Calibri"/>
              </a:rPr>
              <a:t>Commentary: </a:t>
            </a:r>
            <a:endParaRPr lang="en-GB" b="1">
              <a:ea typeface="Calibri"/>
              <a:cs typeface="Calibri"/>
            </a:endParaRPr>
          </a:p>
          <a:p>
            <a:pPr marL="171450" indent="-171450">
              <a:buFont typeface="Arial" panose="020B0604020202020204" pitchFamily="34" charset="0"/>
              <a:buChar char="•"/>
              <a:defRPr/>
            </a:pPr>
            <a:r>
              <a:rPr lang="en-GB" b="0">
                <a:cs typeface="Calibri"/>
              </a:rPr>
              <a:t>September foot traffic in central Cambridge is 5% below the pre-Covid level of September 2019 but is 8% ahead of what we saw in September 2022 last year. </a:t>
            </a:r>
            <a:endParaRPr lang="en-GB" b="0">
              <a:ea typeface="Calibri"/>
              <a:cs typeface="Calibri"/>
            </a:endParaRPr>
          </a:p>
          <a:p>
            <a:pPr marL="171450" indent="-171450">
              <a:buFont typeface="Arial" panose="020B0604020202020204" pitchFamily="34" charset="0"/>
              <a:buChar char="•"/>
              <a:defRPr/>
            </a:pPr>
            <a:r>
              <a:rPr lang="en-GB">
                <a:cs typeface="Calibri"/>
              </a:rPr>
              <a:t>Weekday (Mon-Thu) footfall is 6% below pre-Covid levels, and weekend footfall is 4% below pre-Covid levels. Weekday (Mon-Thu) foot traffic is 2% above September 2022, with weekends showing a decline of 1% in comparison to last year.</a:t>
            </a:r>
            <a:endParaRPr lang="en-GB" b="0">
              <a:ea typeface="Calibri"/>
              <a:cs typeface="Calibri"/>
            </a:endParaRPr>
          </a:p>
          <a:p>
            <a:pPr marL="171450" indent="-171450">
              <a:buFont typeface="Arial" panose="020B0604020202020204" pitchFamily="34" charset="0"/>
              <a:buChar char="•"/>
              <a:defRPr/>
            </a:pPr>
            <a:r>
              <a:rPr lang="en-GB" b="0">
                <a:cs typeface="Calibri"/>
              </a:rPr>
              <a:t>Overall,</a:t>
            </a:r>
            <a:r>
              <a:rPr lang="en-GB">
                <a:cs typeface="Calibri"/>
              </a:rPr>
              <a:t> September 2023</a:t>
            </a:r>
            <a:r>
              <a:rPr lang="en-GB" b="0">
                <a:cs typeface="Calibri"/>
              </a:rPr>
              <a:t> was </a:t>
            </a:r>
            <a:r>
              <a:rPr lang="en-GB">
                <a:cs typeface="Calibri"/>
              </a:rPr>
              <a:t>13% </a:t>
            </a:r>
            <a:r>
              <a:rPr lang="en-GB" b="0">
                <a:cs typeface="Calibri"/>
              </a:rPr>
              <a:t>ahead of </a:t>
            </a:r>
            <a:r>
              <a:rPr lang="en-GB">
                <a:cs typeface="Calibri"/>
              </a:rPr>
              <a:t>September 2021</a:t>
            </a:r>
            <a:r>
              <a:rPr lang="en-GB" b="0">
                <a:cs typeface="Calibri"/>
              </a:rPr>
              <a:t> (Mid-Covid</a:t>
            </a:r>
            <a:r>
              <a:rPr lang="en-GB">
                <a:cs typeface="Calibri"/>
              </a:rPr>
              <a:t>). </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2418486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p>
          <a:p>
            <a:pPr>
              <a:defRPr/>
            </a:pPr>
            <a:r>
              <a:rPr lang="en-GB" b="1"/>
              <a:t>Technical note: </a:t>
            </a:r>
            <a:r>
              <a:rPr lang="en-GB"/>
              <a:t>Data from the following locations: Bridge Street, Fitzroy Street at Waitrose, Market Hill, Regent Street, Rose Crescent, Sidney Street. Excludes data for King’s Parade and One Station Square. Table calculations do not include bank holidays, school holidays or any other "non neutral" days. The percentage changes are designed to reflect change on a "typical" day.</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Saturday through to Thursday show weak or no recovery against pre-Covid (September 2019) levels, whilst Friday footfall has seen an increase of 6%.</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287941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4</a:t>
            </a:fld>
            <a:endParaRPr lang="en-GB"/>
          </a:p>
        </p:txBody>
      </p:sp>
    </p:spTree>
    <p:extLst>
      <p:ext uri="{BB962C8B-B14F-4D97-AF65-F5344CB8AC3E}">
        <p14:creationId xmlns:p14="http://schemas.microsoft.com/office/powerpoint/2010/main" val="4040085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754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a:defRPr/>
            </a:pPr>
            <a:endParaRPr lang="en-GB" b="1">
              <a:cs typeface="Calibri"/>
            </a:endParaRPr>
          </a:p>
          <a:p>
            <a:pPr>
              <a:defRPr/>
            </a:pPr>
            <a:r>
              <a:rPr lang="en-GB" b="1">
                <a:cs typeface="Calibri"/>
              </a:rPr>
              <a:t>Technical notes</a:t>
            </a:r>
            <a:r>
              <a:rPr lang="en-GB" b="0">
                <a:cs typeface="Calibri"/>
              </a:rPr>
              <a:t>: Table calculations do not include bank holidays, school holidays, or any other "non neutral" days. The percentage changes are designed to reflect change on a "typical" day.</a:t>
            </a:r>
            <a:r>
              <a:rPr lang="en-GB">
                <a:cs typeface="Calibri"/>
              </a:rPr>
              <a:t> As outlined at the start of this slide pack, 'weekdays' do not include Fridays.</a:t>
            </a:r>
            <a:endParaRPr lang="en-GB" b="0">
              <a:cs typeface="Calibri"/>
            </a:endParaRPr>
          </a:p>
          <a:p>
            <a:pPr>
              <a:defRPr/>
            </a:pPr>
            <a:endParaRPr lang="en-GB" b="1">
              <a:cs typeface="Calibri"/>
            </a:endParaRPr>
          </a:p>
          <a:p>
            <a:pPr>
              <a:defRPr/>
            </a:pPr>
            <a:r>
              <a:rPr lang="en-GB" b="1">
                <a:cs typeface="Calibri"/>
              </a:rPr>
              <a:t>Commentary: </a:t>
            </a:r>
          </a:p>
          <a:p>
            <a:pPr marL="171450" indent="-171450">
              <a:buFont typeface="Arial,Sans-Serif"/>
              <a:buChar char="•"/>
              <a:defRPr/>
            </a:pPr>
            <a:r>
              <a:rPr lang="en-GB"/>
              <a:t>Multi-storey car park usage in central Cambridge is 16% below the pre-Covid level of September 2019. </a:t>
            </a:r>
          </a:p>
          <a:p>
            <a:pPr marL="171450" indent="-171450">
              <a:buFont typeface="Arial,Sans-Serif"/>
              <a:buChar char="•"/>
              <a:defRPr/>
            </a:pPr>
            <a:r>
              <a:rPr lang="en-GB"/>
              <a:t>September 2023 multi-storey car park usage presents as 6% below mid-Covid (September 2021) levels, with the same percentage change seen for weekend and weekday usage in comparison to September 2021.</a:t>
            </a:r>
          </a:p>
          <a:p>
            <a:pPr marL="171450" indent="-171450">
              <a:buFont typeface="Arial,Sans-Serif"/>
              <a:buChar char="•"/>
              <a:defRPr/>
            </a:pPr>
            <a:r>
              <a:rPr lang="en-GB"/>
              <a:t>The figures for September 2023 are 3% ahead of last year (September 2022). Friday usage volumes are likely having a profound impact on the overall statistic, as both the Weekdays (Mon-Thu) and Weekends (Sat-Sun) figures are both below this time last year.</a:t>
            </a:r>
          </a:p>
          <a:p>
            <a:pPr marL="171450" indent="-171450">
              <a:buFont typeface="Arial,Sans-Serif"/>
              <a:buChar char="•"/>
              <a:defRPr/>
            </a:pPr>
            <a:r>
              <a:rPr lang="en-GB"/>
              <a:t>Additionally, an increased charge for car parks was introduced in February 2023 and may be having an impact on usage.</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2269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p>
          <a:p>
            <a:pPr>
              <a:defRPr/>
            </a:pPr>
            <a:endParaRPr lang="en-GB" b="1"/>
          </a:p>
          <a:p>
            <a:pPr>
              <a:defRPr/>
            </a:pPr>
            <a:r>
              <a:rPr lang="en-GB" b="1"/>
              <a:t>Commentary:</a:t>
            </a:r>
          </a:p>
          <a:p>
            <a:pPr marL="171450" indent="-171450">
              <a:buFont typeface="Arial"/>
              <a:buChar char="•"/>
              <a:defRPr/>
            </a:pPr>
            <a:r>
              <a:rPr lang="en-GB">
                <a:cs typeface="Calibri"/>
              </a:rPr>
              <a:t>The proportionate split in length of stay in Cambridge's multi-storey car parks is relatively consistent across the four months shown within the chart. </a:t>
            </a:r>
          </a:p>
          <a:p>
            <a:pPr marL="171450" indent="-171450">
              <a:buFont typeface="Arial"/>
              <a:buChar char="•"/>
              <a:defRPr/>
            </a:pPr>
            <a:r>
              <a:rPr lang="en-GB">
                <a:cs typeface="Calibri"/>
              </a:rPr>
              <a:t>The chart indicates that September 2023 has seen an increase in car park usage in comparison to 2022 – albeit that overall volumes are still below that which was seen in 2021 and 2019. </a:t>
            </a:r>
          </a:p>
          <a:p>
            <a:pPr marL="171450" indent="-171450">
              <a:buFont typeface="Arial"/>
              <a:buChar char="•"/>
              <a:defRPr/>
            </a:pPr>
            <a:r>
              <a:rPr lang="en-GB">
                <a:cs typeface="Calibri"/>
              </a:rPr>
              <a:t>Caveats with this chart are that Park Street Car park closed in January 2022, and a new car park charge was introduced in February 2023.</a:t>
            </a:r>
          </a:p>
          <a:p>
            <a:pPr marL="171450" indent="-171450">
              <a:buFont typeface="Arial"/>
              <a:buChar cha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573429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endParaRPr lang="en-GB" b="1">
              <a:cs typeface="Calibri"/>
            </a:endParaRPr>
          </a:p>
          <a:p>
            <a:pPr>
              <a:defRPr/>
            </a:pPr>
            <a:endParaRPr lang="en-GB" b="1"/>
          </a:p>
          <a:p>
            <a:pPr>
              <a:defRPr/>
            </a:pPr>
            <a:r>
              <a:rPr lang="en-GB" b="1"/>
              <a:t>Commentary:</a:t>
            </a:r>
            <a:endParaRPr lang="en-US"/>
          </a:p>
          <a:p>
            <a:pPr marL="185420" indent="-185420">
              <a:buFont typeface="Arial,Sans-Serif"/>
              <a:buChar char="•"/>
              <a:defRPr/>
            </a:pPr>
            <a:r>
              <a:rPr lang="en-GB"/>
              <a:t>87% of September 2023 visits to Grafton West lasted less than three hours – making it the most likely facility to be used for short stays.</a:t>
            </a:r>
            <a:endParaRPr lang="en-GB">
              <a:cs typeface="Calibri"/>
            </a:endParaRPr>
          </a:p>
          <a:p>
            <a:pPr marL="185420" indent="-185420">
              <a:buFont typeface="Arial,Sans-Serif"/>
              <a:buChar char="•"/>
              <a:defRPr/>
            </a:pPr>
            <a:r>
              <a:rPr lang="en-GB"/>
              <a:t>Queen Anne's Terrace is the facility with the highest proportion of long stays, with 40% of September 2023 visits lasting more than three hours. </a:t>
            </a:r>
            <a:endParaRPr lang="en-US"/>
          </a:p>
          <a:p>
            <a:pPr marL="185420" indent="-185420">
              <a:buFont typeface="Arial,Sans-Serif"/>
              <a:buChar char="•"/>
              <a:defRPr/>
            </a:pPr>
            <a:r>
              <a:rPr lang="en-GB"/>
              <a:t>Grand Arcade is comfortably the most popular multi storey car park facility in Cambridge – with more than 68,000 patrons in September (neutral days only).</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4019031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2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sz="1200" b="0">
                <a:solidFill>
                  <a:srgbClr val="000000"/>
                </a:solidFill>
                <a:latin typeface="Calibri"/>
                <a:cs typeface="Calibri"/>
              </a:rPr>
              <a:t>Rail statistics, ORR. Table 1415a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000000"/>
                </a:solidFill>
                <a:effectLst/>
                <a:latin typeface="Calibri"/>
                <a:cs typeface="Calibri"/>
              </a:rPr>
              <a:t>Technical note: </a:t>
            </a:r>
            <a:r>
              <a:rPr lang="en-GB" sz="1200" b="0" i="0">
                <a:solidFill>
                  <a:srgbClr val="000000"/>
                </a:solidFill>
                <a:effectLst/>
                <a:latin typeface="Calibri"/>
                <a:cs typeface="Calibri"/>
              </a:rPr>
              <a:t> Rail Passenger annual data runs April – March and is released in April each year. As such, </a:t>
            </a:r>
            <a:r>
              <a:rPr lang="en-GB" sz="1200">
                <a:solidFill>
                  <a:schemeClr val="bg2">
                    <a:lumMod val="50000"/>
                  </a:schemeClr>
                </a:solidFill>
                <a:cs typeface="Calibri"/>
              </a:rPr>
              <a:t>2018/19 is used as the pre-COVID baseline as 2019/20 entries and exit data is affected in March 2020 by the first COVID-19 lockdown.</a:t>
            </a:r>
            <a:endParaRPr lang="en-GB" b="0" i="0">
              <a:solidFill>
                <a:srgbClr val="444444"/>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Rail usage overall is down on pre-Covid baselines. Stations in Huntingdonshire have seen the largest decrease in passenger entries and exits, being 48% below 2018/19 figures. Cambridge is also significantly lower than 2018/19 figures (-42%).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46</a:t>
            </a:fld>
            <a:endParaRPr lang="en-GB">
              <a:solidFill>
                <a:prstClr val="black"/>
              </a:solidFill>
              <a:latin typeface="Calibri" panose="020F0502020204030204"/>
            </a:endParaRPr>
          </a:p>
        </p:txBody>
      </p:sp>
    </p:spTree>
    <p:extLst>
      <p:ext uri="{BB962C8B-B14F-4D97-AF65-F5344CB8AC3E}">
        <p14:creationId xmlns:p14="http://schemas.microsoft.com/office/powerpoint/2010/main" val="2715579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a:t>Table calculations do not include bank holidays, school holidays, or any other "non neutral" days. </a:t>
            </a:r>
            <a:r>
              <a:rPr lang="en-GB">
                <a:cs typeface="Calibri"/>
              </a:rPr>
              <a:t>The</a:t>
            </a:r>
            <a:r>
              <a:rPr lang="en-GB" b="0">
                <a:cs typeface="Calibri"/>
              </a:rPr>
              <a:t> One Station Square sensor was fitted in December 2019 so pre-COVID data is not available for all months. For September comparisons, we use February 2020 as that is technically the ‘closest’ month to June out of all available pre-Covid months, but we acknowledge the comparison is not ideal. Data may be impacted by strike action.</a:t>
            </a:r>
            <a:r>
              <a:rPr lang="en-GB"/>
              <a:t> As outlined at the start of this slide pack, 'weekdays' do not include Fridays. </a:t>
            </a:r>
            <a:endParaRPr lang="en-GB" b="1">
              <a:cs typeface="Calibri"/>
            </a:endParaRPr>
          </a:p>
          <a:p>
            <a:pPr>
              <a:defRPr/>
            </a:pPr>
            <a:endParaRPr lang="en-GB" b="1">
              <a:cs typeface="Calibri"/>
            </a:endParaRPr>
          </a:p>
          <a:p>
            <a:pPr>
              <a:defRPr/>
            </a:pPr>
            <a:r>
              <a:rPr lang="en-GB" b="1">
                <a:cs typeface="Calibri"/>
              </a:rPr>
              <a:t>Commentary:</a:t>
            </a:r>
          </a:p>
          <a:p>
            <a:pPr marL="171450" indent="-171450">
              <a:buFont typeface="Arial"/>
              <a:buChar char="•"/>
              <a:defRPr/>
            </a:pPr>
            <a:r>
              <a:rPr lang="en-GB">
                <a:cs typeface="Calibri"/>
              </a:rPr>
              <a:t>Footfall at One Station Square during September 2023 was 34% down on pre-Covid (February 2020) levels.</a:t>
            </a:r>
          </a:p>
          <a:p>
            <a:pPr marL="171450" indent="-171450">
              <a:buFont typeface="Arial"/>
              <a:buChar char="•"/>
              <a:defRPr/>
            </a:pPr>
            <a:r>
              <a:rPr lang="en-GB">
                <a:cs typeface="Calibri"/>
              </a:rPr>
              <a:t>Compared to September 2022, footfall levels have decreased by 9% overall – with weekends 25% lower than this time last year. Weekdays, meanwhile, are 4% down in comparison to September 2022. This is in contrast to central Cambridge footfall levels which have seen a slight increase compared to this point last year.</a:t>
            </a:r>
          </a:p>
          <a:p>
            <a:pPr marL="171450" indent="-171450">
              <a:buFont typeface="Arial"/>
              <a:buChar char="•"/>
              <a:defRPr/>
            </a:pPr>
            <a:r>
              <a:rPr lang="en-GB">
                <a:cs typeface="Calibri"/>
              </a:rPr>
              <a:t>The much more severe weekend drop-off in comparison to September 2021 and September 2022 is likely attributable to the disruption in rail services at weekends (16th / 17th / 23rd / 24th September) caused by improvement works to Cambridge Station. </a:t>
            </a:r>
          </a:p>
          <a:p>
            <a:pPr marL="171450" indent="-171450">
              <a:buFont typeface="Arial"/>
              <a:buChar char="•"/>
              <a:defRPr/>
            </a:pPr>
            <a:r>
              <a:rPr lang="en-GB">
                <a:cs typeface="Calibri"/>
              </a:rPr>
              <a:t>Overall September 2023 footfall levels at One Station Square are 6% below mid-Covid (September 2021). </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383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Due to the commercial sensitivity of this data, bus passenger volumes are not marked on the y-axis of this graph.</a:t>
            </a:r>
            <a:endParaRPr lang="en-GB" b="0">
              <a:cs typeface="Calibri"/>
            </a:endParaRPr>
          </a:p>
          <a:p>
            <a:pPr>
              <a:defRPr/>
            </a:pPr>
            <a:endParaRPr lang="en-GB" b="1">
              <a:cs typeface="Calibri"/>
            </a:endParaRPr>
          </a:p>
          <a:p>
            <a:pPr>
              <a:defRPr/>
            </a:pPr>
            <a:r>
              <a:rPr lang="en-GB" b="1">
                <a:cs typeface="Calibri"/>
              </a:rPr>
              <a:t>Commentary: </a:t>
            </a:r>
            <a:r>
              <a:rPr lang="en-GB">
                <a:cs typeface="Calibri"/>
              </a:rPr>
              <a:t>Bus passenger numbers have continued to rise through 2023 but are still not back to pre-COVID volumes. In January 2023, the government announced a £2 cap on single tickets (</a:t>
            </a:r>
            <a:r>
              <a:rPr lang="en-GB">
                <a:hlinkClick r:id="rId3"/>
              </a:rPr>
              <a:t>£2 bus fare cap - GOV.UK (www.gov.uk)</a:t>
            </a:r>
            <a:r>
              <a:rPr lang="en-GB"/>
              <a:t>).</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2215311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Due to the commercial sensitivity of this data, bus passenger volumes are not marked on the y-axis of this graph.</a:t>
            </a:r>
            <a:endParaRPr lang="en-GB" b="1">
              <a:cs typeface="Calibri"/>
            </a:endParaRPr>
          </a:p>
          <a:p>
            <a:pPr>
              <a:defRPr/>
            </a:pPr>
            <a:endParaRPr lang="en-GB" b="1">
              <a:cs typeface="Calibri"/>
            </a:endParaRPr>
          </a:p>
          <a:p>
            <a:pPr>
              <a:defRPr/>
            </a:pPr>
            <a:r>
              <a:rPr lang="en-GB" b="1">
                <a:cs typeface="Calibri"/>
              </a:rPr>
              <a:t>Commentary:</a:t>
            </a:r>
            <a:r>
              <a:rPr lang="en-GB">
                <a:cs typeface="Calibri"/>
              </a:rPr>
              <a:t> P&amp;R passengers generally sees a sharp increase during the school holidays. In January 2023, the government announced a £2 cap on single tickets (</a:t>
            </a:r>
            <a:r>
              <a:rPr lang="en-GB">
                <a:hlinkClick r:id="rId3"/>
              </a:rPr>
              <a:t>£2 bus fare cap - GOV.UK (www.gov.uk)</a:t>
            </a:r>
            <a:r>
              <a:rPr lang="en-GB"/>
              <a:t>).</a:t>
            </a:r>
            <a:endParaRPr lang="en-GB">
              <a:cs typeface="Calibri"/>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592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58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3297074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22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Voi monthly updates and Voi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1315215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5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Please note there may be slight differences between the data on Air Quality in England and data in this pack as air quality data undergoes a ratification process.</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771781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Analysis based on 5 sensors: Gonville Pl, Montague Rd, Newmarket Rd, Regent St and Parker St. Data for Gonville Place is included in the averages for all values before it was removed in April 2022. </a:t>
            </a:r>
            <a:r>
              <a:rPr lang="en-GB" b="0">
                <a:cs typeface="Calibri"/>
              </a:rPr>
              <a:t>Please note there may be slight differences between the data on Air Quality in England and data in this pack as air quality data undergoes a ratification process. </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1685830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a:t>
            </a:r>
            <a:r>
              <a:rPr lang="en-GB" b="0">
                <a:cs typeface="Calibri"/>
              </a:rPr>
              <a:t> The Gonville Place sensor was removed in April 2022 so there is no data for this site from May 2022 onwards. Please note there may be slight differences between the data on Air Quality in England and data in this pack as air quality data undergoes a ratification process.</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857443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6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00291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ea typeface="Calibri"/>
                <a:cs typeface="Calibri"/>
              </a:rPr>
              <a:t>Source: </a:t>
            </a:r>
            <a:r>
              <a:rPr lang="en-GB">
                <a:ea typeface="Calibri"/>
                <a:cs typeface="Calibri"/>
              </a:rPr>
              <a:t>Various, listed in the Data Source column</a:t>
            </a:r>
          </a:p>
          <a:p>
            <a:pPr>
              <a:defRPr/>
            </a:pPr>
            <a:endParaRPr lang="en-GB" b="1"/>
          </a:p>
          <a:p>
            <a:pPr>
              <a:defRPr/>
            </a:pPr>
            <a:r>
              <a:rPr lang="en-GB" b="1"/>
              <a:t>Technical Notes:</a:t>
            </a:r>
            <a:r>
              <a:rPr lang="en-US" b="1">
                <a:cs typeface="Calibri"/>
              </a:rPr>
              <a:t> </a:t>
            </a:r>
            <a:r>
              <a:rPr lang="en-GB">
                <a:ea typeface="Calibri"/>
                <a:cs typeface="Calibri"/>
              </a:rPr>
              <a:t>Our methodology for analysing the data continues to be refined to react to differing levels of data quality and data gaps. </a:t>
            </a:r>
            <a:r>
              <a:rPr lang="en-GB">
                <a:solidFill>
                  <a:srgbClr val="FF0000"/>
                </a:solidFill>
                <a:ea typeface="Calibri"/>
                <a:cs typeface="Calibri"/>
              </a:rPr>
              <a:t>Therefore, you may observe small adjustments to the stats in the latest slide pack compared to previously published versions.</a:t>
            </a:r>
          </a:p>
          <a:p>
            <a:pPr>
              <a:defRPr/>
            </a:pPr>
            <a:endParaRPr lang="en-GB" b="1">
              <a:solidFill>
                <a:srgbClr val="FF0000"/>
              </a:solidFill>
              <a:ea typeface="Calibri"/>
              <a:cs typeface="Calibri"/>
            </a:endParaRPr>
          </a:p>
          <a:p>
            <a:pPr>
              <a:defRPr/>
            </a:pPr>
            <a:r>
              <a:rPr lang="en-GB">
                <a:ea typeface="Calibri"/>
                <a:cs typeface="Calibri"/>
              </a:rPr>
              <a:t>For example:</a:t>
            </a:r>
            <a:endParaRPr lang="en-GB" b="1">
              <a:ea typeface="Calibri"/>
              <a:cs typeface="Calibri"/>
            </a:endParaRPr>
          </a:p>
          <a:p>
            <a:pPr marL="171450" indent="-171450">
              <a:buFont typeface="Arial,Sans-Serif"/>
              <a:buChar char="•"/>
              <a:defRPr/>
            </a:pPr>
            <a:r>
              <a:rPr lang="en-GB"/>
              <a:t>The method of calculating the strategic road network (SRN) recovery percentages changed in Dec </a:t>
            </a:r>
            <a:r>
              <a:rPr lang="en-GB" b="0"/>
              <a:t>2022 to include data from a larger number of sites (originally 6 sites, now 24 sites). The SRN percentages have therefore been updated and may not reflect the values presented in previous slide packs for this reason.</a:t>
            </a:r>
            <a:endParaRPr lang="en-US" b="0">
              <a:ea typeface="Calibri"/>
              <a:cs typeface="Calibri"/>
            </a:endParaRPr>
          </a:p>
          <a:p>
            <a:pPr marL="171450" indent="-171450">
              <a:buFont typeface="Arial,Sans-Serif"/>
              <a:buChar char="•"/>
              <a:defRPr/>
            </a:pPr>
            <a:r>
              <a:rPr lang="en-GB" b="0"/>
              <a:t>The air pollution percentages historically used data from 5 sensors but one of these sensors was removed in April 2022 so the methodology for calculating the air pollution percentages has been adjusted. The air pollution percentages presented here may differ slightly from those in previous slide packs for this </a:t>
            </a:r>
            <a:r>
              <a:rPr lang="en-GB"/>
              <a:t>reason.</a:t>
            </a:r>
            <a:endParaRPr lang="en-US">
              <a:ea typeface="Calibri"/>
              <a:cs typeface="Calibri"/>
            </a:endParaRPr>
          </a:p>
          <a:p>
            <a:pPr>
              <a:defRPr/>
            </a:pPr>
            <a:endParaRPr lang="en-GB" b="1">
              <a:ea typeface="Calibri"/>
              <a:cs typeface="Calibri"/>
            </a:endParaRPr>
          </a:p>
          <a:p>
            <a:pPr>
              <a:defRPr/>
            </a:pPr>
            <a:r>
              <a:rPr lang="en-GB" b="1">
                <a:ea typeface="Calibri"/>
                <a:cs typeface="Calibri"/>
              </a:rPr>
              <a:t>Commentary:</a:t>
            </a:r>
          </a:p>
          <a:p>
            <a:pPr marL="171450" indent="-171450">
              <a:buFont typeface="Arial" panose="020B0604020202020204" pitchFamily="34" charset="0"/>
              <a:buChar char="•"/>
              <a:defRPr/>
            </a:pPr>
            <a:r>
              <a:rPr lang="en-GB" b="0">
                <a:ea typeface="Calibri"/>
                <a:cs typeface="Calibri"/>
              </a:rPr>
              <a:t>This slide indicates the extent to which each of the transport metrics has recovered over time in comparison to pre-Covid (2019 or early 2020) levels. </a:t>
            </a:r>
          </a:p>
          <a:p>
            <a:pPr marL="171450" indent="-171450">
              <a:buFont typeface="Arial" panose="020B0604020202020204" pitchFamily="34" charset="0"/>
              <a:buChar char="•"/>
              <a:defRPr/>
            </a:pPr>
            <a:r>
              <a:rPr lang="en-GB" b="0">
                <a:ea typeface="Calibri"/>
                <a:cs typeface="Calibri"/>
              </a:rPr>
              <a:t>Google mobility workplace, Cambridge: Plateaued recovery 31% below pre-Covid in Sept 2022. Data source discontinued in October 2022.</a:t>
            </a:r>
          </a:p>
          <a:p>
            <a:pPr marL="171450" indent="-171450">
              <a:buFont typeface="Arial" panose="020B0604020202020204" pitchFamily="34" charset="0"/>
              <a:buChar char="•"/>
              <a:defRPr/>
            </a:pPr>
            <a:r>
              <a:rPr lang="en-GB" b="0">
                <a:ea typeface="Calibri"/>
                <a:cs typeface="Calibri"/>
              </a:rPr>
              <a:t>Google mobility workplace, South Cambridgeshire: fluctuating recovery, 11% below pre-Covid in Sept 2022. Data source discontinued in October 2022.</a:t>
            </a:r>
          </a:p>
          <a:p>
            <a:pPr marL="171450" indent="-171450">
              <a:buFont typeface="Arial" panose="020B0604020202020204" pitchFamily="34" charset="0"/>
              <a:buChar char="•"/>
              <a:defRPr/>
            </a:pPr>
            <a:r>
              <a:rPr lang="en-GB" b="0">
                <a:ea typeface="Calibri"/>
                <a:cs typeface="Calibri"/>
              </a:rPr>
              <a:t>Retail footfall, central Cambridge: fluctuating recovery levels likely linked to seasonal variations. Currently just below pre-Covid.</a:t>
            </a:r>
          </a:p>
          <a:p>
            <a:pPr marL="171450" indent="-171450">
              <a:buFont typeface="Arial" panose="020B0604020202020204" pitchFamily="34" charset="0"/>
              <a:buChar char="•"/>
              <a:defRPr/>
            </a:pPr>
            <a:r>
              <a:rPr lang="en-GB" b="0">
                <a:ea typeface="Calibri"/>
                <a:cs typeface="Calibri"/>
              </a:rPr>
              <a:t>One Station Square footfall: Erratic pattern of recovery over time. Currently some way below pre-Covid levels.</a:t>
            </a:r>
          </a:p>
          <a:p>
            <a:pPr marL="171450" indent="-171450">
              <a:buFont typeface="Arial" panose="020B0604020202020204" pitchFamily="34" charset="0"/>
              <a:buChar char="•"/>
              <a:defRPr/>
            </a:pPr>
            <a:r>
              <a:rPr lang="en-GB" b="0">
                <a:ea typeface="Calibri"/>
                <a:cs typeface="Calibri"/>
              </a:rPr>
              <a:t>Walking, central Cambridge: Improving recovery trend. Currently above pre-Covid levels, albeit with variation by monitoring site.</a:t>
            </a:r>
          </a:p>
          <a:p>
            <a:pPr marL="171450" indent="-171450">
              <a:buFont typeface="Arial" panose="020B0604020202020204" pitchFamily="34" charset="0"/>
              <a:buChar char="•"/>
              <a:defRPr/>
            </a:pPr>
            <a:r>
              <a:rPr lang="en-GB" b="0">
                <a:ea typeface="Calibri"/>
                <a:cs typeface="Calibri"/>
              </a:rPr>
              <a:t>Cycling, central Cambridge: Gradually improving recovery trend - currently some way below pre-Covid, albeit with variation by monitoring site.</a:t>
            </a:r>
          </a:p>
          <a:p>
            <a:pPr marL="171450" indent="-171450">
              <a:buFont typeface="Arial" panose="020B0604020202020204" pitchFamily="34" charset="0"/>
              <a:buChar char="•"/>
              <a:defRPr/>
            </a:pPr>
            <a:r>
              <a:rPr lang="en-GB" b="0">
                <a:ea typeface="Calibri"/>
                <a:cs typeface="Calibri"/>
              </a:rPr>
              <a:t>Multi Storey Car Parking, central Cambridge: gradually improving recovery trend - currently just below pre-Covid.</a:t>
            </a:r>
          </a:p>
          <a:p>
            <a:pPr marL="171450" indent="-171450">
              <a:buFont typeface="Arial" panose="020B0604020202020204" pitchFamily="34" charset="0"/>
              <a:buChar char="•"/>
              <a:defRPr/>
            </a:pPr>
            <a:r>
              <a:rPr lang="en-GB" b="0">
                <a:ea typeface="Calibri"/>
                <a:cs typeface="Calibri"/>
              </a:rPr>
              <a:t>Vehicle flows on local roads, central Cambridge: gradually improving recovery trend - currently just below pre-Covid.</a:t>
            </a:r>
          </a:p>
          <a:p>
            <a:pPr marL="171450" indent="-171450">
              <a:buFont typeface="Arial" panose="020B0604020202020204" pitchFamily="34" charset="0"/>
              <a:buChar char="•"/>
              <a:defRPr/>
            </a:pPr>
            <a:r>
              <a:rPr lang="en-GB" b="0">
                <a:ea typeface="Calibri"/>
                <a:cs typeface="Calibri"/>
              </a:rPr>
              <a:t>Vehicle flow on strategic roads, county-wide: gradually improving recovery trend, currently just above pre-Covid levels, but with variation by district.</a:t>
            </a:r>
          </a:p>
          <a:p>
            <a:pPr marL="171450" indent="-171450">
              <a:buFont typeface="Arial" panose="020B0604020202020204" pitchFamily="34" charset="0"/>
              <a:buChar char="•"/>
              <a:defRPr/>
            </a:pPr>
            <a:r>
              <a:rPr lang="en-GB" b="0">
                <a:ea typeface="Calibri"/>
                <a:cs typeface="Calibri"/>
              </a:rPr>
              <a:t>Bus passengers, Cambridge: improving recovery trend since March 2022. Currently just below pre-Covid.</a:t>
            </a:r>
          </a:p>
          <a:p>
            <a:pPr marL="171450" indent="-171450">
              <a:buFont typeface="Arial" panose="020B0604020202020204" pitchFamily="34" charset="0"/>
              <a:buChar char="•"/>
              <a:defRPr/>
            </a:pPr>
            <a:r>
              <a:rPr lang="en-GB" b="0">
                <a:ea typeface="Calibri"/>
                <a:cs typeface="Calibri"/>
              </a:rPr>
              <a:t>Park and Ride passengers: stable recovery trend, now above pre-Covid levels in terms of overall passenger numbers, albeit with variation by P&amp;R site..</a:t>
            </a:r>
          </a:p>
          <a:p>
            <a:pPr marL="171450" indent="-171450">
              <a:buFont typeface="Arial" panose="020B0604020202020204" pitchFamily="34" charset="0"/>
              <a:buChar char="•"/>
              <a:defRPr/>
            </a:pPr>
            <a:r>
              <a:rPr lang="en-GB" b="0">
                <a:ea typeface="Calibri"/>
                <a:cs typeface="Calibri"/>
              </a:rPr>
              <a:t>Air pollution: Fluctuating trend in part linked to expected seasonal variations. Currently some way below pre-Covid levels.</a:t>
            </a:r>
          </a:p>
          <a:p>
            <a:pPr>
              <a:defRPr/>
            </a:pPr>
            <a:endParaRPr lang="en-GB" b="1">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68068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22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300" b="1">
                <a:solidFill>
                  <a:prstClr val="black"/>
                </a:solidFill>
                <a:latin typeface="Calibri" panose="020F0502020204030204"/>
              </a:rPr>
              <a:t>Source: </a:t>
            </a:r>
            <a:r>
              <a:rPr lang="en-GB" sz="1300">
                <a:solidFill>
                  <a:prstClr val="black"/>
                </a:solidFill>
                <a:latin typeface="Calibri" panose="020F0502020204030204"/>
              </a:rPr>
              <a:t>Google LLC "Google COVID-19 Community Mobility Reports". https://www.google.com/covid19/mobility/ </a:t>
            </a: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Technical notes: </a:t>
            </a:r>
            <a:r>
              <a:rPr lang="en-GB" sz="1300"/>
              <a:t>Data is gathered from Google account holders location history. This helps to demonstrate where people are spending their time.</a:t>
            </a:r>
            <a:r>
              <a:rPr lang="en-GB" sz="1400"/>
              <a:t> </a:t>
            </a:r>
            <a:r>
              <a:rPr lang="en-GB" sz="1300"/>
              <a:t>The data is based on the most recent month (</a:t>
            </a:r>
            <a:r>
              <a:rPr lang="en-GB" sz="1400"/>
              <a:t>October </a:t>
            </a:r>
            <a:r>
              <a:rPr lang="en-GB" sz="1300"/>
              <a:t>2022) compared to the median of the corresponding day in the baseline period (3</a:t>
            </a:r>
            <a:r>
              <a:rPr lang="en-GB" sz="1300" baseline="30000"/>
              <a:t>rd</a:t>
            </a:r>
            <a:r>
              <a:rPr lang="en-GB" sz="1300"/>
              <a:t> Jan-6</a:t>
            </a:r>
            <a:r>
              <a:rPr lang="en-GB" sz="1300" baseline="30000"/>
              <a:t>th</a:t>
            </a:r>
            <a:r>
              <a:rPr lang="en-GB" sz="1300"/>
              <a:t> Feb 2020) as calculated by Google. </a:t>
            </a:r>
            <a:r>
              <a:rPr lang="en-GB" sz="1300">
                <a:solidFill>
                  <a:prstClr val="black"/>
                </a:solidFill>
                <a:latin typeface="Calibri" panose="020F0502020204030204"/>
              </a:rPr>
              <a:t>Tabulated percentages represent the change from the baseline (3</a:t>
            </a:r>
            <a:r>
              <a:rPr lang="en-GB" sz="1300" baseline="30000">
                <a:solidFill>
                  <a:prstClr val="black"/>
                </a:solidFill>
                <a:latin typeface="Calibri" panose="020F0502020204030204"/>
              </a:rPr>
              <a:t>rd</a:t>
            </a:r>
            <a:r>
              <a:rPr lang="en-GB" sz="1300">
                <a:solidFill>
                  <a:prstClr val="black"/>
                </a:solidFill>
                <a:latin typeface="Calibri" panose="020F0502020204030204"/>
              </a:rPr>
              <a:t> Jan – 6</a:t>
            </a:r>
            <a:r>
              <a:rPr lang="en-GB" sz="1300" baseline="30000">
                <a:solidFill>
                  <a:prstClr val="black"/>
                </a:solidFill>
                <a:latin typeface="Calibri" panose="020F0502020204030204"/>
              </a:rPr>
              <a:t>th</a:t>
            </a:r>
            <a:r>
              <a:rPr lang="en-GB" sz="1300">
                <a:solidFill>
                  <a:prstClr val="black"/>
                </a:solidFill>
                <a:latin typeface="Calibri" panose="020F0502020204030204"/>
              </a:rPr>
              <a:t> Feb) to the most recent month. </a:t>
            </a:r>
            <a:endParaRPr lang="en-GB" sz="1400">
              <a:solidFill>
                <a:srgbClr val="202124"/>
              </a:solidFill>
              <a:latin typeface="Roboto" panose="02000000000000000000" pitchFamily="2" charset="0"/>
              <a:ea typeface="Roboto" panose="02000000000000000000" pitchFamily="2" charset="0"/>
              <a:cs typeface="Roboto" panose="02000000000000000000" pitchFamily="2" charset="0"/>
            </a:endParaRP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Commentary:  </a:t>
            </a:r>
            <a:r>
              <a:rPr lang="en-GB" sz="1300" b="0">
                <a:solidFill>
                  <a:prstClr val="black"/>
                </a:solidFill>
                <a:latin typeface="Calibri" panose="020F0502020204030204"/>
              </a:rPr>
              <a:t>Cambridge: Cambridge grocery and pharmacy visits finished at 11% above pre-pandemic levels in October 2022. Meanwhile, retail and recreation visits finished 19% below pre-pandemic levels, which suggested that essential shopping recovered to a much stronger extent than leisure shopping. The proportion of people making workplace visits stayed steadfastly below the pre-Covid baseline, ending at -</a:t>
            </a:r>
            <a:r>
              <a:rPr lang="en-GB" sz="1400" b="0">
                <a:solidFill>
                  <a:prstClr val="black"/>
                </a:solidFill>
                <a:latin typeface="Calibri" panose="020F0502020204030204"/>
              </a:rPr>
              <a:t>26</a:t>
            </a:r>
            <a:r>
              <a:rPr lang="en-GB" sz="1300" b="0">
                <a:solidFill>
                  <a:prstClr val="black"/>
                </a:solidFill>
                <a:latin typeface="Calibri" panose="020F0502020204030204"/>
              </a:rPr>
              <a:t>% in October 2022</a:t>
            </a:r>
            <a:r>
              <a:rPr lang="en-GB" sz="1400" b="0">
                <a:solidFill>
                  <a:prstClr val="black"/>
                </a:solidFill>
                <a:latin typeface="Calibri" panose="020F0502020204030204"/>
              </a:rPr>
              <a:t>. Conversely, residential</a:t>
            </a:r>
            <a:r>
              <a:rPr lang="en-GB" sz="1300" b="0">
                <a:solidFill>
                  <a:prstClr val="black"/>
                </a:solidFill>
                <a:latin typeface="Calibri" panose="020F0502020204030204"/>
              </a:rPr>
              <a:t> visits finished 5% higher than the baseline, in part likely due to the </a:t>
            </a:r>
            <a:r>
              <a:rPr lang="en-GB" sz="1400" b="0">
                <a:solidFill>
                  <a:prstClr val="black"/>
                </a:solidFill>
                <a:latin typeface="Calibri" panose="020F0502020204030204"/>
              </a:rPr>
              <a:t>persistence of remote working.</a:t>
            </a:r>
          </a:p>
          <a:p>
            <a:pPr defTabSz="990752">
              <a:defRPr/>
            </a:pPr>
            <a:r>
              <a:rPr lang="en-GB" sz="1300" b="0">
                <a:solidFill>
                  <a:prstClr val="black"/>
                </a:solidFill>
                <a:latin typeface="Calibri" panose="020F0502020204030204"/>
              </a:rPr>
              <a:t>South Cambridgeshire: Data on workplace visits finished at 3% below pre-pandemic baseline levels.</a:t>
            </a:r>
            <a:r>
              <a:rPr lang="en-GB" sz="1300">
                <a:solidFill>
                  <a:prstClr val="black"/>
                </a:solidFill>
              </a:rPr>
              <a:t> </a:t>
            </a:r>
            <a:r>
              <a:rPr lang="en-GB" sz="1300">
                <a:solidFill>
                  <a:prstClr val="black"/>
                </a:solidFill>
                <a:latin typeface="Calibri" panose="020F0502020204030204"/>
              </a:rPr>
              <a:t>Similarly to Cambridge data, residential numbers were continually above the pre-pandemic baseline since the dataset began, finishing at 5% above the baseline in October 2022. Retail and recreation (+16%), and grocery and pharmacy (+9%) visits remain ahead of the</a:t>
            </a:r>
            <a:r>
              <a:rPr lang="en-GB" sz="1400">
                <a:solidFill>
                  <a:prstClr val="black"/>
                </a:solidFill>
                <a:latin typeface="Calibri" panose="020F0502020204030204"/>
              </a:rPr>
              <a:t> </a:t>
            </a:r>
            <a:r>
              <a:rPr lang="en-GB" sz="1300">
                <a:solidFill>
                  <a:prstClr val="black"/>
                </a:solidFill>
                <a:latin typeface="Calibri" panose="020F0502020204030204"/>
              </a:rPr>
              <a:t>pre-pandemic</a:t>
            </a:r>
            <a:r>
              <a:rPr lang="en-GB" sz="1400">
                <a:solidFill>
                  <a:prstClr val="black"/>
                </a:solidFill>
                <a:latin typeface="Calibri" panose="020F0502020204030204"/>
              </a:rPr>
              <a:t> baseline</a:t>
            </a:r>
            <a:r>
              <a:rPr lang="en-GB" sz="1300">
                <a:solidFill>
                  <a:prstClr val="black"/>
                </a:solidFill>
                <a:latin typeface="Calibri" panose="020F0502020204030204"/>
              </a:rPr>
              <a:t> in South Cambridgeshire, suggesting that people’s shopping and leisure habits recovered and then </a:t>
            </a:r>
            <a:r>
              <a:rPr lang="en-GB" sz="1400">
                <a:solidFill>
                  <a:prstClr val="black"/>
                </a:solidFill>
                <a:latin typeface="Calibri" panose="020F0502020204030204"/>
              </a:rPr>
              <a:t>stabilised after the heavy disruption caused by the pandemic and associated lockdowns.</a:t>
            </a:r>
            <a:endParaRPr lang="en-GB" sz="1300" b="1">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66694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B87C-8C79-AAA3-E71D-F038DB6BA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BCEE8F-2DA6-F9F1-49E2-3A2F5CFF1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F468B-5073-8DE4-0423-A862E10FBECC}"/>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5" name="Footer Placeholder 4">
            <a:extLst>
              <a:ext uri="{FF2B5EF4-FFF2-40B4-BE49-F238E27FC236}">
                <a16:creationId xmlns:a16="http://schemas.microsoft.com/office/drawing/2014/main" id="{9F3D6E6B-31C6-D91B-2C22-CB5C8FB02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F0536-B7F1-5452-7C2B-6B8986C614E4}"/>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04310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3AE2-CF36-452A-BB66-977A84A9F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AFABE5-C4C6-4B61-AE28-729BEED5A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141CA-11EA-4A2E-B770-CCA88F0694C5}"/>
              </a:ext>
            </a:extLst>
          </p:cNvPr>
          <p:cNvSpPr>
            <a:spLocks noGrp="1"/>
          </p:cNvSpPr>
          <p:nvPr>
            <p:ph type="dt" sz="half" idx="10"/>
          </p:nvPr>
        </p:nvSpPr>
        <p:spPr/>
        <p:txBody>
          <a:bodyPr/>
          <a:lstStyle/>
          <a:p>
            <a:fld id="{DFA66334-E3F3-4AD4-AC8A-CBB0D5F7E872}" type="datetime1">
              <a:rPr lang="en-GB" smtClean="0"/>
              <a:t>10/11/2023</a:t>
            </a:fld>
            <a:endParaRPr lang="en-GB"/>
          </a:p>
        </p:txBody>
      </p:sp>
      <p:sp>
        <p:nvSpPr>
          <p:cNvPr id="5" name="Footer Placeholder 4">
            <a:extLst>
              <a:ext uri="{FF2B5EF4-FFF2-40B4-BE49-F238E27FC236}">
                <a16:creationId xmlns:a16="http://schemas.microsoft.com/office/drawing/2014/main" id="{1CCEA804-9621-4BA7-B621-08E92BA6E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A7ED5-6ECE-47F3-B134-D56AAB2B08A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28940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10/11/2023</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3754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05C3-491A-4541-8EA5-479947DA5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ED765-093E-4E44-BA5A-BF1156668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68BAD-6C61-4AF5-BA36-34691CCCBA40}"/>
              </a:ext>
            </a:extLst>
          </p:cNvPr>
          <p:cNvSpPr>
            <a:spLocks noGrp="1"/>
          </p:cNvSpPr>
          <p:nvPr>
            <p:ph type="dt" sz="half" idx="10"/>
          </p:nvPr>
        </p:nvSpPr>
        <p:spPr/>
        <p:txBody>
          <a:bodyPr/>
          <a:lstStyle/>
          <a:p>
            <a:fld id="{7BB0EC57-4F45-41CE-AC57-5732AFD6D542}" type="datetime1">
              <a:rPr lang="en-GB" smtClean="0"/>
              <a:t>10/11/2023</a:t>
            </a:fld>
            <a:endParaRPr lang="en-GB"/>
          </a:p>
        </p:txBody>
      </p:sp>
      <p:sp>
        <p:nvSpPr>
          <p:cNvPr id="5" name="Footer Placeholder 4">
            <a:extLst>
              <a:ext uri="{FF2B5EF4-FFF2-40B4-BE49-F238E27FC236}">
                <a16:creationId xmlns:a16="http://schemas.microsoft.com/office/drawing/2014/main" id="{F1F5C16B-D1B5-420C-AABD-72B4A2A3B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8249F-BD38-4A89-A8BD-600399D08B4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225493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B555-FED5-497B-A171-8E2DB5D65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6E0B36-F7EE-47D9-AC25-3A1C78F1D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06312A-2AEB-4960-8BA1-92D56E1E0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DA0885-0332-4C4F-839A-3A5EBF97C269}"/>
              </a:ext>
            </a:extLst>
          </p:cNvPr>
          <p:cNvSpPr>
            <a:spLocks noGrp="1"/>
          </p:cNvSpPr>
          <p:nvPr>
            <p:ph type="dt" sz="half" idx="10"/>
          </p:nvPr>
        </p:nvSpPr>
        <p:spPr/>
        <p:txBody>
          <a:bodyPr/>
          <a:lstStyle/>
          <a:p>
            <a:fld id="{1FEF602E-90F4-4D8B-8BDC-03C7D6B107AF}" type="datetime1">
              <a:rPr lang="en-GB" smtClean="0"/>
              <a:t>10/11/2023</a:t>
            </a:fld>
            <a:endParaRPr lang="en-GB"/>
          </a:p>
        </p:txBody>
      </p:sp>
      <p:sp>
        <p:nvSpPr>
          <p:cNvPr id="6" name="Footer Placeholder 5">
            <a:extLst>
              <a:ext uri="{FF2B5EF4-FFF2-40B4-BE49-F238E27FC236}">
                <a16:creationId xmlns:a16="http://schemas.microsoft.com/office/drawing/2014/main" id="{BA29992C-0F3B-4721-93BC-9F5AE26B4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C15FF-044B-46DF-886F-8D2065DBED6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0649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311-C613-47B5-A613-AB39D9C7AC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B930A-D530-4DFC-A175-68748097E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7C3CC-4976-4E11-A4DE-434E9CC18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26CFAA-A2E6-4606-86CD-2D038E4CC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65825-4661-4D04-A96D-1B2D4FB78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5A186D-D3F1-41C8-A429-BAD13FF8D580}"/>
              </a:ext>
            </a:extLst>
          </p:cNvPr>
          <p:cNvSpPr>
            <a:spLocks noGrp="1"/>
          </p:cNvSpPr>
          <p:nvPr>
            <p:ph type="dt" sz="half" idx="10"/>
          </p:nvPr>
        </p:nvSpPr>
        <p:spPr/>
        <p:txBody>
          <a:bodyPr/>
          <a:lstStyle/>
          <a:p>
            <a:fld id="{0BF8D2C3-FACA-493A-ABEA-87856B370E21}" type="datetime1">
              <a:rPr lang="en-GB" smtClean="0"/>
              <a:t>10/11/2023</a:t>
            </a:fld>
            <a:endParaRPr lang="en-GB"/>
          </a:p>
        </p:txBody>
      </p:sp>
      <p:sp>
        <p:nvSpPr>
          <p:cNvPr id="8" name="Footer Placeholder 7">
            <a:extLst>
              <a:ext uri="{FF2B5EF4-FFF2-40B4-BE49-F238E27FC236}">
                <a16:creationId xmlns:a16="http://schemas.microsoft.com/office/drawing/2014/main" id="{55805510-CA97-42C8-B696-30171B6B75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CEE85-D369-4770-B7EA-66BB83AD20D9}"/>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66413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FE52-F255-4328-B0E2-30995DC23F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3FA442-4C8F-4D3C-8D90-B54BF8076551}"/>
              </a:ext>
            </a:extLst>
          </p:cNvPr>
          <p:cNvSpPr>
            <a:spLocks noGrp="1"/>
          </p:cNvSpPr>
          <p:nvPr>
            <p:ph type="dt" sz="half" idx="10"/>
          </p:nvPr>
        </p:nvSpPr>
        <p:spPr/>
        <p:txBody>
          <a:bodyPr/>
          <a:lstStyle/>
          <a:p>
            <a:fld id="{FA1E7086-3C50-46EC-B8FF-347159A35E6D}" type="datetime1">
              <a:rPr lang="en-GB" smtClean="0"/>
              <a:t>10/11/2023</a:t>
            </a:fld>
            <a:endParaRPr lang="en-GB"/>
          </a:p>
        </p:txBody>
      </p:sp>
      <p:sp>
        <p:nvSpPr>
          <p:cNvPr id="4" name="Footer Placeholder 3">
            <a:extLst>
              <a:ext uri="{FF2B5EF4-FFF2-40B4-BE49-F238E27FC236}">
                <a16:creationId xmlns:a16="http://schemas.microsoft.com/office/drawing/2014/main" id="{71DFF7B7-57B0-42AC-BC59-69B925674B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0AE72C-5C1A-4A4A-B5AA-1A191F47885E}"/>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18219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6DD6F-2BC4-4868-B7A9-9F5A40977150}"/>
              </a:ext>
            </a:extLst>
          </p:cNvPr>
          <p:cNvSpPr>
            <a:spLocks noGrp="1"/>
          </p:cNvSpPr>
          <p:nvPr>
            <p:ph type="dt" sz="half" idx="10"/>
          </p:nvPr>
        </p:nvSpPr>
        <p:spPr/>
        <p:txBody>
          <a:bodyPr/>
          <a:lstStyle/>
          <a:p>
            <a:fld id="{EB985245-5DF9-46F4-9666-747E5B515BF1}" type="datetime1">
              <a:rPr lang="en-GB" smtClean="0"/>
              <a:t>10/11/2023</a:t>
            </a:fld>
            <a:endParaRPr lang="en-GB"/>
          </a:p>
        </p:txBody>
      </p:sp>
      <p:sp>
        <p:nvSpPr>
          <p:cNvPr id="3" name="Footer Placeholder 2">
            <a:extLst>
              <a:ext uri="{FF2B5EF4-FFF2-40B4-BE49-F238E27FC236}">
                <a16:creationId xmlns:a16="http://schemas.microsoft.com/office/drawing/2014/main" id="{167DE4A5-0C75-4C60-89A4-8F02FDFF5C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69C53A-78A2-480B-A2C5-6F1A6DD94CC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423463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CFB3-EA73-4851-9B5A-85430F3BB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52CBE8-82C7-406A-B744-B286086EE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DE9A8-D356-480E-97B4-3BD975761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EDDDC-5253-4087-8484-95A37D4EB1D3}"/>
              </a:ext>
            </a:extLst>
          </p:cNvPr>
          <p:cNvSpPr>
            <a:spLocks noGrp="1"/>
          </p:cNvSpPr>
          <p:nvPr>
            <p:ph type="dt" sz="half" idx="10"/>
          </p:nvPr>
        </p:nvSpPr>
        <p:spPr/>
        <p:txBody>
          <a:bodyPr/>
          <a:lstStyle/>
          <a:p>
            <a:fld id="{D1459A52-441B-4475-AD82-28920DAD9D10}" type="datetime1">
              <a:rPr lang="en-GB" smtClean="0"/>
              <a:t>10/11/2023</a:t>
            </a:fld>
            <a:endParaRPr lang="en-GB"/>
          </a:p>
        </p:txBody>
      </p:sp>
      <p:sp>
        <p:nvSpPr>
          <p:cNvPr id="6" name="Footer Placeholder 5">
            <a:extLst>
              <a:ext uri="{FF2B5EF4-FFF2-40B4-BE49-F238E27FC236}">
                <a16:creationId xmlns:a16="http://schemas.microsoft.com/office/drawing/2014/main" id="{7FA81BC3-387C-4CF5-AECC-155901DD0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FAA8B7-239D-4195-8231-225B9ACB3060}"/>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95545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F57C-44C7-48B3-9C73-9869D7F04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E35545-87EB-41EB-9393-CB1EE2319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051CD5-819C-4ABA-B559-79A961D1D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78E99-D573-4527-9CBD-4C5E9B83F0F5}"/>
              </a:ext>
            </a:extLst>
          </p:cNvPr>
          <p:cNvSpPr>
            <a:spLocks noGrp="1"/>
          </p:cNvSpPr>
          <p:nvPr>
            <p:ph type="dt" sz="half" idx="10"/>
          </p:nvPr>
        </p:nvSpPr>
        <p:spPr/>
        <p:txBody>
          <a:bodyPr/>
          <a:lstStyle/>
          <a:p>
            <a:fld id="{0D5D3115-9412-4A10-800A-898EAC8728B7}" type="datetime1">
              <a:rPr lang="en-GB" smtClean="0"/>
              <a:t>10/11/2023</a:t>
            </a:fld>
            <a:endParaRPr lang="en-GB"/>
          </a:p>
        </p:txBody>
      </p:sp>
      <p:sp>
        <p:nvSpPr>
          <p:cNvPr id="6" name="Footer Placeholder 5">
            <a:extLst>
              <a:ext uri="{FF2B5EF4-FFF2-40B4-BE49-F238E27FC236}">
                <a16:creationId xmlns:a16="http://schemas.microsoft.com/office/drawing/2014/main" id="{85C159F7-3639-4E5F-8E90-D8AA87F0E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A3288-CB6B-4F09-B78F-695D89491DE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536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8736-5069-420A-9877-8471937574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F90BF9-AEFA-477B-BCBB-54FCE6145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01378-934A-484A-AE23-8B44BECF611E}"/>
              </a:ext>
            </a:extLst>
          </p:cNvPr>
          <p:cNvSpPr>
            <a:spLocks noGrp="1"/>
          </p:cNvSpPr>
          <p:nvPr>
            <p:ph type="dt" sz="half" idx="10"/>
          </p:nvPr>
        </p:nvSpPr>
        <p:spPr/>
        <p:txBody>
          <a:bodyPr/>
          <a:lstStyle/>
          <a:p>
            <a:fld id="{E527889B-846B-4711-B61D-F1B4BF34CF31}" type="datetime1">
              <a:rPr lang="en-GB" smtClean="0"/>
              <a:t>10/11/2023</a:t>
            </a:fld>
            <a:endParaRPr lang="en-GB"/>
          </a:p>
        </p:txBody>
      </p:sp>
      <p:sp>
        <p:nvSpPr>
          <p:cNvPr id="5" name="Footer Placeholder 4">
            <a:extLst>
              <a:ext uri="{FF2B5EF4-FFF2-40B4-BE49-F238E27FC236}">
                <a16:creationId xmlns:a16="http://schemas.microsoft.com/office/drawing/2014/main" id="{A33E3E73-7BD5-4B40-BC8E-BD8ADAA384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0B2D7C-8D2C-4348-A0F9-BF6C276B760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87796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526B-BA3D-51E3-F881-6DF13A9AF3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8BC33-D1C5-6007-9479-59CDA6019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82543C-330D-639A-D2E4-D91F4A16B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23A2E-27C8-C5EB-251E-8B66CB2784AD}"/>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6" name="Footer Placeholder 5">
            <a:extLst>
              <a:ext uri="{FF2B5EF4-FFF2-40B4-BE49-F238E27FC236}">
                <a16:creationId xmlns:a16="http://schemas.microsoft.com/office/drawing/2014/main" id="{A7F25B28-C830-27DF-7F31-85F2F0A2AC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B24E8-CDC8-1D83-D686-6AF49AAB0B50}"/>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66385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74099-E20C-43A6-8BC4-841FC80AE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7F69B6-C3F0-4037-8AD1-80930DBF3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9753-543C-43E4-871D-362D629F1689}"/>
              </a:ext>
            </a:extLst>
          </p:cNvPr>
          <p:cNvSpPr>
            <a:spLocks noGrp="1"/>
          </p:cNvSpPr>
          <p:nvPr>
            <p:ph type="dt" sz="half" idx="10"/>
          </p:nvPr>
        </p:nvSpPr>
        <p:spPr/>
        <p:txBody>
          <a:bodyPr/>
          <a:lstStyle/>
          <a:p>
            <a:fld id="{6379136C-BBD2-4EB6-AC3F-D0D6ED250303}" type="datetime1">
              <a:rPr lang="en-GB" smtClean="0"/>
              <a:t>10/11/2023</a:t>
            </a:fld>
            <a:endParaRPr lang="en-GB"/>
          </a:p>
        </p:txBody>
      </p:sp>
      <p:sp>
        <p:nvSpPr>
          <p:cNvPr id="5" name="Footer Placeholder 4">
            <a:extLst>
              <a:ext uri="{FF2B5EF4-FFF2-40B4-BE49-F238E27FC236}">
                <a16:creationId xmlns:a16="http://schemas.microsoft.com/office/drawing/2014/main" id="{A6D2E91D-DCD1-4FE2-B297-6A97996E9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FBF12A-80C6-464B-A135-8A275BA57077}"/>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7377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DCF-51BF-6B96-5070-CA78662C11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DAB02-7B0A-1151-B015-20DBE6442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88CBC-1583-5348-672D-90CFD30AA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831E20-1FBF-0578-01FC-BBB734F13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3E170-CD30-1C04-4469-644640602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1A97D8-9928-6A4B-A66C-3932471C53A7}"/>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8" name="Footer Placeholder 7">
            <a:extLst>
              <a:ext uri="{FF2B5EF4-FFF2-40B4-BE49-F238E27FC236}">
                <a16:creationId xmlns:a16="http://schemas.microsoft.com/office/drawing/2014/main" id="{AB26F63A-A532-C077-E77C-BB352A0446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16D391-D97E-7EEC-6F86-F1DF7C62E6C1}"/>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33875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E7FC-1C6C-85AC-61A8-9D271E06E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32E614-8180-01D7-68D2-21C369BFD5D0}"/>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4" name="Footer Placeholder 3">
            <a:extLst>
              <a:ext uri="{FF2B5EF4-FFF2-40B4-BE49-F238E27FC236}">
                <a16:creationId xmlns:a16="http://schemas.microsoft.com/office/drawing/2014/main" id="{73FB5837-DD6E-CEE8-3571-E864F03D8A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16EE79-2AD0-1E31-BB8C-98B9ED2BD216}"/>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22505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C6F2-1D72-6DF6-80CD-E4DB24718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1F92EB-2393-4406-C0FC-8B1FF9D2C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7028B1-4B58-310B-4883-E14B7F673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D4ECB-BE38-CE83-DE6C-ABF503DFB7CC}"/>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6" name="Footer Placeholder 5">
            <a:extLst>
              <a:ext uri="{FF2B5EF4-FFF2-40B4-BE49-F238E27FC236}">
                <a16:creationId xmlns:a16="http://schemas.microsoft.com/office/drawing/2014/main" id="{5E1DF0FC-B518-CAFC-EE18-01F88A828D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08F60E-3135-66CB-7C26-6E1563C61C8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93579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BD20-DED1-9814-FF7E-A9E81690E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A5068F-26E1-94B7-454E-D9D8E43BE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9F1578-F0CE-BCD4-A924-3A3CACD3B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DBF5F-5324-C570-5AA0-6848D46700D8}"/>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6" name="Footer Placeholder 5">
            <a:extLst>
              <a:ext uri="{FF2B5EF4-FFF2-40B4-BE49-F238E27FC236}">
                <a16:creationId xmlns:a16="http://schemas.microsoft.com/office/drawing/2014/main" id="{1F890A54-3FAB-12ED-6AD8-73A4F8619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C5E3EC-2414-BAFA-6A84-05CF63A5970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19227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0331-E6C2-98C6-7A8A-2361AEF2A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3D52ED-D575-61A1-E468-3363526A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0CA86-0D08-8A55-D658-3A1B285A781D}"/>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5" name="Footer Placeholder 4">
            <a:extLst>
              <a:ext uri="{FF2B5EF4-FFF2-40B4-BE49-F238E27FC236}">
                <a16:creationId xmlns:a16="http://schemas.microsoft.com/office/drawing/2014/main" id="{A9834252-871D-60AA-FA58-83C75B989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F1370-109D-B319-2724-DF03C3AA8A95}"/>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08586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5FD91-F3CF-350D-B8FD-9B1294BB28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E98AC1-10A9-FA31-8C6B-9F9D15A7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82D14-73DA-9436-0006-C5EFFFAAD9F9}"/>
              </a:ext>
            </a:extLst>
          </p:cNvPr>
          <p:cNvSpPr>
            <a:spLocks noGrp="1"/>
          </p:cNvSpPr>
          <p:nvPr>
            <p:ph type="dt" sz="half" idx="10"/>
          </p:nvPr>
        </p:nvSpPr>
        <p:spPr/>
        <p:txBody>
          <a:bodyPr/>
          <a:lstStyle/>
          <a:p>
            <a:fld id="{CB557468-B07E-4DAC-9D43-E901424B776C}" type="datetimeFigureOut">
              <a:rPr lang="en-GB" smtClean="0"/>
              <a:t>10/11/2023</a:t>
            </a:fld>
            <a:endParaRPr lang="en-GB"/>
          </a:p>
        </p:txBody>
      </p:sp>
      <p:sp>
        <p:nvSpPr>
          <p:cNvPr id="5" name="Footer Placeholder 4">
            <a:extLst>
              <a:ext uri="{FF2B5EF4-FFF2-40B4-BE49-F238E27FC236}">
                <a16:creationId xmlns:a16="http://schemas.microsoft.com/office/drawing/2014/main" id="{0C18179E-D977-1CC7-0463-3E03996C9B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F598A-6FE5-44CF-748B-D10F89AAE137}"/>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912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10/11/2023</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160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741F4-95A7-4A77-B3A6-5984FB9FE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D28C57-A811-0E5F-72B8-003F16F0F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D3B90B-B906-C52B-124D-9114F5B83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57468-B07E-4DAC-9D43-E901424B776C}" type="datetimeFigureOut">
              <a:rPr lang="en-GB" smtClean="0"/>
              <a:t>10/11/2023</a:t>
            </a:fld>
            <a:endParaRPr lang="en-GB"/>
          </a:p>
        </p:txBody>
      </p:sp>
      <p:sp>
        <p:nvSpPr>
          <p:cNvPr id="5" name="Footer Placeholder 4">
            <a:extLst>
              <a:ext uri="{FF2B5EF4-FFF2-40B4-BE49-F238E27FC236}">
                <a16:creationId xmlns:a16="http://schemas.microsoft.com/office/drawing/2014/main" id="{42C061BE-59A4-0564-E62D-952F533C7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EF1559-4C6A-6751-F146-7BF9A950D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622E-B3DE-4DA2-93BB-688BD1BD01D8}" type="slidenum">
              <a:rPr lang="en-GB" smtClean="0"/>
              <a:t>‹#›</a:t>
            </a:fld>
            <a:endParaRPr lang="en-GB"/>
          </a:p>
        </p:txBody>
      </p:sp>
    </p:spTree>
    <p:extLst>
      <p:ext uri="{BB962C8B-B14F-4D97-AF65-F5344CB8AC3E}">
        <p14:creationId xmlns:p14="http://schemas.microsoft.com/office/powerpoint/2010/main" val="17617368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BE21A-8932-453B-9A16-3144B9DF2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74F6AC-3178-4DAF-8F36-FDC9633BA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AEF0B9-A3D6-4A91-8AF0-2E7CB9DC1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5F7E4-1A96-48A0-A9BB-74490823C4D2}" type="datetime1">
              <a:rPr lang="en-GB" smtClean="0"/>
              <a:t>10/11/2023</a:t>
            </a:fld>
            <a:endParaRPr lang="en-GB"/>
          </a:p>
        </p:txBody>
      </p:sp>
      <p:sp>
        <p:nvSpPr>
          <p:cNvPr id="5" name="Footer Placeholder 4">
            <a:extLst>
              <a:ext uri="{FF2B5EF4-FFF2-40B4-BE49-F238E27FC236}">
                <a16:creationId xmlns:a16="http://schemas.microsoft.com/office/drawing/2014/main" id="{9EB40746-7555-470D-9C63-F8D25E6CA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8CA7A8-54F6-4343-BB64-D9129F6DF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6028F-813B-4E02-837E-17CD63D81F9F}" type="slidenum">
              <a:rPr lang="en-GB" smtClean="0"/>
              <a:t>‹#›</a:t>
            </a:fld>
            <a:endParaRPr lang="en-GB"/>
          </a:p>
        </p:txBody>
      </p:sp>
    </p:spTree>
    <p:extLst>
      <p:ext uri="{BB962C8B-B14F-4D97-AF65-F5344CB8AC3E}">
        <p14:creationId xmlns:p14="http://schemas.microsoft.com/office/powerpoint/2010/main" val="165462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mailto:research.group@cambridgeshire.gov.uk"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7.xml"/><Relationship Id="rId18" Type="http://schemas.openxmlformats.org/officeDocument/2006/relationships/image" Target="../media/image19.png"/><Relationship Id="rId26" Type="http://schemas.openxmlformats.org/officeDocument/2006/relationships/image" Target="../media/image24.svg"/><Relationship Id="rId3" Type="http://schemas.openxmlformats.org/officeDocument/2006/relationships/slide" Target="slide21.xml"/><Relationship Id="rId21" Type="http://schemas.openxmlformats.org/officeDocument/2006/relationships/slide" Target="slide34.xml"/><Relationship Id="rId7" Type="http://schemas.openxmlformats.org/officeDocument/2006/relationships/image" Target="../media/image13.svg"/><Relationship Id="rId12" Type="http://schemas.openxmlformats.org/officeDocument/2006/relationships/slide" Target="slide50.xml"/><Relationship Id="rId17" Type="http://schemas.openxmlformats.org/officeDocument/2006/relationships/slide" Target="slide38.xml"/><Relationship Id="rId25"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18.svg"/><Relationship Id="rId20"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5.svg"/><Relationship Id="rId24" Type="http://schemas.openxmlformats.org/officeDocument/2006/relationships/slide" Target="slide54.xml"/><Relationship Id="rId5" Type="http://schemas.openxmlformats.org/officeDocument/2006/relationships/slide" Target="slide10.xml"/><Relationship Id="rId15" Type="http://schemas.openxmlformats.org/officeDocument/2006/relationships/image" Target="../media/image17.png"/><Relationship Id="rId23" Type="http://schemas.openxmlformats.org/officeDocument/2006/relationships/image" Target="../media/image22.svg"/><Relationship Id="rId10" Type="http://schemas.openxmlformats.org/officeDocument/2006/relationships/image" Target="../media/image14.png"/><Relationship Id="rId19"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slide" Target="slide49.xml"/><Relationship Id="rId14" Type="http://schemas.openxmlformats.org/officeDocument/2006/relationships/image" Target="../media/image16.png"/><Relationship Id="rId22" Type="http://schemas.openxmlformats.org/officeDocument/2006/relationships/image" Target="../media/image21.png"/><Relationship Id="rId27"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838199" y="2208893"/>
            <a:ext cx="10439401" cy="2440214"/>
          </a:xfrm>
        </p:spPr>
        <p:txBody>
          <a:bodyPr vert="horz" lIns="91440" tIns="45720" rIns="91440" bIns="45720" rtlCol="0" anchor="b">
            <a:normAutofit fontScale="90000"/>
          </a:bodyPr>
          <a:lstStyle/>
          <a:p>
            <a:r>
              <a:rPr lang="en-GB" sz="4900">
                <a:effectLst/>
                <a:latin typeface="Segoe UI" panose="020B0502040204020203" pitchFamily="34" charset="0"/>
              </a:rPr>
              <a:t>Transport update: Cambridge and South Cambridgeshire</a:t>
            </a:r>
            <a:br>
              <a:rPr lang="en-GB">
                <a:effectLst/>
                <a:latin typeface="Segoe UI" panose="020B0502040204020203" pitchFamily="34" charset="0"/>
              </a:rPr>
            </a:br>
            <a:br>
              <a:rPr lang="en-US" sz="5400" b="1">
                <a:cs typeface="Calibri Light"/>
              </a:rPr>
            </a:br>
            <a:r>
              <a:rPr lang="en-US" sz="3200" b="1">
                <a:cs typeface="Calibri Light"/>
              </a:rPr>
              <a:t>COVID-19 transport impacts and recovery</a:t>
            </a:r>
            <a:endParaRPr lang="en-US" sz="5400" b="1" kern="1200">
              <a:latin typeface="+mj-lt"/>
              <a:cs typeface="Calibri Light"/>
            </a:endParaRPr>
          </a:p>
        </p:txBody>
      </p:sp>
      <p:sp>
        <p:nvSpPr>
          <p:cNvPr id="3" name="TextBox 2">
            <a:extLst>
              <a:ext uri="{FF2B5EF4-FFF2-40B4-BE49-F238E27FC236}">
                <a16:creationId xmlns:a16="http://schemas.microsoft.com/office/drawing/2014/main" id="{0145CA67-64CF-4EB4-8887-6ECB48DE38F3}"/>
              </a:ext>
            </a:extLst>
          </p:cNvPr>
          <p:cNvSpPr txBox="1"/>
          <p:nvPr/>
        </p:nvSpPr>
        <p:spPr>
          <a:xfrm>
            <a:off x="838199" y="5384878"/>
            <a:ext cx="7315200" cy="775494"/>
          </a:xfrm>
          <a:prstGeom prst="rect">
            <a:avLst/>
          </a:prstGeom>
        </p:spPr>
        <p:txBody>
          <a:bodyPr vert="horz" lIns="91440" tIns="45720" rIns="91440" bIns="45720" rtlCol="0" anchor="t">
            <a:normAutofit/>
          </a:bodyPr>
          <a:lstStyle/>
          <a:p>
            <a:pPr>
              <a:lnSpc>
                <a:spcPct val="90000"/>
              </a:lnSpc>
              <a:spcBef>
                <a:spcPts val="1000"/>
              </a:spcBef>
            </a:pPr>
            <a:r>
              <a:rPr lang="en-US" sz="1600" b="1"/>
              <a:t>September 2023</a:t>
            </a:r>
            <a:endParaRPr lang="en-US" sz="1600" b="1" kern="1200">
              <a:latin typeface="+mn-lt"/>
              <a:ea typeface="+mn-ea"/>
              <a:cs typeface="+mn-cs"/>
            </a:endParaRPr>
          </a:p>
          <a:p>
            <a:pPr>
              <a:lnSpc>
                <a:spcPct val="90000"/>
              </a:lnSpc>
              <a:spcBef>
                <a:spcPts val="1000"/>
              </a:spcBef>
            </a:pPr>
            <a:r>
              <a:rPr lang="en-US" sz="1600" b="1"/>
              <a:t>Policy &amp; Insight</a:t>
            </a:r>
            <a:r>
              <a:rPr lang="en-US" sz="1600" b="1" kern="1200">
                <a:latin typeface="+mn-lt"/>
                <a:ea typeface="+mn-ea"/>
                <a:cs typeface="+mn-cs"/>
              </a:rPr>
              <a:t> Team, Cambridgeshire County Council</a:t>
            </a:r>
            <a:endParaRPr lang="en-US" sz="1600" b="1" kern="1200">
              <a:latin typeface="+mn-lt"/>
              <a:cs typeface="Calibri"/>
            </a:endParaRPr>
          </a:p>
        </p:txBody>
      </p:sp>
      <p:pic>
        <p:nvPicPr>
          <p:cNvPr id="4" name="Picture 3">
            <a:extLst>
              <a:ext uri="{FF2B5EF4-FFF2-40B4-BE49-F238E27FC236}">
                <a16:creationId xmlns:a16="http://schemas.microsoft.com/office/drawing/2014/main" id="{0371F944-83DC-43A0-9D4F-E4DF376ADB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40435" y="192508"/>
            <a:ext cx="3746789" cy="824293"/>
          </a:xfrm>
          <a:prstGeom prst="rect">
            <a:avLst/>
          </a:prstGeom>
        </p:spPr>
      </p:pic>
      <p:sp>
        <p:nvSpPr>
          <p:cNvPr id="5" name="Slide Number Placeholder 4">
            <a:extLst>
              <a:ext uri="{FF2B5EF4-FFF2-40B4-BE49-F238E27FC236}">
                <a16:creationId xmlns:a16="http://schemas.microsoft.com/office/drawing/2014/main" id="{F68C85EC-CB0A-4DDE-B5D2-ECD489B97A7C}"/>
              </a:ext>
              <a:ext uri="{C183D7F6-B498-43B3-948B-1728B52AA6E4}">
                <adec:decorative xmlns:adec="http://schemas.microsoft.com/office/drawing/2017/decorative" val="1"/>
              </a:ext>
            </a:extLst>
          </p:cNvPr>
          <p:cNvSpPr>
            <a:spLocks noGrp="1"/>
          </p:cNvSpPr>
          <p:nvPr>
            <p:ph type="sldNum" sz="quarter" idx="12"/>
          </p:nvPr>
        </p:nvSpPr>
        <p:spPr>
          <a:xfrm>
            <a:off x="9448800" y="6492875"/>
            <a:ext cx="2743200" cy="365125"/>
          </a:xfrm>
        </p:spPr>
        <p:txBody>
          <a:bodyPr/>
          <a:lstStyle/>
          <a:p>
            <a:fld id="{AE56028F-813B-4E02-837E-17CD63D81F9F}" type="slidenum">
              <a:rPr lang="en-GB" smtClean="0"/>
              <a:t>1</a:t>
            </a:fld>
            <a:endParaRPr lang="en-GB"/>
          </a:p>
        </p:txBody>
      </p:sp>
    </p:spTree>
    <p:extLst>
      <p:ext uri="{BB962C8B-B14F-4D97-AF65-F5344CB8AC3E}">
        <p14:creationId xmlns:p14="http://schemas.microsoft.com/office/powerpoint/2010/main" val="413608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Strategic Road Network</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2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Monitoring Sites</a:t>
            </a:r>
          </a:p>
        </p:txBody>
      </p:sp>
      <p:sp>
        <p:nvSpPr>
          <p:cNvPr id="17" name="TextBox 16">
            <a:extLst>
              <a:ext uri="{FF2B5EF4-FFF2-40B4-BE49-F238E27FC236}">
                <a16:creationId xmlns:a16="http://schemas.microsoft.com/office/drawing/2014/main" id="{0F0023AC-4649-27B4-98E7-FB0713E7416F}"/>
              </a:ext>
            </a:extLst>
          </p:cNvPr>
          <p:cNvSpPr txBox="1"/>
          <p:nvPr/>
        </p:nvSpPr>
        <p:spPr>
          <a:xfrm>
            <a:off x="385028" y="835669"/>
            <a:ext cx="5234140" cy="276999"/>
          </a:xfrm>
          <a:prstGeom prst="rect">
            <a:avLst/>
          </a:prstGeom>
          <a:solidFill>
            <a:schemeClr val="bg1"/>
          </a:solidFill>
          <a:ln>
            <a:solidFill>
              <a:schemeClr val="tx1"/>
            </a:solidFill>
          </a:ln>
        </p:spPr>
        <p:txBody>
          <a:bodyPr wrap="square" rtlCol="0">
            <a:spAutoFit/>
          </a:bodyPr>
          <a:lstStyle/>
          <a:p>
            <a:pPr algn="ctr"/>
            <a:r>
              <a:rPr lang="en-GB" sz="1200" b="1"/>
              <a:t>Strategic Road Network traffic monitoring sites with continuous data</a:t>
            </a:r>
          </a:p>
        </p:txBody>
      </p:sp>
      <p:pic>
        <p:nvPicPr>
          <p:cNvPr id="5" name="Picture 4" descr="A map of the strategic road network in Cambridgeshire showing the location of the monitoring sites used in each district.">
            <a:extLst>
              <a:ext uri="{FF2B5EF4-FFF2-40B4-BE49-F238E27FC236}">
                <a16:creationId xmlns:a16="http://schemas.microsoft.com/office/drawing/2014/main" id="{9717CE7B-ADA5-9166-BB64-3431934F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03" y="1124396"/>
            <a:ext cx="5180524" cy="5475024"/>
          </a:xfrm>
          <a:prstGeom prst="rect">
            <a:avLst/>
          </a:prstGeom>
        </p:spPr>
      </p:pic>
      <p:sp>
        <p:nvSpPr>
          <p:cNvPr id="12" name="TextBox 11">
            <a:extLst>
              <a:ext uri="{FF2B5EF4-FFF2-40B4-BE49-F238E27FC236}">
                <a16:creationId xmlns:a16="http://schemas.microsoft.com/office/drawing/2014/main" id="{B0D012D3-B9E1-F773-D2E2-5E180AEB2354}"/>
              </a:ext>
            </a:extLst>
          </p:cNvPr>
          <p:cNvSpPr txBox="1"/>
          <p:nvPr/>
        </p:nvSpPr>
        <p:spPr>
          <a:xfrm>
            <a:off x="5873596" y="880889"/>
            <a:ext cx="5790349" cy="2908489"/>
          </a:xfrm>
          <a:prstGeom prst="rect">
            <a:avLst/>
          </a:prstGeom>
          <a:noFill/>
        </p:spPr>
        <p:txBody>
          <a:bodyPr wrap="square" lIns="91440" tIns="45720" rIns="91440" bIns="45720" rtlCol="0" anchor="t">
            <a:spAutoFit/>
          </a:bodyPr>
          <a:lstStyle/>
          <a:p>
            <a:pPr marL="171450" indent="-171450">
              <a:spcAft>
                <a:spcPts val="600"/>
              </a:spcAft>
              <a:buFont typeface="Arial" panose="020B0604020202020204" pitchFamily="34" charset="0"/>
              <a:buChar char="•"/>
            </a:pPr>
            <a:r>
              <a:rPr lang="en-GB" sz="1400"/>
              <a:t>National Highways have approximately 1,400 permanent traffic monitoring sites on the strategic road network within Cambridgeshire and Peterborough.</a:t>
            </a:r>
            <a:endParaRPr lang="en-GB" sz="1400">
              <a:cs typeface="Calibri"/>
            </a:endParaRPr>
          </a:p>
          <a:p>
            <a:pPr marL="171450" indent="-171450">
              <a:spcAft>
                <a:spcPts val="600"/>
              </a:spcAft>
              <a:buFont typeface="Arial" panose="020B0604020202020204" pitchFamily="34" charset="0"/>
              <a:buChar char="•"/>
            </a:pPr>
            <a:r>
              <a:rPr lang="en-GB" sz="1400"/>
              <a:t>Each monitoring site varies in its ability to reliably provide data over time, and periods of inactivity are common. It is therefore not appropriate to conduct a long-term analysis for all sites.</a:t>
            </a:r>
            <a:endParaRPr lang="en-GB" sz="1400">
              <a:cs typeface="Calibri"/>
            </a:endParaRPr>
          </a:p>
          <a:p>
            <a:pPr marL="171450" indent="-171450">
              <a:spcAft>
                <a:spcPts val="600"/>
              </a:spcAft>
              <a:buFont typeface="Arial" panose="020B0604020202020204" pitchFamily="34" charset="0"/>
              <a:buChar char="•"/>
            </a:pPr>
            <a:r>
              <a:rPr lang="en-GB" sz="1400"/>
              <a:t>For this reason, only the 20 sensors with uninterrupted data from January 2019 onwards are included in this analysis. These 20 sites are shown on the map to the left.</a:t>
            </a:r>
            <a:endParaRPr lang="en-GB" sz="1400">
              <a:ea typeface="Calibri"/>
              <a:cs typeface="Calibri"/>
            </a:endParaRPr>
          </a:p>
          <a:p>
            <a:pPr marL="171450" indent="-171450">
              <a:spcAft>
                <a:spcPts val="600"/>
              </a:spcAft>
              <a:buFont typeface="Arial" panose="020B0604020202020204" pitchFamily="34" charset="0"/>
              <a:buChar char="•"/>
            </a:pPr>
            <a:r>
              <a:rPr lang="en-GB" sz="1400">
                <a:solidFill>
                  <a:srgbClr val="FF0000"/>
                </a:solidFill>
                <a:cs typeface="Calibri"/>
              </a:rPr>
              <a:t>Please note the number of sensors used within this analysis has decreased since the last update due to sensor outages. Therefore, absolute flow volumes will not be comparable to previous updates.</a:t>
            </a:r>
            <a:endParaRPr lang="en-GB" sz="1400">
              <a:solidFill>
                <a:srgbClr val="FF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11</a:t>
            </a:fld>
            <a:endParaRPr lang="en-GB"/>
          </a:p>
        </p:txBody>
      </p:sp>
      <p:sp>
        <p:nvSpPr>
          <p:cNvPr id="15" name="Arrow: Up 14">
            <a:extLst>
              <a:ext uri="{FF2B5EF4-FFF2-40B4-BE49-F238E27FC236}">
                <a16:creationId xmlns:a16="http://schemas.microsoft.com/office/drawing/2014/main" id="{307E506E-E5AF-359F-3C48-820DEDC903FE}"/>
              </a:ext>
              <a:ext uri="{C183D7F6-B498-43B3-948B-1728B52AA6E4}">
                <adec:decorative xmlns:adec="http://schemas.microsoft.com/office/drawing/2017/decorative" val="1"/>
              </a:ext>
            </a:extLst>
          </p:cNvPr>
          <p:cNvSpPr/>
          <p:nvPr/>
        </p:nvSpPr>
        <p:spPr>
          <a:xfrm>
            <a:off x="5078462" y="1476804"/>
            <a:ext cx="247650" cy="444385"/>
          </a:xfrm>
          <a:prstGeom prst="upArrow">
            <a:avLst>
              <a:gd name="adj1" fmla="val 33333"/>
              <a:gd name="adj2" fmla="val 694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0F61F19-8D67-5CEC-F342-089E721E4B34}"/>
              </a:ext>
              <a:ext uri="{C183D7F6-B498-43B3-948B-1728B52AA6E4}">
                <adec:decorative xmlns:adec="http://schemas.microsoft.com/office/drawing/2017/decorative" val="1"/>
              </a:ext>
            </a:extLst>
          </p:cNvPr>
          <p:cNvSpPr txBox="1"/>
          <p:nvPr/>
        </p:nvSpPr>
        <p:spPr>
          <a:xfrm flipH="1">
            <a:off x="4995948" y="1962820"/>
            <a:ext cx="440018" cy="338554"/>
          </a:xfrm>
          <a:prstGeom prst="rect">
            <a:avLst/>
          </a:prstGeom>
          <a:noFill/>
        </p:spPr>
        <p:txBody>
          <a:bodyPr wrap="square" rtlCol="0">
            <a:spAutoFit/>
          </a:bodyPr>
          <a:lstStyle/>
          <a:p>
            <a:pPr algn="ctr"/>
            <a:r>
              <a:rPr lang="en-GB" sz="1600" b="1">
                <a:solidFill>
                  <a:srgbClr val="1E2021"/>
                </a:solidFill>
                <a:latin typeface="osmftext"/>
              </a:rPr>
              <a:t>N</a:t>
            </a:r>
            <a:endParaRPr lang="en-GB" sz="1600" b="1"/>
          </a:p>
        </p:txBody>
      </p:sp>
      <p:sp>
        <p:nvSpPr>
          <p:cNvPr id="18" name="TextBox 17">
            <a:extLst>
              <a:ext uri="{FF2B5EF4-FFF2-40B4-BE49-F238E27FC236}">
                <a16:creationId xmlns:a16="http://schemas.microsoft.com/office/drawing/2014/main" id="{EFC7C267-8BB4-3E74-4CF6-95BB3A6B6488}"/>
              </a:ext>
              <a:ext uri="{C183D7F6-B498-43B3-948B-1728B52AA6E4}">
                <adec:decorative xmlns:adec="http://schemas.microsoft.com/office/drawing/2017/decorative" val="1"/>
              </a:ext>
            </a:extLst>
          </p:cNvPr>
          <p:cNvSpPr txBox="1"/>
          <p:nvPr/>
        </p:nvSpPr>
        <p:spPr>
          <a:xfrm>
            <a:off x="413603" y="6337325"/>
            <a:ext cx="2002403" cy="261610"/>
          </a:xfrm>
          <a:prstGeom prst="rect">
            <a:avLst/>
          </a:prstGeom>
          <a:solidFill>
            <a:schemeClr val="bg1"/>
          </a:solidFill>
          <a:ln>
            <a:solidFill>
              <a:schemeClr val="tx1"/>
            </a:solidFill>
          </a:ln>
        </p:spPr>
        <p:txBody>
          <a:bodyPr wrap="square" rtlCol="0">
            <a:spAutoFit/>
          </a:bodyPr>
          <a:lstStyle/>
          <a:p>
            <a:r>
              <a:rPr lang="en-GB" sz="1100"/>
              <a:t>© OpenStreetMap Contributors</a:t>
            </a:r>
          </a:p>
        </p:txBody>
      </p:sp>
      <p:grpSp>
        <p:nvGrpSpPr>
          <p:cNvPr id="6" name="Group 5">
            <a:extLst>
              <a:ext uri="{FF2B5EF4-FFF2-40B4-BE49-F238E27FC236}">
                <a16:creationId xmlns:a16="http://schemas.microsoft.com/office/drawing/2014/main" id="{D90E3B5F-04AD-A547-DB7A-995A0BD02AF2}"/>
              </a:ext>
              <a:ext uri="{C183D7F6-B498-43B3-948B-1728B52AA6E4}">
                <adec:decorative xmlns:adec="http://schemas.microsoft.com/office/drawing/2017/decorative" val="1"/>
              </a:ext>
            </a:extLst>
          </p:cNvPr>
          <p:cNvGrpSpPr/>
          <p:nvPr/>
        </p:nvGrpSpPr>
        <p:grpSpPr>
          <a:xfrm>
            <a:off x="5723952" y="3786044"/>
            <a:ext cx="4338043" cy="2822718"/>
            <a:chOff x="6096000" y="3878141"/>
            <a:chExt cx="4338043" cy="2822718"/>
          </a:xfrm>
        </p:grpSpPr>
        <p:sp>
          <p:nvSpPr>
            <p:cNvPr id="31" name="Rectangle 30">
              <a:extLst>
                <a:ext uri="{FF2B5EF4-FFF2-40B4-BE49-F238E27FC236}">
                  <a16:creationId xmlns:a16="http://schemas.microsoft.com/office/drawing/2014/main" id="{33767688-6B22-AD16-1513-C7C6FD86EACF}"/>
                </a:ext>
                <a:ext uri="{C183D7F6-B498-43B3-948B-1728B52AA6E4}">
                  <adec:decorative xmlns:adec="http://schemas.microsoft.com/office/drawing/2017/decorative" val="1"/>
                </a:ext>
              </a:extLst>
            </p:cNvPr>
            <p:cNvSpPr/>
            <p:nvPr/>
          </p:nvSpPr>
          <p:spPr>
            <a:xfrm>
              <a:off x="6096000" y="3878141"/>
              <a:ext cx="3919112" cy="280874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5DA151B3-9C7C-76E9-A191-97A4A7F53A01}"/>
                </a:ext>
                <a:ext uri="{C183D7F6-B498-43B3-948B-1728B52AA6E4}">
                  <adec:decorative xmlns:adec="http://schemas.microsoft.com/office/drawing/2017/decorative" val="1"/>
                </a:ext>
              </a:extLst>
            </p:cNvPr>
            <p:cNvGrpSpPr/>
            <p:nvPr/>
          </p:nvGrpSpPr>
          <p:grpSpPr>
            <a:xfrm>
              <a:off x="6205345" y="3952928"/>
              <a:ext cx="4228698" cy="2747931"/>
              <a:chOff x="6542083" y="1034158"/>
              <a:chExt cx="4228698" cy="2747931"/>
            </a:xfrm>
          </p:grpSpPr>
          <p:grpSp>
            <p:nvGrpSpPr>
              <p:cNvPr id="20" name="Group 19">
                <a:extLst>
                  <a:ext uri="{FF2B5EF4-FFF2-40B4-BE49-F238E27FC236}">
                    <a16:creationId xmlns:a16="http://schemas.microsoft.com/office/drawing/2014/main" id="{4F169118-8AAE-C58D-51EE-DDB2144A3ECC}"/>
                  </a:ext>
                </a:extLst>
              </p:cNvPr>
              <p:cNvGrpSpPr/>
              <p:nvPr/>
            </p:nvGrpSpPr>
            <p:grpSpPr>
              <a:xfrm>
                <a:off x="6542083" y="1034158"/>
                <a:ext cx="3654513" cy="2106197"/>
                <a:chOff x="6593062" y="1090907"/>
                <a:chExt cx="3654513" cy="2106197"/>
              </a:xfrm>
            </p:grpSpPr>
            <p:pic>
              <p:nvPicPr>
                <p:cNvPr id="23" name="Picture 22" descr="A picture containing chart&#10;&#10;Description automatically generated">
                  <a:extLst>
                    <a:ext uri="{FF2B5EF4-FFF2-40B4-BE49-F238E27FC236}">
                      <a16:creationId xmlns:a16="http://schemas.microsoft.com/office/drawing/2014/main" id="{AF5954B1-DE17-2786-0DC5-2FD482E75881}"/>
                    </a:ext>
                  </a:extLst>
                </p:cNvPr>
                <p:cNvPicPr>
                  <a:picLocks noChangeAspect="1"/>
                </p:cNvPicPr>
                <p:nvPr/>
              </p:nvPicPr>
              <p:blipFill rotWithShape="1">
                <a:blip r:embed="rId4">
                  <a:extLst>
                    <a:ext uri="{28A0092B-C50C-407E-A947-70E740481C1C}">
                      <a14:useLocalDpi xmlns:a14="http://schemas.microsoft.com/office/drawing/2010/main" val="0"/>
                    </a:ext>
                  </a:extLst>
                </a:blip>
                <a:srcRect t="63371" r="80260" b="13175"/>
                <a:stretch/>
              </p:blipFill>
              <p:spPr>
                <a:xfrm>
                  <a:off x="6593062" y="2542482"/>
                  <a:ext cx="391938" cy="646331"/>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BD7A0ABF-B398-F3AD-F38F-FE4BFAB3D606}"/>
                    </a:ext>
                  </a:extLst>
                </p:cNvPr>
                <p:cNvPicPr>
                  <a:picLocks noChangeAspect="1"/>
                </p:cNvPicPr>
                <p:nvPr/>
              </p:nvPicPr>
              <p:blipFill rotWithShape="1">
                <a:blip r:embed="rId4">
                  <a:extLst>
                    <a:ext uri="{28A0092B-C50C-407E-A947-70E740481C1C}">
                      <a14:useLocalDpi xmlns:a14="http://schemas.microsoft.com/office/drawing/2010/main" val="0"/>
                    </a:ext>
                  </a:extLst>
                </a:blip>
                <a:srcRect l="214" t="-53" r="80046" b="49777"/>
                <a:stretch/>
              </p:blipFill>
              <p:spPr>
                <a:xfrm>
                  <a:off x="6597295" y="1110361"/>
                  <a:ext cx="391938" cy="1400051"/>
                </a:xfrm>
                <a:prstGeom prst="rect">
                  <a:avLst/>
                </a:prstGeom>
              </p:spPr>
            </p:pic>
            <p:sp>
              <p:nvSpPr>
                <p:cNvPr id="25" name="TextBox 24">
                  <a:extLst>
                    <a:ext uri="{FF2B5EF4-FFF2-40B4-BE49-F238E27FC236}">
                      <a16:creationId xmlns:a16="http://schemas.microsoft.com/office/drawing/2014/main" id="{C9FEA6A2-B3E3-4620-B092-1D2E9947F960}"/>
                    </a:ext>
                  </a:extLst>
                </p:cNvPr>
                <p:cNvSpPr txBox="1"/>
                <p:nvPr/>
              </p:nvSpPr>
              <p:spPr>
                <a:xfrm>
                  <a:off x="6908799" y="1090907"/>
                  <a:ext cx="2353554" cy="369332"/>
                </a:xfrm>
                <a:prstGeom prst="rect">
                  <a:avLst/>
                </a:prstGeom>
                <a:noFill/>
              </p:spPr>
              <p:txBody>
                <a:bodyPr wrap="square" rtlCol="0">
                  <a:spAutoFit/>
                </a:bodyPr>
                <a:lstStyle/>
                <a:p>
                  <a:r>
                    <a:rPr lang="en-GB"/>
                    <a:t>Cambridge sites</a:t>
                  </a:r>
                </a:p>
              </p:txBody>
            </p:sp>
            <p:sp>
              <p:nvSpPr>
                <p:cNvPr id="26" name="TextBox 25">
                  <a:extLst>
                    <a:ext uri="{FF2B5EF4-FFF2-40B4-BE49-F238E27FC236}">
                      <a16:creationId xmlns:a16="http://schemas.microsoft.com/office/drawing/2014/main" id="{5E9EDF8C-A071-AD3B-B0DF-9897104832FF}"/>
                    </a:ext>
                  </a:extLst>
                </p:cNvPr>
                <p:cNvSpPr txBox="1"/>
                <p:nvPr/>
              </p:nvSpPr>
              <p:spPr>
                <a:xfrm>
                  <a:off x="6908799" y="1439793"/>
                  <a:ext cx="3069650" cy="369332"/>
                </a:xfrm>
                <a:prstGeom prst="rect">
                  <a:avLst/>
                </a:prstGeom>
                <a:noFill/>
              </p:spPr>
              <p:txBody>
                <a:bodyPr wrap="square" rtlCol="0">
                  <a:spAutoFit/>
                </a:bodyPr>
                <a:lstStyle/>
                <a:p>
                  <a:r>
                    <a:rPr lang="en-GB"/>
                    <a:t>East Cambridgeshire sites</a:t>
                  </a:r>
                </a:p>
              </p:txBody>
            </p:sp>
            <p:sp>
              <p:nvSpPr>
                <p:cNvPr id="27" name="TextBox 26">
                  <a:extLst>
                    <a:ext uri="{FF2B5EF4-FFF2-40B4-BE49-F238E27FC236}">
                      <a16:creationId xmlns:a16="http://schemas.microsoft.com/office/drawing/2014/main" id="{CF0DA7B7-349D-C815-4573-9815C5D17300}"/>
                    </a:ext>
                  </a:extLst>
                </p:cNvPr>
                <p:cNvSpPr txBox="1"/>
                <p:nvPr/>
              </p:nvSpPr>
              <p:spPr>
                <a:xfrm>
                  <a:off x="6883398" y="1789671"/>
                  <a:ext cx="2353554" cy="369332"/>
                </a:xfrm>
                <a:prstGeom prst="rect">
                  <a:avLst/>
                </a:prstGeom>
                <a:noFill/>
              </p:spPr>
              <p:txBody>
                <a:bodyPr wrap="square" rtlCol="0">
                  <a:spAutoFit/>
                </a:bodyPr>
                <a:lstStyle/>
                <a:p>
                  <a:r>
                    <a:rPr lang="en-GB"/>
                    <a:t>Fenland sites</a:t>
                  </a:r>
                </a:p>
              </p:txBody>
            </p:sp>
            <p:sp>
              <p:nvSpPr>
                <p:cNvPr id="28" name="TextBox 27">
                  <a:extLst>
                    <a:ext uri="{FF2B5EF4-FFF2-40B4-BE49-F238E27FC236}">
                      <a16:creationId xmlns:a16="http://schemas.microsoft.com/office/drawing/2014/main" id="{38AD14D9-7D6C-E558-948F-49FEA085F3D6}"/>
                    </a:ext>
                  </a:extLst>
                </p:cNvPr>
                <p:cNvSpPr txBox="1"/>
                <p:nvPr/>
              </p:nvSpPr>
              <p:spPr>
                <a:xfrm>
                  <a:off x="6908799" y="2134579"/>
                  <a:ext cx="2353554" cy="369332"/>
                </a:xfrm>
                <a:prstGeom prst="rect">
                  <a:avLst/>
                </a:prstGeom>
                <a:noFill/>
              </p:spPr>
              <p:txBody>
                <a:bodyPr wrap="square" rtlCol="0">
                  <a:spAutoFit/>
                </a:bodyPr>
                <a:lstStyle/>
                <a:p>
                  <a:r>
                    <a:rPr lang="en-GB"/>
                    <a:t>Huntingdonshire sites</a:t>
                  </a:r>
                </a:p>
              </p:txBody>
            </p:sp>
            <p:sp>
              <p:nvSpPr>
                <p:cNvPr id="29" name="TextBox 28">
                  <a:extLst>
                    <a:ext uri="{FF2B5EF4-FFF2-40B4-BE49-F238E27FC236}">
                      <a16:creationId xmlns:a16="http://schemas.microsoft.com/office/drawing/2014/main" id="{A2175462-6F39-E65D-1EE8-2CCAE3CA8137}"/>
                    </a:ext>
                  </a:extLst>
                </p:cNvPr>
                <p:cNvSpPr txBox="1"/>
                <p:nvPr/>
              </p:nvSpPr>
              <p:spPr>
                <a:xfrm>
                  <a:off x="6902648" y="2498200"/>
                  <a:ext cx="2353554" cy="369332"/>
                </a:xfrm>
                <a:prstGeom prst="rect">
                  <a:avLst/>
                </a:prstGeom>
                <a:noFill/>
              </p:spPr>
              <p:txBody>
                <a:bodyPr wrap="square" rtlCol="0">
                  <a:spAutoFit/>
                </a:bodyPr>
                <a:lstStyle/>
                <a:p>
                  <a:r>
                    <a:rPr lang="en-GB"/>
                    <a:t>Peterborough sites</a:t>
                  </a:r>
                </a:p>
              </p:txBody>
            </p:sp>
            <p:sp>
              <p:nvSpPr>
                <p:cNvPr id="30" name="TextBox 29">
                  <a:extLst>
                    <a:ext uri="{FF2B5EF4-FFF2-40B4-BE49-F238E27FC236}">
                      <a16:creationId xmlns:a16="http://schemas.microsoft.com/office/drawing/2014/main" id="{56B87C39-02E0-1174-A542-714A462AAA83}"/>
                    </a:ext>
                  </a:extLst>
                </p:cNvPr>
                <p:cNvSpPr txBox="1"/>
                <p:nvPr/>
              </p:nvSpPr>
              <p:spPr>
                <a:xfrm>
                  <a:off x="6928048" y="2827772"/>
                  <a:ext cx="3319527" cy="369332"/>
                </a:xfrm>
                <a:prstGeom prst="rect">
                  <a:avLst/>
                </a:prstGeom>
                <a:noFill/>
              </p:spPr>
              <p:txBody>
                <a:bodyPr wrap="square" rtlCol="0">
                  <a:spAutoFit/>
                </a:bodyPr>
                <a:lstStyle/>
                <a:p>
                  <a:r>
                    <a:rPr lang="en-GB"/>
                    <a:t>South Cambridgeshire sites</a:t>
                  </a:r>
                </a:p>
              </p:txBody>
            </p:sp>
          </p:grpSp>
          <p:pic>
            <p:nvPicPr>
              <p:cNvPr id="21" name="Picture 20">
                <a:extLst>
                  <a:ext uri="{FF2B5EF4-FFF2-40B4-BE49-F238E27FC236}">
                    <a16:creationId xmlns:a16="http://schemas.microsoft.com/office/drawing/2014/main" id="{211EEE7B-F385-0D34-903E-30B59F797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892" y="3365738"/>
                <a:ext cx="276264" cy="181000"/>
              </a:xfrm>
              <a:prstGeom prst="rect">
                <a:avLst/>
              </a:prstGeom>
            </p:spPr>
          </p:pic>
          <p:sp>
            <p:nvSpPr>
              <p:cNvPr id="22" name="TextBox 21">
                <a:extLst>
                  <a:ext uri="{FF2B5EF4-FFF2-40B4-BE49-F238E27FC236}">
                    <a16:creationId xmlns:a16="http://schemas.microsoft.com/office/drawing/2014/main" id="{C14C6EF6-F1E8-B690-0F82-672BD7B83626}"/>
                  </a:ext>
                </a:extLst>
              </p:cNvPr>
              <p:cNvSpPr txBox="1"/>
              <p:nvPr/>
            </p:nvSpPr>
            <p:spPr>
              <a:xfrm>
                <a:off x="6851669" y="3135758"/>
                <a:ext cx="3919112" cy="646331"/>
              </a:xfrm>
              <a:prstGeom prst="rect">
                <a:avLst/>
              </a:prstGeom>
              <a:noFill/>
            </p:spPr>
            <p:txBody>
              <a:bodyPr wrap="square" rtlCol="0">
                <a:spAutoFit/>
              </a:bodyPr>
              <a:lstStyle/>
              <a:p>
                <a:r>
                  <a:rPr lang="en-GB"/>
                  <a:t>Strategic Road Network in Cambridgeshire and Peterborough</a:t>
                </a:r>
              </a:p>
            </p:txBody>
          </p:sp>
        </p:grpSp>
      </p:grpSp>
      <p:sp>
        <p:nvSpPr>
          <p:cNvPr id="32" name="TextBox 31">
            <a:extLst>
              <a:ext uri="{FF2B5EF4-FFF2-40B4-BE49-F238E27FC236}">
                <a16:creationId xmlns:a16="http://schemas.microsoft.com/office/drawing/2014/main" id="{B1AD8C85-25BA-DCA8-7D17-99E28B862D67}"/>
              </a:ext>
              <a:ext uri="{C183D7F6-B498-43B3-948B-1728B52AA6E4}">
                <adec:decorative xmlns:adec="http://schemas.microsoft.com/office/drawing/2017/decorative" val="1"/>
              </a:ext>
            </a:extLst>
          </p:cNvPr>
          <p:cNvSpPr txBox="1"/>
          <p:nvPr/>
        </p:nvSpPr>
        <p:spPr>
          <a:xfrm>
            <a:off x="3350525" y="1625089"/>
            <a:ext cx="57946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A47</a:t>
            </a:r>
          </a:p>
        </p:txBody>
      </p:sp>
      <p:sp>
        <p:nvSpPr>
          <p:cNvPr id="33" name="TextBox 32">
            <a:extLst>
              <a:ext uri="{FF2B5EF4-FFF2-40B4-BE49-F238E27FC236}">
                <a16:creationId xmlns:a16="http://schemas.microsoft.com/office/drawing/2014/main" id="{E08E89BA-4D35-FFB3-EB7A-586CEA939495}"/>
              </a:ext>
              <a:ext uri="{C183D7F6-B498-43B3-948B-1728B52AA6E4}">
                <adec:decorative xmlns:adec="http://schemas.microsoft.com/office/drawing/2017/decorative" val="1"/>
              </a:ext>
            </a:extLst>
          </p:cNvPr>
          <p:cNvSpPr txBox="1"/>
          <p:nvPr/>
        </p:nvSpPr>
        <p:spPr>
          <a:xfrm>
            <a:off x="3506621" y="6152356"/>
            <a:ext cx="627929"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M11</a:t>
            </a:r>
          </a:p>
        </p:txBody>
      </p:sp>
      <p:sp>
        <p:nvSpPr>
          <p:cNvPr id="34" name="TextBox 33">
            <a:extLst>
              <a:ext uri="{FF2B5EF4-FFF2-40B4-BE49-F238E27FC236}">
                <a16:creationId xmlns:a16="http://schemas.microsoft.com/office/drawing/2014/main" id="{CE299B37-81B4-D397-E5D1-FC29CBF93620}"/>
              </a:ext>
              <a:ext uri="{C183D7F6-B498-43B3-948B-1728B52AA6E4}">
                <adec:decorative xmlns:adec="http://schemas.microsoft.com/office/drawing/2017/decorative" val="1"/>
              </a:ext>
            </a:extLst>
          </p:cNvPr>
          <p:cNvSpPr txBox="1"/>
          <p:nvPr/>
        </p:nvSpPr>
        <p:spPr>
          <a:xfrm>
            <a:off x="4793875" y="3907455"/>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A11</a:t>
            </a:r>
          </a:p>
        </p:txBody>
      </p:sp>
      <p:sp>
        <p:nvSpPr>
          <p:cNvPr id="35" name="TextBox 34">
            <a:extLst>
              <a:ext uri="{FF2B5EF4-FFF2-40B4-BE49-F238E27FC236}">
                <a16:creationId xmlns:a16="http://schemas.microsoft.com/office/drawing/2014/main" id="{D4077DED-7154-E19F-6185-BD94C1F61C3B}"/>
              </a:ext>
              <a:ext uri="{C183D7F6-B498-43B3-948B-1728B52AA6E4}">
                <adec:decorative xmlns:adec="http://schemas.microsoft.com/office/drawing/2017/decorative" val="1"/>
              </a:ext>
            </a:extLst>
          </p:cNvPr>
          <p:cNvSpPr txBox="1"/>
          <p:nvPr/>
        </p:nvSpPr>
        <p:spPr>
          <a:xfrm>
            <a:off x="5110571" y="4408789"/>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6" name="TextBox 35">
            <a:extLst>
              <a:ext uri="{FF2B5EF4-FFF2-40B4-BE49-F238E27FC236}">
                <a16:creationId xmlns:a16="http://schemas.microsoft.com/office/drawing/2014/main" id="{4E265217-0D7D-83A0-475A-20B193966D72}"/>
              </a:ext>
              <a:ext uri="{C183D7F6-B498-43B3-948B-1728B52AA6E4}">
                <adec:decorative xmlns:adec="http://schemas.microsoft.com/office/drawing/2017/decorative" val="1"/>
              </a:ext>
            </a:extLst>
          </p:cNvPr>
          <p:cNvSpPr txBox="1"/>
          <p:nvPr/>
        </p:nvSpPr>
        <p:spPr>
          <a:xfrm>
            <a:off x="363003" y="3747934"/>
            <a:ext cx="51929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7" name="TextBox 36">
            <a:extLst>
              <a:ext uri="{FF2B5EF4-FFF2-40B4-BE49-F238E27FC236}">
                <a16:creationId xmlns:a16="http://schemas.microsoft.com/office/drawing/2014/main" id="{950CE8EA-F059-6061-38AF-40A6C8B984EA}"/>
              </a:ext>
              <a:ext uri="{C183D7F6-B498-43B3-948B-1728B52AA6E4}">
                <adec:decorative xmlns:adec="http://schemas.microsoft.com/office/drawing/2017/decorative" val="1"/>
              </a:ext>
            </a:extLst>
          </p:cNvPr>
          <p:cNvSpPr txBox="1"/>
          <p:nvPr/>
        </p:nvSpPr>
        <p:spPr>
          <a:xfrm>
            <a:off x="1172813" y="5142146"/>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38" name="TextBox 37">
            <a:extLst>
              <a:ext uri="{FF2B5EF4-FFF2-40B4-BE49-F238E27FC236}">
                <a16:creationId xmlns:a16="http://schemas.microsoft.com/office/drawing/2014/main" id="{EAAF7D3D-01AA-7984-E6E5-11C106736E1C}"/>
              </a:ext>
              <a:ext uri="{C183D7F6-B498-43B3-948B-1728B52AA6E4}">
                <adec:decorative xmlns:adec="http://schemas.microsoft.com/office/drawing/2017/decorative" val="1"/>
              </a:ext>
            </a:extLst>
          </p:cNvPr>
          <p:cNvSpPr txBox="1"/>
          <p:nvPr/>
        </p:nvSpPr>
        <p:spPr>
          <a:xfrm>
            <a:off x="1941578" y="4819093"/>
            <a:ext cx="605744"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A428</a:t>
            </a:r>
          </a:p>
        </p:txBody>
      </p:sp>
      <p:sp>
        <p:nvSpPr>
          <p:cNvPr id="39" name="TextBox 38">
            <a:extLst>
              <a:ext uri="{FF2B5EF4-FFF2-40B4-BE49-F238E27FC236}">
                <a16:creationId xmlns:a16="http://schemas.microsoft.com/office/drawing/2014/main" id="{D9E7F599-9B5E-8A84-E5AE-319DA186049F}"/>
              </a:ext>
              <a:ext uri="{C183D7F6-B498-43B3-948B-1728B52AA6E4}">
                <adec:decorative xmlns:adec="http://schemas.microsoft.com/office/drawing/2017/decorative" val="1"/>
              </a:ext>
            </a:extLst>
          </p:cNvPr>
          <p:cNvSpPr txBox="1"/>
          <p:nvPr/>
        </p:nvSpPr>
        <p:spPr>
          <a:xfrm>
            <a:off x="2747065" y="4452793"/>
            <a:ext cx="510066"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40" name="TextBox 39">
            <a:extLst>
              <a:ext uri="{FF2B5EF4-FFF2-40B4-BE49-F238E27FC236}">
                <a16:creationId xmlns:a16="http://schemas.microsoft.com/office/drawing/2014/main" id="{89DF4182-BD83-5AA8-B928-32DEAFB127FB}"/>
              </a:ext>
              <a:ext uri="{C183D7F6-B498-43B3-948B-1728B52AA6E4}">
                <adec:decorative xmlns:adec="http://schemas.microsoft.com/office/drawing/2017/decorative" val="1"/>
              </a:ext>
            </a:extLst>
          </p:cNvPr>
          <p:cNvSpPr txBox="1"/>
          <p:nvPr/>
        </p:nvSpPr>
        <p:spPr>
          <a:xfrm>
            <a:off x="380942" y="1638433"/>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41" name="TextBox 40">
            <a:extLst>
              <a:ext uri="{FF2B5EF4-FFF2-40B4-BE49-F238E27FC236}">
                <a16:creationId xmlns:a16="http://schemas.microsoft.com/office/drawing/2014/main" id="{4BEB1387-5011-BABE-7666-126FAB5E3F74}"/>
              </a:ext>
              <a:ext uri="{C183D7F6-B498-43B3-948B-1728B52AA6E4}">
                <adec:decorative xmlns:adec="http://schemas.microsoft.com/office/drawing/2017/decorative" val="1"/>
              </a:ext>
            </a:extLst>
          </p:cNvPr>
          <p:cNvSpPr txBox="1"/>
          <p:nvPr/>
        </p:nvSpPr>
        <p:spPr>
          <a:xfrm>
            <a:off x="1501560" y="3577675"/>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Tree>
    <p:extLst>
      <p:ext uri="{BB962C8B-B14F-4D97-AF65-F5344CB8AC3E}">
        <p14:creationId xmlns:p14="http://schemas.microsoft.com/office/powerpoint/2010/main" val="392039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Annual Average Daily Flow by Year</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Cambridgeshire and Peterborough, traffic volumes on the Strategic Road Network so far in 2023 are almost back to the 2019 full-year average volume and show an increase on the previous three years.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15" name="Picture 14" descr="Chart showing the annual average daily flow 2017 - 2023. 2023 (January to September) average is -1% compared to 2019.">
            <a:extLst>
              <a:ext uri="{FF2B5EF4-FFF2-40B4-BE49-F238E27FC236}">
                <a16:creationId xmlns:a16="http://schemas.microsoft.com/office/drawing/2014/main" id="{5F7095DC-BA59-8E7C-F25B-4AA5789AE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41" y="1389133"/>
            <a:ext cx="11406093" cy="4632856"/>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12</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20 sensors - 3 sensors in Cambridge, 4 in East Cambridgeshire, 2 in Fenland, 5 in Huntingdonshire, 3 in Peterborough and 3 in South Cambridgeshire</a:t>
            </a:r>
            <a:endParaRPr lang="en-GB" sz="1000">
              <a:solidFill>
                <a:schemeClr val="bg2">
                  <a:lumMod val="50000"/>
                </a:schemeClr>
              </a:solidFill>
              <a:highlight>
                <a:srgbClr val="FFFF00"/>
              </a:highlight>
              <a:cs typeface="Calibri"/>
            </a:endParaRPr>
          </a:p>
        </p:txBody>
      </p:sp>
      <p:sp>
        <p:nvSpPr>
          <p:cNvPr id="5" name="TextBox 4">
            <a:extLst>
              <a:ext uri="{FF2B5EF4-FFF2-40B4-BE49-F238E27FC236}">
                <a16:creationId xmlns:a16="http://schemas.microsoft.com/office/drawing/2014/main" id="{5E4F4E95-DA73-E906-A7AF-4DF160553367}"/>
              </a:ext>
              <a:ext uri="{C183D7F6-B498-43B3-948B-1728B52AA6E4}">
                <adec:decorative xmlns:adec="http://schemas.microsoft.com/office/drawing/2017/decorative" val="1"/>
              </a:ext>
            </a:extLst>
          </p:cNvPr>
          <p:cNvSpPr txBox="1"/>
          <p:nvPr/>
        </p:nvSpPr>
        <p:spPr>
          <a:xfrm>
            <a:off x="5960768" y="3360788"/>
            <a:ext cx="1007119" cy="954107"/>
          </a:xfrm>
          <a:prstGeom prst="rect">
            <a:avLst/>
          </a:prstGeom>
          <a:solidFill>
            <a:schemeClr val="bg1"/>
          </a:solidFill>
        </p:spPr>
        <p:txBody>
          <a:bodyPr wrap="square" lIns="91440" tIns="45720" rIns="91440" bIns="45720" rtlCol="0" anchor="t">
            <a:spAutoFit/>
          </a:bodyPr>
          <a:lstStyle/>
          <a:p>
            <a:pPr algn="ctr"/>
            <a:endParaRPr lang="en-GB" sz="1400"/>
          </a:p>
          <a:p>
            <a:pPr algn="ctr"/>
            <a:endParaRPr lang="en-GB" sz="1400"/>
          </a:p>
          <a:p>
            <a:pPr algn="ctr"/>
            <a:r>
              <a:rPr lang="en-GB" sz="1400"/>
              <a:t>change from 2019</a:t>
            </a:r>
            <a:endParaRPr lang="en-GB">
              <a:cs typeface="Calibri"/>
            </a:endParaRPr>
          </a:p>
        </p:txBody>
      </p:sp>
      <p:sp>
        <p:nvSpPr>
          <p:cNvPr id="6" name="TextBox 5">
            <a:extLst>
              <a:ext uri="{FF2B5EF4-FFF2-40B4-BE49-F238E27FC236}">
                <a16:creationId xmlns:a16="http://schemas.microsoft.com/office/drawing/2014/main" id="{A7648F35-81C8-2956-6549-9FF71D4538BD}"/>
              </a:ext>
              <a:ext uri="{C183D7F6-B498-43B3-948B-1728B52AA6E4}">
                <adec:decorative xmlns:adec="http://schemas.microsoft.com/office/drawing/2017/decorative" val="1"/>
              </a:ext>
            </a:extLst>
          </p:cNvPr>
          <p:cNvSpPr txBox="1"/>
          <p:nvPr/>
        </p:nvSpPr>
        <p:spPr>
          <a:xfrm>
            <a:off x="7463141" y="2906621"/>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7" name="TextBox 6">
            <a:extLst>
              <a:ext uri="{FF2B5EF4-FFF2-40B4-BE49-F238E27FC236}">
                <a16:creationId xmlns:a16="http://schemas.microsoft.com/office/drawing/2014/main" id="{B6FF097C-E59C-F79B-7F7E-1577208F7CA2}"/>
              </a:ext>
              <a:ext uri="{C183D7F6-B498-43B3-948B-1728B52AA6E4}">
                <adec:decorative xmlns:adec="http://schemas.microsoft.com/office/drawing/2017/decorative" val="1"/>
              </a:ext>
            </a:extLst>
          </p:cNvPr>
          <p:cNvSpPr txBox="1"/>
          <p:nvPr/>
        </p:nvSpPr>
        <p:spPr>
          <a:xfrm>
            <a:off x="8974234" y="2619177"/>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8" name="TextBox 7">
            <a:extLst>
              <a:ext uri="{FF2B5EF4-FFF2-40B4-BE49-F238E27FC236}">
                <a16:creationId xmlns:a16="http://schemas.microsoft.com/office/drawing/2014/main" id="{E9CFF61F-207B-532C-5F91-F861F4A6A402}"/>
              </a:ext>
              <a:ext uri="{C183D7F6-B498-43B3-948B-1728B52AA6E4}">
                <adec:decorative xmlns:adec="http://schemas.microsoft.com/office/drawing/2017/decorative" val="1"/>
              </a:ext>
            </a:extLst>
          </p:cNvPr>
          <p:cNvSpPr txBox="1"/>
          <p:nvPr/>
        </p:nvSpPr>
        <p:spPr>
          <a:xfrm>
            <a:off x="6135835" y="3464310"/>
            <a:ext cx="656984" cy="340519"/>
          </a:xfrm>
          <a:prstGeom prst="roundRect">
            <a:avLst/>
          </a:prstGeom>
          <a:solidFill>
            <a:srgbClr val="5B9BD5"/>
          </a:solidFill>
        </p:spPr>
        <p:txBody>
          <a:bodyPr wrap="square" lIns="91440" tIns="45720" rIns="91440" bIns="45720" rtlCol="0" anchor="t">
            <a:spAutoFit/>
          </a:bodyPr>
          <a:lstStyle/>
          <a:p>
            <a:pPr algn="ctr"/>
            <a:r>
              <a:rPr lang="en-GB" sz="1400" b="1"/>
              <a:t>-27%</a:t>
            </a:r>
            <a:endParaRPr lang="en-GB" sz="1400">
              <a:cs typeface="Calibri"/>
            </a:endParaRPr>
          </a:p>
        </p:txBody>
      </p:sp>
      <p:sp>
        <p:nvSpPr>
          <p:cNvPr id="12" name="TextBox 11">
            <a:extLst>
              <a:ext uri="{FF2B5EF4-FFF2-40B4-BE49-F238E27FC236}">
                <a16:creationId xmlns:a16="http://schemas.microsoft.com/office/drawing/2014/main" id="{EB262A89-EFE6-8F35-63BB-0F6B55134DCF}"/>
              </a:ext>
              <a:ext uri="{C183D7F6-B498-43B3-948B-1728B52AA6E4}">
                <adec:decorative xmlns:adec="http://schemas.microsoft.com/office/drawing/2017/decorative" val="1"/>
              </a:ext>
            </a:extLst>
          </p:cNvPr>
          <p:cNvSpPr txBox="1"/>
          <p:nvPr/>
        </p:nvSpPr>
        <p:spPr>
          <a:xfrm>
            <a:off x="7657137" y="3009560"/>
            <a:ext cx="619125" cy="340519"/>
          </a:xfrm>
          <a:prstGeom prst="roundRect">
            <a:avLst/>
          </a:prstGeom>
          <a:solidFill>
            <a:srgbClr val="5B9BD5"/>
          </a:solidFill>
        </p:spPr>
        <p:txBody>
          <a:bodyPr wrap="square" lIns="91440" tIns="45720" rIns="91440" bIns="45720" rtlCol="0" anchor="t">
            <a:spAutoFit/>
          </a:bodyPr>
          <a:lstStyle/>
          <a:p>
            <a:pPr algn="ctr"/>
            <a:r>
              <a:rPr lang="en-GB" sz="1400" b="1"/>
              <a:t>-15%</a:t>
            </a:r>
            <a:endParaRPr lang="en-GB" sz="1400">
              <a:cs typeface="Calibri"/>
            </a:endParaRPr>
          </a:p>
        </p:txBody>
      </p:sp>
      <p:sp>
        <p:nvSpPr>
          <p:cNvPr id="16" name="TextBox 15">
            <a:extLst>
              <a:ext uri="{FF2B5EF4-FFF2-40B4-BE49-F238E27FC236}">
                <a16:creationId xmlns:a16="http://schemas.microsoft.com/office/drawing/2014/main" id="{44C30D38-67A5-1FA9-01CB-C485E38E2A02}"/>
              </a:ext>
              <a:ext uri="{C183D7F6-B498-43B3-948B-1728B52AA6E4}">
                <adec:decorative xmlns:adec="http://schemas.microsoft.com/office/drawing/2017/decorative" val="1"/>
              </a:ext>
            </a:extLst>
          </p:cNvPr>
          <p:cNvSpPr txBox="1"/>
          <p:nvPr/>
        </p:nvSpPr>
        <p:spPr>
          <a:xfrm>
            <a:off x="9154275" y="2711466"/>
            <a:ext cx="667820" cy="340519"/>
          </a:xfrm>
          <a:prstGeom prst="roundRect">
            <a:avLst/>
          </a:prstGeom>
          <a:solidFill>
            <a:srgbClr val="C4DFF7"/>
          </a:solidFill>
        </p:spPr>
        <p:txBody>
          <a:bodyPr wrap="square" lIns="91440" tIns="45720" rIns="91440" bIns="45720" rtlCol="0" anchor="t">
            <a:spAutoFit/>
          </a:bodyPr>
          <a:lstStyle/>
          <a:p>
            <a:pPr algn="ctr"/>
            <a:r>
              <a:rPr lang="en-GB" sz="1400" b="1"/>
              <a:t>-5%</a:t>
            </a:r>
            <a:endParaRPr lang="en-GB" sz="1400">
              <a:cs typeface="Calibri"/>
            </a:endParaRPr>
          </a:p>
        </p:txBody>
      </p:sp>
      <p:sp>
        <p:nvSpPr>
          <p:cNvPr id="18" name="TextBox 17">
            <a:extLst>
              <a:ext uri="{FF2B5EF4-FFF2-40B4-BE49-F238E27FC236}">
                <a16:creationId xmlns:a16="http://schemas.microsoft.com/office/drawing/2014/main" id="{ACEE0503-4645-1E67-81E2-6970C15F8B68}"/>
              </a:ext>
              <a:ext uri="{C183D7F6-B498-43B3-948B-1728B52AA6E4}">
                <adec:decorative xmlns:adec="http://schemas.microsoft.com/office/drawing/2017/decorative" val="1"/>
              </a:ext>
            </a:extLst>
          </p:cNvPr>
          <p:cNvSpPr txBox="1"/>
          <p:nvPr/>
        </p:nvSpPr>
        <p:spPr>
          <a:xfrm>
            <a:off x="10480196" y="2469756"/>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19" name="TextBox 18">
            <a:extLst>
              <a:ext uri="{FF2B5EF4-FFF2-40B4-BE49-F238E27FC236}">
                <a16:creationId xmlns:a16="http://schemas.microsoft.com/office/drawing/2014/main" id="{64AEBD0E-F303-4BD6-2E3E-101B49470083}"/>
              </a:ext>
              <a:ext uri="{C183D7F6-B498-43B3-948B-1728B52AA6E4}">
                <adec:decorative xmlns:adec="http://schemas.microsoft.com/office/drawing/2017/decorative" val="1"/>
              </a:ext>
            </a:extLst>
          </p:cNvPr>
          <p:cNvSpPr txBox="1"/>
          <p:nvPr/>
        </p:nvSpPr>
        <p:spPr>
          <a:xfrm>
            <a:off x="10675020" y="2573196"/>
            <a:ext cx="657356" cy="340519"/>
          </a:xfrm>
          <a:prstGeom prst="roundRect">
            <a:avLst/>
          </a:prstGeom>
          <a:solidFill>
            <a:srgbClr val="BFBFBF"/>
          </a:solidFill>
        </p:spPr>
        <p:txBody>
          <a:bodyPr wrap="square" lIns="91440" tIns="45720" rIns="91440" bIns="45720" rtlCol="0" anchor="t">
            <a:spAutoFit/>
          </a:bodyPr>
          <a:lstStyle/>
          <a:p>
            <a:pPr algn="ctr"/>
            <a:r>
              <a:rPr lang="en-GB" sz="1400" b="1"/>
              <a:t>-1%</a:t>
            </a:r>
            <a:endParaRPr lang="en-GB" sz="1400">
              <a:cs typeface="Calibri"/>
            </a:endParaRPr>
          </a:p>
        </p:txBody>
      </p:sp>
      <p:sp>
        <p:nvSpPr>
          <p:cNvPr id="21" name="TextBox 20">
            <a:extLst>
              <a:ext uri="{FF2B5EF4-FFF2-40B4-BE49-F238E27FC236}">
                <a16:creationId xmlns:a16="http://schemas.microsoft.com/office/drawing/2014/main" id="{9D55A26B-6DDD-5EC9-F354-9CC2DE8D5A1F}"/>
              </a:ext>
              <a:ext uri="{C183D7F6-B498-43B3-948B-1728B52AA6E4}">
                <adec:decorative xmlns:adec="http://schemas.microsoft.com/office/drawing/2017/decorative" val="1"/>
              </a:ext>
            </a:extLst>
          </p:cNvPr>
          <p:cNvSpPr txBox="1"/>
          <p:nvPr/>
        </p:nvSpPr>
        <p:spPr>
          <a:xfrm>
            <a:off x="10367878" y="2072620"/>
            <a:ext cx="1252301" cy="261610"/>
          </a:xfrm>
          <a:prstGeom prst="rect">
            <a:avLst/>
          </a:prstGeom>
          <a:noFill/>
        </p:spPr>
        <p:txBody>
          <a:bodyPr wrap="square" rtlCol="0">
            <a:spAutoFit/>
          </a:bodyPr>
          <a:lstStyle/>
          <a:p>
            <a:pPr algn="ctr"/>
            <a:r>
              <a:rPr lang="en-GB" sz="1100" b="1">
                <a:solidFill>
                  <a:srgbClr val="FF0000"/>
                </a:solidFill>
              </a:rPr>
              <a:t>Jan – Sep average</a:t>
            </a:r>
          </a:p>
        </p:txBody>
      </p:sp>
      <p:sp>
        <p:nvSpPr>
          <p:cNvPr id="4" name="TextBox 3">
            <a:extLst>
              <a:ext uri="{FF2B5EF4-FFF2-40B4-BE49-F238E27FC236}">
                <a16:creationId xmlns:a16="http://schemas.microsoft.com/office/drawing/2014/main" id="{36E52E72-D26E-8763-3C3C-4AF11ADACD89}"/>
              </a:ext>
            </a:extLst>
          </p:cNvPr>
          <p:cNvSpPr txBox="1"/>
          <p:nvPr/>
        </p:nvSpPr>
        <p:spPr>
          <a:xfrm>
            <a:off x="696387" y="1200010"/>
            <a:ext cx="10714607" cy="369332"/>
          </a:xfrm>
          <a:prstGeom prst="rect">
            <a:avLst/>
          </a:prstGeom>
          <a:noFill/>
        </p:spPr>
        <p:txBody>
          <a:bodyPr wrap="square" rtlCol="0">
            <a:spAutoFit/>
          </a:bodyPr>
          <a:lstStyle/>
          <a:p>
            <a:pPr algn="ctr"/>
            <a:r>
              <a:rPr lang="en-GB" b="1"/>
              <a:t>Annual Average Daily Flow across all 20 sensors</a:t>
            </a:r>
            <a:endParaRPr lang="en-GB" b="1">
              <a:solidFill>
                <a:srgbClr val="FF0000"/>
              </a:solidFill>
            </a:endParaRPr>
          </a:p>
        </p:txBody>
      </p:sp>
    </p:spTree>
    <p:extLst>
      <p:ext uri="{BB962C8B-B14F-4D97-AF65-F5344CB8AC3E}">
        <p14:creationId xmlns:p14="http://schemas.microsoft.com/office/powerpoint/2010/main" val="114390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Average Daily Flow by Month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Most districts have recovered to 2019 average daily flow levels, with an overall +2% change from 2019 across all the districts. Cambridge now far exceeds 2019 volumes, with a 14% increase on September 2019. Only South Cambridgeshire and Huntingdonshire remain below September 2019.</a:t>
            </a:r>
          </a:p>
        </p:txBody>
      </p:sp>
      <p:sp>
        <p:nvSpPr>
          <p:cNvPr id="5" name="TextBox 4">
            <a:extLst>
              <a:ext uri="{FF2B5EF4-FFF2-40B4-BE49-F238E27FC236}">
                <a16:creationId xmlns:a16="http://schemas.microsoft.com/office/drawing/2014/main" id="{667A1366-63A2-CE42-F01E-B05745A9DA21}"/>
              </a:ext>
            </a:extLst>
          </p:cNvPr>
          <p:cNvSpPr txBox="1"/>
          <p:nvPr/>
        </p:nvSpPr>
        <p:spPr>
          <a:xfrm>
            <a:off x="649639" y="1307892"/>
            <a:ext cx="10714607" cy="369332"/>
          </a:xfrm>
          <a:prstGeom prst="rect">
            <a:avLst/>
          </a:prstGeom>
          <a:noFill/>
        </p:spPr>
        <p:txBody>
          <a:bodyPr wrap="square" rtlCol="0">
            <a:spAutoFit/>
          </a:bodyPr>
          <a:lstStyle/>
          <a:p>
            <a:pPr algn="ctr"/>
            <a:r>
              <a:rPr lang="en-GB" b="1"/>
              <a:t>Percentage change from the same month in 2019</a:t>
            </a:r>
            <a:endParaRPr lang="en-GB" b="1">
              <a:solidFill>
                <a:srgbClr val="FF0000"/>
              </a:solidFill>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13</a:t>
            </a:fld>
            <a:endParaRPr lang="en-GB"/>
          </a:p>
        </p:txBody>
      </p:sp>
      <p:pic>
        <p:nvPicPr>
          <p:cNvPr id="6" name="Picture 5" descr="A line chart showing the % change from the same month in 2019 - with an individual line for each district. In September 2023, most districts are above September 2019 volumes. South Cambridgeshire is furthest below 2019 at -3%.">
            <a:extLst>
              <a:ext uri="{FF2B5EF4-FFF2-40B4-BE49-F238E27FC236}">
                <a16:creationId xmlns:a16="http://schemas.microsoft.com/office/drawing/2014/main" id="{E12380B4-2AD2-0F79-ACD6-F50A7560F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82" y="1733182"/>
            <a:ext cx="10035435" cy="3378102"/>
          </a:xfrm>
          <a:prstGeom prst="rect">
            <a:avLst/>
          </a:prstGeom>
        </p:spPr>
      </p:pic>
      <p:graphicFrame>
        <p:nvGraphicFramePr>
          <p:cNvPr id="14" name="Table 13">
            <a:extLst>
              <a:ext uri="{FF2B5EF4-FFF2-40B4-BE49-F238E27FC236}">
                <a16:creationId xmlns:a16="http://schemas.microsoft.com/office/drawing/2014/main" id="{BDD6F8BB-6FED-F723-87A4-A3842F5FDBF5}"/>
              </a:ext>
            </a:extLst>
          </p:cNvPr>
          <p:cNvGraphicFramePr>
            <a:graphicFrameLocks noGrp="1"/>
          </p:cNvGraphicFramePr>
          <p:nvPr>
            <p:extLst>
              <p:ext uri="{D42A27DB-BD31-4B8C-83A1-F6EECF244321}">
                <p14:modId xmlns:p14="http://schemas.microsoft.com/office/powerpoint/2010/main" val="1937324397"/>
              </p:ext>
            </p:extLst>
          </p:nvPr>
        </p:nvGraphicFramePr>
        <p:xfrm>
          <a:off x="1510076" y="5406553"/>
          <a:ext cx="9367778" cy="902970"/>
        </p:xfrm>
        <a:graphic>
          <a:graphicData uri="http://schemas.openxmlformats.org/drawingml/2006/table">
            <a:tbl>
              <a:tblPr/>
              <a:tblGrid>
                <a:gridCol w="1338254">
                  <a:extLst>
                    <a:ext uri="{9D8B030D-6E8A-4147-A177-3AD203B41FA5}">
                      <a16:colId xmlns:a16="http://schemas.microsoft.com/office/drawing/2014/main" val="1646181822"/>
                    </a:ext>
                  </a:extLst>
                </a:gridCol>
                <a:gridCol w="1338254">
                  <a:extLst>
                    <a:ext uri="{9D8B030D-6E8A-4147-A177-3AD203B41FA5}">
                      <a16:colId xmlns:a16="http://schemas.microsoft.com/office/drawing/2014/main" val="2925373804"/>
                    </a:ext>
                  </a:extLst>
                </a:gridCol>
                <a:gridCol w="1338254">
                  <a:extLst>
                    <a:ext uri="{9D8B030D-6E8A-4147-A177-3AD203B41FA5}">
                      <a16:colId xmlns:a16="http://schemas.microsoft.com/office/drawing/2014/main" val="1626677467"/>
                    </a:ext>
                  </a:extLst>
                </a:gridCol>
                <a:gridCol w="1338254">
                  <a:extLst>
                    <a:ext uri="{9D8B030D-6E8A-4147-A177-3AD203B41FA5}">
                      <a16:colId xmlns:a16="http://schemas.microsoft.com/office/drawing/2014/main" val="1599452505"/>
                    </a:ext>
                  </a:extLst>
                </a:gridCol>
                <a:gridCol w="1338254">
                  <a:extLst>
                    <a:ext uri="{9D8B030D-6E8A-4147-A177-3AD203B41FA5}">
                      <a16:colId xmlns:a16="http://schemas.microsoft.com/office/drawing/2014/main" val="3136104458"/>
                    </a:ext>
                  </a:extLst>
                </a:gridCol>
                <a:gridCol w="1338254">
                  <a:extLst>
                    <a:ext uri="{9D8B030D-6E8A-4147-A177-3AD203B41FA5}">
                      <a16:colId xmlns:a16="http://schemas.microsoft.com/office/drawing/2014/main" val="3669453961"/>
                    </a:ext>
                  </a:extLst>
                </a:gridCol>
                <a:gridCol w="1338254">
                  <a:extLst>
                    <a:ext uri="{9D8B030D-6E8A-4147-A177-3AD203B41FA5}">
                      <a16:colId xmlns:a16="http://schemas.microsoft.com/office/drawing/2014/main" val="3306513425"/>
                    </a:ext>
                  </a:extLst>
                </a:gridCol>
              </a:tblGrid>
              <a:tr h="340537">
                <a:tc gridSpan="7">
                  <a:txBody>
                    <a:bodyPr/>
                    <a:lstStyle/>
                    <a:p>
                      <a:pPr algn="ctr" rtl="0" fontAlgn="b"/>
                      <a:r>
                        <a:rPr lang="en-GB" sz="1200" b="1" i="0" u="none" strike="noStrike">
                          <a:solidFill>
                            <a:srgbClr val="4472C4"/>
                          </a:solidFill>
                          <a:effectLst/>
                          <a:latin typeface="Calibri" panose="020F0502020204030204" pitchFamily="34" charset="0"/>
                        </a:rPr>
                        <a:t>Pre-COVID to Now:</a:t>
                      </a:r>
                      <a:br>
                        <a:rPr lang="en-GB" sz="1200" b="1" i="0" u="none" strike="noStrike">
                          <a:solidFill>
                            <a:srgbClr val="4472C4"/>
                          </a:solidFill>
                          <a:effectLst/>
                          <a:latin typeface="Calibri" panose="020F0502020204030204" pitchFamily="34" charset="0"/>
                        </a:rPr>
                      </a:br>
                      <a:r>
                        <a:rPr lang="en-GB" sz="1200" b="1" i="0" u="none" strike="noStrike">
                          <a:solidFill>
                            <a:schemeClr val="tx1"/>
                          </a:solidFill>
                          <a:effectLst/>
                          <a:latin typeface="Calibri" panose="020F0502020204030204" pitchFamily="34" charset="0"/>
                        </a:rPr>
                        <a:t>Sep 2019 to Sep 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96279331"/>
                  </a:ext>
                </a:extLst>
              </a:tr>
              <a:tr h="313876">
                <a:tc>
                  <a:txBody>
                    <a:bodyPr/>
                    <a:lstStyle/>
                    <a:p>
                      <a:pPr algn="ctr" rtl="0" fontAlgn="ctr"/>
                      <a:r>
                        <a:rPr lang="en-GB" sz="1100" b="1" i="0" u="none" strike="noStrike">
                          <a:solidFill>
                            <a:srgbClr val="000000"/>
                          </a:solidFill>
                          <a:effectLst/>
                          <a:latin typeface="Arial" panose="020B0604020202020204" pitchFamily="34" charset="0"/>
                        </a:rPr>
                        <a:t>Cambridge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East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Fenland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Arial" panose="020B0604020202020204" pitchFamily="34" charset="0"/>
                        </a:rPr>
                        <a:t>Huntingdonshire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Peterborough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South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Arial" panose="020B0604020202020204" pitchFamily="34" charset="0"/>
                        </a:rPr>
                        <a:t>All Districts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264994"/>
                  </a:ext>
                </a:extLst>
              </a:tr>
              <a:tr h="159059">
                <a:tc>
                  <a:txBody>
                    <a:bodyPr/>
                    <a:lstStyle/>
                    <a:p>
                      <a:pPr algn="ctr" rtl="0" fontAlgn="b"/>
                      <a:r>
                        <a:rPr lang="en-GB" sz="1200" b="1" i="0" u="none" strike="noStrike">
                          <a:solidFill>
                            <a:srgbClr val="000000"/>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628317696"/>
                  </a:ext>
                </a:extLst>
              </a:tr>
            </a:tbl>
          </a:graphicData>
        </a:graphic>
      </p:graphicFrame>
      <p:sp>
        <p:nvSpPr>
          <p:cNvPr id="12" name="TextBox 11">
            <a:extLst>
              <a:ext uri="{FF2B5EF4-FFF2-40B4-BE49-F238E27FC236}">
                <a16:creationId xmlns:a16="http://schemas.microsoft.com/office/drawing/2014/main" id="{4CA08AED-CBE6-962C-4AC5-7AB4A51CF7E1}"/>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20 sensors - 3 sensors in Cambridge, 4 in East Cambridgeshire, 2 in Fenland, 5 in Huntingdonshire, 3 in Peterborough and 3 in South Cambridgeshire</a:t>
            </a:r>
            <a:endParaRPr lang="en-GB" sz="1000">
              <a:solidFill>
                <a:schemeClr val="bg2">
                  <a:lumMod val="50000"/>
                </a:schemeClr>
              </a:solidFill>
              <a:highlight>
                <a:srgbClr val="FFFF00"/>
              </a:highlight>
              <a:cs typeface="Calibri"/>
            </a:endParaRPr>
          </a:p>
        </p:txBody>
      </p:sp>
    </p:spTree>
    <p:extLst>
      <p:ext uri="{BB962C8B-B14F-4D97-AF65-F5344CB8AC3E}">
        <p14:creationId xmlns:p14="http://schemas.microsoft.com/office/powerpoint/2010/main" val="669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Daily Flow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609600" y="609983"/>
            <a:ext cx="1097331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On the strategic road network in Cambridgeshire, Monday, Saturday and Sunday show similar average flows to pre-COVID volumes. However, all the other days still  remain quite far behind September 2019 in September 2023, and in some cases even below September 2021 volumes.</a:t>
            </a:r>
          </a:p>
        </p:txBody>
      </p:sp>
      <p:pic>
        <p:nvPicPr>
          <p:cNvPr id="7" name="Picture 6" descr="A graph showing September 2019, September 2021 and September 2023 average daily flow by day of the week. Weekends are close to pre-Covid, but weekdays (aside from Monday) are a little below pre-Covid levels.">
            <a:extLst>
              <a:ext uri="{FF2B5EF4-FFF2-40B4-BE49-F238E27FC236}">
                <a16:creationId xmlns:a16="http://schemas.microsoft.com/office/drawing/2014/main" id="{D3597B08-4C5E-FA82-F3EF-743757E8C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574" y="1477783"/>
            <a:ext cx="8189563" cy="3997062"/>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14</a:t>
            </a:fld>
            <a:endParaRPr lang="en-GB"/>
          </a:p>
        </p:txBody>
      </p:sp>
      <p:graphicFrame>
        <p:nvGraphicFramePr>
          <p:cNvPr id="55" name="Table 54">
            <a:extLst>
              <a:ext uri="{FF2B5EF4-FFF2-40B4-BE49-F238E27FC236}">
                <a16:creationId xmlns:a16="http://schemas.microsoft.com/office/drawing/2014/main" id="{86E554EA-DC9F-64A3-5435-3B5B21E90D6A}"/>
              </a:ext>
            </a:extLst>
          </p:cNvPr>
          <p:cNvGraphicFramePr>
            <a:graphicFrameLocks noGrp="1"/>
          </p:cNvGraphicFramePr>
          <p:nvPr>
            <p:extLst>
              <p:ext uri="{D42A27DB-BD31-4B8C-83A1-F6EECF244321}">
                <p14:modId xmlns:p14="http://schemas.microsoft.com/office/powerpoint/2010/main" val="3877537379"/>
              </p:ext>
            </p:extLst>
          </p:nvPr>
        </p:nvGraphicFramePr>
        <p:xfrm>
          <a:off x="1636941" y="5532890"/>
          <a:ext cx="8588184" cy="844550"/>
        </p:xfrm>
        <a:graphic>
          <a:graphicData uri="http://schemas.openxmlformats.org/drawingml/2006/table">
            <a:tbl>
              <a:tblPr/>
              <a:tblGrid>
                <a:gridCol w="1191424">
                  <a:extLst>
                    <a:ext uri="{9D8B030D-6E8A-4147-A177-3AD203B41FA5}">
                      <a16:colId xmlns:a16="http://schemas.microsoft.com/office/drawing/2014/main" val="1867808832"/>
                    </a:ext>
                  </a:extLst>
                </a:gridCol>
                <a:gridCol w="1365174">
                  <a:extLst>
                    <a:ext uri="{9D8B030D-6E8A-4147-A177-3AD203B41FA5}">
                      <a16:colId xmlns:a16="http://schemas.microsoft.com/office/drawing/2014/main" val="3183798365"/>
                    </a:ext>
                  </a:extLst>
                </a:gridCol>
                <a:gridCol w="1365174">
                  <a:extLst>
                    <a:ext uri="{9D8B030D-6E8A-4147-A177-3AD203B41FA5}">
                      <a16:colId xmlns:a16="http://schemas.microsoft.com/office/drawing/2014/main" val="3872166356"/>
                    </a:ext>
                  </a:extLst>
                </a:gridCol>
                <a:gridCol w="1203835">
                  <a:extLst>
                    <a:ext uri="{9D8B030D-6E8A-4147-A177-3AD203B41FA5}">
                      <a16:colId xmlns:a16="http://schemas.microsoft.com/office/drawing/2014/main" val="913325157"/>
                    </a:ext>
                  </a:extLst>
                </a:gridCol>
                <a:gridCol w="1203835">
                  <a:extLst>
                    <a:ext uri="{9D8B030D-6E8A-4147-A177-3AD203B41FA5}">
                      <a16:colId xmlns:a16="http://schemas.microsoft.com/office/drawing/2014/main" val="1625986603"/>
                    </a:ext>
                  </a:extLst>
                </a:gridCol>
                <a:gridCol w="1179014">
                  <a:extLst>
                    <a:ext uri="{9D8B030D-6E8A-4147-A177-3AD203B41FA5}">
                      <a16:colId xmlns:a16="http://schemas.microsoft.com/office/drawing/2014/main" val="2298574261"/>
                    </a:ext>
                  </a:extLst>
                </a:gridCol>
                <a:gridCol w="1079728">
                  <a:extLst>
                    <a:ext uri="{9D8B030D-6E8A-4147-A177-3AD203B41FA5}">
                      <a16:colId xmlns:a16="http://schemas.microsoft.com/office/drawing/2014/main" val="171812252"/>
                    </a:ext>
                  </a:extLst>
                </a:gridCol>
              </a:tblGrid>
              <a:tr h="400050">
                <a:tc gridSpan="7">
                  <a:txBody>
                    <a:bodyPr/>
                    <a:lstStyle/>
                    <a:p>
                      <a:pPr algn="ctr" rtl="0" fontAlgn="b"/>
                      <a:r>
                        <a:rPr lang="en-GB" sz="1200" b="1" i="0" u="none" strike="noStrike">
                          <a:solidFill>
                            <a:srgbClr val="0070C0"/>
                          </a:solidFill>
                          <a:effectLst/>
                          <a:latin typeface="Calibri" panose="020F0502020204030204" pitchFamily="34" charset="0"/>
                        </a:rPr>
                        <a:t>Pre-COVID to Now:</a:t>
                      </a:r>
                    </a:p>
                    <a:p>
                      <a:pPr algn="ctr" rtl="0" fontAlgn="b"/>
                      <a:r>
                        <a:rPr lang="en-GB" sz="1200" b="1" i="0" u="none" strike="noStrike">
                          <a:solidFill>
                            <a:srgbClr val="000000"/>
                          </a:solidFill>
                          <a:effectLst/>
                          <a:latin typeface="Calibri" panose="020F0502020204030204" pitchFamily="34" charset="0"/>
                        </a:rPr>
                        <a:t>Sep 2019 to Sep 2023</a:t>
                      </a: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2419148"/>
                  </a:ext>
                </a:extLst>
              </a:tr>
              <a:tr h="203200">
                <a:tc>
                  <a:txBody>
                    <a:bodyPr/>
                    <a:lstStyle/>
                    <a:p>
                      <a:pPr algn="ctr" rtl="0" fontAlgn="ctr"/>
                      <a:r>
                        <a:rPr lang="en-GB" sz="1200" b="1" i="0" u="none" strike="noStrike">
                          <a:solidFill>
                            <a:srgbClr val="000000"/>
                          </a:solidFill>
                          <a:effectLst/>
                          <a:latin typeface="Calibri" panose="020F0502020204030204" pitchFamily="34" charset="0"/>
                        </a:rPr>
                        <a:t>First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Tuesday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Wednesday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Thursday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Last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Saturday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Sunday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8266468"/>
                  </a:ext>
                </a:extLst>
              </a:tr>
              <a:tr h="241300">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3812489952"/>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20 sensors - 3 sensors in Cambridge, 4 in East Cambridgeshire, 2 in Fenland, 5 in Huntingdonshire, 3 in Peterborough and 3 in South Cambridgeshire.</a:t>
            </a:r>
          </a:p>
        </p:txBody>
      </p:sp>
      <p:sp>
        <p:nvSpPr>
          <p:cNvPr id="6" name="TextBox 5">
            <a:extLst>
              <a:ext uri="{FF2B5EF4-FFF2-40B4-BE49-F238E27FC236}">
                <a16:creationId xmlns:a16="http://schemas.microsoft.com/office/drawing/2014/main" id="{79D739E8-A780-778C-89A2-ADB518F04BBA}"/>
              </a:ext>
              <a:ext uri="{C183D7F6-B498-43B3-948B-1728B52AA6E4}">
                <adec:decorative xmlns:adec="http://schemas.microsoft.com/office/drawing/2017/decorative" val="1"/>
              </a:ext>
            </a:extLst>
          </p:cNvPr>
          <p:cNvSpPr txBox="1"/>
          <p:nvPr/>
        </p:nvSpPr>
        <p:spPr>
          <a:xfrm rot="16200000">
            <a:off x="2643138" y="2386478"/>
            <a:ext cx="804023" cy="276999"/>
          </a:xfrm>
          <a:prstGeom prst="rect">
            <a:avLst/>
          </a:prstGeom>
          <a:noFill/>
        </p:spPr>
        <p:txBody>
          <a:bodyPr wrap="square" rtlCol="0">
            <a:spAutoFit/>
          </a:bodyPr>
          <a:lstStyle/>
          <a:p>
            <a:r>
              <a:rPr lang="en-GB" sz="1200">
                <a:solidFill>
                  <a:schemeClr val="bg1"/>
                </a:solidFill>
              </a:rPr>
              <a:t> Sep 2019</a:t>
            </a:r>
          </a:p>
        </p:txBody>
      </p:sp>
      <p:sp>
        <p:nvSpPr>
          <p:cNvPr id="17" name="TextBox 16">
            <a:extLst>
              <a:ext uri="{FF2B5EF4-FFF2-40B4-BE49-F238E27FC236}">
                <a16:creationId xmlns:a16="http://schemas.microsoft.com/office/drawing/2014/main" id="{52B95F10-525A-FF2E-7A9F-D632A59E5DEC}"/>
              </a:ext>
              <a:ext uri="{C183D7F6-B498-43B3-948B-1728B52AA6E4}">
                <adec:decorative xmlns:adec="http://schemas.microsoft.com/office/drawing/2017/decorative" val="1"/>
              </a:ext>
            </a:extLst>
          </p:cNvPr>
          <p:cNvSpPr txBox="1"/>
          <p:nvPr/>
        </p:nvSpPr>
        <p:spPr>
          <a:xfrm rot="16200000">
            <a:off x="2896955" y="2554006"/>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24" name="TextBox 23">
            <a:extLst>
              <a:ext uri="{FF2B5EF4-FFF2-40B4-BE49-F238E27FC236}">
                <a16:creationId xmlns:a16="http://schemas.microsoft.com/office/drawing/2014/main" id="{F2DE5605-4B7E-9B23-422D-D8DCB6EC605A}"/>
              </a:ext>
              <a:ext uri="{C183D7F6-B498-43B3-948B-1728B52AA6E4}">
                <adec:decorative xmlns:adec="http://schemas.microsoft.com/office/drawing/2017/decorative" val="1"/>
              </a:ext>
            </a:extLst>
          </p:cNvPr>
          <p:cNvSpPr txBox="1"/>
          <p:nvPr/>
        </p:nvSpPr>
        <p:spPr>
          <a:xfrm rot="16200000">
            <a:off x="3163319" y="2405134"/>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8" name="TextBox 7">
            <a:extLst>
              <a:ext uri="{FF2B5EF4-FFF2-40B4-BE49-F238E27FC236}">
                <a16:creationId xmlns:a16="http://schemas.microsoft.com/office/drawing/2014/main" id="{7515E3E9-1D73-DCF8-A124-A4EBF3422FA7}"/>
              </a:ext>
              <a:ext uri="{C183D7F6-B498-43B3-948B-1728B52AA6E4}">
                <adec:decorative xmlns:adec="http://schemas.microsoft.com/office/drawing/2017/decorative" val="1"/>
              </a:ext>
            </a:extLst>
          </p:cNvPr>
          <p:cNvSpPr txBox="1"/>
          <p:nvPr/>
        </p:nvSpPr>
        <p:spPr>
          <a:xfrm rot="16200000">
            <a:off x="3645899" y="2541833"/>
            <a:ext cx="804023" cy="276999"/>
          </a:xfrm>
          <a:prstGeom prst="rect">
            <a:avLst/>
          </a:prstGeom>
          <a:noFill/>
        </p:spPr>
        <p:txBody>
          <a:bodyPr wrap="square" rtlCol="0">
            <a:spAutoFit/>
          </a:bodyPr>
          <a:lstStyle/>
          <a:p>
            <a:r>
              <a:rPr lang="en-GB" sz="1200">
                <a:solidFill>
                  <a:schemeClr val="bg1"/>
                </a:solidFill>
              </a:rPr>
              <a:t> Sep 2019</a:t>
            </a:r>
          </a:p>
        </p:txBody>
      </p:sp>
      <p:sp>
        <p:nvSpPr>
          <p:cNvPr id="12" name="TextBox 11">
            <a:extLst>
              <a:ext uri="{FF2B5EF4-FFF2-40B4-BE49-F238E27FC236}">
                <a16:creationId xmlns:a16="http://schemas.microsoft.com/office/drawing/2014/main" id="{55C7A1E4-1877-C222-7A65-A4F42E638C50}"/>
              </a:ext>
              <a:ext uri="{C183D7F6-B498-43B3-948B-1728B52AA6E4}">
                <adec:decorative xmlns:adec="http://schemas.microsoft.com/office/drawing/2017/decorative" val="1"/>
              </a:ext>
            </a:extLst>
          </p:cNvPr>
          <p:cNvSpPr txBox="1"/>
          <p:nvPr/>
        </p:nvSpPr>
        <p:spPr>
          <a:xfrm rot="16200000">
            <a:off x="3899716" y="2709361"/>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15" name="TextBox 14">
            <a:extLst>
              <a:ext uri="{FF2B5EF4-FFF2-40B4-BE49-F238E27FC236}">
                <a16:creationId xmlns:a16="http://schemas.microsoft.com/office/drawing/2014/main" id="{928FEBCD-6D26-7EA6-5A6D-8C869BC9A987}"/>
              </a:ext>
              <a:ext uri="{C183D7F6-B498-43B3-948B-1728B52AA6E4}">
                <adec:decorative xmlns:adec="http://schemas.microsoft.com/office/drawing/2017/decorative" val="1"/>
              </a:ext>
            </a:extLst>
          </p:cNvPr>
          <p:cNvSpPr txBox="1"/>
          <p:nvPr/>
        </p:nvSpPr>
        <p:spPr>
          <a:xfrm rot="16200000">
            <a:off x="4166080" y="2693839"/>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16" name="TextBox 15">
            <a:extLst>
              <a:ext uri="{FF2B5EF4-FFF2-40B4-BE49-F238E27FC236}">
                <a16:creationId xmlns:a16="http://schemas.microsoft.com/office/drawing/2014/main" id="{0362D19F-947E-A665-133F-115B9087091C}"/>
              </a:ext>
              <a:ext uri="{C183D7F6-B498-43B3-948B-1728B52AA6E4}">
                <adec:decorative xmlns:adec="http://schemas.microsoft.com/office/drawing/2017/decorative" val="1"/>
              </a:ext>
            </a:extLst>
          </p:cNvPr>
          <p:cNvSpPr txBox="1"/>
          <p:nvPr/>
        </p:nvSpPr>
        <p:spPr>
          <a:xfrm rot="16200000">
            <a:off x="4648660" y="2487611"/>
            <a:ext cx="804023" cy="276999"/>
          </a:xfrm>
          <a:prstGeom prst="rect">
            <a:avLst/>
          </a:prstGeom>
          <a:noFill/>
        </p:spPr>
        <p:txBody>
          <a:bodyPr wrap="square" rtlCol="0">
            <a:spAutoFit/>
          </a:bodyPr>
          <a:lstStyle/>
          <a:p>
            <a:r>
              <a:rPr lang="en-GB" sz="1200">
                <a:solidFill>
                  <a:schemeClr val="bg1"/>
                </a:solidFill>
              </a:rPr>
              <a:t> Sep 2019</a:t>
            </a:r>
          </a:p>
        </p:txBody>
      </p:sp>
      <p:sp>
        <p:nvSpPr>
          <p:cNvPr id="18" name="TextBox 17">
            <a:extLst>
              <a:ext uri="{FF2B5EF4-FFF2-40B4-BE49-F238E27FC236}">
                <a16:creationId xmlns:a16="http://schemas.microsoft.com/office/drawing/2014/main" id="{44228A2F-11BC-29E9-1282-6C5FF05F7CF7}"/>
              </a:ext>
              <a:ext uri="{C183D7F6-B498-43B3-948B-1728B52AA6E4}">
                <adec:decorative xmlns:adec="http://schemas.microsoft.com/office/drawing/2017/decorative" val="1"/>
              </a:ext>
            </a:extLst>
          </p:cNvPr>
          <p:cNvSpPr txBox="1"/>
          <p:nvPr/>
        </p:nvSpPr>
        <p:spPr>
          <a:xfrm rot="16200000">
            <a:off x="4902477" y="2655139"/>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19" name="TextBox 18">
            <a:extLst>
              <a:ext uri="{FF2B5EF4-FFF2-40B4-BE49-F238E27FC236}">
                <a16:creationId xmlns:a16="http://schemas.microsoft.com/office/drawing/2014/main" id="{35F38C36-BC2D-B53D-7EBC-15DC795B58E1}"/>
              </a:ext>
              <a:ext uri="{C183D7F6-B498-43B3-948B-1728B52AA6E4}">
                <adec:decorative xmlns:adec="http://schemas.microsoft.com/office/drawing/2017/decorative" val="1"/>
              </a:ext>
            </a:extLst>
          </p:cNvPr>
          <p:cNvSpPr txBox="1"/>
          <p:nvPr/>
        </p:nvSpPr>
        <p:spPr>
          <a:xfrm rot="16200000">
            <a:off x="5168841" y="2639617"/>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20" name="TextBox 19">
            <a:extLst>
              <a:ext uri="{FF2B5EF4-FFF2-40B4-BE49-F238E27FC236}">
                <a16:creationId xmlns:a16="http://schemas.microsoft.com/office/drawing/2014/main" id="{5626FAF6-57E6-2844-C700-005EA358520A}"/>
              </a:ext>
              <a:ext uri="{C183D7F6-B498-43B3-948B-1728B52AA6E4}">
                <adec:decorative xmlns:adec="http://schemas.microsoft.com/office/drawing/2017/decorative" val="1"/>
              </a:ext>
            </a:extLst>
          </p:cNvPr>
          <p:cNvSpPr txBox="1"/>
          <p:nvPr/>
        </p:nvSpPr>
        <p:spPr>
          <a:xfrm rot="16200000">
            <a:off x="5667521" y="2373911"/>
            <a:ext cx="804023" cy="276999"/>
          </a:xfrm>
          <a:prstGeom prst="rect">
            <a:avLst/>
          </a:prstGeom>
          <a:noFill/>
        </p:spPr>
        <p:txBody>
          <a:bodyPr wrap="square" rtlCol="0">
            <a:spAutoFit/>
          </a:bodyPr>
          <a:lstStyle/>
          <a:p>
            <a:r>
              <a:rPr lang="en-GB" sz="1200">
                <a:solidFill>
                  <a:schemeClr val="bg1"/>
                </a:solidFill>
              </a:rPr>
              <a:t> Sep 2019</a:t>
            </a:r>
          </a:p>
        </p:txBody>
      </p:sp>
      <p:sp>
        <p:nvSpPr>
          <p:cNvPr id="21" name="TextBox 20">
            <a:extLst>
              <a:ext uri="{FF2B5EF4-FFF2-40B4-BE49-F238E27FC236}">
                <a16:creationId xmlns:a16="http://schemas.microsoft.com/office/drawing/2014/main" id="{BFA33B13-1891-16C4-37EC-84FC2477F448}"/>
              </a:ext>
              <a:ext uri="{C183D7F6-B498-43B3-948B-1728B52AA6E4}">
                <adec:decorative xmlns:adec="http://schemas.microsoft.com/office/drawing/2017/decorative" val="1"/>
              </a:ext>
            </a:extLst>
          </p:cNvPr>
          <p:cNvSpPr txBox="1"/>
          <p:nvPr/>
        </p:nvSpPr>
        <p:spPr>
          <a:xfrm rot="16200000">
            <a:off x="5921338" y="2493814"/>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22" name="TextBox 21">
            <a:extLst>
              <a:ext uri="{FF2B5EF4-FFF2-40B4-BE49-F238E27FC236}">
                <a16:creationId xmlns:a16="http://schemas.microsoft.com/office/drawing/2014/main" id="{FFC6D657-9B0C-6B51-D6ED-B6A29FB68AE1}"/>
              </a:ext>
              <a:ext uri="{C183D7F6-B498-43B3-948B-1728B52AA6E4}">
                <adec:decorative xmlns:adec="http://schemas.microsoft.com/office/drawing/2017/decorative" val="1"/>
              </a:ext>
            </a:extLst>
          </p:cNvPr>
          <p:cNvSpPr txBox="1"/>
          <p:nvPr/>
        </p:nvSpPr>
        <p:spPr>
          <a:xfrm rot="16200000">
            <a:off x="6187702" y="2544967"/>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27" name="TextBox 26">
            <a:extLst>
              <a:ext uri="{FF2B5EF4-FFF2-40B4-BE49-F238E27FC236}">
                <a16:creationId xmlns:a16="http://schemas.microsoft.com/office/drawing/2014/main" id="{8F51B419-7866-3F0E-A002-2494A23294E0}"/>
              </a:ext>
              <a:ext uri="{C183D7F6-B498-43B3-948B-1728B52AA6E4}">
                <adec:decorative xmlns:adec="http://schemas.microsoft.com/office/drawing/2017/decorative" val="1"/>
              </a:ext>
            </a:extLst>
          </p:cNvPr>
          <p:cNvSpPr txBox="1"/>
          <p:nvPr/>
        </p:nvSpPr>
        <p:spPr>
          <a:xfrm rot="16200000">
            <a:off x="6670282" y="2135292"/>
            <a:ext cx="804023" cy="276999"/>
          </a:xfrm>
          <a:prstGeom prst="rect">
            <a:avLst/>
          </a:prstGeom>
          <a:noFill/>
        </p:spPr>
        <p:txBody>
          <a:bodyPr wrap="square" rtlCol="0">
            <a:spAutoFit/>
          </a:bodyPr>
          <a:lstStyle/>
          <a:p>
            <a:r>
              <a:rPr lang="en-GB" sz="1200">
                <a:solidFill>
                  <a:schemeClr val="bg1"/>
                </a:solidFill>
              </a:rPr>
              <a:t> Sep 2019</a:t>
            </a:r>
          </a:p>
        </p:txBody>
      </p:sp>
      <p:sp>
        <p:nvSpPr>
          <p:cNvPr id="28" name="TextBox 27">
            <a:extLst>
              <a:ext uri="{FF2B5EF4-FFF2-40B4-BE49-F238E27FC236}">
                <a16:creationId xmlns:a16="http://schemas.microsoft.com/office/drawing/2014/main" id="{FEC3228A-C548-75A5-8004-9F67E245546B}"/>
              </a:ext>
              <a:ext uri="{C183D7F6-B498-43B3-948B-1728B52AA6E4}">
                <adec:decorative xmlns:adec="http://schemas.microsoft.com/office/drawing/2017/decorative" val="1"/>
              </a:ext>
            </a:extLst>
          </p:cNvPr>
          <p:cNvSpPr txBox="1"/>
          <p:nvPr/>
        </p:nvSpPr>
        <p:spPr>
          <a:xfrm rot="16200000">
            <a:off x="6924099" y="2121845"/>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29" name="TextBox 28">
            <a:extLst>
              <a:ext uri="{FF2B5EF4-FFF2-40B4-BE49-F238E27FC236}">
                <a16:creationId xmlns:a16="http://schemas.microsoft.com/office/drawing/2014/main" id="{384C1888-B6F5-04F0-3A45-CCF8DF1F773D}"/>
              </a:ext>
              <a:ext uri="{C183D7F6-B498-43B3-948B-1728B52AA6E4}">
                <adec:decorative xmlns:adec="http://schemas.microsoft.com/office/drawing/2017/decorative" val="1"/>
              </a:ext>
            </a:extLst>
          </p:cNvPr>
          <p:cNvSpPr txBox="1"/>
          <p:nvPr/>
        </p:nvSpPr>
        <p:spPr>
          <a:xfrm rot="16200000">
            <a:off x="7190463" y="2268248"/>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30" name="TextBox 29">
            <a:extLst>
              <a:ext uri="{FF2B5EF4-FFF2-40B4-BE49-F238E27FC236}">
                <a16:creationId xmlns:a16="http://schemas.microsoft.com/office/drawing/2014/main" id="{6E01B790-348C-91CF-B89D-E157C2FC0F59}"/>
              </a:ext>
              <a:ext uri="{C183D7F6-B498-43B3-948B-1728B52AA6E4}">
                <adec:decorative xmlns:adec="http://schemas.microsoft.com/office/drawing/2017/decorative" val="1"/>
              </a:ext>
            </a:extLst>
          </p:cNvPr>
          <p:cNvSpPr txBox="1"/>
          <p:nvPr/>
        </p:nvSpPr>
        <p:spPr>
          <a:xfrm rot="16200000">
            <a:off x="7673043" y="2907212"/>
            <a:ext cx="804023" cy="276999"/>
          </a:xfrm>
          <a:prstGeom prst="rect">
            <a:avLst/>
          </a:prstGeom>
          <a:noFill/>
        </p:spPr>
        <p:txBody>
          <a:bodyPr wrap="square" rtlCol="0">
            <a:spAutoFit/>
          </a:bodyPr>
          <a:lstStyle/>
          <a:p>
            <a:r>
              <a:rPr lang="en-GB" sz="1200">
                <a:solidFill>
                  <a:schemeClr val="bg1"/>
                </a:solidFill>
              </a:rPr>
              <a:t> Sep 2019</a:t>
            </a:r>
          </a:p>
        </p:txBody>
      </p:sp>
      <p:sp>
        <p:nvSpPr>
          <p:cNvPr id="31" name="TextBox 30">
            <a:extLst>
              <a:ext uri="{FF2B5EF4-FFF2-40B4-BE49-F238E27FC236}">
                <a16:creationId xmlns:a16="http://schemas.microsoft.com/office/drawing/2014/main" id="{57201DBC-CFE7-D928-875F-BE9BB393356B}"/>
              </a:ext>
              <a:ext uri="{C183D7F6-B498-43B3-948B-1728B52AA6E4}">
                <adec:decorative xmlns:adec="http://schemas.microsoft.com/office/drawing/2017/decorative" val="1"/>
              </a:ext>
            </a:extLst>
          </p:cNvPr>
          <p:cNvSpPr txBox="1"/>
          <p:nvPr/>
        </p:nvSpPr>
        <p:spPr>
          <a:xfrm rot="16200000">
            <a:off x="7926860" y="2760415"/>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50" name="TextBox 49">
            <a:extLst>
              <a:ext uri="{FF2B5EF4-FFF2-40B4-BE49-F238E27FC236}">
                <a16:creationId xmlns:a16="http://schemas.microsoft.com/office/drawing/2014/main" id="{8A8BD733-2A66-1AF6-1EA5-390989B9228C}"/>
              </a:ext>
              <a:ext uri="{C183D7F6-B498-43B3-948B-1728B52AA6E4}">
                <adec:decorative xmlns:adec="http://schemas.microsoft.com/office/drawing/2017/decorative" val="1"/>
              </a:ext>
            </a:extLst>
          </p:cNvPr>
          <p:cNvSpPr txBox="1"/>
          <p:nvPr/>
        </p:nvSpPr>
        <p:spPr>
          <a:xfrm rot="16200000">
            <a:off x="8193224" y="2868718"/>
            <a:ext cx="804023" cy="276999"/>
          </a:xfrm>
          <a:prstGeom prst="rect">
            <a:avLst/>
          </a:prstGeom>
          <a:noFill/>
        </p:spPr>
        <p:txBody>
          <a:bodyPr wrap="square" rtlCol="0">
            <a:spAutoFit/>
          </a:bodyPr>
          <a:lstStyle/>
          <a:p>
            <a:r>
              <a:rPr lang="en-GB" sz="1200">
                <a:solidFill>
                  <a:schemeClr val="bg2">
                    <a:lumMod val="25000"/>
                  </a:schemeClr>
                </a:solidFill>
              </a:rPr>
              <a:t>Sep 2023</a:t>
            </a:r>
          </a:p>
        </p:txBody>
      </p:sp>
      <p:sp>
        <p:nvSpPr>
          <p:cNvPr id="51" name="TextBox 50">
            <a:extLst>
              <a:ext uri="{FF2B5EF4-FFF2-40B4-BE49-F238E27FC236}">
                <a16:creationId xmlns:a16="http://schemas.microsoft.com/office/drawing/2014/main" id="{37C833D3-E035-D73A-8711-3DD86972404E}"/>
              </a:ext>
              <a:ext uri="{C183D7F6-B498-43B3-948B-1728B52AA6E4}">
                <adec:decorative xmlns:adec="http://schemas.microsoft.com/office/drawing/2017/decorative" val="1"/>
              </a:ext>
            </a:extLst>
          </p:cNvPr>
          <p:cNvSpPr txBox="1"/>
          <p:nvPr/>
        </p:nvSpPr>
        <p:spPr>
          <a:xfrm rot="16200000">
            <a:off x="8671302" y="2928323"/>
            <a:ext cx="804023" cy="276999"/>
          </a:xfrm>
          <a:prstGeom prst="rect">
            <a:avLst/>
          </a:prstGeom>
          <a:noFill/>
        </p:spPr>
        <p:txBody>
          <a:bodyPr wrap="square" rtlCol="0">
            <a:spAutoFit/>
          </a:bodyPr>
          <a:lstStyle/>
          <a:p>
            <a:r>
              <a:rPr lang="en-GB" sz="1200">
                <a:solidFill>
                  <a:schemeClr val="bg1"/>
                </a:solidFill>
              </a:rPr>
              <a:t> Sep 2019</a:t>
            </a:r>
          </a:p>
        </p:txBody>
      </p:sp>
      <p:sp>
        <p:nvSpPr>
          <p:cNvPr id="52" name="TextBox 51">
            <a:extLst>
              <a:ext uri="{FF2B5EF4-FFF2-40B4-BE49-F238E27FC236}">
                <a16:creationId xmlns:a16="http://schemas.microsoft.com/office/drawing/2014/main" id="{BB828B3E-92C5-1C1A-8EFB-C866A75057C8}"/>
              </a:ext>
              <a:ext uri="{C183D7F6-B498-43B3-948B-1728B52AA6E4}">
                <adec:decorative xmlns:adec="http://schemas.microsoft.com/office/drawing/2017/decorative" val="1"/>
              </a:ext>
            </a:extLst>
          </p:cNvPr>
          <p:cNvSpPr txBox="1"/>
          <p:nvPr/>
        </p:nvSpPr>
        <p:spPr>
          <a:xfrm rot="16200000">
            <a:off x="8934644" y="2791051"/>
            <a:ext cx="804023" cy="276999"/>
          </a:xfrm>
          <a:prstGeom prst="rect">
            <a:avLst/>
          </a:prstGeom>
          <a:noFill/>
        </p:spPr>
        <p:txBody>
          <a:bodyPr wrap="square" rtlCol="0">
            <a:spAutoFit/>
          </a:bodyPr>
          <a:lstStyle/>
          <a:p>
            <a:r>
              <a:rPr lang="en-GB" sz="1200">
                <a:solidFill>
                  <a:schemeClr val="bg2">
                    <a:lumMod val="25000"/>
                  </a:schemeClr>
                </a:solidFill>
              </a:rPr>
              <a:t>Sep 2021</a:t>
            </a:r>
          </a:p>
        </p:txBody>
      </p:sp>
      <p:sp>
        <p:nvSpPr>
          <p:cNvPr id="53" name="TextBox 52">
            <a:extLst>
              <a:ext uri="{FF2B5EF4-FFF2-40B4-BE49-F238E27FC236}">
                <a16:creationId xmlns:a16="http://schemas.microsoft.com/office/drawing/2014/main" id="{397CCB5B-387C-FB16-12CB-48634BCFA284}"/>
              </a:ext>
              <a:ext uri="{C183D7F6-B498-43B3-948B-1728B52AA6E4}">
                <adec:decorative xmlns:adec="http://schemas.microsoft.com/office/drawing/2017/decorative" val="1"/>
              </a:ext>
            </a:extLst>
          </p:cNvPr>
          <p:cNvSpPr txBox="1"/>
          <p:nvPr/>
        </p:nvSpPr>
        <p:spPr>
          <a:xfrm rot="16200000">
            <a:off x="9210533" y="2908879"/>
            <a:ext cx="804023" cy="276999"/>
          </a:xfrm>
          <a:prstGeom prst="rect">
            <a:avLst/>
          </a:prstGeom>
          <a:noFill/>
        </p:spPr>
        <p:txBody>
          <a:bodyPr wrap="square" rtlCol="0">
            <a:spAutoFit/>
          </a:bodyPr>
          <a:lstStyle/>
          <a:p>
            <a:r>
              <a:rPr lang="en-GB" sz="1200">
                <a:solidFill>
                  <a:schemeClr val="bg2">
                    <a:lumMod val="25000"/>
                  </a:schemeClr>
                </a:solidFill>
              </a:rPr>
              <a:t>Sep 2023</a:t>
            </a:r>
          </a:p>
        </p:txBody>
      </p:sp>
    </p:spTree>
    <p:extLst>
      <p:ext uri="{BB962C8B-B14F-4D97-AF65-F5344CB8AC3E}">
        <p14:creationId xmlns:p14="http://schemas.microsoft.com/office/powerpoint/2010/main" val="341958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Cambridge strategic road volumes continue to exceed pre-COVID volumes (+14% in September 2023) though have plateaued slightly from a peak over the summer months.</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15</a:t>
            </a:fld>
            <a:endParaRPr lang="en-GB"/>
          </a:p>
        </p:txBody>
      </p:sp>
      <p:pic>
        <p:nvPicPr>
          <p:cNvPr id="7" name="Picture 6" descr="A line chart showing traffic volume trends for Cambridge. So far in 2023, traffic volumes are ahead of 2019.">
            <a:extLst>
              <a:ext uri="{FF2B5EF4-FFF2-40B4-BE49-F238E27FC236}">
                <a16:creationId xmlns:a16="http://schemas.microsoft.com/office/drawing/2014/main" id="{13F37AEF-D49B-2374-A939-C324EFB658E0}"/>
              </a:ext>
            </a:extLst>
          </p:cNvPr>
          <p:cNvPicPr>
            <a:picLocks noChangeAspect="1"/>
          </p:cNvPicPr>
          <p:nvPr/>
        </p:nvPicPr>
        <p:blipFill rotWithShape="1">
          <a:blip r:embed="rId4">
            <a:extLst>
              <a:ext uri="{28A0092B-C50C-407E-A947-70E740481C1C}">
                <a14:useLocalDpi xmlns:a14="http://schemas.microsoft.com/office/drawing/2010/main" val="0"/>
              </a:ext>
            </a:extLst>
          </a:blip>
          <a:srcRect r="555"/>
          <a:stretch/>
        </p:blipFill>
        <p:spPr>
          <a:xfrm>
            <a:off x="920641" y="1553540"/>
            <a:ext cx="10350715" cy="3313219"/>
          </a:xfrm>
          <a:prstGeom prst="rect">
            <a:avLst/>
          </a:prstGeom>
        </p:spPr>
      </p:pic>
      <p:graphicFrame>
        <p:nvGraphicFramePr>
          <p:cNvPr id="4" name="Table 3">
            <a:extLst>
              <a:ext uri="{FF2B5EF4-FFF2-40B4-BE49-F238E27FC236}">
                <a16:creationId xmlns:a16="http://schemas.microsoft.com/office/drawing/2014/main" id="{55E424BA-6433-7080-750C-7A0D66632A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140372843"/>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all on the main carriageway of the M11 (2 near Madingley Road and 1 near Trumpington).</a:t>
            </a:r>
          </a:p>
        </p:txBody>
      </p:sp>
    </p:spTree>
    <p:extLst>
      <p:ext uri="{BB962C8B-B14F-4D97-AF65-F5344CB8AC3E}">
        <p14:creationId xmlns:p14="http://schemas.microsoft.com/office/powerpoint/2010/main" val="401579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East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East Cambridgeshire strategic road volumes are around pre-COVID volumes (+2%) and have also seen an increase from September 2022 (+12%).</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16</a:t>
            </a:fld>
            <a:endParaRPr lang="en-GB"/>
          </a:p>
        </p:txBody>
      </p:sp>
      <p:pic>
        <p:nvPicPr>
          <p:cNvPr id="7" name="Picture 6" descr="A line chart showing traffic volume trends for East Cambridgeshire. 2023 volumes are just ahead of 2019 volumes in September, after having been lower than 2019 earlier in the year.">
            <a:extLst>
              <a:ext uri="{FF2B5EF4-FFF2-40B4-BE49-F238E27FC236}">
                <a16:creationId xmlns:a16="http://schemas.microsoft.com/office/drawing/2014/main" id="{19E6301E-C101-BE4B-D1D4-4DD3A8B64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46" y="1665912"/>
            <a:ext cx="10169706" cy="3252754"/>
          </a:xfrm>
          <a:prstGeom prst="rect">
            <a:avLst/>
          </a:prstGeom>
        </p:spPr>
      </p:pic>
      <p:graphicFrame>
        <p:nvGraphicFramePr>
          <p:cNvPr id="8" name="Table 7">
            <a:extLst>
              <a:ext uri="{FF2B5EF4-FFF2-40B4-BE49-F238E27FC236}">
                <a16:creationId xmlns:a16="http://schemas.microsoft.com/office/drawing/2014/main" id="{6DA3ACE8-2E9E-E2C0-8731-2297B2438CD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11256982"/>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
                      <a:r>
                        <a:rPr lang="en-GB" sz="1200" b="1" i="0" u="none" strike="noStrike">
                          <a:solidFill>
                            <a:schemeClr val="tx1"/>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4 sensors - 2 on the main carriageway of the A11 (close to Red Lodge) and 2 on the main carriageway of the A14 (2 north of Newmarket).</a:t>
            </a:r>
          </a:p>
        </p:txBody>
      </p:sp>
    </p:spTree>
    <p:extLst>
      <p:ext uri="{BB962C8B-B14F-4D97-AF65-F5344CB8AC3E}">
        <p14:creationId xmlns:p14="http://schemas.microsoft.com/office/powerpoint/2010/main" val="12707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Fenland</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Fenland strategic road volumes are around pre-COVID levels (+3%) and have shown a gradual increase in volumes throughout 2023.</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17</a:t>
            </a:fld>
            <a:endParaRPr lang="en-GB"/>
          </a:p>
        </p:txBody>
      </p:sp>
      <p:pic>
        <p:nvPicPr>
          <p:cNvPr id="6" name="Picture 5" descr="A line chart showing traffic volume trends for Fenland. 2023 volumes are 3% above 2019 volumes and 10% above 2022 volumes in September 2023">
            <a:extLst>
              <a:ext uri="{FF2B5EF4-FFF2-40B4-BE49-F238E27FC236}">
                <a16:creationId xmlns:a16="http://schemas.microsoft.com/office/drawing/2014/main" id="{382E02F9-6F4D-3DCB-97A5-BEFC7A7272BB}"/>
              </a:ext>
            </a:extLst>
          </p:cNvPr>
          <p:cNvPicPr>
            <a:picLocks noChangeAspect="1"/>
          </p:cNvPicPr>
          <p:nvPr/>
        </p:nvPicPr>
        <p:blipFill rotWithShape="1">
          <a:blip r:embed="rId4">
            <a:extLst>
              <a:ext uri="{28A0092B-C50C-407E-A947-70E740481C1C}">
                <a14:useLocalDpi xmlns:a14="http://schemas.microsoft.com/office/drawing/2010/main" val="0"/>
              </a:ext>
            </a:extLst>
          </a:blip>
          <a:srcRect t="3409"/>
          <a:stretch/>
        </p:blipFill>
        <p:spPr>
          <a:xfrm>
            <a:off x="1046086" y="1626682"/>
            <a:ext cx="9888580" cy="3254206"/>
          </a:xfrm>
          <a:prstGeom prst="rect">
            <a:avLst/>
          </a:prstGeom>
        </p:spPr>
      </p:pic>
      <p:graphicFrame>
        <p:nvGraphicFramePr>
          <p:cNvPr id="8" name="Table 7">
            <a:extLst>
              <a:ext uri="{FF2B5EF4-FFF2-40B4-BE49-F238E27FC236}">
                <a16:creationId xmlns:a16="http://schemas.microsoft.com/office/drawing/2014/main" id="{B98D0308-4F18-05FA-29BC-0F89AFFF4AD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55552126"/>
              </p:ext>
            </p:extLst>
          </p:nvPr>
        </p:nvGraphicFramePr>
        <p:xfrm>
          <a:off x="3473620" y="5449412"/>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
                      <a:r>
                        <a:rPr lang="en-GB" sz="1200" b="1" i="0" u="none" strike="noStrike">
                          <a:solidFill>
                            <a:schemeClr val="tx1"/>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 sensors on the main carriageway of the A47 (both close to </a:t>
            </a:r>
            <a:r>
              <a:rPr lang="en-GB" sz="1000" err="1">
                <a:solidFill>
                  <a:schemeClr val="bg2">
                    <a:lumMod val="50000"/>
                  </a:schemeClr>
                </a:solidFill>
                <a:cs typeface="Calibri"/>
              </a:rPr>
              <a:t>Guyhirn</a:t>
            </a:r>
            <a:r>
              <a:rPr lang="en-GB" sz="1000">
                <a:solidFill>
                  <a:schemeClr val="bg2">
                    <a:lumMod val="50000"/>
                  </a:schemeClr>
                </a:solidFill>
                <a:cs typeface="Calibri"/>
              </a:rPr>
              <a:t>).</a:t>
            </a:r>
          </a:p>
        </p:txBody>
      </p:sp>
    </p:spTree>
    <p:extLst>
      <p:ext uri="{BB962C8B-B14F-4D97-AF65-F5344CB8AC3E}">
        <p14:creationId xmlns:p14="http://schemas.microsoft.com/office/powerpoint/2010/main" val="417282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Huntingdonshire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Huntingdonshire strategic road volumes remain just below 2019 volumes (-1%) and have shown little change over the past few years.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18</a:t>
            </a:fld>
            <a:endParaRPr lang="en-GB"/>
          </a:p>
        </p:txBody>
      </p:sp>
      <p:pic>
        <p:nvPicPr>
          <p:cNvPr id="7" name="Picture 6" descr="A line chart showing traffic volume trends for Huntingdonshire. September volumes have been consistent for the last three years - presenting as 1% below September 2019.">
            <a:extLst>
              <a:ext uri="{FF2B5EF4-FFF2-40B4-BE49-F238E27FC236}">
                <a16:creationId xmlns:a16="http://schemas.microsoft.com/office/drawing/2014/main" id="{02CE33D3-B2A9-8223-ACD8-08D5E94C6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736" y="1556483"/>
            <a:ext cx="9525214" cy="3138743"/>
          </a:xfrm>
          <a:prstGeom prst="rect">
            <a:avLst/>
          </a:prstGeom>
        </p:spPr>
      </p:pic>
      <p:graphicFrame>
        <p:nvGraphicFramePr>
          <p:cNvPr id="8" name="Table 7">
            <a:extLst>
              <a:ext uri="{FF2B5EF4-FFF2-40B4-BE49-F238E27FC236}">
                <a16:creationId xmlns:a16="http://schemas.microsoft.com/office/drawing/2014/main" id="{0CC11433-04F1-92A4-4FAB-6C6242D4A2A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970388758"/>
              </p:ext>
            </p:extLst>
          </p:nvPr>
        </p:nvGraphicFramePr>
        <p:xfrm>
          <a:off x="3473620" y="5449412"/>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
                      <a:r>
                        <a:rPr lang="en-GB" sz="1200" b="1" i="0" u="none" strike="noStrike">
                          <a:solidFill>
                            <a:schemeClr val="tx1"/>
                          </a:solidFill>
                          <a:effectLst/>
                          <a:latin typeface="Calibri" panose="020F0502020204030204" pitchFamily="34" charset="0"/>
                        </a:rPr>
                        <a:t>No change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No change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5 sensors - 5 on the A1(M) (2 east of Sawtry, 2 west of Yaxley, 1 near </a:t>
            </a:r>
            <a:r>
              <a:rPr lang="en-GB" sz="1000" err="1">
                <a:solidFill>
                  <a:schemeClr val="bg2">
                    <a:lumMod val="50000"/>
                  </a:schemeClr>
                </a:solidFill>
                <a:cs typeface="Calibri"/>
              </a:rPr>
              <a:t>Alwalton</a:t>
            </a:r>
            <a:r>
              <a:rPr lang="en-GB" sz="1000">
                <a:solidFill>
                  <a:schemeClr val="bg2">
                    <a:lumMod val="50000"/>
                  </a:schemeClr>
                </a:solidFill>
                <a:cs typeface="Calibri"/>
              </a:rPr>
              <a:t>). A428 sensors excluded to avoid data bias due to the A14 roadworks.  </a:t>
            </a:r>
          </a:p>
        </p:txBody>
      </p:sp>
    </p:spTree>
    <p:extLst>
      <p:ext uri="{BB962C8B-B14F-4D97-AF65-F5344CB8AC3E}">
        <p14:creationId xmlns:p14="http://schemas.microsoft.com/office/powerpoint/2010/main" val="144054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Peterborough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GB" sz="1400" i="0" u="none" strike="noStrike" kern="1200" cap="none" spc="0" normalizeH="0" baseline="0" noProof="0">
                <a:ln>
                  <a:noFill/>
                </a:ln>
                <a:effectLst/>
                <a:uLnTx/>
                <a:uFillTx/>
                <a:latin typeface="Calibri" panose="020F0502020204030204"/>
                <a:ea typeface="+mn-ea"/>
                <a:cs typeface="+mn-cs"/>
              </a:rPr>
              <a:t>Peterborough strategic road volumes are around pre-COVID volumes (+2%) and </a:t>
            </a:r>
            <a:r>
              <a:rPr lang="en-GB" sz="1400">
                <a:latin typeface="Calibri" panose="020F0502020204030204"/>
              </a:rPr>
              <a:t>have seen a jump from September 2022 (+9%).</a:t>
            </a:r>
            <a:endParaRPr kumimoji="0" lang="en-GB" sz="1400" i="0" u="none" strike="noStrike" kern="1200" cap="none" spc="0" normalizeH="0" baseline="0" noProof="0">
              <a:ln>
                <a:noFill/>
              </a:ln>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19</a:t>
            </a:fld>
            <a:endParaRPr lang="en-GB"/>
          </a:p>
        </p:txBody>
      </p:sp>
      <p:pic>
        <p:nvPicPr>
          <p:cNvPr id="7" name="Picture 6" descr="A line chart showing traffic volume trends for Peterborough. September 2023 volumes are just ahead of 2019.">
            <a:extLst>
              <a:ext uri="{FF2B5EF4-FFF2-40B4-BE49-F238E27FC236}">
                <a16:creationId xmlns:a16="http://schemas.microsoft.com/office/drawing/2014/main" id="{C6E4394D-2F8C-93EB-6FFA-8AA7C0AD7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936" y="1556483"/>
            <a:ext cx="9198128" cy="3243920"/>
          </a:xfrm>
          <a:prstGeom prst="rect">
            <a:avLst/>
          </a:prstGeom>
        </p:spPr>
      </p:pic>
      <p:graphicFrame>
        <p:nvGraphicFramePr>
          <p:cNvPr id="8" name="Table 7">
            <a:extLst>
              <a:ext uri="{FF2B5EF4-FFF2-40B4-BE49-F238E27FC236}">
                <a16:creationId xmlns:a16="http://schemas.microsoft.com/office/drawing/2014/main" id="{F0290A4B-B6D8-C8D8-4E1D-D177613E18D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85032818"/>
              </p:ext>
            </p:extLst>
          </p:nvPr>
        </p:nvGraphicFramePr>
        <p:xfrm>
          <a:off x="3473620" y="5449412"/>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
                      <a:r>
                        <a:rPr lang="en-GB" sz="1200" b="1" i="0" u="none" strike="noStrike">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2 on the A47 (2 east of Dogsthorpe) and 1 on the A1 (1 north of Wansford).</a:t>
            </a:r>
          </a:p>
        </p:txBody>
      </p:sp>
    </p:spTree>
    <p:extLst>
      <p:ext uri="{BB962C8B-B14F-4D97-AF65-F5344CB8AC3E}">
        <p14:creationId xmlns:p14="http://schemas.microsoft.com/office/powerpoint/2010/main" val="224651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Transport Update Aims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a:t>
            </a:fld>
            <a:endParaRPr lang="en-GB"/>
          </a:p>
        </p:txBody>
      </p:sp>
      <p:sp>
        <p:nvSpPr>
          <p:cNvPr id="2" name="Subtitle 2">
            <a:extLst>
              <a:ext uri="{FF2B5EF4-FFF2-40B4-BE49-F238E27FC236}">
                <a16:creationId xmlns:a16="http://schemas.microsoft.com/office/drawing/2014/main" id="{121C3316-B6F8-39CF-4C00-973EA50EC16B}"/>
              </a:ext>
            </a:extLst>
          </p:cNvPr>
          <p:cNvSpPr txBox="1">
            <a:spLocks/>
          </p:cNvSpPr>
          <p:nvPr/>
        </p:nvSpPr>
        <p:spPr>
          <a:xfrm>
            <a:off x="373934" y="984683"/>
            <a:ext cx="11444132" cy="528038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u="sng"/>
              <a:t>This report is intended to:</a:t>
            </a:r>
          </a:p>
          <a:p>
            <a:r>
              <a:rPr lang="en-GB" sz="1800"/>
              <a:t>Summarise the on-going </a:t>
            </a:r>
            <a:r>
              <a:rPr lang="en-GB" sz="1800" b="1"/>
              <a:t>impacts of COVID-19 </a:t>
            </a:r>
            <a:r>
              <a:rPr lang="en-GB" sz="1800"/>
              <a:t>on trends in transport and mobility up to 30th September 2023.</a:t>
            </a:r>
            <a:endParaRPr lang="en-GB" sz="1800">
              <a:cs typeface="Calibri"/>
            </a:endParaRPr>
          </a:p>
          <a:p>
            <a:r>
              <a:rPr lang="en-GB" sz="1800"/>
              <a:t>Highlight </a:t>
            </a:r>
            <a:r>
              <a:rPr lang="en-GB" sz="1800" b="1"/>
              <a:t>changes in key indicators </a:t>
            </a:r>
            <a:r>
              <a:rPr lang="en-GB" sz="1800"/>
              <a:t>by comparing September 2023 data to a pre-pandemic baseline (September 2019 or closest possible equivalent), mid-COVID (September 2021) and to last year (September 2022).</a:t>
            </a:r>
            <a:endParaRPr lang="en-GB" sz="1800">
              <a:cs typeface="Calibri"/>
            </a:endParaRPr>
          </a:p>
          <a:p>
            <a:r>
              <a:rPr lang="en-GB" sz="1800"/>
              <a:t>Provide a </a:t>
            </a:r>
            <a:r>
              <a:rPr lang="en-GB" sz="1800" b="1"/>
              <a:t>basis for discussion for the Greater Cambridge Partnership </a:t>
            </a:r>
            <a:r>
              <a:rPr lang="en-GB" sz="1800"/>
              <a:t>(GCP) to understand and identify existing challenges and future data needs.</a:t>
            </a:r>
            <a:endParaRPr lang="en-GB" sz="1800">
              <a:cs typeface="Calibri"/>
            </a:endParaRPr>
          </a:p>
          <a:p>
            <a:endParaRPr lang="en-GB" sz="1800" b="1"/>
          </a:p>
          <a:p>
            <a:pPr marL="0" indent="0">
              <a:buNone/>
            </a:pPr>
            <a:r>
              <a:rPr lang="en-GB" sz="1800" u="sng"/>
              <a:t>Notes:</a:t>
            </a:r>
            <a:endParaRPr lang="en-GB" sz="1800" u="sng">
              <a:cs typeface="Calibri"/>
            </a:endParaRPr>
          </a:p>
          <a:p>
            <a:r>
              <a:rPr lang="en-GB" sz="1800" b="1"/>
              <a:t>Comparison periods may vary </a:t>
            </a:r>
            <a:r>
              <a:rPr lang="en-GB" sz="1800"/>
              <a:t>across the different datasets based on the availability of historic data – comparison periods are clearly noted for each dataset.</a:t>
            </a:r>
            <a:endParaRPr lang="en-GB" sz="1800">
              <a:cs typeface="Calibri"/>
            </a:endParaRPr>
          </a:p>
          <a:p>
            <a:pPr marL="228600" lvl="1">
              <a:spcBef>
                <a:spcPts val="1000"/>
              </a:spcBef>
            </a:pPr>
            <a:r>
              <a:rPr lang="en-GB" sz="1800">
                <a:cs typeface="Calibri"/>
              </a:rPr>
              <a:t>Where reference is made to ‘Weekdays’ this only includes Monday, Tuesday, Wednesday and Thursday, as per DfT guidance.</a:t>
            </a:r>
          </a:p>
        </p:txBody>
      </p:sp>
    </p:spTree>
    <p:extLst>
      <p:ext uri="{BB962C8B-B14F-4D97-AF65-F5344CB8AC3E}">
        <p14:creationId xmlns:p14="http://schemas.microsoft.com/office/powerpoint/2010/main" val="170648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South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South Cambridgeshire strategic road volumes are around pre-COVID volumes (-3%) and show an increase on both September 2021 (+11%) </a:t>
            </a:r>
          </a:p>
          <a:p>
            <a:pPr algn="ctr"/>
            <a:r>
              <a:rPr lang="en-GB" sz="1400">
                <a:solidFill>
                  <a:srgbClr val="000000"/>
                </a:solidFill>
                <a:cs typeface="Calibri"/>
              </a:rPr>
              <a:t>and September 2022 (+6%).</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20</a:t>
            </a:fld>
            <a:endParaRPr lang="en-GB"/>
          </a:p>
        </p:txBody>
      </p:sp>
      <p:pic>
        <p:nvPicPr>
          <p:cNvPr id="8" name="Picture 7" descr="A line chart showing traffic volume trends for South Cambridgeshire. 2023 volumes are below 2019 volumes, but ahead of 2022 volumes in September 2023.">
            <a:extLst>
              <a:ext uri="{FF2B5EF4-FFF2-40B4-BE49-F238E27FC236}">
                <a16:creationId xmlns:a16="http://schemas.microsoft.com/office/drawing/2014/main" id="{65C9C5BB-C810-DD21-6510-69ADEC798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511" y="1701727"/>
            <a:ext cx="9518864" cy="3156026"/>
          </a:xfrm>
          <a:prstGeom prst="rect">
            <a:avLst/>
          </a:prstGeom>
        </p:spPr>
      </p:pic>
      <p:graphicFrame>
        <p:nvGraphicFramePr>
          <p:cNvPr id="2" name="Table 1">
            <a:extLst>
              <a:ext uri="{FF2B5EF4-FFF2-40B4-BE49-F238E27FC236}">
                <a16:creationId xmlns:a16="http://schemas.microsoft.com/office/drawing/2014/main" id="{D4BDD498-7714-FFA7-ADC2-70D59847FB2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58765815"/>
              </p:ext>
            </p:extLst>
          </p:nvPr>
        </p:nvGraphicFramePr>
        <p:xfrm>
          <a:off x="3473620" y="5449412"/>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Sep</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Sep</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Sep 2021 to Sep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Sep 2022 to Sep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
                      <a:r>
                        <a:rPr lang="en-GB" sz="1200" b="1" i="0" u="none" strike="noStrike">
                          <a:solidFill>
                            <a:schemeClr val="tx1"/>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- 1 on the M11 (near Duxford) and 2 on the A11 (1 south of Great Wilbraham and 1 west of Abington). A428 sensors excluded to avoid data bias due to the A14 roadworks.</a:t>
            </a:r>
          </a:p>
        </p:txBody>
      </p:sp>
    </p:spTree>
    <p:extLst>
      <p:ext uri="{BB962C8B-B14F-4D97-AF65-F5344CB8AC3E}">
        <p14:creationId xmlns:p14="http://schemas.microsoft.com/office/powerpoint/2010/main" val="169175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Motorised Vehicles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Motorised Vehicles</a:t>
            </a:r>
          </a:p>
        </p:txBody>
      </p:sp>
      <p:pic>
        <p:nvPicPr>
          <p:cNvPr id="2" name="Picture 4" descr="A map showing Vivacity sensor locations, and the comparable availability of data from when the network was installed in May 2019 through to June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4145" y="645383"/>
            <a:ext cx="4481853"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Motorised Vehicles</a:t>
            </a:r>
          </a:p>
        </p:txBody>
      </p:sp>
      <p:sp>
        <p:nvSpPr>
          <p:cNvPr id="25" name="TextBox 24">
            <a:extLst>
              <a:ext uri="{FF2B5EF4-FFF2-40B4-BE49-F238E27FC236}">
                <a16:creationId xmlns:a16="http://schemas.microsoft.com/office/drawing/2014/main" id="{5DB330E8-8581-A91B-E02E-77CBD129D557}"/>
              </a:ext>
            </a:extLst>
          </p:cNvPr>
          <p:cNvSpPr txBox="1"/>
          <p:nvPr/>
        </p:nvSpPr>
        <p:spPr>
          <a:xfrm>
            <a:off x="5061324" y="651459"/>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cs typeface="Calibri"/>
              </a:rPr>
              <a:t>The </a:t>
            </a:r>
            <a:r>
              <a:rPr lang="en-US" sz="1050" b="1" i="1">
                <a:cs typeface="Calibri"/>
              </a:rPr>
              <a:t>Mill Road </a:t>
            </a:r>
            <a:r>
              <a:rPr lang="en-US" sz="1050" i="1">
                <a:cs typeface="Calibri"/>
              </a:rPr>
              <a:t>and </a:t>
            </a:r>
            <a:r>
              <a:rPr lang="en-US" sz="1050" b="1" i="1">
                <a:cs typeface="Calibri"/>
              </a:rPr>
              <a:t>East Road </a:t>
            </a:r>
            <a:r>
              <a:rPr lang="en-US" sz="1050" i="1">
                <a:cs typeface="Calibri"/>
              </a:rPr>
              <a:t>sensors were upgraded in Sept 2022 and are now detecting significantly more cycles and pedestrians. As a result, the active travel flows at these locations are no longer comparable pre/post Sept 2022. </a:t>
            </a:r>
            <a:endParaRPr lang="en-US" sz="1050" i="1">
              <a:solidFill>
                <a:sysClr val="windowText" lastClr="000000"/>
              </a:solidFill>
              <a:cs typeface="Calibri"/>
            </a:endParaRPr>
          </a:p>
          <a:p>
            <a:endParaRPr lang="en-US" sz="1050" i="1">
              <a:solidFill>
                <a:sysClr val="windowText" lastClr="000000"/>
              </a:solidFill>
              <a:cs typeface="Calibri"/>
            </a:endParaRPr>
          </a:p>
          <a:p>
            <a:r>
              <a:rPr lang="en-US" sz="1050" i="1">
                <a:cs typeface="Calibri"/>
              </a:rPr>
              <a:t>The </a:t>
            </a:r>
            <a:r>
              <a:rPr lang="en-US" sz="1050" b="1" i="1">
                <a:cs typeface="Calibri"/>
              </a:rPr>
              <a:t>Milton Road (Mid)</a:t>
            </a:r>
            <a:r>
              <a:rPr lang="en-US" sz="1050" i="1">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22</a:t>
            </a:fld>
            <a:endParaRPr lang="en-GB"/>
          </a:p>
        </p:txBody>
      </p:sp>
      <p:graphicFrame>
        <p:nvGraphicFramePr>
          <p:cNvPr id="4" name="Table 3">
            <a:extLst>
              <a:ext uri="{FF2B5EF4-FFF2-40B4-BE49-F238E27FC236}">
                <a16:creationId xmlns:a16="http://schemas.microsoft.com/office/drawing/2014/main" id="{745B07B3-757A-F924-B797-DF7BEA369EA9}"/>
              </a:ext>
            </a:extLst>
          </p:cNvPr>
          <p:cNvGraphicFramePr>
            <a:graphicFrameLocks noGrp="1"/>
          </p:cNvGraphicFramePr>
          <p:nvPr>
            <p:extLst>
              <p:ext uri="{D42A27DB-BD31-4B8C-83A1-F6EECF244321}">
                <p14:modId xmlns:p14="http://schemas.microsoft.com/office/powerpoint/2010/main" val="3616394102"/>
              </p:ext>
            </p:extLst>
          </p:nvPr>
        </p:nvGraphicFramePr>
        <p:xfrm>
          <a:off x="6861789" y="661161"/>
          <a:ext cx="5124023" cy="4214088"/>
        </p:xfrm>
        <a:graphic>
          <a:graphicData uri="http://schemas.openxmlformats.org/drawingml/2006/table">
            <a:tbl>
              <a:tblPr firstRow="1" bandRow="1">
                <a:tableStyleId>{5940675A-B579-460E-94D1-54222C63F5DA}</a:tableStyleId>
              </a:tblPr>
              <a:tblGrid>
                <a:gridCol w="1771823">
                  <a:extLst>
                    <a:ext uri="{9D8B030D-6E8A-4147-A177-3AD203B41FA5}">
                      <a16:colId xmlns:a16="http://schemas.microsoft.com/office/drawing/2014/main" val="1191812419"/>
                    </a:ext>
                  </a:extLst>
                </a:gridCol>
                <a:gridCol w="2372185">
                  <a:extLst>
                    <a:ext uri="{9D8B030D-6E8A-4147-A177-3AD203B41FA5}">
                      <a16:colId xmlns:a16="http://schemas.microsoft.com/office/drawing/2014/main" val="481079558"/>
                    </a:ext>
                  </a:extLst>
                </a:gridCol>
                <a:gridCol w="980015">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89814" y="6357914"/>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13" name="Oval 12">
            <a:extLst>
              <a:ext uri="{FF2B5EF4-FFF2-40B4-BE49-F238E27FC236}">
                <a16:creationId xmlns:a16="http://schemas.microsoft.com/office/drawing/2014/main" id="{72283157-BF49-AEC1-56E9-5726A750A8AE}"/>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A528CC9-94C7-4A2D-B47A-2804C4E24F18}"/>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2" name="Oval 21">
            <a:extLst>
              <a:ext uri="{FF2B5EF4-FFF2-40B4-BE49-F238E27FC236}">
                <a16:creationId xmlns:a16="http://schemas.microsoft.com/office/drawing/2014/main" id="{581C93EB-D3D2-89C0-6D24-48601F4E06FA}"/>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a:extLst>
              <a:ext uri="{FF2B5EF4-FFF2-40B4-BE49-F238E27FC236}">
                <a16:creationId xmlns:a16="http://schemas.microsoft.com/office/drawing/2014/main" id="{D5B419A2-2679-9147-0F5C-53D5864490E3}"/>
              </a:ext>
              <a:ext uri="{C183D7F6-B498-43B3-948B-1728B52AA6E4}">
                <adec:decorative xmlns:adec="http://schemas.microsoft.com/office/drawing/2017/decorative" val="1"/>
              </a:ext>
            </a:extLst>
          </p:cNvPr>
          <p:cNvSpPr/>
          <p:nvPr/>
        </p:nvSpPr>
        <p:spPr>
          <a:xfrm>
            <a:off x="3859541" y="5941169"/>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Cross 27">
            <a:extLst>
              <a:ext uri="{FF2B5EF4-FFF2-40B4-BE49-F238E27FC236}">
                <a16:creationId xmlns:a16="http://schemas.microsoft.com/office/drawing/2014/main" id="{D4954E4A-C6F9-4CF2-22EB-3092F533004B}"/>
              </a:ext>
              <a:ext uri="{C183D7F6-B498-43B3-948B-1728B52AA6E4}">
                <adec:decorative xmlns:adec="http://schemas.microsoft.com/office/drawing/2017/decorative" val="1"/>
              </a:ext>
            </a:extLst>
          </p:cNvPr>
          <p:cNvSpPr/>
          <p:nvPr/>
        </p:nvSpPr>
        <p:spPr>
          <a:xfrm rot="2703070">
            <a:off x="4552661" y="456857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Cross 28">
            <a:extLst>
              <a:ext uri="{FF2B5EF4-FFF2-40B4-BE49-F238E27FC236}">
                <a16:creationId xmlns:a16="http://schemas.microsoft.com/office/drawing/2014/main" id="{CAE1FD2A-069D-748D-0C88-A38684F966DC}"/>
              </a:ext>
              <a:ext uri="{C183D7F6-B498-43B3-948B-1728B52AA6E4}">
                <adec:decorative xmlns:adec="http://schemas.microsoft.com/office/drawing/2017/decorative" val="1"/>
              </a:ext>
            </a:extLst>
          </p:cNvPr>
          <p:cNvSpPr/>
          <p:nvPr/>
        </p:nvSpPr>
        <p:spPr>
          <a:xfrm rot="2703070">
            <a:off x="3145892" y="413872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Cross 29">
            <a:extLst>
              <a:ext uri="{FF2B5EF4-FFF2-40B4-BE49-F238E27FC236}">
                <a16:creationId xmlns:a16="http://schemas.microsoft.com/office/drawing/2014/main" id="{9998E2A8-0E57-490F-DAA0-E4BAB187F789}"/>
              </a:ext>
              <a:ext uri="{C183D7F6-B498-43B3-948B-1728B52AA6E4}">
                <adec:decorative xmlns:adec="http://schemas.microsoft.com/office/drawing/2017/decorative" val="1"/>
              </a:ext>
            </a:extLst>
          </p:cNvPr>
          <p:cNvSpPr/>
          <p:nvPr/>
        </p:nvSpPr>
        <p:spPr>
          <a:xfrm rot="2703070">
            <a:off x="3150139"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Cross 30">
            <a:extLst>
              <a:ext uri="{FF2B5EF4-FFF2-40B4-BE49-F238E27FC236}">
                <a16:creationId xmlns:a16="http://schemas.microsoft.com/office/drawing/2014/main" id="{95125492-5F54-844E-AFB7-81AD148ECD6A}"/>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B1C59756-E732-89B1-13E8-FE89DE6A7F9D}"/>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Oval 34">
            <a:extLst>
              <a:ext uri="{FF2B5EF4-FFF2-40B4-BE49-F238E27FC236}">
                <a16:creationId xmlns:a16="http://schemas.microsoft.com/office/drawing/2014/main" id="{8B3B7014-E998-1ABD-73D2-74736B0E5B65}"/>
              </a:ext>
              <a:ext uri="{C183D7F6-B498-43B3-948B-1728B52AA6E4}">
                <adec:decorative xmlns:adec="http://schemas.microsoft.com/office/drawing/2017/decorative" val="1"/>
              </a:ext>
            </a:extLst>
          </p:cNvPr>
          <p:cNvSpPr/>
          <p:nvPr/>
        </p:nvSpPr>
        <p:spPr>
          <a:xfrm>
            <a:off x="3146387" y="5187621"/>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0" name="Oval 39">
            <a:extLst>
              <a:ext uri="{FF2B5EF4-FFF2-40B4-BE49-F238E27FC236}">
                <a16:creationId xmlns:a16="http://schemas.microsoft.com/office/drawing/2014/main" id="{5B01F473-7F52-F1E7-DDAD-7DAFE7EB7A8D}"/>
              </a:ext>
              <a:ext uri="{C183D7F6-B498-43B3-948B-1728B52AA6E4}">
                <adec:decorative xmlns:adec="http://schemas.microsoft.com/office/drawing/2017/decorative" val="1"/>
              </a:ext>
            </a:extLst>
          </p:cNvPr>
          <p:cNvSpPr/>
          <p:nvPr/>
        </p:nvSpPr>
        <p:spPr>
          <a:xfrm>
            <a:off x="3110361" y="4385512"/>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8A5E95CD-D641-84E8-3079-3CB7DB3389F5}"/>
              </a:ext>
              <a:ext uri="{C183D7F6-B498-43B3-948B-1728B52AA6E4}">
                <adec:decorative xmlns:adec="http://schemas.microsoft.com/office/drawing/2017/decorative" val="1"/>
              </a:ext>
            </a:extLst>
          </p:cNvPr>
          <p:cNvSpPr/>
          <p:nvPr/>
        </p:nvSpPr>
        <p:spPr>
          <a:xfrm>
            <a:off x="4574830" y="4957011"/>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7" name="Group 6">
            <a:extLst>
              <a:ext uri="{FF2B5EF4-FFF2-40B4-BE49-F238E27FC236}">
                <a16:creationId xmlns:a16="http://schemas.microsoft.com/office/drawing/2014/main" id="{5E3E0CD7-E6E5-5C8A-8A1D-C973A570A89D}"/>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43" name="TextBox 42">
              <a:extLst>
                <a:ext uri="{FF2B5EF4-FFF2-40B4-BE49-F238E27FC236}">
                  <a16:creationId xmlns:a16="http://schemas.microsoft.com/office/drawing/2014/main" id="{39DB8317-C6A6-E0E4-4A67-AB906EB74506}"/>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45" name="Oval 44">
              <a:extLst>
                <a:ext uri="{FF2B5EF4-FFF2-40B4-BE49-F238E27FC236}">
                  <a16:creationId xmlns:a16="http://schemas.microsoft.com/office/drawing/2014/main" id="{ED142063-2599-66AE-98D8-04C17C5FAD63}"/>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Oval 46">
              <a:extLst>
                <a:ext uri="{FF2B5EF4-FFF2-40B4-BE49-F238E27FC236}">
                  <a16:creationId xmlns:a16="http://schemas.microsoft.com/office/drawing/2014/main" id="{FB0AAFFF-4974-C409-DAD5-933E3DD24FDE}"/>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TextBox 48">
              <a:extLst>
                <a:ext uri="{FF2B5EF4-FFF2-40B4-BE49-F238E27FC236}">
                  <a16:creationId xmlns:a16="http://schemas.microsoft.com/office/drawing/2014/main" id="{2BCB657A-7A2A-40AB-8A81-828004A03304}"/>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51" name="TextBox 50">
              <a:extLst>
                <a:ext uri="{FF2B5EF4-FFF2-40B4-BE49-F238E27FC236}">
                  <a16:creationId xmlns:a16="http://schemas.microsoft.com/office/drawing/2014/main" id="{4521525A-5BCE-BEBA-F2EE-3123D1308A60}"/>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Sept 2019, Sept 2021, Sept 2022 &amp; Sept 2023.</a:t>
              </a:r>
            </a:p>
          </p:txBody>
        </p:sp>
        <p:sp>
          <p:nvSpPr>
            <p:cNvPr id="53" name="Rectangle 52">
              <a:extLst>
                <a:ext uri="{FF2B5EF4-FFF2-40B4-BE49-F238E27FC236}">
                  <a16:creationId xmlns:a16="http://schemas.microsoft.com/office/drawing/2014/main" id="{B975A6DF-AC21-7195-7A7B-897772B09F90}"/>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55" name="Oval 54">
              <a:extLst>
                <a:ext uri="{FF2B5EF4-FFF2-40B4-BE49-F238E27FC236}">
                  <a16:creationId xmlns:a16="http://schemas.microsoft.com/office/drawing/2014/main" id="{F13C6579-655D-F66B-A3C3-18A667742445}"/>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7" name="TextBox 56">
              <a:extLst>
                <a:ext uri="{FF2B5EF4-FFF2-40B4-BE49-F238E27FC236}">
                  <a16:creationId xmlns:a16="http://schemas.microsoft.com/office/drawing/2014/main" id="{FEA428DE-5117-EEDE-2DEE-8309440E69D3}"/>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Sept 2019 and Sept 2023.</a:t>
              </a:r>
            </a:p>
          </p:txBody>
        </p:sp>
        <p:sp>
          <p:nvSpPr>
            <p:cNvPr id="59" name="Cross 58">
              <a:extLst>
                <a:ext uri="{FF2B5EF4-FFF2-40B4-BE49-F238E27FC236}">
                  <a16:creationId xmlns:a16="http://schemas.microsoft.com/office/drawing/2014/main" id="{F4939CAF-AC74-62C5-F537-CCB35512B9DE}"/>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1" name="TextBox 60">
              <a:extLst>
                <a:ext uri="{FF2B5EF4-FFF2-40B4-BE49-F238E27FC236}">
                  <a16:creationId xmlns:a16="http://schemas.microsoft.com/office/drawing/2014/main" id="{0727ACCB-63A9-D7B1-C055-40D0F52D7704}"/>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Sept 2019 and / or Sept 2023.</a:t>
              </a:r>
            </a:p>
          </p:txBody>
        </p:sp>
      </p:grpSp>
      <p:sp>
        <p:nvSpPr>
          <p:cNvPr id="5" name="Cross 4">
            <a:extLst>
              <a:ext uri="{FF2B5EF4-FFF2-40B4-BE49-F238E27FC236}">
                <a16:creationId xmlns:a16="http://schemas.microsoft.com/office/drawing/2014/main" id="{C9073107-363D-151B-BFB9-7337C01E369A}"/>
              </a:ext>
              <a:ext uri="{C183D7F6-B498-43B3-948B-1728B52AA6E4}">
                <adec:decorative xmlns:adec="http://schemas.microsoft.com/office/drawing/2017/decorative" val="1"/>
              </a:ext>
            </a:extLst>
          </p:cNvPr>
          <p:cNvSpPr/>
          <p:nvPr/>
        </p:nvSpPr>
        <p:spPr>
          <a:xfrm rot="2703070">
            <a:off x="4834844" y="307554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Cross 11">
            <a:extLst>
              <a:ext uri="{FF2B5EF4-FFF2-40B4-BE49-F238E27FC236}">
                <a16:creationId xmlns:a16="http://schemas.microsoft.com/office/drawing/2014/main" id="{9B5CB84F-451A-4DB6-87FE-28152DDA2F8C}"/>
              </a:ext>
              <a:ext uri="{C183D7F6-B498-43B3-948B-1728B52AA6E4}">
                <adec:decorative xmlns:adec="http://schemas.microsoft.com/office/drawing/2017/decorative" val="1"/>
              </a:ext>
            </a:extLst>
          </p:cNvPr>
          <p:cNvSpPr/>
          <p:nvPr/>
        </p:nvSpPr>
        <p:spPr>
          <a:xfrm rot="2703070">
            <a:off x="1517282" y="1062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Oval 7">
            <a:extLst>
              <a:ext uri="{FF2B5EF4-FFF2-40B4-BE49-F238E27FC236}">
                <a16:creationId xmlns:a16="http://schemas.microsoft.com/office/drawing/2014/main" id="{E4F6125C-51D9-C04D-AE58-C4AFFC28D0D7}"/>
              </a:ext>
              <a:ext uri="{C183D7F6-B498-43B3-948B-1728B52AA6E4}">
                <adec:decorative xmlns:adec="http://schemas.microsoft.com/office/drawing/2017/decorative" val="1"/>
              </a:ext>
            </a:extLst>
          </p:cNvPr>
          <p:cNvSpPr/>
          <p:nvPr/>
        </p:nvSpPr>
        <p:spPr>
          <a:xfrm>
            <a:off x="4699088" y="5428366"/>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AC44ED0-EA98-38F2-5FBA-F04A91118116}"/>
              </a:ext>
              <a:ext uri="{C183D7F6-B498-43B3-948B-1728B52AA6E4}">
                <adec:decorative xmlns:adec="http://schemas.microsoft.com/office/drawing/2017/decorative" val="1"/>
              </a:ext>
            </a:extLst>
          </p:cNvPr>
          <p:cNvSpPr/>
          <p:nvPr/>
        </p:nvSpPr>
        <p:spPr>
          <a:xfrm>
            <a:off x="4501725" y="4135282"/>
            <a:ext cx="179119" cy="1712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a:extLst>
              <a:ext uri="{FF2B5EF4-FFF2-40B4-BE49-F238E27FC236}">
                <a16:creationId xmlns:a16="http://schemas.microsoft.com/office/drawing/2014/main" id="{63BEBF81-5369-CB92-4A2B-84216D76E5E7}"/>
              </a:ext>
              <a:ext uri="{C183D7F6-B498-43B3-948B-1728B52AA6E4}">
                <adec:decorative xmlns:adec="http://schemas.microsoft.com/office/drawing/2017/decorative" val="1"/>
              </a:ext>
            </a:extLst>
          </p:cNvPr>
          <p:cNvSpPr/>
          <p:nvPr/>
        </p:nvSpPr>
        <p:spPr>
          <a:xfrm>
            <a:off x="1518636" y="2948180"/>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73955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Motorised Vehicle – Trends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23</a:t>
            </a:fld>
            <a:endParaRPr lang="en-GB"/>
          </a:p>
        </p:txBody>
      </p:sp>
      <p:sp>
        <p:nvSpPr>
          <p:cNvPr id="4" name="TextBox 3">
            <a:extLst>
              <a:ext uri="{FF2B5EF4-FFF2-40B4-BE49-F238E27FC236}">
                <a16:creationId xmlns:a16="http://schemas.microsoft.com/office/drawing/2014/main" id="{6D41F29E-9580-8A91-8233-774900C8540A}"/>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In September 2023, local road vehicle flows were just ahead of September 2022 (+1%). However, volumes are below pre-Covid, September 2019 (-4%).</a:t>
            </a:r>
            <a:endParaRPr lang="en-US" sz="1400">
              <a:cs typeface="Calibri"/>
            </a:endParaRPr>
          </a:p>
        </p:txBody>
      </p:sp>
      <p:pic>
        <p:nvPicPr>
          <p:cNvPr id="6" name="Picture 5" descr="A line chart showing average weekday motorised traffic flows, with months of the year horizontally &#10;along the x-axis, and a line for each year from 2019 through to 2023. &#10;&#10;The line for 2023 falls below the line for 2019 but has been ahead of 2022 for much of the year. However, September 2023 is almost exactly the same as September 2022 on the chart.">
            <a:extLst>
              <a:ext uri="{FF2B5EF4-FFF2-40B4-BE49-F238E27FC236}">
                <a16:creationId xmlns:a16="http://schemas.microsoft.com/office/drawing/2014/main" id="{C1ED282C-334F-C968-E667-426D8ECA210B}"/>
              </a:ext>
            </a:extLst>
          </p:cNvPr>
          <p:cNvPicPr>
            <a:picLocks noChangeAspect="1"/>
          </p:cNvPicPr>
          <p:nvPr/>
        </p:nvPicPr>
        <p:blipFill>
          <a:blip r:embed="rId4"/>
          <a:stretch>
            <a:fillRect/>
          </a:stretch>
        </p:blipFill>
        <p:spPr>
          <a:xfrm>
            <a:off x="1922329" y="993761"/>
            <a:ext cx="8388898" cy="4426715"/>
          </a:xfrm>
          <a:prstGeom prst="rect">
            <a:avLst/>
          </a:prstGeom>
        </p:spPr>
      </p:pic>
      <p:graphicFrame>
        <p:nvGraphicFramePr>
          <p:cNvPr id="5" name="Table 4">
            <a:extLst>
              <a:ext uri="{FF2B5EF4-FFF2-40B4-BE49-F238E27FC236}">
                <a16:creationId xmlns:a16="http://schemas.microsoft.com/office/drawing/2014/main" id="{F083A3C5-68BC-79E5-CF6E-1B0CD921589E}"/>
              </a:ext>
            </a:extLst>
          </p:cNvPr>
          <p:cNvGraphicFramePr>
            <a:graphicFrameLocks noGrp="1"/>
          </p:cNvGraphicFramePr>
          <p:nvPr>
            <p:extLst>
              <p:ext uri="{D42A27DB-BD31-4B8C-83A1-F6EECF244321}">
                <p14:modId xmlns:p14="http://schemas.microsoft.com/office/powerpoint/2010/main" val="690967173"/>
              </p:ext>
            </p:extLst>
          </p:nvPr>
        </p:nvGraphicFramePr>
        <p:xfrm>
          <a:off x="1624572" y="5506529"/>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September 2019 to September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-4%</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lvl="0" algn="ctr">
                        <a:buNone/>
                      </a:pPr>
                      <a:r>
                        <a:rPr lang="en-GB" sz="1200" b="1" i="0" u="none" strike="noStrike">
                          <a:solidFill>
                            <a:schemeClr val="tx1"/>
                          </a:solidFill>
                          <a:effectLst/>
                          <a:latin typeface="Calibri"/>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lvl="0" algn="ctr" rtl="0">
                        <a:buNone/>
                      </a:pPr>
                      <a:r>
                        <a:rPr lang="en-GB" sz="1200" b="1" i="0" u="none" strike="noStrike">
                          <a:solidFill>
                            <a:schemeClr val="tx1"/>
                          </a:solidFill>
                          <a:effectLst/>
                          <a:latin typeface="Calibri"/>
                        </a:rPr>
                        <a:t>-5%</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1900585D-1AA2-AD75-994D-BF629E39285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182864791"/>
              </p:ext>
            </p:extLst>
          </p:nvPr>
        </p:nvGraphicFramePr>
        <p:xfrm>
          <a:off x="4689174" y="5506529"/>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September 2021 to September</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+7%</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+7%</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7A6C456C-ED91-592E-03ED-FBE3D40C4CDB}"/>
              </a:ext>
            </a:extLst>
          </p:cNvPr>
          <p:cNvGraphicFramePr>
            <a:graphicFrameLocks noGrp="1"/>
          </p:cNvGraphicFramePr>
          <p:nvPr>
            <p:extLst>
              <p:ext uri="{D42A27DB-BD31-4B8C-83A1-F6EECF244321}">
                <p14:modId xmlns:p14="http://schemas.microsoft.com/office/powerpoint/2010/main" val="4209658389"/>
              </p:ext>
            </p:extLst>
          </p:nvPr>
        </p:nvGraphicFramePr>
        <p:xfrm>
          <a:off x="7753776" y="5506529"/>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September 2022 to September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+7%</a:t>
                      </a:r>
                      <a:endParaRPr lang="en-GB" sz="1200" b="1" i="0" u="none" strike="noStrike">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400110"/>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Coleridge Road, Hills Road, Mill Road (West), Mill Road (East), and Tenison Road.</a:t>
            </a:r>
          </a:p>
          <a:p>
            <a:endParaRPr lang="en-GB" sz="1000">
              <a:solidFill>
                <a:schemeClr val="bg2">
                  <a:lumMod val="50000"/>
                </a:schemeClr>
              </a:solidFill>
              <a:cs typeface="Calibri"/>
            </a:endParaRPr>
          </a:p>
        </p:txBody>
      </p:sp>
    </p:spTree>
    <p:extLst>
      <p:ext uri="{BB962C8B-B14F-4D97-AF65-F5344CB8AC3E}">
        <p14:creationId xmlns:p14="http://schemas.microsoft.com/office/powerpoint/2010/main" val="423291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Annual Survey Sites</a:t>
            </a:r>
            <a:endParaRPr lang="en-GB" sz="2800" b="1" i="0" u="none" strike="noStrike" kern="1200" cap="none" spc="0" normalizeH="0" baseline="0" noProof="0">
              <a:ln>
                <a:noFill/>
              </a:ln>
              <a:effectLst/>
              <a:uLnTx/>
              <a:uFillTx/>
              <a:latin typeface="Calibri" panose="020F0502020204030204"/>
              <a:cs typeface="Calibri"/>
            </a:endParaRPr>
          </a:p>
        </p:txBody>
      </p:sp>
      <p:pic>
        <p:nvPicPr>
          <p:cNvPr id="7" name="Picture 6" descr="Map showing locations of motorised vehicle annual traffic survey sites in both central and outer Cambridge.">
            <a:extLst>
              <a:ext uri="{FF2B5EF4-FFF2-40B4-BE49-F238E27FC236}">
                <a16:creationId xmlns:a16="http://schemas.microsoft.com/office/drawing/2014/main" id="{B5652202-DFA7-A88E-2702-D17DA65C80F0}"/>
              </a:ext>
            </a:extLst>
          </p:cNvPr>
          <p:cNvPicPr>
            <a:picLocks noChangeAspect="1"/>
          </p:cNvPicPr>
          <p:nvPr/>
        </p:nvPicPr>
        <p:blipFill>
          <a:blip r:embed="rId3"/>
          <a:stretch>
            <a:fillRect/>
          </a:stretch>
        </p:blipFill>
        <p:spPr>
          <a:xfrm>
            <a:off x="270696" y="670778"/>
            <a:ext cx="6396804" cy="6082088"/>
          </a:xfrm>
          <a:prstGeom prst="rect">
            <a:avLst/>
          </a:prstGeom>
          <a:ln>
            <a:solidFill>
              <a:schemeClr val="tx1"/>
            </a:solidFill>
          </a:ln>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24</a:t>
            </a:fld>
            <a:endParaRPr lang="en-GB"/>
          </a:p>
        </p:txBody>
      </p:sp>
      <p:sp>
        <p:nvSpPr>
          <p:cNvPr id="8" name="TextBox 7">
            <a:extLst>
              <a:ext uri="{FF2B5EF4-FFF2-40B4-BE49-F238E27FC236}">
                <a16:creationId xmlns:a16="http://schemas.microsoft.com/office/drawing/2014/main" id="{8188327B-6EF2-F083-AEBB-25DD00902DA5}"/>
              </a:ext>
              <a:ext uri="{C183D7F6-B498-43B3-948B-1728B52AA6E4}">
                <adec:decorative xmlns:adec="http://schemas.microsoft.com/office/drawing/2017/decorative" val="1"/>
              </a:ext>
            </a:extLst>
          </p:cNvPr>
          <p:cNvSpPr txBox="1"/>
          <p:nvPr/>
        </p:nvSpPr>
        <p:spPr>
          <a:xfrm>
            <a:off x="262432" y="658868"/>
            <a:ext cx="3426378"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a:t>
            </a:r>
            <a:endParaRPr lang="en-US"/>
          </a:p>
        </p:txBody>
      </p:sp>
      <p:sp>
        <p:nvSpPr>
          <p:cNvPr id="9" name="TextBox 8">
            <a:extLst>
              <a:ext uri="{FF2B5EF4-FFF2-40B4-BE49-F238E27FC236}">
                <a16:creationId xmlns:a16="http://schemas.microsoft.com/office/drawing/2014/main" id="{CBDE186C-B8DF-9882-242C-C9C28FD071C3}"/>
              </a:ext>
              <a:ext uri="{C183D7F6-B498-43B3-948B-1728B52AA6E4}">
                <adec:decorative xmlns:adec="http://schemas.microsoft.com/office/drawing/2017/decorative" val="1"/>
              </a:ext>
            </a:extLst>
          </p:cNvPr>
          <p:cNvSpPr txBox="1"/>
          <p:nvPr/>
        </p:nvSpPr>
        <p:spPr>
          <a:xfrm>
            <a:off x="260063" y="6475866"/>
            <a:ext cx="2363264" cy="276999"/>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200"/>
              <a:t>© OpenStreetMap Contributors</a:t>
            </a:r>
          </a:p>
        </p:txBody>
      </p:sp>
      <p:graphicFrame>
        <p:nvGraphicFramePr>
          <p:cNvPr id="2" name="Table 1">
            <a:extLst>
              <a:ext uri="{FF2B5EF4-FFF2-40B4-BE49-F238E27FC236}">
                <a16:creationId xmlns:a16="http://schemas.microsoft.com/office/drawing/2014/main" id="{3BFD2EAB-EF6B-0C24-F508-8D96772931D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53661923"/>
              </p:ext>
            </p:extLst>
          </p:nvPr>
        </p:nvGraphicFramePr>
        <p:xfrm>
          <a:off x="8149765" y="1046013"/>
          <a:ext cx="2432219" cy="3024000"/>
        </p:xfrm>
        <a:graphic>
          <a:graphicData uri="http://schemas.openxmlformats.org/drawingml/2006/table">
            <a:tbl>
              <a:tblPr firstRow="1" bandRow="1">
                <a:tableStyleId>{5940675A-B579-460E-94D1-54222C63F5DA}</a:tableStyleId>
              </a:tblPr>
              <a:tblGrid>
                <a:gridCol w="2432219">
                  <a:extLst>
                    <a:ext uri="{9D8B030D-6E8A-4147-A177-3AD203B41FA5}">
                      <a16:colId xmlns:a16="http://schemas.microsoft.com/office/drawing/2014/main" val="1191812419"/>
                    </a:ext>
                  </a:extLst>
                </a:gridCol>
              </a:tblGrid>
              <a:tr h="252000">
                <a:tc>
                  <a:txBody>
                    <a:bodyPr/>
                    <a:lstStyle/>
                    <a:p>
                      <a:r>
                        <a:rPr lang="en-GB" sz="1300" b="1">
                          <a:effectLst/>
                        </a:rPr>
                        <a:t> Traffic Survey Site Name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252000">
                <a:tc>
                  <a:txBody>
                    <a:bodyPr/>
                    <a:lstStyle/>
                    <a:p>
                      <a:r>
                        <a:rPr lang="en-GB" sz="130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252000">
                <a:tc>
                  <a:txBody>
                    <a:bodyPr/>
                    <a:lstStyle/>
                    <a:p>
                      <a:r>
                        <a:rPr lang="en-GB" sz="130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252000">
                <a:tc>
                  <a:txBody>
                    <a:bodyPr/>
                    <a:lstStyle/>
                    <a:p>
                      <a:r>
                        <a:rPr lang="en-GB" sz="130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252000">
                <a:tc>
                  <a:txBody>
                    <a:bodyPr/>
                    <a:lstStyle/>
                    <a:p>
                      <a:r>
                        <a:rPr lang="en-GB" sz="130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252000">
                <a:tc>
                  <a:txBody>
                    <a:bodyPr/>
                    <a:lstStyle/>
                    <a:p>
                      <a:r>
                        <a:rPr lang="en-GB" sz="130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252000">
                <a:tc>
                  <a:txBody>
                    <a:bodyPr/>
                    <a:lstStyle/>
                    <a:p>
                      <a:r>
                        <a:rPr lang="en-GB" sz="1300" b="0">
                          <a:solidFill>
                            <a:schemeClr val="tx1"/>
                          </a:solidFill>
                          <a:effectLst/>
                        </a:rPr>
                        <a:t>High Street, Teversham</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252000">
                <a:tc>
                  <a:txBody>
                    <a:bodyPr/>
                    <a:lstStyle/>
                    <a:p>
                      <a:r>
                        <a:rPr lang="en-GB" sz="1300" b="0">
                          <a:solidFill>
                            <a:schemeClr val="tx1"/>
                          </a:solidFill>
                          <a:effectLst/>
                        </a:rPr>
                        <a:t>Babraham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252000">
                <a:tc>
                  <a:txBody>
                    <a:bodyPr/>
                    <a:lstStyle/>
                    <a:p>
                      <a:r>
                        <a:rPr lang="en-GB" sz="1300" b="0">
                          <a:solidFill>
                            <a:schemeClr val="tx1"/>
                          </a:solidFill>
                          <a:effectLst/>
                        </a:rPr>
                        <a:t>Granhams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252000">
                <a:tc>
                  <a:txBody>
                    <a:bodyPr/>
                    <a:lstStyle/>
                    <a:p>
                      <a:r>
                        <a:rPr lang="en-GB" sz="1300" b="0">
                          <a:solidFill>
                            <a:schemeClr val="tx1"/>
                          </a:solidFill>
                          <a:effectLst/>
                        </a:rPr>
                        <a:t>Madingley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252000">
                <a:tc>
                  <a:txBody>
                    <a:bodyPr/>
                    <a:lstStyle/>
                    <a:p>
                      <a:r>
                        <a:rPr lang="en-GB" sz="1300" b="0">
                          <a:solidFill>
                            <a:schemeClr val="tx1"/>
                          </a:solidFill>
                          <a:effectLst/>
                        </a:rPr>
                        <a:t>Guided Busway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252000">
                <a:tc>
                  <a:txBody>
                    <a:bodyPr/>
                    <a:lstStyle/>
                    <a:p>
                      <a:r>
                        <a:rPr lang="en-GB" sz="1300" b="0">
                          <a:solidFill>
                            <a:schemeClr val="tx1"/>
                          </a:solidFill>
                          <a:effectLst/>
                        </a:rPr>
                        <a:t>Guided Busway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bl>
          </a:graphicData>
        </a:graphic>
      </p:graphicFrame>
      <p:sp>
        <p:nvSpPr>
          <p:cNvPr id="5" name="TextBox 4">
            <a:extLst>
              <a:ext uri="{FF2B5EF4-FFF2-40B4-BE49-F238E27FC236}">
                <a16:creationId xmlns:a16="http://schemas.microsoft.com/office/drawing/2014/main" id="{0DEEAE20-998E-E65D-BEE9-02E5140F0A6A}"/>
              </a:ext>
            </a:extLst>
          </p:cNvPr>
          <p:cNvSpPr txBox="1"/>
          <p:nvPr/>
        </p:nvSpPr>
        <p:spPr>
          <a:xfrm>
            <a:off x="6981825" y="4498435"/>
            <a:ext cx="49393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a:cs typeface="Calibri"/>
              </a:rPr>
              <a:t>Cambridgeshire County Council commissions annual surveys to determine traffic levels around the county on a “typical” weekday. </a:t>
            </a:r>
          </a:p>
          <a:p>
            <a:pPr algn="ctr"/>
            <a:endParaRPr lang="en-GB" sz="1300">
              <a:cs typeface="Calibri"/>
            </a:endParaRPr>
          </a:p>
          <a:p>
            <a:pPr algn="ctr"/>
            <a:r>
              <a:rPr lang="en-GB" sz="1300">
                <a:cs typeface="Calibri"/>
              </a:rPr>
              <a:t>The sites shown in this map are those in and around Cambridge at which CCC has collected motorised traffic flows over several years.</a:t>
            </a:r>
            <a:endParaRPr lang="en-US" sz="1300">
              <a:cs typeface="Calibri"/>
            </a:endParaRPr>
          </a:p>
          <a:p>
            <a:pPr algn="ctr"/>
            <a:endParaRPr lang="en-GB" sz="1300">
              <a:cs typeface="Calibri"/>
            </a:endParaRPr>
          </a:p>
          <a:p>
            <a:pPr algn="ctr"/>
            <a:r>
              <a:rPr lang="en-GB" sz="1300">
                <a:cs typeface="Calibri"/>
              </a:rPr>
              <a:t>Analysis of motorised traffic counts from these sites is presented on the following slide.</a:t>
            </a:r>
            <a:endParaRPr lang="en-US" sz="1300">
              <a:cs typeface="Calibri"/>
            </a:endParaRPr>
          </a:p>
        </p:txBody>
      </p:sp>
      <p:sp>
        <p:nvSpPr>
          <p:cNvPr id="10" name="TextBox 9">
            <a:extLst>
              <a:ext uri="{FF2B5EF4-FFF2-40B4-BE49-F238E27FC236}">
                <a16:creationId xmlns:a16="http://schemas.microsoft.com/office/drawing/2014/main" id="{0D160C76-9A24-4372-87C3-C940E45836DC}"/>
              </a:ext>
            </a:extLst>
          </p:cNvPr>
          <p:cNvSpPr txBox="1"/>
          <p:nvPr/>
        </p:nvSpPr>
        <p:spPr>
          <a:xfrm>
            <a:off x="7326889" y="6515722"/>
            <a:ext cx="4594290" cy="246221"/>
          </a:xfrm>
          <a:prstGeom prst="rect">
            <a:avLst/>
          </a:prstGeom>
          <a:noFill/>
        </p:spPr>
        <p:txBody>
          <a:bodyPr wrap="square" rtlCol="0">
            <a:spAutoFit/>
          </a:bodyPr>
          <a:lstStyle/>
          <a:p>
            <a:r>
              <a:rPr lang="en-GB" sz="1000"/>
              <a:t>*Some locations are surveyed in Autumn, so 2023 data is not yet available.</a:t>
            </a:r>
          </a:p>
        </p:txBody>
      </p:sp>
    </p:spTree>
    <p:extLst>
      <p:ext uri="{BB962C8B-B14F-4D97-AF65-F5344CB8AC3E}">
        <p14:creationId xmlns:p14="http://schemas.microsoft.com/office/powerpoint/2010/main" val="180742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Peak Spreading</a:t>
            </a:r>
            <a:endParaRPr lang="en-GB" sz="2800" b="1" i="0" u="none" strike="noStrike" kern="1200" cap="none" spc="0" normalizeH="0" baseline="0" noProof="0">
              <a:ln>
                <a:noFill/>
              </a:ln>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25</a:t>
            </a:fld>
            <a:endParaRPr lang="en-GB"/>
          </a:p>
        </p:txBody>
      </p:sp>
      <p:sp>
        <p:nvSpPr>
          <p:cNvPr id="9" name="TextBox 8">
            <a:extLst>
              <a:ext uri="{FF2B5EF4-FFF2-40B4-BE49-F238E27FC236}">
                <a16:creationId xmlns:a16="http://schemas.microsoft.com/office/drawing/2014/main" id="{4DDB6F53-6BA3-5938-58CD-19499BFA3BFA}"/>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Motorised traffic is more evenly spread across the morning and afternoon than was observed pre-Covid (2017 – 2019). There is a gradual return of the evening peak in motorised traffic, though volumes are lower than in 2017, 2018 and 2019.</a:t>
            </a:r>
          </a:p>
        </p:txBody>
      </p:sp>
      <p:pic>
        <p:nvPicPr>
          <p:cNvPr id="5" name="Picture 4" descr="A table indicating half-hourly volumes of motorised traffic, beginning at 7am and finishing at 7pm. The years 2017 to 2022 inclusive are shown with individual columns for each year. 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
            <a:extLst>
              <a:ext uri="{FF2B5EF4-FFF2-40B4-BE49-F238E27FC236}">
                <a16:creationId xmlns:a16="http://schemas.microsoft.com/office/drawing/2014/main" id="{640855D8-B4CF-8907-367F-A06F1D4EE7A8}"/>
              </a:ext>
            </a:extLst>
          </p:cNvPr>
          <p:cNvPicPr>
            <a:picLocks noChangeAspect="1"/>
          </p:cNvPicPr>
          <p:nvPr/>
        </p:nvPicPr>
        <p:blipFill>
          <a:blip r:embed="rId3"/>
          <a:stretch>
            <a:fillRect/>
          </a:stretch>
        </p:blipFill>
        <p:spPr>
          <a:xfrm>
            <a:off x="1618601" y="1183886"/>
            <a:ext cx="8716545" cy="5638013"/>
          </a:xfrm>
          <a:prstGeom prst="rect">
            <a:avLst/>
          </a:prstGeom>
        </p:spPr>
      </p:pic>
    </p:spTree>
    <p:extLst>
      <p:ext uri="{BB962C8B-B14F-4D97-AF65-F5344CB8AC3E}">
        <p14:creationId xmlns:p14="http://schemas.microsoft.com/office/powerpoint/2010/main" val="87105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Vehicle Split</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8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Vehicle Split</a:t>
            </a:r>
          </a:p>
        </p:txBody>
      </p:sp>
      <p:pic>
        <p:nvPicPr>
          <p:cNvPr id="2" name="Picture 4" descr="A map showing Vivacity sensor locations, and the comparable availability of active travel data from when the network was installed in May 2019 through to March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44383"/>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Vehicle Split</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4679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27</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98630787"/>
              </p:ext>
            </p:extLst>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Oval 28">
            <a:extLst>
              <a:ext uri="{FF2B5EF4-FFF2-40B4-BE49-F238E27FC236}">
                <a16:creationId xmlns:a16="http://schemas.microsoft.com/office/drawing/2014/main" id="{9BEC2E31-36A1-A19D-FA2F-DB2C13BCC7AB}"/>
              </a:ext>
              <a:ext uri="{C183D7F6-B498-43B3-948B-1728B52AA6E4}">
                <adec:decorative xmlns:adec="http://schemas.microsoft.com/office/drawing/2017/decorative" val="1"/>
              </a:ext>
            </a:extLst>
          </p:cNvPr>
          <p:cNvSpPr/>
          <p:nvPr/>
        </p:nvSpPr>
        <p:spPr>
          <a:xfrm>
            <a:off x="3859541" y="5941169"/>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4719234" y="543323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36340BB-DDF9-0D8C-A18B-2703A9DDBD69}"/>
              </a:ext>
              <a:ext uri="{C183D7F6-B498-43B3-948B-1728B52AA6E4}">
                <adec:decorative xmlns:adec="http://schemas.microsoft.com/office/drawing/2017/decorative" val="1"/>
              </a:ext>
            </a:extLst>
          </p:cNvPr>
          <p:cNvSpPr/>
          <p:nvPr/>
        </p:nvSpPr>
        <p:spPr>
          <a:xfrm>
            <a:off x="3146387" y="5187621"/>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F8B6F5BC-00E9-84D7-0EE7-B2C11D9D0BEB}"/>
              </a:ext>
              <a:ext uri="{C183D7F6-B498-43B3-948B-1728B52AA6E4}">
                <adec:decorative xmlns:adec="http://schemas.microsoft.com/office/drawing/2017/decorative" val="1"/>
              </a:ext>
            </a:extLst>
          </p:cNvPr>
          <p:cNvGrpSpPr/>
          <p:nvPr/>
        </p:nvGrpSpPr>
        <p:grpSpPr>
          <a:xfrm>
            <a:off x="6872560" y="4952695"/>
            <a:ext cx="5183823" cy="1862238"/>
            <a:chOff x="6882671" y="4895859"/>
            <a:chExt cx="5183823" cy="1862238"/>
          </a:xfrm>
        </p:grpSpPr>
        <p:sp>
          <p:nvSpPr>
            <p:cNvPr id="22" name="TextBox 21">
              <a:extLst>
                <a:ext uri="{FF2B5EF4-FFF2-40B4-BE49-F238E27FC236}">
                  <a16:creationId xmlns:a16="http://schemas.microsoft.com/office/drawing/2014/main" id="{284263A8-E199-6F65-3D3F-4E8DEF74B564}"/>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6" name="Oval 25">
              <a:extLst>
                <a:ext uri="{FF2B5EF4-FFF2-40B4-BE49-F238E27FC236}">
                  <a16:creationId xmlns:a16="http://schemas.microsoft.com/office/drawing/2014/main" id="{328672A5-0B3A-2CAF-CDBE-3118182B15BC}"/>
                </a:ext>
                <a:ext uri="{C183D7F6-B498-43B3-948B-1728B52AA6E4}">
                  <adec:decorative xmlns:adec="http://schemas.microsoft.com/office/drawing/2017/decorative" val="1"/>
                </a:ext>
              </a:extLst>
            </p:cNvPr>
            <p:cNvSpPr/>
            <p:nvPr/>
          </p:nvSpPr>
          <p:spPr>
            <a:xfrm>
              <a:off x="7063849"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Oval 26">
              <a:extLst>
                <a:ext uri="{FF2B5EF4-FFF2-40B4-BE49-F238E27FC236}">
                  <a16:creationId xmlns:a16="http://schemas.microsoft.com/office/drawing/2014/main" id="{157F8CB0-F11C-A5E6-5753-328895A0531B}"/>
                </a:ext>
                <a:ext uri="{C183D7F6-B498-43B3-948B-1728B52AA6E4}">
                  <adec:decorative xmlns:adec="http://schemas.microsoft.com/office/drawing/2017/decorative" val="1"/>
                </a:ext>
              </a:extLst>
            </p:cNvPr>
            <p:cNvSpPr/>
            <p:nvPr/>
          </p:nvSpPr>
          <p:spPr>
            <a:xfrm>
              <a:off x="7061927"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TextBox 27">
              <a:extLst>
                <a:ext uri="{FF2B5EF4-FFF2-40B4-BE49-F238E27FC236}">
                  <a16:creationId xmlns:a16="http://schemas.microsoft.com/office/drawing/2014/main" id="{97C7E609-B808-8937-3DCE-207CE3FD3105}"/>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most months and years.</a:t>
              </a:r>
            </a:p>
          </p:txBody>
        </p:sp>
        <p:sp>
          <p:nvSpPr>
            <p:cNvPr id="30" name="TextBox 29">
              <a:extLst>
                <a:ext uri="{FF2B5EF4-FFF2-40B4-BE49-F238E27FC236}">
                  <a16:creationId xmlns:a16="http://schemas.microsoft.com/office/drawing/2014/main" id="{3AE0475C-2540-7CD1-C0A1-D279F83342CE}"/>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Sept 2019, Sept 2021, Sept 2022 &amp; Sept 2023.</a:t>
              </a:r>
            </a:p>
          </p:txBody>
        </p:sp>
        <p:sp>
          <p:nvSpPr>
            <p:cNvPr id="31" name="Rectangle 30">
              <a:extLst>
                <a:ext uri="{FF2B5EF4-FFF2-40B4-BE49-F238E27FC236}">
                  <a16:creationId xmlns:a16="http://schemas.microsoft.com/office/drawing/2014/main" id="{CD0E699A-C7AC-B5A2-7CD8-0871631D8642}"/>
                </a:ext>
                <a:ext uri="{C183D7F6-B498-43B3-948B-1728B52AA6E4}">
                  <adec:decorative xmlns:adec="http://schemas.microsoft.com/office/drawing/2017/decorative" val="1"/>
                </a:ext>
              </a:extLst>
            </p:cNvPr>
            <p:cNvSpPr/>
            <p:nvPr/>
          </p:nvSpPr>
          <p:spPr>
            <a:xfrm>
              <a:off x="6882671" y="4895859"/>
              <a:ext cx="5140397" cy="18622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2" name="Oval 31">
              <a:extLst>
                <a:ext uri="{FF2B5EF4-FFF2-40B4-BE49-F238E27FC236}">
                  <a16:creationId xmlns:a16="http://schemas.microsoft.com/office/drawing/2014/main" id="{E45DE446-0DDD-BD0F-A992-6054399D2F7F}"/>
                </a:ext>
                <a:ext uri="{C183D7F6-B498-43B3-948B-1728B52AA6E4}">
                  <adec:decorative xmlns:adec="http://schemas.microsoft.com/office/drawing/2017/decorative" val="1"/>
                </a:ext>
              </a:extLst>
            </p:cNvPr>
            <p:cNvSpPr/>
            <p:nvPr/>
          </p:nvSpPr>
          <p:spPr>
            <a:xfrm>
              <a:off x="7061927" y="6044712"/>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D2B15548-6E76-E072-0EB8-6944D308BF21}"/>
                </a:ext>
                <a:ext uri="{C183D7F6-B498-43B3-948B-1728B52AA6E4}">
                  <adec:decorative xmlns:adec="http://schemas.microsoft.com/office/drawing/2017/decorative" val="1"/>
                </a:ext>
              </a:extLst>
            </p:cNvPr>
            <p:cNvSpPr txBox="1"/>
            <p:nvPr/>
          </p:nvSpPr>
          <p:spPr>
            <a:xfrm>
              <a:off x="7254944" y="6000959"/>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available for all modes for Sept 2019 and Sept 2023.</a:t>
              </a:r>
            </a:p>
          </p:txBody>
        </p:sp>
        <p:sp>
          <p:nvSpPr>
            <p:cNvPr id="36" name="Cross 35">
              <a:extLst>
                <a:ext uri="{FF2B5EF4-FFF2-40B4-BE49-F238E27FC236}">
                  <a16:creationId xmlns:a16="http://schemas.microsoft.com/office/drawing/2014/main" id="{7BA5AB7E-16B8-A56E-505F-C11977DA33A2}"/>
                </a:ext>
                <a:ext uri="{C183D7F6-B498-43B3-948B-1728B52AA6E4}">
                  <adec:decorative xmlns:adec="http://schemas.microsoft.com/office/drawing/2017/decorative" val="1"/>
                </a:ext>
              </a:extLst>
            </p:cNvPr>
            <p:cNvSpPr/>
            <p:nvPr/>
          </p:nvSpPr>
          <p:spPr>
            <a:xfrm rot="2703070">
              <a:off x="7062801"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8" name="TextBox 37">
              <a:extLst>
                <a:ext uri="{FF2B5EF4-FFF2-40B4-BE49-F238E27FC236}">
                  <a16:creationId xmlns:a16="http://schemas.microsoft.com/office/drawing/2014/main" id="{2CCE6ED8-CAE6-A934-927F-9682181A9E4F}"/>
                </a:ext>
                <a:ext uri="{C183D7F6-B498-43B3-948B-1728B52AA6E4}">
                  <adec:decorative xmlns:adec="http://schemas.microsoft.com/office/drawing/2017/decorative" val="1"/>
                </a:ext>
              </a:extLst>
            </p:cNvPr>
            <p:cNvSpPr txBox="1"/>
            <p:nvPr/>
          </p:nvSpPr>
          <p:spPr>
            <a:xfrm>
              <a:off x="7254944" y="6296432"/>
              <a:ext cx="45421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Sept 2019 and/or Sept 2023.</a:t>
              </a:r>
            </a:p>
          </p:txBody>
        </p:sp>
      </p:gr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Oval 11">
            <a:extLst>
              <a:ext uri="{FF2B5EF4-FFF2-40B4-BE49-F238E27FC236}">
                <a16:creationId xmlns:a16="http://schemas.microsoft.com/office/drawing/2014/main" id="{8899687E-BE5D-D137-8AA6-9C0C8192EFC2}"/>
              </a:ext>
              <a:ext uri="{C183D7F6-B498-43B3-948B-1728B52AA6E4}">
                <adec:decorative xmlns:adec="http://schemas.microsoft.com/office/drawing/2017/decorative" val="1"/>
              </a:ext>
            </a:extLst>
          </p:cNvPr>
          <p:cNvSpPr/>
          <p:nvPr/>
        </p:nvSpPr>
        <p:spPr>
          <a:xfrm>
            <a:off x="4497352" y="4131962"/>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Oval 14">
            <a:extLst>
              <a:ext uri="{FF2B5EF4-FFF2-40B4-BE49-F238E27FC236}">
                <a16:creationId xmlns:a16="http://schemas.microsoft.com/office/drawing/2014/main" id="{6B1C1D29-AC5B-FF3E-5B4C-4EADF6AC2C67}"/>
              </a:ext>
              <a:ext uri="{C183D7F6-B498-43B3-948B-1728B52AA6E4}">
                <adec:decorative xmlns:adec="http://schemas.microsoft.com/office/drawing/2017/decorative" val="1"/>
              </a:ext>
            </a:extLst>
          </p:cNvPr>
          <p:cNvSpPr/>
          <p:nvPr/>
        </p:nvSpPr>
        <p:spPr>
          <a:xfrm>
            <a:off x="1505741" y="2947504"/>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412521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EF15D9A7-16E1-181D-E74E-B938409497A4}"/>
              </a:ext>
            </a:extLst>
          </p:cNvPr>
          <p:cNvSpPr txBox="1">
            <a:spLocks noGrp="1"/>
          </p:cNvSpPr>
          <p:nvPr>
            <p:ph type="title" idx="4294967295"/>
          </p:nvPr>
        </p:nvSpPr>
        <p:spPr>
          <a:xfrm>
            <a:off x="0" y="13791"/>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Vehicle Split: Overall</a:t>
            </a:r>
          </a:p>
        </p:txBody>
      </p:sp>
      <p:sp>
        <p:nvSpPr>
          <p:cNvPr id="4" name="TextBox 3">
            <a:extLst>
              <a:ext uri="{FF2B5EF4-FFF2-40B4-BE49-F238E27FC236}">
                <a16:creationId xmlns:a16="http://schemas.microsoft.com/office/drawing/2014/main" id="{0164D5B4-1289-2A51-96FF-B9659BE97898}"/>
              </a:ext>
            </a:extLst>
          </p:cNvPr>
          <p:cNvSpPr txBox="1"/>
          <p:nvPr/>
        </p:nvSpPr>
        <p:spPr>
          <a:xfrm>
            <a:off x="233680" y="648294"/>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September 2023 has seen average daily traffic volumes fall in comparison to previous years. There is no great alteration in modal split between the years – but active modes of transport accounted for 25% of traffic flows – similar to pre-Covid (24% in September 2019).</a:t>
            </a:r>
            <a:endParaRPr lang="en-US" sz="1400">
              <a:highlight>
                <a:srgbClr val="FFFF00"/>
              </a:highlight>
              <a:cs typeface="Calibri"/>
            </a:endParaRPr>
          </a:p>
        </p:txBody>
      </p:sp>
      <p:sp>
        <p:nvSpPr>
          <p:cNvPr id="16" name="TextBox 15">
            <a:extLst>
              <a:ext uri="{FF2B5EF4-FFF2-40B4-BE49-F238E27FC236}">
                <a16:creationId xmlns:a16="http://schemas.microsoft.com/office/drawing/2014/main" id="{0987C3EE-FE78-45C9-B641-5CC7A88B89E9}"/>
              </a:ext>
            </a:extLst>
          </p:cNvPr>
          <p:cNvSpPr txBox="1"/>
          <p:nvPr/>
        </p:nvSpPr>
        <p:spPr>
          <a:xfrm>
            <a:off x="519013" y="1283537"/>
            <a:ext cx="8819910" cy="369332"/>
          </a:xfrm>
          <a:prstGeom prst="rect">
            <a:avLst/>
          </a:prstGeom>
          <a:noFill/>
        </p:spPr>
        <p:txBody>
          <a:bodyPr wrap="square" lIns="91440" tIns="45720" rIns="91440" bIns="45720" rtlCol="0" anchor="t">
            <a:spAutoFit/>
          </a:bodyPr>
          <a:lstStyle/>
          <a:p>
            <a:pPr algn="ctr"/>
            <a:r>
              <a:rPr lang="en-GB" b="1"/>
              <a:t>Transport mode split – sum of 4 sensors in Cambridge: Four-year comparison.</a:t>
            </a:r>
            <a:endParaRPr lang="en-GB" b="1">
              <a:cs typeface="Calibri"/>
            </a:endParaRPr>
          </a:p>
        </p:txBody>
      </p:sp>
      <p:pic>
        <p:nvPicPr>
          <p:cNvPr id="6" name="Picture 5" descr="Horizontal bar chart showing average weekday traffic flows for September in 2019, 2021, 2022 and 2023 &#10;split by mode of transport. September 2023 data presents as lower than all three of the preceding September figures, with an average daily flow of just over 53,000. Pre-Covid average daily flow in September 2019 was closer to 59,000, and September 2021 and 2022 were both just over 55,000.&#10;&#10;Cars accounted for 62% of traffic flow in September 2023 - a lower proportion than in any of the preceding three Septembers.&#10;Pedestrians account for 11% of average daily flows - higher than in any preceding September.&#10;Overall, the proportionate split in travel modes has not changed a huge amount between the four years.">
            <a:extLst>
              <a:ext uri="{FF2B5EF4-FFF2-40B4-BE49-F238E27FC236}">
                <a16:creationId xmlns:a16="http://schemas.microsoft.com/office/drawing/2014/main" id="{0E400630-665B-AF09-D0E9-69EE82A6C5F4}"/>
              </a:ext>
            </a:extLst>
          </p:cNvPr>
          <p:cNvPicPr>
            <a:picLocks noChangeAspect="1"/>
          </p:cNvPicPr>
          <p:nvPr/>
        </p:nvPicPr>
        <p:blipFill>
          <a:blip r:embed="rId3"/>
          <a:stretch>
            <a:fillRect/>
          </a:stretch>
        </p:blipFill>
        <p:spPr>
          <a:xfrm>
            <a:off x="233680" y="1806017"/>
            <a:ext cx="8849976" cy="4439755"/>
          </a:xfrm>
          <a:prstGeom prst="rect">
            <a:avLst/>
          </a:prstGeom>
        </p:spPr>
      </p:pic>
      <p:graphicFrame>
        <p:nvGraphicFramePr>
          <p:cNvPr id="5" name="Table 5">
            <a:extLst>
              <a:ext uri="{FF2B5EF4-FFF2-40B4-BE49-F238E27FC236}">
                <a16:creationId xmlns:a16="http://schemas.microsoft.com/office/drawing/2014/main" id="{0FA7F2D6-C1C5-471A-9733-ACD374B72E44}"/>
              </a:ext>
            </a:extLst>
          </p:cNvPr>
          <p:cNvGraphicFramePr>
            <a:graphicFrameLocks noGrp="1"/>
          </p:cNvGraphicFramePr>
          <p:nvPr>
            <p:extLst>
              <p:ext uri="{D42A27DB-BD31-4B8C-83A1-F6EECF244321}">
                <p14:modId xmlns:p14="http://schemas.microsoft.com/office/powerpoint/2010/main" val="3907964422"/>
              </p:ext>
            </p:extLst>
          </p:nvPr>
        </p:nvGraphicFramePr>
        <p:xfrm>
          <a:off x="9372518" y="1334750"/>
          <a:ext cx="2371107" cy="1645920"/>
        </p:xfrm>
        <a:graphic>
          <a:graphicData uri="http://schemas.openxmlformats.org/drawingml/2006/table">
            <a:tbl>
              <a:tblPr firstRow="1" bandRow="1">
                <a:tableStyleId>{5C22544A-7EE6-4342-B048-85BDC9FD1C3A}</a:tableStyleId>
              </a:tblPr>
              <a:tblGrid>
                <a:gridCol w="1547705">
                  <a:extLst>
                    <a:ext uri="{9D8B030D-6E8A-4147-A177-3AD203B41FA5}">
                      <a16:colId xmlns:a16="http://schemas.microsoft.com/office/drawing/2014/main" val="224627856"/>
                    </a:ext>
                  </a:extLst>
                </a:gridCol>
                <a:gridCol w="823402">
                  <a:extLst>
                    <a:ext uri="{9D8B030D-6E8A-4147-A177-3AD203B41FA5}">
                      <a16:colId xmlns:a16="http://schemas.microsoft.com/office/drawing/2014/main" val="69069862"/>
                    </a:ext>
                  </a:extLst>
                </a:gridCol>
              </a:tblGrid>
              <a:tr h="206624">
                <a:tc gridSpan="2">
                  <a:txBody>
                    <a:bodyPr/>
                    <a:lstStyle/>
                    <a:p>
                      <a:pPr algn="ctr"/>
                      <a:r>
                        <a:rPr lang="en-GB" sz="1200">
                          <a:solidFill>
                            <a:schemeClr val="tx1"/>
                          </a:solidFill>
                        </a:rPr>
                        <a:t>Active Travel* Share by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5340273"/>
                  </a:ext>
                </a:extLst>
              </a:tr>
              <a:tr h="206624">
                <a:tc>
                  <a:txBody>
                    <a:bodyPr/>
                    <a:lstStyle/>
                    <a:p>
                      <a:pPr algn="ctr"/>
                      <a:r>
                        <a:rPr lang="en-GB" sz="1200">
                          <a:solidFill>
                            <a:schemeClr val="tx1"/>
                          </a:solidFill>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a:solidFill>
                            <a:schemeClr val="tx1"/>
                          </a:solidFill>
                        </a:rPr>
                        <a:t>Active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5740684"/>
                  </a:ext>
                </a:extLst>
              </a:tr>
              <a:tr h="206624">
                <a:tc>
                  <a:txBody>
                    <a:bodyPr/>
                    <a:lstStyle/>
                    <a:p>
                      <a:pPr algn="l"/>
                      <a:r>
                        <a:rPr lang="en-GB" sz="1200">
                          <a:solidFill>
                            <a:schemeClr val="tx1"/>
                          </a:solidFill>
                        </a:rPr>
                        <a:t>September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391317"/>
                  </a:ext>
                </a:extLst>
              </a:tr>
              <a:tr h="206624">
                <a:tc>
                  <a:txBody>
                    <a:bodyPr/>
                    <a:lstStyle/>
                    <a:p>
                      <a:pPr algn="l"/>
                      <a:r>
                        <a:rPr lang="en-GB" sz="1200">
                          <a:solidFill>
                            <a:schemeClr val="tx1"/>
                          </a:solidFill>
                        </a:rPr>
                        <a:t>September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325792"/>
                  </a:ext>
                </a:extLst>
              </a:tr>
              <a:tr h="206624">
                <a:tc>
                  <a:txBody>
                    <a:bodyPr/>
                    <a:lstStyle/>
                    <a:p>
                      <a:pPr algn="l"/>
                      <a:r>
                        <a:rPr lang="en-GB" sz="1200">
                          <a:solidFill>
                            <a:schemeClr val="tx1"/>
                          </a:solidFill>
                        </a:rPr>
                        <a:t>September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006868"/>
                  </a:ext>
                </a:extLst>
              </a:tr>
              <a:tr h="206624">
                <a:tc>
                  <a:txBody>
                    <a:bodyPr/>
                    <a:lstStyle/>
                    <a:p>
                      <a:pPr algn="l"/>
                      <a:r>
                        <a:rPr lang="en-GB" sz="1200">
                          <a:solidFill>
                            <a:schemeClr val="tx1"/>
                          </a:solidFill>
                        </a:rPr>
                        <a:t>September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622328"/>
                  </a:ext>
                </a:extLst>
              </a:tr>
            </a:tbl>
          </a:graphicData>
        </a:graphic>
      </p:graphicFrame>
      <p:graphicFrame>
        <p:nvGraphicFramePr>
          <p:cNvPr id="15" name="Table 14">
            <a:extLst>
              <a:ext uri="{FF2B5EF4-FFF2-40B4-BE49-F238E27FC236}">
                <a16:creationId xmlns:a16="http://schemas.microsoft.com/office/drawing/2014/main" id="{6749360A-95AB-49B0-BBA7-A3D324255DA5}"/>
              </a:ext>
            </a:extLst>
          </p:cNvPr>
          <p:cNvGraphicFramePr>
            <a:graphicFrameLocks noGrp="1"/>
          </p:cNvGraphicFramePr>
          <p:nvPr>
            <p:extLst>
              <p:ext uri="{D42A27DB-BD31-4B8C-83A1-F6EECF244321}">
                <p14:modId xmlns:p14="http://schemas.microsoft.com/office/powerpoint/2010/main" val="721894367"/>
              </p:ext>
            </p:extLst>
          </p:nvPr>
        </p:nvGraphicFramePr>
        <p:xfrm>
          <a:off x="9240132" y="3113749"/>
          <a:ext cx="2620415" cy="3074904"/>
        </p:xfrm>
        <a:graphic>
          <a:graphicData uri="http://schemas.openxmlformats.org/drawingml/2006/table">
            <a:tbl>
              <a:tblPr firstRow="1"/>
              <a:tblGrid>
                <a:gridCol w="1776902">
                  <a:extLst>
                    <a:ext uri="{9D8B030D-6E8A-4147-A177-3AD203B41FA5}">
                      <a16:colId xmlns:a16="http://schemas.microsoft.com/office/drawing/2014/main" val="2909968136"/>
                    </a:ext>
                  </a:extLst>
                </a:gridCol>
                <a:gridCol w="843513">
                  <a:extLst>
                    <a:ext uri="{9D8B030D-6E8A-4147-A177-3AD203B41FA5}">
                      <a16:colId xmlns:a16="http://schemas.microsoft.com/office/drawing/2014/main" val="3474933118"/>
                    </a:ext>
                  </a:extLst>
                </a:gridCol>
              </a:tblGrid>
              <a:tr h="195282">
                <a:tc gridSpan="2">
                  <a:txBody>
                    <a:bodyPr/>
                    <a:lstStyle/>
                    <a:p>
                      <a:pPr algn="ctr" fontAlgn="ctr"/>
                      <a:r>
                        <a:rPr lang="en-GB" sz="1200" b="1" i="0" u="none" strike="noStrike">
                          <a:solidFill>
                            <a:srgbClr val="000000"/>
                          </a:solidFill>
                          <a:effectLst/>
                          <a:latin typeface="Calibri"/>
                        </a:rPr>
                        <a:t>Sept 2023 Active Travel* Share by Location</a:t>
                      </a:r>
                      <a:endParaRPr lang="en-US" sz="24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ctr" fontAlgn="ctr"/>
                      <a:endParaRPr lang="en-GB" sz="105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86300934"/>
                  </a:ext>
                </a:extLst>
              </a:tr>
              <a:tr h="195282">
                <a:tc>
                  <a:txBody>
                    <a:bodyPr/>
                    <a:lstStyle/>
                    <a:p>
                      <a:pPr algn="l" fontAlgn="ctr"/>
                      <a:r>
                        <a:rPr lang="en-GB" sz="1200" b="1" i="0" u="none" strike="noStrike">
                          <a:solidFill>
                            <a:srgbClr val="000000"/>
                          </a:solidFill>
                          <a:effectLst/>
                          <a:latin typeface="Calibri"/>
                        </a:rPr>
                        <a:t> Location</a:t>
                      </a:r>
                      <a:r>
                        <a:rPr lang="en-GB" sz="1200" b="0" i="0" u="none" strike="noStrike">
                          <a:solidFill>
                            <a:srgbClr val="000000"/>
                          </a:solidFill>
                          <a:effectLst/>
                          <a:latin typeface="Calibri"/>
                        </a:rPr>
                        <a:t>​</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200" b="1" i="0" u="none" strike="noStrike">
                          <a:solidFill>
                            <a:srgbClr val="000000"/>
                          </a:solidFill>
                          <a:effectLst/>
                          <a:latin typeface="Calibri"/>
                        </a:rPr>
                        <a:t>Active %</a:t>
                      </a:r>
                      <a:r>
                        <a:rPr lang="en-GB" sz="1200" b="0" i="0" u="none" strike="noStrike">
                          <a:solidFill>
                            <a:srgbClr val="000000"/>
                          </a:solidFill>
                          <a:effectLst/>
                          <a:latin typeface="Calibri"/>
                        </a:rPr>
                        <a:t>​ </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8727824"/>
                  </a:ext>
                </a:extLst>
              </a:tr>
              <a:tr h="195282">
                <a:tc>
                  <a:txBody>
                    <a:bodyPr/>
                    <a:lstStyle/>
                    <a:p>
                      <a:pPr algn="l" fontAlgn="ctr"/>
                      <a:r>
                        <a:rPr lang="en-GB" sz="1200" b="0" i="0" u="none" strike="noStrike">
                          <a:solidFill>
                            <a:srgbClr val="000000"/>
                          </a:solidFill>
                          <a:effectLst/>
                          <a:latin typeface="Calibri"/>
                        </a:rPr>
                        <a:t> Mill Road (West)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744971"/>
                  </a:ext>
                </a:extLst>
              </a:tr>
              <a:tr h="195282">
                <a:tc>
                  <a:txBody>
                    <a:bodyPr/>
                    <a:lstStyle/>
                    <a:p>
                      <a:pPr algn="l" fontAlgn="ctr"/>
                      <a:r>
                        <a:rPr lang="en-GB" sz="1200" b="0" i="0" u="none" strike="noStrike">
                          <a:solidFill>
                            <a:srgbClr val="000000"/>
                          </a:solidFill>
                          <a:effectLst/>
                          <a:latin typeface="Calibri"/>
                        </a:rPr>
                        <a:t> Tenison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05219"/>
                  </a:ext>
                </a:extLst>
              </a:tr>
              <a:tr h="195282">
                <a:tc>
                  <a:txBody>
                    <a:bodyPr/>
                    <a:lstStyle/>
                    <a:p>
                      <a:pPr algn="l" fontAlgn="ctr"/>
                      <a:r>
                        <a:rPr lang="en-GB" sz="1200" b="0" i="0" u="none" strike="noStrike">
                          <a:solidFill>
                            <a:srgbClr val="000000"/>
                          </a:solidFill>
                          <a:effectLst/>
                          <a:latin typeface="Calibri"/>
                        </a:rPr>
                        <a:t> Station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050846"/>
                  </a:ext>
                </a:extLst>
              </a:tr>
              <a:tr h="195282">
                <a:tc>
                  <a:txBody>
                    <a:bodyPr/>
                    <a:lstStyle/>
                    <a:p>
                      <a:pPr lvl="0" algn="l">
                        <a:buNone/>
                      </a:pPr>
                      <a:r>
                        <a:rPr lang="en-GB" sz="1200" b="0" i="0" u="none" strike="noStrike">
                          <a:solidFill>
                            <a:srgbClr val="000000"/>
                          </a:solidFill>
                          <a:effectLst/>
                          <a:latin typeface="Calibri"/>
                        </a:rPr>
                        <a:t> Mill Road (East)</a:t>
                      </a:r>
                      <a:endParaRPr lang="en-US"/>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fontAlgn="ctr"/>
                      <a:r>
                        <a:rPr lang="en-GB" sz="1200" b="0" i="0" u="none" strike="noStrike">
                          <a:solidFill>
                            <a:srgbClr val="000000"/>
                          </a:solidFill>
                          <a:effectLst/>
                          <a:latin typeface="Calibri"/>
                        </a:rPr>
                        <a:t>36%</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796410"/>
                  </a:ext>
                </a:extLst>
              </a:tr>
              <a:tr h="195282">
                <a:tc>
                  <a:txBody>
                    <a:bodyPr/>
                    <a:lstStyle/>
                    <a:p>
                      <a:pPr lvl="0" algn="l">
                        <a:buNone/>
                      </a:pPr>
                      <a:r>
                        <a:rPr lang="en-GB" sz="1200" b="0" i="0" u="none" strike="noStrike">
                          <a:solidFill>
                            <a:srgbClr val="000000"/>
                          </a:solidFill>
                          <a:effectLst/>
                          <a:latin typeface="Calibri"/>
                        </a:rPr>
                        <a:t> East Road</a:t>
                      </a:r>
                    </a:p>
                  </a:txBody>
                  <a:tcPr marL="0" marR="0" marT="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31%</a:t>
                      </a:r>
                    </a:p>
                  </a:txBody>
                  <a:tcPr marL="0" marR="0" marT="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34445"/>
                  </a:ext>
                </a:extLst>
              </a:tr>
              <a:tr h="195282">
                <a:tc>
                  <a:txBody>
                    <a:bodyPr/>
                    <a:lstStyle/>
                    <a:p>
                      <a:pPr lvl="0" algn="l">
                        <a:buNone/>
                      </a:pPr>
                      <a:r>
                        <a:rPr lang="en-GB" sz="1200" b="0" i="0" u="none" strike="noStrike">
                          <a:solidFill>
                            <a:srgbClr val="000000"/>
                          </a:solidFill>
                          <a:effectLst/>
                          <a:latin typeface="Calibri"/>
                        </a:rPr>
                        <a:t> Cherry Hinton Road</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lgn="ctr">
                        <a:buNone/>
                      </a:pPr>
                      <a:r>
                        <a:rPr lang="en-GB" sz="1200" b="0" i="0" u="none" strike="noStrike">
                          <a:solidFill>
                            <a:srgbClr val="000000"/>
                          </a:solidFill>
                          <a:effectLst/>
                          <a:latin typeface="Calibri"/>
                        </a:rPr>
                        <a:t>28%</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656032753"/>
                  </a:ext>
                </a:extLst>
              </a:tr>
              <a:tr h="195282">
                <a:tc>
                  <a:txBody>
                    <a:bodyPr/>
                    <a:lstStyle/>
                    <a:p>
                      <a:pPr lvl="0" algn="l">
                        <a:buNone/>
                      </a:pPr>
                      <a:r>
                        <a:rPr lang="en-GB" sz="1200" b="0" i="0" u="none" strike="noStrike" noProof="0">
                          <a:solidFill>
                            <a:srgbClr val="000000"/>
                          </a:solidFill>
                          <a:effectLst/>
                          <a:latin typeface="Calibri"/>
                        </a:rPr>
                        <a:t> Hills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786439"/>
                  </a:ext>
                </a:extLst>
              </a:tr>
              <a:tr h="195282">
                <a:tc>
                  <a:txBody>
                    <a:bodyPr/>
                    <a:lstStyle/>
                    <a:p>
                      <a:pPr lvl="0" algn="l">
                        <a:buNone/>
                      </a:pPr>
                      <a:r>
                        <a:rPr lang="en-GB" sz="1200" b="0" i="0" u="none" strike="noStrike" noProof="0">
                          <a:solidFill>
                            <a:srgbClr val="000000"/>
                          </a:solidFill>
                          <a:effectLst/>
                          <a:latin typeface="Calibri"/>
                        </a:rPr>
                        <a:t> Histon Road (South)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435267"/>
                  </a:ext>
                </a:extLst>
              </a:tr>
              <a:tr h="195282">
                <a:tc>
                  <a:txBody>
                    <a:bodyPr/>
                    <a:lstStyle/>
                    <a:p>
                      <a:pPr algn="l" fontAlgn="ctr"/>
                      <a:r>
                        <a:rPr lang="en-GB" sz="1200" b="0" i="0" u="none" strike="noStrike">
                          <a:solidFill>
                            <a:srgbClr val="000000"/>
                          </a:solidFill>
                          <a:effectLst/>
                          <a:latin typeface="Calibri"/>
                        </a:rPr>
                        <a:t> Coleridge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438275"/>
                  </a:ext>
                </a:extLst>
              </a:tr>
              <a:tr h="178129">
                <a:tc>
                  <a:txBody>
                    <a:bodyPr/>
                    <a:lstStyle/>
                    <a:p>
                      <a:pPr lvl="0" algn="l">
                        <a:buNone/>
                      </a:pPr>
                      <a:r>
                        <a:rPr lang="en-GB" sz="1200" b="0" i="0" u="none" strike="noStrike">
                          <a:solidFill>
                            <a:srgbClr val="000000"/>
                          </a:solidFill>
                          <a:effectLst/>
                          <a:latin typeface="Calibri"/>
                        </a:rPr>
                        <a:t> Perne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66043"/>
                  </a:ext>
                </a:extLst>
              </a:tr>
              <a:tr h="178129">
                <a:tc>
                  <a:txBody>
                    <a:bodyPr/>
                    <a:lstStyle/>
                    <a:p>
                      <a:pPr lvl="0" algn="l">
                        <a:buNone/>
                      </a:pPr>
                      <a:r>
                        <a:rPr lang="en-GB" sz="1200" b="0" i="0" u="none" strike="noStrike">
                          <a:solidFill>
                            <a:srgbClr val="000000"/>
                          </a:solidFill>
                          <a:effectLst/>
                          <a:latin typeface="Calibri"/>
                        </a:rPr>
                        <a:t> Histon Road (North)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335733"/>
                  </a:ext>
                </a:extLst>
              </a:tr>
              <a:tr h="195282">
                <a:tc>
                  <a:txBody>
                    <a:bodyPr/>
                    <a:lstStyle/>
                    <a:p>
                      <a:pPr algn="l" fontAlgn="ctr"/>
                      <a:r>
                        <a:rPr lang="en-GB" sz="1200" b="0" i="0" u="none" strike="noStrike">
                          <a:solidFill>
                            <a:srgbClr val="000000"/>
                          </a:solidFill>
                          <a:effectLst/>
                          <a:latin typeface="Calibri"/>
                        </a:rPr>
                        <a:t> Coldham's Lane</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fontAlgn="ctr"/>
                      <a:r>
                        <a:rPr lang="en-GB" sz="1200" b="0" i="0" u="none" strike="noStrike">
                          <a:solidFill>
                            <a:srgbClr val="000000"/>
                          </a:solidFill>
                          <a:effectLst/>
                          <a:latin typeface="Calibri"/>
                        </a:rPr>
                        <a:t>9%</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tcPr>
                </a:tc>
                <a:extLst>
                  <a:ext uri="{0D108BD9-81ED-4DB2-BD59-A6C34878D82A}">
                    <a16:rowId xmlns:a16="http://schemas.microsoft.com/office/drawing/2014/main" val="512978128"/>
                  </a:ext>
                </a:extLst>
              </a:tr>
              <a:tr h="195282">
                <a:tc>
                  <a:txBody>
                    <a:bodyPr/>
                    <a:lstStyle/>
                    <a:p>
                      <a:pPr algn="l" fontAlgn="ctr"/>
                      <a:r>
                        <a:rPr lang="en-GB" sz="1200" b="0" i="0" u="none" strike="noStrike">
                          <a:solidFill>
                            <a:srgbClr val="000000"/>
                          </a:solidFill>
                          <a:effectLst/>
                          <a:latin typeface="Calibri"/>
                        </a:rPr>
                        <a:t>Newmarket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099408"/>
                  </a:ext>
                </a:extLst>
              </a:tr>
            </a:tbl>
          </a:graphicData>
        </a:graphic>
      </p:graphicFrame>
      <p:sp>
        <p:nvSpPr>
          <p:cNvPr id="13" name="TextBox 12">
            <a:extLst>
              <a:ext uri="{FF2B5EF4-FFF2-40B4-BE49-F238E27FC236}">
                <a16:creationId xmlns:a16="http://schemas.microsoft.com/office/drawing/2014/main" id="{128167BD-8964-4CD4-8A83-85EAFCF0A941}"/>
              </a:ext>
              <a:ext uri="{C183D7F6-B498-43B3-948B-1728B52AA6E4}">
                <adec:decorative xmlns:adec="http://schemas.microsoft.com/office/drawing/2017/decorative" val="0"/>
              </a:ext>
            </a:extLst>
          </p:cNvPr>
          <p:cNvSpPr txBox="1"/>
          <p:nvPr/>
        </p:nvSpPr>
        <p:spPr>
          <a:xfrm>
            <a:off x="9186471" y="6468744"/>
            <a:ext cx="2743200" cy="230832"/>
          </a:xfrm>
          <a:prstGeom prst="rect">
            <a:avLst/>
          </a:prstGeom>
          <a:noFill/>
        </p:spPr>
        <p:txBody>
          <a:bodyPr wrap="square" lIns="91440" tIns="45720" rIns="91440" bIns="45720" rtlCol="0" anchor="t">
            <a:spAutoFit/>
          </a:bodyPr>
          <a:lstStyle/>
          <a:p>
            <a:pPr algn="ctr"/>
            <a:r>
              <a:rPr lang="en-GB" sz="900"/>
              <a:t>*Active Travel includes cyclists and pedestrians</a:t>
            </a:r>
          </a:p>
        </p:txBody>
      </p:sp>
      <p:sp>
        <p:nvSpPr>
          <p:cNvPr id="7" name="TextBox 6">
            <a:extLst>
              <a:ext uri="{FF2B5EF4-FFF2-40B4-BE49-F238E27FC236}">
                <a16:creationId xmlns:a16="http://schemas.microsoft.com/office/drawing/2014/main" id="{5F46BCD1-FFB5-F780-B87B-D0FD4B4B0C48}"/>
              </a:ext>
            </a:extLst>
          </p:cNvPr>
          <p:cNvSpPr txBox="1"/>
          <p:nvPr/>
        </p:nvSpPr>
        <p:spPr>
          <a:xfrm>
            <a:off x="2433" y="6585000"/>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Coldham’s Lane, Coleridge Road, Hills Road, and Tenison Road.</a:t>
            </a:r>
          </a:p>
        </p:txBody>
      </p:sp>
      <p:sp>
        <p:nvSpPr>
          <p:cNvPr id="8" name="Slide Number Placeholder 7">
            <a:extLst>
              <a:ext uri="{FF2B5EF4-FFF2-40B4-BE49-F238E27FC236}">
                <a16:creationId xmlns:a16="http://schemas.microsoft.com/office/drawing/2014/main" id="{D17FEF82-48B4-41AC-91CD-4088F2119B59}"/>
              </a:ext>
              <a:ext uri="{C183D7F6-B498-43B3-948B-1728B52AA6E4}">
                <adec:decorative xmlns:adec="http://schemas.microsoft.com/office/drawing/2017/decorative" val="1"/>
              </a:ext>
            </a:extLst>
          </p:cNvPr>
          <p:cNvSpPr>
            <a:spLocks noGrp="1"/>
          </p:cNvSpPr>
          <p:nvPr>
            <p:ph type="sldNum" sz="quarter" idx="12"/>
          </p:nvPr>
        </p:nvSpPr>
        <p:spPr>
          <a:xfrm>
            <a:off x="9501195" y="6584160"/>
            <a:ext cx="2743200" cy="365125"/>
          </a:xfrm>
        </p:spPr>
        <p:txBody>
          <a:bodyPr/>
          <a:lstStyle/>
          <a:p>
            <a:fld id="{AE56028F-813B-4E02-837E-17CD63D81F9F}" type="slidenum">
              <a:rPr lang="en-GB" smtClean="0"/>
              <a:t>28</a:t>
            </a:fld>
            <a:endParaRPr lang="en-GB"/>
          </a:p>
        </p:txBody>
      </p:sp>
    </p:spTree>
    <p:extLst>
      <p:ext uri="{BB962C8B-B14F-4D97-AF65-F5344CB8AC3E}">
        <p14:creationId xmlns:p14="http://schemas.microsoft.com/office/powerpoint/2010/main" val="101211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a:t>
            </a:r>
            <a:r>
              <a:rPr lang="en-GB" sz="2800" b="1">
                <a:latin typeface="Calibri" panose="020F0502020204030204"/>
              </a:rPr>
              <a:t>Vehicle</a:t>
            </a:r>
            <a:r>
              <a:rPr kumimoji="0" lang="en-GB" sz="2800" b="1" i="0" u="none" strike="noStrike" kern="1200" cap="none" spc="0" normalizeH="0" baseline="0" noProof="0">
                <a:ln>
                  <a:noFill/>
                </a:ln>
                <a:effectLst/>
                <a:uLnTx/>
                <a:uFillTx/>
                <a:latin typeface="Calibri" panose="020F0502020204030204"/>
                <a:ea typeface="+mn-ea"/>
                <a:cs typeface="+mn-cs"/>
              </a:rPr>
              <a:t> </a:t>
            </a:r>
            <a:r>
              <a:rPr lang="en-GB" sz="2800" b="1">
                <a:latin typeface="Calibri" panose="020F0502020204030204"/>
              </a:rPr>
              <a:t>Split: By</a:t>
            </a:r>
            <a:r>
              <a:rPr kumimoji="0" lang="en-GB" sz="2800" b="1" i="0" u="none" strike="noStrike" kern="1200" cap="none" spc="0" normalizeH="0" baseline="0" noProof="0">
                <a:ln>
                  <a:noFill/>
                </a:ln>
                <a:effectLst/>
                <a:uLnTx/>
                <a:uFillTx/>
                <a:latin typeface="Calibri" panose="020F0502020204030204"/>
                <a:ea typeface="+mn-ea"/>
                <a:cs typeface="+mn-cs"/>
              </a:rPr>
              <a:t> Location</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29</a:t>
            </a:fld>
            <a:endParaRPr lang="en-GB"/>
          </a:p>
        </p:txBody>
      </p:sp>
      <p:sp>
        <p:nvSpPr>
          <p:cNvPr id="6" name="TextBox 1">
            <a:extLst>
              <a:ext uri="{FF2B5EF4-FFF2-40B4-BE49-F238E27FC236}">
                <a16:creationId xmlns:a16="http://schemas.microsoft.com/office/drawing/2014/main" id="{9A3DC17E-D494-B1BB-4DDF-46577129B802}"/>
              </a:ext>
            </a:extLst>
          </p:cNvPr>
          <p:cNvSpPr txBox="1"/>
          <p:nvPr/>
        </p:nvSpPr>
        <p:spPr>
          <a:xfrm>
            <a:off x="807245" y="686202"/>
            <a:ext cx="1032443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t>Average two-way weekday flow for Sept 2019, Sept 2021, Sept 2022, Sept 2023.</a:t>
            </a:r>
            <a:endParaRPr lang="en-GB" sz="1600" b="1" u="sng">
              <a:solidFill>
                <a:srgbClr val="00B050"/>
              </a:solidFill>
            </a:endParaRPr>
          </a:p>
        </p:txBody>
      </p:sp>
      <p:pic>
        <p:nvPicPr>
          <p:cNvPr id="4" name="Picture 5">
            <a:extLst>
              <a:ext uri="{FF2B5EF4-FFF2-40B4-BE49-F238E27FC236}">
                <a16:creationId xmlns:a16="http://schemas.microsoft.com/office/drawing/2014/main" id="{484E355F-E120-9358-4A62-EB283A3E1A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16564" y="1051292"/>
            <a:ext cx="6305797" cy="389642"/>
          </a:xfrm>
          <a:prstGeom prst="rect">
            <a:avLst/>
          </a:prstGeom>
        </p:spPr>
      </p:pic>
      <p:pic>
        <p:nvPicPr>
          <p:cNvPr id="19" name="Picture 18" descr="A grid displaying 18 individual horizontal bar charts for Vivacity traffic count sites in central Cambridge. &#10;All 18 charts have four horizontal bars, showing average weekday traffic flows for September in 2019, 2021, 2022 and 2023.&#10;&#10;Each bar is also split by mode of transport. &#10;&#10;Cars are the largest individual mode in all locations across all years. &#10;Overall, there has not been a significant impact on modal split at most locations - with the exceptions being sites which have had a sensor upgrade that enables vastly improved active mode counts (these are East Road, Mill Road West and Mill Road East).">
            <a:extLst>
              <a:ext uri="{FF2B5EF4-FFF2-40B4-BE49-F238E27FC236}">
                <a16:creationId xmlns:a16="http://schemas.microsoft.com/office/drawing/2014/main" id="{DDF5D9E3-1908-C8B4-CC44-3FF0356CBD35}"/>
              </a:ext>
            </a:extLst>
          </p:cNvPr>
          <p:cNvPicPr>
            <a:picLocks noChangeAspect="1"/>
          </p:cNvPicPr>
          <p:nvPr/>
        </p:nvPicPr>
        <p:blipFill>
          <a:blip r:embed="rId4"/>
          <a:stretch>
            <a:fillRect/>
          </a:stretch>
        </p:blipFill>
        <p:spPr>
          <a:xfrm>
            <a:off x="96188" y="1535012"/>
            <a:ext cx="11746547" cy="4957863"/>
          </a:xfrm>
          <a:prstGeom prst="rect">
            <a:avLst/>
          </a:prstGeom>
        </p:spPr>
      </p:pic>
    </p:spTree>
    <p:extLst>
      <p:ext uri="{BB962C8B-B14F-4D97-AF65-F5344CB8AC3E}">
        <p14:creationId xmlns:p14="http://schemas.microsoft.com/office/powerpoint/2010/main" val="163425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Colour scale</a:t>
            </a:r>
          </a:p>
        </p:txBody>
      </p:sp>
      <p:sp>
        <p:nvSpPr>
          <p:cNvPr id="44" name="Subtitle 2">
            <a:extLst>
              <a:ext uri="{FF2B5EF4-FFF2-40B4-BE49-F238E27FC236}">
                <a16:creationId xmlns:a16="http://schemas.microsoft.com/office/drawing/2014/main" id="{2F027869-76B7-4497-B801-247763AC6A3E}"/>
              </a:ext>
            </a:extLst>
          </p:cNvPr>
          <p:cNvSpPr txBox="1">
            <a:spLocks/>
          </p:cNvSpPr>
          <p:nvPr/>
        </p:nvSpPr>
        <p:spPr>
          <a:xfrm>
            <a:off x="1209481" y="1338104"/>
            <a:ext cx="3213312" cy="483178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The statistics in this pack have been </a:t>
            </a:r>
            <a:r>
              <a:rPr lang="en-GB" sz="2000" b="1"/>
              <a:t>colour-coded using a heat scale </a:t>
            </a:r>
            <a:r>
              <a:rPr lang="en-GB" sz="2000"/>
              <a:t>to reflect the level of recovery being experienced (pre-COVID compared to now).</a:t>
            </a:r>
          </a:p>
          <a:p>
            <a:pPr marL="0" indent="0">
              <a:buNone/>
            </a:pPr>
            <a:endParaRPr lang="en-GB" sz="2000"/>
          </a:p>
          <a:p>
            <a:pPr marL="0" indent="0">
              <a:buNone/>
            </a:pPr>
            <a:r>
              <a:rPr lang="en-GB" sz="2000"/>
              <a:t>A positive (</a:t>
            </a:r>
            <a:r>
              <a:rPr lang="en-GB" sz="2000">
                <a:solidFill>
                  <a:srgbClr val="FF0000"/>
                </a:solidFill>
              </a:rPr>
              <a:t>red</a:t>
            </a:r>
            <a:r>
              <a:rPr lang="en-GB" sz="2000"/>
              <a:t>) value indicates that levels have increased </a:t>
            </a:r>
            <a:r>
              <a:rPr lang="en-GB" sz="2000" b="1"/>
              <a:t>above </a:t>
            </a:r>
            <a:r>
              <a:rPr lang="en-GB" sz="2000"/>
              <a:t>those experienced pre-COVID.</a:t>
            </a:r>
          </a:p>
          <a:p>
            <a:pPr marL="0" indent="0">
              <a:buNone/>
            </a:pPr>
            <a:endParaRPr lang="en-GB" sz="2000"/>
          </a:p>
          <a:p>
            <a:pPr marL="0" indent="0">
              <a:buNone/>
            </a:pPr>
            <a:r>
              <a:rPr lang="en-GB" sz="2000"/>
              <a:t>A negative (</a:t>
            </a:r>
            <a:r>
              <a:rPr lang="en-GB" sz="2000">
                <a:solidFill>
                  <a:schemeClr val="accent1"/>
                </a:solidFill>
              </a:rPr>
              <a:t>blue</a:t>
            </a:r>
            <a:r>
              <a:rPr lang="en-GB" sz="2000"/>
              <a:t>) value indicates that levels remain </a:t>
            </a:r>
            <a:r>
              <a:rPr lang="en-GB" sz="2000" b="1"/>
              <a:t>below </a:t>
            </a:r>
            <a:r>
              <a:rPr lang="en-GB" sz="2000"/>
              <a:t>pre-COVID.</a:t>
            </a:r>
          </a:p>
        </p:txBody>
      </p:sp>
      <p:pic>
        <p:nvPicPr>
          <p:cNvPr id="4" name="Picture 3" descr="Thermometer gauge showing red to blue colouration from top to bottom. &#10;This gauge is used visually throughout the presentation to represent transport stats relative to pre-Covid levels. For example, if a metric is 16% ahead of where it was pre-Covid, the slide deck will show it in bright red. If a metric is 16% below pre-Covid levels, the slide will show it as blue. The middle of the gauge is grey which is used for any metrics which are around pre-COVID (up to 5% ahead of pre-Covid levels or to 5% below pre-Covid levels).">
            <a:extLst>
              <a:ext uri="{FF2B5EF4-FFF2-40B4-BE49-F238E27FC236}">
                <a16:creationId xmlns:a16="http://schemas.microsoft.com/office/drawing/2014/main" id="{CFD06DB1-9425-4E19-A5F3-D0897855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595" y="858675"/>
            <a:ext cx="3731750" cy="5790646"/>
          </a:xfrm>
          <a:prstGeom prst="rect">
            <a:avLst/>
          </a:prstGeom>
        </p:spPr>
      </p:pic>
      <p:sp>
        <p:nvSpPr>
          <p:cNvPr id="106" name="Subtitle 2">
            <a:extLst>
              <a:ext uri="{FF2B5EF4-FFF2-40B4-BE49-F238E27FC236}">
                <a16:creationId xmlns:a16="http://schemas.microsoft.com/office/drawing/2014/main" id="{AD077E56-004B-4DF2-94CA-054BA0A3A9B1}"/>
              </a:ext>
            </a:extLst>
          </p:cNvPr>
          <p:cNvSpPr txBox="1">
            <a:spLocks/>
          </p:cNvSpPr>
          <p:nvPr/>
        </p:nvSpPr>
        <p:spPr>
          <a:xfrm>
            <a:off x="9355996" y="1499454"/>
            <a:ext cx="2634633" cy="1583868"/>
          </a:xfrm>
          <a:prstGeom prst="rect">
            <a:avLst/>
          </a:prstGeom>
          <a:solidFill>
            <a:schemeClr val="accent4">
              <a:lumMod val="20000"/>
              <a:lumOff val="80000"/>
            </a:schemeClr>
          </a:solidFill>
          <a:ln w="19050">
            <a:solidFill>
              <a:srgbClr val="002060"/>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a:t>Top tip:</a:t>
            </a:r>
          </a:p>
          <a:p>
            <a:pPr marL="0" indent="0" algn="ctr">
              <a:buNone/>
            </a:pPr>
            <a:r>
              <a:rPr lang="en-GB" sz="1600"/>
              <a:t>Lookout for the colour scale bar in the </a:t>
            </a:r>
            <a:r>
              <a:rPr lang="en-GB" sz="1600" b="1"/>
              <a:t>top right-hand corner</a:t>
            </a:r>
            <a:r>
              <a:rPr lang="en-GB" sz="1600"/>
              <a:t> of each page for a reminder of the heat scale used to indicate the level of recovery throughout the pack.</a:t>
            </a:r>
            <a:endParaRPr lang="en-GB" sz="1400" b="1">
              <a:cs typeface="Calibri"/>
            </a:endParaRPr>
          </a:p>
        </p:txBody>
      </p:sp>
      <p:pic>
        <p:nvPicPr>
          <p:cNvPr id="158" name="Picture 157" descr="The heat scale from blue (below pre-COVID) to red (above pre-COVID) in the top right hand corner of the slide.">
            <a:extLst>
              <a:ext uri="{FF2B5EF4-FFF2-40B4-BE49-F238E27FC236}">
                <a16:creationId xmlns:a16="http://schemas.microsoft.com/office/drawing/2014/main" id="{E2F928F8-CBE9-46D2-B804-DC0ED14AD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70172" y="-778447"/>
            <a:ext cx="590827" cy="2204871"/>
          </a:xfrm>
          <a:prstGeom prst="rect">
            <a:avLst/>
          </a:prstGeom>
        </p:spPr>
      </p:pic>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3</a:t>
            </a:fld>
            <a:endParaRPr lang="en-GB"/>
          </a:p>
        </p:txBody>
      </p:sp>
      <p:cxnSp>
        <p:nvCxnSpPr>
          <p:cNvPr id="108" name="Straight Arrow Connector 107">
            <a:extLst>
              <a:ext uri="{FF2B5EF4-FFF2-40B4-BE49-F238E27FC236}">
                <a16:creationId xmlns:a16="http://schemas.microsoft.com/office/drawing/2014/main" id="{4704D162-A96B-41FF-9699-049A10E1613D}"/>
              </a:ext>
              <a:ext uri="{C183D7F6-B498-43B3-948B-1728B52AA6E4}">
                <adec:decorative xmlns:adec="http://schemas.microsoft.com/office/drawing/2017/decorative" val="1"/>
              </a:ext>
            </a:extLst>
          </p:cNvPr>
          <p:cNvCxnSpPr>
            <a:cxnSpLocks/>
          </p:cNvCxnSpPr>
          <p:nvPr/>
        </p:nvCxnSpPr>
        <p:spPr>
          <a:xfrm flipV="1">
            <a:off x="10673313" y="651654"/>
            <a:ext cx="72404" cy="838274"/>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75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 Recovery Map</a:t>
            </a:r>
            <a:endParaRPr kumimoji="0" lang="en-GB" sz="2800" b="1" i="0" u="none" strike="noStrike" kern="1200" cap="none" spc="0" normalizeH="0" baseline="0" noProof="0">
              <a:ln>
                <a:noFill/>
              </a:ln>
              <a:solidFill>
                <a:schemeClr val="lt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AED0EE-615D-FF53-1FDE-9EE26D1B6F89}"/>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Cambridge motorised flows in September 2023 are 8% below pre-Covid (September 2019) levels. However, active travel is 2% above pre-Covid levels. Some sites have seen large increases in active travel volumes in comparison to September 2019. </a:t>
            </a:r>
            <a:endParaRPr lang="en-US"/>
          </a:p>
        </p:txBody>
      </p:sp>
      <p:pic>
        <p:nvPicPr>
          <p:cNvPr id="14" name="Picture 13" descr="Picture of a map with individual sites placed pointed out on it. What follows is a description of the statistics on September 2023 vs September 2019 for active and motorised travel volumes. Firstly with all sites combined, and then each site individually">
            <a:extLst>
              <a:ext uri="{FF2B5EF4-FFF2-40B4-BE49-F238E27FC236}">
                <a16:creationId xmlns:a16="http://schemas.microsoft.com/office/drawing/2014/main" id="{44FA5DAE-9BBF-0173-5E61-36AD0CCDCB32}"/>
              </a:ext>
            </a:extLst>
          </p:cNvPr>
          <p:cNvPicPr>
            <a:picLocks noChangeAspect="1"/>
          </p:cNvPicPr>
          <p:nvPr/>
        </p:nvPicPr>
        <p:blipFill>
          <a:blip r:embed="rId3"/>
          <a:stretch>
            <a:fillRect/>
          </a:stretch>
        </p:blipFill>
        <p:spPr>
          <a:xfrm>
            <a:off x="2775050" y="1192186"/>
            <a:ext cx="6641899" cy="5601686"/>
          </a:xfrm>
          <a:prstGeom prst="rect">
            <a:avLst/>
          </a:prstGeom>
        </p:spPr>
      </p:pic>
      <p:grpSp>
        <p:nvGrpSpPr>
          <p:cNvPr id="20" name="Group 19" descr="All sites combined: September 2019 to September 2023: Active travel +2%; Motorised travel -8%.">
            <a:extLst>
              <a:ext uri="{FF2B5EF4-FFF2-40B4-BE49-F238E27FC236}">
                <a16:creationId xmlns:a16="http://schemas.microsoft.com/office/drawing/2014/main" id="{0694C870-2D7F-7F98-97D1-FA3BF4F66A60}"/>
              </a:ext>
            </a:extLst>
          </p:cNvPr>
          <p:cNvGrpSpPr/>
          <p:nvPr/>
        </p:nvGrpSpPr>
        <p:grpSpPr>
          <a:xfrm>
            <a:off x="311518" y="1228059"/>
            <a:ext cx="2111946" cy="1028423"/>
            <a:chOff x="311518" y="1228059"/>
            <a:chExt cx="2111946" cy="1028423"/>
          </a:xfrm>
        </p:grpSpPr>
        <p:sp>
          <p:nvSpPr>
            <p:cNvPr id="16" name="TextBox 10">
              <a:extLst>
                <a:ext uri="{FF2B5EF4-FFF2-40B4-BE49-F238E27FC236}">
                  <a16:creationId xmlns:a16="http://schemas.microsoft.com/office/drawing/2014/main" id="{C275BCCF-3B3A-3EF4-0563-8F2F7CB542C5}"/>
                </a:ext>
                <a:ext uri="{C183D7F6-B498-43B3-948B-1728B52AA6E4}">
                  <adec:decorative xmlns:adec="http://schemas.microsoft.com/office/drawing/2017/decorative" val="1"/>
                </a:ext>
              </a:extLst>
            </p:cNvPr>
            <p:cNvSpPr txBox="1"/>
            <p:nvPr/>
          </p:nvSpPr>
          <p:spPr>
            <a:xfrm>
              <a:off x="311518" y="1228059"/>
              <a:ext cx="2111946" cy="1028423"/>
            </a:xfrm>
            <a:prstGeom prst="rect">
              <a:avLst/>
            </a:prstGeom>
            <a:solidFill>
              <a:schemeClr val="bg1"/>
            </a:solidFill>
            <a:ln w="381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All 9 Sites Combined</a:t>
              </a:r>
            </a:p>
            <a:p>
              <a:pPr>
                <a:lnSpc>
                  <a:spcPct val="150000"/>
                </a:lnSpc>
              </a:pPr>
              <a:r>
                <a:rPr lang="en-US" sz="1400">
                  <a:cs typeface="Calibri" panose="020F0502020204030204"/>
                </a:rPr>
                <a:t>Active Travel: </a:t>
              </a:r>
              <a:r>
                <a:rPr lang="en-US" sz="1400" b="1">
                  <a:solidFill>
                    <a:srgbClr val="00B050"/>
                  </a:solidFill>
                  <a:cs typeface="Calibri" panose="020F0502020204030204"/>
                </a:rPr>
                <a:t>+1%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26" name="TextBox 20">
              <a:extLst>
                <a:ext uri="{FF2B5EF4-FFF2-40B4-BE49-F238E27FC236}">
                  <a16:creationId xmlns:a16="http://schemas.microsoft.com/office/drawing/2014/main" id="{329E5BA0-05F3-5513-1F88-CEAD6FD984C0}"/>
                </a:ext>
                <a:ext uri="{C183D7F6-B498-43B3-948B-1728B52AA6E4}">
                  <adec:decorative xmlns:adec="http://schemas.microsoft.com/office/drawing/2017/decorative" val="1"/>
                </a:ext>
              </a:extLst>
            </p:cNvPr>
            <p:cNvSpPr txBox="1"/>
            <p:nvPr/>
          </p:nvSpPr>
          <p:spPr>
            <a:xfrm>
              <a:off x="1398561" y="1656785"/>
              <a:ext cx="496437" cy="272415"/>
            </a:xfrm>
            <a:prstGeom prst="roundRect">
              <a:avLst/>
            </a:prstGeom>
            <a:solidFill>
              <a:srgbClr val="BFBFBF"/>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+2%</a:t>
              </a:r>
            </a:p>
          </p:txBody>
        </p:sp>
        <p:sp>
          <p:nvSpPr>
            <p:cNvPr id="27" name="TextBox 21">
              <a:extLst>
                <a:ext uri="{FF2B5EF4-FFF2-40B4-BE49-F238E27FC236}">
                  <a16:creationId xmlns:a16="http://schemas.microsoft.com/office/drawing/2014/main" id="{7DC16A24-2ADE-BE1B-13AF-DEC99428E3AD}"/>
                </a:ext>
                <a:ext uri="{C183D7F6-B498-43B3-948B-1728B52AA6E4}">
                  <adec:decorative xmlns:adec="http://schemas.microsoft.com/office/drawing/2017/decorative" val="1"/>
                </a:ext>
              </a:extLst>
            </p:cNvPr>
            <p:cNvSpPr txBox="1"/>
            <p:nvPr/>
          </p:nvSpPr>
          <p:spPr>
            <a:xfrm>
              <a:off x="1693116" y="1947977"/>
              <a:ext cx="494801"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-8%</a:t>
              </a:r>
            </a:p>
          </p:txBody>
        </p:sp>
      </p:grpSp>
      <p:grpSp>
        <p:nvGrpSpPr>
          <p:cNvPr id="21" name="Group 20" descr="Histon Road, September 2019 to September 2023: Active travel +22%; Motorised travel -13%.">
            <a:extLst>
              <a:ext uri="{FF2B5EF4-FFF2-40B4-BE49-F238E27FC236}">
                <a16:creationId xmlns:a16="http://schemas.microsoft.com/office/drawing/2014/main" id="{F1CE0D18-FA05-78AB-B5F1-BE04A8E85ACD}"/>
              </a:ext>
            </a:extLst>
          </p:cNvPr>
          <p:cNvGrpSpPr/>
          <p:nvPr/>
        </p:nvGrpSpPr>
        <p:grpSpPr>
          <a:xfrm>
            <a:off x="308972" y="2323499"/>
            <a:ext cx="2111946" cy="1028423"/>
            <a:chOff x="308972" y="2323499"/>
            <a:chExt cx="2111946" cy="1028423"/>
          </a:xfrm>
        </p:grpSpPr>
        <p:sp>
          <p:nvSpPr>
            <p:cNvPr id="15" name="TextBox 9" descr="Histon Road (South) September 2019 to September 2023: Active travel +22%; Motorised travel -13%.">
              <a:extLst>
                <a:ext uri="{FF2B5EF4-FFF2-40B4-BE49-F238E27FC236}">
                  <a16:creationId xmlns:a16="http://schemas.microsoft.com/office/drawing/2014/main" id="{398458A1-90BA-DC1F-B262-882EE63306D4}"/>
                </a:ext>
                <a:ext uri="{C183D7F6-B498-43B3-948B-1728B52AA6E4}">
                  <adec:decorative xmlns:adec="http://schemas.microsoft.com/office/drawing/2017/decorative" val="0"/>
                </a:ext>
              </a:extLst>
            </p:cNvPr>
            <p:cNvSpPr txBox="1"/>
            <p:nvPr/>
          </p:nvSpPr>
          <p:spPr>
            <a:xfrm>
              <a:off x="308972" y="2323499"/>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Histon Road (South)</a:t>
              </a:r>
            </a:p>
            <a:p>
              <a:pPr>
                <a:lnSpc>
                  <a:spcPct val="150000"/>
                </a:lnSpc>
              </a:pPr>
              <a:r>
                <a:rPr lang="en-US" sz="1400">
                  <a:cs typeface="Calibri" panose="020F0502020204030204"/>
                </a:rPr>
                <a:t>Active Travel: </a:t>
              </a:r>
              <a:r>
                <a:rPr lang="en-US" sz="1400" b="1">
                  <a:solidFill>
                    <a:srgbClr val="00B050"/>
                  </a:solidFill>
                  <a:cs typeface="Calibri" panose="020F0502020204030204"/>
                </a:rPr>
                <a:t>+73%</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-14%</a:t>
              </a:r>
            </a:p>
          </p:txBody>
        </p:sp>
        <p:sp>
          <p:nvSpPr>
            <p:cNvPr id="28" name="TextBox 22">
              <a:extLst>
                <a:ext uri="{FF2B5EF4-FFF2-40B4-BE49-F238E27FC236}">
                  <a16:creationId xmlns:a16="http://schemas.microsoft.com/office/drawing/2014/main" id="{E440E3FE-9F4D-8C4D-1750-115DAF2BBCA7}"/>
                </a:ext>
                <a:ext uri="{C183D7F6-B498-43B3-948B-1728B52AA6E4}">
                  <adec:decorative xmlns:adec="http://schemas.microsoft.com/office/drawing/2017/decorative" val="1"/>
                </a:ext>
              </a:extLst>
            </p:cNvPr>
            <p:cNvSpPr txBox="1"/>
            <p:nvPr/>
          </p:nvSpPr>
          <p:spPr>
            <a:xfrm>
              <a:off x="1378905" y="2739315"/>
              <a:ext cx="521146" cy="272415"/>
            </a:xfrm>
            <a:prstGeom prst="roundRect">
              <a:avLst/>
            </a:prstGeom>
            <a:solidFill>
              <a:srgbClr val="FF010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+22%</a:t>
              </a:r>
            </a:p>
          </p:txBody>
        </p:sp>
        <p:sp>
          <p:nvSpPr>
            <p:cNvPr id="29" name="TextBox 23">
              <a:extLst>
                <a:ext uri="{FF2B5EF4-FFF2-40B4-BE49-F238E27FC236}">
                  <a16:creationId xmlns:a16="http://schemas.microsoft.com/office/drawing/2014/main" id="{4234BDE6-758A-2E56-43F1-0869D2346DA0}"/>
                </a:ext>
                <a:ext uri="{C183D7F6-B498-43B3-948B-1728B52AA6E4}">
                  <adec:decorative xmlns:adec="http://schemas.microsoft.com/office/drawing/2017/decorative" val="1"/>
                </a:ext>
              </a:extLst>
            </p:cNvPr>
            <p:cNvSpPr txBox="1"/>
            <p:nvPr/>
          </p:nvSpPr>
          <p:spPr>
            <a:xfrm>
              <a:off x="1706708" y="3049968"/>
              <a:ext cx="506904"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-13%</a:t>
              </a:r>
            </a:p>
          </p:txBody>
        </p:sp>
      </p:grpSp>
      <p:grpSp>
        <p:nvGrpSpPr>
          <p:cNvPr id="47" name="Group 46" descr="Tenison Road, September 2019 to September 2023: Active travel +24%; Motorised travel +4%.">
            <a:extLst>
              <a:ext uri="{FF2B5EF4-FFF2-40B4-BE49-F238E27FC236}">
                <a16:creationId xmlns:a16="http://schemas.microsoft.com/office/drawing/2014/main" id="{04E0FC05-A6E7-75DA-7152-1532DE2837E2}"/>
              </a:ext>
            </a:extLst>
          </p:cNvPr>
          <p:cNvGrpSpPr/>
          <p:nvPr/>
        </p:nvGrpSpPr>
        <p:grpSpPr>
          <a:xfrm>
            <a:off x="308972" y="3439906"/>
            <a:ext cx="2111946" cy="1028423"/>
            <a:chOff x="308972" y="3439906"/>
            <a:chExt cx="2111946" cy="1028423"/>
          </a:xfrm>
        </p:grpSpPr>
        <p:sp>
          <p:nvSpPr>
            <p:cNvPr id="9" name="TextBox 6">
              <a:extLst>
                <a:ext uri="{FF2B5EF4-FFF2-40B4-BE49-F238E27FC236}">
                  <a16:creationId xmlns:a16="http://schemas.microsoft.com/office/drawing/2014/main" id="{8AE59575-C3ED-5C1A-1548-DE5BDE020A4B}"/>
                </a:ext>
                <a:ext uri="{C183D7F6-B498-43B3-948B-1728B52AA6E4}">
                  <adec:decorative xmlns:adec="http://schemas.microsoft.com/office/drawing/2017/decorative" val="1"/>
                </a:ext>
              </a:extLst>
            </p:cNvPr>
            <p:cNvSpPr txBox="1"/>
            <p:nvPr/>
          </p:nvSpPr>
          <p:spPr>
            <a:xfrm>
              <a:off x="308972" y="3439906"/>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a:rPr>
                <a:t>Tenison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0" name="TextBox 24">
              <a:extLst>
                <a:ext uri="{FF2B5EF4-FFF2-40B4-BE49-F238E27FC236}">
                  <a16:creationId xmlns:a16="http://schemas.microsoft.com/office/drawing/2014/main" id="{031A5AE7-D107-46C1-437E-93AF83BAD3CB}"/>
                </a:ext>
                <a:ext uri="{C183D7F6-B498-43B3-948B-1728B52AA6E4}">
                  <adec:decorative xmlns:adec="http://schemas.microsoft.com/office/drawing/2017/decorative" val="1"/>
                </a:ext>
              </a:extLst>
            </p:cNvPr>
            <p:cNvSpPr txBox="1"/>
            <p:nvPr/>
          </p:nvSpPr>
          <p:spPr>
            <a:xfrm>
              <a:off x="1387855" y="3855752"/>
              <a:ext cx="510452" cy="272415"/>
            </a:xfrm>
            <a:prstGeom prst="roundRect">
              <a:avLst/>
            </a:prstGeom>
            <a:solidFill>
              <a:srgbClr val="FF0000"/>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+24%</a:t>
              </a:r>
            </a:p>
          </p:txBody>
        </p:sp>
        <p:sp>
          <p:nvSpPr>
            <p:cNvPr id="31" name="TextBox 25">
              <a:extLst>
                <a:ext uri="{FF2B5EF4-FFF2-40B4-BE49-F238E27FC236}">
                  <a16:creationId xmlns:a16="http://schemas.microsoft.com/office/drawing/2014/main" id="{EFA0C902-FDB4-E9AB-2E9D-686637A8B825}"/>
                </a:ext>
                <a:ext uri="{C183D7F6-B498-43B3-948B-1728B52AA6E4}">
                  <adec:decorative xmlns:adec="http://schemas.microsoft.com/office/drawing/2017/decorative" val="1"/>
                </a:ext>
              </a:extLst>
            </p:cNvPr>
            <p:cNvSpPr txBox="1"/>
            <p:nvPr/>
          </p:nvSpPr>
          <p:spPr>
            <a:xfrm>
              <a:off x="1685226" y="4152986"/>
              <a:ext cx="518663" cy="272415"/>
            </a:xfrm>
            <a:prstGeom prst="roundRect">
              <a:avLst/>
            </a:prstGeom>
            <a:solidFill>
              <a:srgbClr val="BFBFBF"/>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+4%</a:t>
              </a:r>
            </a:p>
          </p:txBody>
        </p:sp>
      </p:grpSp>
      <p:grpSp>
        <p:nvGrpSpPr>
          <p:cNvPr id="48" name="Group 47" descr="Hills Road, September 2019 to September 2023: Active travel -15%; Motorised travel -9%.">
            <a:extLst>
              <a:ext uri="{FF2B5EF4-FFF2-40B4-BE49-F238E27FC236}">
                <a16:creationId xmlns:a16="http://schemas.microsoft.com/office/drawing/2014/main" id="{B1C91F6C-0F39-02E9-F749-A0A804892C58}"/>
              </a:ext>
            </a:extLst>
          </p:cNvPr>
          <p:cNvGrpSpPr/>
          <p:nvPr/>
        </p:nvGrpSpPr>
        <p:grpSpPr>
          <a:xfrm>
            <a:off x="307424" y="4564481"/>
            <a:ext cx="2111946" cy="1028423"/>
            <a:chOff x="307424" y="4560589"/>
            <a:chExt cx="2111946" cy="1028423"/>
          </a:xfrm>
        </p:grpSpPr>
        <p:sp>
          <p:nvSpPr>
            <p:cNvPr id="8" name="TextBox 5">
              <a:extLst>
                <a:ext uri="{FF2B5EF4-FFF2-40B4-BE49-F238E27FC236}">
                  <a16:creationId xmlns:a16="http://schemas.microsoft.com/office/drawing/2014/main" id="{BED8F7FE-0133-1F88-5886-021C3B0B2111}"/>
                </a:ext>
                <a:ext uri="{C183D7F6-B498-43B3-948B-1728B52AA6E4}">
                  <adec:decorative xmlns:adec="http://schemas.microsoft.com/office/drawing/2017/decorative" val="1"/>
                </a:ext>
              </a:extLst>
            </p:cNvPr>
            <p:cNvSpPr txBox="1"/>
            <p:nvPr/>
          </p:nvSpPr>
          <p:spPr>
            <a:xfrm>
              <a:off x="307424" y="4560589"/>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Hills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-7%</a:t>
              </a:r>
            </a:p>
          </p:txBody>
        </p:sp>
        <p:sp>
          <p:nvSpPr>
            <p:cNvPr id="32" name="TextBox 26">
              <a:extLst>
                <a:ext uri="{FF2B5EF4-FFF2-40B4-BE49-F238E27FC236}">
                  <a16:creationId xmlns:a16="http://schemas.microsoft.com/office/drawing/2014/main" id="{03E8488F-66C4-1BF6-559B-8D92FFF6A29F}"/>
                </a:ext>
                <a:ext uri="{C183D7F6-B498-43B3-948B-1728B52AA6E4}">
                  <adec:decorative xmlns:adec="http://schemas.microsoft.com/office/drawing/2017/decorative" val="1"/>
                </a:ext>
              </a:extLst>
            </p:cNvPr>
            <p:cNvSpPr txBox="1"/>
            <p:nvPr/>
          </p:nvSpPr>
          <p:spPr>
            <a:xfrm>
              <a:off x="1399329" y="4974636"/>
              <a:ext cx="51045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-15%</a:t>
              </a:r>
            </a:p>
          </p:txBody>
        </p:sp>
        <p:sp>
          <p:nvSpPr>
            <p:cNvPr id="33" name="TextBox 27">
              <a:extLst>
                <a:ext uri="{FF2B5EF4-FFF2-40B4-BE49-F238E27FC236}">
                  <a16:creationId xmlns:a16="http://schemas.microsoft.com/office/drawing/2014/main" id="{39EE5318-301B-6039-3EDC-E21AB2D77E23}"/>
                </a:ext>
                <a:ext uri="{C183D7F6-B498-43B3-948B-1728B52AA6E4}">
                  <adec:decorative xmlns:adec="http://schemas.microsoft.com/office/drawing/2017/decorative" val="1"/>
                </a:ext>
              </a:extLst>
            </p:cNvPr>
            <p:cNvSpPr txBox="1"/>
            <p:nvPr/>
          </p:nvSpPr>
          <p:spPr>
            <a:xfrm>
              <a:off x="1675575" y="5283629"/>
              <a:ext cx="518825"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-9%</a:t>
              </a:r>
            </a:p>
          </p:txBody>
        </p:sp>
      </p:grpSp>
      <p:grpSp>
        <p:nvGrpSpPr>
          <p:cNvPr id="51" name="Group 50" descr="Cherry Hinton Road, September 2019 to September 2023: Active travel +42%; Motorised travel -12%.">
            <a:extLst>
              <a:ext uri="{FF2B5EF4-FFF2-40B4-BE49-F238E27FC236}">
                <a16:creationId xmlns:a16="http://schemas.microsoft.com/office/drawing/2014/main" id="{B0071FD1-1488-66F8-EAB5-69293A407CEB}"/>
              </a:ext>
            </a:extLst>
          </p:cNvPr>
          <p:cNvGrpSpPr/>
          <p:nvPr/>
        </p:nvGrpSpPr>
        <p:grpSpPr>
          <a:xfrm>
            <a:off x="307424" y="5649613"/>
            <a:ext cx="2111946" cy="1028423"/>
            <a:chOff x="307424" y="5649613"/>
            <a:chExt cx="2111946" cy="1028423"/>
          </a:xfrm>
        </p:grpSpPr>
        <p:sp>
          <p:nvSpPr>
            <p:cNvPr id="4" name="TextBox 2">
              <a:extLst>
                <a:ext uri="{FF2B5EF4-FFF2-40B4-BE49-F238E27FC236}">
                  <a16:creationId xmlns:a16="http://schemas.microsoft.com/office/drawing/2014/main" id="{763BA011-B8BF-517E-D38B-6F17DDA0B102}"/>
                </a:ext>
                <a:ext uri="{C183D7F6-B498-43B3-948B-1728B52AA6E4}">
                  <adec:decorative xmlns:adec="http://schemas.microsoft.com/office/drawing/2017/decorative" val="1"/>
                </a:ext>
              </a:extLst>
            </p:cNvPr>
            <p:cNvSpPr txBox="1"/>
            <p:nvPr/>
          </p:nvSpPr>
          <p:spPr>
            <a:xfrm>
              <a:off x="307424" y="564961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Cherry Hinton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+43%</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4" name="TextBox 28">
              <a:extLst>
                <a:ext uri="{FF2B5EF4-FFF2-40B4-BE49-F238E27FC236}">
                  <a16:creationId xmlns:a16="http://schemas.microsoft.com/office/drawing/2014/main" id="{812D72E1-0554-077E-30C7-2F8E0F5BC7E7}"/>
                </a:ext>
                <a:ext uri="{C183D7F6-B498-43B3-948B-1728B52AA6E4}">
                  <adec:decorative xmlns:adec="http://schemas.microsoft.com/office/drawing/2017/decorative" val="1"/>
                </a:ext>
              </a:extLst>
            </p:cNvPr>
            <p:cNvSpPr txBox="1"/>
            <p:nvPr/>
          </p:nvSpPr>
          <p:spPr>
            <a:xfrm>
              <a:off x="1395024" y="6064186"/>
              <a:ext cx="510452" cy="272415"/>
            </a:xfrm>
            <a:prstGeom prst="roundRect">
              <a:avLst/>
            </a:prstGeom>
            <a:solidFill>
              <a:srgbClr val="8A0000"/>
            </a:solidFill>
          </p:spPr>
          <p:txBody>
            <a:bodyPr wrap="square" lIns="7200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+42%</a:t>
              </a:r>
            </a:p>
          </p:txBody>
        </p:sp>
        <p:sp>
          <p:nvSpPr>
            <p:cNvPr id="35" name="TextBox 29">
              <a:extLst>
                <a:ext uri="{FF2B5EF4-FFF2-40B4-BE49-F238E27FC236}">
                  <a16:creationId xmlns:a16="http://schemas.microsoft.com/office/drawing/2014/main" id="{3294B9B0-62FB-6A04-41D5-9419B801B058}"/>
                </a:ext>
                <a:ext uri="{C183D7F6-B498-43B3-948B-1728B52AA6E4}">
                  <adec:decorative xmlns:adec="http://schemas.microsoft.com/office/drawing/2017/decorative" val="1"/>
                </a:ext>
              </a:extLst>
            </p:cNvPr>
            <p:cNvSpPr txBox="1"/>
            <p:nvPr/>
          </p:nvSpPr>
          <p:spPr>
            <a:xfrm>
              <a:off x="1703160" y="6369043"/>
              <a:ext cx="510452"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-12%</a:t>
              </a:r>
            </a:p>
          </p:txBody>
        </p:sp>
      </p:grpSp>
      <p:grpSp>
        <p:nvGrpSpPr>
          <p:cNvPr id="52" name="Group 51" descr="Coldham's Lane, September 2019 to September 2023: Active travel -15%; Motorised travel -19%.">
            <a:extLst>
              <a:ext uri="{FF2B5EF4-FFF2-40B4-BE49-F238E27FC236}">
                <a16:creationId xmlns:a16="http://schemas.microsoft.com/office/drawing/2014/main" id="{9DEF6B2F-E845-C1D0-F46E-F45DCD169888}"/>
              </a:ext>
            </a:extLst>
          </p:cNvPr>
          <p:cNvGrpSpPr/>
          <p:nvPr/>
        </p:nvGrpSpPr>
        <p:grpSpPr>
          <a:xfrm>
            <a:off x="9705150" y="1193617"/>
            <a:ext cx="2111946" cy="1028423"/>
            <a:chOff x="9612174" y="2351083"/>
            <a:chExt cx="2111946" cy="1028423"/>
          </a:xfrm>
        </p:grpSpPr>
        <p:sp>
          <p:nvSpPr>
            <p:cNvPr id="10" name="TextBox 7">
              <a:extLst>
                <a:ext uri="{FF2B5EF4-FFF2-40B4-BE49-F238E27FC236}">
                  <a16:creationId xmlns:a16="http://schemas.microsoft.com/office/drawing/2014/main" id="{9B8657DD-CF1A-3E7C-8769-52C4A5CCAB2D}"/>
                </a:ext>
                <a:ext uri="{C183D7F6-B498-43B3-948B-1728B52AA6E4}">
                  <adec:decorative xmlns:adec="http://schemas.microsoft.com/office/drawing/2017/decorative" val="1"/>
                </a:ext>
              </a:extLst>
            </p:cNvPr>
            <p:cNvSpPr txBox="1"/>
            <p:nvPr/>
          </p:nvSpPr>
          <p:spPr>
            <a:xfrm>
              <a:off x="9612174" y="235108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Coldham's Lane</a:t>
              </a:r>
            </a:p>
            <a:p>
              <a:pPr>
                <a:lnSpc>
                  <a:spcPct val="150000"/>
                </a:lnSpc>
              </a:pPr>
              <a:r>
                <a:rPr lang="en-US" sz="1400">
                  <a:cs typeface="Calibri" panose="020F0502020204030204"/>
                </a:rPr>
                <a:t>Active Travel: </a:t>
              </a:r>
              <a:r>
                <a:rPr lang="en-US" sz="1400" b="1">
                  <a:solidFill>
                    <a:srgbClr val="00B050"/>
                  </a:solidFill>
                  <a:cs typeface="Calibri" panose="020F0502020204030204"/>
                </a:rPr>
                <a:t>+21%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-44%</a:t>
              </a:r>
            </a:p>
          </p:txBody>
        </p:sp>
        <p:sp>
          <p:nvSpPr>
            <p:cNvPr id="38" name="TextBox 32">
              <a:extLst>
                <a:ext uri="{FF2B5EF4-FFF2-40B4-BE49-F238E27FC236}">
                  <a16:creationId xmlns:a16="http://schemas.microsoft.com/office/drawing/2014/main" id="{3D82BAAE-A78C-2200-B4DA-E38A7663CD06}"/>
                </a:ext>
                <a:ext uri="{C183D7F6-B498-43B3-948B-1728B52AA6E4}">
                  <adec:decorative xmlns:adec="http://schemas.microsoft.com/office/drawing/2017/decorative" val="1"/>
                </a:ext>
              </a:extLst>
            </p:cNvPr>
            <p:cNvSpPr txBox="1"/>
            <p:nvPr/>
          </p:nvSpPr>
          <p:spPr>
            <a:xfrm>
              <a:off x="10699445" y="2731874"/>
              <a:ext cx="510452"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-15%</a:t>
              </a:r>
            </a:p>
          </p:txBody>
        </p:sp>
        <p:sp>
          <p:nvSpPr>
            <p:cNvPr id="39" name="TextBox 33">
              <a:extLst>
                <a:ext uri="{FF2B5EF4-FFF2-40B4-BE49-F238E27FC236}">
                  <a16:creationId xmlns:a16="http://schemas.microsoft.com/office/drawing/2014/main" id="{F9477720-1A63-AA89-CD5E-89219EEEA5A2}"/>
                </a:ext>
                <a:ext uri="{C183D7F6-B498-43B3-948B-1728B52AA6E4}">
                  <adec:decorative xmlns:adec="http://schemas.microsoft.com/office/drawing/2017/decorative" val="1"/>
                </a:ext>
              </a:extLst>
            </p:cNvPr>
            <p:cNvSpPr txBox="1"/>
            <p:nvPr/>
          </p:nvSpPr>
          <p:spPr>
            <a:xfrm>
              <a:off x="10991746" y="3049177"/>
              <a:ext cx="501085" cy="272415"/>
            </a:xfrm>
            <a:prstGeom prst="roundRect">
              <a:avLst/>
            </a:prstGeom>
            <a:solidFill>
              <a:srgbClr val="5799D4"/>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-19%</a:t>
              </a:r>
            </a:p>
          </p:txBody>
        </p:sp>
      </p:grpSp>
      <p:grpSp>
        <p:nvGrpSpPr>
          <p:cNvPr id="53" name="Group 52" descr="Devonshire Road Cycle Path, September 2019 to September 2023: Active travel -6%; Motorised travel - not applicable for this site.">
            <a:extLst>
              <a:ext uri="{FF2B5EF4-FFF2-40B4-BE49-F238E27FC236}">
                <a16:creationId xmlns:a16="http://schemas.microsoft.com/office/drawing/2014/main" id="{F51401EB-14F9-C21D-BE46-CB032268E01C}"/>
              </a:ext>
            </a:extLst>
          </p:cNvPr>
          <p:cNvGrpSpPr/>
          <p:nvPr/>
        </p:nvGrpSpPr>
        <p:grpSpPr>
          <a:xfrm>
            <a:off x="9705150" y="2299292"/>
            <a:ext cx="2111946" cy="1028423"/>
            <a:chOff x="9612174" y="3458208"/>
            <a:chExt cx="2111946" cy="1028423"/>
          </a:xfrm>
        </p:grpSpPr>
        <p:sp>
          <p:nvSpPr>
            <p:cNvPr id="6" name="TextBox 3">
              <a:extLst>
                <a:ext uri="{FF2B5EF4-FFF2-40B4-BE49-F238E27FC236}">
                  <a16:creationId xmlns:a16="http://schemas.microsoft.com/office/drawing/2014/main" id="{B4FB59E7-1DA7-AA9E-9A20-BDE3F74B22DB}"/>
                </a:ext>
                <a:ext uri="{C183D7F6-B498-43B3-948B-1728B52AA6E4}">
                  <adec:decorative xmlns:adec="http://schemas.microsoft.com/office/drawing/2017/decorative" val="1"/>
                </a:ext>
              </a:extLst>
            </p:cNvPr>
            <p:cNvSpPr txBox="1"/>
            <p:nvPr/>
          </p:nvSpPr>
          <p:spPr>
            <a:xfrm>
              <a:off x="9612174" y="345820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Devonshire Rd Cycle Path</a:t>
              </a:r>
            </a:p>
            <a:p>
              <a:pPr>
                <a:lnSpc>
                  <a:spcPct val="150000"/>
                </a:lnSpc>
              </a:pPr>
              <a:r>
                <a:rPr lang="en-US" sz="1400">
                  <a:cs typeface="Calibri" panose="020F0502020204030204"/>
                </a:rPr>
                <a:t>Active Travel: </a:t>
              </a:r>
              <a:r>
                <a:rPr lang="en-US" sz="1400" b="1">
                  <a:solidFill>
                    <a:srgbClr val="00B050"/>
                  </a:solidFill>
                  <a:cs typeface="Calibri" panose="020F0502020204030204"/>
                </a:rPr>
                <a:t>+2%</a:t>
              </a:r>
            </a:p>
            <a:p>
              <a:pPr>
                <a:lnSpc>
                  <a:spcPct val="150000"/>
                </a:lnSpc>
              </a:pPr>
              <a:r>
                <a:rPr lang="en-GB" sz="1400">
                  <a:cs typeface="Calibri" panose="020F0502020204030204"/>
                </a:rPr>
                <a:t>Motorised</a:t>
              </a:r>
              <a:r>
                <a:rPr lang="en-US" sz="1400">
                  <a:cs typeface="Calibri" panose="020F0502020204030204"/>
                </a:rPr>
                <a:t> Travel:</a:t>
              </a:r>
              <a:endParaRPr lang="en-US" sz="1400" b="1">
                <a:solidFill>
                  <a:srgbClr val="FF0000"/>
                </a:solidFill>
                <a:cs typeface="Calibri" panose="020F0502020204030204"/>
              </a:endParaRPr>
            </a:p>
          </p:txBody>
        </p:sp>
        <p:sp>
          <p:nvSpPr>
            <p:cNvPr id="40" name="TextBox 34">
              <a:extLst>
                <a:ext uri="{FF2B5EF4-FFF2-40B4-BE49-F238E27FC236}">
                  <a16:creationId xmlns:a16="http://schemas.microsoft.com/office/drawing/2014/main" id="{F22BB5AB-E954-302E-53BB-9B88428C5A01}"/>
                </a:ext>
                <a:ext uri="{C183D7F6-B498-43B3-948B-1728B52AA6E4}">
                  <adec:decorative xmlns:adec="http://schemas.microsoft.com/office/drawing/2017/decorative" val="1"/>
                </a:ext>
              </a:extLst>
            </p:cNvPr>
            <p:cNvSpPr txBox="1"/>
            <p:nvPr/>
          </p:nvSpPr>
          <p:spPr>
            <a:xfrm>
              <a:off x="10677513" y="3852684"/>
              <a:ext cx="51045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-6%</a:t>
              </a:r>
            </a:p>
          </p:txBody>
        </p:sp>
      </p:grpSp>
      <p:grpSp>
        <p:nvGrpSpPr>
          <p:cNvPr id="54" name="Group 53" descr="Station Road, September 2019 to September 2023:: Active travel -11%; Motorised travel -10%">
            <a:extLst>
              <a:ext uri="{FF2B5EF4-FFF2-40B4-BE49-F238E27FC236}">
                <a16:creationId xmlns:a16="http://schemas.microsoft.com/office/drawing/2014/main" id="{BE880C72-9155-7D9C-D1BB-EB1CB3449A55}"/>
              </a:ext>
            </a:extLst>
          </p:cNvPr>
          <p:cNvGrpSpPr/>
          <p:nvPr/>
        </p:nvGrpSpPr>
        <p:grpSpPr>
          <a:xfrm>
            <a:off x="9705150" y="3404967"/>
            <a:ext cx="2111946" cy="1028423"/>
            <a:chOff x="9612174" y="4553911"/>
            <a:chExt cx="2111946" cy="1028423"/>
          </a:xfrm>
        </p:grpSpPr>
        <p:sp>
          <p:nvSpPr>
            <p:cNvPr id="12" name="TextBox 8">
              <a:extLst>
                <a:ext uri="{FF2B5EF4-FFF2-40B4-BE49-F238E27FC236}">
                  <a16:creationId xmlns:a16="http://schemas.microsoft.com/office/drawing/2014/main" id="{B457EA2F-DA68-89A6-DE96-7FACC8296C82}"/>
                </a:ext>
                <a:ext uri="{C183D7F6-B498-43B3-948B-1728B52AA6E4}">
                  <adec:decorative xmlns:adec="http://schemas.microsoft.com/office/drawing/2017/decorative" val="1"/>
                </a:ext>
              </a:extLst>
            </p:cNvPr>
            <p:cNvSpPr txBox="1"/>
            <p:nvPr/>
          </p:nvSpPr>
          <p:spPr>
            <a:xfrm>
              <a:off x="9612174" y="4553911"/>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Station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+11%</a:t>
              </a:r>
            </a:p>
            <a:p>
              <a:pPr>
                <a:lnSpc>
                  <a:spcPct val="150000"/>
                </a:lnSpc>
              </a:pPr>
              <a:r>
                <a:rPr lang="en-GB" sz="1400">
                  <a:cs typeface="Calibri" panose="020F0502020204030204"/>
                </a:rPr>
                <a:t>Motorised</a:t>
              </a:r>
              <a:r>
                <a:rPr lang="en-US" sz="1400">
                  <a:cs typeface="Calibri" panose="020F0502020204030204"/>
                </a:rPr>
                <a:t> Travel:</a:t>
              </a:r>
              <a:endParaRPr lang="en-US" sz="1400" b="1">
                <a:solidFill>
                  <a:srgbClr val="FF0000"/>
                </a:solidFill>
                <a:cs typeface="Calibri" panose="020F0502020204030204"/>
              </a:endParaRPr>
            </a:p>
          </p:txBody>
        </p:sp>
        <p:sp>
          <p:nvSpPr>
            <p:cNvPr id="42" name="TextBox 36">
              <a:extLst>
                <a:ext uri="{FF2B5EF4-FFF2-40B4-BE49-F238E27FC236}">
                  <a16:creationId xmlns:a16="http://schemas.microsoft.com/office/drawing/2014/main" id="{D07CB596-0D4F-388D-D7D5-4E8124078725}"/>
                </a:ext>
                <a:ext uri="{C183D7F6-B498-43B3-948B-1728B52AA6E4}">
                  <adec:decorative xmlns:adec="http://schemas.microsoft.com/office/drawing/2017/decorative" val="1"/>
                </a:ext>
              </a:extLst>
            </p:cNvPr>
            <p:cNvSpPr txBox="1"/>
            <p:nvPr/>
          </p:nvSpPr>
          <p:spPr>
            <a:xfrm>
              <a:off x="10675564" y="4947141"/>
              <a:ext cx="510452"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-11%</a:t>
              </a:r>
            </a:p>
          </p:txBody>
        </p:sp>
      </p:grpSp>
      <p:grpSp>
        <p:nvGrpSpPr>
          <p:cNvPr id="55" name="Group 54" descr="Perne Road, September 2019 to September 2023: Active travel +64%; Motorised travel +7%.">
            <a:extLst>
              <a:ext uri="{FF2B5EF4-FFF2-40B4-BE49-F238E27FC236}">
                <a16:creationId xmlns:a16="http://schemas.microsoft.com/office/drawing/2014/main" id="{C219BEDA-F028-0F4E-833E-903FFB51352D}"/>
              </a:ext>
            </a:extLst>
          </p:cNvPr>
          <p:cNvGrpSpPr/>
          <p:nvPr/>
        </p:nvGrpSpPr>
        <p:grpSpPr>
          <a:xfrm>
            <a:off x="9705150" y="4510642"/>
            <a:ext cx="2111946" cy="1028423"/>
            <a:chOff x="9609506" y="5662528"/>
            <a:chExt cx="2111946" cy="1028423"/>
          </a:xfrm>
        </p:grpSpPr>
        <p:sp>
          <p:nvSpPr>
            <p:cNvPr id="7" name="TextBox 4">
              <a:extLst>
                <a:ext uri="{FF2B5EF4-FFF2-40B4-BE49-F238E27FC236}">
                  <a16:creationId xmlns:a16="http://schemas.microsoft.com/office/drawing/2014/main" id="{2A6E7DE6-70A1-9A51-40AC-E831E05C967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Perne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-19%</a:t>
              </a:r>
            </a:p>
          </p:txBody>
        </p:sp>
        <p:sp>
          <p:nvSpPr>
            <p:cNvPr id="44" name="TextBox 38">
              <a:extLst>
                <a:ext uri="{FF2B5EF4-FFF2-40B4-BE49-F238E27FC236}">
                  <a16:creationId xmlns:a16="http://schemas.microsoft.com/office/drawing/2014/main" id="{0F69F854-15D9-BE3F-A99A-CA3C3361F585}"/>
                </a:ext>
                <a:ext uri="{C183D7F6-B498-43B3-948B-1728B52AA6E4}">
                  <adec:decorative xmlns:adec="http://schemas.microsoft.com/office/drawing/2017/decorative" val="1"/>
                </a:ext>
              </a:extLst>
            </p:cNvPr>
            <p:cNvSpPr txBox="1"/>
            <p:nvPr/>
          </p:nvSpPr>
          <p:spPr>
            <a:xfrm>
              <a:off x="10700343" y="6056191"/>
              <a:ext cx="510452" cy="272415"/>
            </a:xfrm>
            <a:prstGeom prst="roundRect">
              <a:avLst/>
            </a:prstGeom>
            <a:solidFill>
              <a:srgbClr val="8A0000"/>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+64%</a:t>
              </a:r>
            </a:p>
          </p:txBody>
        </p:sp>
        <p:sp>
          <p:nvSpPr>
            <p:cNvPr id="45" name="TextBox 39">
              <a:extLst>
                <a:ext uri="{FF2B5EF4-FFF2-40B4-BE49-F238E27FC236}">
                  <a16:creationId xmlns:a16="http://schemas.microsoft.com/office/drawing/2014/main" id="{91A39C82-0A52-022E-2655-2EC7CA77DECA}"/>
                </a:ext>
                <a:ext uri="{C183D7F6-B498-43B3-948B-1728B52AA6E4}">
                  <adec:decorative xmlns:adec="http://schemas.microsoft.com/office/drawing/2017/decorative" val="1"/>
                </a:ext>
              </a:extLst>
            </p:cNvPr>
            <p:cNvSpPr txBox="1"/>
            <p:nvPr/>
          </p:nvSpPr>
          <p:spPr>
            <a:xfrm>
              <a:off x="10979722" y="6387533"/>
              <a:ext cx="500302" cy="272415"/>
            </a:xfrm>
            <a:prstGeom prst="roundRect">
              <a:avLst/>
            </a:prstGeom>
            <a:solidFill>
              <a:srgbClr val="FFCCCC"/>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+7%</a:t>
              </a:r>
            </a:p>
          </p:txBody>
        </p:sp>
      </p:grpSp>
      <p:grpSp>
        <p:nvGrpSpPr>
          <p:cNvPr id="5" name="Group 4" descr="Coleridge Road, September 2019 to September 2023: Active travel -25%; Motorised travel -10%.">
            <a:extLst>
              <a:ext uri="{FF2B5EF4-FFF2-40B4-BE49-F238E27FC236}">
                <a16:creationId xmlns:a16="http://schemas.microsoft.com/office/drawing/2014/main" id="{B7D17532-0CD8-E9C5-16CE-212137469C4D}"/>
              </a:ext>
            </a:extLst>
          </p:cNvPr>
          <p:cNvGrpSpPr/>
          <p:nvPr/>
        </p:nvGrpSpPr>
        <p:grpSpPr>
          <a:xfrm>
            <a:off x="9705150" y="5616318"/>
            <a:ext cx="2111946" cy="1028423"/>
            <a:chOff x="9609506" y="5662528"/>
            <a:chExt cx="2111946" cy="1028423"/>
          </a:xfrm>
        </p:grpSpPr>
        <p:sp>
          <p:nvSpPr>
            <p:cNvPr id="23" name="TextBox 4">
              <a:extLst>
                <a:ext uri="{FF2B5EF4-FFF2-40B4-BE49-F238E27FC236}">
                  <a16:creationId xmlns:a16="http://schemas.microsoft.com/office/drawing/2014/main" id="{6CAAD67C-2146-F00B-E819-3D2AC9AF563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Coleridge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-19%</a:t>
              </a:r>
            </a:p>
          </p:txBody>
        </p:sp>
        <p:sp>
          <p:nvSpPr>
            <p:cNvPr id="36" name="TextBox 38">
              <a:extLst>
                <a:ext uri="{FF2B5EF4-FFF2-40B4-BE49-F238E27FC236}">
                  <a16:creationId xmlns:a16="http://schemas.microsoft.com/office/drawing/2014/main" id="{DD7E0F97-9E52-51D9-CC94-D00B46CF0161}"/>
                </a:ext>
                <a:ext uri="{C183D7F6-B498-43B3-948B-1728B52AA6E4}">
                  <adec:decorative xmlns:adec="http://schemas.microsoft.com/office/drawing/2017/decorative" val="1"/>
                </a:ext>
              </a:extLst>
            </p:cNvPr>
            <p:cNvSpPr txBox="1"/>
            <p:nvPr/>
          </p:nvSpPr>
          <p:spPr>
            <a:xfrm>
              <a:off x="10700343" y="6056191"/>
              <a:ext cx="510452" cy="272415"/>
            </a:xfrm>
            <a:prstGeom prst="roundRect">
              <a:avLst/>
            </a:prstGeom>
            <a:solidFill>
              <a:srgbClr val="5799D4"/>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-25%</a:t>
              </a:r>
            </a:p>
          </p:txBody>
        </p:sp>
        <p:sp>
          <p:nvSpPr>
            <p:cNvPr id="37" name="TextBox 39">
              <a:extLst>
                <a:ext uri="{FF2B5EF4-FFF2-40B4-BE49-F238E27FC236}">
                  <a16:creationId xmlns:a16="http://schemas.microsoft.com/office/drawing/2014/main" id="{11E7AF0A-1D54-D99E-8A4E-F5B05FF2B7A1}"/>
                </a:ext>
                <a:ext uri="{C183D7F6-B498-43B3-948B-1728B52AA6E4}">
                  <adec:decorative xmlns:adec="http://schemas.microsoft.com/office/drawing/2017/decorative" val="1"/>
                </a:ext>
              </a:extLst>
            </p:cNvPr>
            <p:cNvSpPr txBox="1"/>
            <p:nvPr/>
          </p:nvSpPr>
          <p:spPr>
            <a:xfrm>
              <a:off x="10979722" y="6387533"/>
              <a:ext cx="50030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-10%</a:t>
              </a:r>
            </a:p>
          </p:txBody>
        </p:sp>
      </p:gr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30</a:t>
            </a:fld>
            <a:endParaRPr lang="en-GB"/>
          </a:p>
        </p:txBody>
      </p:sp>
      <p:cxnSp>
        <p:nvCxnSpPr>
          <p:cNvPr id="17" name="Connector: Elbow 16">
            <a:extLst>
              <a:ext uri="{FF2B5EF4-FFF2-40B4-BE49-F238E27FC236}">
                <a16:creationId xmlns:a16="http://schemas.microsoft.com/office/drawing/2014/main" id="{E8F728FD-2AEB-3882-6FD1-608D824DDB54}"/>
              </a:ext>
              <a:ext uri="{C183D7F6-B498-43B3-948B-1728B52AA6E4}">
                <adec:decorative xmlns:adec="http://schemas.microsoft.com/office/drawing/2017/decorative" val="1"/>
              </a:ext>
            </a:extLst>
          </p:cNvPr>
          <p:cNvCxnSpPr>
            <a:cxnSpLocks/>
            <a:stCxn id="15" idx="3"/>
          </p:cNvCxnSpPr>
          <p:nvPr/>
        </p:nvCxnSpPr>
        <p:spPr>
          <a:xfrm>
            <a:off x="2420918" y="2837711"/>
            <a:ext cx="2646032" cy="212257"/>
          </a:xfrm>
          <a:prstGeom prst="bentConnector3">
            <a:avLst>
              <a:gd name="adj1" fmla="val 50000"/>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5996914D-D63D-9C5D-61BD-A8B0509449D8}"/>
              </a:ext>
              <a:ext uri="{C183D7F6-B498-43B3-948B-1728B52AA6E4}">
                <adec:decorative xmlns:adec="http://schemas.microsoft.com/office/drawing/2017/decorative" val="1"/>
              </a:ext>
            </a:extLst>
          </p:cNvPr>
          <p:cNvCxnSpPr>
            <a:cxnSpLocks/>
          </p:cNvCxnSpPr>
          <p:nvPr/>
        </p:nvCxnSpPr>
        <p:spPr>
          <a:xfrm>
            <a:off x="2419370" y="3987227"/>
            <a:ext cx="3676629" cy="58218"/>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CB7C6-ADC1-47E5-A70B-DC934D1EF90D}"/>
              </a:ext>
              <a:ext uri="{C183D7F6-B498-43B3-948B-1728B52AA6E4}">
                <adec:decorative xmlns:adec="http://schemas.microsoft.com/office/drawing/2017/decorative" val="1"/>
              </a:ext>
            </a:extLst>
          </p:cNvPr>
          <p:cNvCxnSpPr>
            <a:cxnSpLocks/>
            <a:stCxn id="8" idx="3"/>
          </p:cNvCxnSpPr>
          <p:nvPr/>
        </p:nvCxnSpPr>
        <p:spPr>
          <a:xfrm flipV="1">
            <a:off x="2419370" y="4689157"/>
            <a:ext cx="3676629" cy="389536"/>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31761E7-94BB-E87D-CE89-3E757588DDFF}"/>
              </a:ext>
              <a:ext uri="{C183D7F6-B498-43B3-948B-1728B52AA6E4}">
                <adec:decorative xmlns:adec="http://schemas.microsoft.com/office/drawing/2017/decorative" val="1"/>
              </a:ext>
            </a:extLst>
          </p:cNvPr>
          <p:cNvCxnSpPr>
            <a:cxnSpLocks/>
            <a:endCxn id="6" idx="1"/>
          </p:cNvCxnSpPr>
          <p:nvPr/>
        </p:nvCxnSpPr>
        <p:spPr>
          <a:xfrm flipV="1">
            <a:off x="6303305" y="2813504"/>
            <a:ext cx="3401845" cy="1473738"/>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BDE93EB-FD3C-432C-8FC8-369649F76583}"/>
              </a:ext>
              <a:ext uri="{C183D7F6-B498-43B3-948B-1728B52AA6E4}">
                <adec:decorative xmlns:adec="http://schemas.microsoft.com/office/drawing/2017/decorative" val="1"/>
              </a:ext>
            </a:extLst>
          </p:cNvPr>
          <p:cNvCxnSpPr>
            <a:cxnSpLocks/>
          </p:cNvCxnSpPr>
          <p:nvPr/>
        </p:nvCxnSpPr>
        <p:spPr>
          <a:xfrm>
            <a:off x="6560191" y="4685265"/>
            <a:ext cx="3137494" cy="1573502"/>
          </a:xfrm>
          <a:prstGeom prst="bentConnector3">
            <a:avLst>
              <a:gd name="adj1" fmla="val 6685"/>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9EA5C5E9-5BA0-34E4-DB33-F1E2BA0DEEDB}"/>
              </a:ext>
              <a:ext uri="{C183D7F6-B498-43B3-948B-1728B52AA6E4}">
                <adec:decorative xmlns:adec="http://schemas.microsoft.com/office/drawing/2017/decorative" val="1"/>
              </a:ext>
            </a:extLst>
          </p:cNvPr>
          <p:cNvCxnSpPr>
            <a:cxnSpLocks/>
            <a:stCxn id="4" idx="3"/>
          </p:cNvCxnSpPr>
          <p:nvPr/>
        </p:nvCxnSpPr>
        <p:spPr>
          <a:xfrm flipV="1">
            <a:off x="2419370" y="4829175"/>
            <a:ext cx="3971905" cy="1334650"/>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AB695E86-AFF6-CCFE-27AA-E5E89B4C889A}"/>
              </a:ext>
              <a:ext uri="{C183D7F6-B498-43B3-948B-1728B52AA6E4}">
                <adec:decorative xmlns:adec="http://schemas.microsoft.com/office/drawing/2017/decorative" val="1"/>
              </a:ext>
            </a:extLst>
          </p:cNvPr>
          <p:cNvCxnSpPr>
            <a:cxnSpLocks/>
            <a:endCxn id="10" idx="1"/>
          </p:cNvCxnSpPr>
          <p:nvPr/>
        </p:nvCxnSpPr>
        <p:spPr>
          <a:xfrm flipV="1">
            <a:off x="6761527" y="1707829"/>
            <a:ext cx="2943623" cy="2065201"/>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61" name="Connector: Elbow 260">
            <a:extLst>
              <a:ext uri="{FF2B5EF4-FFF2-40B4-BE49-F238E27FC236}">
                <a16:creationId xmlns:a16="http://schemas.microsoft.com/office/drawing/2014/main" id="{F6D570FE-AF95-3D6F-3EA5-62F7DA8FE220}"/>
              </a:ext>
              <a:ext uri="{C183D7F6-B498-43B3-948B-1728B52AA6E4}">
                <adec:decorative xmlns:adec="http://schemas.microsoft.com/office/drawing/2017/decorative" val="1"/>
              </a:ext>
            </a:extLst>
          </p:cNvPr>
          <p:cNvCxnSpPr>
            <a:cxnSpLocks/>
          </p:cNvCxnSpPr>
          <p:nvPr/>
        </p:nvCxnSpPr>
        <p:spPr>
          <a:xfrm flipV="1">
            <a:off x="6095999" y="3919179"/>
            <a:ext cx="3609151" cy="506222"/>
          </a:xfrm>
          <a:prstGeom prst="bentConnector3">
            <a:avLst>
              <a:gd name="adj1" fmla="val 7428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6B5B4BAC-3B5A-B62F-7C51-BAC85E159F11}"/>
              </a:ext>
              <a:ext uri="{C183D7F6-B498-43B3-948B-1728B52AA6E4}">
                <adec:decorative xmlns:adec="http://schemas.microsoft.com/office/drawing/2017/decorative" val="1"/>
              </a:ext>
            </a:extLst>
          </p:cNvPr>
          <p:cNvCxnSpPr>
            <a:cxnSpLocks/>
            <a:endCxn id="7" idx="1"/>
          </p:cNvCxnSpPr>
          <p:nvPr/>
        </p:nvCxnSpPr>
        <p:spPr>
          <a:xfrm>
            <a:off x="6924675" y="4564481"/>
            <a:ext cx="2780475" cy="460373"/>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7" name="TextBox 35">
            <a:extLst>
              <a:ext uri="{FF2B5EF4-FFF2-40B4-BE49-F238E27FC236}">
                <a16:creationId xmlns:a16="http://schemas.microsoft.com/office/drawing/2014/main" id="{C2FE6D3C-5FBF-E23C-194A-41C8B979AA0C}"/>
              </a:ext>
              <a:ext uri="{C183D7F6-B498-43B3-948B-1728B52AA6E4}">
                <adec:decorative xmlns:adec="http://schemas.microsoft.com/office/drawing/2017/decorative" val="1"/>
              </a:ext>
            </a:extLst>
          </p:cNvPr>
          <p:cNvSpPr txBox="1"/>
          <p:nvPr/>
        </p:nvSpPr>
        <p:spPr>
          <a:xfrm>
            <a:off x="11082471" y="4129119"/>
            <a:ext cx="505586"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-10%</a:t>
            </a:r>
          </a:p>
        </p:txBody>
      </p:sp>
      <p:sp>
        <p:nvSpPr>
          <p:cNvPr id="258" name="TextBox 37">
            <a:extLst>
              <a:ext uri="{FF2B5EF4-FFF2-40B4-BE49-F238E27FC236}">
                <a16:creationId xmlns:a16="http://schemas.microsoft.com/office/drawing/2014/main" id="{F1C02CC0-4018-A409-4506-A5B99D5CA281}"/>
              </a:ext>
              <a:ext uri="{C183D7F6-B498-43B3-948B-1728B52AA6E4}">
                <adec:decorative xmlns:adec="http://schemas.microsoft.com/office/drawing/2017/decorative" val="1"/>
              </a:ext>
            </a:extLst>
          </p:cNvPr>
          <p:cNvSpPr txBox="1"/>
          <p:nvPr/>
        </p:nvSpPr>
        <p:spPr>
          <a:xfrm>
            <a:off x="10944298" y="3025110"/>
            <a:ext cx="510451" cy="280928"/>
          </a:xfrm>
          <a:prstGeom prst="roundRect">
            <a:avLst/>
          </a:prstGeom>
          <a:no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a:t>N/A</a:t>
            </a:r>
          </a:p>
        </p:txBody>
      </p:sp>
    </p:spTree>
    <p:extLst>
      <p:ext uri="{BB962C8B-B14F-4D97-AF65-F5344CB8AC3E}">
        <p14:creationId xmlns:p14="http://schemas.microsoft.com/office/powerpoint/2010/main" val="229674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Recovery by Location and Mode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31</a:t>
            </a:fld>
            <a:endParaRPr lang="en-GB"/>
          </a:p>
        </p:txBody>
      </p:sp>
      <p:sp>
        <p:nvSpPr>
          <p:cNvPr id="5" name="TextBox 4">
            <a:extLst>
              <a:ext uri="{FF2B5EF4-FFF2-40B4-BE49-F238E27FC236}">
                <a16:creationId xmlns:a16="http://schemas.microsoft.com/office/drawing/2014/main" id="{7DEC665C-3FDB-F3F7-C1F1-43E1394465A7}"/>
              </a:ext>
            </a:extLst>
          </p:cNvPr>
          <p:cNvSpPr txBox="1"/>
          <p:nvPr/>
        </p:nvSpPr>
        <p:spPr>
          <a:xfrm>
            <a:off x="233680" y="609465"/>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Motorcycle volumes are higher than pre-Covid (September 2019) at all sites. Some sites show a large increase in active travel volumes. Motorised volumes have fallen at all sites except Perne Road (+7%) and Tenison Road (+4%).</a:t>
            </a:r>
          </a:p>
        </p:txBody>
      </p:sp>
      <p:sp>
        <p:nvSpPr>
          <p:cNvPr id="7" name="TextBox 6">
            <a:extLst>
              <a:ext uri="{FF2B5EF4-FFF2-40B4-BE49-F238E27FC236}">
                <a16:creationId xmlns:a16="http://schemas.microsoft.com/office/drawing/2014/main" id="{652113B1-5075-3C8E-2CCB-A55BEAFECBF7}"/>
              </a:ext>
            </a:extLst>
          </p:cNvPr>
          <p:cNvSpPr txBox="1"/>
          <p:nvPr/>
        </p:nvSpPr>
        <p:spPr>
          <a:xfrm>
            <a:off x="1967379" y="1116073"/>
            <a:ext cx="8848121" cy="892552"/>
          </a:xfrm>
          <a:prstGeom prst="rect">
            <a:avLst/>
          </a:prstGeom>
          <a:noFill/>
        </p:spPr>
        <p:txBody>
          <a:bodyPr wrap="square" lIns="91440" tIns="45720" rIns="91440" bIns="45720" rtlCol="0" anchor="t">
            <a:spAutoFit/>
          </a:bodyPr>
          <a:lstStyle/>
          <a:p>
            <a:pPr algn="ctr"/>
            <a:r>
              <a:rPr lang="en-GB" sz="2400" b="1"/>
              <a:t>% change in weekday volumes</a:t>
            </a:r>
            <a:endParaRPr lang="en-GB" b="1"/>
          </a:p>
          <a:p>
            <a:pPr algn="ctr"/>
            <a:r>
              <a:rPr lang="en-GB" sz="1400" b="1" i="0" u="none" strike="noStrike">
                <a:solidFill>
                  <a:srgbClr val="0070C0"/>
                </a:solidFill>
                <a:effectLst/>
                <a:latin typeface="Calibri"/>
              </a:rPr>
              <a:t>Pre-COVID to Now:</a:t>
            </a:r>
            <a:endParaRPr lang="en-GB" sz="1400" b="1" i="0" u="none" strike="noStrike">
              <a:solidFill>
                <a:srgbClr val="0070C0"/>
              </a:solidFill>
              <a:effectLst/>
              <a:latin typeface="Calibri"/>
              <a:cs typeface="Calibri"/>
            </a:endParaRPr>
          </a:p>
          <a:p>
            <a:pPr algn="ctr"/>
            <a:r>
              <a:rPr lang="en-GB" sz="1400" b="1"/>
              <a:t>September 2019 to September 2023</a:t>
            </a:r>
          </a:p>
        </p:txBody>
      </p:sp>
      <p:graphicFrame>
        <p:nvGraphicFramePr>
          <p:cNvPr id="9" name="Table 8" descr="A table for which each row shows the six monitoring sites with comparable data for all modes of transport for September 2019 and September 2023. Each column presents a different mode of transport, with the final three columns showing summary totals for all modes, motorised modes and active modes. The highest increase in overall volume is seen at Perne Road and Tenison Road (both +12%), while the largest decrease is shown at Coldham's Lane (-19%).">
            <a:extLst>
              <a:ext uri="{FF2B5EF4-FFF2-40B4-BE49-F238E27FC236}">
                <a16:creationId xmlns:a16="http://schemas.microsoft.com/office/drawing/2014/main" id="{E86F3049-F61A-43EC-0821-CDEEA687715F}"/>
              </a:ext>
            </a:extLst>
          </p:cNvPr>
          <p:cNvGraphicFramePr>
            <a:graphicFrameLocks noGrp="1"/>
          </p:cNvGraphicFramePr>
          <p:nvPr>
            <p:extLst>
              <p:ext uri="{D42A27DB-BD31-4B8C-83A1-F6EECF244321}">
                <p14:modId xmlns:p14="http://schemas.microsoft.com/office/powerpoint/2010/main" val="3884503802"/>
              </p:ext>
            </p:extLst>
          </p:nvPr>
        </p:nvGraphicFramePr>
        <p:xfrm>
          <a:off x="345300" y="1973486"/>
          <a:ext cx="11372390" cy="4577691"/>
        </p:xfrm>
        <a:graphic>
          <a:graphicData uri="http://schemas.openxmlformats.org/drawingml/2006/table">
            <a:tbl>
              <a:tblPr firstRow="1" bandRow="1">
                <a:tableStyleId>{F2DE63D5-997A-4646-A377-4702673A728D}</a:tableStyleId>
              </a:tblPr>
              <a:tblGrid>
                <a:gridCol w="1901490">
                  <a:extLst>
                    <a:ext uri="{9D8B030D-6E8A-4147-A177-3AD203B41FA5}">
                      <a16:colId xmlns:a16="http://schemas.microsoft.com/office/drawing/2014/main" val="3488536706"/>
                    </a:ext>
                  </a:extLst>
                </a:gridCol>
                <a:gridCol w="947090">
                  <a:extLst>
                    <a:ext uri="{9D8B030D-6E8A-4147-A177-3AD203B41FA5}">
                      <a16:colId xmlns:a16="http://schemas.microsoft.com/office/drawing/2014/main" val="1511279363"/>
                    </a:ext>
                  </a:extLst>
                </a:gridCol>
                <a:gridCol w="947090">
                  <a:extLst>
                    <a:ext uri="{9D8B030D-6E8A-4147-A177-3AD203B41FA5}">
                      <a16:colId xmlns:a16="http://schemas.microsoft.com/office/drawing/2014/main" val="1634376327"/>
                    </a:ext>
                  </a:extLst>
                </a:gridCol>
                <a:gridCol w="947090">
                  <a:extLst>
                    <a:ext uri="{9D8B030D-6E8A-4147-A177-3AD203B41FA5}">
                      <a16:colId xmlns:a16="http://schemas.microsoft.com/office/drawing/2014/main" val="2605366081"/>
                    </a:ext>
                  </a:extLst>
                </a:gridCol>
                <a:gridCol w="947090">
                  <a:extLst>
                    <a:ext uri="{9D8B030D-6E8A-4147-A177-3AD203B41FA5}">
                      <a16:colId xmlns:a16="http://schemas.microsoft.com/office/drawing/2014/main" val="1847223003"/>
                    </a:ext>
                  </a:extLst>
                </a:gridCol>
                <a:gridCol w="947090">
                  <a:extLst>
                    <a:ext uri="{9D8B030D-6E8A-4147-A177-3AD203B41FA5}">
                      <a16:colId xmlns:a16="http://schemas.microsoft.com/office/drawing/2014/main" val="1206843888"/>
                    </a:ext>
                  </a:extLst>
                </a:gridCol>
                <a:gridCol w="947090">
                  <a:extLst>
                    <a:ext uri="{9D8B030D-6E8A-4147-A177-3AD203B41FA5}">
                      <a16:colId xmlns:a16="http://schemas.microsoft.com/office/drawing/2014/main" val="1395839228"/>
                    </a:ext>
                  </a:extLst>
                </a:gridCol>
                <a:gridCol w="947090">
                  <a:extLst>
                    <a:ext uri="{9D8B030D-6E8A-4147-A177-3AD203B41FA5}">
                      <a16:colId xmlns:a16="http://schemas.microsoft.com/office/drawing/2014/main" val="50273364"/>
                    </a:ext>
                  </a:extLst>
                </a:gridCol>
                <a:gridCol w="947090">
                  <a:extLst>
                    <a:ext uri="{9D8B030D-6E8A-4147-A177-3AD203B41FA5}">
                      <a16:colId xmlns:a16="http://schemas.microsoft.com/office/drawing/2014/main" val="1486614424"/>
                    </a:ext>
                  </a:extLst>
                </a:gridCol>
                <a:gridCol w="947090">
                  <a:extLst>
                    <a:ext uri="{9D8B030D-6E8A-4147-A177-3AD203B41FA5}">
                      <a16:colId xmlns:a16="http://schemas.microsoft.com/office/drawing/2014/main" val="493743328"/>
                    </a:ext>
                  </a:extLst>
                </a:gridCol>
                <a:gridCol w="947090">
                  <a:extLst>
                    <a:ext uri="{9D8B030D-6E8A-4147-A177-3AD203B41FA5}">
                      <a16:colId xmlns:a16="http://schemas.microsoft.com/office/drawing/2014/main" val="2652335884"/>
                    </a:ext>
                  </a:extLst>
                </a:gridCol>
              </a:tblGrid>
              <a:tr h="528627">
                <a:tc>
                  <a:txBody>
                    <a:bodyPr/>
                    <a:lstStyle/>
                    <a:p>
                      <a:r>
                        <a:rPr lang="en-US" sz="1400">
                          <a:effectLst/>
                          <a:latin typeface="Calibri"/>
                        </a:rPr>
                        <a:t> ​</a:t>
                      </a:r>
                    </a:p>
                  </a:txBody>
                  <a:tcPr marL="0" marR="0" marT="0" marB="0" anchor="ctr">
                    <a:lnL w="12700">
                      <a:noFill/>
                    </a:lnL>
                    <a:lnR w="12700" cap="flat" cmpd="sng" algn="ctr">
                      <a:solidFill>
                        <a:schemeClr val="tx1"/>
                      </a:solidFill>
                      <a:prstDash val="solid"/>
                      <a:round/>
                      <a:headEnd type="none" w="med" len="med"/>
                      <a:tailEnd type="none" w="med" len="med"/>
                    </a:lnR>
                    <a:lnT w="12700">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effectLst/>
                          <a:latin typeface="Calibri"/>
                        </a:rPr>
                        <a:t>Car​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Motorbike​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LGV​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OGV​</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Bus​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Cyclist​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Pedestrian​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Calibri"/>
                        </a:rPr>
                        <a:t>All modes​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noProof="0">
                          <a:solidFill>
                            <a:schemeClr val="tx1"/>
                          </a:solidFill>
                          <a:effectLst/>
                          <a:latin typeface="Calibri"/>
                        </a:rPr>
                        <a:t>Motorised</a:t>
                      </a:r>
                      <a:r>
                        <a:rPr lang="en-US" sz="1400">
                          <a:solidFill>
                            <a:schemeClr val="tx1"/>
                          </a:solidFill>
                          <a:effectLst/>
                          <a:latin typeface="Calibri"/>
                        </a:rPr>
                        <a:t> </a:t>
                      </a:r>
                      <a:endParaRPr lang="en-US" sz="1400"/>
                    </a:p>
                    <a:p>
                      <a:pPr lvl="0" algn="ctr">
                        <a:buNone/>
                      </a:pPr>
                      <a:r>
                        <a:rPr lang="en-US" sz="1400">
                          <a:solidFill>
                            <a:schemeClr val="tx1"/>
                          </a:solidFill>
                          <a:effectLst/>
                          <a:latin typeface="Calibri"/>
                        </a:rPr>
                        <a:t>Vehicles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effectLst/>
                          <a:latin typeface="Calibri"/>
                        </a:rPr>
                        <a:t>Active Modes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6965449"/>
                  </a:ext>
                </a:extLst>
              </a:tr>
              <a:tr h="449896">
                <a:tc>
                  <a:txBody>
                    <a:bodyPr/>
                    <a:lstStyle/>
                    <a:p>
                      <a:pPr algn="l" fontAlgn="ctr"/>
                      <a:r>
                        <a:rPr lang="en-GB" sz="1400" b="1" i="0" u="none" strike="noStrike">
                          <a:solidFill>
                            <a:srgbClr val="000000"/>
                          </a:solidFill>
                          <a:effectLst/>
                          <a:latin typeface="Calibri"/>
                        </a:rPr>
                        <a:t>Cherry Hinton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ysClr val="windowText" lastClr="000000"/>
                          </a:solidFill>
                          <a:effectLst/>
                          <a:latin typeface="Calibri" panose="020F0502020204030204" pitchFamily="34"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bg1"/>
                          </a:solidFill>
                          <a:effectLst/>
                          <a:latin typeface="Calibri" panose="020F0502020204030204" pitchFamily="34" charset="0"/>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bg1"/>
                          </a:solidFill>
                          <a:effectLst/>
                          <a:latin typeface="Calibri" panose="020F0502020204030204" pitchFamily="34" charset="0"/>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en-GB" sz="1400" b="1" i="0" u="none" strike="noStrike">
                          <a:solidFill>
                            <a:schemeClr val="bg1"/>
                          </a:solidFill>
                          <a:effectLst/>
                          <a:latin typeface="Calibri" panose="020F0502020204030204" pitchFamily="34" charset="0"/>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0000"/>
                    </a:solidFill>
                  </a:tcPr>
                </a:tc>
                <a:extLst>
                  <a:ext uri="{0D108BD9-81ED-4DB2-BD59-A6C34878D82A}">
                    <a16:rowId xmlns:a16="http://schemas.microsoft.com/office/drawing/2014/main" val="3178101103"/>
                  </a:ext>
                </a:extLst>
              </a:tr>
              <a:tr h="449896">
                <a:tc>
                  <a:txBody>
                    <a:bodyPr/>
                    <a:lstStyle/>
                    <a:p>
                      <a:pPr algn="l" fontAlgn="ctr"/>
                      <a:r>
                        <a:rPr lang="en-GB" sz="1400" b="1" i="0" u="none" strike="noStrike">
                          <a:solidFill>
                            <a:srgbClr val="000000"/>
                          </a:solidFill>
                          <a:effectLst/>
                          <a:latin typeface="Calibri"/>
                        </a:rPr>
                        <a:t>Coldham’s Lane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ysClr val="windowText" lastClr="000000"/>
                          </a:solidFill>
                          <a:effectLst/>
                          <a:latin typeface="Calibri" panose="020F0502020204030204" pitchFamily="34" charset="0"/>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n-GB" sz="1400" b="1" i="0" u="none" strike="noStrike">
                          <a:solidFill>
                            <a:schemeClr val="bg1"/>
                          </a:solidFill>
                          <a:effectLst/>
                          <a:latin typeface="Calibri" panose="020F0502020204030204" pitchFamily="34" charset="0"/>
                        </a:rPr>
                        <a:t>+38%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chemeClr val="bg1"/>
                          </a:solidFill>
                          <a:effectLst/>
                          <a:latin typeface="Calibri" panose="020F0502020204030204" pitchFamily="34" charset="0"/>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bg1"/>
                          </a:solidFill>
                          <a:effectLst/>
                          <a:latin typeface="Calibri" panose="020F0502020204030204" pitchFamily="34" charset="0"/>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chemeClr val="bg1"/>
                          </a:solidFill>
                          <a:effectLst/>
                          <a:latin typeface="Calibri" panose="020F0502020204030204" pitchFamily="34" charset="0"/>
                        </a:rPr>
                        <a:t>-50%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431444043"/>
                  </a:ext>
                </a:extLst>
              </a:tr>
              <a:tr h="449896">
                <a:tc>
                  <a:txBody>
                    <a:bodyPr/>
                    <a:lstStyle/>
                    <a:p>
                      <a:pPr algn="l" fontAlgn="ctr"/>
                      <a:r>
                        <a:rPr lang="en-GB" sz="1400" b="1" i="0" u="none" strike="noStrike">
                          <a:solidFill>
                            <a:srgbClr val="000000"/>
                          </a:solidFill>
                          <a:effectLst/>
                          <a:latin typeface="Calibri"/>
                        </a:rPr>
                        <a:t>Coleridge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ysClr val="windowText" lastClr="000000"/>
                          </a:solidFill>
                          <a:effectLst/>
                          <a:latin typeface="Calibri" panose="020F0502020204030204" pitchFamily="34"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bg1"/>
                          </a:solidFill>
                          <a:effectLst/>
                          <a:latin typeface="Calibri" panose="020F0502020204030204" pitchFamily="34" charset="0"/>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ysClr val="windowText" lastClr="000000"/>
                          </a:solidFill>
                          <a:effectLst/>
                          <a:latin typeface="Calibri" panose="020F050202020403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173705817"/>
                  </a:ext>
                </a:extLst>
              </a:tr>
              <a:tr h="449896">
                <a:tc>
                  <a:txBody>
                    <a:bodyPr/>
                    <a:lstStyle/>
                    <a:p>
                      <a:pPr algn="l" fontAlgn="ctr"/>
                      <a:r>
                        <a:rPr lang="en-GB" sz="1400" b="1" i="0" u="none" strike="noStrike">
                          <a:solidFill>
                            <a:srgbClr val="000000"/>
                          </a:solidFill>
                          <a:effectLst/>
                          <a:latin typeface="Calibri"/>
                        </a:rPr>
                        <a:t>Devonshire Road Cycle Path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400" b="1" i="0" u="none" strike="noStrike">
                          <a:solidFill>
                            <a:schemeClr val="tx1"/>
                          </a:solidFill>
                          <a:effectLst/>
                          <a:latin typeface="Calibri" panose="020F0502020204030204" pitchFamily="34"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GB" sz="1400" b="1" i="0" u="none" strike="noStrike">
                          <a:solidFill>
                            <a:schemeClr val="tx1"/>
                          </a:solidFill>
                          <a:effectLst/>
                          <a:latin typeface="Calibri" panose="020F050202020403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400" b="0" i="0" u="none" strike="noStrike">
                          <a:solidFill>
                            <a:schemeClr val="tx1"/>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1400" b="1" i="0" u="none" strike="noStrike">
                          <a:solidFill>
                            <a:schemeClr val="tx1"/>
                          </a:solidFill>
                          <a:effectLst/>
                          <a:latin typeface="Calibri" panose="020F0502020204030204" pitchFamily="34"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656734880"/>
                  </a:ext>
                </a:extLst>
              </a:tr>
              <a:tr h="449896">
                <a:tc>
                  <a:txBody>
                    <a:bodyPr/>
                    <a:lstStyle/>
                    <a:p>
                      <a:pPr algn="l" fontAlgn="ctr"/>
                      <a:r>
                        <a:rPr lang="en-GB" sz="1400" b="1" i="0" u="none" strike="noStrike">
                          <a:solidFill>
                            <a:srgbClr val="000000"/>
                          </a:solidFill>
                          <a:effectLst/>
                          <a:latin typeface="Calibri"/>
                        </a:rPr>
                        <a:t>Hills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chemeClr val="tx1"/>
                          </a:solidFill>
                          <a:effectLst/>
                          <a:latin typeface="Calibri" panose="020F050202020403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chemeClr val="bg1"/>
                          </a:solidFill>
                          <a:effectLst/>
                          <a:latin typeface="Calibri" panose="020F0502020204030204" pitchFamily="34"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tx1"/>
                          </a:solidFill>
                          <a:effectLst/>
                          <a:latin typeface="Calibri" panose="020F050202020403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chemeClr val="tx1"/>
                          </a:solidFill>
                          <a:effectLst/>
                          <a:latin typeface="Calibri" panose="020F0502020204030204" pitchFamily="34"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GB" sz="1400" b="1" i="0" u="none" strike="noStrike">
                          <a:solidFill>
                            <a:schemeClr val="tx1"/>
                          </a:solidFill>
                          <a:effectLst/>
                          <a:latin typeface="Calibri" panose="020F0502020204030204" pitchFamily="34"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2276893142"/>
                  </a:ext>
                </a:extLst>
              </a:tr>
              <a:tr h="449896">
                <a:tc>
                  <a:txBody>
                    <a:bodyPr/>
                    <a:lstStyle/>
                    <a:p>
                      <a:pPr algn="l" fontAlgn="ctr"/>
                      <a:r>
                        <a:rPr lang="en-GB" sz="1400" b="1" i="0" u="none" strike="noStrike">
                          <a:solidFill>
                            <a:srgbClr val="000000"/>
                          </a:solidFill>
                          <a:effectLst/>
                          <a:latin typeface="Calibri"/>
                        </a:rPr>
                        <a:t>Histon Road (South)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chemeClr val="tx1"/>
                          </a:solidFill>
                          <a:effectLst/>
                          <a:latin typeface="Calibri" panose="020F050202020403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rgbClr val="FFFFFF"/>
                          </a:solidFill>
                          <a:effectLst/>
                          <a:latin typeface="Calibri" panose="020F0502020204030204" pitchFamily="34" charset="0"/>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GB" sz="1400" b="1" i="0" u="none" strike="noStrike">
                          <a:solidFill>
                            <a:schemeClr val="bg1"/>
                          </a:solidFill>
                          <a:effectLst/>
                          <a:latin typeface="Calibri" panose="020F0502020204030204" pitchFamily="34" charset="0"/>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en-GB" sz="1400" b="1" i="0" u="none" strike="noStrike">
                          <a:solidFill>
                            <a:schemeClr val="tx1"/>
                          </a:solidFill>
                          <a:effectLst/>
                          <a:latin typeface="Calibri" panose="020F0502020204030204" pitchFamily="34"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chemeClr val="tx1"/>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761636020"/>
                  </a:ext>
                </a:extLst>
              </a:tr>
              <a:tr h="449896">
                <a:tc>
                  <a:txBody>
                    <a:bodyPr/>
                    <a:lstStyle/>
                    <a:p>
                      <a:pPr algn="l" fontAlgn="ctr"/>
                      <a:r>
                        <a:rPr lang="en-GB" sz="1400" b="1" i="0" u="none" strike="noStrike">
                          <a:solidFill>
                            <a:srgbClr val="000000"/>
                          </a:solidFill>
                          <a:effectLst/>
                          <a:latin typeface="Calibri"/>
                        </a:rPr>
                        <a:t>Perne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chemeClr val="tx1"/>
                          </a:solidFill>
                          <a:effectLst/>
                          <a:latin typeface="Calibri" panose="020F0502020204030204" pitchFamily="34"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rgbClr val="FFFFFF"/>
                          </a:solidFill>
                          <a:effectLst/>
                          <a:latin typeface="Calibri" panose="020F0502020204030204" pitchFamily="34" charset="0"/>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chemeClr val="tx1"/>
                          </a:solidFill>
                          <a:effectLst/>
                          <a:latin typeface="Calibri" panose="020F0502020204030204" pitchFamily="34" charset="0"/>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GB" sz="1400" b="1" i="0" u="none" strike="noStrike">
                          <a:solidFill>
                            <a:schemeClr val="tx1"/>
                          </a:solidFill>
                          <a:effectLst/>
                          <a:latin typeface="Calibri" panose="020F0502020204030204" pitchFamily="34" charset="0"/>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bg1"/>
                          </a:solidFill>
                          <a:effectLst/>
                          <a:latin typeface="Calibri" panose="020F0502020204030204" pitchFamily="34" charset="0"/>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en-GB" sz="1400" b="1" i="0" u="none" strike="noStrike">
                          <a:solidFill>
                            <a:schemeClr val="tx1"/>
                          </a:solidFill>
                          <a:effectLst/>
                          <a:latin typeface="Calibri" panose="020F0502020204030204"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ctr"/>
                      <a:r>
                        <a:rPr lang="en-GB" sz="1400" b="1" i="0" u="none" strike="noStrike">
                          <a:solidFill>
                            <a:schemeClr val="tx1"/>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ctr"/>
                      <a:r>
                        <a:rPr lang="en-GB" sz="1400" b="1" i="0" u="none" strike="noStrike">
                          <a:solidFill>
                            <a:schemeClr val="bg1"/>
                          </a:solidFill>
                          <a:effectLst/>
                          <a:latin typeface="Calibri" panose="020F0502020204030204" pitchFamily="34" charset="0"/>
                        </a:rPr>
                        <a:t>+64%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0000"/>
                    </a:solidFill>
                  </a:tcPr>
                </a:tc>
                <a:extLst>
                  <a:ext uri="{0D108BD9-81ED-4DB2-BD59-A6C34878D82A}">
                    <a16:rowId xmlns:a16="http://schemas.microsoft.com/office/drawing/2014/main" val="244421671"/>
                  </a:ext>
                </a:extLst>
              </a:tr>
              <a:tr h="449896">
                <a:tc>
                  <a:txBody>
                    <a:bodyPr/>
                    <a:lstStyle/>
                    <a:p>
                      <a:pPr algn="l" fontAlgn="ctr"/>
                      <a:r>
                        <a:rPr lang="en-GB" sz="1400" b="1" i="0" u="none" strike="noStrike">
                          <a:solidFill>
                            <a:srgbClr val="000000"/>
                          </a:solidFill>
                          <a:effectLst/>
                          <a:latin typeface="Calibri"/>
                        </a:rPr>
                        <a:t>Station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chemeClr val="tx1"/>
                          </a:solidFill>
                          <a:effectLst/>
                          <a:latin typeface="Calibri" panose="020F0502020204030204" pitchFamily="34"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rgbClr val="FFFFFF"/>
                          </a:solidFill>
                          <a:effectLst/>
                          <a:latin typeface="Calibri" panose="020F0502020204030204" pitchFamily="34" charset="0"/>
                        </a:rPr>
                        <a:t>+37%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n-GB" sz="1400" b="1" i="0" u="none" strike="noStrike">
                          <a:solidFill>
                            <a:schemeClr val="tx1"/>
                          </a:solidFill>
                          <a:effectLst/>
                          <a:latin typeface="Calibri" panose="020F0502020204030204" pitchFamily="34" charset="0"/>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chemeClr val="tx1"/>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chemeClr val="tx1"/>
                          </a:solidFill>
                          <a:effectLst/>
                          <a:latin typeface="Calibri" panose="020F0502020204030204" pitchFamily="34" charset="0"/>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fontAlgn="ctr"/>
                      <a:r>
                        <a:rPr lang="en-GB" sz="1400" b="1" i="0" u="none" strike="noStrike">
                          <a:solidFill>
                            <a:schemeClr val="tx1"/>
                          </a:solidFill>
                          <a:effectLst/>
                          <a:latin typeface="Calibri" panose="020F0502020204030204" pitchFamily="34"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en-GB" sz="1400" b="1" i="0" u="none" strike="noStrike">
                          <a:solidFill>
                            <a:schemeClr val="tx1"/>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GB" sz="1400" b="1" i="0" u="none" strike="noStrike">
                          <a:solidFill>
                            <a:schemeClr val="tx1"/>
                          </a:solidFill>
                          <a:effectLst/>
                          <a:latin typeface="Calibri" panose="020F0502020204030204" pitchFamily="34"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1761556659"/>
                  </a:ext>
                </a:extLst>
              </a:tr>
              <a:tr h="449896">
                <a:tc>
                  <a:txBody>
                    <a:bodyPr/>
                    <a:lstStyle/>
                    <a:p>
                      <a:pPr algn="l" fontAlgn="ctr"/>
                      <a:r>
                        <a:rPr lang="en-GB" sz="1400" b="1" i="0" u="none" strike="noStrike">
                          <a:solidFill>
                            <a:srgbClr val="000000"/>
                          </a:solidFill>
                          <a:effectLst/>
                          <a:latin typeface="Calibri"/>
                        </a:rPr>
                        <a:t>Tenison Road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chemeClr val="tx1"/>
                          </a:solidFill>
                          <a:effectLst/>
                          <a:latin typeface="Calibri" panose="020F0502020204030204" pitchFamily="34"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fontAlgn="ctr"/>
                      <a:r>
                        <a:rPr lang="en-GB" sz="1400" b="1" i="0" u="none" strike="noStrike">
                          <a:solidFill>
                            <a:srgbClr val="FFFFFF"/>
                          </a:solidFill>
                          <a:effectLst/>
                          <a:latin typeface="Calibri" panose="020F0502020204030204" pitchFamily="34" charset="0"/>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fontAlgn="ctr"/>
                      <a:r>
                        <a:rPr lang="en-GB" sz="1400" b="1" i="0" u="none" strike="noStrike">
                          <a:solidFill>
                            <a:schemeClr val="bg1"/>
                          </a:solidFill>
                          <a:effectLst/>
                          <a:latin typeface="Calibri" panose="020F0502020204030204" pitchFamily="34" charset="0"/>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bg1"/>
                          </a:solidFill>
                          <a:effectLst/>
                          <a:latin typeface="Calibri" panose="020F0502020204030204" pitchFamily="34"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n-GB" sz="1400" b="1" i="0" u="none" strike="noStrike">
                          <a:solidFill>
                            <a:schemeClr val="tx1"/>
                          </a:solidFill>
                          <a:effectLst/>
                          <a:latin typeface="Calibri" panose="020F0502020204030204" pitchFamily="34" charset="0"/>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GB" sz="1400" b="1" i="0" u="none" strike="noStrike">
                          <a:solidFill>
                            <a:schemeClr val="bg1"/>
                          </a:solidFill>
                          <a:effectLst/>
                          <a:latin typeface="Calibri" panose="020F0502020204030204" pitchFamily="34" charset="0"/>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00"/>
                    </a:solidFill>
                  </a:tcPr>
                </a:tc>
                <a:tc>
                  <a:txBody>
                    <a:bodyPr/>
                    <a:lstStyle/>
                    <a:p>
                      <a:pPr algn="ctr" fontAlgn="ctr"/>
                      <a:r>
                        <a:rPr lang="en-GB" sz="1400" b="1" i="0" u="none" strike="noStrike">
                          <a:solidFill>
                            <a:schemeClr val="tx1"/>
                          </a:solidFill>
                          <a:effectLst/>
                          <a:latin typeface="Calibri" panose="020F0502020204030204"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fontAlgn="ctr"/>
                      <a:r>
                        <a:rPr lang="en-GB" sz="1400" b="1" i="0" u="none" strike="noStrike">
                          <a:solidFill>
                            <a:schemeClr val="tx1"/>
                          </a:solidFill>
                          <a:effectLst/>
                          <a:latin typeface="Calibri" panose="020F0502020204030204" pitchFamily="34"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ctr"/>
                      <a:r>
                        <a:rPr lang="en-GB" sz="1400" b="1" i="0" u="none" strike="noStrike">
                          <a:solidFill>
                            <a:schemeClr val="bg1"/>
                          </a:solidFill>
                          <a:effectLst/>
                          <a:latin typeface="Calibri" panose="020F0502020204030204" pitchFamily="34" charset="0"/>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469488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shown only for the sensors with comparable data for September 2019 and September 2023.</a:t>
            </a:r>
            <a:endParaRPr lang="en-US" sz="1000">
              <a:solidFill>
                <a:schemeClr val="bg2">
                  <a:lumMod val="50000"/>
                </a:schemeClr>
              </a:solidFill>
            </a:endParaRPr>
          </a:p>
        </p:txBody>
      </p:sp>
    </p:spTree>
    <p:extLst>
      <p:ext uri="{BB962C8B-B14F-4D97-AF65-F5344CB8AC3E}">
        <p14:creationId xmlns:p14="http://schemas.microsoft.com/office/powerpoint/2010/main" val="120281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Active Travel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1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6906E4-F547-7899-BA8A-81DE8501B96E}"/>
              </a:ext>
            </a:extLst>
          </p:cNvPr>
          <p:cNvPicPr>
            <a:picLocks noChangeAspect="1"/>
          </p:cNvPicPr>
          <p:nvPr/>
        </p:nvPicPr>
        <p:blipFill>
          <a:blip r:embed="rId3"/>
          <a:stretch>
            <a:fillRect/>
          </a:stretch>
        </p:blipFill>
        <p:spPr>
          <a:xfrm>
            <a:off x="293072" y="693994"/>
            <a:ext cx="6215156" cy="6035871"/>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Active Travel</a:t>
            </a:r>
          </a:p>
        </p:txBody>
      </p:sp>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283369" y="690784"/>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Active Travel</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4777041" y="667788"/>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33</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12108400"/>
              </p:ext>
            </p:extLst>
          </p:nvPr>
        </p:nvGraphicFramePr>
        <p:xfrm>
          <a:off x="6750628" y="638558"/>
          <a:ext cx="5125193" cy="4448204"/>
        </p:xfrm>
        <a:graphic>
          <a:graphicData uri="http://schemas.openxmlformats.org/drawingml/2006/table">
            <a:tbl>
              <a:tblPr firstRow="1" bandRow="1">
                <a:tableStyleId>{5940675A-B579-460E-94D1-54222C63F5DA}</a:tableStyleId>
              </a:tblPr>
              <a:tblGrid>
                <a:gridCol w="1717010">
                  <a:extLst>
                    <a:ext uri="{9D8B030D-6E8A-4147-A177-3AD203B41FA5}">
                      <a16:colId xmlns:a16="http://schemas.microsoft.com/office/drawing/2014/main" val="1191812419"/>
                    </a:ext>
                  </a:extLst>
                </a:gridCol>
                <a:gridCol w="2524875">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Devonshire Rd Cycle Path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Opposite 55-57 Devonshire Road</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4294397623"/>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a:t>
                      </a:r>
                      <a:r>
                        <a:rPr lang="en-GB" sz="1200" b="0" err="1">
                          <a:solidFill>
                            <a:schemeClr val="tx1"/>
                          </a:solidFill>
                          <a:effectLst/>
                        </a:rPr>
                        <a:t>Kett</a:t>
                      </a:r>
                      <a:r>
                        <a:rPr lang="en-GB" sz="1200" b="0">
                          <a:solidFill>
                            <a:schemeClr val="tx1"/>
                          </a:solidFill>
                          <a:effectLst/>
                        </a:rPr>
                        <a: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283369" y="6479072"/>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2618320" y="5734912"/>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2672613" y="4685122"/>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3371814" y="5645284"/>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Oval 28">
            <a:extLst>
              <a:ext uri="{FF2B5EF4-FFF2-40B4-BE49-F238E27FC236}">
                <a16:creationId xmlns:a16="http://schemas.microsoft.com/office/drawing/2014/main" id="{9BEC2E31-36A1-A19D-FA2F-DB2C13BCC7AB}"/>
              </a:ext>
              <a:ext uri="{C183D7F6-B498-43B3-948B-1728B52AA6E4}">
                <adec:decorative xmlns:adec="http://schemas.microsoft.com/office/drawing/2017/decorative" val="1"/>
              </a:ext>
            </a:extLst>
          </p:cNvPr>
          <p:cNvSpPr/>
          <p:nvPr/>
        </p:nvSpPr>
        <p:spPr>
          <a:xfrm>
            <a:off x="3130907" y="597746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2422955" y="236310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1935213" y="2778362"/>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122519" y="1668168"/>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3974481" y="5438993"/>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36340BB-DDF9-0D8C-A18B-2703A9DDBD69}"/>
              </a:ext>
              <a:ext uri="{C183D7F6-B498-43B3-948B-1728B52AA6E4}">
                <adec:decorative xmlns:adec="http://schemas.microsoft.com/office/drawing/2017/decorative" val="1"/>
              </a:ext>
            </a:extLst>
          </p:cNvPr>
          <p:cNvSpPr/>
          <p:nvPr/>
        </p:nvSpPr>
        <p:spPr>
          <a:xfrm>
            <a:off x="2439201" y="5281563"/>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2376229" y="414803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2324474" y="4428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3794796" y="459068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3859212" y="495927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011720" y="312327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F8B6F5BC-00E9-84D7-0EE7-B2C11D9D0BEB}"/>
              </a:ext>
              <a:ext uri="{C183D7F6-B498-43B3-948B-1728B52AA6E4}">
                <adec:decorative xmlns:adec="http://schemas.microsoft.com/office/drawing/2017/decorative" val="1"/>
              </a:ext>
            </a:extLst>
          </p:cNvPr>
          <p:cNvGrpSpPr/>
          <p:nvPr/>
        </p:nvGrpSpPr>
        <p:grpSpPr>
          <a:xfrm>
            <a:off x="6741103" y="5108457"/>
            <a:ext cx="5370929" cy="1706085"/>
            <a:chOff x="6861789" y="4937348"/>
            <a:chExt cx="5370929" cy="1706085"/>
          </a:xfrm>
        </p:grpSpPr>
        <p:sp>
          <p:nvSpPr>
            <p:cNvPr id="22" name="TextBox 21">
              <a:extLst>
                <a:ext uri="{FF2B5EF4-FFF2-40B4-BE49-F238E27FC236}">
                  <a16:creationId xmlns:a16="http://schemas.microsoft.com/office/drawing/2014/main" id="{284263A8-E199-6F65-3D3F-4E8DEF74B564}"/>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6" name="Oval 25">
              <a:extLst>
                <a:ext uri="{FF2B5EF4-FFF2-40B4-BE49-F238E27FC236}">
                  <a16:creationId xmlns:a16="http://schemas.microsoft.com/office/drawing/2014/main" id="{328672A5-0B3A-2CAF-CDBE-3118182B15BC}"/>
                </a:ext>
                <a:ext uri="{C183D7F6-B498-43B3-948B-1728B52AA6E4}">
                  <adec:decorative xmlns:adec="http://schemas.microsoft.com/office/drawing/2017/decorative" val="1"/>
                </a:ext>
              </a:extLst>
            </p:cNvPr>
            <p:cNvSpPr/>
            <p:nvPr/>
          </p:nvSpPr>
          <p:spPr>
            <a:xfrm>
              <a:off x="7063849"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Oval 26">
              <a:extLst>
                <a:ext uri="{FF2B5EF4-FFF2-40B4-BE49-F238E27FC236}">
                  <a16:creationId xmlns:a16="http://schemas.microsoft.com/office/drawing/2014/main" id="{157F8CB0-F11C-A5E6-5753-328895A0531B}"/>
                </a:ext>
                <a:ext uri="{C183D7F6-B498-43B3-948B-1728B52AA6E4}">
                  <adec:decorative xmlns:adec="http://schemas.microsoft.com/office/drawing/2017/decorative" val="1"/>
                </a:ext>
              </a:extLst>
            </p:cNvPr>
            <p:cNvSpPr/>
            <p:nvPr/>
          </p:nvSpPr>
          <p:spPr>
            <a:xfrm>
              <a:off x="7061927"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TextBox 27">
              <a:extLst>
                <a:ext uri="{FF2B5EF4-FFF2-40B4-BE49-F238E27FC236}">
                  <a16:creationId xmlns:a16="http://schemas.microsoft.com/office/drawing/2014/main" id="{97C7E609-B808-8937-3DCE-207CE3FD3105}"/>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active travel data available for most months and years.</a:t>
              </a:r>
            </a:p>
          </p:txBody>
        </p:sp>
        <p:sp>
          <p:nvSpPr>
            <p:cNvPr id="30" name="TextBox 29">
              <a:extLst>
                <a:ext uri="{FF2B5EF4-FFF2-40B4-BE49-F238E27FC236}">
                  <a16:creationId xmlns:a16="http://schemas.microsoft.com/office/drawing/2014/main" id="{3AE0475C-2540-7CD1-C0A1-D279F83342CE}"/>
                </a:ext>
                <a:ext uri="{C183D7F6-B498-43B3-948B-1728B52AA6E4}">
                  <adec:decorative xmlns:adec="http://schemas.microsoft.com/office/drawing/2017/decorative" val="1"/>
                </a:ext>
              </a:extLst>
            </p:cNvPr>
            <p:cNvSpPr txBox="1"/>
            <p:nvPr/>
          </p:nvSpPr>
          <p:spPr>
            <a:xfrm>
              <a:off x="7254944" y="5547344"/>
              <a:ext cx="48115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active travel data available for Sept 2019, Sept 2021, Sept 2022 &amp; Sept 2023.</a:t>
              </a:r>
            </a:p>
          </p:txBody>
        </p:sp>
        <p:sp>
          <p:nvSpPr>
            <p:cNvPr id="31" name="Rectangle 30">
              <a:extLst>
                <a:ext uri="{FF2B5EF4-FFF2-40B4-BE49-F238E27FC236}">
                  <a16:creationId xmlns:a16="http://schemas.microsoft.com/office/drawing/2014/main" id="{CD0E699A-C7AC-B5A2-7CD8-0871631D8642}"/>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2" name="Oval 31">
              <a:extLst>
                <a:ext uri="{FF2B5EF4-FFF2-40B4-BE49-F238E27FC236}">
                  <a16:creationId xmlns:a16="http://schemas.microsoft.com/office/drawing/2014/main" id="{E45DE446-0DDD-BD0F-A992-6054399D2F7F}"/>
                </a:ext>
                <a:ext uri="{C183D7F6-B498-43B3-948B-1728B52AA6E4}">
                  <adec:decorative xmlns:adec="http://schemas.microsoft.com/office/drawing/2017/decorative" val="1"/>
                </a:ext>
              </a:extLst>
            </p:cNvPr>
            <p:cNvSpPr/>
            <p:nvPr/>
          </p:nvSpPr>
          <p:spPr>
            <a:xfrm>
              <a:off x="7061927" y="6044712"/>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D2B15548-6E76-E072-0EB8-6944D308BF21}"/>
                </a:ext>
                <a:ext uri="{C183D7F6-B498-43B3-948B-1728B52AA6E4}">
                  <adec:decorative xmlns:adec="http://schemas.microsoft.com/office/drawing/2017/decorative" val="1"/>
                </a:ext>
              </a:extLst>
            </p:cNvPr>
            <p:cNvSpPr txBox="1"/>
            <p:nvPr/>
          </p:nvSpPr>
          <p:spPr>
            <a:xfrm>
              <a:off x="7254944" y="6000959"/>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active travel data available for Sept 2019 and Sept 2023.</a:t>
              </a:r>
            </a:p>
          </p:txBody>
        </p:sp>
        <p:sp>
          <p:nvSpPr>
            <p:cNvPr id="36" name="Cross 35">
              <a:extLst>
                <a:ext uri="{FF2B5EF4-FFF2-40B4-BE49-F238E27FC236}">
                  <a16:creationId xmlns:a16="http://schemas.microsoft.com/office/drawing/2014/main" id="{7BA5AB7E-16B8-A56E-505F-C11977DA33A2}"/>
                </a:ext>
                <a:ext uri="{C183D7F6-B498-43B3-948B-1728B52AA6E4}">
                  <adec:decorative xmlns:adec="http://schemas.microsoft.com/office/drawing/2017/decorative" val="1"/>
                </a:ext>
              </a:extLst>
            </p:cNvPr>
            <p:cNvSpPr/>
            <p:nvPr/>
          </p:nvSpPr>
          <p:spPr>
            <a:xfrm rot="2703070">
              <a:off x="7062801"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8" name="TextBox 37">
              <a:extLst>
                <a:ext uri="{FF2B5EF4-FFF2-40B4-BE49-F238E27FC236}">
                  <a16:creationId xmlns:a16="http://schemas.microsoft.com/office/drawing/2014/main" id="{2CCE6ED8-CAE6-A934-927F-9682181A9E4F}"/>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Sept 2019 and/or Sept 2023.</a:t>
              </a:r>
            </a:p>
          </p:txBody>
        </p:sp>
      </p:gr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802582" y="123071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CB4C96A1-EDF1-A0FD-3003-0E968C035DDE}"/>
              </a:ext>
              <a:ext uri="{C183D7F6-B498-43B3-948B-1728B52AA6E4}">
                <adec:decorative xmlns:adec="http://schemas.microsoft.com/office/drawing/2017/decorative" val="1"/>
              </a:ext>
            </a:extLst>
          </p:cNvPr>
          <p:cNvSpPr/>
          <p:nvPr/>
        </p:nvSpPr>
        <p:spPr>
          <a:xfrm>
            <a:off x="2715136" y="511769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a:extLst>
              <a:ext uri="{FF2B5EF4-FFF2-40B4-BE49-F238E27FC236}">
                <a16:creationId xmlns:a16="http://schemas.microsoft.com/office/drawing/2014/main" id="{F9AFE4BC-9C87-B564-B6BE-947DDD0DB949}"/>
              </a:ext>
              <a:ext uri="{C183D7F6-B498-43B3-948B-1728B52AA6E4}">
                <adec:decorative xmlns:adec="http://schemas.microsoft.com/office/drawing/2017/decorative" val="1"/>
              </a:ext>
            </a:extLst>
          </p:cNvPr>
          <p:cNvSpPr/>
          <p:nvPr/>
        </p:nvSpPr>
        <p:spPr>
          <a:xfrm>
            <a:off x="826614" y="3071740"/>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Oval 17">
            <a:extLst>
              <a:ext uri="{FF2B5EF4-FFF2-40B4-BE49-F238E27FC236}">
                <a16:creationId xmlns:a16="http://schemas.microsoft.com/office/drawing/2014/main" id="{AE1DCC86-8BB4-BEC1-B5D9-A7F705E6F7B7}"/>
              </a:ext>
              <a:ext uri="{C183D7F6-B498-43B3-948B-1728B52AA6E4}">
                <adec:decorative xmlns:adec="http://schemas.microsoft.com/office/drawing/2017/decorative" val="1"/>
              </a:ext>
            </a:extLst>
          </p:cNvPr>
          <p:cNvSpPr/>
          <p:nvPr/>
        </p:nvSpPr>
        <p:spPr>
          <a:xfrm>
            <a:off x="3741200" y="4183167"/>
            <a:ext cx="144000" cy="14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133343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Cyclists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34</a:t>
            </a:fld>
            <a:endParaRPr lang="en-GB"/>
          </a:p>
        </p:txBody>
      </p:sp>
      <p:sp>
        <p:nvSpPr>
          <p:cNvPr id="5" name="TextBox 4">
            <a:extLst>
              <a:ext uri="{FF2B5EF4-FFF2-40B4-BE49-F238E27FC236}">
                <a16:creationId xmlns:a16="http://schemas.microsoft.com/office/drawing/2014/main" id="{2B8111DD-5D7A-2AA9-409A-498F9719459C}"/>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September 2023 cycling volumes are 19% below pre-Covid (September 2019) – albeit are presenting as similar to mid-Covid (September 2021) and last year (September 2022). Weekday volumes in September 2023 are presenting slightly higher than weekends.</a:t>
            </a:r>
          </a:p>
        </p:txBody>
      </p:sp>
      <p:pic>
        <p:nvPicPr>
          <p:cNvPr id="12" name="Picture 11" descr="A line chart showing all months of the year along the x-axis. &#10;Chart has four lines representing individual years, showing average weekday cycle flows for each month. &#10;The line for 2023 so far is very similar to the line for 2022.&#10;&#10;The line for 2021 is closer to 2022 and 2023 in September after having tracked a long way below both in previous months.&#10;&#10;2019 weekday cycling volumes are consistently above the levels seen in 2023 so far.">
            <a:extLst>
              <a:ext uri="{FF2B5EF4-FFF2-40B4-BE49-F238E27FC236}">
                <a16:creationId xmlns:a16="http://schemas.microsoft.com/office/drawing/2014/main" id="{681CB8E1-3610-8641-8327-3D94BC214FE3}"/>
              </a:ext>
            </a:extLst>
          </p:cNvPr>
          <p:cNvPicPr>
            <a:picLocks noChangeAspect="1"/>
          </p:cNvPicPr>
          <p:nvPr/>
        </p:nvPicPr>
        <p:blipFill>
          <a:blip r:embed="rId4"/>
          <a:stretch>
            <a:fillRect/>
          </a:stretch>
        </p:blipFill>
        <p:spPr>
          <a:xfrm>
            <a:off x="2237145" y="1209024"/>
            <a:ext cx="7700931" cy="4371458"/>
          </a:xfrm>
          <a:prstGeom prst="rect">
            <a:avLst/>
          </a:prstGeom>
        </p:spPr>
      </p:pic>
      <p:graphicFrame>
        <p:nvGraphicFramePr>
          <p:cNvPr id="4" name="Table 3">
            <a:extLst>
              <a:ext uri="{FF2B5EF4-FFF2-40B4-BE49-F238E27FC236}">
                <a16:creationId xmlns:a16="http://schemas.microsoft.com/office/drawing/2014/main" id="{747AF314-F3BE-2B3F-B99A-57E612A8D55B}"/>
              </a:ext>
            </a:extLst>
          </p:cNvPr>
          <p:cNvGraphicFramePr>
            <a:graphicFrameLocks noGrp="1"/>
          </p:cNvGraphicFramePr>
          <p:nvPr>
            <p:extLst>
              <p:ext uri="{D42A27DB-BD31-4B8C-83A1-F6EECF244321}">
                <p14:modId xmlns:p14="http://schemas.microsoft.com/office/powerpoint/2010/main" val="364724183"/>
              </p:ext>
            </p:extLst>
          </p:nvPr>
        </p:nvGraphicFramePr>
        <p:xfrm>
          <a:off x="1340092" y="5599504"/>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September 2019 to September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-19%</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lvl="0" algn="ctr">
                        <a:buNone/>
                      </a:pPr>
                      <a:r>
                        <a:rPr lang="en-GB" sz="1200" b="1" i="0" u="none" strike="noStrike">
                          <a:solidFill>
                            <a:schemeClr val="tx1"/>
                          </a:solidFill>
                          <a:effectLst/>
                          <a:latin typeface="Calibri"/>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lvl="0" algn="ctr" rtl="0">
                        <a:buNone/>
                      </a:pPr>
                      <a:r>
                        <a:rPr lang="en-GB" sz="1200" b="1" i="0" u="none" strike="noStrike">
                          <a:solidFill>
                            <a:schemeClr val="tx1"/>
                          </a:solidFill>
                          <a:effectLst/>
                          <a:latin typeface="Calibri"/>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46D8525A-AB9E-E861-1EEC-ACA62998866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537984049"/>
              </p:ext>
            </p:extLst>
          </p:nvPr>
        </p:nvGraphicFramePr>
        <p:xfrm>
          <a:off x="4404694" y="5599504"/>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September 2021 to September</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-10%</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065F87BC-B707-D7BC-95CB-F7CAD094225C}"/>
              </a:ext>
            </a:extLst>
          </p:cNvPr>
          <p:cNvGraphicFramePr>
            <a:graphicFrameLocks noGrp="1"/>
          </p:cNvGraphicFramePr>
          <p:nvPr>
            <p:extLst>
              <p:ext uri="{D42A27DB-BD31-4B8C-83A1-F6EECF244321}">
                <p14:modId xmlns:p14="http://schemas.microsoft.com/office/powerpoint/2010/main" val="4024461762"/>
              </p:ext>
            </p:extLst>
          </p:nvPr>
        </p:nvGraphicFramePr>
        <p:xfrm>
          <a:off x="7469296" y="5599504"/>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September 2022 to September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-3%</a:t>
                      </a:r>
                      <a:endParaRPr lang="en-GB" sz="1200" b="1" i="0" u="none" strike="noStrike">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6" name="TextBox 5">
            <a:extLst>
              <a:ext uri="{FF2B5EF4-FFF2-40B4-BE49-F238E27FC236}">
                <a16:creationId xmlns:a16="http://schemas.microsoft.com/office/drawing/2014/main" id="{9A1BFBCE-3249-7F3E-598B-67AAFC6502A3}"/>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Tree>
    <p:extLst>
      <p:ext uri="{BB962C8B-B14F-4D97-AF65-F5344CB8AC3E}">
        <p14:creationId xmlns:p14="http://schemas.microsoft.com/office/powerpoint/2010/main" val="424526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Pedestrians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35</a:t>
            </a:fld>
            <a:endParaRPr lang="en-GB"/>
          </a:p>
        </p:txBody>
      </p:sp>
      <p:sp>
        <p:nvSpPr>
          <p:cNvPr id="5" name="TextBox 4">
            <a:extLst>
              <a:ext uri="{FF2B5EF4-FFF2-40B4-BE49-F238E27FC236}">
                <a16:creationId xmlns:a16="http://schemas.microsoft.com/office/drawing/2014/main" id="{695D376A-BCCE-27B0-3998-15F14C26CCDB}"/>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Pedestrian volumes in September 2023 were 8% ahead of pre-Covid (September 2019). </a:t>
            </a:r>
          </a:p>
          <a:p>
            <a:pPr algn="ctr"/>
            <a:r>
              <a:rPr lang="en-US" sz="1400">
                <a:solidFill>
                  <a:srgbClr val="000000"/>
                </a:solidFill>
                <a:cs typeface="Calibri"/>
              </a:rPr>
              <a:t>Weekdays in September 2023 were 11% ahead of pre-Covid, but weekends were 5% below September 2019 levels.</a:t>
            </a:r>
          </a:p>
        </p:txBody>
      </p:sp>
      <p:pic>
        <p:nvPicPr>
          <p:cNvPr id="12" name="Picture 11" descr="A line chart showing all months of the year along the x-axis. &#10;Chart has five lines representing individual years, showing average weekday pedestrian flows for each month. &#10;The line for 2023 was tracking relatively similarly to the pre-Covid (2019) line between May and August - but &#10;has moved ahead of 2019 in September. ">
            <a:extLst>
              <a:ext uri="{FF2B5EF4-FFF2-40B4-BE49-F238E27FC236}">
                <a16:creationId xmlns:a16="http://schemas.microsoft.com/office/drawing/2014/main" id="{0C5CAD79-79B9-6BF7-F328-E3C819EF066B}"/>
              </a:ext>
            </a:extLst>
          </p:cNvPr>
          <p:cNvPicPr>
            <a:picLocks noChangeAspect="1"/>
          </p:cNvPicPr>
          <p:nvPr/>
        </p:nvPicPr>
        <p:blipFill>
          <a:blip r:embed="rId4"/>
          <a:stretch>
            <a:fillRect/>
          </a:stretch>
        </p:blipFill>
        <p:spPr>
          <a:xfrm>
            <a:off x="1866530" y="1223525"/>
            <a:ext cx="8619708" cy="4280130"/>
          </a:xfrm>
          <a:prstGeom prst="rect">
            <a:avLst/>
          </a:prstGeom>
        </p:spPr>
      </p:pic>
      <p:graphicFrame>
        <p:nvGraphicFramePr>
          <p:cNvPr id="4" name="Table 3">
            <a:extLst>
              <a:ext uri="{FF2B5EF4-FFF2-40B4-BE49-F238E27FC236}">
                <a16:creationId xmlns:a16="http://schemas.microsoft.com/office/drawing/2014/main" id="{323FE048-E192-C1E7-FAE8-E021DE7EBF4A}"/>
              </a:ext>
            </a:extLst>
          </p:cNvPr>
          <p:cNvGraphicFramePr>
            <a:graphicFrameLocks noGrp="1"/>
          </p:cNvGraphicFramePr>
          <p:nvPr>
            <p:extLst>
              <p:ext uri="{D42A27DB-BD31-4B8C-83A1-F6EECF244321}">
                <p14:modId xmlns:p14="http://schemas.microsoft.com/office/powerpoint/2010/main" val="581604373"/>
              </p:ext>
            </p:extLst>
          </p:nvPr>
        </p:nvGraphicFramePr>
        <p:xfrm>
          <a:off x="1624572" y="5572025"/>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i="0" u="none" strike="noStrike" noProof="0">
                          <a:solidFill>
                            <a:schemeClr val="tx1"/>
                          </a:solidFill>
                          <a:effectLst/>
                          <a:latin typeface="Calibri"/>
                        </a:rPr>
                        <a:t>September 2019 to September 2023</a:t>
                      </a:r>
                      <a:endParaRPr lang="en-US" i="0" noProof="0">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81147">
                <a:tc>
                  <a:txBody>
                    <a:bodyPr/>
                    <a:lstStyle/>
                    <a:p>
                      <a:pPr lvl="0" algn="ctr" rtl="0">
                        <a:buNone/>
                      </a:pPr>
                      <a:r>
                        <a:rPr lang="en-GB" sz="1200" b="1" i="0" u="none" strike="noStrike">
                          <a:solidFill>
                            <a:schemeClr val="tx1"/>
                          </a:solidFill>
                          <a:effectLst/>
                          <a:latin typeface="Calibri"/>
                        </a:rPr>
                        <a:t>+8%</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lvl="0" algn="ctr">
                        <a:buNone/>
                      </a:pPr>
                      <a:r>
                        <a:rPr lang="en-GB" sz="1200" b="1" i="0" u="none" strike="noStrike">
                          <a:solidFill>
                            <a:schemeClr val="tx1"/>
                          </a:solidFill>
                          <a:effectLst/>
                          <a:latin typeface="Calibri"/>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lvl="0" algn="ctr" defTabSz="914400" rtl="0" eaLnBrk="1" latinLnBrk="0" hangingPunct="1">
                        <a:buNone/>
                      </a:pPr>
                      <a:r>
                        <a:rPr lang="en-GB" sz="1200" b="1" i="0" u="none" strike="noStrike" kern="1200">
                          <a:solidFill>
                            <a:schemeClr val="tx1"/>
                          </a:solidFill>
                          <a:effectLst/>
                          <a:latin typeface="Calibri"/>
                          <a:ea typeface="+mn-ea"/>
                          <a:cs typeface="+mn-cs"/>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76802DF6-EB0F-3706-52FE-614DC8E9DE3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53412726"/>
              </p:ext>
            </p:extLst>
          </p:nvPr>
        </p:nvGraphicFramePr>
        <p:xfrm>
          <a:off x="4689174" y="5572025"/>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lnSpc>
                          <a:spcPct val="100000"/>
                        </a:lnSpc>
                        <a:spcBef>
                          <a:spcPts val="0"/>
                        </a:spcBef>
                        <a:spcAft>
                          <a:spcPts val="0"/>
                        </a:spcAft>
                        <a:buNone/>
                      </a:pPr>
                      <a:r>
                        <a:rPr lang="en-GB" sz="1200" b="1" i="0" u="none" strike="noStrike" noProof="0">
                          <a:solidFill>
                            <a:srgbClr val="000000"/>
                          </a:solidFill>
                          <a:effectLst/>
                          <a:latin typeface="Calibri"/>
                        </a:rPr>
                        <a:t>September 2021 to September 2023</a:t>
                      </a:r>
                      <a:endParaRPr lang="en-GB" sz="1200" b="0" i="0" u="none" strike="noStrike" noProof="0">
                        <a:solidFill>
                          <a:srgbClr val="000000"/>
                        </a:soli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-15%</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DDBA219A-EF9A-6EBE-A872-4B46212EC7F2}"/>
              </a:ext>
            </a:extLst>
          </p:cNvPr>
          <p:cNvGraphicFramePr>
            <a:graphicFrameLocks noGrp="1"/>
          </p:cNvGraphicFramePr>
          <p:nvPr>
            <p:extLst>
              <p:ext uri="{D42A27DB-BD31-4B8C-83A1-F6EECF244321}">
                <p14:modId xmlns:p14="http://schemas.microsoft.com/office/powerpoint/2010/main" val="1948675782"/>
              </p:ext>
            </p:extLst>
          </p:nvPr>
        </p:nvGraphicFramePr>
        <p:xfrm>
          <a:off x="7753776" y="5572025"/>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lnSpc>
                          <a:spcPct val="100000"/>
                        </a:lnSpc>
                        <a:spcBef>
                          <a:spcPts val="0"/>
                        </a:spcBef>
                        <a:spcAft>
                          <a:spcPts val="0"/>
                        </a:spcAft>
                        <a:buNone/>
                      </a:pPr>
                      <a:r>
                        <a:rPr lang="en-GB" sz="1200" b="1" i="0" u="none" strike="noStrike" noProof="0">
                          <a:solidFill>
                            <a:srgbClr val="000000"/>
                          </a:solidFill>
                          <a:effectLst/>
                          <a:latin typeface="Calibri"/>
                        </a:rPr>
                        <a:t>September 2022 to September 2023</a:t>
                      </a:r>
                      <a:endParaRPr lang="en-GB" sz="1200" b="0" i="0" u="none" strike="noStrike" noProof="0">
                        <a:solidFill>
                          <a:srgbClr val="000000"/>
                        </a:soli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-4%</a:t>
                      </a:r>
                      <a:endParaRPr lang="en-GB" sz="1200" b="1" i="0" u="none" strike="noStrike">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2" name="TextBox 1">
            <a:extLst>
              <a:ext uri="{FF2B5EF4-FFF2-40B4-BE49-F238E27FC236}">
                <a16:creationId xmlns:a16="http://schemas.microsoft.com/office/drawing/2014/main" id="{5AE7D5D4-20E5-7D2C-097E-8DBBF7F678D6}"/>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Tree>
    <p:extLst>
      <p:ext uri="{BB962C8B-B14F-4D97-AF65-F5344CB8AC3E}">
        <p14:creationId xmlns:p14="http://schemas.microsoft.com/office/powerpoint/2010/main" val="5274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DD8F3-BFB8-804D-F4CD-6C2395E4D3D4}"/>
              </a:ext>
              <a:ext uri="{C183D7F6-B498-43B3-948B-1728B52AA6E4}">
                <adec:decorative xmlns:adec="http://schemas.microsoft.com/office/drawing/2017/decorative" val="1"/>
              </a:ext>
            </a:extLst>
          </p:cNvPr>
          <p:cNvSpPr txBox="1"/>
          <p:nvPr/>
        </p:nvSpPr>
        <p:spPr>
          <a:xfrm>
            <a:off x="277071" y="6432146"/>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TextBox 5">
            <a:extLst>
              <a:ext uri="{FF2B5EF4-FFF2-40B4-BE49-F238E27FC236}">
                <a16:creationId xmlns:a16="http://schemas.microsoft.com/office/drawing/2014/main" id="{44F61E7C-F991-8552-9614-BACBE16CEEDB}"/>
              </a:ext>
              <a:ext uri="{C183D7F6-B498-43B3-948B-1728B52AA6E4}">
                <adec:decorative xmlns:adec="http://schemas.microsoft.com/office/drawing/2017/decorative" val="1"/>
              </a:ext>
            </a:extLst>
          </p:cNvPr>
          <p:cNvSpPr txBox="1"/>
          <p:nvPr/>
        </p:nvSpPr>
        <p:spPr>
          <a:xfrm>
            <a:off x="277070" y="744066"/>
            <a:ext cx="6134367"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 – River Screenline and Cycle Routes</a:t>
            </a:r>
            <a:endParaRPr lang="en-US"/>
          </a:p>
        </p:txBody>
      </p:sp>
      <p:sp>
        <p:nvSpPr>
          <p:cNvPr id="4" name="Title 10">
            <a:extLst>
              <a:ext uri="{FF2B5EF4-FFF2-40B4-BE49-F238E27FC236}">
                <a16:creationId xmlns:a16="http://schemas.microsoft.com/office/drawing/2014/main" id="{BED2A261-2E4D-DCCB-61A9-049BF019F5DC}"/>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Active Travel Census Sites</a:t>
            </a:r>
            <a:endPar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Picture 8" descr="Map showing active mode annual traffic count sites along the River Cam and on popular cycle routes in nearby South Cambridgeshire villages.">
            <a:extLst>
              <a:ext uri="{FF2B5EF4-FFF2-40B4-BE49-F238E27FC236}">
                <a16:creationId xmlns:a16="http://schemas.microsoft.com/office/drawing/2014/main" id="{6660D5A1-CDB8-A4D6-1BFE-4D11C44D2AA6}"/>
              </a:ext>
            </a:extLst>
          </p:cNvPr>
          <p:cNvPicPr>
            <a:picLocks noChangeAspect="1"/>
          </p:cNvPicPr>
          <p:nvPr/>
        </p:nvPicPr>
        <p:blipFill>
          <a:blip r:embed="rId2"/>
          <a:stretch>
            <a:fillRect/>
          </a:stretch>
        </p:blipFill>
        <p:spPr>
          <a:xfrm>
            <a:off x="287704" y="754699"/>
            <a:ext cx="8099851" cy="5954446"/>
          </a:xfrm>
          <a:prstGeom prst="rect">
            <a:avLst/>
          </a:prstGeom>
          <a:ln>
            <a:solidFill>
              <a:schemeClr val="tx1"/>
            </a:solidFill>
          </a:ln>
        </p:spPr>
      </p:pic>
      <p:graphicFrame>
        <p:nvGraphicFramePr>
          <p:cNvPr id="7" name="Table 6">
            <a:extLst>
              <a:ext uri="{FF2B5EF4-FFF2-40B4-BE49-F238E27FC236}">
                <a16:creationId xmlns:a16="http://schemas.microsoft.com/office/drawing/2014/main" id="{C0E66B2C-ECB7-6D7F-F1A7-AB6B60ACF76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75048747"/>
              </p:ext>
            </p:extLst>
          </p:nvPr>
        </p:nvGraphicFramePr>
        <p:xfrm>
          <a:off x="8847132" y="683922"/>
          <a:ext cx="2950845" cy="6096000"/>
        </p:xfrm>
        <a:graphic>
          <a:graphicData uri="http://schemas.openxmlformats.org/drawingml/2006/table">
            <a:tbl>
              <a:tblPr firstRow="1" bandRow="1">
                <a:tableStyleId>{5940675A-B579-460E-94D1-54222C63F5DA}</a:tableStyleId>
              </a:tblPr>
              <a:tblGrid>
                <a:gridCol w="2950845">
                  <a:extLst>
                    <a:ext uri="{9D8B030D-6E8A-4147-A177-3AD203B41FA5}">
                      <a16:colId xmlns:a16="http://schemas.microsoft.com/office/drawing/2014/main" val="1191812419"/>
                    </a:ext>
                  </a:extLst>
                </a:gridCol>
              </a:tblGrid>
              <a:tr h="180000">
                <a:tc>
                  <a:txBody>
                    <a:bodyPr/>
                    <a:lstStyle/>
                    <a:p>
                      <a:r>
                        <a:rPr lang="en-GB" sz="1250" b="1">
                          <a:effectLst/>
                        </a:rPr>
                        <a:t>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180000">
                <a:tc>
                  <a:txBody>
                    <a:bodyPr/>
                    <a:lstStyle/>
                    <a:p>
                      <a:r>
                        <a:rPr lang="en-GB" sz="125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180000">
                <a:tc>
                  <a:txBody>
                    <a:bodyPr/>
                    <a:lstStyle/>
                    <a:p>
                      <a:r>
                        <a:rPr lang="en-GB" sz="125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180000">
                <a:tc>
                  <a:txBody>
                    <a:bodyPr/>
                    <a:lstStyle/>
                    <a:p>
                      <a:r>
                        <a:rPr lang="en-GB" sz="125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180000">
                <a:tc>
                  <a:txBody>
                    <a:bodyPr/>
                    <a:lstStyle/>
                    <a:p>
                      <a:r>
                        <a:rPr lang="en-GB" sz="125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180000">
                <a:tc>
                  <a:txBody>
                    <a:bodyPr/>
                    <a:lstStyle/>
                    <a:p>
                      <a:r>
                        <a:rPr lang="en-GB" sz="125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180000">
                <a:tc>
                  <a:txBody>
                    <a:bodyPr/>
                    <a:lstStyle/>
                    <a:p>
                      <a:r>
                        <a:rPr lang="en-GB" sz="1250" b="0">
                          <a:solidFill>
                            <a:schemeClr val="tx1"/>
                          </a:solidFill>
                          <a:effectLst/>
                        </a:rPr>
                        <a:t>Green Dragon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180000">
                <a:tc>
                  <a:txBody>
                    <a:bodyPr/>
                    <a:lstStyle/>
                    <a:p>
                      <a:r>
                        <a:rPr lang="en-GB" sz="1250" b="0">
                          <a:solidFill>
                            <a:schemeClr val="tx1"/>
                          </a:solidFill>
                          <a:effectLst/>
                        </a:rPr>
                        <a:t>Pye’s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180000">
                <a:tc>
                  <a:txBody>
                    <a:bodyPr/>
                    <a:lstStyle/>
                    <a:p>
                      <a:r>
                        <a:rPr lang="en-GB" sz="1250" b="0">
                          <a:solidFill>
                            <a:schemeClr val="tx1"/>
                          </a:solidFill>
                          <a:effectLst/>
                        </a:rPr>
                        <a:t>Fort St George​​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180000">
                <a:tc>
                  <a:txBody>
                    <a:bodyPr/>
                    <a:lstStyle/>
                    <a:p>
                      <a:r>
                        <a:rPr lang="en-GB" sz="1250" b="0">
                          <a:solidFill>
                            <a:schemeClr val="tx1"/>
                          </a:solidFill>
                          <a:effectLst/>
                        </a:rPr>
                        <a:t>Jesus Lock​​</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180000">
                <a:tc>
                  <a:txBody>
                    <a:bodyPr/>
                    <a:lstStyle/>
                    <a:p>
                      <a:r>
                        <a:rPr lang="en-GB" sz="1250" b="0">
                          <a:solidFill>
                            <a:schemeClr val="tx1"/>
                          </a:solidFill>
                          <a:effectLst/>
                        </a:rPr>
                        <a:t>Garrett Hostel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180000">
                <a:tc>
                  <a:txBody>
                    <a:bodyPr/>
                    <a:lstStyle/>
                    <a:p>
                      <a:r>
                        <a:rPr lang="en-GB" sz="1250" b="0">
                          <a:solidFill>
                            <a:schemeClr val="tx1"/>
                          </a:solidFill>
                          <a:effectLst/>
                        </a:rPr>
                        <a:t>Mill Lane Weir</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r h="180000">
                <a:tc>
                  <a:txBody>
                    <a:bodyPr/>
                    <a:lstStyle/>
                    <a:p>
                      <a:r>
                        <a:rPr lang="en-GB" sz="1250" b="0">
                          <a:solidFill>
                            <a:schemeClr val="tx1"/>
                          </a:solidFill>
                          <a:effectLst/>
                        </a:rPr>
                        <a:t>Coe Fen​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9502090"/>
                  </a:ext>
                </a:extLst>
              </a:tr>
              <a:tr h="180000">
                <a:tc>
                  <a:txBody>
                    <a:bodyPr/>
                    <a:lstStyle/>
                    <a:p>
                      <a:pPr lvl="0">
                        <a:buNone/>
                      </a:pPr>
                      <a:r>
                        <a:rPr lang="en-GB" sz="1250" b="0">
                          <a:solidFill>
                            <a:schemeClr val="tx1"/>
                          </a:solidFill>
                          <a:effectLst/>
                        </a:rPr>
                        <a:t>Riverside</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5075487"/>
                  </a:ext>
                </a:extLst>
              </a:tr>
              <a:tr h="180000">
                <a:tc>
                  <a:txBody>
                    <a:bodyPr/>
                    <a:lstStyle/>
                    <a:p>
                      <a:pPr lvl="0">
                        <a:buNone/>
                      </a:pPr>
                      <a:r>
                        <a:rPr lang="en-GB" sz="1250" b="0">
                          <a:solidFill>
                            <a:schemeClr val="tx1"/>
                          </a:solidFill>
                          <a:effectLst/>
                        </a:rPr>
                        <a:t>Abbey-Chesterton Bridge (new for 2022)</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061212"/>
                  </a:ext>
                </a:extLst>
              </a:tr>
              <a:tr h="180000">
                <a:tc>
                  <a:txBody>
                    <a:bodyPr/>
                    <a:lstStyle/>
                    <a:p>
                      <a:pPr lvl="0">
                        <a:buNone/>
                      </a:pPr>
                      <a:r>
                        <a:rPr lang="en-GB" sz="1250" b="0">
                          <a:solidFill>
                            <a:schemeClr val="tx1"/>
                          </a:solidFill>
                          <a:effectLst/>
                        </a:rPr>
                        <a:t>Barton Road, Newnham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53963"/>
                  </a:ext>
                </a:extLst>
              </a:tr>
              <a:tr h="180000">
                <a:tc>
                  <a:txBody>
                    <a:bodyPr/>
                    <a:lstStyle/>
                    <a:p>
                      <a:pPr lvl="0">
                        <a:buNone/>
                      </a:pPr>
                      <a:r>
                        <a:rPr lang="en-GB" sz="1250" b="0">
                          <a:solidFill>
                            <a:schemeClr val="tx1"/>
                          </a:solidFill>
                          <a:effectLst/>
                        </a:rPr>
                        <a:t>Comberton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5937819"/>
                  </a:ext>
                </a:extLst>
              </a:tr>
              <a:tr h="180000">
                <a:tc>
                  <a:txBody>
                    <a:bodyPr/>
                    <a:lstStyle/>
                    <a:p>
                      <a:pPr lvl="0">
                        <a:buNone/>
                      </a:pPr>
                      <a:r>
                        <a:rPr lang="en-GB" sz="1250" b="0">
                          <a:solidFill>
                            <a:schemeClr val="tx1"/>
                          </a:solidFill>
                          <a:effectLst/>
                        </a:rPr>
                        <a:t>Toft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94738"/>
                  </a:ext>
                </a:extLst>
              </a:tr>
              <a:tr h="180000">
                <a:tc>
                  <a:txBody>
                    <a:bodyPr/>
                    <a:lstStyle/>
                    <a:p>
                      <a:pPr lvl="0">
                        <a:buNone/>
                      </a:pPr>
                      <a:r>
                        <a:rPr lang="en-GB" sz="1250" b="0">
                          <a:solidFill>
                            <a:schemeClr val="tx1"/>
                          </a:solidFill>
                          <a:effectLst/>
                        </a:rPr>
                        <a:t>High Street, Dry Drayton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891061"/>
                  </a:ext>
                </a:extLst>
              </a:tr>
              <a:tr h="180000">
                <a:tc>
                  <a:txBody>
                    <a:bodyPr/>
                    <a:lstStyle/>
                    <a:p>
                      <a:pPr lvl="0">
                        <a:buNone/>
                      </a:pPr>
                      <a:r>
                        <a:rPr lang="en-GB" sz="1250" b="0">
                          <a:solidFill>
                            <a:schemeClr val="tx1"/>
                          </a:solidFill>
                          <a:effectLst/>
                        </a:rPr>
                        <a:t>Oakington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2500794"/>
                  </a:ext>
                </a:extLst>
              </a:tr>
              <a:tr h="180000">
                <a:tc>
                  <a:txBody>
                    <a:bodyPr/>
                    <a:lstStyle/>
                    <a:p>
                      <a:pPr lvl="0">
                        <a:buNone/>
                      </a:pPr>
                      <a:r>
                        <a:rPr lang="en-GB" sz="1250" b="0">
                          <a:solidFill>
                            <a:schemeClr val="tx1"/>
                          </a:solidFill>
                          <a:effectLst/>
                        </a:rPr>
                        <a:t>Cambridge Road, Milton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423446"/>
                  </a:ext>
                </a:extLst>
              </a:tr>
              <a:tr h="180000">
                <a:tc>
                  <a:txBody>
                    <a:bodyPr/>
                    <a:lstStyle/>
                    <a:p>
                      <a:pPr lvl="0">
                        <a:buNone/>
                      </a:pPr>
                      <a:r>
                        <a:rPr lang="en-GB" sz="1250" b="0">
                          <a:solidFill>
                            <a:schemeClr val="tx1"/>
                          </a:solidFill>
                          <a:effectLst/>
                        </a:rPr>
                        <a:t>Cambridge Road, Fulbourn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751782"/>
                  </a:ext>
                </a:extLst>
              </a:tr>
              <a:tr h="180000">
                <a:tc>
                  <a:txBody>
                    <a:bodyPr/>
                    <a:lstStyle/>
                    <a:p>
                      <a:pPr lvl="0">
                        <a:buNone/>
                      </a:pPr>
                      <a:r>
                        <a:rPr lang="en-GB" sz="1250" b="0">
                          <a:solidFill>
                            <a:schemeClr val="tx1"/>
                          </a:solidFill>
                          <a:effectLst/>
                        </a:rPr>
                        <a:t>Newmarket Road, Teversham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356234"/>
                  </a:ext>
                </a:extLst>
              </a:tr>
              <a:tr h="180000">
                <a:tc>
                  <a:txBody>
                    <a:bodyPr/>
                    <a:lstStyle/>
                    <a:p>
                      <a:pPr lvl="0">
                        <a:buNone/>
                      </a:pPr>
                      <a:r>
                        <a:rPr lang="en-GB" sz="1250" b="0">
                          <a:solidFill>
                            <a:schemeClr val="tx1"/>
                          </a:solidFill>
                          <a:effectLst/>
                        </a:rPr>
                        <a:t>Coldhams Lane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14487"/>
                  </a:ext>
                </a:extLst>
              </a:tr>
              <a:tr h="180000">
                <a:tc>
                  <a:txBody>
                    <a:bodyPr/>
                    <a:lstStyle/>
                    <a:p>
                      <a:pPr lvl="0">
                        <a:buNone/>
                      </a:pPr>
                      <a:r>
                        <a:rPr lang="en-GB" sz="1250" b="0">
                          <a:solidFill>
                            <a:schemeClr val="tx1"/>
                          </a:solidFill>
                          <a:effectLst/>
                        </a:rPr>
                        <a:t>Carter Cycle Bridge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2094822"/>
                  </a:ext>
                </a:extLst>
              </a:tr>
              <a:tr h="180000">
                <a:tc>
                  <a:txBody>
                    <a:bodyPr/>
                    <a:lstStyle/>
                    <a:p>
                      <a:pPr lvl="0">
                        <a:buNone/>
                      </a:pPr>
                      <a:r>
                        <a:rPr lang="en-GB" sz="1250" b="0">
                          <a:solidFill>
                            <a:schemeClr val="tx1"/>
                          </a:solidFill>
                          <a:effectLst/>
                        </a:rPr>
                        <a:t>High Green, Great Shelford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194895"/>
                  </a:ext>
                </a:extLst>
              </a:tr>
              <a:tr h="180000">
                <a:tc>
                  <a:txBody>
                    <a:bodyPr/>
                    <a:lstStyle/>
                    <a:p>
                      <a:pPr lvl="0">
                        <a:buNone/>
                      </a:pPr>
                      <a:r>
                        <a:rPr lang="en-GB" sz="1250" b="0">
                          <a:solidFill>
                            <a:schemeClr val="tx1"/>
                          </a:solidFill>
                          <a:effectLst/>
                        </a:rPr>
                        <a:t>Hills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5117668"/>
                  </a:ext>
                </a:extLst>
              </a:tr>
              <a:tr h="180000">
                <a:tc>
                  <a:txBody>
                    <a:bodyPr/>
                    <a:lstStyle/>
                    <a:p>
                      <a:pPr lvl="0">
                        <a:buNone/>
                      </a:pPr>
                      <a:r>
                        <a:rPr lang="en-GB" sz="1250" b="0">
                          <a:solidFill>
                            <a:schemeClr val="tx1"/>
                          </a:solidFill>
                          <a:effectLst/>
                        </a:rPr>
                        <a:t>Long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6119711"/>
                  </a:ext>
                </a:extLst>
              </a:tr>
              <a:tr h="180000">
                <a:tc>
                  <a:txBody>
                    <a:bodyPr/>
                    <a:lstStyle/>
                    <a:p>
                      <a:pPr lvl="0">
                        <a:buNone/>
                      </a:pPr>
                      <a:r>
                        <a:rPr lang="en-GB" sz="1250" b="0">
                          <a:solidFill>
                            <a:schemeClr val="tx1"/>
                          </a:solidFill>
                          <a:effectLst/>
                        </a:rPr>
                        <a:t>Jubilee Way</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956620"/>
                  </a:ext>
                </a:extLst>
              </a:tr>
              <a:tr h="180000">
                <a:tc>
                  <a:txBody>
                    <a:bodyPr/>
                    <a:lstStyle/>
                    <a:p>
                      <a:pPr lvl="0">
                        <a:buNone/>
                      </a:pPr>
                      <a:r>
                        <a:rPr lang="en-GB" sz="1250" b="0">
                          <a:solidFill>
                            <a:schemeClr val="tx1"/>
                          </a:solidFill>
                          <a:effectLst/>
                        </a:rPr>
                        <a:t>Cambridge Road, Sawston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276123"/>
                  </a:ext>
                </a:extLst>
              </a:tr>
              <a:tr h="180000">
                <a:tc>
                  <a:txBody>
                    <a:bodyPr/>
                    <a:lstStyle/>
                    <a:p>
                      <a:pPr lvl="0">
                        <a:buNone/>
                      </a:pPr>
                      <a:r>
                        <a:rPr lang="en-GB" sz="1250" b="0">
                          <a:solidFill>
                            <a:schemeClr val="tx1"/>
                          </a:solidFill>
                          <a:effectLst/>
                        </a:rPr>
                        <a:t>Swaffham Bulbeck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8919688"/>
                  </a:ext>
                </a:extLst>
              </a:tr>
              <a:tr h="180000">
                <a:tc>
                  <a:txBody>
                    <a:bodyPr/>
                    <a:lstStyle/>
                    <a:p>
                      <a:pPr lvl="0">
                        <a:buNone/>
                      </a:pPr>
                      <a:r>
                        <a:rPr lang="en-GB" sz="1250" b="0">
                          <a:solidFill>
                            <a:schemeClr val="tx1"/>
                          </a:solidFill>
                          <a:effectLst/>
                        </a:rPr>
                        <a:t>Quy to Bottisham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5639537"/>
                  </a:ext>
                </a:extLst>
              </a:tr>
            </a:tbl>
          </a:graphicData>
        </a:graphic>
      </p:graphicFrame>
    </p:spTree>
    <p:extLst>
      <p:ext uri="{BB962C8B-B14F-4D97-AF65-F5344CB8AC3E}">
        <p14:creationId xmlns:p14="http://schemas.microsoft.com/office/powerpoint/2010/main" val="4050048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4EC543DF-42E3-860C-034A-74C15651BB2B}"/>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Active Travel Peak Spreading</a:t>
            </a:r>
          </a:p>
        </p:txBody>
      </p:sp>
      <p:sp>
        <p:nvSpPr>
          <p:cNvPr id="6" name="TextBox 5">
            <a:extLst>
              <a:ext uri="{FF2B5EF4-FFF2-40B4-BE49-F238E27FC236}">
                <a16:creationId xmlns:a16="http://schemas.microsoft.com/office/drawing/2014/main" id="{2EFD5FCA-639F-26A6-6760-416ECFFC21EB}"/>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The pattern of active travel in 2023 more closely resembles that which we saw between 2017 and 2019 – particularly the extent of peak spreading in the afternoon / evening – although volumes are still a little below pre-COVID. Morning peak volumes are still some way below pre-COVID.</a:t>
            </a:r>
          </a:p>
        </p:txBody>
      </p:sp>
      <p:pic>
        <p:nvPicPr>
          <p:cNvPr id="10" name="Picture 9" descr="A table indicating half-hourly volumes of traffic via active modes (largely cycling and walking), beginning at 7am and finishing at 7pm. The years 2017 to 2023 inclusive are shown with individual columns for each year. Prior to Covid (2017 - 2019), there was a morning peak of more than 6,000 at 8:30am. This has not been since since 2019 though the 8:30am morning peak is gradually returning (albeit at a lower volume of 5,475 in 2023). Evening peak volumes and spread are much closer to those seen pre-Covid, hitting between 4,000 and 5,500 trips between the hours of 4pm and 6.30pm.">
            <a:extLst>
              <a:ext uri="{FF2B5EF4-FFF2-40B4-BE49-F238E27FC236}">
                <a16:creationId xmlns:a16="http://schemas.microsoft.com/office/drawing/2014/main" id="{F72C3799-1488-4902-03DE-964FD1BB3CC2}"/>
              </a:ext>
            </a:extLst>
          </p:cNvPr>
          <p:cNvPicPr>
            <a:picLocks noChangeAspect="1"/>
          </p:cNvPicPr>
          <p:nvPr/>
        </p:nvPicPr>
        <p:blipFill>
          <a:blip r:embed="rId3"/>
          <a:stretch>
            <a:fillRect/>
          </a:stretch>
        </p:blipFill>
        <p:spPr>
          <a:xfrm>
            <a:off x="974036" y="1230586"/>
            <a:ext cx="9660834" cy="5627414"/>
          </a:xfrm>
          <a:prstGeom prst="rect">
            <a:avLst/>
          </a:prstGeom>
        </p:spPr>
      </p:pic>
      <p:sp>
        <p:nvSpPr>
          <p:cNvPr id="2" name="Slide Number Placeholder 1">
            <a:extLst>
              <a:ext uri="{FF2B5EF4-FFF2-40B4-BE49-F238E27FC236}">
                <a16:creationId xmlns:a16="http://schemas.microsoft.com/office/drawing/2014/main" id="{DA36651A-CC31-1C81-444F-2E37F0A1983D}"/>
              </a:ext>
              <a:ext uri="{C183D7F6-B498-43B3-948B-1728B52AA6E4}">
                <adec:decorative xmlns:adec="http://schemas.microsoft.com/office/drawing/2017/decorative" val="1"/>
              </a:ext>
            </a:extLst>
          </p:cNvPr>
          <p:cNvSpPr>
            <a:spLocks noGrp="1"/>
          </p:cNvSpPr>
          <p:nvPr>
            <p:ph type="sldNum" sz="quarter" idx="12"/>
          </p:nvPr>
        </p:nvSpPr>
        <p:spPr/>
        <p:txBody>
          <a:bodyPr/>
          <a:lstStyle/>
          <a:p>
            <a:fld id="{AE56028F-813B-4E02-837E-17CD63D81F9F}" type="slidenum">
              <a:rPr lang="en-GB" smtClean="0"/>
              <a:t>37</a:t>
            </a:fld>
            <a:endParaRPr lang="en-GB"/>
          </a:p>
        </p:txBody>
      </p:sp>
    </p:spTree>
    <p:extLst>
      <p:ext uri="{BB962C8B-B14F-4D97-AF65-F5344CB8AC3E}">
        <p14:creationId xmlns:p14="http://schemas.microsoft.com/office/powerpoint/2010/main" val="12620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Retail Footfall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9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1368"/>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Retail footfall in Cambridge is 5% below pre-COVID (September 2019) levels – and is 8% ahead of last year (September 2022).</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39</a:t>
            </a:fld>
            <a:endParaRPr lang="en-GB"/>
          </a:p>
        </p:txBody>
      </p:sp>
      <p:pic>
        <p:nvPicPr>
          <p:cNvPr id="12" name="Picture 11" descr="Line graph showing retail footfall trends for central Cambridge by year. The line for 2023 tracks closely with those for 2022 and 2019 - and is ahead of 2021.">
            <a:extLst>
              <a:ext uri="{FF2B5EF4-FFF2-40B4-BE49-F238E27FC236}">
                <a16:creationId xmlns:a16="http://schemas.microsoft.com/office/drawing/2014/main" id="{30E3C456-C13E-2840-B3A9-FBC9CE62A4D2}"/>
              </a:ext>
            </a:extLst>
          </p:cNvPr>
          <p:cNvPicPr>
            <a:picLocks noChangeAspect="1"/>
          </p:cNvPicPr>
          <p:nvPr/>
        </p:nvPicPr>
        <p:blipFill>
          <a:blip r:embed="rId4"/>
          <a:stretch>
            <a:fillRect/>
          </a:stretch>
        </p:blipFill>
        <p:spPr>
          <a:xfrm>
            <a:off x="1942894" y="987239"/>
            <a:ext cx="8624534" cy="4515197"/>
          </a:xfrm>
          <a:prstGeom prst="rect">
            <a:avLst/>
          </a:prstGeom>
        </p:spPr>
      </p:pic>
      <p:graphicFrame>
        <p:nvGraphicFramePr>
          <p:cNvPr id="2" name="Table 1">
            <a:extLst>
              <a:ext uri="{FF2B5EF4-FFF2-40B4-BE49-F238E27FC236}">
                <a16:creationId xmlns:a16="http://schemas.microsoft.com/office/drawing/2014/main" id="{FB6DAD6A-FA83-FF59-A841-13FE82668316}"/>
              </a:ext>
            </a:extLst>
          </p:cNvPr>
          <p:cNvGraphicFramePr>
            <a:graphicFrameLocks noGrp="1"/>
          </p:cNvGraphicFramePr>
          <p:nvPr>
            <p:extLst>
              <p:ext uri="{D42A27DB-BD31-4B8C-83A1-F6EECF244321}">
                <p14:modId xmlns:p14="http://schemas.microsoft.com/office/powerpoint/2010/main" val="1323388817"/>
              </p:ext>
            </p:extLst>
          </p:nvPr>
        </p:nvGraphicFramePr>
        <p:xfrm>
          <a:off x="1624572" y="5570531"/>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Sep 2019 to Sep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-5%</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lvl="0" algn="ctr">
                        <a:buNone/>
                      </a:pPr>
                      <a:r>
                        <a:rPr lang="en-GB" sz="1200" b="1" i="0" u="none" strike="noStrike">
                          <a:solidFill>
                            <a:schemeClr val="tx1"/>
                          </a:solidFill>
                          <a:effectLst/>
                          <a:latin typeface="Calibri"/>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a:solidFill>
                            <a:schemeClr val="tx1"/>
                          </a:solidFill>
                          <a:effectLst/>
                          <a:latin typeface="Calibri"/>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6730031"/>
                  </a:ext>
                </a:extLst>
              </a:tr>
            </a:tbl>
          </a:graphicData>
        </a:graphic>
      </p:graphicFrame>
      <p:graphicFrame>
        <p:nvGraphicFramePr>
          <p:cNvPr id="5" name="Table 4">
            <a:extLst>
              <a:ext uri="{FF2B5EF4-FFF2-40B4-BE49-F238E27FC236}">
                <a16:creationId xmlns:a16="http://schemas.microsoft.com/office/drawing/2014/main" id="{31CE94B1-A80D-6315-0B48-3260ADD6C8F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03630183"/>
              </p:ext>
            </p:extLst>
          </p:nvPr>
        </p:nvGraphicFramePr>
        <p:xfrm>
          <a:off x="4689174" y="5570531"/>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Sep 2021 to Sep</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+8%</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6" name="Table 5">
            <a:extLst>
              <a:ext uri="{FF2B5EF4-FFF2-40B4-BE49-F238E27FC236}">
                <a16:creationId xmlns:a16="http://schemas.microsoft.com/office/drawing/2014/main" id="{E8CAA491-C18D-13E2-88B4-034E1A695995}"/>
              </a:ext>
            </a:extLst>
          </p:cNvPr>
          <p:cNvGraphicFramePr>
            <a:graphicFrameLocks noGrp="1"/>
          </p:cNvGraphicFramePr>
          <p:nvPr>
            <p:extLst>
              <p:ext uri="{D42A27DB-BD31-4B8C-83A1-F6EECF244321}">
                <p14:modId xmlns:p14="http://schemas.microsoft.com/office/powerpoint/2010/main" val="1360098602"/>
              </p:ext>
            </p:extLst>
          </p:nvPr>
        </p:nvGraphicFramePr>
        <p:xfrm>
          <a:off x="7753776" y="5570531"/>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Sep 2022 to Sep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Tree>
    <p:extLst>
      <p:ext uri="{BB962C8B-B14F-4D97-AF65-F5344CB8AC3E}">
        <p14:creationId xmlns:p14="http://schemas.microsoft.com/office/powerpoint/2010/main" val="112434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Accessibility</a:t>
            </a:r>
          </a:p>
        </p:txBody>
      </p:sp>
      <p:sp>
        <p:nvSpPr>
          <p:cNvPr id="18" name="Subtitle 2">
            <a:extLst>
              <a:ext uri="{FF2B5EF4-FFF2-40B4-BE49-F238E27FC236}">
                <a16:creationId xmlns:a16="http://schemas.microsoft.com/office/drawing/2014/main" id="{4900DC8C-53D5-5737-25EB-C3CED2C7C763}"/>
              </a:ext>
            </a:extLst>
          </p:cNvPr>
          <p:cNvSpPr txBox="1">
            <a:spLocks/>
          </p:cNvSpPr>
          <p:nvPr/>
        </p:nvSpPr>
        <p:spPr>
          <a:xfrm>
            <a:off x="221282" y="858825"/>
            <a:ext cx="10287875" cy="116779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t>To access the full functionality of PowerPoint, we recommend opening the slides in </a:t>
            </a:r>
            <a:r>
              <a:rPr lang="en-GB" sz="2400" b="1"/>
              <a:t>full screen mode.</a:t>
            </a:r>
            <a:r>
              <a:rPr lang="en-GB" sz="2400"/>
              <a:t> To do this, click the “Open in New Window” button in the bottom right-hand corner. </a:t>
            </a:r>
          </a:p>
        </p:txBody>
      </p:sp>
      <p:pic>
        <p:nvPicPr>
          <p:cNvPr id="21" name="Picture 20" descr="The Full screen button shows a rectangle with an arrow coming out of each corner.">
            <a:extLst>
              <a:ext uri="{FF2B5EF4-FFF2-40B4-BE49-F238E27FC236}">
                <a16:creationId xmlns:a16="http://schemas.microsoft.com/office/drawing/2014/main" id="{F8B5253B-CBFD-7F8A-0CE8-3E65D6A91FBC}"/>
              </a:ext>
            </a:extLst>
          </p:cNvPr>
          <p:cNvPicPr>
            <a:picLocks noChangeAspect="1"/>
          </p:cNvPicPr>
          <p:nvPr/>
        </p:nvPicPr>
        <p:blipFill rotWithShape="1">
          <a:blip r:embed="rId3"/>
          <a:srcRect l="11045" t="4132" r="12143" b="12568"/>
          <a:stretch/>
        </p:blipFill>
        <p:spPr>
          <a:xfrm>
            <a:off x="10720716" y="1013217"/>
            <a:ext cx="841416" cy="562347"/>
          </a:xfrm>
          <a:prstGeom prst="rect">
            <a:avLst/>
          </a:prstGeom>
        </p:spPr>
      </p:pic>
      <p:pic>
        <p:nvPicPr>
          <p:cNvPr id="7" name="Picture 6" descr="The navigation panel with a left-pointing arrow on the left, then a sentence showing what slide you are on (Slide x of x) and a right-pointing arrow on the right hand side.">
            <a:extLst>
              <a:ext uri="{FF2B5EF4-FFF2-40B4-BE49-F238E27FC236}">
                <a16:creationId xmlns:a16="http://schemas.microsoft.com/office/drawing/2014/main" id="{DE2A4E9F-1A91-EA51-E155-335EC046FCD4}"/>
              </a:ext>
            </a:extLst>
          </p:cNvPr>
          <p:cNvPicPr>
            <a:picLocks noChangeAspect="1"/>
          </p:cNvPicPr>
          <p:nvPr/>
        </p:nvPicPr>
        <p:blipFill rotWithShape="1">
          <a:blip r:embed="rId4"/>
          <a:srcRect l="12806" t="28547" r="8016" b="25982"/>
          <a:stretch/>
        </p:blipFill>
        <p:spPr>
          <a:xfrm>
            <a:off x="746833" y="2260726"/>
            <a:ext cx="1938615" cy="279400"/>
          </a:xfrm>
          <a:prstGeom prst="rect">
            <a:avLst/>
          </a:prstGeom>
        </p:spPr>
      </p:pic>
      <p:sp>
        <p:nvSpPr>
          <p:cNvPr id="3" name="Subtitle 2">
            <a:extLst>
              <a:ext uri="{FF2B5EF4-FFF2-40B4-BE49-F238E27FC236}">
                <a16:creationId xmlns:a16="http://schemas.microsoft.com/office/drawing/2014/main" id="{9EE39F61-8730-7F19-7AA0-F1F352AA9F5F}"/>
              </a:ext>
            </a:extLst>
          </p:cNvPr>
          <p:cNvSpPr txBox="1">
            <a:spLocks/>
          </p:cNvSpPr>
          <p:nvPr/>
        </p:nvSpPr>
        <p:spPr>
          <a:xfrm>
            <a:off x="2824769" y="2165084"/>
            <a:ext cx="9086248" cy="84843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b="1">
                <a:cs typeface="Calibri"/>
              </a:rPr>
              <a:t>1) Navigate </a:t>
            </a:r>
            <a:r>
              <a:rPr lang="en-GB" sz="1800">
                <a:cs typeface="Calibri"/>
              </a:rPr>
              <a:t>through the slide pack using the left and right arrows in the middle-bottom of the screen. Clicking on the sentence “Slide x of x” brings up a pop-up listing all the slides so you can navigate directly to a slide of interest.</a:t>
            </a:r>
          </a:p>
        </p:txBody>
      </p:sp>
      <p:pic>
        <p:nvPicPr>
          <p:cNvPr id="13" name="Picture 12" descr="The Notes button shows an upwards arrow next to the word notes in capital letters.">
            <a:extLst>
              <a:ext uri="{FF2B5EF4-FFF2-40B4-BE49-F238E27FC236}">
                <a16:creationId xmlns:a16="http://schemas.microsoft.com/office/drawing/2014/main" id="{AB3ECE8B-7113-04A0-8DC8-C2479D660053}"/>
              </a:ext>
            </a:extLst>
          </p:cNvPr>
          <p:cNvPicPr>
            <a:picLocks noChangeAspect="1"/>
          </p:cNvPicPr>
          <p:nvPr/>
        </p:nvPicPr>
        <p:blipFill rotWithShape="1">
          <a:blip r:embed="rId5"/>
          <a:srcRect l="5338" t="17000" r="5100" b="12356"/>
          <a:stretch/>
        </p:blipFill>
        <p:spPr>
          <a:xfrm>
            <a:off x="1494987" y="3015649"/>
            <a:ext cx="1214278" cy="416007"/>
          </a:xfrm>
          <a:prstGeom prst="rect">
            <a:avLst/>
          </a:prstGeom>
        </p:spPr>
      </p:pic>
      <p:sp>
        <p:nvSpPr>
          <p:cNvPr id="6" name="Subtitle 2">
            <a:extLst>
              <a:ext uri="{FF2B5EF4-FFF2-40B4-BE49-F238E27FC236}">
                <a16:creationId xmlns:a16="http://schemas.microsoft.com/office/drawing/2014/main" id="{C78B3CB6-A455-115C-77BC-CD7B22C2BD82}"/>
              </a:ext>
            </a:extLst>
          </p:cNvPr>
          <p:cNvSpPr txBox="1">
            <a:spLocks/>
          </p:cNvSpPr>
          <p:nvPr/>
        </p:nvSpPr>
        <p:spPr>
          <a:xfrm>
            <a:off x="2824769" y="3030732"/>
            <a:ext cx="9086248" cy="558878"/>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2) Open the Notes for each slide to see the data source, technical notes and any additional commentary. See the </a:t>
            </a:r>
            <a:r>
              <a:rPr lang="en-GB" sz="1800" b="1">
                <a:cs typeface="Calibri"/>
              </a:rPr>
              <a:t>“Notes” </a:t>
            </a:r>
            <a:r>
              <a:rPr lang="en-GB" sz="1800">
                <a:cs typeface="Calibri"/>
              </a:rPr>
              <a:t>button in the bottom right-hand corner.</a:t>
            </a:r>
          </a:p>
        </p:txBody>
      </p:sp>
      <p:pic>
        <p:nvPicPr>
          <p:cNvPr id="9" name="Picture 8" descr="The download button has an icon of a piece of paper with an arrow pointing downwards next to the word download.">
            <a:extLst>
              <a:ext uri="{FF2B5EF4-FFF2-40B4-BE49-F238E27FC236}">
                <a16:creationId xmlns:a16="http://schemas.microsoft.com/office/drawing/2014/main" id="{B5F36A54-6817-ABEA-08C7-68C15026B9C1}"/>
              </a:ext>
            </a:extLst>
          </p:cNvPr>
          <p:cNvPicPr>
            <a:picLocks noChangeAspect="1"/>
          </p:cNvPicPr>
          <p:nvPr/>
        </p:nvPicPr>
        <p:blipFill>
          <a:blip r:embed="rId6"/>
          <a:stretch>
            <a:fillRect/>
          </a:stretch>
        </p:blipFill>
        <p:spPr>
          <a:xfrm>
            <a:off x="1747099" y="3672458"/>
            <a:ext cx="938349" cy="404904"/>
          </a:xfrm>
          <a:prstGeom prst="rect">
            <a:avLst/>
          </a:prstGeom>
        </p:spPr>
      </p:pic>
      <p:sp>
        <p:nvSpPr>
          <p:cNvPr id="8" name="Subtitle 2">
            <a:extLst>
              <a:ext uri="{FF2B5EF4-FFF2-40B4-BE49-F238E27FC236}">
                <a16:creationId xmlns:a16="http://schemas.microsoft.com/office/drawing/2014/main" id="{0B33E314-436A-1D44-21C7-E6105A01104D}"/>
              </a:ext>
            </a:extLst>
          </p:cNvPr>
          <p:cNvSpPr txBox="1">
            <a:spLocks/>
          </p:cNvSpPr>
          <p:nvPr/>
        </p:nvSpPr>
        <p:spPr>
          <a:xfrm>
            <a:off x="2824769" y="3646539"/>
            <a:ext cx="9086248" cy="646332"/>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3) Use the </a:t>
            </a:r>
            <a:r>
              <a:rPr lang="en-GB" sz="1800" b="1">
                <a:cs typeface="Calibri"/>
              </a:rPr>
              <a:t>“Download” </a:t>
            </a:r>
            <a:r>
              <a:rPr lang="en-GB" sz="1800">
                <a:cs typeface="Calibri"/>
              </a:rPr>
              <a:t>button to the right of the centre at the top of the screen to download the slides as a .pptx file.</a:t>
            </a:r>
          </a:p>
        </p:txBody>
      </p:sp>
      <p:pic>
        <p:nvPicPr>
          <p:cNvPr id="11" name="Picture 10" descr="The Print to PDF button shows a printer icon next to the phrase Print to PDF.">
            <a:extLst>
              <a:ext uri="{FF2B5EF4-FFF2-40B4-BE49-F238E27FC236}">
                <a16:creationId xmlns:a16="http://schemas.microsoft.com/office/drawing/2014/main" id="{95DAFF4E-ED48-85F2-7F6F-7CD5F345B6FD}"/>
              </a:ext>
            </a:extLst>
          </p:cNvPr>
          <p:cNvPicPr>
            <a:picLocks noChangeAspect="1"/>
          </p:cNvPicPr>
          <p:nvPr/>
        </p:nvPicPr>
        <p:blipFill>
          <a:blip r:embed="rId7"/>
          <a:stretch>
            <a:fillRect/>
          </a:stretch>
        </p:blipFill>
        <p:spPr>
          <a:xfrm>
            <a:off x="1360529" y="4311470"/>
            <a:ext cx="1348736" cy="481128"/>
          </a:xfrm>
          <a:prstGeom prst="rect">
            <a:avLst/>
          </a:prstGeom>
        </p:spPr>
      </p:pic>
      <p:sp>
        <p:nvSpPr>
          <p:cNvPr id="10" name="Subtitle 2">
            <a:extLst>
              <a:ext uri="{FF2B5EF4-FFF2-40B4-BE49-F238E27FC236}">
                <a16:creationId xmlns:a16="http://schemas.microsoft.com/office/drawing/2014/main" id="{09B05830-D0A1-747D-6F9B-99BA6603B27F}"/>
              </a:ext>
            </a:extLst>
          </p:cNvPr>
          <p:cNvSpPr txBox="1">
            <a:spLocks/>
          </p:cNvSpPr>
          <p:nvPr/>
        </p:nvSpPr>
        <p:spPr>
          <a:xfrm>
            <a:off x="2800952" y="4275558"/>
            <a:ext cx="9086248" cy="86305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4) Use the </a:t>
            </a:r>
            <a:r>
              <a:rPr lang="en-GB" sz="1800" b="1">
                <a:cs typeface="Calibri"/>
              </a:rPr>
              <a:t>“Print to PDF” </a:t>
            </a:r>
            <a:r>
              <a:rPr lang="en-GB" sz="1800">
                <a:cs typeface="Calibri"/>
              </a:rPr>
              <a:t>option to save the PowerPoint as a PDF document (but please be aware you will lose access to the Notes section which contains additional information for the slide).</a:t>
            </a:r>
          </a:p>
        </p:txBody>
      </p:sp>
      <p:pic>
        <p:nvPicPr>
          <p:cNvPr id="15" name="Picture 14" descr="The &quot;More options&quot; icon has three dots in a horizontal line.">
            <a:extLst>
              <a:ext uri="{FF2B5EF4-FFF2-40B4-BE49-F238E27FC236}">
                <a16:creationId xmlns:a16="http://schemas.microsoft.com/office/drawing/2014/main" id="{56A84298-9AEE-0E56-7000-938BF6A3EF25}"/>
              </a:ext>
            </a:extLst>
          </p:cNvPr>
          <p:cNvPicPr>
            <a:picLocks noChangeAspect="1"/>
          </p:cNvPicPr>
          <p:nvPr/>
        </p:nvPicPr>
        <p:blipFill rotWithShape="1">
          <a:blip r:embed="rId8"/>
          <a:srcRect l="80788" t="4007" r="1770" b="89283"/>
          <a:stretch/>
        </p:blipFill>
        <p:spPr>
          <a:xfrm>
            <a:off x="2170483" y="5180252"/>
            <a:ext cx="529789" cy="317455"/>
          </a:xfrm>
          <a:prstGeom prst="rect">
            <a:avLst/>
          </a:prstGeom>
        </p:spPr>
      </p:pic>
      <p:pic>
        <p:nvPicPr>
          <p:cNvPr id="17" name="Picture 16" descr="The Accessibility mode button shows a piece of paper with a circle partially covering it, next to the phrase Accessibility mode.">
            <a:extLst>
              <a:ext uri="{FF2B5EF4-FFF2-40B4-BE49-F238E27FC236}">
                <a16:creationId xmlns:a16="http://schemas.microsoft.com/office/drawing/2014/main" id="{CE6BBD63-B2EF-56E6-D68E-BC966756C47A}"/>
              </a:ext>
            </a:extLst>
          </p:cNvPr>
          <p:cNvPicPr>
            <a:picLocks noChangeAspect="1"/>
          </p:cNvPicPr>
          <p:nvPr/>
        </p:nvPicPr>
        <p:blipFill rotWithShape="1">
          <a:blip r:embed="rId9"/>
          <a:srcRect l="7090" t="84917" b="1833"/>
          <a:stretch/>
        </p:blipFill>
        <p:spPr>
          <a:xfrm>
            <a:off x="550585" y="5514640"/>
            <a:ext cx="2163334" cy="481128"/>
          </a:xfrm>
          <a:prstGeom prst="rect">
            <a:avLst/>
          </a:prstGeom>
        </p:spPr>
      </p:pic>
      <p:sp>
        <p:nvSpPr>
          <p:cNvPr id="12" name="Subtitle 2">
            <a:extLst>
              <a:ext uri="{FF2B5EF4-FFF2-40B4-BE49-F238E27FC236}">
                <a16:creationId xmlns:a16="http://schemas.microsoft.com/office/drawing/2014/main" id="{0B7D9BD2-0E54-A593-0FCF-407812AF5ECC}"/>
              </a:ext>
            </a:extLst>
          </p:cNvPr>
          <p:cNvSpPr txBox="1">
            <a:spLocks/>
          </p:cNvSpPr>
          <p:nvPr/>
        </p:nvSpPr>
        <p:spPr>
          <a:xfrm>
            <a:off x="2800952" y="5195544"/>
            <a:ext cx="9086248" cy="89900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5) Use the </a:t>
            </a:r>
            <a:r>
              <a:rPr lang="en-GB" sz="1800" b="1">
                <a:cs typeface="Calibri"/>
              </a:rPr>
              <a:t>“More options” </a:t>
            </a:r>
            <a:r>
              <a:rPr lang="en-GB" sz="1800">
                <a:cs typeface="Calibri"/>
              </a:rPr>
              <a:t>icon in the top right-hand corner and choose </a:t>
            </a:r>
            <a:r>
              <a:rPr lang="en-GB" sz="1800" b="1">
                <a:cs typeface="Calibri"/>
              </a:rPr>
              <a:t>“Accessibility mode” </a:t>
            </a:r>
            <a:r>
              <a:rPr lang="en-GB" sz="1800">
                <a:cs typeface="Calibri"/>
              </a:rPr>
              <a:t>from the pop-up menu to access the slides in a different format which will display any Alt Text that has been set for charts and images.</a:t>
            </a:r>
          </a:p>
        </p:txBody>
      </p:sp>
      <p:sp>
        <p:nvSpPr>
          <p:cNvPr id="4" name="Subtitle 2">
            <a:extLst>
              <a:ext uri="{FF2B5EF4-FFF2-40B4-BE49-F238E27FC236}">
                <a16:creationId xmlns:a16="http://schemas.microsoft.com/office/drawing/2014/main" id="{4B3FDBD8-4DE1-4961-94CA-27160328E307}"/>
              </a:ext>
            </a:extLst>
          </p:cNvPr>
          <p:cNvSpPr txBox="1">
            <a:spLocks/>
          </p:cNvSpPr>
          <p:nvPr/>
        </p:nvSpPr>
        <p:spPr>
          <a:xfrm>
            <a:off x="221282" y="6222502"/>
            <a:ext cx="11689735" cy="56274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cs typeface="Calibri"/>
              </a:rPr>
              <a:t>We are continually working to improve the accessibility of our content. If you find you are unable to access any part of this update, please contact </a:t>
            </a:r>
            <a:r>
              <a:rPr lang="en-GB" sz="1600">
                <a:cs typeface="Calibri"/>
                <a:hlinkClick r:id="rId10"/>
              </a:rPr>
              <a:t>research.group@cambridgeshire.gov.uk</a:t>
            </a:r>
            <a:r>
              <a:rPr lang="en-GB" sz="1600">
                <a:cs typeface="Calibri"/>
              </a:rPr>
              <a:t> and we will be happy to investigate providing information in a different format.</a:t>
            </a:r>
            <a:endParaRPr lang="en-GB" sz="1600"/>
          </a:p>
        </p:txBody>
      </p:sp>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4</a:t>
            </a:fld>
            <a:endParaRPr lang="en-GB"/>
          </a:p>
        </p:txBody>
      </p:sp>
    </p:spTree>
    <p:extLst>
      <p:ext uri="{BB962C8B-B14F-4D97-AF65-F5344CB8AC3E}">
        <p14:creationId xmlns:p14="http://schemas.microsoft.com/office/powerpoint/2010/main" val="72617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Most days are below pre-Covid (September 2019) levels, except for Sunday (no change), and Friday – which is 6% ahead of pre-Covid.</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40</a:t>
            </a:fld>
            <a:endParaRPr lang="en-GB"/>
          </a:p>
        </p:txBody>
      </p:sp>
      <p:pic>
        <p:nvPicPr>
          <p:cNvPr id="6" name="Picture 5" descr="A clustered column chart showing average daily footfall in central Cambridge split by day of the week for September in 2019, 2021 and 2023. &#10;Fridays in September 2023 are ahead of pre-Covid levels. Sunday shows no change with pre-Covid. All other days are lower than they were in 2019.">
            <a:extLst>
              <a:ext uri="{FF2B5EF4-FFF2-40B4-BE49-F238E27FC236}">
                <a16:creationId xmlns:a16="http://schemas.microsoft.com/office/drawing/2014/main" id="{E081B7A1-C343-5201-E4F1-43872E39AB23}"/>
              </a:ext>
            </a:extLst>
          </p:cNvPr>
          <p:cNvPicPr>
            <a:picLocks noChangeAspect="1"/>
          </p:cNvPicPr>
          <p:nvPr/>
        </p:nvPicPr>
        <p:blipFill>
          <a:blip r:embed="rId4"/>
          <a:stretch>
            <a:fillRect/>
          </a:stretch>
        </p:blipFill>
        <p:spPr>
          <a:xfrm>
            <a:off x="701587" y="1181063"/>
            <a:ext cx="10788826" cy="4044582"/>
          </a:xfrm>
          <a:prstGeom prst="rect">
            <a:avLst/>
          </a:prstGeom>
        </p:spPr>
      </p:pic>
      <p:graphicFrame>
        <p:nvGraphicFramePr>
          <p:cNvPr id="4" name="Table 12">
            <a:extLst>
              <a:ext uri="{FF2B5EF4-FFF2-40B4-BE49-F238E27FC236}">
                <a16:creationId xmlns:a16="http://schemas.microsoft.com/office/drawing/2014/main" id="{B81E66A3-007C-9D2B-7CD3-883109AF59E6}"/>
              </a:ext>
            </a:extLst>
          </p:cNvPr>
          <p:cNvGraphicFramePr>
            <a:graphicFrameLocks noGrp="1"/>
          </p:cNvGraphicFramePr>
          <p:nvPr>
            <p:extLst>
              <p:ext uri="{D42A27DB-BD31-4B8C-83A1-F6EECF244321}">
                <p14:modId xmlns:p14="http://schemas.microsoft.com/office/powerpoint/2010/main" val="315692350"/>
              </p:ext>
            </p:extLst>
          </p:nvPr>
        </p:nvGraphicFramePr>
        <p:xfrm>
          <a:off x="1897477" y="5525814"/>
          <a:ext cx="7915271" cy="1005840"/>
        </p:xfrm>
        <a:graphic>
          <a:graphicData uri="http://schemas.openxmlformats.org/drawingml/2006/table">
            <a:tbl>
              <a:tblPr firstRow="1" bandRow="1">
                <a:tableStyleId>{5C22544A-7EE6-4342-B048-85BDC9FD1C3A}</a:tableStyleId>
              </a:tblPr>
              <a:tblGrid>
                <a:gridCol w="1130753">
                  <a:extLst>
                    <a:ext uri="{9D8B030D-6E8A-4147-A177-3AD203B41FA5}">
                      <a16:colId xmlns:a16="http://schemas.microsoft.com/office/drawing/2014/main" val="3635690432"/>
                    </a:ext>
                  </a:extLst>
                </a:gridCol>
                <a:gridCol w="1130753">
                  <a:extLst>
                    <a:ext uri="{9D8B030D-6E8A-4147-A177-3AD203B41FA5}">
                      <a16:colId xmlns:a16="http://schemas.microsoft.com/office/drawing/2014/main" val="457332109"/>
                    </a:ext>
                  </a:extLst>
                </a:gridCol>
                <a:gridCol w="1130753">
                  <a:extLst>
                    <a:ext uri="{9D8B030D-6E8A-4147-A177-3AD203B41FA5}">
                      <a16:colId xmlns:a16="http://schemas.microsoft.com/office/drawing/2014/main" val="3411170912"/>
                    </a:ext>
                  </a:extLst>
                </a:gridCol>
                <a:gridCol w="1130753">
                  <a:extLst>
                    <a:ext uri="{9D8B030D-6E8A-4147-A177-3AD203B41FA5}">
                      <a16:colId xmlns:a16="http://schemas.microsoft.com/office/drawing/2014/main" val="115497525"/>
                    </a:ext>
                  </a:extLst>
                </a:gridCol>
                <a:gridCol w="1130753">
                  <a:extLst>
                    <a:ext uri="{9D8B030D-6E8A-4147-A177-3AD203B41FA5}">
                      <a16:colId xmlns:a16="http://schemas.microsoft.com/office/drawing/2014/main" val="2079532242"/>
                    </a:ext>
                  </a:extLst>
                </a:gridCol>
                <a:gridCol w="1130753">
                  <a:extLst>
                    <a:ext uri="{9D8B030D-6E8A-4147-A177-3AD203B41FA5}">
                      <a16:colId xmlns:a16="http://schemas.microsoft.com/office/drawing/2014/main" val="77169810"/>
                    </a:ext>
                  </a:extLst>
                </a:gridCol>
                <a:gridCol w="1130753">
                  <a:extLst>
                    <a:ext uri="{9D8B030D-6E8A-4147-A177-3AD203B41FA5}">
                      <a16:colId xmlns:a16="http://schemas.microsoft.com/office/drawing/2014/main" val="3035901466"/>
                    </a:ext>
                  </a:extLst>
                </a:gridCol>
              </a:tblGrid>
              <a:tr h="395410">
                <a:tc gridSpan="7">
                  <a:txBody>
                    <a:bodyPr/>
                    <a:lstStyle/>
                    <a:p>
                      <a:pPr algn="ctr" fontAlgn="b"/>
                      <a:r>
                        <a:rPr lang="en-GB" sz="1200" b="1" u="none" strike="noStrike">
                          <a:solidFill>
                            <a:srgbClr val="0070C0"/>
                          </a:solidFill>
                          <a:effectLst/>
                          <a:latin typeface="+mn-lt"/>
                        </a:rPr>
                        <a:t>Pre-COVID to Now:</a:t>
                      </a:r>
                    </a:p>
                    <a:p>
                      <a:pPr algn="ctr" fontAlgn="b"/>
                      <a:r>
                        <a:rPr lang="en-GB" sz="1200" b="1" u="none" strike="noStrike">
                          <a:solidFill>
                            <a:schemeClr val="tx1"/>
                          </a:solidFill>
                          <a:effectLst/>
                          <a:latin typeface="+mn-lt"/>
                        </a:rPr>
                        <a:t>Sep 2019 to Sep 2023</a:t>
                      </a:r>
                      <a:endParaRPr lang="en-GB" sz="1200" b="1" i="0" u="none" strike="noStrike">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37900515"/>
                  </a:ext>
                </a:extLst>
              </a:tr>
              <a:tr h="250314">
                <a:tc>
                  <a:txBody>
                    <a:bodyPr/>
                    <a:lstStyle/>
                    <a:p>
                      <a:pPr algn="ctr"/>
                      <a:r>
                        <a:rPr lang="en-GB" sz="1200" b="1"/>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Thursday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Friday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Saturday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Sunday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50615"/>
                  </a:ext>
                </a:extLst>
              </a:tr>
              <a:tr h="0">
                <a:tc>
                  <a:txBody>
                    <a:bodyPr/>
                    <a:lstStyle/>
                    <a:p>
                      <a:pPr algn="ctr"/>
                      <a:r>
                        <a:rPr lang="en-GB" sz="1200" b="1">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GB" sz="1200" b="1"/>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a:r>
                        <a:rPr lang="en-GB" sz="1200" b="1"/>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79260815"/>
                  </a:ext>
                </a:extLst>
              </a:tr>
            </a:tbl>
          </a:graphicData>
        </a:graphic>
      </p:graphicFrame>
    </p:spTree>
    <p:extLst>
      <p:ext uri="{BB962C8B-B14F-4D97-AF65-F5344CB8AC3E}">
        <p14:creationId xmlns:p14="http://schemas.microsoft.com/office/powerpoint/2010/main" val="316905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Car Parking</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96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Daily Use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0612"/>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Multi-storey car park use in September 2023 was 16% below pre-Covid (September 2019) levels. The slower recovery of Grafton East (-20%) and Grafton West </a:t>
            </a:r>
          </a:p>
          <a:p>
            <a:pPr algn="ctr"/>
            <a:r>
              <a:rPr lang="en-GB" sz="1400">
                <a:solidFill>
                  <a:srgbClr val="000000"/>
                </a:solidFill>
                <a:cs typeface="Calibri"/>
              </a:rPr>
              <a:t>(-14%) against pre-COVID levels, combined with the closure of Park Street car park, has likely contributed to this overall drop-off in daily usage.</a:t>
            </a:r>
            <a:endParaRPr lang="en-GB" sz="1400">
              <a:solidFill>
                <a:srgbClr val="00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42</a:t>
            </a:fld>
            <a:endParaRPr lang="en-GB"/>
          </a:p>
        </p:txBody>
      </p:sp>
      <p:pic>
        <p:nvPicPr>
          <p:cNvPr id="8" name="Picture 7" descr="A line chart showing multi storey car parking daily volumes for &#10;Central Cambridge, with a line for each year.&#10;2023 volumes are very similar to 2022 but below 2019.">
            <a:extLst>
              <a:ext uri="{FF2B5EF4-FFF2-40B4-BE49-F238E27FC236}">
                <a16:creationId xmlns:a16="http://schemas.microsoft.com/office/drawing/2014/main" id="{22B2A707-B696-6983-4366-C67704668441}"/>
              </a:ext>
            </a:extLst>
          </p:cNvPr>
          <p:cNvPicPr>
            <a:picLocks noChangeAspect="1"/>
          </p:cNvPicPr>
          <p:nvPr/>
        </p:nvPicPr>
        <p:blipFill>
          <a:blip r:embed="rId4"/>
          <a:stretch>
            <a:fillRect/>
          </a:stretch>
        </p:blipFill>
        <p:spPr>
          <a:xfrm>
            <a:off x="1020935" y="1180468"/>
            <a:ext cx="9979297" cy="4373470"/>
          </a:xfrm>
          <a:prstGeom prst="rect">
            <a:avLst/>
          </a:prstGeom>
        </p:spPr>
      </p:pic>
      <p:graphicFrame>
        <p:nvGraphicFramePr>
          <p:cNvPr id="2" name="Table 1">
            <a:extLst>
              <a:ext uri="{FF2B5EF4-FFF2-40B4-BE49-F238E27FC236}">
                <a16:creationId xmlns:a16="http://schemas.microsoft.com/office/drawing/2014/main" id="{F5ADFED5-51EA-8F04-B158-6063E3FB5689}"/>
              </a:ext>
            </a:extLst>
          </p:cNvPr>
          <p:cNvGraphicFramePr>
            <a:graphicFrameLocks noGrp="1"/>
          </p:cNvGraphicFramePr>
          <p:nvPr>
            <p:extLst>
              <p:ext uri="{D42A27DB-BD31-4B8C-83A1-F6EECF244321}">
                <p14:modId xmlns:p14="http://schemas.microsoft.com/office/powerpoint/2010/main" val="1502704624"/>
              </p:ext>
            </p:extLst>
          </p:nvPr>
        </p:nvGraphicFramePr>
        <p:xfrm>
          <a:off x="2075865" y="5576650"/>
          <a:ext cx="2713194" cy="984884"/>
        </p:xfrm>
        <a:graphic>
          <a:graphicData uri="http://schemas.openxmlformats.org/drawingml/2006/table">
            <a:tbl>
              <a:tblPr firstRow="1"/>
              <a:tblGrid>
                <a:gridCol w="904398">
                  <a:extLst>
                    <a:ext uri="{9D8B030D-6E8A-4147-A177-3AD203B41FA5}">
                      <a16:colId xmlns:a16="http://schemas.microsoft.com/office/drawing/2014/main" val="1142284799"/>
                    </a:ext>
                  </a:extLst>
                </a:gridCol>
                <a:gridCol w="904398">
                  <a:extLst>
                    <a:ext uri="{9D8B030D-6E8A-4147-A177-3AD203B41FA5}">
                      <a16:colId xmlns:a16="http://schemas.microsoft.com/office/drawing/2014/main" val="4111957444"/>
                    </a:ext>
                  </a:extLst>
                </a:gridCol>
                <a:gridCol w="904398">
                  <a:extLst>
                    <a:ext uri="{9D8B030D-6E8A-4147-A177-3AD203B41FA5}">
                      <a16:colId xmlns:a16="http://schemas.microsoft.com/office/drawing/2014/main" val="2950965272"/>
                    </a:ext>
                  </a:extLst>
                </a:gridCol>
              </a:tblGrid>
              <a:tr h="200025">
                <a:tc gridSpan="3">
                  <a:txBody>
                    <a:bodyPr/>
                    <a:lstStyle/>
                    <a:p>
                      <a:pPr algn="ctr" rtl="0" fontAlgn="ctr"/>
                      <a:r>
                        <a:rPr lang="en-GB" sz="1200" b="1" i="0" u="none" strike="noStrike">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982107740"/>
                  </a:ext>
                </a:extLst>
              </a:tr>
              <a:tr h="209549">
                <a:tc gridSpan="3">
                  <a:txBody>
                    <a:bodyPr/>
                    <a:lstStyle/>
                    <a:p>
                      <a:pPr algn="ctr" rtl="0" fontAlgn="ctr"/>
                      <a:r>
                        <a:rPr lang="en-GB" sz="1200" b="1" i="0" u="none" strike="noStrike">
                          <a:solidFill>
                            <a:srgbClr val="000000"/>
                          </a:solidFill>
                          <a:effectLst/>
                          <a:latin typeface="Calibri"/>
                        </a:rPr>
                        <a:t>September 2019 to September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3992453800"/>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019735"/>
                  </a:ext>
                </a:extLst>
              </a:tr>
              <a:tr h="209550">
                <a:tc>
                  <a:txBody>
                    <a:bodyPr/>
                    <a:lstStyle/>
                    <a:p>
                      <a:pPr algn="ctr" rtl="0" fontAlgn="ctr"/>
                      <a:r>
                        <a:rPr lang="en-GB" sz="1200" b="1" i="0" u="none" strike="noStrike">
                          <a:solidFill>
                            <a:schemeClr val="tx1"/>
                          </a:solidFill>
                          <a:effectLst/>
                          <a:latin typeface="Calibri"/>
                        </a:rPr>
                        <a:t>-16%</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rtl="0" fontAlgn="ctr"/>
                      <a:r>
                        <a:rPr lang="en-GB" sz="1200" b="1" i="0" u="none" strike="noStrike">
                          <a:solidFill>
                            <a:schemeClr val="tx1"/>
                          </a:solidFill>
                          <a:effectLst/>
                          <a:latin typeface="Calibri"/>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934588996"/>
                  </a:ext>
                </a:extLst>
              </a:tr>
            </a:tbl>
          </a:graphicData>
        </a:graphic>
      </p:graphicFrame>
      <p:graphicFrame>
        <p:nvGraphicFramePr>
          <p:cNvPr id="6" name="Table 5">
            <a:extLst>
              <a:ext uri="{FF2B5EF4-FFF2-40B4-BE49-F238E27FC236}">
                <a16:creationId xmlns:a16="http://schemas.microsoft.com/office/drawing/2014/main" id="{15C8C1D2-622E-1EB0-9180-7728D2A51A6C}"/>
              </a:ext>
            </a:extLst>
          </p:cNvPr>
          <p:cNvGraphicFramePr>
            <a:graphicFrameLocks noGrp="1"/>
          </p:cNvGraphicFramePr>
          <p:nvPr>
            <p:extLst>
              <p:ext uri="{D42A27DB-BD31-4B8C-83A1-F6EECF244321}">
                <p14:modId xmlns:p14="http://schemas.microsoft.com/office/powerpoint/2010/main" val="3411580778"/>
              </p:ext>
            </p:extLst>
          </p:nvPr>
        </p:nvGraphicFramePr>
        <p:xfrm>
          <a:off x="4790081" y="5576650"/>
          <a:ext cx="2713194" cy="984884"/>
        </p:xfrm>
        <a:graphic>
          <a:graphicData uri="http://schemas.openxmlformats.org/drawingml/2006/table">
            <a:tbl>
              <a:tblPr firstRow="1"/>
              <a:tblGrid>
                <a:gridCol w="904398">
                  <a:extLst>
                    <a:ext uri="{9D8B030D-6E8A-4147-A177-3AD203B41FA5}">
                      <a16:colId xmlns:a16="http://schemas.microsoft.com/office/drawing/2014/main" val="945895300"/>
                    </a:ext>
                  </a:extLst>
                </a:gridCol>
                <a:gridCol w="904398">
                  <a:extLst>
                    <a:ext uri="{9D8B030D-6E8A-4147-A177-3AD203B41FA5}">
                      <a16:colId xmlns:a16="http://schemas.microsoft.com/office/drawing/2014/main" val="3383474223"/>
                    </a:ext>
                  </a:extLst>
                </a:gridCol>
                <a:gridCol w="904398">
                  <a:extLst>
                    <a:ext uri="{9D8B030D-6E8A-4147-A177-3AD203B41FA5}">
                      <a16:colId xmlns:a16="http://schemas.microsoft.com/office/drawing/2014/main" val="2757890257"/>
                    </a:ext>
                  </a:extLst>
                </a:gridCol>
              </a:tblGrid>
              <a:tr h="200025">
                <a:tc gridSpan="3">
                  <a:txBody>
                    <a:bodyPr/>
                    <a:lstStyle/>
                    <a:p>
                      <a:pPr algn="ctr" rtl="0" fontAlgn="ctr"/>
                      <a:r>
                        <a:rPr lang="en-GB" sz="1200" b="1" i="0" u="none" strike="noStrike">
                          <a:solidFill>
                            <a:srgbClr val="0070C0"/>
                          </a:solidFill>
                          <a:effectLst/>
                          <a:latin typeface="Calibri"/>
                        </a:rPr>
                        <a:t>Mid 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001072226"/>
                  </a:ext>
                </a:extLst>
              </a:tr>
              <a:tr h="209549">
                <a:tc gridSpan="3">
                  <a:txBody>
                    <a:bodyPr/>
                    <a:lstStyle/>
                    <a:p>
                      <a:pPr lvl="0" algn="ctr">
                        <a:buNone/>
                      </a:pPr>
                      <a:r>
                        <a:rPr lang="en-GB" sz="1200" b="1" i="0" u="none" strike="noStrike">
                          <a:solidFill>
                            <a:srgbClr val="000000"/>
                          </a:solidFill>
                          <a:effectLst/>
                          <a:latin typeface="Calibri"/>
                        </a:rPr>
                        <a:t>September 2021 to September 2023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44436334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3732172"/>
                  </a:ext>
                </a:extLst>
              </a:tr>
              <a:tr h="209550">
                <a:tc>
                  <a:txBody>
                    <a:bodyPr/>
                    <a:lstStyle/>
                    <a:p>
                      <a:pPr algn="ctr" rtl="0" fontAlgn="ctr"/>
                      <a:r>
                        <a:rPr lang="en-GB" sz="1200" b="1" i="0" u="none" strike="noStrike">
                          <a:effectLst/>
                          <a:latin typeface="Calibri"/>
                        </a:rPr>
                        <a:t>-6%</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795437"/>
                  </a:ext>
                </a:extLst>
              </a:tr>
            </a:tbl>
          </a:graphicData>
        </a:graphic>
      </p:graphicFrame>
      <p:graphicFrame>
        <p:nvGraphicFramePr>
          <p:cNvPr id="5" name="Table 4">
            <a:extLst>
              <a:ext uri="{FF2B5EF4-FFF2-40B4-BE49-F238E27FC236}">
                <a16:creationId xmlns:a16="http://schemas.microsoft.com/office/drawing/2014/main" id="{F0C93F8E-23AB-5AF0-C029-AFA9478ECE78}"/>
              </a:ext>
            </a:extLst>
          </p:cNvPr>
          <p:cNvGraphicFramePr>
            <a:graphicFrameLocks noGrp="1"/>
          </p:cNvGraphicFramePr>
          <p:nvPr>
            <p:extLst>
              <p:ext uri="{D42A27DB-BD31-4B8C-83A1-F6EECF244321}">
                <p14:modId xmlns:p14="http://schemas.microsoft.com/office/powerpoint/2010/main" val="3457364423"/>
              </p:ext>
            </p:extLst>
          </p:nvPr>
        </p:nvGraphicFramePr>
        <p:xfrm>
          <a:off x="7505329" y="5576650"/>
          <a:ext cx="2713194" cy="984884"/>
        </p:xfrm>
        <a:graphic>
          <a:graphicData uri="http://schemas.openxmlformats.org/drawingml/2006/table">
            <a:tbl>
              <a:tblPr firstRow="1"/>
              <a:tblGrid>
                <a:gridCol w="904398">
                  <a:extLst>
                    <a:ext uri="{9D8B030D-6E8A-4147-A177-3AD203B41FA5}">
                      <a16:colId xmlns:a16="http://schemas.microsoft.com/office/drawing/2014/main" val="2574862374"/>
                    </a:ext>
                  </a:extLst>
                </a:gridCol>
                <a:gridCol w="904398">
                  <a:extLst>
                    <a:ext uri="{9D8B030D-6E8A-4147-A177-3AD203B41FA5}">
                      <a16:colId xmlns:a16="http://schemas.microsoft.com/office/drawing/2014/main" val="4191873099"/>
                    </a:ext>
                  </a:extLst>
                </a:gridCol>
                <a:gridCol w="904398">
                  <a:extLst>
                    <a:ext uri="{9D8B030D-6E8A-4147-A177-3AD203B41FA5}">
                      <a16:colId xmlns:a16="http://schemas.microsoft.com/office/drawing/2014/main" val="3721852368"/>
                    </a:ext>
                  </a:extLst>
                </a:gridCol>
              </a:tblGrid>
              <a:tr h="200025">
                <a:tc gridSpan="3">
                  <a:txBody>
                    <a:bodyPr/>
                    <a:lstStyle/>
                    <a:p>
                      <a:pPr algn="ctr" rtl="0" fontAlgn="ctr"/>
                      <a:r>
                        <a:rPr lang="en-GB" sz="1200" b="1" i="0" u="none" strike="noStrike">
                          <a:solidFill>
                            <a:srgbClr val="0070C0"/>
                          </a:solidFill>
                          <a:effectLst/>
                          <a:latin typeface="Calibri"/>
                        </a:rPr>
                        <a:t>Previous year to Now: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810268306"/>
                  </a:ext>
                </a:extLst>
              </a:tr>
              <a:tr h="209549">
                <a:tc gridSpan="3">
                  <a:txBody>
                    <a:bodyPr/>
                    <a:lstStyle/>
                    <a:p>
                      <a:pPr lvl="0" algn="ctr">
                        <a:buNone/>
                      </a:pPr>
                      <a:r>
                        <a:rPr lang="en-GB" sz="1200" b="1" i="0" u="none" strike="noStrike">
                          <a:solidFill>
                            <a:srgbClr val="000000"/>
                          </a:solidFill>
                          <a:effectLst/>
                          <a:latin typeface="Calibri"/>
                        </a:rPr>
                        <a:t>September 2022 to September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409787165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201047"/>
                  </a:ext>
                </a:extLst>
              </a:tr>
              <a:tr h="209550">
                <a:tc>
                  <a:txBody>
                    <a:bodyPr/>
                    <a:lstStyle/>
                    <a:p>
                      <a:pPr algn="ctr" rtl="0" fontAlgn="ctr"/>
                      <a:r>
                        <a:rPr lang="en-GB" sz="1200" b="1" i="0" u="none" strike="noStrike">
                          <a:effectLst/>
                          <a:latin typeface="Calibri"/>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buNone/>
                      </a:pPr>
                      <a:r>
                        <a:rPr lang="en-GB" sz="1200" b="1" i="0" u="none" strike="noStrike">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23703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9004"/>
            <a:ext cx="12157011"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spTree>
    <p:extLst>
      <p:ext uri="{BB962C8B-B14F-4D97-AF65-F5344CB8AC3E}">
        <p14:creationId xmlns:p14="http://schemas.microsoft.com/office/powerpoint/2010/main" val="932631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Month</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6574"/>
            <a:ext cx="11720399"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Typical daily multi-storey car park usage has ticked upwards in September 2023 in comparison to last year (3% higher than September 2022). The proportion of short-, medium- and long-term parking seen in September 2023 within multi-storey car parks has stayed relatively consistent over time.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43</a:t>
            </a:fld>
            <a:endParaRPr lang="en-GB"/>
          </a:p>
        </p:txBody>
      </p:sp>
      <p:pic>
        <p:nvPicPr>
          <p:cNvPr id="4" name="Picture 3" descr="A horizontal bar chart showing the average daily car park usage for September 2019, 2021, 2022, and 2023. &#10;Each bar is also split proportionately by length of stay. &#10;September 2023 is slightly ahead of September 2022, but below September 2020 and 2021.&#10;The split in length-of-stay has not greatly changed between years.">
            <a:extLst>
              <a:ext uri="{FF2B5EF4-FFF2-40B4-BE49-F238E27FC236}">
                <a16:creationId xmlns:a16="http://schemas.microsoft.com/office/drawing/2014/main" id="{9766FF76-3460-7214-C49F-653AF4B17932}"/>
              </a:ext>
            </a:extLst>
          </p:cNvPr>
          <p:cNvPicPr>
            <a:picLocks noChangeAspect="1"/>
          </p:cNvPicPr>
          <p:nvPr/>
        </p:nvPicPr>
        <p:blipFill>
          <a:blip r:embed="rId3"/>
          <a:stretch>
            <a:fillRect/>
          </a:stretch>
        </p:blipFill>
        <p:spPr>
          <a:xfrm>
            <a:off x="307713" y="1518355"/>
            <a:ext cx="11576574" cy="4344547"/>
          </a:xfrm>
          <a:prstGeom prst="rect">
            <a:avLst/>
          </a:prstGeom>
        </p:spPr>
      </p:pic>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spTree>
    <p:extLst>
      <p:ext uri="{BB962C8B-B14F-4D97-AF65-F5344CB8AC3E}">
        <p14:creationId xmlns:p14="http://schemas.microsoft.com/office/powerpoint/2010/main" val="386721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Car Park</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813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September 2023, Grafton West had the highest proportion of stays under 3 hours (87%) whilst Queen Anne’s Terrace had the lowest proportion (60%). Grand Arcade remains comfortably the most popular car park – with almost 65,000 transactions recorded in September 2023.</a:t>
            </a:r>
            <a:endParaRPr lang="en-GB" sz="1400">
              <a:solidFill>
                <a:srgbClr val="000000"/>
              </a:solidFill>
              <a:ea typeface="Calibri"/>
              <a:cs typeface="Calibri"/>
            </a:endParaRPr>
          </a:p>
        </p:txBody>
      </p:sp>
      <p:sp>
        <p:nvSpPr>
          <p:cNvPr id="4" name="TextBox 3">
            <a:extLst>
              <a:ext uri="{FF2B5EF4-FFF2-40B4-BE49-F238E27FC236}">
                <a16:creationId xmlns:a16="http://schemas.microsoft.com/office/drawing/2014/main" id="{2B69E5CB-2F67-C7A4-44F5-CA9BCFAAA6F2}"/>
              </a:ext>
              <a:ext uri="{C183D7F6-B498-43B3-948B-1728B52AA6E4}">
                <adec:decorative xmlns:adec="http://schemas.microsoft.com/office/drawing/2017/decorative" val="1"/>
              </a:ext>
            </a:extLst>
          </p:cNvPr>
          <p:cNvSpPr txBox="1"/>
          <p:nvPr/>
        </p:nvSpPr>
        <p:spPr>
          <a:xfrm>
            <a:off x="4075814" y="1251750"/>
            <a:ext cx="4040372" cy="400110"/>
          </a:xfrm>
          <a:prstGeom prst="rect">
            <a:avLst/>
          </a:prstGeom>
          <a:noFill/>
        </p:spPr>
        <p:txBody>
          <a:bodyPr wrap="square" lIns="91440" tIns="45720" rIns="91440" bIns="45720" rtlCol="0" anchor="t">
            <a:spAutoFit/>
          </a:bodyPr>
          <a:lstStyle/>
          <a:p>
            <a:pPr algn="ctr"/>
            <a:r>
              <a:rPr lang="en-GB" sz="2000" b="1"/>
              <a:t>September 2023</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44</a:t>
            </a:fld>
            <a:endParaRPr lang="en-GB"/>
          </a:p>
        </p:txBody>
      </p:sp>
      <p:pic>
        <p:nvPicPr>
          <p:cNvPr id="5" name="Picture 4" descr="A horizontal bar chart showing the total number of monthly transactions &#10;for four multi-storey car parks in central Cambridge. &#10;Each bar is also split by length of stay. &#10;With almost 65,000 visits during September 2023, Grand Arcade is comfortably the most popular car park.">
            <a:extLst>
              <a:ext uri="{FF2B5EF4-FFF2-40B4-BE49-F238E27FC236}">
                <a16:creationId xmlns:a16="http://schemas.microsoft.com/office/drawing/2014/main" id="{76DB411D-70D6-94EF-A1D3-4E075D736632}"/>
              </a:ext>
            </a:extLst>
          </p:cNvPr>
          <p:cNvPicPr>
            <a:picLocks noChangeAspect="1"/>
          </p:cNvPicPr>
          <p:nvPr/>
        </p:nvPicPr>
        <p:blipFill>
          <a:blip r:embed="rId3"/>
          <a:stretch>
            <a:fillRect/>
          </a:stretch>
        </p:blipFill>
        <p:spPr>
          <a:xfrm>
            <a:off x="197813" y="1626767"/>
            <a:ext cx="11725153" cy="4780681"/>
          </a:xfrm>
          <a:prstGeom prst="rect">
            <a:avLst/>
          </a:prstGeom>
        </p:spPr>
      </p:pic>
    </p:spTree>
    <p:extLst>
      <p:ext uri="{BB962C8B-B14F-4D97-AF65-F5344CB8AC3E}">
        <p14:creationId xmlns:p14="http://schemas.microsoft.com/office/powerpoint/2010/main" val="4225457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Rail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6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Rail Passengers: Usage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Railway station entries and exits across Cambridgeshire are still significantly below pre-COVID volumes, particularly in Cambridge and Huntingdonshire.</a:t>
            </a:r>
            <a:endParaRPr kumimoji="0" lang="en-GB" sz="140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46</a:t>
            </a:fld>
            <a:endParaRPr lang="en-GB"/>
          </a:p>
        </p:txBody>
      </p:sp>
      <p:pic>
        <p:nvPicPr>
          <p:cNvPr id="2" name="Picture 1" descr="A bar chart showing passenger entries and exits from stations in each district from 2012-13 to 2021-22. Passenger numbers saw a large dip in 2020-21 but some recovery to around -40% of pre-COVID levels in the most recent data for 2021-22.">
            <a:extLst>
              <a:ext uri="{FF2B5EF4-FFF2-40B4-BE49-F238E27FC236}">
                <a16:creationId xmlns:a16="http://schemas.microsoft.com/office/drawing/2014/main" id="{B2E1C488-891F-391C-FD6D-C0C060892ED4}"/>
              </a:ext>
            </a:extLst>
          </p:cNvPr>
          <p:cNvPicPr>
            <a:picLocks noChangeAspect="1"/>
          </p:cNvPicPr>
          <p:nvPr/>
        </p:nvPicPr>
        <p:blipFill rotWithShape="1">
          <a:blip r:embed="rId4">
            <a:extLst>
              <a:ext uri="{28A0092B-C50C-407E-A947-70E740481C1C}">
                <a14:useLocalDpi xmlns:a14="http://schemas.microsoft.com/office/drawing/2010/main" val="0"/>
              </a:ext>
            </a:extLst>
          </a:blip>
          <a:srcRect t="1016"/>
          <a:stretch/>
        </p:blipFill>
        <p:spPr>
          <a:xfrm>
            <a:off x="352221" y="1180553"/>
            <a:ext cx="7994290" cy="5444875"/>
          </a:xfrm>
          <a:prstGeom prst="rect">
            <a:avLst/>
          </a:prstGeom>
        </p:spPr>
      </p:pic>
      <p:graphicFrame>
        <p:nvGraphicFramePr>
          <p:cNvPr id="4" name="Table 3" descr="Change in passengers across all stations in each district. 2018/19 to 2021/22. Cambridge, -42%, East Cambridgeshire , -32%, Fenland, -36%, Huntingdonshire, -48%, South Cambridgeshire, -30%.">
            <a:extLst>
              <a:ext uri="{FF2B5EF4-FFF2-40B4-BE49-F238E27FC236}">
                <a16:creationId xmlns:a16="http://schemas.microsoft.com/office/drawing/2014/main" id="{D6C426E9-A247-F8A3-7C60-4A3BB374571D}"/>
              </a:ext>
            </a:extLst>
          </p:cNvPr>
          <p:cNvGraphicFramePr>
            <a:graphicFrameLocks noGrp="1"/>
          </p:cNvGraphicFramePr>
          <p:nvPr>
            <p:extLst>
              <p:ext uri="{D42A27DB-BD31-4B8C-83A1-F6EECF244321}">
                <p14:modId xmlns:p14="http://schemas.microsoft.com/office/powerpoint/2010/main" val="1769845222"/>
              </p:ext>
            </p:extLst>
          </p:nvPr>
        </p:nvGraphicFramePr>
        <p:xfrm>
          <a:off x="8359064" y="2493011"/>
          <a:ext cx="3480715" cy="2666651"/>
        </p:xfrm>
        <a:graphic>
          <a:graphicData uri="http://schemas.openxmlformats.org/drawingml/2006/table">
            <a:tbl>
              <a:tblPr firstRow="1"/>
              <a:tblGrid>
                <a:gridCol w="2083983">
                  <a:extLst>
                    <a:ext uri="{9D8B030D-6E8A-4147-A177-3AD203B41FA5}">
                      <a16:colId xmlns:a16="http://schemas.microsoft.com/office/drawing/2014/main" val="1201206681"/>
                    </a:ext>
                  </a:extLst>
                </a:gridCol>
                <a:gridCol w="1396732">
                  <a:extLst>
                    <a:ext uri="{9D8B030D-6E8A-4147-A177-3AD203B41FA5}">
                      <a16:colId xmlns:a16="http://schemas.microsoft.com/office/drawing/2014/main" val="3040872822"/>
                    </a:ext>
                  </a:extLst>
                </a:gridCol>
              </a:tblGrid>
              <a:tr h="554924">
                <a:tc>
                  <a:txBody>
                    <a:bodyPr/>
                    <a:lstStyle/>
                    <a:p>
                      <a:pPr algn="ctr" fontAlgn="b"/>
                      <a:r>
                        <a:rPr lang="en-GB" sz="1200" b="0" i="0" u="none" strike="noStrike">
                          <a:solidFill>
                            <a:srgbClr val="000000"/>
                          </a:solidFill>
                          <a:effectLst/>
                          <a:latin typeface="+mn-lt"/>
                        </a:rPr>
                        <a:t>Change in passengers across </a:t>
                      </a:r>
                    </a:p>
                    <a:p>
                      <a:pPr algn="ctr" fontAlgn="b"/>
                      <a:r>
                        <a:rPr lang="en-GB" sz="1200" b="0" i="0" u="none" strike="noStrike">
                          <a:solidFill>
                            <a:srgbClr val="000000"/>
                          </a:solidFill>
                          <a:effectLst/>
                          <a:latin typeface="+mn-lt"/>
                        </a:rPr>
                        <a:t>all stations in each district</a:t>
                      </a: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b"/>
                      <a:r>
                        <a:rPr lang="en-GB" sz="1200" b="1" i="0" u="none" strike="noStrike">
                          <a:solidFill>
                            <a:srgbClr val="0070C0"/>
                          </a:solidFill>
                          <a:effectLst/>
                          <a:latin typeface="Calibri"/>
                        </a:rPr>
                        <a:t>Pre-COVID to Mid-COVID:</a:t>
                      </a:r>
                    </a:p>
                    <a:p>
                      <a:pPr lvl="0" algn="ctr">
                        <a:buNone/>
                      </a:pPr>
                      <a:r>
                        <a:rPr lang="en-GB" sz="1200" b="1" u="none" strike="noStrike">
                          <a:solidFill>
                            <a:schemeClr val="tx1"/>
                          </a:solidFill>
                          <a:effectLst/>
                        </a:rPr>
                        <a:t>2018/19* to </a:t>
                      </a:r>
                      <a:r>
                        <a:rPr lang="en-GB" sz="1200" b="1" i="0" u="none" strike="noStrike" noProof="0">
                          <a:solidFill>
                            <a:schemeClr val="tx1"/>
                          </a:solidFill>
                          <a:effectLst/>
                          <a:latin typeface="Calibri"/>
                        </a:rPr>
                        <a:t>2021/22</a:t>
                      </a:r>
                      <a:endParaRPr lang="en-GB" sz="1200" b="1" i="0" u="none" strike="noStrike">
                        <a:solidFill>
                          <a:schemeClr val="tx1"/>
                        </a:solidFill>
                        <a:effectLst/>
                        <a:latin typeface="Arial"/>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613423464"/>
                  </a:ext>
                </a:extLst>
              </a:tr>
              <a:tr h="416193">
                <a:tc>
                  <a:txBody>
                    <a:bodyPr/>
                    <a:lstStyle/>
                    <a:p>
                      <a:pPr algn="ctr" rtl="0" fontAlgn="ctr"/>
                      <a:r>
                        <a:rPr lang="en-GB" sz="1400" b="1" i="0" u="none" strike="noStrike">
                          <a:solidFill>
                            <a:srgbClr val="000000"/>
                          </a:solidFill>
                          <a:effectLst/>
                          <a:latin typeface="Calibri"/>
                        </a:rPr>
                        <a:t>Cambridge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93985"/>
                  </a:ext>
                </a:extLst>
              </a:tr>
              <a:tr h="430066">
                <a:tc>
                  <a:txBody>
                    <a:bodyPr/>
                    <a:lstStyle/>
                    <a:p>
                      <a:pPr algn="ctr" rtl="0" fontAlgn="ctr"/>
                      <a:r>
                        <a:rPr lang="en-GB" sz="1400" b="1" i="0" u="none" strike="noStrike">
                          <a:solidFill>
                            <a:srgbClr val="000000"/>
                          </a:solidFill>
                          <a:effectLst/>
                          <a:latin typeface="Calibri"/>
                        </a:rPr>
                        <a:t>East Cambridgeshire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8834599"/>
                  </a:ext>
                </a:extLst>
              </a:tr>
              <a:tr h="416193">
                <a:tc>
                  <a:txBody>
                    <a:bodyPr/>
                    <a:lstStyle/>
                    <a:p>
                      <a:pPr algn="ctr" rtl="0" fontAlgn="ctr"/>
                      <a:r>
                        <a:rPr lang="en-GB" sz="1400" b="1" i="0" u="none" strike="noStrike">
                          <a:solidFill>
                            <a:srgbClr val="000000"/>
                          </a:solidFill>
                          <a:effectLst/>
                          <a:latin typeface="Calibri"/>
                        </a:rPr>
                        <a:t>Fenland</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-36%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326227"/>
                  </a:ext>
                </a:extLst>
              </a:tr>
              <a:tr h="416193">
                <a:tc>
                  <a:txBody>
                    <a:bodyPr/>
                    <a:lstStyle/>
                    <a:p>
                      <a:pPr algn="ctr" rtl="0" fontAlgn="ctr"/>
                      <a:r>
                        <a:rPr lang="en-GB" sz="1400" b="1" i="0" u="none" strike="noStrike">
                          <a:solidFill>
                            <a:srgbClr val="000000"/>
                          </a:solidFill>
                          <a:effectLst/>
                          <a:latin typeface="Calibri"/>
                        </a:rPr>
                        <a:t>Huntingdonshire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3656260"/>
                  </a:ext>
                </a:extLst>
              </a:tr>
              <a:tr h="430066">
                <a:tc>
                  <a:txBody>
                    <a:bodyPr/>
                    <a:lstStyle/>
                    <a:p>
                      <a:pPr algn="ctr" rtl="0" fontAlgn="ctr"/>
                      <a:r>
                        <a:rPr lang="en-GB" sz="1400" b="1" i="0" u="none" strike="noStrike">
                          <a:solidFill>
                            <a:srgbClr val="000000"/>
                          </a:solidFill>
                          <a:effectLst/>
                          <a:latin typeface="Calibri"/>
                        </a:rPr>
                        <a:t>South Cambridgeshire</a:t>
                      </a:r>
                    </a:p>
                  </a:txBody>
                  <a:tcPr marL="83703"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100" b="1" i="0" u="none" strike="noStrike">
                          <a:solidFill>
                            <a:schemeClr val="tx1"/>
                          </a:solidFill>
                          <a:effectLst/>
                          <a:latin typeface="Calibri"/>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3371421"/>
                  </a:ext>
                </a:extLst>
              </a:tr>
            </a:tbl>
          </a:graphicData>
        </a:graphic>
      </p:graphicFrame>
      <p:sp>
        <p:nvSpPr>
          <p:cNvPr id="5" name="Rectangle: Rounded Corners 4">
            <a:extLst>
              <a:ext uri="{FF2B5EF4-FFF2-40B4-BE49-F238E27FC236}">
                <a16:creationId xmlns:a16="http://schemas.microsoft.com/office/drawing/2014/main" id="{875D711A-2B0C-802C-7019-BE594686CBE5}"/>
              </a:ext>
              <a:ext uri="{C183D7F6-B498-43B3-948B-1728B52AA6E4}">
                <adec:decorative xmlns:adec="http://schemas.microsoft.com/office/drawing/2017/decorative" val="1"/>
              </a:ext>
            </a:extLst>
          </p:cNvPr>
          <p:cNvSpPr/>
          <p:nvPr/>
        </p:nvSpPr>
        <p:spPr>
          <a:xfrm>
            <a:off x="10820399" y="3081416"/>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-42%</a:t>
            </a:r>
          </a:p>
        </p:txBody>
      </p:sp>
      <p:sp>
        <p:nvSpPr>
          <p:cNvPr id="6" name="Rectangle: Rounded Corners 5">
            <a:extLst>
              <a:ext uri="{FF2B5EF4-FFF2-40B4-BE49-F238E27FC236}">
                <a16:creationId xmlns:a16="http://schemas.microsoft.com/office/drawing/2014/main" id="{083B509D-B89D-47B0-7E63-E871303EF383}"/>
              </a:ext>
              <a:ext uri="{C183D7F6-B498-43B3-948B-1728B52AA6E4}">
                <adec:decorative xmlns:adec="http://schemas.microsoft.com/office/drawing/2017/decorative" val="1"/>
              </a:ext>
            </a:extLst>
          </p:cNvPr>
          <p:cNvSpPr/>
          <p:nvPr/>
        </p:nvSpPr>
        <p:spPr>
          <a:xfrm>
            <a:off x="10810873" y="3518686"/>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-32%</a:t>
            </a:r>
          </a:p>
        </p:txBody>
      </p:sp>
      <p:sp>
        <p:nvSpPr>
          <p:cNvPr id="7" name="Rectangle: Rounded Corners 6">
            <a:extLst>
              <a:ext uri="{FF2B5EF4-FFF2-40B4-BE49-F238E27FC236}">
                <a16:creationId xmlns:a16="http://schemas.microsoft.com/office/drawing/2014/main" id="{9AE16BC2-B7D3-C585-C536-CD011B54FBAD}"/>
              </a:ext>
              <a:ext uri="{C183D7F6-B498-43B3-948B-1728B52AA6E4}">
                <adec:decorative xmlns:adec="http://schemas.microsoft.com/office/drawing/2017/decorative" val="1"/>
              </a:ext>
            </a:extLst>
          </p:cNvPr>
          <p:cNvSpPr/>
          <p:nvPr/>
        </p:nvSpPr>
        <p:spPr>
          <a:xfrm>
            <a:off x="10811106" y="3941020"/>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-36%</a:t>
            </a:r>
          </a:p>
        </p:txBody>
      </p:sp>
      <p:sp>
        <p:nvSpPr>
          <p:cNvPr id="8" name="Rectangle: Rounded Corners 7">
            <a:extLst>
              <a:ext uri="{FF2B5EF4-FFF2-40B4-BE49-F238E27FC236}">
                <a16:creationId xmlns:a16="http://schemas.microsoft.com/office/drawing/2014/main" id="{C8F31B00-CCDF-3466-6CB8-18CE5254106A}"/>
              </a:ext>
              <a:ext uri="{C183D7F6-B498-43B3-948B-1728B52AA6E4}">
                <adec:decorative xmlns:adec="http://schemas.microsoft.com/office/drawing/2017/decorative" val="1"/>
              </a:ext>
            </a:extLst>
          </p:cNvPr>
          <p:cNvSpPr/>
          <p:nvPr/>
        </p:nvSpPr>
        <p:spPr>
          <a:xfrm>
            <a:off x="10810874" y="4353542"/>
            <a:ext cx="744487" cy="308253"/>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-48%</a:t>
            </a:r>
          </a:p>
        </p:txBody>
      </p:sp>
      <p:sp>
        <p:nvSpPr>
          <p:cNvPr id="9" name="Rectangle: Rounded Corners 8">
            <a:extLst>
              <a:ext uri="{FF2B5EF4-FFF2-40B4-BE49-F238E27FC236}">
                <a16:creationId xmlns:a16="http://schemas.microsoft.com/office/drawing/2014/main" id="{17DFE5CD-9AF6-04C2-97F7-74046484B119}"/>
              </a:ext>
              <a:ext uri="{C183D7F6-B498-43B3-948B-1728B52AA6E4}">
                <adec:decorative xmlns:adec="http://schemas.microsoft.com/office/drawing/2017/decorative" val="1"/>
              </a:ext>
            </a:extLst>
          </p:cNvPr>
          <p:cNvSpPr/>
          <p:nvPr/>
        </p:nvSpPr>
        <p:spPr>
          <a:xfrm>
            <a:off x="10820399" y="4792856"/>
            <a:ext cx="744487" cy="30825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-30%</a:t>
            </a:r>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*2018/19 used as the pre-COVID baseline as 2019/20 entries and exit data is affected in March 2020 by the first COVID-19 lockdown.</a:t>
            </a:r>
          </a:p>
        </p:txBody>
      </p:sp>
    </p:spTree>
    <p:extLst>
      <p:ext uri="{BB962C8B-B14F-4D97-AF65-F5344CB8AC3E}">
        <p14:creationId xmlns:p14="http://schemas.microsoft.com/office/powerpoint/2010/main" val="404423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One Station Square Footfall</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423" y="60829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One Station Square footfall is 34% below pre-Covid (February 2020*). Weekend footfall volumes are significantly below last year (-25% vs September 2022). </a:t>
            </a:r>
            <a:br>
              <a:rPr lang="en-GB" sz="1400">
                <a:latin typeface="Calibri" panose="020F0502020204030204"/>
              </a:rPr>
            </a:br>
            <a:r>
              <a:rPr lang="en-GB" sz="1400">
                <a:latin typeface="Calibri" panose="020F0502020204030204"/>
              </a:rPr>
              <a:t>This is likely due to disruption to rail services caused by engineering works at Cambridge Station beginning in September 2023.</a:t>
            </a:r>
            <a:endParaRPr lang="en-GB" sz="1400">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47</a:t>
            </a:fld>
            <a:endParaRPr lang="en-GB"/>
          </a:p>
        </p:txBody>
      </p:sp>
      <p:pic>
        <p:nvPicPr>
          <p:cNvPr id="8" name="Picture 7" descr="Line chart showing footfall trends at One Station Square from December 2019 through to September 2023, with one line for each year. &#10;2023 closely followed the 2022 line until around mid-April, when 2023 began presenting volumes noticeably below 2022. This has continued into September - with the station engineering and improvement works appearing to have an impact on footfall levels - particularly at weekends.">
            <a:extLst>
              <a:ext uri="{FF2B5EF4-FFF2-40B4-BE49-F238E27FC236}">
                <a16:creationId xmlns:a16="http://schemas.microsoft.com/office/drawing/2014/main" id="{5040EA1D-C3F6-560B-A0CD-C46F301A4864}"/>
              </a:ext>
            </a:extLst>
          </p:cNvPr>
          <p:cNvPicPr>
            <a:picLocks noChangeAspect="1"/>
          </p:cNvPicPr>
          <p:nvPr/>
        </p:nvPicPr>
        <p:blipFill>
          <a:blip r:embed="rId4"/>
          <a:stretch>
            <a:fillRect/>
          </a:stretch>
        </p:blipFill>
        <p:spPr>
          <a:xfrm>
            <a:off x="2400862" y="1564107"/>
            <a:ext cx="7223475" cy="3924254"/>
          </a:xfrm>
          <a:prstGeom prst="rect">
            <a:avLst/>
          </a:prstGeom>
        </p:spPr>
      </p:pic>
      <p:graphicFrame>
        <p:nvGraphicFramePr>
          <p:cNvPr id="2" name="Table 1">
            <a:extLst>
              <a:ext uri="{FF2B5EF4-FFF2-40B4-BE49-F238E27FC236}">
                <a16:creationId xmlns:a16="http://schemas.microsoft.com/office/drawing/2014/main" id="{BFE1DCE4-82FE-AA5D-719D-11FE81C26C41}"/>
              </a:ext>
            </a:extLst>
          </p:cNvPr>
          <p:cNvGraphicFramePr>
            <a:graphicFrameLocks noGrp="1"/>
          </p:cNvGraphicFramePr>
          <p:nvPr>
            <p:extLst>
              <p:ext uri="{D42A27DB-BD31-4B8C-83A1-F6EECF244321}">
                <p14:modId xmlns:p14="http://schemas.microsoft.com/office/powerpoint/2010/main" val="2149161957"/>
              </p:ext>
            </p:extLst>
          </p:nvPr>
        </p:nvGraphicFramePr>
        <p:xfrm>
          <a:off x="1898260" y="5554355"/>
          <a:ext cx="2742621" cy="1093787"/>
        </p:xfrm>
        <a:graphic>
          <a:graphicData uri="http://schemas.openxmlformats.org/drawingml/2006/table">
            <a:tbl>
              <a:tblPr firstRow="1"/>
              <a:tblGrid>
                <a:gridCol w="914207">
                  <a:extLst>
                    <a:ext uri="{9D8B030D-6E8A-4147-A177-3AD203B41FA5}">
                      <a16:colId xmlns:a16="http://schemas.microsoft.com/office/drawing/2014/main" val="1530065311"/>
                    </a:ext>
                  </a:extLst>
                </a:gridCol>
                <a:gridCol w="914207">
                  <a:extLst>
                    <a:ext uri="{9D8B030D-6E8A-4147-A177-3AD203B41FA5}">
                      <a16:colId xmlns:a16="http://schemas.microsoft.com/office/drawing/2014/main" val="131171091"/>
                    </a:ext>
                  </a:extLst>
                </a:gridCol>
                <a:gridCol w="914207">
                  <a:extLst>
                    <a:ext uri="{9D8B030D-6E8A-4147-A177-3AD203B41FA5}">
                      <a16:colId xmlns:a16="http://schemas.microsoft.com/office/drawing/2014/main" val="1029820204"/>
                    </a:ext>
                  </a:extLst>
                </a:gridCol>
              </a:tblGrid>
              <a:tr h="239386">
                <a:tc gridSpan="3">
                  <a:txBody>
                    <a:bodyPr/>
                    <a:lstStyle/>
                    <a:p>
                      <a:pPr algn="ctr" rtl="0" fontAlgn="b"/>
                      <a:r>
                        <a:rPr lang="en-GB" sz="1200" b="1" i="0" u="none" strike="noStrike">
                          <a:solidFill>
                            <a:srgbClr val="0070C0"/>
                          </a:solidFill>
                          <a:effectLst/>
                          <a:latin typeface="Calibri"/>
                        </a:rPr>
                        <a:t>Pre-COVID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94363304"/>
                  </a:ext>
                </a:extLst>
              </a:tr>
              <a:tr h="216183">
                <a:tc gridSpan="3">
                  <a:txBody>
                    <a:bodyPr/>
                    <a:lstStyle/>
                    <a:p>
                      <a:pPr algn="ctr" rtl="0" fontAlgn="b"/>
                      <a:r>
                        <a:rPr lang="pt-BR" sz="1200" b="1" i="0" u="none" strike="noStrike">
                          <a:solidFill>
                            <a:srgbClr val="000000"/>
                          </a:solidFill>
                          <a:effectLst/>
                          <a:latin typeface="Calibri"/>
                        </a:rPr>
                        <a:t>Feb 2020* to Sep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533503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015679"/>
                  </a:ext>
                </a:extLst>
              </a:tr>
              <a:tr h="251004">
                <a:tc>
                  <a:txBody>
                    <a:bodyPr/>
                    <a:lstStyle/>
                    <a:p>
                      <a:pPr algn="ctr" fontAlgn="ctr"/>
                      <a:r>
                        <a:rPr lang="en-GB" sz="1200" b="1" i="0" u="none" strike="noStrike">
                          <a:solidFill>
                            <a:schemeClr val="bg1"/>
                          </a:solidFill>
                          <a:effectLst/>
                          <a:latin typeface="Calibri"/>
                        </a:rPr>
                        <a:t>-34%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a:solidFill>
                            <a:schemeClr val="bg1"/>
                          </a:solidFill>
                          <a:effectLst/>
                          <a:latin typeface="Calibri"/>
                        </a:rPr>
                        <a:t>-37%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a:solidFill>
                            <a:schemeClr val="bg1"/>
                          </a:solidFill>
                          <a:effectLst/>
                          <a:latin typeface="Calibri" panose="020F0502020204030204" pitchFamily="34" charset="0"/>
                        </a:rPr>
                        <a:t>-38%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735905788"/>
                  </a:ext>
                </a:extLst>
              </a:tr>
            </a:tbl>
          </a:graphicData>
        </a:graphic>
      </p:graphicFrame>
      <p:graphicFrame>
        <p:nvGraphicFramePr>
          <p:cNvPr id="7" name="Table 6">
            <a:extLst>
              <a:ext uri="{FF2B5EF4-FFF2-40B4-BE49-F238E27FC236}">
                <a16:creationId xmlns:a16="http://schemas.microsoft.com/office/drawing/2014/main" id="{509217FA-2F3D-123F-47BE-3CB53DF92966}"/>
              </a:ext>
            </a:extLst>
          </p:cNvPr>
          <p:cNvGraphicFramePr>
            <a:graphicFrameLocks noGrp="1"/>
          </p:cNvGraphicFramePr>
          <p:nvPr>
            <p:extLst>
              <p:ext uri="{D42A27DB-BD31-4B8C-83A1-F6EECF244321}">
                <p14:modId xmlns:p14="http://schemas.microsoft.com/office/powerpoint/2010/main" val="298667858"/>
              </p:ext>
            </p:extLst>
          </p:nvPr>
        </p:nvGraphicFramePr>
        <p:xfrm>
          <a:off x="4641290" y="5555682"/>
          <a:ext cx="2742621" cy="1093787"/>
        </p:xfrm>
        <a:graphic>
          <a:graphicData uri="http://schemas.openxmlformats.org/drawingml/2006/table">
            <a:tbl>
              <a:tblPr firstRow="1"/>
              <a:tblGrid>
                <a:gridCol w="914207">
                  <a:extLst>
                    <a:ext uri="{9D8B030D-6E8A-4147-A177-3AD203B41FA5}">
                      <a16:colId xmlns:a16="http://schemas.microsoft.com/office/drawing/2014/main" val="1500656992"/>
                    </a:ext>
                  </a:extLst>
                </a:gridCol>
                <a:gridCol w="914207">
                  <a:extLst>
                    <a:ext uri="{9D8B030D-6E8A-4147-A177-3AD203B41FA5}">
                      <a16:colId xmlns:a16="http://schemas.microsoft.com/office/drawing/2014/main" val="303889535"/>
                    </a:ext>
                  </a:extLst>
                </a:gridCol>
                <a:gridCol w="914207">
                  <a:extLst>
                    <a:ext uri="{9D8B030D-6E8A-4147-A177-3AD203B41FA5}">
                      <a16:colId xmlns:a16="http://schemas.microsoft.com/office/drawing/2014/main" val="877798359"/>
                    </a:ext>
                  </a:extLst>
                </a:gridCol>
              </a:tblGrid>
              <a:tr h="239386">
                <a:tc gridSpan="3">
                  <a:txBody>
                    <a:bodyPr/>
                    <a:lstStyle/>
                    <a:p>
                      <a:pPr algn="ctr" rtl="0" fontAlgn="b"/>
                      <a:r>
                        <a:rPr lang="en-GB" sz="1200" b="1" i="0" u="none" strike="noStrike">
                          <a:solidFill>
                            <a:srgbClr val="0070C0"/>
                          </a:solidFill>
                          <a:effectLst/>
                          <a:latin typeface="Calibri"/>
                        </a:rPr>
                        <a:t>Mid-COVID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1419639"/>
                  </a:ext>
                </a:extLst>
              </a:tr>
              <a:tr h="216183">
                <a:tc gridSpan="3">
                  <a:txBody>
                    <a:bodyPr/>
                    <a:lstStyle/>
                    <a:p>
                      <a:pPr algn="ctr" rtl="0" fontAlgn="b"/>
                      <a:r>
                        <a:rPr lang="pt-BR" sz="1200" b="1" i="0" u="none" strike="noStrike">
                          <a:solidFill>
                            <a:srgbClr val="000000"/>
                          </a:solidFill>
                          <a:effectLst/>
                          <a:latin typeface="Calibri"/>
                        </a:rPr>
                        <a:t>Sep 2021 to Sep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4624827"/>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a:t>
                      </a:r>
                    </a:p>
                    <a:p>
                      <a:pPr lvl="0" algn="ctr" rtl="0">
                        <a:buNone/>
                      </a:pPr>
                      <a:r>
                        <a:rPr lang="en-GB" sz="1200" b="1" i="0" u="none" strike="noStrike">
                          <a:solidFill>
                            <a:srgbClr val="000000"/>
                          </a:solidFill>
                          <a:effectLst/>
                          <a:latin typeface="Calibri"/>
                        </a:rPr>
                        <a:t>(Mon-Thu)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42870"/>
                  </a:ext>
                </a:extLst>
              </a:tr>
              <a:tr h="251004">
                <a:tc>
                  <a:txBody>
                    <a:bodyPr/>
                    <a:lstStyle/>
                    <a:p>
                      <a:pPr algn="ctr" rtl="0" fontAlgn="ctr"/>
                      <a:r>
                        <a:rPr lang="en-GB" sz="1200" b="1" i="0" u="none" strike="noStrike">
                          <a:solidFill>
                            <a:schemeClr val="tx1"/>
                          </a:solidFill>
                          <a:effectLst/>
                          <a:latin typeface="Calibri"/>
                        </a:rPr>
                        <a:t>-6%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-37%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189908"/>
                  </a:ext>
                </a:extLst>
              </a:tr>
            </a:tbl>
          </a:graphicData>
        </a:graphic>
      </p:graphicFrame>
      <p:graphicFrame>
        <p:nvGraphicFramePr>
          <p:cNvPr id="6" name="Table 5">
            <a:extLst>
              <a:ext uri="{FF2B5EF4-FFF2-40B4-BE49-F238E27FC236}">
                <a16:creationId xmlns:a16="http://schemas.microsoft.com/office/drawing/2014/main" id="{3AD1C41B-5F30-CF44-3A97-B853F03A2D8F}"/>
              </a:ext>
            </a:extLst>
          </p:cNvPr>
          <p:cNvGraphicFramePr>
            <a:graphicFrameLocks noGrp="1"/>
          </p:cNvGraphicFramePr>
          <p:nvPr>
            <p:extLst>
              <p:ext uri="{D42A27DB-BD31-4B8C-83A1-F6EECF244321}">
                <p14:modId xmlns:p14="http://schemas.microsoft.com/office/powerpoint/2010/main" val="3574678877"/>
              </p:ext>
            </p:extLst>
          </p:nvPr>
        </p:nvGraphicFramePr>
        <p:xfrm>
          <a:off x="7384320" y="5555682"/>
          <a:ext cx="2742621" cy="1093787"/>
        </p:xfrm>
        <a:graphic>
          <a:graphicData uri="http://schemas.openxmlformats.org/drawingml/2006/table">
            <a:tbl>
              <a:tblPr firstRow="1"/>
              <a:tblGrid>
                <a:gridCol w="914207">
                  <a:extLst>
                    <a:ext uri="{9D8B030D-6E8A-4147-A177-3AD203B41FA5}">
                      <a16:colId xmlns:a16="http://schemas.microsoft.com/office/drawing/2014/main" val="3658685782"/>
                    </a:ext>
                  </a:extLst>
                </a:gridCol>
                <a:gridCol w="914207">
                  <a:extLst>
                    <a:ext uri="{9D8B030D-6E8A-4147-A177-3AD203B41FA5}">
                      <a16:colId xmlns:a16="http://schemas.microsoft.com/office/drawing/2014/main" val="3186297313"/>
                    </a:ext>
                  </a:extLst>
                </a:gridCol>
                <a:gridCol w="914207">
                  <a:extLst>
                    <a:ext uri="{9D8B030D-6E8A-4147-A177-3AD203B41FA5}">
                      <a16:colId xmlns:a16="http://schemas.microsoft.com/office/drawing/2014/main" val="1915003835"/>
                    </a:ext>
                  </a:extLst>
                </a:gridCol>
              </a:tblGrid>
              <a:tr h="239386">
                <a:tc gridSpan="3">
                  <a:txBody>
                    <a:bodyPr/>
                    <a:lstStyle/>
                    <a:p>
                      <a:pPr algn="ctr" rtl="0" fontAlgn="b"/>
                      <a:r>
                        <a:rPr lang="en-GB" sz="1200" b="1" i="0" u="none" strike="noStrike">
                          <a:solidFill>
                            <a:srgbClr val="0070C0"/>
                          </a:solidFill>
                          <a:effectLst/>
                          <a:latin typeface="Calibri"/>
                        </a:rPr>
                        <a:t>Previous year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4313192"/>
                  </a:ext>
                </a:extLst>
              </a:tr>
              <a:tr h="216183">
                <a:tc gridSpan="3">
                  <a:txBody>
                    <a:bodyPr/>
                    <a:lstStyle/>
                    <a:p>
                      <a:pPr algn="ctr" rtl="0" fontAlgn="b"/>
                      <a:r>
                        <a:rPr lang="pt-BR" sz="1200" b="1" i="0" u="none" strike="noStrike">
                          <a:solidFill>
                            <a:srgbClr val="000000"/>
                          </a:solidFill>
                          <a:effectLst/>
                          <a:latin typeface="Calibri"/>
                        </a:rPr>
                        <a:t>Sep 2022 to Sep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1598796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12679"/>
                  </a:ext>
                </a:extLst>
              </a:tr>
              <a:tr h="251004">
                <a:tc>
                  <a:txBody>
                    <a:bodyPr/>
                    <a:lstStyle/>
                    <a:p>
                      <a:pPr algn="ctr" rtl="0" fontAlgn="ctr"/>
                      <a:r>
                        <a:rPr lang="en-GB" sz="1200" b="1" i="0" u="none" strike="noStrike">
                          <a:solidFill>
                            <a:schemeClr val="tx1"/>
                          </a:solidFill>
                          <a:effectLst/>
                          <a:latin typeface="Calibri"/>
                        </a:rPr>
                        <a:t>-9%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643080"/>
                  </a:ext>
                </a:extLst>
              </a:tr>
            </a:tbl>
          </a:graphicData>
        </a:graphic>
      </p:graphicFrame>
      <p:sp>
        <p:nvSpPr>
          <p:cNvPr id="5" name="TextBox 4">
            <a:extLst>
              <a:ext uri="{FF2B5EF4-FFF2-40B4-BE49-F238E27FC236}">
                <a16:creationId xmlns:a16="http://schemas.microsoft.com/office/drawing/2014/main" id="{A1B140D0-755E-3C96-60B9-1E5318E86453}"/>
              </a:ext>
            </a:extLst>
          </p:cNvPr>
          <p:cNvSpPr txBox="1"/>
          <p:nvPr/>
        </p:nvSpPr>
        <p:spPr>
          <a:xfrm>
            <a:off x="0" y="6627517"/>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*This sensor was installed in December 2019 so pre-COVID data is not available for all months. We have used data from February 2020 as the baseline for this calculation (pre-lockdown).</a:t>
            </a:r>
          </a:p>
        </p:txBody>
      </p:sp>
      <p:sp>
        <p:nvSpPr>
          <p:cNvPr id="15" name="TextBox 14">
            <a:extLst>
              <a:ext uri="{FF2B5EF4-FFF2-40B4-BE49-F238E27FC236}">
                <a16:creationId xmlns:a16="http://schemas.microsoft.com/office/drawing/2014/main" id="{6A2E3651-6014-9DE5-5012-ED99A5BDC1D8}"/>
              </a:ext>
              <a:ext uri="{C183D7F6-B498-43B3-948B-1728B52AA6E4}">
                <adec:decorative xmlns:adec="http://schemas.microsoft.com/office/drawing/2017/decorative" val="1"/>
              </a:ext>
            </a:extLst>
          </p:cNvPr>
          <p:cNvSpPr txBox="1"/>
          <p:nvPr/>
        </p:nvSpPr>
        <p:spPr>
          <a:xfrm>
            <a:off x="2274369" y="1164424"/>
            <a:ext cx="76614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t>Footfall at One Station Square (directly outside Cambridge train station)</a:t>
            </a:r>
            <a:endParaRPr lang="en-GB" sz="1050" b="1">
              <a:cs typeface="Calibri"/>
            </a:endParaRPr>
          </a:p>
        </p:txBody>
      </p:sp>
    </p:spTree>
    <p:extLst>
      <p:ext uri="{BB962C8B-B14F-4D97-AF65-F5344CB8AC3E}">
        <p14:creationId xmlns:p14="http://schemas.microsoft.com/office/powerpoint/2010/main" val="402299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Bus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7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in Cambridgeshire</a:t>
            </a:r>
            <a:r>
              <a:rPr kumimoji="0" lang="en-GB" sz="2800" b="1" i="0" u="none" strike="noStrike" kern="1200" cap="none" spc="0" normalizeH="0" noProof="0">
                <a:ln>
                  <a:noFill/>
                </a:ln>
                <a:solidFill>
                  <a:schemeClr val="lt1"/>
                </a:solidFill>
                <a:effectLst/>
                <a:uLnTx/>
                <a:uFillTx/>
                <a:latin typeface="Calibri" panose="020F0502020204030204"/>
                <a:ea typeface="+mn-ea"/>
                <a:cs typeface="+mn-cs"/>
              </a:rPr>
              <a:t> and Peterborough</a:t>
            </a:r>
            <a:endParaRPr kumimoji="0" lang="en-GB" sz="2800" b="1" i="0" u="none" strike="noStrike" kern="1200" cap="none" spc="0" normalizeH="0" baseline="0" noProof="0">
              <a:ln>
                <a:noFill/>
              </a:ln>
              <a:solidFill>
                <a:schemeClr val="lt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Bus passenger volumes remain below pre-COVID but are gradually increasing. The number of bus passengers decreases during school holidays.</a:t>
            </a:r>
          </a:p>
        </p:txBody>
      </p:sp>
      <p:sp>
        <p:nvSpPr>
          <p:cNvPr id="5" name="TextBox 4">
            <a:extLst>
              <a:ext uri="{FF2B5EF4-FFF2-40B4-BE49-F238E27FC236}">
                <a16:creationId xmlns:a16="http://schemas.microsoft.com/office/drawing/2014/main" id="{BEFB8D4F-0080-7F97-5CEB-DDD6C4106B96}"/>
              </a:ext>
              <a:ext uri="{C183D7F6-B498-43B3-948B-1728B52AA6E4}">
                <adec:decorative xmlns:adec="http://schemas.microsoft.com/office/drawing/2017/decorative" val="1"/>
              </a:ext>
            </a:extLst>
          </p:cNvPr>
          <p:cNvSpPr txBox="1"/>
          <p:nvPr/>
        </p:nvSpPr>
        <p:spPr>
          <a:xfrm>
            <a:off x="8211665" y="1325070"/>
            <a:ext cx="2414351" cy="523220"/>
          </a:xfrm>
          <a:prstGeom prst="rect">
            <a:avLst/>
          </a:prstGeom>
          <a:noFill/>
        </p:spPr>
        <p:txBody>
          <a:bodyPr wrap="square" rtlCol="0">
            <a:spAutoFit/>
          </a:bodyPr>
          <a:lstStyle/>
          <a:p>
            <a:pPr algn="ctr"/>
            <a:r>
              <a:rPr lang="en-GB" sz="1400"/>
              <a:t>£2 bus fare cap introduced by the government (1</a:t>
            </a:r>
            <a:r>
              <a:rPr lang="en-GB" sz="1400" baseline="30000"/>
              <a:t>st</a:t>
            </a:r>
            <a:r>
              <a:rPr lang="en-GB" sz="1400"/>
              <a:t> Jan 2023)</a:t>
            </a:r>
          </a:p>
        </p:txBody>
      </p:sp>
      <p:sp>
        <p:nvSpPr>
          <p:cNvPr id="61" name="TextBox 60">
            <a:extLst>
              <a:ext uri="{FF2B5EF4-FFF2-40B4-BE49-F238E27FC236}">
                <a16:creationId xmlns:a16="http://schemas.microsoft.com/office/drawing/2014/main" id="{8BC0AACF-8948-9486-26DE-A9029C779E2E}"/>
              </a:ext>
            </a:extLst>
          </p:cNvPr>
          <p:cNvSpPr txBox="1"/>
          <p:nvPr/>
        </p:nvSpPr>
        <p:spPr>
          <a:xfrm>
            <a:off x="2207259" y="1025294"/>
            <a:ext cx="4617032" cy="369332"/>
          </a:xfrm>
          <a:prstGeom prst="rect">
            <a:avLst/>
          </a:prstGeom>
          <a:noFill/>
        </p:spPr>
        <p:txBody>
          <a:bodyPr wrap="square" rtlCol="0">
            <a:spAutoFit/>
          </a:bodyPr>
          <a:lstStyle/>
          <a:p>
            <a:pPr algn="ctr"/>
            <a:r>
              <a:rPr lang="en-GB" b="1"/>
              <a:t>Stagecoach CPCA Area Bus Passengers</a:t>
            </a:r>
          </a:p>
        </p:txBody>
      </p:sp>
      <p:pic>
        <p:nvPicPr>
          <p:cNvPr id="54" name="Picture 53" descr="Bus passenger volumes show continued gradual recovery from mid-Covid. September 2023 bus passenger volumes are higher than in September 2022, but remain below 2019 volumes.">
            <a:extLst>
              <a:ext uri="{FF2B5EF4-FFF2-40B4-BE49-F238E27FC236}">
                <a16:creationId xmlns:a16="http://schemas.microsoft.com/office/drawing/2014/main" id="{6CD9E666-178F-39A5-1269-B372A82E40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3054" y="1402040"/>
            <a:ext cx="6925443" cy="4789724"/>
          </a:xfrm>
          <a:prstGeom prst="rect">
            <a:avLst/>
          </a:prstGeom>
        </p:spPr>
      </p:pic>
      <p:grpSp>
        <p:nvGrpSpPr>
          <p:cNvPr id="17" name="Group 16" descr="Cambridge sees a -13% difference from March 2019 to March 2023.">
            <a:extLst>
              <a:ext uri="{FF2B5EF4-FFF2-40B4-BE49-F238E27FC236}">
                <a16:creationId xmlns:a16="http://schemas.microsoft.com/office/drawing/2014/main" id="{F2BB8ECF-9624-583B-0E85-0BF62ADBD065}"/>
              </a:ext>
            </a:extLst>
          </p:cNvPr>
          <p:cNvGrpSpPr/>
          <p:nvPr/>
        </p:nvGrpSpPr>
        <p:grpSpPr>
          <a:xfrm>
            <a:off x="9530400" y="2155658"/>
            <a:ext cx="2218501" cy="1300824"/>
            <a:chOff x="9531900" y="1220328"/>
            <a:chExt cx="2218501" cy="1300824"/>
          </a:xfrm>
        </p:grpSpPr>
        <p:sp>
          <p:nvSpPr>
            <p:cNvPr id="18" name="Rectangle: Rounded Corners 17">
              <a:extLst>
                <a:ext uri="{FF2B5EF4-FFF2-40B4-BE49-F238E27FC236}">
                  <a16:creationId xmlns:a16="http://schemas.microsoft.com/office/drawing/2014/main" id="{23FCFE7B-7B84-5109-F853-456B48628CB5}"/>
                </a:ext>
              </a:extLst>
            </p:cNvPr>
            <p:cNvSpPr/>
            <p:nvPr/>
          </p:nvSpPr>
          <p:spPr>
            <a:xfrm rot="10800000">
              <a:off x="10290652" y="2038492"/>
              <a:ext cx="745292" cy="41911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0A985A1-CCEF-6281-C241-74BB470FC214}"/>
                </a:ext>
              </a:extLst>
            </p:cNvPr>
            <p:cNvGrpSpPr/>
            <p:nvPr/>
          </p:nvGrpSpPr>
          <p:grpSpPr>
            <a:xfrm>
              <a:off x="9531900" y="1220328"/>
              <a:ext cx="2218501" cy="1300824"/>
              <a:chOff x="857250" y="5669657"/>
              <a:chExt cx="2846621" cy="1202105"/>
            </a:xfrm>
          </p:grpSpPr>
          <p:sp>
            <p:nvSpPr>
              <p:cNvPr id="21" name="TextBox 20">
                <a:extLst>
                  <a:ext uri="{FF2B5EF4-FFF2-40B4-BE49-F238E27FC236}">
                    <a16:creationId xmlns:a16="http://schemas.microsoft.com/office/drawing/2014/main" id="{ADA0917A-3882-24FA-1092-9F9666D2F262}"/>
                  </a:ext>
                </a:extLst>
              </p:cNvPr>
              <p:cNvSpPr txBox="1"/>
              <p:nvPr/>
            </p:nvSpPr>
            <p:spPr>
              <a:xfrm>
                <a:off x="914088" y="6051354"/>
                <a:ext cx="2789783" cy="766511"/>
              </a:xfrm>
              <a:prstGeom prst="rect">
                <a:avLst/>
              </a:prstGeom>
              <a:noFill/>
              <a:ln w="12700">
                <a:noFill/>
              </a:ln>
            </p:spPr>
            <p:txBody>
              <a:bodyPr wrap="square" rtlCol="0">
                <a:spAutoFit/>
              </a:bodyPr>
              <a:lstStyle/>
              <a:p>
                <a:pPr algn="ctr">
                  <a:lnSpc>
                    <a:spcPct val="150000"/>
                  </a:lnSpc>
                </a:pPr>
                <a:r>
                  <a:rPr lang="en-GB" sz="1400"/>
                  <a:t>Sept 2019 to Sept 2023</a:t>
                </a:r>
              </a:p>
              <a:p>
                <a:pPr algn="ctr">
                  <a:lnSpc>
                    <a:spcPct val="150000"/>
                  </a:lnSpc>
                </a:pPr>
                <a:r>
                  <a:rPr lang="en-GB" sz="2000" b="1"/>
                  <a:t>-9%</a:t>
                </a:r>
              </a:p>
            </p:txBody>
          </p:sp>
          <p:sp>
            <p:nvSpPr>
              <p:cNvPr id="22" name="Rectangle 21">
                <a:extLst>
                  <a:ext uri="{FF2B5EF4-FFF2-40B4-BE49-F238E27FC236}">
                    <a16:creationId xmlns:a16="http://schemas.microsoft.com/office/drawing/2014/main" id="{E28369D0-9990-1D50-11B2-24422AFC1344}"/>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4A2774D-9F77-5786-690A-6F8B756B638A}"/>
                </a:ext>
              </a:extLst>
            </p:cNvPr>
            <p:cNvSpPr txBox="1"/>
            <p:nvPr/>
          </p:nvSpPr>
          <p:spPr>
            <a:xfrm>
              <a:off x="9538302" y="1275682"/>
              <a:ext cx="2183727" cy="523220"/>
            </a:xfrm>
            <a:prstGeom prst="rect">
              <a:avLst/>
            </a:prstGeom>
            <a:noFill/>
            <a:ln w="12700">
              <a:noFill/>
            </a:ln>
          </p:spPr>
          <p:txBody>
            <a:bodyPr wrap="square" rtlCol="0">
              <a:spAutoFit/>
            </a:bodyPr>
            <a:lstStyle/>
            <a:p>
              <a:pPr algn="ctr"/>
              <a:r>
                <a:rPr lang="en-GB" sz="1400" b="1"/>
                <a:t>Cambridge</a:t>
              </a:r>
            </a:p>
            <a:p>
              <a:pPr algn="ctr"/>
              <a:r>
                <a:rPr lang="en-GB" sz="1400" b="1">
                  <a:solidFill>
                    <a:srgbClr val="0070C0"/>
                  </a:solidFill>
                </a:rPr>
                <a:t>Pre-COVID to Now:</a:t>
              </a:r>
            </a:p>
          </p:txBody>
        </p:sp>
      </p:grpSp>
      <p:grpSp>
        <p:nvGrpSpPr>
          <p:cNvPr id="28" name="Group 27" descr="Peterborough sees a -30% difference from March 2019 to March 2023.">
            <a:extLst>
              <a:ext uri="{FF2B5EF4-FFF2-40B4-BE49-F238E27FC236}">
                <a16:creationId xmlns:a16="http://schemas.microsoft.com/office/drawing/2014/main" id="{AED648D7-955F-06CD-FD73-E9DA09BCD6EC}"/>
              </a:ext>
            </a:extLst>
          </p:cNvPr>
          <p:cNvGrpSpPr/>
          <p:nvPr/>
        </p:nvGrpSpPr>
        <p:grpSpPr>
          <a:xfrm>
            <a:off x="9534153" y="3941041"/>
            <a:ext cx="2183727" cy="1300824"/>
            <a:chOff x="9534153" y="3941041"/>
            <a:chExt cx="2183727" cy="1300824"/>
          </a:xfrm>
        </p:grpSpPr>
        <p:sp>
          <p:nvSpPr>
            <p:cNvPr id="16" name="Rectangle: Rounded Corners 15">
              <a:extLst>
                <a:ext uri="{FF2B5EF4-FFF2-40B4-BE49-F238E27FC236}">
                  <a16:creationId xmlns:a16="http://schemas.microsoft.com/office/drawing/2014/main" id="{D621A6A1-CD17-667B-C7F8-7142FD0B4408}"/>
                </a:ext>
                <a:ext uri="{C183D7F6-B498-43B3-948B-1728B52AA6E4}">
                  <adec:decorative xmlns:adec="http://schemas.microsoft.com/office/drawing/2017/decorative" val="1"/>
                </a:ext>
              </a:extLst>
            </p:cNvPr>
            <p:cNvSpPr/>
            <p:nvPr/>
          </p:nvSpPr>
          <p:spPr>
            <a:xfrm rot="10800000">
              <a:off x="10289152" y="4756413"/>
              <a:ext cx="745292" cy="419111"/>
            </a:xfrm>
            <a:prstGeom prst="round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descr="Peterborough sees a -30% difference from March 2019 to March 2023.">
              <a:extLst>
                <a:ext uri="{FF2B5EF4-FFF2-40B4-BE49-F238E27FC236}">
                  <a16:creationId xmlns:a16="http://schemas.microsoft.com/office/drawing/2014/main" id="{174BE3DD-82AA-7EFC-C0EC-CF2A14805C11}"/>
                </a:ext>
              </a:extLst>
            </p:cNvPr>
            <p:cNvGrpSpPr/>
            <p:nvPr/>
          </p:nvGrpSpPr>
          <p:grpSpPr>
            <a:xfrm>
              <a:off x="9534153" y="3941041"/>
              <a:ext cx="2183727" cy="1300824"/>
              <a:chOff x="9534153" y="4237840"/>
              <a:chExt cx="2183727" cy="1300824"/>
            </a:xfrm>
          </p:grpSpPr>
          <p:grpSp>
            <p:nvGrpSpPr>
              <p:cNvPr id="24" name="Group 23">
                <a:extLst>
                  <a:ext uri="{FF2B5EF4-FFF2-40B4-BE49-F238E27FC236}">
                    <a16:creationId xmlns:a16="http://schemas.microsoft.com/office/drawing/2014/main" id="{30B33EF7-2211-981F-5CD1-286BB825401F}"/>
                  </a:ext>
                </a:extLst>
              </p:cNvPr>
              <p:cNvGrpSpPr/>
              <p:nvPr/>
            </p:nvGrpSpPr>
            <p:grpSpPr>
              <a:xfrm>
                <a:off x="9537383" y="4237840"/>
                <a:ext cx="2178620" cy="1300824"/>
                <a:chOff x="857250" y="5669657"/>
                <a:chExt cx="2795447" cy="1202105"/>
              </a:xfrm>
            </p:grpSpPr>
            <p:sp>
              <p:nvSpPr>
                <p:cNvPr id="26" name="TextBox 25">
                  <a:extLst>
                    <a:ext uri="{FF2B5EF4-FFF2-40B4-BE49-F238E27FC236}">
                      <a16:creationId xmlns:a16="http://schemas.microsoft.com/office/drawing/2014/main" id="{EA2A6D47-998F-A585-33E2-2442180AF5C9}"/>
                    </a:ext>
                  </a:extLst>
                </p:cNvPr>
                <p:cNvSpPr txBox="1"/>
                <p:nvPr/>
              </p:nvSpPr>
              <p:spPr>
                <a:xfrm>
                  <a:off x="1051190" y="6020641"/>
                  <a:ext cx="2521865" cy="766511"/>
                </a:xfrm>
                <a:prstGeom prst="rect">
                  <a:avLst/>
                </a:prstGeom>
                <a:noFill/>
                <a:ln w="12700">
                  <a:noFill/>
                </a:ln>
              </p:spPr>
              <p:txBody>
                <a:bodyPr wrap="square" rtlCol="0">
                  <a:spAutoFit/>
                </a:bodyPr>
                <a:lstStyle/>
                <a:p>
                  <a:pPr algn="ctr">
                    <a:lnSpc>
                      <a:spcPct val="150000"/>
                    </a:lnSpc>
                  </a:pPr>
                  <a:r>
                    <a:rPr lang="en-GB" sz="1400"/>
                    <a:t>Sept 2019 to Sept 2023</a:t>
                  </a:r>
                </a:p>
                <a:p>
                  <a:pPr algn="ctr">
                    <a:lnSpc>
                      <a:spcPct val="150000"/>
                    </a:lnSpc>
                  </a:pPr>
                  <a:r>
                    <a:rPr lang="en-GB" sz="2000" b="1"/>
                    <a:t>-25%</a:t>
                  </a:r>
                </a:p>
              </p:txBody>
            </p:sp>
            <p:sp>
              <p:nvSpPr>
                <p:cNvPr id="27" name="Rectangle 26">
                  <a:extLst>
                    <a:ext uri="{FF2B5EF4-FFF2-40B4-BE49-F238E27FC236}">
                      <a16:creationId xmlns:a16="http://schemas.microsoft.com/office/drawing/2014/main" id="{A8E6FAC0-A189-4D62-6419-8378D2C4BAF3}"/>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104A1B9E-D0D9-248D-D30D-FF90AE810E3C}"/>
                  </a:ext>
                </a:extLst>
              </p:cNvPr>
              <p:cNvSpPr txBox="1"/>
              <p:nvPr/>
            </p:nvSpPr>
            <p:spPr>
              <a:xfrm>
                <a:off x="9534153" y="4261730"/>
                <a:ext cx="2183727" cy="523220"/>
              </a:xfrm>
              <a:prstGeom prst="rect">
                <a:avLst/>
              </a:prstGeom>
              <a:noFill/>
              <a:ln w="12700">
                <a:noFill/>
              </a:ln>
            </p:spPr>
            <p:txBody>
              <a:bodyPr wrap="square" rtlCol="0">
                <a:spAutoFit/>
              </a:bodyPr>
              <a:lstStyle/>
              <a:p>
                <a:pPr algn="ctr"/>
                <a:r>
                  <a:rPr lang="en-GB" sz="1400" b="1"/>
                  <a:t>Peterborough</a:t>
                </a:r>
              </a:p>
              <a:p>
                <a:pPr algn="ctr"/>
                <a:r>
                  <a:rPr lang="en-GB" sz="1400" b="1">
                    <a:solidFill>
                      <a:srgbClr val="0070C0"/>
                    </a:solidFill>
                  </a:rPr>
                  <a:t>Pre-COVID</a:t>
                </a:r>
                <a:r>
                  <a:rPr lang="en-GB" sz="1400" b="1" i="0" u="none" strike="noStrike">
                    <a:solidFill>
                      <a:srgbClr val="0070C0"/>
                    </a:solidFill>
                    <a:effectLst/>
                    <a:latin typeface="Calibri"/>
                  </a:rPr>
                  <a:t> to</a:t>
                </a:r>
                <a:r>
                  <a:rPr lang="en-GB" sz="1400" b="1">
                    <a:solidFill>
                      <a:srgbClr val="0070C0"/>
                    </a:solidFill>
                  </a:rPr>
                  <a:t> Now:</a:t>
                </a:r>
              </a:p>
            </p:txBody>
          </p:sp>
        </p:grpSp>
      </p:gr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49</a:t>
            </a:fld>
            <a:endParaRPr lang="en-GB"/>
          </a:p>
        </p:txBody>
      </p:sp>
      <p:cxnSp>
        <p:nvCxnSpPr>
          <p:cNvPr id="7" name="Straight Arrow Connector 6">
            <a:extLst>
              <a:ext uri="{FF2B5EF4-FFF2-40B4-BE49-F238E27FC236}">
                <a16:creationId xmlns:a16="http://schemas.microsoft.com/office/drawing/2014/main" id="{C380ADEA-0E0C-1577-0746-631388115B0B}"/>
              </a:ext>
              <a:ext uri="{C183D7F6-B498-43B3-948B-1728B52AA6E4}">
                <adec:decorative xmlns:adec="http://schemas.microsoft.com/office/drawing/2017/decorative" val="1"/>
              </a:ext>
            </a:extLst>
          </p:cNvPr>
          <p:cNvCxnSpPr>
            <a:cxnSpLocks/>
          </p:cNvCxnSpPr>
          <p:nvPr/>
        </p:nvCxnSpPr>
        <p:spPr>
          <a:xfrm flipH="1">
            <a:off x="5685819" y="1600802"/>
            <a:ext cx="2588264" cy="428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84B72DC-7607-1ACC-D99A-9D18D7CF4113}"/>
              </a:ext>
              <a:ext uri="{C183D7F6-B498-43B3-948B-1728B52AA6E4}">
                <adec:decorative xmlns:adec="http://schemas.microsoft.com/office/drawing/2017/decorative" val="1"/>
              </a:ext>
            </a:extLst>
          </p:cNvPr>
          <p:cNvGrpSpPr/>
          <p:nvPr/>
        </p:nvGrpSpPr>
        <p:grpSpPr>
          <a:xfrm>
            <a:off x="952504" y="6256100"/>
            <a:ext cx="6857996" cy="396509"/>
            <a:chOff x="1312899" y="6256100"/>
            <a:chExt cx="6186169" cy="396509"/>
          </a:xfrm>
        </p:grpSpPr>
        <p:sp>
          <p:nvSpPr>
            <p:cNvPr id="6" name="TextBox 5">
              <a:extLst>
                <a:ext uri="{FF2B5EF4-FFF2-40B4-BE49-F238E27FC236}">
                  <a16:creationId xmlns:a16="http://schemas.microsoft.com/office/drawing/2014/main" id="{D33E93FC-DE12-24F7-D9AC-C3CDF2E30381}"/>
                </a:ext>
              </a:extLst>
            </p:cNvPr>
            <p:cNvSpPr txBox="1"/>
            <p:nvPr/>
          </p:nvSpPr>
          <p:spPr>
            <a:xfrm>
              <a:off x="1312899" y="6264035"/>
              <a:ext cx="628650" cy="369332"/>
            </a:xfrm>
            <a:prstGeom prst="rect">
              <a:avLst/>
            </a:prstGeom>
            <a:noFill/>
            <a:ln>
              <a:noFill/>
            </a:ln>
          </p:spPr>
          <p:txBody>
            <a:bodyPr wrap="square" rtlCol="0">
              <a:spAutoFit/>
            </a:bodyPr>
            <a:lstStyle/>
            <a:p>
              <a:r>
                <a:rPr lang="en-GB" b="1"/>
                <a:t>May</a:t>
              </a:r>
            </a:p>
          </p:txBody>
        </p:sp>
        <p:sp>
          <p:nvSpPr>
            <p:cNvPr id="8" name="TextBox 7">
              <a:extLst>
                <a:ext uri="{FF2B5EF4-FFF2-40B4-BE49-F238E27FC236}">
                  <a16:creationId xmlns:a16="http://schemas.microsoft.com/office/drawing/2014/main" id="{8FA3F1C9-D3B0-61FD-E53F-F9927EBF4CE8}"/>
                </a:ext>
              </a:extLst>
            </p:cNvPr>
            <p:cNvSpPr txBox="1"/>
            <p:nvPr/>
          </p:nvSpPr>
          <p:spPr>
            <a:xfrm>
              <a:off x="1903110" y="6267814"/>
              <a:ext cx="628650" cy="369332"/>
            </a:xfrm>
            <a:prstGeom prst="rect">
              <a:avLst/>
            </a:prstGeom>
            <a:noFill/>
            <a:ln>
              <a:noFill/>
            </a:ln>
          </p:spPr>
          <p:txBody>
            <a:bodyPr wrap="square" rtlCol="0">
              <a:spAutoFit/>
            </a:bodyPr>
            <a:lstStyle/>
            <a:p>
              <a:r>
                <a:rPr lang="en-GB" b="1"/>
                <a:t>Jun</a:t>
              </a:r>
            </a:p>
          </p:txBody>
        </p:sp>
        <p:sp>
          <p:nvSpPr>
            <p:cNvPr id="9" name="TextBox 8">
              <a:extLst>
                <a:ext uri="{FF2B5EF4-FFF2-40B4-BE49-F238E27FC236}">
                  <a16:creationId xmlns:a16="http://schemas.microsoft.com/office/drawing/2014/main" id="{01CD304D-A17E-DF93-8328-B1E69E01EB52}"/>
                </a:ext>
              </a:extLst>
            </p:cNvPr>
            <p:cNvSpPr txBox="1"/>
            <p:nvPr/>
          </p:nvSpPr>
          <p:spPr>
            <a:xfrm>
              <a:off x="2436201" y="6270901"/>
              <a:ext cx="628650" cy="369332"/>
            </a:xfrm>
            <a:prstGeom prst="rect">
              <a:avLst/>
            </a:prstGeom>
            <a:noFill/>
            <a:ln>
              <a:noFill/>
            </a:ln>
          </p:spPr>
          <p:txBody>
            <a:bodyPr wrap="square" rtlCol="0">
              <a:spAutoFit/>
            </a:bodyPr>
            <a:lstStyle/>
            <a:p>
              <a:r>
                <a:rPr lang="en-GB" b="1"/>
                <a:t>Jul</a:t>
              </a:r>
            </a:p>
          </p:txBody>
        </p:sp>
        <p:sp>
          <p:nvSpPr>
            <p:cNvPr id="12" name="TextBox 11">
              <a:extLst>
                <a:ext uri="{FF2B5EF4-FFF2-40B4-BE49-F238E27FC236}">
                  <a16:creationId xmlns:a16="http://schemas.microsoft.com/office/drawing/2014/main" id="{445E9720-7240-D2FE-E963-1072CC99753D}"/>
                </a:ext>
              </a:extLst>
            </p:cNvPr>
            <p:cNvSpPr txBox="1"/>
            <p:nvPr/>
          </p:nvSpPr>
          <p:spPr>
            <a:xfrm>
              <a:off x="2890436" y="6257542"/>
              <a:ext cx="628650" cy="369332"/>
            </a:xfrm>
            <a:prstGeom prst="rect">
              <a:avLst/>
            </a:prstGeom>
            <a:noFill/>
            <a:ln>
              <a:noFill/>
            </a:ln>
          </p:spPr>
          <p:txBody>
            <a:bodyPr wrap="square" rtlCol="0">
              <a:spAutoFit/>
            </a:bodyPr>
            <a:lstStyle/>
            <a:p>
              <a:r>
                <a:rPr lang="en-GB" b="1"/>
                <a:t>Aug</a:t>
              </a:r>
            </a:p>
          </p:txBody>
        </p:sp>
        <p:sp>
          <p:nvSpPr>
            <p:cNvPr id="29" name="TextBox 28">
              <a:extLst>
                <a:ext uri="{FF2B5EF4-FFF2-40B4-BE49-F238E27FC236}">
                  <a16:creationId xmlns:a16="http://schemas.microsoft.com/office/drawing/2014/main" id="{2F0C8DC8-937A-7D10-533A-EF834CBCA71D}"/>
                </a:ext>
              </a:extLst>
            </p:cNvPr>
            <p:cNvSpPr txBox="1"/>
            <p:nvPr/>
          </p:nvSpPr>
          <p:spPr>
            <a:xfrm>
              <a:off x="3418026" y="6262836"/>
              <a:ext cx="628650" cy="369332"/>
            </a:xfrm>
            <a:prstGeom prst="rect">
              <a:avLst/>
            </a:prstGeom>
            <a:noFill/>
            <a:ln>
              <a:noFill/>
            </a:ln>
          </p:spPr>
          <p:txBody>
            <a:bodyPr wrap="square" rtlCol="0">
              <a:spAutoFit/>
            </a:bodyPr>
            <a:lstStyle/>
            <a:p>
              <a:r>
                <a:rPr lang="en-GB" b="1"/>
                <a:t>Sep</a:t>
              </a:r>
            </a:p>
          </p:txBody>
        </p:sp>
        <p:sp>
          <p:nvSpPr>
            <p:cNvPr id="30" name="TextBox 29">
              <a:extLst>
                <a:ext uri="{FF2B5EF4-FFF2-40B4-BE49-F238E27FC236}">
                  <a16:creationId xmlns:a16="http://schemas.microsoft.com/office/drawing/2014/main" id="{AE7FF65F-2495-5A5E-876C-1D1074B07599}"/>
                </a:ext>
              </a:extLst>
            </p:cNvPr>
            <p:cNvSpPr txBox="1"/>
            <p:nvPr/>
          </p:nvSpPr>
          <p:spPr>
            <a:xfrm>
              <a:off x="3934419" y="6270250"/>
              <a:ext cx="628650" cy="369332"/>
            </a:xfrm>
            <a:prstGeom prst="rect">
              <a:avLst/>
            </a:prstGeom>
            <a:noFill/>
            <a:ln>
              <a:noFill/>
            </a:ln>
          </p:spPr>
          <p:txBody>
            <a:bodyPr wrap="square" rtlCol="0">
              <a:spAutoFit/>
            </a:bodyPr>
            <a:lstStyle/>
            <a:p>
              <a:r>
                <a:rPr lang="en-GB" b="1"/>
                <a:t>Oct</a:t>
              </a:r>
            </a:p>
          </p:txBody>
        </p:sp>
        <p:sp>
          <p:nvSpPr>
            <p:cNvPr id="31" name="TextBox 30">
              <a:extLst>
                <a:ext uri="{FF2B5EF4-FFF2-40B4-BE49-F238E27FC236}">
                  <a16:creationId xmlns:a16="http://schemas.microsoft.com/office/drawing/2014/main" id="{FB8B797F-8B6E-2DC0-CBF5-300107036E5A}"/>
                </a:ext>
              </a:extLst>
            </p:cNvPr>
            <p:cNvSpPr txBox="1"/>
            <p:nvPr/>
          </p:nvSpPr>
          <p:spPr>
            <a:xfrm>
              <a:off x="4420245" y="6256100"/>
              <a:ext cx="628650" cy="369332"/>
            </a:xfrm>
            <a:prstGeom prst="rect">
              <a:avLst/>
            </a:prstGeom>
            <a:noFill/>
            <a:ln>
              <a:noFill/>
            </a:ln>
          </p:spPr>
          <p:txBody>
            <a:bodyPr wrap="square" rtlCol="0">
              <a:spAutoFit/>
            </a:bodyPr>
            <a:lstStyle/>
            <a:p>
              <a:r>
                <a:rPr lang="en-GB" b="1"/>
                <a:t>Nov</a:t>
              </a:r>
            </a:p>
          </p:txBody>
        </p:sp>
        <p:sp>
          <p:nvSpPr>
            <p:cNvPr id="32" name="TextBox 31">
              <a:extLst>
                <a:ext uri="{FF2B5EF4-FFF2-40B4-BE49-F238E27FC236}">
                  <a16:creationId xmlns:a16="http://schemas.microsoft.com/office/drawing/2014/main" id="{AE31B988-BEF6-A9C6-91A6-FD439A84122C}"/>
                </a:ext>
              </a:extLst>
            </p:cNvPr>
            <p:cNvSpPr txBox="1"/>
            <p:nvPr/>
          </p:nvSpPr>
          <p:spPr>
            <a:xfrm>
              <a:off x="4929158" y="6262661"/>
              <a:ext cx="628650" cy="369332"/>
            </a:xfrm>
            <a:prstGeom prst="rect">
              <a:avLst/>
            </a:prstGeom>
            <a:noFill/>
            <a:ln>
              <a:noFill/>
            </a:ln>
          </p:spPr>
          <p:txBody>
            <a:bodyPr wrap="square" rtlCol="0">
              <a:spAutoFit/>
            </a:bodyPr>
            <a:lstStyle/>
            <a:p>
              <a:r>
                <a:rPr lang="en-GB" b="1"/>
                <a:t>Dec</a:t>
              </a:r>
            </a:p>
          </p:txBody>
        </p:sp>
        <p:sp>
          <p:nvSpPr>
            <p:cNvPr id="33" name="TextBox 32">
              <a:extLst>
                <a:ext uri="{FF2B5EF4-FFF2-40B4-BE49-F238E27FC236}">
                  <a16:creationId xmlns:a16="http://schemas.microsoft.com/office/drawing/2014/main" id="{93463471-6AD4-130C-5E0C-5F5D34438E39}"/>
                </a:ext>
              </a:extLst>
            </p:cNvPr>
            <p:cNvSpPr txBox="1"/>
            <p:nvPr/>
          </p:nvSpPr>
          <p:spPr>
            <a:xfrm>
              <a:off x="5394772" y="6270901"/>
              <a:ext cx="628650" cy="369332"/>
            </a:xfrm>
            <a:prstGeom prst="rect">
              <a:avLst/>
            </a:prstGeom>
            <a:noFill/>
            <a:ln>
              <a:noFill/>
            </a:ln>
          </p:spPr>
          <p:txBody>
            <a:bodyPr wrap="square" rtlCol="0">
              <a:spAutoFit/>
            </a:bodyPr>
            <a:lstStyle/>
            <a:p>
              <a:r>
                <a:rPr lang="en-GB" b="1"/>
                <a:t>Jan</a:t>
              </a:r>
            </a:p>
          </p:txBody>
        </p:sp>
        <p:sp>
          <p:nvSpPr>
            <p:cNvPr id="34" name="TextBox 33">
              <a:extLst>
                <a:ext uri="{FF2B5EF4-FFF2-40B4-BE49-F238E27FC236}">
                  <a16:creationId xmlns:a16="http://schemas.microsoft.com/office/drawing/2014/main" id="{5E1031B8-7882-6E02-E19D-583596E8F2D1}"/>
                </a:ext>
              </a:extLst>
            </p:cNvPr>
            <p:cNvSpPr txBox="1"/>
            <p:nvPr/>
          </p:nvSpPr>
          <p:spPr>
            <a:xfrm>
              <a:off x="5838868" y="6272330"/>
              <a:ext cx="628650" cy="369332"/>
            </a:xfrm>
            <a:prstGeom prst="rect">
              <a:avLst/>
            </a:prstGeom>
            <a:noFill/>
            <a:ln>
              <a:noFill/>
            </a:ln>
          </p:spPr>
          <p:txBody>
            <a:bodyPr wrap="square" rtlCol="0">
              <a:spAutoFit/>
            </a:bodyPr>
            <a:lstStyle/>
            <a:p>
              <a:r>
                <a:rPr lang="en-GB" b="1"/>
                <a:t>Feb</a:t>
              </a:r>
            </a:p>
          </p:txBody>
        </p:sp>
        <p:sp>
          <p:nvSpPr>
            <p:cNvPr id="35" name="TextBox 34">
              <a:extLst>
                <a:ext uri="{FF2B5EF4-FFF2-40B4-BE49-F238E27FC236}">
                  <a16:creationId xmlns:a16="http://schemas.microsoft.com/office/drawing/2014/main" id="{C44DB100-8082-5317-D2DB-AA1DACA12722}"/>
                </a:ext>
              </a:extLst>
            </p:cNvPr>
            <p:cNvSpPr txBox="1"/>
            <p:nvPr/>
          </p:nvSpPr>
          <p:spPr>
            <a:xfrm>
              <a:off x="6334058" y="6273044"/>
              <a:ext cx="628650" cy="369332"/>
            </a:xfrm>
            <a:prstGeom prst="rect">
              <a:avLst/>
            </a:prstGeom>
            <a:noFill/>
            <a:ln>
              <a:noFill/>
            </a:ln>
          </p:spPr>
          <p:txBody>
            <a:bodyPr wrap="square" rtlCol="0">
              <a:spAutoFit/>
            </a:bodyPr>
            <a:lstStyle/>
            <a:p>
              <a:r>
                <a:rPr lang="en-GB" b="1"/>
                <a:t>Mar</a:t>
              </a:r>
            </a:p>
          </p:txBody>
        </p:sp>
        <p:sp>
          <p:nvSpPr>
            <p:cNvPr id="36" name="TextBox 35">
              <a:extLst>
                <a:ext uri="{FF2B5EF4-FFF2-40B4-BE49-F238E27FC236}">
                  <a16:creationId xmlns:a16="http://schemas.microsoft.com/office/drawing/2014/main" id="{D8A38750-7FA8-2A3A-97CD-ED9DFDA5FF4F}"/>
                </a:ext>
              </a:extLst>
            </p:cNvPr>
            <p:cNvSpPr txBox="1"/>
            <p:nvPr/>
          </p:nvSpPr>
          <p:spPr>
            <a:xfrm>
              <a:off x="6870418" y="6283277"/>
              <a:ext cx="628650" cy="369332"/>
            </a:xfrm>
            <a:prstGeom prst="rect">
              <a:avLst/>
            </a:prstGeom>
            <a:noFill/>
            <a:ln>
              <a:noFill/>
            </a:ln>
          </p:spPr>
          <p:txBody>
            <a:bodyPr wrap="square" rtlCol="0">
              <a:spAutoFit/>
            </a:bodyPr>
            <a:lstStyle/>
            <a:p>
              <a:r>
                <a:rPr lang="en-GB" b="1"/>
                <a:t>Apr</a:t>
              </a:r>
            </a:p>
          </p:txBody>
        </p:sp>
      </p:grpSp>
      <p:cxnSp>
        <p:nvCxnSpPr>
          <p:cNvPr id="41" name="Straight Connector 40">
            <a:extLst>
              <a:ext uri="{FF2B5EF4-FFF2-40B4-BE49-F238E27FC236}">
                <a16:creationId xmlns:a16="http://schemas.microsoft.com/office/drawing/2014/main" id="{96287778-056B-1862-DB99-FEA66A0166B7}"/>
              </a:ext>
              <a:ext uri="{C183D7F6-B498-43B3-948B-1728B52AA6E4}">
                <adec:decorative xmlns:adec="http://schemas.microsoft.com/office/drawing/2017/decorative" val="1"/>
              </a:ext>
            </a:extLst>
          </p:cNvPr>
          <p:cNvCxnSpPr>
            <a:cxnSpLocks/>
          </p:cNvCxnSpPr>
          <p:nvPr/>
        </p:nvCxnSpPr>
        <p:spPr>
          <a:xfrm flipH="1">
            <a:off x="5646126" y="1437052"/>
            <a:ext cx="39693" cy="4552744"/>
          </a:xfrm>
          <a:prstGeom prst="line">
            <a:avLst/>
          </a:prstGeom>
          <a:ln w="19050">
            <a:solidFill>
              <a:srgbClr val="00B050"/>
            </a:solidFill>
            <a:prstDash val="lgDash"/>
          </a:ln>
        </p:spPr>
        <p:style>
          <a:lnRef idx="1">
            <a:schemeClr val="accent3"/>
          </a:lnRef>
          <a:fillRef idx="0">
            <a:schemeClr val="accent3"/>
          </a:fillRef>
          <a:effectRef idx="0">
            <a:schemeClr val="accent3"/>
          </a:effectRef>
          <a:fontRef idx="minor">
            <a:schemeClr val="tx1"/>
          </a:fontRef>
        </p:style>
      </p:cxnSp>
      <p:sp>
        <p:nvSpPr>
          <p:cNvPr id="44" name="TextBox 43">
            <a:extLst>
              <a:ext uri="{FF2B5EF4-FFF2-40B4-BE49-F238E27FC236}">
                <a16:creationId xmlns:a16="http://schemas.microsoft.com/office/drawing/2014/main" id="{D06C157C-322D-E4AD-14C5-A45CAE53B8DD}"/>
              </a:ext>
              <a:ext uri="{C183D7F6-B498-43B3-948B-1728B52AA6E4}">
                <adec:decorative xmlns:adec="http://schemas.microsoft.com/office/drawing/2017/decorative" val="1"/>
              </a:ext>
            </a:extLst>
          </p:cNvPr>
          <p:cNvSpPr txBox="1"/>
          <p:nvPr/>
        </p:nvSpPr>
        <p:spPr>
          <a:xfrm>
            <a:off x="5685819" y="2448547"/>
            <a:ext cx="1197257" cy="369332"/>
          </a:xfrm>
          <a:prstGeom prst="rect">
            <a:avLst/>
          </a:prstGeom>
          <a:noFill/>
        </p:spPr>
        <p:txBody>
          <a:bodyPr wrap="square" rtlCol="0">
            <a:spAutoFit/>
          </a:bodyPr>
          <a:lstStyle/>
          <a:p>
            <a:pPr algn="ctr"/>
            <a:r>
              <a:rPr lang="en-GB" b="1">
                <a:solidFill>
                  <a:srgbClr val="009873"/>
                </a:solidFill>
              </a:rPr>
              <a:t>2022-23</a:t>
            </a:r>
          </a:p>
        </p:txBody>
      </p:sp>
      <p:sp>
        <p:nvSpPr>
          <p:cNvPr id="46" name="TextBox 45">
            <a:extLst>
              <a:ext uri="{FF2B5EF4-FFF2-40B4-BE49-F238E27FC236}">
                <a16:creationId xmlns:a16="http://schemas.microsoft.com/office/drawing/2014/main" id="{4E571F23-9045-9C31-9B20-2DBA34376CBD}"/>
              </a:ext>
              <a:ext uri="{C183D7F6-B498-43B3-948B-1728B52AA6E4}">
                <adec:decorative xmlns:adec="http://schemas.microsoft.com/office/drawing/2017/decorative" val="1"/>
              </a:ext>
            </a:extLst>
          </p:cNvPr>
          <p:cNvSpPr txBox="1"/>
          <p:nvPr/>
        </p:nvSpPr>
        <p:spPr>
          <a:xfrm>
            <a:off x="5496871" y="5150306"/>
            <a:ext cx="1654255" cy="276999"/>
          </a:xfrm>
          <a:prstGeom prst="rect">
            <a:avLst/>
          </a:prstGeom>
          <a:noFill/>
        </p:spPr>
        <p:txBody>
          <a:bodyPr wrap="square" rtlCol="0">
            <a:spAutoFit/>
          </a:bodyPr>
          <a:lstStyle/>
          <a:p>
            <a:pPr algn="ctr"/>
            <a:r>
              <a:rPr lang="en-GB" sz="1200" b="1">
                <a:solidFill>
                  <a:srgbClr val="FFC929"/>
                </a:solidFill>
              </a:rPr>
              <a:t>Third lockdown</a:t>
            </a:r>
          </a:p>
        </p:txBody>
      </p:sp>
      <p:sp>
        <p:nvSpPr>
          <p:cNvPr id="47" name="TextBox 46">
            <a:extLst>
              <a:ext uri="{FF2B5EF4-FFF2-40B4-BE49-F238E27FC236}">
                <a16:creationId xmlns:a16="http://schemas.microsoft.com/office/drawing/2014/main" id="{982827FA-3D87-159F-37CB-4E79F6CBA49F}"/>
              </a:ext>
              <a:ext uri="{C183D7F6-B498-43B3-948B-1728B52AA6E4}">
                <adec:decorative xmlns:adec="http://schemas.microsoft.com/office/drawing/2017/decorative" val="1"/>
              </a:ext>
            </a:extLst>
          </p:cNvPr>
          <p:cNvSpPr txBox="1"/>
          <p:nvPr/>
        </p:nvSpPr>
        <p:spPr>
          <a:xfrm>
            <a:off x="4234068" y="4591453"/>
            <a:ext cx="1065896" cy="461665"/>
          </a:xfrm>
          <a:prstGeom prst="rect">
            <a:avLst/>
          </a:prstGeom>
          <a:noFill/>
        </p:spPr>
        <p:txBody>
          <a:bodyPr wrap="square" rtlCol="0">
            <a:spAutoFit/>
          </a:bodyPr>
          <a:lstStyle/>
          <a:p>
            <a:pPr algn="ctr"/>
            <a:r>
              <a:rPr lang="en-GB" sz="1200" b="1">
                <a:solidFill>
                  <a:srgbClr val="FFC929"/>
                </a:solidFill>
              </a:rPr>
              <a:t>Second lockdown</a:t>
            </a:r>
          </a:p>
        </p:txBody>
      </p:sp>
      <p:sp>
        <p:nvSpPr>
          <p:cNvPr id="48" name="TextBox 47">
            <a:extLst>
              <a:ext uri="{FF2B5EF4-FFF2-40B4-BE49-F238E27FC236}">
                <a16:creationId xmlns:a16="http://schemas.microsoft.com/office/drawing/2014/main" id="{6F132DDE-4261-5FEC-3D46-619D06556092}"/>
              </a:ext>
              <a:ext uri="{C183D7F6-B498-43B3-948B-1728B52AA6E4}">
                <adec:decorative xmlns:adec="http://schemas.microsoft.com/office/drawing/2017/decorative" val="1"/>
              </a:ext>
            </a:extLst>
          </p:cNvPr>
          <p:cNvSpPr txBox="1"/>
          <p:nvPr/>
        </p:nvSpPr>
        <p:spPr>
          <a:xfrm>
            <a:off x="2621057" y="4808854"/>
            <a:ext cx="1065896" cy="369332"/>
          </a:xfrm>
          <a:prstGeom prst="rect">
            <a:avLst/>
          </a:prstGeom>
          <a:noFill/>
        </p:spPr>
        <p:txBody>
          <a:bodyPr wrap="square" rtlCol="0">
            <a:spAutoFit/>
          </a:bodyPr>
          <a:lstStyle/>
          <a:p>
            <a:pPr algn="ctr"/>
            <a:r>
              <a:rPr lang="en-GB" b="1">
                <a:solidFill>
                  <a:srgbClr val="FFC929"/>
                </a:solidFill>
              </a:rPr>
              <a:t>2020-21</a:t>
            </a:r>
          </a:p>
        </p:txBody>
      </p:sp>
      <p:sp>
        <p:nvSpPr>
          <p:cNvPr id="49" name="TextBox 48">
            <a:extLst>
              <a:ext uri="{FF2B5EF4-FFF2-40B4-BE49-F238E27FC236}">
                <a16:creationId xmlns:a16="http://schemas.microsoft.com/office/drawing/2014/main" id="{49850040-6546-D109-5059-3D5B5E3C40B9}"/>
              </a:ext>
              <a:ext uri="{C183D7F6-B498-43B3-948B-1728B52AA6E4}">
                <adec:decorative xmlns:adec="http://schemas.microsoft.com/office/drawing/2017/decorative" val="1"/>
              </a:ext>
            </a:extLst>
          </p:cNvPr>
          <p:cNvSpPr txBox="1"/>
          <p:nvPr/>
        </p:nvSpPr>
        <p:spPr>
          <a:xfrm>
            <a:off x="1083711" y="4919476"/>
            <a:ext cx="1654255" cy="461665"/>
          </a:xfrm>
          <a:prstGeom prst="rect">
            <a:avLst/>
          </a:prstGeom>
          <a:noFill/>
        </p:spPr>
        <p:txBody>
          <a:bodyPr wrap="square" rtlCol="0">
            <a:spAutoFit/>
          </a:bodyPr>
          <a:lstStyle/>
          <a:p>
            <a:r>
              <a:rPr lang="en-GB" sz="1200" b="1">
                <a:solidFill>
                  <a:srgbClr val="FFC929"/>
                </a:solidFill>
              </a:rPr>
              <a:t>First lockdown continued</a:t>
            </a:r>
          </a:p>
        </p:txBody>
      </p:sp>
      <p:sp>
        <p:nvSpPr>
          <p:cNvPr id="50" name="TextBox 49">
            <a:extLst>
              <a:ext uri="{FF2B5EF4-FFF2-40B4-BE49-F238E27FC236}">
                <a16:creationId xmlns:a16="http://schemas.microsoft.com/office/drawing/2014/main" id="{69AF2B53-00C1-8865-3B5B-6FDBCC88BC5B}"/>
              </a:ext>
              <a:ext uri="{C183D7F6-B498-43B3-948B-1728B52AA6E4}">
                <adec:decorative xmlns:adec="http://schemas.microsoft.com/office/drawing/2017/decorative" val="1"/>
              </a:ext>
            </a:extLst>
          </p:cNvPr>
          <p:cNvSpPr txBox="1"/>
          <p:nvPr/>
        </p:nvSpPr>
        <p:spPr>
          <a:xfrm>
            <a:off x="7170954" y="5084806"/>
            <a:ext cx="1367526" cy="461665"/>
          </a:xfrm>
          <a:prstGeom prst="rect">
            <a:avLst/>
          </a:prstGeom>
          <a:noFill/>
        </p:spPr>
        <p:txBody>
          <a:bodyPr wrap="square" rtlCol="0">
            <a:spAutoFit/>
          </a:bodyPr>
          <a:lstStyle/>
          <a:p>
            <a:pPr algn="ctr"/>
            <a:r>
              <a:rPr lang="en-GB" sz="1200" b="1">
                <a:solidFill>
                  <a:srgbClr val="E1485A"/>
                </a:solidFill>
              </a:rPr>
              <a:t>First lockdown begins</a:t>
            </a:r>
          </a:p>
        </p:txBody>
      </p:sp>
      <p:sp>
        <p:nvSpPr>
          <p:cNvPr id="51" name="TextBox 50">
            <a:extLst>
              <a:ext uri="{FF2B5EF4-FFF2-40B4-BE49-F238E27FC236}">
                <a16:creationId xmlns:a16="http://schemas.microsoft.com/office/drawing/2014/main" id="{0F91AC2A-D185-D8D6-38CE-F10EF7E255C7}"/>
              </a:ext>
              <a:ext uri="{C183D7F6-B498-43B3-948B-1728B52AA6E4}">
                <adec:decorative xmlns:adec="http://schemas.microsoft.com/office/drawing/2017/decorative" val="1"/>
              </a:ext>
            </a:extLst>
          </p:cNvPr>
          <p:cNvSpPr txBox="1"/>
          <p:nvPr/>
        </p:nvSpPr>
        <p:spPr>
          <a:xfrm>
            <a:off x="3202127" y="1437052"/>
            <a:ext cx="1197257" cy="369332"/>
          </a:xfrm>
          <a:prstGeom prst="rect">
            <a:avLst/>
          </a:prstGeom>
          <a:noFill/>
        </p:spPr>
        <p:txBody>
          <a:bodyPr wrap="square" rtlCol="0">
            <a:spAutoFit/>
          </a:bodyPr>
          <a:lstStyle/>
          <a:p>
            <a:pPr algn="ctr"/>
            <a:r>
              <a:rPr lang="en-GB" b="1">
                <a:solidFill>
                  <a:srgbClr val="E14457"/>
                </a:solidFill>
              </a:rPr>
              <a:t>2019-20</a:t>
            </a:r>
          </a:p>
        </p:txBody>
      </p:sp>
      <p:sp>
        <p:nvSpPr>
          <p:cNvPr id="52" name="TextBox 51">
            <a:extLst>
              <a:ext uri="{FF2B5EF4-FFF2-40B4-BE49-F238E27FC236}">
                <a16:creationId xmlns:a16="http://schemas.microsoft.com/office/drawing/2014/main" id="{470FEF0C-1665-5709-789E-EEFFA1FF5367}"/>
              </a:ext>
              <a:ext uri="{C183D7F6-B498-43B3-948B-1728B52AA6E4}">
                <adec:decorative xmlns:adec="http://schemas.microsoft.com/office/drawing/2017/decorative" val="1"/>
              </a:ext>
            </a:extLst>
          </p:cNvPr>
          <p:cNvSpPr txBox="1"/>
          <p:nvPr/>
        </p:nvSpPr>
        <p:spPr>
          <a:xfrm>
            <a:off x="4297724" y="3323851"/>
            <a:ext cx="1197257" cy="369332"/>
          </a:xfrm>
          <a:prstGeom prst="rect">
            <a:avLst/>
          </a:prstGeom>
          <a:noFill/>
        </p:spPr>
        <p:txBody>
          <a:bodyPr wrap="square" rtlCol="0">
            <a:spAutoFit/>
          </a:bodyPr>
          <a:lstStyle/>
          <a:p>
            <a:pPr algn="ctr"/>
            <a:r>
              <a:rPr lang="en-GB" b="1">
                <a:solidFill>
                  <a:srgbClr val="0076C8"/>
                </a:solidFill>
              </a:rPr>
              <a:t>2021-22</a:t>
            </a:r>
          </a:p>
        </p:txBody>
      </p:sp>
      <p:sp>
        <p:nvSpPr>
          <p:cNvPr id="53" name="TextBox 52">
            <a:extLst>
              <a:ext uri="{FF2B5EF4-FFF2-40B4-BE49-F238E27FC236}">
                <a16:creationId xmlns:a16="http://schemas.microsoft.com/office/drawing/2014/main" id="{B59A8A99-7664-F190-61D9-8B5EE49312D4}"/>
              </a:ext>
              <a:ext uri="{C183D7F6-B498-43B3-948B-1728B52AA6E4}">
                <adec:decorative xmlns:adec="http://schemas.microsoft.com/office/drawing/2017/decorative" val="1"/>
              </a:ext>
            </a:extLst>
          </p:cNvPr>
          <p:cNvSpPr txBox="1"/>
          <p:nvPr/>
        </p:nvSpPr>
        <p:spPr>
          <a:xfrm>
            <a:off x="2263541" y="2338994"/>
            <a:ext cx="1197257" cy="369332"/>
          </a:xfrm>
          <a:prstGeom prst="rect">
            <a:avLst/>
          </a:prstGeom>
          <a:noFill/>
        </p:spPr>
        <p:txBody>
          <a:bodyPr wrap="square" rtlCol="0">
            <a:spAutoFit/>
          </a:bodyPr>
          <a:lstStyle/>
          <a:p>
            <a:pPr algn="ctr"/>
            <a:r>
              <a:rPr lang="en-GB" b="1">
                <a:solidFill>
                  <a:srgbClr val="7030A0"/>
                </a:solidFill>
              </a:rPr>
              <a:t>2023-24</a:t>
            </a:r>
          </a:p>
        </p:txBody>
      </p:sp>
      <p:sp>
        <p:nvSpPr>
          <p:cNvPr id="63" name="TextBox 62">
            <a:extLst>
              <a:ext uri="{FF2B5EF4-FFF2-40B4-BE49-F238E27FC236}">
                <a16:creationId xmlns:a16="http://schemas.microsoft.com/office/drawing/2014/main" id="{8FE68C7B-788F-6629-C007-F0F75B1668B4}"/>
              </a:ext>
              <a:ext uri="{C183D7F6-B498-43B3-948B-1728B52AA6E4}">
                <adec:decorative xmlns:adec="http://schemas.microsoft.com/office/drawing/2017/decorative" val="1"/>
              </a:ext>
            </a:extLst>
          </p:cNvPr>
          <p:cNvSpPr txBox="1"/>
          <p:nvPr/>
        </p:nvSpPr>
        <p:spPr>
          <a:xfrm rot="16200000">
            <a:off x="-1591274" y="3520651"/>
            <a:ext cx="4617032" cy="369332"/>
          </a:xfrm>
          <a:prstGeom prst="rect">
            <a:avLst/>
          </a:prstGeom>
          <a:noFill/>
        </p:spPr>
        <p:txBody>
          <a:bodyPr wrap="square" rtlCol="0">
            <a:spAutoFit/>
          </a:bodyPr>
          <a:lstStyle/>
          <a:p>
            <a:pPr algn="ctr"/>
            <a:r>
              <a:rPr lang="en-GB" b="1"/>
              <a:t>Bus Passengers</a:t>
            </a:r>
          </a:p>
        </p:txBody>
      </p:sp>
    </p:spTree>
    <p:extLst>
      <p:ext uri="{BB962C8B-B14F-4D97-AF65-F5344CB8AC3E}">
        <p14:creationId xmlns:p14="http://schemas.microsoft.com/office/powerpoint/2010/main" val="10145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Overview</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9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Usage of all P&amp;R sites has increased month-on-month in 2023 with a particular peak in the May half term and the summer holidays. </a:t>
            </a:r>
            <a:endParaRPr lang="en-US">
              <a:latin typeface="Calibri" panose="020F0502020204030204"/>
            </a:endParaRPr>
          </a:p>
          <a:p>
            <a:pPr algn="ctr">
              <a:defRPr/>
            </a:pPr>
            <a:r>
              <a:rPr lang="en-GB" sz="1400">
                <a:latin typeface="Calibri" panose="020F0502020204030204"/>
              </a:rPr>
              <a:t>Babraham Road has now resumed its position as the most popular site, with usage now similar to pre-COVID (Sept 2019).</a:t>
            </a:r>
            <a:endParaRPr lang="en-GB"/>
          </a:p>
        </p:txBody>
      </p:sp>
      <p:sp>
        <p:nvSpPr>
          <p:cNvPr id="2" name="TextBox 1">
            <a:extLst>
              <a:ext uri="{FF2B5EF4-FFF2-40B4-BE49-F238E27FC236}">
                <a16:creationId xmlns:a16="http://schemas.microsoft.com/office/drawing/2014/main" id="{70820E46-78BE-D7D5-E4ED-B8A81FF95CCF}"/>
              </a:ext>
            </a:extLst>
          </p:cNvPr>
          <p:cNvSpPr txBox="1"/>
          <p:nvPr/>
        </p:nvSpPr>
        <p:spPr>
          <a:xfrm>
            <a:off x="1891215" y="1256314"/>
            <a:ext cx="8409570" cy="369332"/>
          </a:xfrm>
          <a:prstGeom prst="rect">
            <a:avLst/>
          </a:prstGeom>
          <a:noFill/>
        </p:spPr>
        <p:txBody>
          <a:bodyPr wrap="square" rtlCol="0">
            <a:spAutoFit/>
          </a:bodyPr>
          <a:lstStyle/>
          <a:p>
            <a:pPr algn="ctr"/>
            <a:r>
              <a:rPr lang="en-GB" b="1"/>
              <a:t>Stagecoach Park and Ride Passengers</a:t>
            </a:r>
          </a:p>
        </p:txBody>
      </p:sp>
      <p:pic>
        <p:nvPicPr>
          <p:cNvPr id="13" name="Picture 12" descr="Volumes at all Park and ride sites continue to show recovery from the low volumes seen during COVID.">
            <a:extLst>
              <a:ext uri="{FF2B5EF4-FFF2-40B4-BE49-F238E27FC236}">
                <a16:creationId xmlns:a16="http://schemas.microsoft.com/office/drawing/2014/main" id="{3C8240D5-375F-E821-1585-1838E5574E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4544" y="1696689"/>
            <a:ext cx="9400122" cy="4825118"/>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50</a:t>
            </a:fld>
            <a:endParaRPr lang="en-GB"/>
          </a:p>
        </p:txBody>
      </p:sp>
      <p:cxnSp>
        <p:nvCxnSpPr>
          <p:cNvPr id="16" name="Straight Connector 15">
            <a:extLst>
              <a:ext uri="{FF2B5EF4-FFF2-40B4-BE49-F238E27FC236}">
                <a16:creationId xmlns:a16="http://schemas.microsoft.com/office/drawing/2014/main" id="{B3706EDB-1056-7A91-21E9-6AA0043B5D09}"/>
              </a:ext>
              <a:ext uri="{C183D7F6-B498-43B3-948B-1728B52AA6E4}">
                <adec:decorative xmlns:adec="http://schemas.microsoft.com/office/drawing/2017/decorative" val="1"/>
              </a:ext>
            </a:extLst>
          </p:cNvPr>
          <p:cNvCxnSpPr>
            <a:cxnSpLocks/>
          </p:cNvCxnSpPr>
          <p:nvPr/>
        </p:nvCxnSpPr>
        <p:spPr>
          <a:xfrm flipV="1">
            <a:off x="5259038" y="2026446"/>
            <a:ext cx="7463" cy="3657600"/>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2EE53-9754-5C5C-F4B8-EE80D07A01B6}"/>
              </a:ext>
              <a:ext uri="{C183D7F6-B498-43B3-948B-1728B52AA6E4}">
                <adec:decorative xmlns:adec="http://schemas.microsoft.com/office/drawing/2017/decorative" val="1"/>
              </a:ext>
            </a:extLst>
          </p:cNvPr>
          <p:cNvCxnSpPr>
            <a:cxnSpLocks/>
          </p:cNvCxnSpPr>
          <p:nvPr/>
        </p:nvCxnSpPr>
        <p:spPr>
          <a:xfrm flipV="1">
            <a:off x="7102878" y="2070192"/>
            <a:ext cx="0" cy="3318887"/>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E85506-DA77-2046-8BBF-B5804F17D19E}"/>
              </a:ext>
              <a:ext uri="{C183D7F6-B498-43B3-948B-1728B52AA6E4}">
                <adec:decorative xmlns:adec="http://schemas.microsoft.com/office/drawing/2017/decorative" val="1"/>
              </a:ext>
            </a:extLst>
          </p:cNvPr>
          <p:cNvCxnSpPr>
            <a:cxnSpLocks/>
          </p:cNvCxnSpPr>
          <p:nvPr/>
        </p:nvCxnSpPr>
        <p:spPr>
          <a:xfrm flipH="1" flipV="1">
            <a:off x="9093020" y="1994596"/>
            <a:ext cx="21416" cy="3778084"/>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F78872-A0C7-1B94-1573-A6C14D4CFBAD}"/>
              </a:ext>
              <a:ext uri="{C183D7F6-B498-43B3-948B-1728B52AA6E4}">
                <adec:decorative xmlns:adec="http://schemas.microsoft.com/office/drawing/2017/decorative" val="1"/>
              </a:ext>
            </a:extLst>
          </p:cNvPr>
          <p:cNvSpPr txBox="1"/>
          <p:nvPr/>
        </p:nvSpPr>
        <p:spPr>
          <a:xfrm>
            <a:off x="1982694" y="2077581"/>
            <a:ext cx="957151" cy="369332"/>
          </a:xfrm>
          <a:prstGeom prst="rect">
            <a:avLst/>
          </a:prstGeom>
          <a:noFill/>
        </p:spPr>
        <p:txBody>
          <a:bodyPr wrap="square" rtlCol="0">
            <a:spAutoFit/>
          </a:bodyPr>
          <a:lstStyle/>
          <a:p>
            <a:pPr algn="ctr"/>
            <a:r>
              <a:rPr lang="en-GB" b="1"/>
              <a:t>2019</a:t>
            </a:r>
          </a:p>
        </p:txBody>
      </p:sp>
      <p:sp>
        <p:nvSpPr>
          <p:cNvPr id="20" name="TextBox 19">
            <a:extLst>
              <a:ext uri="{FF2B5EF4-FFF2-40B4-BE49-F238E27FC236}">
                <a16:creationId xmlns:a16="http://schemas.microsoft.com/office/drawing/2014/main" id="{10601B34-26CB-8D78-D748-195462A36A66}"/>
              </a:ext>
              <a:ext uri="{C183D7F6-B498-43B3-948B-1728B52AA6E4}">
                <adec:decorative xmlns:adec="http://schemas.microsoft.com/office/drawing/2017/decorative" val="1"/>
              </a:ext>
            </a:extLst>
          </p:cNvPr>
          <p:cNvSpPr txBox="1"/>
          <p:nvPr/>
        </p:nvSpPr>
        <p:spPr>
          <a:xfrm>
            <a:off x="3897139" y="2089478"/>
            <a:ext cx="957151" cy="369332"/>
          </a:xfrm>
          <a:prstGeom prst="rect">
            <a:avLst/>
          </a:prstGeom>
          <a:noFill/>
        </p:spPr>
        <p:txBody>
          <a:bodyPr wrap="square" rtlCol="0">
            <a:spAutoFit/>
          </a:bodyPr>
          <a:lstStyle/>
          <a:p>
            <a:pPr algn="ctr"/>
            <a:r>
              <a:rPr lang="en-GB" b="1"/>
              <a:t>2020</a:t>
            </a:r>
          </a:p>
        </p:txBody>
      </p:sp>
      <p:sp>
        <p:nvSpPr>
          <p:cNvPr id="21" name="TextBox 20">
            <a:extLst>
              <a:ext uri="{FF2B5EF4-FFF2-40B4-BE49-F238E27FC236}">
                <a16:creationId xmlns:a16="http://schemas.microsoft.com/office/drawing/2014/main" id="{354EF43C-7A43-857A-D2F9-7DB3E2CEEE81}"/>
              </a:ext>
              <a:ext uri="{C183D7F6-B498-43B3-948B-1728B52AA6E4}">
                <adec:decorative xmlns:adec="http://schemas.microsoft.com/office/drawing/2017/decorative" val="1"/>
              </a:ext>
            </a:extLst>
          </p:cNvPr>
          <p:cNvSpPr txBox="1"/>
          <p:nvPr/>
        </p:nvSpPr>
        <p:spPr>
          <a:xfrm>
            <a:off x="5718602" y="2078015"/>
            <a:ext cx="957151" cy="369332"/>
          </a:xfrm>
          <a:prstGeom prst="rect">
            <a:avLst/>
          </a:prstGeom>
          <a:noFill/>
        </p:spPr>
        <p:txBody>
          <a:bodyPr wrap="square" rtlCol="0">
            <a:spAutoFit/>
          </a:bodyPr>
          <a:lstStyle/>
          <a:p>
            <a:pPr algn="ctr"/>
            <a:r>
              <a:rPr lang="en-GB" b="1"/>
              <a:t>2021</a:t>
            </a:r>
          </a:p>
        </p:txBody>
      </p:sp>
      <p:sp>
        <p:nvSpPr>
          <p:cNvPr id="22" name="TextBox 21">
            <a:extLst>
              <a:ext uri="{FF2B5EF4-FFF2-40B4-BE49-F238E27FC236}">
                <a16:creationId xmlns:a16="http://schemas.microsoft.com/office/drawing/2014/main" id="{310CB058-B67D-3789-5F60-01D81D91CB78}"/>
              </a:ext>
              <a:ext uri="{C183D7F6-B498-43B3-948B-1728B52AA6E4}">
                <adec:decorative xmlns:adec="http://schemas.microsoft.com/office/drawing/2017/decorative" val="1"/>
              </a:ext>
            </a:extLst>
          </p:cNvPr>
          <p:cNvSpPr txBox="1"/>
          <p:nvPr/>
        </p:nvSpPr>
        <p:spPr>
          <a:xfrm>
            <a:off x="7673850" y="2070192"/>
            <a:ext cx="957151" cy="369332"/>
          </a:xfrm>
          <a:prstGeom prst="rect">
            <a:avLst/>
          </a:prstGeom>
          <a:noFill/>
        </p:spPr>
        <p:txBody>
          <a:bodyPr wrap="square" rtlCol="0">
            <a:spAutoFit/>
          </a:bodyPr>
          <a:lstStyle/>
          <a:p>
            <a:pPr algn="ctr"/>
            <a:r>
              <a:rPr lang="en-GB" b="1"/>
              <a:t>2022</a:t>
            </a:r>
          </a:p>
        </p:txBody>
      </p:sp>
      <p:sp>
        <p:nvSpPr>
          <p:cNvPr id="23" name="TextBox 22">
            <a:extLst>
              <a:ext uri="{FF2B5EF4-FFF2-40B4-BE49-F238E27FC236}">
                <a16:creationId xmlns:a16="http://schemas.microsoft.com/office/drawing/2014/main" id="{FFF774AE-EF05-231F-B7BF-BAD3776D06E7}"/>
              </a:ext>
              <a:ext uri="{C183D7F6-B498-43B3-948B-1728B52AA6E4}">
                <adec:decorative xmlns:adec="http://schemas.microsoft.com/office/drawing/2017/decorative" val="1"/>
              </a:ext>
            </a:extLst>
          </p:cNvPr>
          <p:cNvSpPr txBox="1"/>
          <p:nvPr/>
        </p:nvSpPr>
        <p:spPr>
          <a:xfrm>
            <a:off x="9083102" y="2029299"/>
            <a:ext cx="957151" cy="369332"/>
          </a:xfrm>
          <a:prstGeom prst="rect">
            <a:avLst/>
          </a:prstGeom>
          <a:noFill/>
        </p:spPr>
        <p:txBody>
          <a:bodyPr wrap="square" rtlCol="0">
            <a:spAutoFit/>
          </a:bodyPr>
          <a:lstStyle/>
          <a:p>
            <a:pPr algn="ctr"/>
            <a:r>
              <a:rPr lang="en-GB" b="1"/>
              <a:t>2023</a:t>
            </a:r>
          </a:p>
        </p:txBody>
      </p:sp>
      <p:sp>
        <p:nvSpPr>
          <p:cNvPr id="24" name="TextBox 23">
            <a:extLst>
              <a:ext uri="{FF2B5EF4-FFF2-40B4-BE49-F238E27FC236}">
                <a16:creationId xmlns:a16="http://schemas.microsoft.com/office/drawing/2014/main" id="{BA97C0BE-E9F7-2E3F-9FE2-0BD671BA1485}"/>
              </a:ext>
              <a:ext uri="{C183D7F6-B498-43B3-948B-1728B52AA6E4}">
                <adec:decorative xmlns:adec="http://schemas.microsoft.com/office/drawing/2017/decorative" val="1"/>
              </a:ext>
            </a:extLst>
          </p:cNvPr>
          <p:cNvSpPr txBox="1"/>
          <p:nvPr/>
        </p:nvSpPr>
        <p:spPr>
          <a:xfrm>
            <a:off x="6267011" y="5413673"/>
            <a:ext cx="2011558" cy="415498"/>
          </a:xfrm>
          <a:prstGeom prst="rect">
            <a:avLst/>
          </a:prstGeom>
          <a:noFill/>
        </p:spPr>
        <p:txBody>
          <a:bodyPr wrap="square" rtlCol="0">
            <a:spAutoFit/>
          </a:bodyPr>
          <a:lstStyle/>
          <a:p>
            <a:r>
              <a:rPr lang="en-GB" sz="1050" b="1">
                <a:solidFill>
                  <a:srgbClr val="7D43A9"/>
                </a:solidFill>
              </a:rPr>
              <a:t>Milton Rd bus service temporarily suspended</a:t>
            </a:r>
          </a:p>
        </p:txBody>
      </p:sp>
      <p:sp>
        <p:nvSpPr>
          <p:cNvPr id="25" name="TextBox 24">
            <a:extLst>
              <a:ext uri="{FF2B5EF4-FFF2-40B4-BE49-F238E27FC236}">
                <a16:creationId xmlns:a16="http://schemas.microsoft.com/office/drawing/2014/main" id="{5091C35E-51F9-8942-3E58-52FAF01EF476}"/>
              </a:ext>
              <a:ext uri="{C183D7F6-B498-43B3-948B-1728B52AA6E4}">
                <adec:decorative xmlns:adec="http://schemas.microsoft.com/office/drawing/2017/decorative" val="1"/>
              </a:ext>
            </a:extLst>
          </p:cNvPr>
          <p:cNvSpPr txBox="1"/>
          <p:nvPr/>
        </p:nvSpPr>
        <p:spPr>
          <a:xfrm rot="16200000">
            <a:off x="-270932" y="3670580"/>
            <a:ext cx="3067665" cy="369332"/>
          </a:xfrm>
          <a:prstGeom prst="rect">
            <a:avLst/>
          </a:prstGeom>
          <a:noFill/>
        </p:spPr>
        <p:txBody>
          <a:bodyPr wrap="square" rtlCol="0">
            <a:spAutoFit/>
          </a:bodyPr>
          <a:lstStyle/>
          <a:p>
            <a:pPr algn="ctr"/>
            <a:r>
              <a:rPr lang="en-GB" b="1"/>
              <a:t>P&amp;R Passengers</a:t>
            </a:r>
          </a:p>
        </p:txBody>
      </p:sp>
      <p:sp>
        <p:nvSpPr>
          <p:cNvPr id="5" name="TextBox 4">
            <a:extLst>
              <a:ext uri="{FF2B5EF4-FFF2-40B4-BE49-F238E27FC236}">
                <a16:creationId xmlns:a16="http://schemas.microsoft.com/office/drawing/2014/main" id="{5C000FD0-FB53-BE27-27E5-A29224F238F6}"/>
              </a:ext>
              <a:ext uri="{C183D7F6-B498-43B3-948B-1728B52AA6E4}">
                <adec:decorative xmlns:adec="http://schemas.microsoft.com/office/drawing/2017/decorative" val="1"/>
              </a:ext>
            </a:extLst>
          </p:cNvPr>
          <p:cNvSpPr txBox="1"/>
          <p:nvPr/>
        </p:nvSpPr>
        <p:spPr>
          <a:xfrm>
            <a:off x="9474601" y="1197225"/>
            <a:ext cx="2489939" cy="523220"/>
          </a:xfrm>
          <a:prstGeom prst="rect">
            <a:avLst/>
          </a:prstGeom>
          <a:noFill/>
        </p:spPr>
        <p:txBody>
          <a:bodyPr wrap="square" rtlCol="0">
            <a:spAutoFit/>
          </a:bodyPr>
          <a:lstStyle/>
          <a:p>
            <a:pPr algn="ctr"/>
            <a:r>
              <a:rPr lang="en-GB" sz="1400"/>
              <a:t>£2 bus fare cap introduced by the government (1</a:t>
            </a:r>
            <a:r>
              <a:rPr lang="en-GB" sz="1400" baseline="30000"/>
              <a:t>st</a:t>
            </a:r>
            <a:r>
              <a:rPr lang="en-GB" sz="1400"/>
              <a:t> Jan 2023)</a:t>
            </a:r>
          </a:p>
        </p:txBody>
      </p:sp>
      <p:cxnSp>
        <p:nvCxnSpPr>
          <p:cNvPr id="7" name="Straight Arrow Connector 6">
            <a:extLst>
              <a:ext uri="{FF2B5EF4-FFF2-40B4-BE49-F238E27FC236}">
                <a16:creationId xmlns:a16="http://schemas.microsoft.com/office/drawing/2014/main" id="{AC25E34E-EBBF-E8F7-325F-F7C99272B22E}"/>
              </a:ext>
              <a:ext uri="{C183D7F6-B498-43B3-948B-1728B52AA6E4}">
                <adec:decorative xmlns:adec="http://schemas.microsoft.com/office/drawing/2017/decorative" val="1"/>
              </a:ext>
            </a:extLst>
          </p:cNvPr>
          <p:cNvCxnSpPr>
            <a:cxnSpLocks/>
          </p:cNvCxnSpPr>
          <p:nvPr/>
        </p:nvCxnSpPr>
        <p:spPr>
          <a:xfrm flipH="1">
            <a:off x="9138696" y="1542782"/>
            <a:ext cx="422946" cy="6404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E48A635-7105-35F2-8DB7-F7B3BA6CB3D5}"/>
              </a:ext>
              <a:ext uri="{C183D7F6-B498-43B3-948B-1728B52AA6E4}">
                <adec:decorative xmlns:adec="http://schemas.microsoft.com/office/drawing/2017/decorative" val="1"/>
              </a:ext>
            </a:extLst>
          </p:cNvPr>
          <p:cNvSpPr txBox="1"/>
          <p:nvPr/>
        </p:nvSpPr>
        <p:spPr>
          <a:xfrm>
            <a:off x="5078228" y="4127042"/>
            <a:ext cx="1087329" cy="461665"/>
          </a:xfrm>
          <a:prstGeom prst="rect">
            <a:avLst/>
          </a:prstGeom>
          <a:noFill/>
        </p:spPr>
        <p:txBody>
          <a:bodyPr wrap="square" rtlCol="0">
            <a:spAutoFit/>
          </a:bodyPr>
          <a:lstStyle/>
          <a:p>
            <a:pPr algn="ctr"/>
            <a:r>
              <a:rPr lang="en-GB" sz="1200"/>
              <a:t>Third lockdown</a:t>
            </a:r>
          </a:p>
        </p:txBody>
      </p:sp>
      <p:sp>
        <p:nvSpPr>
          <p:cNvPr id="30" name="TextBox 29">
            <a:extLst>
              <a:ext uri="{FF2B5EF4-FFF2-40B4-BE49-F238E27FC236}">
                <a16:creationId xmlns:a16="http://schemas.microsoft.com/office/drawing/2014/main" id="{E671447A-07F5-DBC6-94B2-4A4755925A69}"/>
              </a:ext>
              <a:ext uri="{C183D7F6-B498-43B3-948B-1728B52AA6E4}">
                <adec:decorative xmlns:adec="http://schemas.microsoft.com/office/drawing/2017/decorative" val="1"/>
              </a:ext>
            </a:extLst>
          </p:cNvPr>
          <p:cNvSpPr txBox="1"/>
          <p:nvPr/>
        </p:nvSpPr>
        <p:spPr>
          <a:xfrm>
            <a:off x="4306456" y="3464829"/>
            <a:ext cx="1087329" cy="461665"/>
          </a:xfrm>
          <a:prstGeom prst="rect">
            <a:avLst/>
          </a:prstGeom>
          <a:noFill/>
        </p:spPr>
        <p:txBody>
          <a:bodyPr wrap="square" rtlCol="0">
            <a:spAutoFit/>
          </a:bodyPr>
          <a:lstStyle/>
          <a:p>
            <a:pPr algn="ctr"/>
            <a:r>
              <a:rPr lang="en-GB" sz="1200"/>
              <a:t>Second lockdown</a:t>
            </a:r>
          </a:p>
        </p:txBody>
      </p:sp>
      <p:sp>
        <p:nvSpPr>
          <p:cNvPr id="31" name="TextBox 30">
            <a:extLst>
              <a:ext uri="{FF2B5EF4-FFF2-40B4-BE49-F238E27FC236}">
                <a16:creationId xmlns:a16="http://schemas.microsoft.com/office/drawing/2014/main" id="{CBC5AD18-2952-6C6A-99CC-B62D4AFED1FB}"/>
              </a:ext>
              <a:ext uri="{C183D7F6-B498-43B3-948B-1728B52AA6E4}">
                <adec:decorative xmlns:adec="http://schemas.microsoft.com/office/drawing/2017/decorative" val="1"/>
              </a:ext>
            </a:extLst>
          </p:cNvPr>
          <p:cNvSpPr txBox="1"/>
          <p:nvPr/>
        </p:nvSpPr>
        <p:spPr>
          <a:xfrm>
            <a:off x="3748837" y="4357314"/>
            <a:ext cx="949690" cy="461665"/>
          </a:xfrm>
          <a:prstGeom prst="rect">
            <a:avLst/>
          </a:prstGeom>
          <a:noFill/>
        </p:spPr>
        <p:txBody>
          <a:bodyPr wrap="square" rtlCol="0">
            <a:spAutoFit/>
          </a:bodyPr>
          <a:lstStyle/>
          <a:p>
            <a:pPr algn="ctr"/>
            <a:r>
              <a:rPr lang="en-GB" sz="1200"/>
              <a:t>First lockdown</a:t>
            </a:r>
          </a:p>
        </p:txBody>
      </p:sp>
      <p:cxnSp>
        <p:nvCxnSpPr>
          <p:cNvPr id="32" name="Straight Arrow Connector 31">
            <a:extLst>
              <a:ext uri="{FF2B5EF4-FFF2-40B4-BE49-F238E27FC236}">
                <a16:creationId xmlns:a16="http://schemas.microsoft.com/office/drawing/2014/main" id="{6DFA42FA-5F58-7B1C-4971-92E8F1D78939}"/>
              </a:ext>
              <a:ext uri="{C183D7F6-B498-43B3-948B-1728B52AA6E4}">
                <adec:decorative xmlns:adec="http://schemas.microsoft.com/office/drawing/2017/decorative" val="1"/>
              </a:ext>
            </a:extLst>
          </p:cNvPr>
          <p:cNvCxnSpPr>
            <a:cxnSpLocks/>
            <a:stCxn id="31" idx="2"/>
          </p:cNvCxnSpPr>
          <p:nvPr/>
        </p:nvCxnSpPr>
        <p:spPr>
          <a:xfrm flipH="1">
            <a:off x="4046937" y="4818979"/>
            <a:ext cx="176745" cy="8580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100DDD-F98E-B382-8468-706295D48F04}"/>
              </a:ext>
              <a:ext uri="{C183D7F6-B498-43B3-948B-1728B52AA6E4}">
                <adec:decorative xmlns:adec="http://schemas.microsoft.com/office/drawing/2017/decorative" val="1"/>
              </a:ext>
            </a:extLst>
          </p:cNvPr>
          <p:cNvCxnSpPr>
            <a:cxnSpLocks/>
          </p:cNvCxnSpPr>
          <p:nvPr/>
        </p:nvCxnSpPr>
        <p:spPr>
          <a:xfrm>
            <a:off x="5010840" y="4012034"/>
            <a:ext cx="86255" cy="5761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515289E-850C-1208-C003-2618FFB339E3}"/>
              </a:ext>
              <a:ext uri="{C183D7F6-B498-43B3-948B-1728B52AA6E4}">
                <adec:decorative xmlns:adec="http://schemas.microsoft.com/office/drawing/2017/decorative" val="1"/>
              </a:ext>
            </a:extLst>
          </p:cNvPr>
          <p:cNvCxnSpPr>
            <a:cxnSpLocks/>
            <a:stCxn id="29" idx="2"/>
          </p:cNvCxnSpPr>
          <p:nvPr/>
        </p:nvCxnSpPr>
        <p:spPr>
          <a:xfrm flipH="1">
            <a:off x="5560264" y="4588707"/>
            <a:ext cx="61629" cy="115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cxnSp>
        <p:nvCxnSpPr>
          <p:cNvPr id="26" name="Straight Connector 25">
            <a:extLst>
              <a:ext uri="{FF2B5EF4-FFF2-40B4-BE49-F238E27FC236}">
                <a16:creationId xmlns:a16="http://schemas.microsoft.com/office/drawing/2014/main" id="{B4AD168F-8FA0-9E34-93DC-3B48F6E18807}"/>
              </a:ext>
              <a:ext uri="{C183D7F6-B498-43B3-948B-1728B52AA6E4}">
                <adec:decorative xmlns:adec="http://schemas.microsoft.com/office/drawing/2017/decorative" val="1"/>
              </a:ext>
            </a:extLst>
          </p:cNvPr>
          <p:cNvCxnSpPr>
            <a:cxnSpLocks/>
          </p:cNvCxnSpPr>
          <p:nvPr/>
        </p:nvCxnSpPr>
        <p:spPr>
          <a:xfrm flipV="1">
            <a:off x="3359712" y="2019416"/>
            <a:ext cx="9424" cy="3815295"/>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5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 by Site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Park and Ride site usage has exceeded pre-COVID (Sept 2019) levels across all sites. Madingley Road and Newmarket Road show the largest increases on pre-COVID volumes at +35% and +24% respectively.</a:t>
            </a:r>
            <a:endParaRPr kumimoji="0" lang="en-GB" sz="1400" i="0" u="none" strike="noStrike" kern="1200" cap="none" spc="0" normalizeH="0" baseline="0" noProof="0">
              <a:ln>
                <a:noFill/>
              </a:ln>
              <a:effectLst/>
              <a:uLnTx/>
              <a:uFillTx/>
              <a:latin typeface="Calibri" panose="020F0502020204030204"/>
              <a:ea typeface="+mn-ea"/>
              <a:cs typeface="+mn-cs"/>
            </a:endParaRPr>
          </a:p>
        </p:txBody>
      </p:sp>
      <p:pic>
        <p:nvPicPr>
          <p:cNvPr id="2" name="Picture 1" descr="A map showing the locations of the 5 park and ride sites around the outskirts of Cambridge.">
            <a:extLst>
              <a:ext uri="{FF2B5EF4-FFF2-40B4-BE49-F238E27FC236}">
                <a16:creationId xmlns:a16="http://schemas.microsoft.com/office/drawing/2014/main" id="{336BC4C9-3B5F-5A9B-29E0-0F0145882728}"/>
              </a:ext>
            </a:extLst>
          </p:cNvPr>
          <p:cNvPicPr>
            <a:picLocks noChangeAspect="1"/>
          </p:cNvPicPr>
          <p:nvPr/>
        </p:nvPicPr>
        <p:blipFill>
          <a:blip r:embed="rId4"/>
          <a:stretch>
            <a:fillRect/>
          </a:stretch>
        </p:blipFill>
        <p:spPr>
          <a:xfrm>
            <a:off x="1747485" y="1311245"/>
            <a:ext cx="8697030" cy="5293547"/>
          </a:xfrm>
          <a:prstGeom prst="rect">
            <a:avLst/>
          </a:prstGeom>
          <a:ln>
            <a:solidFill>
              <a:schemeClr val="tx1"/>
            </a:solidFill>
          </a:ln>
        </p:spPr>
      </p:pic>
      <p:sp>
        <p:nvSpPr>
          <p:cNvPr id="5" name="TextBox 4">
            <a:extLst>
              <a:ext uri="{FF2B5EF4-FFF2-40B4-BE49-F238E27FC236}">
                <a16:creationId xmlns:a16="http://schemas.microsoft.com/office/drawing/2014/main" id="{B7240FC8-23E1-59E4-B1DA-26EB0EFDFDB3}"/>
              </a:ext>
              <a:ext uri="{C183D7F6-B498-43B3-948B-1728B52AA6E4}">
                <adec:decorative xmlns:adec="http://schemas.microsoft.com/office/drawing/2017/decorative" val="1"/>
              </a:ext>
            </a:extLst>
          </p:cNvPr>
          <p:cNvSpPr txBox="1"/>
          <p:nvPr/>
        </p:nvSpPr>
        <p:spPr>
          <a:xfrm>
            <a:off x="8289894" y="6349462"/>
            <a:ext cx="2154621" cy="261610"/>
          </a:xfrm>
          <a:prstGeom prst="rect">
            <a:avLst/>
          </a:prstGeom>
          <a:solidFill>
            <a:schemeClr val="bg1"/>
          </a:solidFill>
          <a:ln>
            <a:solidFill>
              <a:schemeClr val="tx1"/>
            </a:solidFill>
          </a:ln>
        </p:spPr>
        <p:txBody>
          <a:bodyPr wrap="square" rtlCol="0">
            <a:spAutoFit/>
          </a:bodyPr>
          <a:lstStyle/>
          <a:p>
            <a:pPr algn="ctr"/>
            <a:r>
              <a:rPr lang="en-GB" sz="1100"/>
              <a:t>© OpenStreetMap Contributors</a:t>
            </a:r>
          </a:p>
        </p:txBody>
      </p:sp>
      <p:grpSp>
        <p:nvGrpSpPr>
          <p:cNvPr id="29" name="Group 28" descr="All park and ride sites combined show a 13% increase from 2019 to 2023.">
            <a:extLst>
              <a:ext uri="{FF2B5EF4-FFF2-40B4-BE49-F238E27FC236}">
                <a16:creationId xmlns:a16="http://schemas.microsoft.com/office/drawing/2014/main" id="{4B88A0EB-44C8-056B-C2B9-D047A0CE7E89}"/>
              </a:ext>
            </a:extLst>
          </p:cNvPr>
          <p:cNvGrpSpPr/>
          <p:nvPr/>
        </p:nvGrpSpPr>
        <p:grpSpPr>
          <a:xfrm>
            <a:off x="1747485" y="1300440"/>
            <a:ext cx="2111946" cy="738664"/>
            <a:chOff x="1747485" y="1300440"/>
            <a:chExt cx="2111946" cy="738664"/>
          </a:xfrm>
        </p:grpSpPr>
        <p:sp>
          <p:nvSpPr>
            <p:cNvPr id="25" name="TextBox 24">
              <a:extLst>
                <a:ext uri="{FF2B5EF4-FFF2-40B4-BE49-F238E27FC236}">
                  <a16:creationId xmlns:a16="http://schemas.microsoft.com/office/drawing/2014/main" id="{1DD0E866-AC11-7477-8D2D-9724AC4C6549}"/>
                </a:ext>
              </a:extLst>
            </p:cNvPr>
            <p:cNvSpPr txBox="1"/>
            <p:nvPr/>
          </p:nvSpPr>
          <p:spPr>
            <a:xfrm>
              <a:off x="1747485" y="1300440"/>
              <a:ext cx="2111946" cy="73866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Calibri" panose="020F0502020204030204"/>
                </a:rPr>
                <a:t>All P&amp;R Sites</a:t>
              </a:r>
            </a:p>
            <a:p>
              <a:pPr algn="ctr"/>
              <a:r>
                <a:rPr lang="en-US" sz="1400" b="1">
                  <a:solidFill>
                    <a:srgbClr val="0070C0"/>
                  </a:solidFill>
                  <a:cs typeface="Calibri" panose="020F0502020204030204"/>
                </a:rPr>
                <a:t>Sept 2019 to Sept 2023</a:t>
              </a:r>
            </a:p>
            <a:p>
              <a:pPr algn="ctr"/>
              <a:endParaRPr lang="en-US" sz="1400" b="1">
                <a:cs typeface="Calibri" panose="020F0502020204030204"/>
              </a:endParaRPr>
            </a:p>
          </p:txBody>
        </p:sp>
        <p:sp>
          <p:nvSpPr>
            <p:cNvPr id="26" name="Rectangle: Rounded Corners 25">
              <a:extLst>
                <a:ext uri="{FF2B5EF4-FFF2-40B4-BE49-F238E27FC236}">
                  <a16:creationId xmlns:a16="http://schemas.microsoft.com/office/drawing/2014/main" id="{C9700926-E202-E5F1-6622-D60906550CE8}"/>
                </a:ext>
              </a:extLst>
            </p:cNvPr>
            <p:cNvSpPr/>
            <p:nvPr/>
          </p:nvSpPr>
          <p:spPr>
            <a:xfrm>
              <a:off x="2581432" y="1786678"/>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tx1"/>
                  </a:solidFill>
                </a:rPr>
                <a:t>+13%</a:t>
              </a:r>
            </a:p>
          </p:txBody>
        </p:sp>
      </p:grpSp>
      <p:grpSp>
        <p:nvGrpSpPr>
          <p:cNvPr id="34" name="Group 33" descr="Madingley Road shows a 35% increase from 2019 to 2023.">
            <a:extLst>
              <a:ext uri="{FF2B5EF4-FFF2-40B4-BE49-F238E27FC236}">
                <a16:creationId xmlns:a16="http://schemas.microsoft.com/office/drawing/2014/main" id="{5BF3390F-1671-A98E-388E-103901627B54}"/>
              </a:ext>
            </a:extLst>
          </p:cNvPr>
          <p:cNvGrpSpPr/>
          <p:nvPr/>
        </p:nvGrpSpPr>
        <p:grpSpPr>
          <a:xfrm>
            <a:off x="538066" y="2884566"/>
            <a:ext cx="3321365" cy="727859"/>
            <a:chOff x="538066" y="2884566"/>
            <a:chExt cx="3321365" cy="727859"/>
          </a:xfrm>
        </p:grpSpPr>
        <p:cxnSp>
          <p:nvCxnSpPr>
            <p:cNvPr id="7" name="Connector: Elbow 6">
              <a:extLst>
                <a:ext uri="{FF2B5EF4-FFF2-40B4-BE49-F238E27FC236}">
                  <a16:creationId xmlns:a16="http://schemas.microsoft.com/office/drawing/2014/main" id="{9B987C31-744C-C0D6-2769-7E3880940A40}"/>
                </a:ext>
              </a:extLst>
            </p:cNvPr>
            <p:cNvCxnSpPr>
              <a:cxnSpLocks/>
              <a:stCxn id="6" idx="3"/>
            </p:cNvCxnSpPr>
            <p:nvPr/>
          </p:nvCxnSpPr>
          <p:spPr>
            <a:xfrm>
              <a:off x="2650012" y="3223120"/>
              <a:ext cx="1209419" cy="38930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7329B71-783A-8F08-6B66-D19FF96FBAA7}"/>
                </a:ext>
              </a:extLst>
            </p:cNvPr>
            <p:cNvGrpSpPr/>
            <p:nvPr/>
          </p:nvGrpSpPr>
          <p:grpSpPr>
            <a:xfrm>
              <a:off x="538066" y="2884566"/>
              <a:ext cx="2111946" cy="677108"/>
              <a:chOff x="944225" y="2879689"/>
              <a:chExt cx="2111946" cy="677108"/>
            </a:xfrm>
          </p:grpSpPr>
          <p:sp>
            <p:nvSpPr>
              <p:cNvPr id="6" name="TextBox 5">
                <a:extLst>
                  <a:ext uri="{FF2B5EF4-FFF2-40B4-BE49-F238E27FC236}">
                    <a16:creationId xmlns:a16="http://schemas.microsoft.com/office/drawing/2014/main" id="{9F7FD1CA-2A93-50EE-2216-B2D60EF56093}"/>
                  </a:ext>
                </a:extLst>
              </p:cNvPr>
              <p:cNvSpPr txBox="1"/>
              <p:nvPr/>
            </p:nvSpPr>
            <p:spPr>
              <a:xfrm>
                <a:off x="944225" y="2879689"/>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cs typeface="Calibri" panose="020F0502020204030204"/>
                  </a:rPr>
                  <a:t>Madingley</a:t>
                </a:r>
                <a:r>
                  <a:rPr lang="en-US" sz="1400">
                    <a:cs typeface="Calibri" panose="020F0502020204030204"/>
                  </a:rPr>
                  <a:t> Road P&amp;R</a:t>
                </a:r>
              </a:p>
              <a:p>
                <a:pPr algn="ctr"/>
                <a:r>
                  <a:rPr lang="en-US" sz="1200" b="1">
                    <a:solidFill>
                      <a:srgbClr val="0070C0"/>
                    </a:solidFill>
                    <a:cs typeface="Calibri" panose="020F0502020204030204"/>
                  </a:rPr>
                  <a:t>Sept 2019 to Sept 2023</a:t>
                </a:r>
              </a:p>
              <a:p>
                <a:pPr algn="ctr"/>
                <a:endParaRPr lang="en-US" sz="1200" b="1">
                  <a:solidFill>
                    <a:srgbClr val="0070C0"/>
                  </a:solidFill>
                  <a:cs typeface="Calibri" panose="020F0502020204030204"/>
                </a:endParaRPr>
              </a:p>
            </p:txBody>
          </p:sp>
          <p:sp>
            <p:nvSpPr>
              <p:cNvPr id="8" name="Rectangle: Rounded Corners 7">
                <a:extLst>
                  <a:ext uri="{FF2B5EF4-FFF2-40B4-BE49-F238E27FC236}">
                    <a16:creationId xmlns:a16="http://schemas.microsoft.com/office/drawing/2014/main" id="{607D33A5-6200-0941-E768-C9CA8D55773F}"/>
                  </a:ext>
                </a:extLst>
              </p:cNvPr>
              <p:cNvSpPr/>
              <p:nvPr/>
            </p:nvSpPr>
            <p:spPr>
              <a:xfrm>
                <a:off x="1695923" y="3322129"/>
                <a:ext cx="627037" cy="204662"/>
              </a:xfrm>
              <a:prstGeom prst="roundRect">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bg1"/>
                    </a:solidFill>
                  </a:rPr>
                  <a:t>+35%</a:t>
                </a:r>
              </a:p>
            </p:txBody>
          </p:sp>
        </p:grpSp>
      </p:grpSp>
      <p:grpSp>
        <p:nvGrpSpPr>
          <p:cNvPr id="27" name="Group 26" descr="Trumpington Road shows a 15% increase from 2019 to 2023.">
            <a:extLst>
              <a:ext uri="{FF2B5EF4-FFF2-40B4-BE49-F238E27FC236}">
                <a16:creationId xmlns:a16="http://schemas.microsoft.com/office/drawing/2014/main" id="{1FE7841C-17E0-CCD6-6A44-EC12B0091AC7}"/>
              </a:ext>
            </a:extLst>
          </p:cNvPr>
          <p:cNvGrpSpPr/>
          <p:nvPr/>
        </p:nvGrpSpPr>
        <p:grpSpPr>
          <a:xfrm>
            <a:off x="1419810" y="5219006"/>
            <a:ext cx="3345433" cy="786242"/>
            <a:chOff x="1419810" y="5219006"/>
            <a:chExt cx="3345433" cy="786242"/>
          </a:xfrm>
        </p:grpSpPr>
        <p:sp>
          <p:nvSpPr>
            <p:cNvPr id="9" name="TextBox 8">
              <a:extLst>
                <a:ext uri="{FF2B5EF4-FFF2-40B4-BE49-F238E27FC236}">
                  <a16:creationId xmlns:a16="http://schemas.microsoft.com/office/drawing/2014/main" id="{37B2614A-70CD-86C5-42D6-B24B414AB400}"/>
                </a:ext>
              </a:extLst>
            </p:cNvPr>
            <p:cNvSpPr txBox="1"/>
            <p:nvPr/>
          </p:nvSpPr>
          <p:spPr>
            <a:xfrm>
              <a:off x="1419810" y="5219006"/>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Trumpington Road P&amp;R</a:t>
              </a:r>
            </a:p>
            <a:p>
              <a:pPr algn="ctr"/>
              <a:r>
                <a:rPr lang="en-US" sz="1200" b="1">
                  <a:solidFill>
                    <a:srgbClr val="0070C0"/>
                  </a:solidFill>
                  <a:cs typeface="Calibri" panose="020F0502020204030204"/>
                </a:rPr>
                <a:t>Sept 2019 to Sept 2023</a:t>
              </a:r>
            </a:p>
            <a:p>
              <a:pPr algn="ctr"/>
              <a:endParaRPr lang="en-US" sz="1200" b="1">
                <a:solidFill>
                  <a:srgbClr val="0070C0"/>
                </a:solidFill>
                <a:cs typeface="Calibri" panose="020F0502020204030204"/>
              </a:endParaRPr>
            </a:p>
          </p:txBody>
        </p:sp>
        <p:cxnSp>
          <p:nvCxnSpPr>
            <p:cNvPr id="12" name="Connector: Elbow 11">
              <a:extLst>
                <a:ext uri="{FF2B5EF4-FFF2-40B4-BE49-F238E27FC236}">
                  <a16:creationId xmlns:a16="http://schemas.microsoft.com/office/drawing/2014/main" id="{A742A4B0-74E8-09EE-7D5E-02462D76BC75}"/>
                </a:ext>
              </a:extLst>
            </p:cNvPr>
            <p:cNvCxnSpPr>
              <a:cxnSpLocks/>
              <a:stCxn id="9" idx="3"/>
            </p:cNvCxnSpPr>
            <p:nvPr/>
          </p:nvCxnSpPr>
          <p:spPr>
            <a:xfrm>
              <a:off x="3531756" y="5572949"/>
              <a:ext cx="1233487" cy="43229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4CA63F0-00D4-6179-D2B2-DB5CE759140D}"/>
                </a:ext>
              </a:extLst>
            </p:cNvPr>
            <p:cNvSpPr/>
            <p:nvPr/>
          </p:nvSpPr>
          <p:spPr>
            <a:xfrm>
              <a:off x="2151983" y="5660466"/>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+15%</a:t>
              </a:r>
            </a:p>
          </p:txBody>
        </p:sp>
      </p:grpSp>
      <p:grpSp>
        <p:nvGrpSpPr>
          <p:cNvPr id="30" name="Group 29" descr="Milton Road shows an  3% increase from 2019 to 2023.">
            <a:extLst>
              <a:ext uri="{FF2B5EF4-FFF2-40B4-BE49-F238E27FC236}">
                <a16:creationId xmlns:a16="http://schemas.microsoft.com/office/drawing/2014/main" id="{035508F9-5CE5-0861-F577-24C987BF3CE1}"/>
              </a:ext>
            </a:extLst>
          </p:cNvPr>
          <p:cNvGrpSpPr/>
          <p:nvPr/>
        </p:nvGrpSpPr>
        <p:grpSpPr>
          <a:xfrm>
            <a:off x="6400800" y="1698915"/>
            <a:ext cx="5253134" cy="707886"/>
            <a:chOff x="6400800" y="1698915"/>
            <a:chExt cx="5253134" cy="707886"/>
          </a:xfrm>
        </p:grpSpPr>
        <p:sp>
          <p:nvSpPr>
            <p:cNvPr id="16" name="TextBox 15">
              <a:extLst>
                <a:ext uri="{FF2B5EF4-FFF2-40B4-BE49-F238E27FC236}">
                  <a16:creationId xmlns:a16="http://schemas.microsoft.com/office/drawing/2014/main" id="{0A5CAAC2-331F-D3BA-27D2-98A4423E2B96}"/>
                </a:ext>
              </a:extLst>
            </p:cNvPr>
            <p:cNvSpPr txBox="1"/>
            <p:nvPr/>
          </p:nvSpPr>
          <p:spPr>
            <a:xfrm>
              <a:off x="9541988" y="1698915"/>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Milton Road P&amp;R</a:t>
              </a:r>
            </a:p>
            <a:p>
              <a:pPr algn="ctr"/>
              <a:r>
                <a:rPr lang="en-US" sz="1200" b="1">
                  <a:solidFill>
                    <a:srgbClr val="0070C0"/>
                  </a:solidFill>
                  <a:cs typeface="Calibri" panose="020F0502020204030204"/>
                </a:rPr>
                <a:t>Sept 2019 to Sept 2023</a:t>
              </a:r>
            </a:p>
            <a:p>
              <a:pPr algn="ctr"/>
              <a:endParaRPr lang="en-US" sz="1400" b="1">
                <a:cs typeface="Calibri" panose="020F0502020204030204"/>
              </a:endParaRPr>
            </a:p>
          </p:txBody>
        </p:sp>
        <p:cxnSp>
          <p:nvCxnSpPr>
            <p:cNvPr id="17" name="Connector: Elbow 16">
              <a:extLst>
                <a:ext uri="{FF2B5EF4-FFF2-40B4-BE49-F238E27FC236}">
                  <a16:creationId xmlns:a16="http://schemas.microsoft.com/office/drawing/2014/main" id="{93CDE0EB-972A-AAA5-718C-2ACEAB9EB223}"/>
                </a:ext>
              </a:extLst>
            </p:cNvPr>
            <p:cNvCxnSpPr>
              <a:cxnSpLocks/>
              <a:endCxn id="16" idx="1"/>
            </p:cNvCxnSpPr>
            <p:nvPr/>
          </p:nvCxnSpPr>
          <p:spPr>
            <a:xfrm>
              <a:off x="6400800" y="1786678"/>
              <a:ext cx="3141188" cy="26618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C0CF9330-AFC6-39F7-145B-85823025B8EA}"/>
                </a:ext>
              </a:extLst>
            </p:cNvPr>
            <p:cNvSpPr/>
            <p:nvPr/>
          </p:nvSpPr>
          <p:spPr>
            <a:xfrm>
              <a:off x="10310983" y="2155940"/>
              <a:ext cx="627037" cy="204662"/>
            </a:xfrm>
            <a:prstGeom prst="roundRect">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+3%</a:t>
              </a:r>
            </a:p>
          </p:txBody>
        </p:sp>
      </p:grpSp>
      <p:grpSp>
        <p:nvGrpSpPr>
          <p:cNvPr id="31" name="Group 30" descr="Newmarket Road shows a 24% increase from 2019 to 2023.">
            <a:extLst>
              <a:ext uri="{FF2B5EF4-FFF2-40B4-BE49-F238E27FC236}">
                <a16:creationId xmlns:a16="http://schemas.microsoft.com/office/drawing/2014/main" id="{367C90AD-0C92-FB70-3134-E688BACD898C}"/>
              </a:ext>
            </a:extLst>
          </p:cNvPr>
          <p:cNvGrpSpPr/>
          <p:nvPr/>
        </p:nvGrpSpPr>
        <p:grpSpPr>
          <a:xfrm>
            <a:off x="7309710" y="3429000"/>
            <a:ext cx="4684283" cy="707886"/>
            <a:chOff x="7309710" y="3429000"/>
            <a:chExt cx="4684283" cy="707886"/>
          </a:xfrm>
        </p:grpSpPr>
        <p:sp>
          <p:nvSpPr>
            <p:cNvPr id="19" name="TextBox 18">
              <a:extLst>
                <a:ext uri="{FF2B5EF4-FFF2-40B4-BE49-F238E27FC236}">
                  <a16:creationId xmlns:a16="http://schemas.microsoft.com/office/drawing/2014/main" id="{BD69FDD8-D65E-ED1B-A08A-3954989E1B16}"/>
                </a:ext>
              </a:extLst>
            </p:cNvPr>
            <p:cNvSpPr txBox="1"/>
            <p:nvPr/>
          </p:nvSpPr>
          <p:spPr>
            <a:xfrm>
              <a:off x="9882047" y="3429000"/>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Newmarket Road P&amp;R</a:t>
              </a:r>
            </a:p>
            <a:p>
              <a:pPr algn="ctr"/>
              <a:r>
                <a:rPr lang="en-US" sz="1200" b="1">
                  <a:solidFill>
                    <a:srgbClr val="0070C0"/>
                  </a:solidFill>
                  <a:cs typeface="Calibri" panose="020F0502020204030204"/>
                </a:rPr>
                <a:t>Sept 2019 to Sept 2023</a:t>
              </a:r>
            </a:p>
            <a:p>
              <a:pPr algn="ctr"/>
              <a:endParaRPr lang="en-US" sz="1400" b="1">
                <a:cs typeface="Calibri" panose="020F0502020204030204"/>
              </a:endParaRPr>
            </a:p>
          </p:txBody>
        </p:sp>
        <p:cxnSp>
          <p:nvCxnSpPr>
            <p:cNvPr id="20" name="Connector: Elbow 19">
              <a:extLst>
                <a:ext uri="{FF2B5EF4-FFF2-40B4-BE49-F238E27FC236}">
                  <a16:creationId xmlns:a16="http://schemas.microsoft.com/office/drawing/2014/main" id="{A88EE906-350A-7208-3246-29311B4E8D22}"/>
                </a:ext>
              </a:extLst>
            </p:cNvPr>
            <p:cNvCxnSpPr>
              <a:cxnSpLocks/>
              <a:endCxn id="19" idx="1"/>
            </p:cNvCxnSpPr>
            <p:nvPr/>
          </p:nvCxnSpPr>
          <p:spPr>
            <a:xfrm>
              <a:off x="7309710" y="3582985"/>
              <a:ext cx="2572337" cy="19995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E543480-878B-5959-533A-B0D906349F4A}"/>
                </a:ext>
              </a:extLst>
            </p:cNvPr>
            <p:cNvSpPr/>
            <p:nvPr/>
          </p:nvSpPr>
          <p:spPr>
            <a:xfrm>
              <a:off x="10630566" y="3877792"/>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+24%</a:t>
              </a:r>
            </a:p>
          </p:txBody>
        </p:sp>
      </p:grpSp>
      <p:grpSp>
        <p:nvGrpSpPr>
          <p:cNvPr id="32" name="Group 31" descr="Babraham Road shows a -1% decrease from 2019 to 2023.">
            <a:extLst>
              <a:ext uri="{FF2B5EF4-FFF2-40B4-BE49-F238E27FC236}">
                <a16:creationId xmlns:a16="http://schemas.microsoft.com/office/drawing/2014/main" id="{A004D645-31E5-3EE7-6936-A07B1442E474}"/>
              </a:ext>
            </a:extLst>
          </p:cNvPr>
          <p:cNvGrpSpPr/>
          <p:nvPr/>
        </p:nvGrpSpPr>
        <p:grpSpPr>
          <a:xfrm>
            <a:off x="6855649" y="4953967"/>
            <a:ext cx="4897552" cy="929075"/>
            <a:chOff x="6855649" y="4953967"/>
            <a:chExt cx="4897552" cy="929075"/>
          </a:xfrm>
        </p:grpSpPr>
        <p:sp>
          <p:nvSpPr>
            <p:cNvPr id="22" name="TextBox 21">
              <a:extLst>
                <a:ext uri="{FF2B5EF4-FFF2-40B4-BE49-F238E27FC236}">
                  <a16:creationId xmlns:a16="http://schemas.microsoft.com/office/drawing/2014/main" id="{4D1647E1-CBA0-0D93-96D1-A02B247DD94D}"/>
                </a:ext>
              </a:extLst>
            </p:cNvPr>
            <p:cNvSpPr txBox="1"/>
            <p:nvPr/>
          </p:nvSpPr>
          <p:spPr>
            <a:xfrm>
              <a:off x="9641255" y="4953967"/>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Babraham Road P&amp;R</a:t>
              </a:r>
            </a:p>
            <a:p>
              <a:pPr algn="ctr"/>
              <a:r>
                <a:rPr lang="en-US" sz="1200" b="1">
                  <a:solidFill>
                    <a:srgbClr val="0070C0"/>
                  </a:solidFill>
                  <a:cs typeface="Calibri" panose="020F0502020204030204"/>
                </a:rPr>
                <a:t>Sept 2019 to Sept 2023</a:t>
              </a:r>
            </a:p>
            <a:p>
              <a:pPr algn="ctr"/>
              <a:endParaRPr lang="en-US" sz="1400" b="1">
                <a:cs typeface="Calibri" panose="020F0502020204030204"/>
              </a:endParaRPr>
            </a:p>
          </p:txBody>
        </p:sp>
        <p:cxnSp>
          <p:nvCxnSpPr>
            <p:cNvPr id="23" name="Connector: Elbow 22">
              <a:extLst>
                <a:ext uri="{FF2B5EF4-FFF2-40B4-BE49-F238E27FC236}">
                  <a16:creationId xmlns:a16="http://schemas.microsoft.com/office/drawing/2014/main" id="{4951A17B-FBF2-9387-C477-4DEEB0578F48}"/>
                </a:ext>
              </a:extLst>
            </p:cNvPr>
            <p:cNvCxnSpPr>
              <a:cxnSpLocks/>
              <a:endCxn id="22" idx="1"/>
            </p:cNvCxnSpPr>
            <p:nvPr/>
          </p:nvCxnSpPr>
          <p:spPr>
            <a:xfrm flipV="1">
              <a:off x="6855649" y="5307910"/>
              <a:ext cx="2785606" cy="57513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B3E8A6C-5E4D-00CD-8E2B-40824D1E5F44}"/>
                </a:ext>
              </a:extLst>
            </p:cNvPr>
            <p:cNvSpPr/>
            <p:nvPr/>
          </p:nvSpPr>
          <p:spPr>
            <a:xfrm>
              <a:off x="10393991" y="5408597"/>
              <a:ext cx="627037" cy="204662"/>
            </a:xfrm>
            <a:prstGeom prst="roundRect">
              <a:avLst/>
            </a:prstGeom>
            <a:solidFill>
              <a:srgbClr val="BFBFB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-1%</a:t>
              </a:r>
            </a:p>
          </p:txBody>
        </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51</a:t>
            </a:fld>
            <a:endParaRPr lang="en-GB"/>
          </a:p>
        </p:txBody>
      </p:sp>
    </p:spTree>
    <p:extLst>
      <p:ext uri="{BB962C8B-B14F-4D97-AF65-F5344CB8AC3E}">
        <p14:creationId xmlns:p14="http://schemas.microsoft.com/office/powerpoint/2010/main" val="2598580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Micro-mobility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09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E-scooters and E-bikes in Cambridge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September 2023 saw over 100,000 Voi rides. Weekdays continue to see peaks in travel around 8am and 5pm, suggesting use for commuting/education. The weekends see a mid-afternoon peak. Throughout 2023, the 26-39 age group has consistently seen the largest number of riders, followed by 22-25 year olds.</a:t>
            </a:r>
            <a:endParaRPr lang="en-GB" sz="1400">
              <a:latin typeface="Calibri" panose="020F0502020204030204"/>
              <a:cs typeface="Calibri"/>
            </a:endParaRPr>
          </a:p>
        </p:txBody>
      </p:sp>
      <p:sp>
        <p:nvSpPr>
          <p:cNvPr id="19" name="TextBox 18">
            <a:extLst>
              <a:ext uri="{FF2B5EF4-FFF2-40B4-BE49-F238E27FC236}">
                <a16:creationId xmlns:a16="http://schemas.microsoft.com/office/drawing/2014/main" id="{00E152D4-6F8D-4064-67AD-C64307B2ADF6}"/>
              </a:ext>
            </a:extLst>
          </p:cNvPr>
          <p:cNvSpPr txBox="1"/>
          <p:nvPr/>
        </p:nvSpPr>
        <p:spPr>
          <a:xfrm>
            <a:off x="309107" y="1247911"/>
            <a:ext cx="6273149" cy="461665"/>
          </a:xfrm>
          <a:prstGeom prst="rect">
            <a:avLst/>
          </a:prstGeom>
          <a:noFill/>
          <a:ln>
            <a:solidFill>
              <a:schemeClr val="tx1"/>
            </a:solidFill>
          </a:ln>
        </p:spPr>
        <p:txBody>
          <a:bodyPr wrap="square" rtlCol="0">
            <a:spAutoFit/>
          </a:bodyPr>
          <a:lstStyle/>
          <a:p>
            <a:pPr algn="ctr"/>
            <a:r>
              <a:rPr lang="en-GB" sz="1200"/>
              <a:t>Voi have operated an electric bike (e-bike) and electric scooter (e-scooter) trial scheme in Cambridge City since October 2020.</a:t>
            </a:r>
          </a:p>
        </p:txBody>
      </p:sp>
      <p:pic>
        <p:nvPicPr>
          <p:cNvPr id="12" name="Picture 11" descr="A graph from Voi showing total rides and total distance from Jan 2023 to Sept 2023. September 2023 sees the second highest number of rides per month, after June 2023.">
            <a:extLst>
              <a:ext uri="{FF2B5EF4-FFF2-40B4-BE49-F238E27FC236}">
                <a16:creationId xmlns:a16="http://schemas.microsoft.com/office/drawing/2014/main" id="{E810C559-9BF3-77F7-9E43-1BDD4C291D40}"/>
              </a:ext>
            </a:extLst>
          </p:cNvPr>
          <p:cNvPicPr>
            <a:picLocks noChangeAspect="1"/>
          </p:cNvPicPr>
          <p:nvPr/>
        </p:nvPicPr>
        <p:blipFill rotWithShape="1">
          <a:blip r:embed="rId3">
            <a:extLst>
              <a:ext uri="{28A0092B-C50C-407E-A947-70E740481C1C}">
                <a14:useLocalDpi xmlns:a14="http://schemas.microsoft.com/office/drawing/2010/main" val="0"/>
              </a:ext>
            </a:extLst>
          </a:blip>
          <a:srcRect r="2395"/>
          <a:stretch/>
        </p:blipFill>
        <p:spPr>
          <a:xfrm>
            <a:off x="213132" y="1926036"/>
            <a:ext cx="6361636" cy="3232743"/>
          </a:xfrm>
          <a:prstGeom prst="rect">
            <a:avLst/>
          </a:prstGeom>
        </p:spPr>
      </p:pic>
      <p:sp>
        <p:nvSpPr>
          <p:cNvPr id="2" name="TextBox 1">
            <a:extLst>
              <a:ext uri="{FF2B5EF4-FFF2-40B4-BE49-F238E27FC236}">
                <a16:creationId xmlns:a16="http://schemas.microsoft.com/office/drawing/2014/main" id="{326CCA7D-C7AD-9822-D0B4-CC19424533E4}"/>
              </a:ext>
            </a:extLst>
          </p:cNvPr>
          <p:cNvSpPr txBox="1"/>
          <p:nvPr/>
        </p:nvSpPr>
        <p:spPr>
          <a:xfrm>
            <a:off x="824221" y="5380296"/>
            <a:ext cx="5184573" cy="338554"/>
          </a:xfrm>
          <a:prstGeom prst="rect">
            <a:avLst/>
          </a:prstGeom>
          <a:solidFill>
            <a:srgbClr val="FFFFFF"/>
          </a:solidFill>
          <a:ln w="28575">
            <a:solidFill>
              <a:srgbClr val="EF8C8C"/>
            </a:solidFill>
          </a:ln>
        </p:spPr>
        <p:txBody>
          <a:bodyPr wrap="square" rtlCol="0">
            <a:spAutoFit/>
          </a:bodyPr>
          <a:lstStyle/>
          <a:p>
            <a:pPr algn="ctr"/>
            <a:r>
              <a:rPr lang="en-GB" sz="1600" b="1"/>
              <a:t>September 2023 key statistics</a:t>
            </a:r>
          </a:p>
        </p:txBody>
      </p:sp>
      <p:sp>
        <p:nvSpPr>
          <p:cNvPr id="5" name="TextBox 4">
            <a:extLst>
              <a:ext uri="{FF2B5EF4-FFF2-40B4-BE49-F238E27FC236}">
                <a16:creationId xmlns:a16="http://schemas.microsoft.com/office/drawing/2014/main" id="{476F1137-1E5C-1B07-D6A5-3F690DB46C0E}"/>
              </a:ext>
            </a:extLst>
          </p:cNvPr>
          <p:cNvSpPr txBox="1"/>
          <p:nvPr/>
        </p:nvSpPr>
        <p:spPr>
          <a:xfrm>
            <a:off x="924586" y="5818970"/>
            <a:ext cx="1026036" cy="738665"/>
          </a:xfrm>
          <a:prstGeom prst="rect">
            <a:avLst/>
          </a:prstGeom>
          <a:solidFill>
            <a:srgbClr val="FFFFFF"/>
          </a:solidFill>
          <a:ln w="19050">
            <a:solidFill>
              <a:srgbClr val="EF8C8C"/>
            </a:solidFill>
          </a:ln>
        </p:spPr>
        <p:txBody>
          <a:bodyPr wrap="square" rtlCol="0">
            <a:spAutoFit/>
          </a:bodyPr>
          <a:lstStyle/>
          <a:p>
            <a:pPr algn="ctr"/>
            <a:r>
              <a:rPr lang="en-GB" sz="1400" b="1"/>
              <a:t>Total </a:t>
            </a:r>
          </a:p>
          <a:p>
            <a:pPr algn="ctr"/>
            <a:r>
              <a:rPr lang="en-GB" sz="1400" b="1"/>
              <a:t>journeys:</a:t>
            </a:r>
          </a:p>
          <a:p>
            <a:pPr algn="ctr"/>
            <a:r>
              <a:rPr lang="en-GB" sz="1400"/>
              <a:t>105,201</a:t>
            </a:r>
          </a:p>
        </p:txBody>
      </p:sp>
      <p:sp>
        <p:nvSpPr>
          <p:cNvPr id="6" name="TextBox 5">
            <a:extLst>
              <a:ext uri="{FF2B5EF4-FFF2-40B4-BE49-F238E27FC236}">
                <a16:creationId xmlns:a16="http://schemas.microsoft.com/office/drawing/2014/main" id="{2BF4BE78-5ED1-0D64-7ED5-8E2D80F3853C}"/>
              </a:ext>
            </a:extLst>
          </p:cNvPr>
          <p:cNvSpPr txBox="1"/>
          <p:nvPr/>
        </p:nvSpPr>
        <p:spPr>
          <a:xfrm>
            <a:off x="2132207" y="5817582"/>
            <a:ext cx="1080000" cy="738664"/>
          </a:xfrm>
          <a:prstGeom prst="rect">
            <a:avLst/>
          </a:prstGeom>
          <a:solidFill>
            <a:srgbClr val="FFFFFF"/>
          </a:solidFill>
          <a:ln w="19050">
            <a:solidFill>
              <a:srgbClr val="EF8C8C"/>
            </a:solidFill>
          </a:ln>
        </p:spPr>
        <p:txBody>
          <a:bodyPr wrap="square" rtlCol="0">
            <a:spAutoFit/>
          </a:bodyPr>
          <a:lstStyle/>
          <a:p>
            <a:pPr algn="ctr"/>
            <a:r>
              <a:rPr lang="en-GB" sz="1400" b="1"/>
              <a:t>Total distance:</a:t>
            </a:r>
          </a:p>
          <a:p>
            <a:pPr algn="ctr"/>
            <a:r>
              <a:rPr lang="en-GB" sz="1400"/>
              <a:t>251,484 km</a:t>
            </a:r>
          </a:p>
        </p:txBody>
      </p:sp>
      <p:sp>
        <p:nvSpPr>
          <p:cNvPr id="7" name="TextBox 6">
            <a:extLst>
              <a:ext uri="{FF2B5EF4-FFF2-40B4-BE49-F238E27FC236}">
                <a16:creationId xmlns:a16="http://schemas.microsoft.com/office/drawing/2014/main" id="{F8A42AE4-DACF-41B3-039F-5D8A9275E454}"/>
              </a:ext>
            </a:extLst>
          </p:cNvPr>
          <p:cNvSpPr txBox="1"/>
          <p:nvPr/>
        </p:nvSpPr>
        <p:spPr>
          <a:xfrm>
            <a:off x="3466971" y="5817582"/>
            <a:ext cx="1080000" cy="738664"/>
          </a:xfrm>
          <a:prstGeom prst="rect">
            <a:avLst/>
          </a:prstGeom>
          <a:solidFill>
            <a:srgbClr val="FFFFFF"/>
          </a:solidFill>
          <a:ln w="19050">
            <a:solidFill>
              <a:srgbClr val="EF8C8C"/>
            </a:solidFill>
          </a:ln>
        </p:spPr>
        <p:txBody>
          <a:bodyPr wrap="square" rtlCol="0">
            <a:spAutoFit/>
          </a:bodyPr>
          <a:lstStyle/>
          <a:p>
            <a:pPr algn="ctr"/>
            <a:r>
              <a:rPr lang="en-GB" sz="1400" b="1"/>
              <a:t>Returning users:</a:t>
            </a:r>
          </a:p>
          <a:p>
            <a:pPr algn="ctr"/>
            <a:r>
              <a:rPr lang="en-GB" sz="1400"/>
              <a:t>18,403</a:t>
            </a:r>
          </a:p>
        </p:txBody>
      </p:sp>
      <p:sp>
        <p:nvSpPr>
          <p:cNvPr id="8" name="TextBox 7">
            <a:extLst>
              <a:ext uri="{FF2B5EF4-FFF2-40B4-BE49-F238E27FC236}">
                <a16:creationId xmlns:a16="http://schemas.microsoft.com/office/drawing/2014/main" id="{C32F0D40-931A-8754-048B-8227EED542AE}"/>
              </a:ext>
            </a:extLst>
          </p:cNvPr>
          <p:cNvSpPr txBox="1"/>
          <p:nvPr/>
        </p:nvSpPr>
        <p:spPr>
          <a:xfrm>
            <a:off x="4740920" y="5816208"/>
            <a:ext cx="1080000" cy="738664"/>
          </a:xfrm>
          <a:prstGeom prst="rect">
            <a:avLst/>
          </a:prstGeom>
          <a:solidFill>
            <a:srgbClr val="FFFFFF"/>
          </a:solidFill>
          <a:ln w="19050">
            <a:solidFill>
              <a:srgbClr val="EF8C8C"/>
            </a:solidFill>
          </a:ln>
        </p:spPr>
        <p:txBody>
          <a:bodyPr wrap="square" rtlCol="0">
            <a:spAutoFit/>
          </a:bodyPr>
          <a:lstStyle/>
          <a:p>
            <a:pPr algn="ctr"/>
            <a:r>
              <a:rPr lang="en-GB" sz="1400" b="1"/>
              <a:t>New </a:t>
            </a:r>
          </a:p>
          <a:p>
            <a:pPr algn="ctr"/>
            <a:r>
              <a:rPr lang="en-GB" sz="1400" b="1"/>
              <a:t>users:</a:t>
            </a:r>
          </a:p>
          <a:p>
            <a:pPr algn="ctr"/>
            <a:r>
              <a:rPr lang="en-GB" sz="1400"/>
              <a:t>4,300</a:t>
            </a:r>
          </a:p>
        </p:txBody>
      </p:sp>
      <p:pic>
        <p:nvPicPr>
          <p:cNvPr id="15" name="Picture 14" descr="A graph showing rides by time of day on weekdays and at the weekend. Weekdays see peaks around 8am and 5pm with a dip around the middle of the day. Weekends see a gradual peak towards the late afternoon. There are few rides in the early morning.">
            <a:extLst>
              <a:ext uri="{FF2B5EF4-FFF2-40B4-BE49-F238E27FC236}">
                <a16:creationId xmlns:a16="http://schemas.microsoft.com/office/drawing/2014/main" id="{CDBC58F3-06DB-5721-9A4F-9367FB10E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503" y="1280034"/>
            <a:ext cx="5295021" cy="2618463"/>
          </a:xfrm>
          <a:prstGeom prst="rect">
            <a:avLst/>
          </a:prstGeom>
        </p:spPr>
      </p:pic>
      <p:pic>
        <p:nvPicPr>
          <p:cNvPr id="17" name="Picture 16" descr="Monthly rides by age group. Since January 2023, 26-39 has consistently been the largest age group, followed by 22-25 and 18-21.">
            <a:extLst>
              <a:ext uri="{FF2B5EF4-FFF2-40B4-BE49-F238E27FC236}">
                <a16:creationId xmlns:a16="http://schemas.microsoft.com/office/drawing/2014/main" id="{E15E3F48-A209-91BE-7763-AE67A8D7C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503" y="3943861"/>
            <a:ext cx="5411492" cy="2618464"/>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53</a:t>
            </a:fld>
            <a:endParaRPr lang="en-GB"/>
          </a:p>
        </p:txBody>
      </p:sp>
    </p:spTree>
    <p:extLst>
      <p:ext uri="{BB962C8B-B14F-4D97-AF65-F5344CB8AC3E}">
        <p14:creationId xmlns:p14="http://schemas.microsoft.com/office/powerpoint/2010/main" val="80111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Air Quality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85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Monitoring Locations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55</a:t>
            </a:fld>
            <a:endParaRPr lang="en-GB"/>
          </a:p>
        </p:txBody>
      </p:sp>
      <p:sp>
        <p:nvSpPr>
          <p:cNvPr id="5" name="TextBox 4">
            <a:extLst>
              <a:ext uri="{FF2B5EF4-FFF2-40B4-BE49-F238E27FC236}">
                <a16:creationId xmlns:a16="http://schemas.microsoft.com/office/drawing/2014/main" id="{1813DFE0-83DF-1728-8A56-31532BDADC0A}"/>
              </a:ext>
            </a:extLst>
          </p:cNvPr>
          <p:cNvSpPr txBox="1"/>
          <p:nvPr/>
        </p:nvSpPr>
        <p:spPr>
          <a:xfrm>
            <a:off x="504355" y="780066"/>
            <a:ext cx="6517931" cy="307777"/>
          </a:xfrm>
          <a:prstGeom prst="rect">
            <a:avLst/>
          </a:prstGeom>
          <a:solidFill>
            <a:schemeClr val="bg1"/>
          </a:solidFill>
          <a:ln>
            <a:solidFill>
              <a:schemeClr val="tx1"/>
            </a:solidFill>
          </a:ln>
        </p:spPr>
        <p:txBody>
          <a:bodyPr wrap="square" rtlCol="0">
            <a:spAutoFit/>
          </a:bodyPr>
          <a:lstStyle/>
          <a:p>
            <a:pPr algn="ctr"/>
            <a:r>
              <a:rPr lang="en-GB" sz="1400" b="1"/>
              <a:t>Continuous Air Quality Monitoring Sites, Cambridge</a:t>
            </a:r>
          </a:p>
        </p:txBody>
      </p:sp>
      <p:pic>
        <p:nvPicPr>
          <p:cNvPr id="2" name="Picture 1" descr="A map showing the locations of the continuous air quality monitors in central Cambridge.">
            <a:extLst>
              <a:ext uri="{FF2B5EF4-FFF2-40B4-BE49-F238E27FC236}">
                <a16:creationId xmlns:a16="http://schemas.microsoft.com/office/drawing/2014/main" id="{F6801ADD-9785-5DE1-ABD9-1EC8B4E37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2" y="1087843"/>
            <a:ext cx="6496665" cy="5279923"/>
          </a:xfrm>
          <a:prstGeom prst="rect">
            <a:avLst/>
          </a:prstGeom>
          <a:ln w="9525">
            <a:solidFill>
              <a:schemeClr val="tx1"/>
            </a:solidFill>
          </a:ln>
        </p:spPr>
      </p:pic>
      <p:sp>
        <p:nvSpPr>
          <p:cNvPr id="4" name="TextBox 3">
            <a:extLst>
              <a:ext uri="{FF2B5EF4-FFF2-40B4-BE49-F238E27FC236}">
                <a16:creationId xmlns:a16="http://schemas.microsoft.com/office/drawing/2014/main" id="{22DD90C9-3928-1A6C-6749-E6711C02BA34}"/>
              </a:ext>
              <a:ext uri="{C183D7F6-B498-43B3-948B-1728B52AA6E4}">
                <adec:decorative xmlns:adec="http://schemas.microsoft.com/office/drawing/2017/decorative" val="1"/>
              </a:ext>
            </a:extLst>
          </p:cNvPr>
          <p:cNvSpPr txBox="1"/>
          <p:nvPr/>
        </p:nvSpPr>
        <p:spPr>
          <a:xfrm>
            <a:off x="504356" y="6099481"/>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Rectangle 5">
            <a:extLst>
              <a:ext uri="{FF2B5EF4-FFF2-40B4-BE49-F238E27FC236}">
                <a16:creationId xmlns:a16="http://schemas.microsoft.com/office/drawing/2014/main" id="{C9B6F9C2-CE5A-8671-2DA6-0D127EC10D40}"/>
              </a:ext>
              <a:ext uri="{C183D7F6-B498-43B3-948B-1728B52AA6E4}">
                <adec:decorative xmlns:adec="http://schemas.microsoft.com/office/drawing/2017/decorative" val="1"/>
              </a:ext>
            </a:extLst>
          </p:cNvPr>
          <p:cNvSpPr/>
          <p:nvPr/>
        </p:nvSpPr>
        <p:spPr>
          <a:xfrm>
            <a:off x="3019647" y="4933507"/>
            <a:ext cx="1265274"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2C7E2628-4020-71D3-05EF-A8330B5301BF}"/>
              </a:ext>
            </a:extLst>
          </p:cNvPr>
          <p:cNvGraphicFramePr>
            <a:graphicFrameLocks noGrp="1"/>
          </p:cNvGraphicFramePr>
          <p:nvPr>
            <p:extLst>
              <p:ext uri="{D42A27DB-BD31-4B8C-83A1-F6EECF244321}">
                <p14:modId xmlns:p14="http://schemas.microsoft.com/office/powerpoint/2010/main" val="4231756288"/>
              </p:ext>
            </p:extLst>
          </p:nvPr>
        </p:nvGraphicFramePr>
        <p:xfrm>
          <a:off x="7267690" y="785558"/>
          <a:ext cx="4655276" cy="3307080"/>
        </p:xfrm>
        <a:graphic>
          <a:graphicData uri="http://schemas.openxmlformats.org/drawingml/2006/table">
            <a:tbl>
              <a:tblPr firstRow="1" bandRow="1">
                <a:tableStyleId>{5C22544A-7EE6-4342-B048-85BDC9FD1C3A}</a:tableStyleId>
              </a:tblPr>
              <a:tblGrid>
                <a:gridCol w="1598391">
                  <a:extLst>
                    <a:ext uri="{9D8B030D-6E8A-4147-A177-3AD203B41FA5}">
                      <a16:colId xmlns:a16="http://schemas.microsoft.com/office/drawing/2014/main" val="1427395462"/>
                    </a:ext>
                  </a:extLst>
                </a:gridCol>
                <a:gridCol w="3056885">
                  <a:extLst>
                    <a:ext uri="{9D8B030D-6E8A-4147-A177-3AD203B41FA5}">
                      <a16:colId xmlns:a16="http://schemas.microsoft.com/office/drawing/2014/main" val="2842680294"/>
                    </a:ext>
                  </a:extLst>
                </a:gridCol>
              </a:tblGrid>
              <a:tr h="370840">
                <a:tc>
                  <a:txBody>
                    <a:bodyPr/>
                    <a:lstStyle/>
                    <a:p>
                      <a:r>
                        <a:rPr lang="en-GB" sz="1400">
                          <a:solidFill>
                            <a:schemeClr val="tx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9246401"/>
                  </a:ext>
                </a:extLst>
              </a:tr>
              <a:tr h="370840">
                <a:tc>
                  <a:txBody>
                    <a:bodyPr/>
                    <a:lstStyle/>
                    <a:p>
                      <a:r>
                        <a:rPr lang="en-GB" sz="1400"/>
                        <a:t>Montague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junction with Elizabeth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078876"/>
                  </a:ext>
                </a:extLst>
              </a:tr>
              <a:tr h="370840">
                <a:tc>
                  <a:txBody>
                    <a:bodyPr/>
                    <a:lstStyle/>
                    <a:p>
                      <a:r>
                        <a:rPr lang="en-GB" sz="1400"/>
                        <a:t>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Cambridge Retail park on 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615384"/>
                  </a:ext>
                </a:extLst>
              </a:tr>
              <a:tr h="370840">
                <a:tc>
                  <a:txBody>
                    <a:bodyPr/>
                    <a:lstStyle/>
                    <a:p>
                      <a:r>
                        <a:rPr lang="en-GB" sz="1400"/>
                        <a:t>Parker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bus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560056"/>
                  </a:ext>
                </a:extLst>
              </a:tr>
              <a:tr h="370840">
                <a:tc>
                  <a:txBody>
                    <a:bodyPr/>
                    <a:lstStyle/>
                    <a:p>
                      <a:r>
                        <a:rPr lang="en-GB" sz="1400"/>
                        <a:t>Regent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To the West of Parker’s Piece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774568"/>
                  </a:ext>
                </a:extLst>
              </a:tr>
              <a:tr h="370840">
                <a:tc>
                  <a:txBody>
                    <a:bodyPr/>
                    <a:lstStyle/>
                    <a:p>
                      <a:r>
                        <a:rPr lang="en-GB" sz="1400">
                          <a:solidFill>
                            <a:schemeClr val="tx1"/>
                          </a:solidFill>
                        </a:rPr>
                        <a:t>Gonville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chemeClr val="tx1"/>
                          </a:solidFill>
                        </a:rPr>
                        <a:t>Near Hill’s Road, South of Parker’s Piece. </a:t>
                      </a:r>
                    </a:p>
                    <a:p>
                      <a:r>
                        <a:rPr lang="en-GB" sz="1400" b="0">
                          <a:solidFill>
                            <a:srgbClr val="FF0000"/>
                          </a:solidFill>
                        </a:rPr>
                        <a:t>This sensor was removed in April 2022 so data is no longer available for this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346836"/>
                  </a:ext>
                </a:extLst>
              </a:tr>
            </a:tbl>
          </a:graphicData>
        </a:graphic>
      </p:graphicFrame>
      <p:sp>
        <p:nvSpPr>
          <p:cNvPr id="8" name="Rectangle 7">
            <a:extLst>
              <a:ext uri="{FF2B5EF4-FFF2-40B4-BE49-F238E27FC236}">
                <a16:creationId xmlns:a16="http://schemas.microsoft.com/office/drawing/2014/main" id="{172CEE1E-2035-E211-72E2-86BE29C25F41}"/>
              </a:ext>
            </a:extLst>
          </p:cNvPr>
          <p:cNvSpPr/>
          <p:nvPr/>
        </p:nvSpPr>
        <p:spPr>
          <a:xfrm>
            <a:off x="7870885" y="4442242"/>
            <a:ext cx="3594882" cy="1701029"/>
          </a:xfrm>
          <a:prstGeom prst="rect">
            <a:avLst/>
          </a:prstGeom>
          <a:solidFill>
            <a:schemeClr val="accent4">
              <a:lumMod val="20000"/>
              <a:lumOff val="80000"/>
            </a:schemeClr>
          </a:solidFill>
          <a:ln w="12700">
            <a:solidFill>
              <a:srgbClr val="203864"/>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Cambridge City Air Quality team provide data from 4 continuous air quality monitors in central Cambridge. The monitors primarily measure Nitrogen Oxides (NOx) and Particulate Matter (PM) which are proxies for overall air quality.</a:t>
            </a:r>
            <a:endParaRPr kumimoji="0" lang="en-GB" sz="1400"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0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All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t>So far in 2023, NO</a:t>
            </a:r>
            <a:r>
              <a:rPr lang="en-GB" sz="1400" baseline="-25000">
                <a:latin typeface="Calibri" panose="020F0502020204030204"/>
              </a:rPr>
              <a:t>2</a:t>
            </a:r>
            <a:r>
              <a:rPr lang="en-GB" sz="1400">
                <a:latin typeface="Calibri" panose="020F0502020204030204"/>
              </a:rPr>
              <a:t> concentrations have remained well below the 2017-2019 baseline levels. September 2023 is 39% below the baseline; albeit after experiencing a slight recent increase (which is expected due to seasonal variations in NO2 concentrations).</a:t>
            </a:r>
            <a:endParaRPr lang="en-GB"/>
          </a:p>
        </p:txBody>
      </p:sp>
      <p:sp>
        <p:nvSpPr>
          <p:cNvPr id="6" name="TextBox 5">
            <a:extLst>
              <a:ext uri="{FF2B5EF4-FFF2-40B4-BE49-F238E27FC236}">
                <a16:creationId xmlns:a16="http://schemas.microsoft.com/office/drawing/2014/main" id="{EE1F5E2F-6FC2-76CF-7C78-69DEAFF9E72D}"/>
              </a:ext>
            </a:extLst>
          </p:cNvPr>
          <p:cNvSpPr txBox="1"/>
          <p:nvPr/>
        </p:nvSpPr>
        <p:spPr>
          <a:xfrm>
            <a:off x="1575227" y="1179210"/>
            <a:ext cx="9015333" cy="369332"/>
          </a:xfrm>
          <a:prstGeom prst="rect">
            <a:avLst/>
          </a:prstGeom>
          <a:noFill/>
        </p:spPr>
        <p:txBody>
          <a:bodyPr wrap="square" lIns="91440" tIns="45720" rIns="91440" bIns="45720" rtlCol="0" anchor="t">
            <a:spAutoFit/>
          </a:bodyPr>
          <a:lstStyle/>
          <a:p>
            <a:pPr algn="ctr"/>
            <a:r>
              <a:rPr lang="en-GB" b="1"/>
              <a:t>Monthly average NO2 concentration across the continuous monitoring sites</a:t>
            </a:r>
          </a:p>
        </p:txBody>
      </p:sp>
      <p:pic>
        <p:nvPicPr>
          <p:cNvPr id="9" name="Picture 8" descr="A line graph showing monthly average NO2 concentrations for the 2017-2019 baseline, 2020, 2021, 2022 and 2023. 2023 concentrations remain below the 2017-2019 baseline.">
            <a:extLst>
              <a:ext uri="{FF2B5EF4-FFF2-40B4-BE49-F238E27FC236}">
                <a16:creationId xmlns:a16="http://schemas.microsoft.com/office/drawing/2014/main" id="{69E9411D-976A-79EA-2D83-991291A4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227" y="1644254"/>
            <a:ext cx="9015332" cy="3723724"/>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56</a:t>
            </a:fld>
            <a:endParaRPr lang="en-GB"/>
          </a:p>
        </p:txBody>
      </p:sp>
      <p:graphicFrame>
        <p:nvGraphicFramePr>
          <p:cNvPr id="15" name="Table 14">
            <a:extLst>
              <a:ext uri="{FF2B5EF4-FFF2-40B4-BE49-F238E27FC236}">
                <a16:creationId xmlns:a16="http://schemas.microsoft.com/office/drawing/2014/main" id="{B92828D6-513A-60C3-302D-751F63C594A7}"/>
              </a:ext>
            </a:extLst>
          </p:cNvPr>
          <p:cNvGraphicFramePr>
            <a:graphicFrameLocks noGrp="1"/>
          </p:cNvGraphicFramePr>
          <p:nvPr>
            <p:extLst>
              <p:ext uri="{D42A27DB-BD31-4B8C-83A1-F6EECF244321}">
                <p14:modId xmlns:p14="http://schemas.microsoft.com/office/powerpoint/2010/main" val="608135575"/>
              </p:ext>
            </p:extLst>
          </p:nvPr>
        </p:nvGraphicFramePr>
        <p:xfrm>
          <a:off x="3257549" y="5463691"/>
          <a:ext cx="5676900" cy="786143"/>
        </p:xfrm>
        <a:graphic>
          <a:graphicData uri="http://schemas.openxmlformats.org/drawingml/2006/table">
            <a:tbl>
              <a:tblPr firstRow="1"/>
              <a:tblGrid>
                <a:gridCol w="2273300">
                  <a:extLst>
                    <a:ext uri="{9D8B030D-6E8A-4147-A177-3AD203B41FA5}">
                      <a16:colId xmlns:a16="http://schemas.microsoft.com/office/drawing/2014/main" val="540726899"/>
                    </a:ext>
                  </a:extLst>
                </a:gridCol>
                <a:gridCol w="1778000">
                  <a:extLst>
                    <a:ext uri="{9D8B030D-6E8A-4147-A177-3AD203B41FA5}">
                      <a16:colId xmlns:a16="http://schemas.microsoft.com/office/drawing/2014/main" val="4273999113"/>
                    </a:ext>
                  </a:extLst>
                </a:gridCol>
                <a:gridCol w="1625600">
                  <a:extLst>
                    <a:ext uri="{9D8B030D-6E8A-4147-A177-3AD203B41FA5}">
                      <a16:colId xmlns:a16="http://schemas.microsoft.com/office/drawing/2014/main" val="3384684893"/>
                    </a:ext>
                  </a:extLst>
                </a:gridCol>
              </a:tblGrid>
              <a:tr h="242772">
                <a:tc>
                  <a:txBody>
                    <a:bodyPr/>
                    <a:lstStyle/>
                    <a:p>
                      <a:pPr algn="ctr" rtl="0" fontAlgn="ctr"/>
                      <a:r>
                        <a:rPr lang="en-GB" sz="1200" b="1" i="0" u="none" strike="noStrike">
                          <a:solidFill>
                            <a:srgbClr val="0070C0"/>
                          </a:solidFill>
                          <a:effectLst/>
                          <a:latin typeface="Calibri"/>
                        </a:rPr>
                        <a:t>Pre-COVID to Now:</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Mid-COVID to Now:</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a:rPr>
                        <a:t>Last year to Now:</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852768545"/>
                  </a:ext>
                </a:extLst>
              </a:tr>
              <a:tr h="196850">
                <a:tc>
                  <a:txBody>
                    <a:bodyPr/>
                    <a:lstStyle/>
                    <a:p>
                      <a:pPr algn="ctr" rtl="0" fontAlgn="b"/>
                      <a:r>
                        <a:rPr lang="en-GB" sz="1200" b="1" i="0" u="none" strike="noStrike">
                          <a:solidFill>
                            <a:srgbClr val="000000"/>
                          </a:solidFill>
                          <a:effectLst/>
                          <a:latin typeface="Calibri"/>
                        </a:rPr>
                        <a:t>Sep 2017-19 baseline to Sep 2023</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Sep 2021 to Sep 2023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Sep 2022 to Sep 2023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30910562"/>
                  </a:ext>
                </a:extLst>
              </a:tr>
              <a:tr h="346521">
                <a:tc>
                  <a:txBody>
                    <a:bodyPr/>
                    <a:lstStyle/>
                    <a:p>
                      <a:pPr algn="ctr" rtl="0" fontAlgn="b"/>
                      <a:r>
                        <a:rPr lang="en-GB" sz="1400" b="1" i="0" u="none" strike="noStrike">
                          <a:solidFill>
                            <a:srgbClr val="FFFFFF"/>
                          </a:solidFill>
                          <a:effectLst/>
                          <a:latin typeface="Calibri"/>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400" b="1" i="0" u="none" strike="noStrike">
                          <a:solidFill>
                            <a:schemeClr val="tx1"/>
                          </a:solidFill>
                          <a:effectLst/>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1" i="0" u="none" strike="noStrike">
                          <a:solidFill>
                            <a:schemeClr val="tx1"/>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039617"/>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23594" y="6611779"/>
            <a:ext cx="11725153"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for Gonville Place is only included in the 2022 line until March 2022 as the sensor was removed in April 2022.</a:t>
            </a:r>
          </a:p>
        </p:txBody>
      </p:sp>
    </p:spTree>
    <p:extLst>
      <p:ext uri="{BB962C8B-B14F-4D97-AF65-F5344CB8AC3E}">
        <p14:creationId xmlns:p14="http://schemas.microsoft.com/office/powerpoint/2010/main" val="1736726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Individual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NO</a:t>
            </a:r>
            <a:r>
              <a:rPr lang="en-GB" sz="1400" baseline="-25000">
                <a:latin typeface="Calibri" panose="020F0502020204030204"/>
              </a:rPr>
              <a:t>2</a:t>
            </a:r>
            <a:r>
              <a:rPr lang="en-GB" sz="1400">
                <a:latin typeface="Calibri" panose="020F0502020204030204"/>
              </a:rPr>
              <a:t> concentrations have all seen a slight increase between August 2023 and September 2023, likely due to expected seasonal variations. However, all sites remain well below September baseline (pre-Covid) concentrations.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57</a:t>
            </a:fld>
            <a:endParaRPr lang="en-GB"/>
          </a:p>
        </p:txBody>
      </p:sp>
      <p:sp>
        <p:nvSpPr>
          <p:cNvPr id="4" name="TextBox 3">
            <a:extLst>
              <a:ext uri="{FF2B5EF4-FFF2-40B4-BE49-F238E27FC236}">
                <a16:creationId xmlns:a16="http://schemas.microsoft.com/office/drawing/2014/main" id="{453B9D8F-935C-84BA-C84E-2E4F57ED8573}"/>
              </a:ext>
            </a:extLst>
          </p:cNvPr>
          <p:cNvSpPr txBox="1"/>
          <p:nvPr/>
        </p:nvSpPr>
        <p:spPr>
          <a:xfrm>
            <a:off x="1735793" y="1243703"/>
            <a:ext cx="9015333" cy="369332"/>
          </a:xfrm>
          <a:prstGeom prst="rect">
            <a:avLst/>
          </a:prstGeom>
          <a:noFill/>
        </p:spPr>
        <p:txBody>
          <a:bodyPr wrap="square" rtlCol="0">
            <a:spAutoFit/>
          </a:bodyPr>
          <a:lstStyle/>
          <a:p>
            <a:pPr algn="ctr"/>
            <a:r>
              <a:rPr lang="en-GB" b="1"/>
              <a:t>Monthly average NO</a:t>
            </a:r>
            <a:r>
              <a:rPr lang="en-GB" b="1" baseline="-25000"/>
              <a:t>2</a:t>
            </a:r>
            <a:r>
              <a:rPr lang="en-GB" b="1"/>
              <a:t> concentration by site</a:t>
            </a:r>
          </a:p>
        </p:txBody>
      </p:sp>
      <p:pic>
        <p:nvPicPr>
          <p:cNvPr id="6" name="Picture 5" descr="Line graph showing the trend in monthly average NO2 concentrations for each of the 5 sensors from January 2020 to September 2023.">
            <a:extLst>
              <a:ext uri="{FF2B5EF4-FFF2-40B4-BE49-F238E27FC236}">
                <a16:creationId xmlns:a16="http://schemas.microsoft.com/office/drawing/2014/main" id="{E644A61C-466D-5112-DE96-34713D142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087" y="1703798"/>
            <a:ext cx="9538449" cy="3450404"/>
          </a:xfrm>
          <a:prstGeom prst="rect">
            <a:avLst/>
          </a:prstGeom>
        </p:spPr>
      </p:pic>
      <p:graphicFrame>
        <p:nvGraphicFramePr>
          <p:cNvPr id="2" name="Table 1">
            <a:extLst>
              <a:ext uri="{FF2B5EF4-FFF2-40B4-BE49-F238E27FC236}">
                <a16:creationId xmlns:a16="http://schemas.microsoft.com/office/drawing/2014/main" id="{02218801-96EA-7B3E-2F2E-3A9B43CCF161}"/>
              </a:ext>
            </a:extLst>
          </p:cNvPr>
          <p:cNvGraphicFramePr>
            <a:graphicFrameLocks noGrp="1"/>
          </p:cNvGraphicFramePr>
          <p:nvPr>
            <p:extLst>
              <p:ext uri="{D42A27DB-BD31-4B8C-83A1-F6EECF244321}">
                <p14:modId xmlns:p14="http://schemas.microsoft.com/office/powerpoint/2010/main" val="2684741594"/>
              </p:ext>
            </p:extLst>
          </p:nvPr>
        </p:nvGraphicFramePr>
        <p:xfrm>
          <a:off x="2190750" y="5244965"/>
          <a:ext cx="7810500" cy="1377950"/>
        </p:xfrm>
        <a:graphic>
          <a:graphicData uri="http://schemas.openxmlformats.org/drawingml/2006/table">
            <a:tbl>
              <a:tblPr firstRow="1"/>
              <a:tblGrid>
                <a:gridCol w="2133600">
                  <a:extLst>
                    <a:ext uri="{9D8B030D-6E8A-4147-A177-3AD203B41FA5}">
                      <a16:colId xmlns:a16="http://schemas.microsoft.com/office/drawing/2014/main" val="1795918760"/>
                    </a:ext>
                  </a:extLst>
                </a:gridCol>
                <a:gridCol w="2273300">
                  <a:extLst>
                    <a:ext uri="{9D8B030D-6E8A-4147-A177-3AD203B41FA5}">
                      <a16:colId xmlns:a16="http://schemas.microsoft.com/office/drawing/2014/main" val="2375948936"/>
                    </a:ext>
                  </a:extLst>
                </a:gridCol>
                <a:gridCol w="1778000">
                  <a:extLst>
                    <a:ext uri="{9D8B030D-6E8A-4147-A177-3AD203B41FA5}">
                      <a16:colId xmlns:a16="http://schemas.microsoft.com/office/drawing/2014/main" val="372219412"/>
                    </a:ext>
                  </a:extLst>
                </a:gridCol>
                <a:gridCol w="1625600">
                  <a:extLst>
                    <a:ext uri="{9D8B030D-6E8A-4147-A177-3AD203B41FA5}">
                      <a16:colId xmlns:a16="http://schemas.microsoft.com/office/drawing/2014/main" val="2502940163"/>
                    </a:ext>
                  </a:extLst>
                </a:gridCol>
              </a:tblGrid>
              <a:tr h="196850">
                <a:tc rowSpan="2">
                  <a:txBody>
                    <a:bodyPr/>
                    <a:lstStyle/>
                    <a:p>
                      <a:pPr algn="ctr" rtl="0" fontAlgn="b"/>
                      <a:endParaRPr lang="en-GB" sz="1100" b="1" i="0" u="none" strike="noStrike">
                        <a:solidFill>
                          <a:srgbClr val="000000"/>
                        </a:solidFill>
                        <a:effectLst/>
                        <a:latin typeface="Aria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a:solidFill>
                            <a:srgbClr val="0070C0"/>
                          </a:solidFill>
                          <a:effectLst/>
                          <a:latin typeface="Calibri"/>
                        </a:rPr>
                        <a:t>Mid-COVID to Now:</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a:solidFill>
                            <a:srgbClr val="0070C0"/>
                          </a:solidFill>
                          <a:effectLst/>
                          <a:latin typeface="Calibri"/>
                        </a:rPr>
                        <a:t>Last year to Now:</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32545295"/>
                  </a:ext>
                </a:extLst>
              </a:tr>
              <a:tr h="196850">
                <a:tc vMerge="1">
                  <a:txBody>
                    <a:bodyPr/>
                    <a:lstStyle/>
                    <a:p>
                      <a:endParaRPr lang="en-GB"/>
                    </a:p>
                  </a:txBody>
                  <a:tcPr/>
                </a:tc>
                <a:tc>
                  <a:txBody>
                    <a:bodyPr/>
                    <a:lstStyle/>
                    <a:p>
                      <a:pPr algn="ctr" rtl="0" fontAlgn="b"/>
                      <a:r>
                        <a:rPr lang="en-GB" sz="1200" b="1" i="0" u="none" strike="noStrike">
                          <a:solidFill>
                            <a:srgbClr val="000000"/>
                          </a:solidFill>
                          <a:effectLst/>
                          <a:latin typeface="Calibri"/>
                        </a:rPr>
                        <a:t>Sep 2017-19 baseline to Sep 2023</a:t>
                      </a:r>
                    </a:p>
                  </a:txBody>
                  <a:tcPr marL="0" marR="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a:solidFill>
                            <a:srgbClr val="000000"/>
                          </a:solidFill>
                          <a:effectLst/>
                          <a:latin typeface="Calibri"/>
                        </a:rPr>
                        <a:t>Sep 2021 to Sep 2023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a:solidFill>
                            <a:srgbClr val="000000"/>
                          </a:solidFill>
                          <a:effectLst/>
                          <a:latin typeface="Calibri"/>
                        </a:rPr>
                        <a:t>Sep 2022 to Sep 2023</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490994478"/>
                  </a:ext>
                </a:extLst>
              </a:tr>
              <a:tr h="196850">
                <a:tc>
                  <a:txBody>
                    <a:bodyPr/>
                    <a:lstStyle/>
                    <a:p>
                      <a:pPr algn="ctr" rtl="0" fontAlgn="b"/>
                      <a:r>
                        <a:rPr lang="en-GB" sz="1100" b="1" i="0" u="none" strike="noStrike">
                          <a:solidFill>
                            <a:srgbClr val="000000"/>
                          </a:solidFill>
                          <a:effectLst/>
                          <a:latin typeface="Arial"/>
                        </a:rPr>
                        <a:t>Montague Road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000000"/>
                          </a:solidFill>
                          <a:effectLst/>
                          <a:latin typeface="Calibri"/>
                        </a:rPr>
                        <a:t>-25%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GB" sz="1200" b="1" i="0" u="none" strike="noStrike">
                          <a:solidFill>
                            <a:schemeClr val="tx1"/>
                          </a:solidFill>
                          <a:effectLst/>
                          <a:latin typeface="Calibri"/>
                        </a:rPr>
                        <a:t>-11%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457930"/>
                  </a:ext>
                </a:extLst>
              </a:tr>
              <a:tr h="196850">
                <a:tc>
                  <a:txBody>
                    <a:bodyPr/>
                    <a:lstStyle/>
                    <a:p>
                      <a:pPr algn="ctr" rtl="0" fontAlgn="b"/>
                      <a:r>
                        <a:rPr lang="en-GB" sz="1100" b="1" i="0" u="none" strike="noStrike">
                          <a:solidFill>
                            <a:srgbClr val="000000"/>
                          </a:solidFill>
                          <a:effectLst/>
                          <a:latin typeface="Arial"/>
                        </a:rPr>
                        <a:t>Newmarket Road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-40%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90996"/>
                  </a:ext>
                </a:extLst>
              </a:tr>
              <a:tr h="196850">
                <a:tc>
                  <a:txBody>
                    <a:bodyPr/>
                    <a:lstStyle/>
                    <a:p>
                      <a:pPr algn="ctr" rtl="0" fontAlgn="b"/>
                      <a:r>
                        <a:rPr lang="en-GB" sz="1100" b="1" i="0" u="none" strike="noStrike">
                          <a:solidFill>
                            <a:srgbClr val="000000"/>
                          </a:solidFill>
                          <a:effectLst/>
                          <a:latin typeface="Arial"/>
                        </a:rPr>
                        <a:t>Parker Street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-46%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-29%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377679"/>
                  </a:ext>
                </a:extLst>
              </a:tr>
              <a:tr h="196850">
                <a:tc>
                  <a:txBody>
                    <a:bodyPr/>
                    <a:lstStyle/>
                    <a:p>
                      <a:pPr algn="ctr" rtl="0" fontAlgn="b"/>
                      <a:r>
                        <a:rPr lang="en-GB" sz="1100" b="1" i="0" u="none" strike="noStrike">
                          <a:solidFill>
                            <a:srgbClr val="000000"/>
                          </a:solidFill>
                          <a:effectLst/>
                          <a:latin typeface="Arial"/>
                        </a:rPr>
                        <a:t>Regent Street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a:rPr>
                        <a:t>-36%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a:rPr>
                        <a:t>-31%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a:rPr>
                        <a:t>-16%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514583"/>
                  </a:ext>
                </a:extLst>
              </a:tr>
              <a:tr h="19685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Arial"/>
                        </a:rPr>
                        <a:t>Gonville Place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GB" sz="1200" b="1" i="0" u="none" strike="noStrike">
                          <a:solidFill>
                            <a:sysClr val="windowText" lastClr="000000"/>
                          </a:solidFill>
                          <a:effectLst/>
                          <a:latin typeface="Calibri"/>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a:solidFill>
                            <a:sysClr val="windowText" lastClr="000000"/>
                          </a:solidFill>
                          <a:effectLst/>
                          <a:latin typeface="+mn-lt"/>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a:solidFill>
                            <a:sysClr val="windowText" lastClr="000000"/>
                          </a:solidFill>
                          <a:effectLst/>
                          <a:latin typeface="+mn-lt"/>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098496"/>
                  </a:ext>
                </a:extLst>
              </a:tr>
            </a:tbl>
          </a:graphicData>
        </a:graphic>
      </p:graphicFrame>
    </p:spTree>
    <p:extLst>
      <p:ext uri="{BB962C8B-B14F-4D97-AF65-F5344CB8AC3E}">
        <p14:creationId xmlns:p14="http://schemas.microsoft.com/office/powerpoint/2010/main" val="60299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4800" b="1">
                <a:solidFill>
                  <a:schemeClr val="bg1"/>
                </a:solidFill>
                <a:latin typeface="+mn-lt"/>
              </a:rPr>
              <a:t>policyandinsight@cambridgeshire.gov.uk</a:t>
            </a:r>
            <a:endParaRPr lang="en-GB" sz="4800" b="1">
              <a:solidFill>
                <a:schemeClr val="bg1"/>
              </a:solidFill>
              <a:latin typeface="+mn-lt"/>
              <a:cs typeface="Calibri"/>
            </a:endParaRP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Headlines: </a:t>
            </a:r>
            <a:r>
              <a:rPr lang="en-GB" sz="2800" b="1">
                <a:latin typeface="Calibri" panose="020F0502020204030204"/>
              </a:rPr>
              <a:t>September</a:t>
            </a:r>
            <a:r>
              <a:rPr kumimoji="0" lang="en-GB" sz="2800" b="1" i="0" u="none" strike="noStrike" kern="1200" cap="none" spc="0" normalizeH="0" baseline="0" noProof="0">
                <a:ln>
                  <a:noFill/>
                </a:ln>
                <a:effectLst/>
                <a:uLnTx/>
                <a:uFillTx/>
                <a:latin typeface="Calibri" panose="020F0502020204030204"/>
                <a:ea typeface="+mn-ea"/>
                <a:cs typeface="+mn-cs"/>
              </a:rPr>
              <a:t> 2023</a:t>
            </a:r>
          </a:p>
        </p:txBody>
      </p:sp>
      <p:grpSp>
        <p:nvGrpSpPr>
          <p:cNvPr id="70" name="Group 69" descr="Local Roads (in central Cambridge).&#10;Traffic volumes are 4% below pre-COVID levels (September 2019).">
            <a:extLst>
              <a:ext uri="{FF2B5EF4-FFF2-40B4-BE49-F238E27FC236}">
                <a16:creationId xmlns:a16="http://schemas.microsoft.com/office/drawing/2014/main" id="{B8F747C8-F2FE-6E46-9763-F59685E8AB7B}"/>
              </a:ext>
              <a:ext uri="{C183D7F6-B498-43B3-948B-1728B52AA6E4}">
                <adec:decorative xmlns:adec="http://schemas.microsoft.com/office/drawing/2017/decorative" val="0"/>
              </a:ext>
            </a:extLst>
          </p:cNvPr>
          <p:cNvGrpSpPr/>
          <p:nvPr/>
        </p:nvGrpSpPr>
        <p:grpSpPr>
          <a:xfrm>
            <a:off x="157793" y="791218"/>
            <a:ext cx="2382592" cy="2891453"/>
            <a:chOff x="157793" y="791218"/>
            <a:chExt cx="2382592" cy="2891453"/>
          </a:xfrm>
        </p:grpSpPr>
        <p:sp>
          <p:nvSpPr>
            <p:cNvPr id="19" name="TextBox 18">
              <a:extLst>
                <a:ext uri="{FF2B5EF4-FFF2-40B4-BE49-F238E27FC236}">
                  <a16:creationId xmlns:a16="http://schemas.microsoft.com/office/drawing/2014/main" id="{94810423-6962-F575-4EBF-83F8353F66CA}"/>
                </a:ext>
              </a:extLst>
            </p:cNvPr>
            <p:cNvSpPr txBox="1"/>
            <p:nvPr/>
          </p:nvSpPr>
          <p:spPr>
            <a:xfrm>
              <a:off x="157793" y="835738"/>
              <a:ext cx="2382592" cy="2846933"/>
            </a:xfrm>
            <a:prstGeom prst="rect">
              <a:avLst/>
            </a:prstGeom>
            <a:noFill/>
          </p:spPr>
          <p:txBody>
            <a:bodyPr wrap="square" lIns="91440" tIns="45720" rIns="91440" bIns="45720" rtlCol="0" anchor="t">
              <a:spAutoFit/>
            </a:bodyPr>
            <a:lstStyle/>
            <a:p>
              <a:pPr algn="ctr"/>
              <a:r>
                <a:rPr lang="en-GB" sz="2000" b="1"/>
                <a:t>Local Roads</a:t>
              </a:r>
            </a:p>
            <a:p>
              <a:pPr algn="ctr"/>
              <a:endParaRPr lang="en-GB" sz="2000" b="1"/>
            </a:p>
            <a:p>
              <a:pPr algn="ctr"/>
              <a:endParaRPr lang="en-GB" sz="2000" b="1"/>
            </a:p>
            <a:p>
              <a:pPr algn="ctr"/>
              <a:endParaRPr lang="en-GB" sz="1600" b="1"/>
            </a:p>
            <a:p>
              <a:pPr algn="ctr"/>
              <a:r>
                <a:rPr lang="en-GB" sz="1600"/>
                <a:t>Volumes at</a:t>
              </a:r>
              <a:endParaRPr lang="en-GB" sz="1600" b="1">
                <a:cs typeface="Calibri"/>
              </a:endParaRPr>
            </a:p>
            <a:p>
              <a:pPr algn="ctr"/>
              <a:r>
                <a:rPr lang="en-GB" sz="2800" b="1">
                  <a:solidFill>
                    <a:srgbClr val="BDD7EE"/>
                  </a:solidFill>
                </a:rPr>
                <a:t> </a:t>
              </a:r>
              <a:endParaRPr lang="en-GB" sz="2800" b="1">
                <a:solidFill>
                  <a:srgbClr val="BDD7EE"/>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3" action="ppaction://hlinksldjump"/>
                </a:rPr>
                <a:t>slide 21</a:t>
              </a:r>
              <a:r>
                <a:rPr lang="en-GB" sz="1100">
                  <a:cs typeface="Calibri"/>
                </a:rPr>
                <a:t> onwards)</a:t>
              </a:r>
            </a:p>
          </p:txBody>
        </p:sp>
        <p:grpSp>
          <p:nvGrpSpPr>
            <p:cNvPr id="60" name="Group 59">
              <a:extLst>
                <a:ext uri="{FF2B5EF4-FFF2-40B4-BE49-F238E27FC236}">
                  <a16:creationId xmlns:a16="http://schemas.microsoft.com/office/drawing/2014/main" id="{DDF2D144-BDE8-CCAF-CD57-F200141F1572}"/>
                </a:ext>
              </a:extLst>
            </p:cNvPr>
            <p:cNvGrpSpPr/>
            <p:nvPr/>
          </p:nvGrpSpPr>
          <p:grpSpPr>
            <a:xfrm>
              <a:off x="238815" y="791218"/>
              <a:ext cx="2137088" cy="2884867"/>
              <a:chOff x="238815" y="791218"/>
              <a:chExt cx="2137088" cy="2884867"/>
            </a:xfrm>
          </p:grpSpPr>
          <p:sp>
            <p:nvSpPr>
              <p:cNvPr id="21" name="Rectangle 20">
                <a:extLst>
                  <a:ext uri="{FF2B5EF4-FFF2-40B4-BE49-F238E27FC236}">
                    <a16:creationId xmlns:a16="http://schemas.microsoft.com/office/drawing/2014/main" id="{17D168AE-2700-CECC-6B76-9FA17033DF00}"/>
                  </a:ext>
                </a:extLst>
              </p:cNvPr>
              <p:cNvSpPr/>
              <p:nvPr/>
            </p:nvSpPr>
            <p:spPr>
              <a:xfrm>
                <a:off x="238815"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7B118CD-BC79-E06C-F744-62D95053A3E5}"/>
                  </a:ext>
                </a:extLst>
              </p:cNvPr>
              <p:cNvSpPr txBox="1"/>
              <p:nvPr/>
            </p:nvSpPr>
            <p:spPr>
              <a:xfrm>
                <a:off x="808889" y="2461763"/>
                <a:ext cx="996939" cy="510778"/>
              </a:xfrm>
              <a:prstGeom prst="roundRect">
                <a:avLst/>
              </a:prstGeom>
              <a:solidFill>
                <a:srgbClr val="BFBFBF"/>
              </a:solidFill>
              <a:ln>
                <a:solidFill>
                  <a:schemeClr val="tx1"/>
                </a:solidFill>
              </a:ln>
            </p:spPr>
            <p:txBody>
              <a:bodyPr wrap="square" lIns="91440" tIns="45720" rIns="91440" bIns="45720" rtlCol="0" anchor="t">
                <a:spAutoFit/>
              </a:bodyPr>
              <a:lstStyle/>
              <a:p>
                <a:pPr algn="ctr"/>
                <a:r>
                  <a:rPr lang="en-GB" sz="2400" b="1"/>
                  <a:t>-4%</a:t>
                </a:r>
              </a:p>
            </p:txBody>
          </p:sp>
          <p:pic>
            <p:nvPicPr>
              <p:cNvPr id="20" name="Picture 19">
                <a:extLst>
                  <a:ext uri="{FF2B5EF4-FFF2-40B4-BE49-F238E27FC236}">
                    <a16:creationId xmlns:a16="http://schemas.microsoft.com/office/drawing/2014/main" id="{88528F31-1A96-DF96-78D9-5AF739836C30}"/>
                  </a:ext>
                  <a:ext uri="{C183D7F6-B498-43B3-948B-1728B52AA6E4}">
                    <adec:decorative xmlns:adec="http://schemas.microsoft.com/office/drawing/2017/decorative" val="1"/>
                  </a:ext>
                </a:extLst>
              </p:cNvPr>
              <p:cNvPicPr>
                <a:picLocks noChangeAspect="1"/>
              </p:cNvPicPr>
              <p:nvPr/>
            </p:nvPicPr>
            <p:blipFill rotWithShape="1">
              <a:blip r:embed="rId4"/>
              <a:srcRect t="17100" b="24557"/>
              <a:stretch/>
            </p:blipFill>
            <p:spPr>
              <a:xfrm>
                <a:off x="599821" y="1155044"/>
                <a:ext cx="1419211" cy="827999"/>
              </a:xfrm>
              <a:prstGeom prst="rect">
                <a:avLst/>
              </a:prstGeom>
            </p:spPr>
          </p:pic>
        </p:grpSp>
      </p:grpSp>
      <p:grpSp>
        <p:nvGrpSpPr>
          <p:cNvPr id="71" name="Group 70" descr="Major Roads (motorways and A-roads across the county)&#10;Traffic volumes are at pre-COVID (2019).">
            <a:extLst>
              <a:ext uri="{FF2B5EF4-FFF2-40B4-BE49-F238E27FC236}">
                <a16:creationId xmlns:a16="http://schemas.microsoft.com/office/drawing/2014/main" id="{16D1E8F9-F044-22C0-30A9-D6BD1D6D786E}"/>
              </a:ext>
            </a:extLst>
          </p:cNvPr>
          <p:cNvGrpSpPr/>
          <p:nvPr/>
        </p:nvGrpSpPr>
        <p:grpSpPr>
          <a:xfrm>
            <a:off x="2504099" y="789143"/>
            <a:ext cx="2382592" cy="2893528"/>
            <a:chOff x="2504099" y="789143"/>
            <a:chExt cx="2382592" cy="2893528"/>
          </a:xfrm>
        </p:grpSpPr>
        <p:sp>
          <p:nvSpPr>
            <p:cNvPr id="42" name="TextBox 41">
              <a:extLst>
                <a:ext uri="{FF2B5EF4-FFF2-40B4-BE49-F238E27FC236}">
                  <a16:creationId xmlns:a16="http://schemas.microsoft.com/office/drawing/2014/main" id="{A55D536E-9C62-391C-05FD-32A13D2561A4}"/>
                </a:ext>
              </a:extLst>
            </p:cNvPr>
            <p:cNvSpPr txBox="1"/>
            <p:nvPr/>
          </p:nvSpPr>
          <p:spPr>
            <a:xfrm>
              <a:off x="2504099" y="835738"/>
              <a:ext cx="2382592" cy="2846933"/>
            </a:xfrm>
            <a:prstGeom prst="rect">
              <a:avLst/>
            </a:prstGeom>
            <a:noFill/>
          </p:spPr>
          <p:txBody>
            <a:bodyPr wrap="square" lIns="91440" tIns="45720" rIns="91440" bIns="45720" rtlCol="0" anchor="t">
              <a:spAutoFit/>
            </a:bodyPr>
            <a:lstStyle/>
            <a:p>
              <a:pPr algn="ctr"/>
              <a:r>
                <a:rPr lang="en-GB" sz="2000" b="1"/>
                <a:t>Strategic Roads</a:t>
              </a:r>
            </a:p>
            <a:p>
              <a:pPr algn="ctr"/>
              <a:endParaRPr lang="en-GB" sz="2000" b="1"/>
            </a:p>
            <a:p>
              <a:pPr algn="ctr"/>
              <a:endParaRPr lang="en-GB" sz="2000" b="1"/>
            </a:p>
            <a:p>
              <a:pPr algn="ctr"/>
              <a:endParaRPr lang="en-GB" sz="1600" b="1"/>
            </a:p>
            <a:p>
              <a:pPr algn="ctr"/>
              <a:r>
                <a:rPr lang="en-GB" sz="1600"/>
                <a:t>Volumes at</a:t>
              </a:r>
              <a:endParaRPr lang="en-GB" sz="1600" b="1">
                <a:cs typeface="Calibri"/>
              </a:endParaRPr>
            </a:p>
            <a:p>
              <a:pPr algn="ctr"/>
              <a:r>
                <a:rPr lang="en-GB" sz="2800" b="1">
                  <a:solidFill>
                    <a:schemeClr val="bg1">
                      <a:lumMod val="50000"/>
                    </a:schemeClr>
                  </a:solidFill>
                </a:rPr>
                <a:t>- </a:t>
              </a:r>
              <a:endParaRPr lang="en-GB" sz="2800" b="1">
                <a:solidFill>
                  <a:schemeClr val="bg1">
                    <a:lumMod val="50000"/>
                  </a:schemeClr>
                </a:solidFill>
                <a:ea typeface="Calibri"/>
                <a:cs typeface="Calibri"/>
              </a:endParaRPr>
            </a:p>
            <a:p>
              <a:pPr algn="ctr"/>
              <a:endParaRPr lang="en-GB" sz="1600">
                <a:cs typeface="Calibri" panose="020F0502020204030204"/>
              </a:endParaRPr>
            </a:p>
            <a:p>
              <a:pPr algn="ctr"/>
              <a:endParaRPr lang="en-GB" sz="1600">
                <a:cs typeface="Calibri" panose="020F0502020204030204"/>
              </a:endParaRPr>
            </a:p>
            <a:p>
              <a:pPr algn="ctr"/>
              <a:r>
                <a:rPr lang="en-GB" sz="1600"/>
                <a:t> compared to pre-COVID</a:t>
              </a:r>
              <a:endParaRPr lang="en-GB" sz="1600">
                <a:cs typeface="Calibri"/>
              </a:endParaRPr>
            </a:p>
            <a:p>
              <a:pPr algn="ctr"/>
              <a:r>
                <a:rPr lang="en-GB" sz="1100">
                  <a:cs typeface="Calibri"/>
                </a:rPr>
                <a:t>(see analysis on </a:t>
              </a:r>
              <a:r>
                <a:rPr lang="en-GB" sz="1100">
                  <a:cs typeface="Calibri"/>
                  <a:hlinkClick r:id="rId5" action="ppaction://hlinksldjump"/>
                </a:rPr>
                <a:t>slide 13</a:t>
              </a:r>
              <a:r>
                <a:rPr lang="en-GB" sz="1100">
                  <a:cs typeface="Calibri"/>
                </a:rPr>
                <a:t> onwards)</a:t>
              </a:r>
              <a:endParaRPr lang="en-GB" sz="1100">
                <a:ea typeface="Calibri"/>
                <a:cs typeface="Calibri"/>
              </a:endParaRPr>
            </a:p>
          </p:txBody>
        </p:sp>
        <p:grpSp>
          <p:nvGrpSpPr>
            <p:cNvPr id="61" name="Group 60">
              <a:extLst>
                <a:ext uri="{FF2B5EF4-FFF2-40B4-BE49-F238E27FC236}">
                  <a16:creationId xmlns:a16="http://schemas.microsoft.com/office/drawing/2014/main" id="{F3C37CCF-34D8-424E-7666-91B3A6325646}"/>
                </a:ext>
              </a:extLst>
            </p:cNvPr>
            <p:cNvGrpSpPr/>
            <p:nvPr/>
          </p:nvGrpSpPr>
          <p:grpSpPr>
            <a:xfrm>
              <a:off x="2645676" y="789143"/>
              <a:ext cx="2137088" cy="2884867"/>
              <a:chOff x="2645676" y="789143"/>
              <a:chExt cx="2137088" cy="2884867"/>
            </a:xfrm>
          </p:grpSpPr>
          <p:sp>
            <p:nvSpPr>
              <p:cNvPr id="43" name="Rectangle 42">
                <a:extLst>
                  <a:ext uri="{FF2B5EF4-FFF2-40B4-BE49-F238E27FC236}">
                    <a16:creationId xmlns:a16="http://schemas.microsoft.com/office/drawing/2014/main" id="{EBFE3E0D-3EA1-90FB-BA9D-C274D2DC3FFF}"/>
                  </a:ext>
                </a:extLst>
              </p:cNvPr>
              <p:cNvSpPr/>
              <p:nvPr/>
            </p:nvSpPr>
            <p:spPr>
              <a:xfrm>
                <a:off x="2645676" y="78914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32BE4E13-BB87-9464-21C7-A825E0D44234}"/>
                  </a:ext>
                </a:extLst>
              </p:cNvPr>
              <p:cNvSpPr txBox="1"/>
              <p:nvPr/>
            </p:nvSpPr>
            <p:spPr>
              <a:xfrm>
                <a:off x="3205862" y="2461763"/>
                <a:ext cx="996939" cy="510778"/>
              </a:xfrm>
              <a:prstGeom prst="roundRect">
                <a:avLst/>
              </a:prstGeom>
              <a:solidFill>
                <a:schemeClr val="bg1">
                  <a:lumMod val="75000"/>
                </a:schemeClr>
              </a:solidFill>
              <a:ln>
                <a:solidFill>
                  <a:schemeClr val="tx1"/>
                </a:solidFill>
              </a:ln>
            </p:spPr>
            <p:txBody>
              <a:bodyPr wrap="square" lIns="91440" tIns="45720" rIns="91440" bIns="45720" rtlCol="0" anchor="t">
                <a:spAutoFit/>
              </a:bodyPr>
              <a:lstStyle/>
              <a:p>
                <a:pPr algn="ctr"/>
                <a:r>
                  <a:rPr lang="en-GB" sz="2400" b="1"/>
                  <a:t>+2%</a:t>
                </a:r>
              </a:p>
            </p:txBody>
          </p:sp>
          <p:pic>
            <p:nvPicPr>
              <p:cNvPr id="45" name="Graphic 44">
                <a:extLst>
                  <a:ext uri="{FF2B5EF4-FFF2-40B4-BE49-F238E27FC236}">
                    <a16:creationId xmlns:a16="http://schemas.microsoft.com/office/drawing/2014/main" id="{BA705BDB-4F24-48C9-1774-F745A09009F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0353" y="1174685"/>
                <a:ext cx="914400" cy="914400"/>
              </a:xfrm>
              <a:prstGeom prst="rect">
                <a:avLst/>
              </a:prstGeom>
            </p:spPr>
          </p:pic>
        </p:grpSp>
      </p:grpSp>
      <p:grpSp>
        <p:nvGrpSpPr>
          <p:cNvPr id="72" name="Group 71" descr="Multi-storey car park usage is 20% below pre-Covid (2019).">
            <a:extLst>
              <a:ext uri="{FF2B5EF4-FFF2-40B4-BE49-F238E27FC236}">
                <a16:creationId xmlns:a16="http://schemas.microsoft.com/office/drawing/2014/main" id="{F305D548-3BBC-A263-EA8C-CAC6D7EB3252}"/>
              </a:ext>
            </a:extLst>
          </p:cNvPr>
          <p:cNvGrpSpPr/>
          <p:nvPr/>
        </p:nvGrpSpPr>
        <p:grpSpPr>
          <a:xfrm>
            <a:off x="4907009" y="793207"/>
            <a:ext cx="2382592" cy="2884867"/>
            <a:chOff x="4907009" y="793207"/>
            <a:chExt cx="2382592" cy="2884867"/>
          </a:xfrm>
        </p:grpSpPr>
        <p:sp>
          <p:nvSpPr>
            <p:cNvPr id="6" name="TextBox 5">
              <a:extLst>
                <a:ext uri="{FF2B5EF4-FFF2-40B4-BE49-F238E27FC236}">
                  <a16:creationId xmlns:a16="http://schemas.microsoft.com/office/drawing/2014/main" id="{1EC7B7C0-61C6-DA3C-8FB8-F7E0A4C71FF5}"/>
                </a:ext>
              </a:extLst>
            </p:cNvPr>
            <p:cNvSpPr txBox="1"/>
            <p:nvPr/>
          </p:nvSpPr>
          <p:spPr>
            <a:xfrm>
              <a:off x="4907009" y="815752"/>
              <a:ext cx="2382592" cy="2846933"/>
            </a:xfrm>
            <a:prstGeom prst="rect">
              <a:avLst/>
            </a:prstGeom>
            <a:noFill/>
          </p:spPr>
          <p:txBody>
            <a:bodyPr wrap="square" lIns="91440" tIns="45720" rIns="91440" bIns="45720" rtlCol="0" anchor="t">
              <a:spAutoFit/>
            </a:bodyPr>
            <a:lstStyle/>
            <a:p>
              <a:pPr algn="ctr"/>
              <a:r>
                <a:rPr lang="en-GB" sz="2000" b="1"/>
                <a:t>Car Parking</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r>
                <a:rPr lang="en-GB" sz="2800" b="1">
                  <a:solidFill>
                    <a:srgbClr val="2B4D89"/>
                  </a:solidFill>
                </a:rPr>
                <a:t> </a:t>
              </a:r>
              <a:endParaRPr lang="en-GB" sz="2800" b="1">
                <a:solidFill>
                  <a:srgbClr val="2B4D89"/>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8" action="ppaction://hlinksldjump"/>
                </a:rPr>
                <a:t>slide 42</a:t>
              </a:r>
              <a:r>
                <a:rPr lang="en-GB" sz="1100">
                  <a:cs typeface="Calibri"/>
                </a:rPr>
                <a:t> onwards)</a:t>
              </a:r>
            </a:p>
          </p:txBody>
        </p:sp>
        <p:grpSp>
          <p:nvGrpSpPr>
            <p:cNvPr id="62" name="Group 61">
              <a:extLst>
                <a:ext uri="{FF2B5EF4-FFF2-40B4-BE49-F238E27FC236}">
                  <a16:creationId xmlns:a16="http://schemas.microsoft.com/office/drawing/2014/main" id="{C1C51E91-9EC1-29E9-311E-95BF370EE13D}"/>
                </a:ext>
              </a:extLst>
            </p:cNvPr>
            <p:cNvGrpSpPr/>
            <p:nvPr/>
          </p:nvGrpSpPr>
          <p:grpSpPr>
            <a:xfrm>
              <a:off x="5010395" y="793207"/>
              <a:ext cx="2137088" cy="2884867"/>
              <a:chOff x="5010395" y="793207"/>
              <a:chExt cx="2137088" cy="2884867"/>
            </a:xfrm>
          </p:grpSpPr>
          <p:sp>
            <p:nvSpPr>
              <p:cNvPr id="7" name="Rectangle 6">
                <a:extLst>
                  <a:ext uri="{FF2B5EF4-FFF2-40B4-BE49-F238E27FC236}">
                    <a16:creationId xmlns:a16="http://schemas.microsoft.com/office/drawing/2014/main" id="{2400E8AA-CF38-9E35-41D8-31D13C3C56C4}"/>
                  </a:ext>
                </a:extLst>
              </p:cNvPr>
              <p:cNvSpPr/>
              <p:nvPr/>
            </p:nvSpPr>
            <p:spPr>
              <a:xfrm>
                <a:off x="5010395" y="793207"/>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D8E0BBA-5257-B6BB-0E9B-07FAF3CCFBF0}"/>
                  </a:ext>
                </a:extLst>
              </p:cNvPr>
              <p:cNvSpPr txBox="1"/>
              <p:nvPr/>
            </p:nvSpPr>
            <p:spPr>
              <a:xfrm>
                <a:off x="5580469" y="2461763"/>
                <a:ext cx="996939" cy="510778"/>
              </a:xfrm>
              <a:prstGeom prst="roundRect">
                <a:avLst/>
              </a:prstGeom>
              <a:solidFill>
                <a:srgbClr val="5799D4"/>
              </a:solidFill>
              <a:ln>
                <a:solidFill>
                  <a:schemeClr val="tx1"/>
                </a:solidFill>
              </a:ln>
            </p:spPr>
            <p:txBody>
              <a:bodyPr wrap="square" lIns="91440" tIns="45720" rIns="91440" bIns="45720" rtlCol="0" anchor="t">
                <a:spAutoFit/>
              </a:bodyPr>
              <a:lstStyle/>
              <a:p>
                <a:pPr algn="ctr"/>
                <a:r>
                  <a:rPr lang="en-GB" sz="2400" b="1"/>
                  <a:t>-16%</a:t>
                </a:r>
              </a:p>
            </p:txBody>
          </p:sp>
          <p:sp>
            <p:nvSpPr>
              <p:cNvPr id="24" name="TextBox 23">
                <a:extLst>
                  <a:ext uri="{FF2B5EF4-FFF2-40B4-BE49-F238E27FC236}">
                    <a16:creationId xmlns:a16="http://schemas.microsoft.com/office/drawing/2014/main" id="{B8FE59D7-A895-6341-0429-4243106E7EF2}"/>
                  </a:ext>
                  <a:ext uri="{C183D7F6-B498-43B3-948B-1728B52AA6E4}">
                    <adec:decorative xmlns:adec="http://schemas.microsoft.com/office/drawing/2017/decorative" val="1"/>
                  </a:ext>
                </a:extLst>
              </p:cNvPr>
              <p:cNvSpPr txBox="1"/>
              <p:nvPr/>
            </p:nvSpPr>
            <p:spPr>
              <a:xfrm>
                <a:off x="5751733" y="1267138"/>
                <a:ext cx="688534" cy="646986"/>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3200" b="1">
                    <a:solidFill>
                      <a:schemeClr val="bg1"/>
                    </a:solidFill>
                  </a:rPr>
                  <a:t>P</a:t>
                </a:r>
              </a:p>
            </p:txBody>
          </p:sp>
        </p:grpSp>
      </p:grpSp>
      <p:grpSp>
        <p:nvGrpSpPr>
          <p:cNvPr id="76" name="Group 75" descr="Bus Patronage is 12% below pre-COVID levels (2019).">
            <a:extLst>
              <a:ext uri="{FF2B5EF4-FFF2-40B4-BE49-F238E27FC236}">
                <a16:creationId xmlns:a16="http://schemas.microsoft.com/office/drawing/2014/main" id="{878809B4-244D-8D23-AA80-CE8C82D383FC}"/>
              </a:ext>
            </a:extLst>
          </p:cNvPr>
          <p:cNvGrpSpPr/>
          <p:nvPr/>
        </p:nvGrpSpPr>
        <p:grpSpPr>
          <a:xfrm>
            <a:off x="7299468" y="791218"/>
            <a:ext cx="2382592" cy="2884867"/>
            <a:chOff x="7299468" y="791218"/>
            <a:chExt cx="2382592" cy="2884867"/>
          </a:xfrm>
        </p:grpSpPr>
        <p:sp>
          <p:nvSpPr>
            <p:cNvPr id="26" name="TextBox 25">
              <a:extLst>
                <a:ext uri="{FF2B5EF4-FFF2-40B4-BE49-F238E27FC236}">
                  <a16:creationId xmlns:a16="http://schemas.microsoft.com/office/drawing/2014/main" id="{5FFA58B6-A635-7BE5-3C39-37B3F575A5FC}"/>
                </a:ext>
              </a:extLst>
            </p:cNvPr>
            <p:cNvSpPr txBox="1"/>
            <p:nvPr/>
          </p:nvSpPr>
          <p:spPr>
            <a:xfrm>
              <a:off x="7299468" y="801545"/>
              <a:ext cx="2382592" cy="2846933"/>
            </a:xfrm>
            <a:prstGeom prst="rect">
              <a:avLst/>
            </a:prstGeom>
            <a:noFill/>
          </p:spPr>
          <p:txBody>
            <a:bodyPr wrap="square" lIns="91440" tIns="45720" rIns="91440" bIns="45720" rtlCol="0" anchor="t">
              <a:spAutoFit/>
            </a:bodyPr>
            <a:lstStyle/>
            <a:p>
              <a:pPr algn="ctr"/>
              <a:r>
                <a:rPr lang="en-GB" sz="2000" b="1"/>
                <a:t>Bus </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r>
                <a:rPr lang="en-GB" sz="2800" b="1">
                  <a:solidFill>
                    <a:srgbClr val="2B4D89"/>
                  </a:solidFill>
                </a:rPr>
                <a:t>- </a:t>
              </a:r>
              <a:endParaRPr lang="en-GB" sz="2800" b="1">
                <a:solidFill>
                  <a:srgbClr val="2B4D89"/>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9" action="ppaction://hlinksldjump"/>
                </a:rPr>
                <a:t>slide 50</a:t>
              </a:r>
              <a:r>
                <a:rPr lang="en-GB" sz="1100">
                  <a:cs typeface="Calibri"/>
                </a:rPr>
                <a:t>)</a:t>
              </a:r>
            </a:p>
          </p:txBody>
        </p:sp>
        <p:grpSp>
          <p:nvGrpSpPr>
            <p:cNvPr id="63" name="Group 62">
              <a:extLst>
                <a:ext uri="{FF2B5EF4-FFF2-40B4-BE49-F238E27FC236}">
                  <a16:creationId xmlns:a16="http://schemas.microsoft.com/office/drawing/2014/main" id="{A883A23A-908C-B4B5-E16D-0F0CF0F8C06E}"/>
                </a:ext>
              </a:extLst>
            </p:cNvPr>
            <p:cNvGrpSpPr/>
            <p:nvPr/>
          </p:nvGrpSpPr>
          <p:grpSpPr>
            <a:xfrm>
              <a:off x="7394892" y="791218"/>
              <a:ext cx="2137088" cy="2884867"/>
              <a:chOff x="7394892" y="791218"/>
              <a:chExt cx="2137088" cy="2884867"/>
            </a:xfrm>
          </p:grpSpPr>
          <p:sp>
            <p:nvSpPr>
              <p:cNvPr id="27" name="Rectangle 26">
                <a:extLst>
                  <a:ext uri="{FF2B5EF4-FFF2-40B4-BE49-F238E27FC236}">
                    <a16:creationId xmlns:a16="http://schemas.microsoft.com/office/drawing/2014/main" id="{4A13A6BB-875C-706F-7739-71769AC30A1E}"/>
                  </a:ext>
                </a:extLst>
              </p:cNvPr>
              <p:cNvSpPr/>
              <p:nvPr/>
            </p:nvSpPr>
            <p:spPr>
              <a:xfrm>
                <a:off x="7394892"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1985ABB1-1EA0-F654-4923-0CB0E2D0DF88}"/>
                  </a:ext>
                </a:extLst>
              </p:cNvPr>
              <p:cNvSpPr txBox="1"/>
              <p:nvPr/>
            </p:nvSpPr>
            <p:spPr>
              <a:xfrm>
                <a:off x="7990775"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-9%</a:t>
                </a:r>
              </a:p>
            </p:txBody>
          </p:sp>
          <p:pic>
            <p:nvPicPr>
              <p:cNvPr id="28" name="Graphic 27">
                <a:extLst>
                  <a:ext uri="{FF2B5EF4-FFF2-40B4-BE49-F238E27FC236}">
                    <a16:creationId xmlns:a16="http://schemas.microsoft.com/office/drawing/2014/main" id="{4E375807-62F8-F98A-DF5C-4F42B6BF878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04423" y="1129083"/>
                <a:ext cx="914400" cy="914400"/>
              </a:xfrm>
              <a:prstGeom prst="rect">
                <a:avLst/>
              </a:prstGeom>
            </p:spPr>
          </p:pic>
        </p:grpSp>
      </p:grpSp>
      <p:grpSp>
        <p:nvGrpSpPr>
          <p:cNvPr id="73" name="Group 72" descr="Park and Ride. Patronage is 16% above pre-Covid (2019).">
            <a:extLst>
              <a:ext uri="{FF2B5EF4-FFF2-40B4-BE49-F238E27FC236}">
                <a16:creationId xmlns:a16="http://schemas.microsoft.com/office/drawing/2014/main" id="{035E387B-D122-598B-2684-8CEA38564F56}"/>
              </a:ext>
            </a:extLst>
          </p:cNvPr>
          <p:cNvGrpSpPr/>
          <p:nvPr/>
        </p:nvGrpSpPr>
        <p:grpSpPr>
          <a:xfrm>
            <a:off x="9663732" y="794091"/>
            <a:ext cx="2382592" cy="2884867"/>
            <a:chOff x="9663732" y="794091"/>
            <a:chExt cx="2382592" cy="2884867"/>
          </a:xfrm>
        </p:grpSpPr>
        <p:sp>
          <p:nvSpPr>
            <p:cNvPr id="9" name="TextBox 8">
              <a:extLst>
                <a:ext uri="{FF2B5EF4-FFF2-40B4-BE49-F238E27FC236}">
                  <a16:creationId xmlns:a16="http://schemas.microsoft.com/office/drawing/2014/main" id="{1D4150F3-A8BC-1EF4-5AD4-0212F8527144}"/>
                </a:ext>
              </a:extLst>
            </p:cNvPr>
            <p:cNvSpPr txBox="1"/>
            <p:nvPr/>
          </p:nvSpPr>
          <p:spPr>
            <a:xfrm>
              <a:off x="9663732" y="804418"/>
              <a:ext cx="2382592" cy="2846933"/>
            </a:xfrm>
            <a:prstGeom prst="rect">
              <a:avLst/>
            </a:prstGeom>
            <a:noFill/>
          </p:spPr>
          <p:txBody>
            <a:bodyPr wrap="square" lIns="91440" tIns="45720" rIns="91440" bIns="45720" rtlCol="0" anchor="t">
              <a:spAutoFit/>
            </a:bodyPr>
            <a:lstStyle/>
            <a:p>
              <a:pPr algn="ctr"/>
              <a:r>
                <a:rPr lang="en-GB" sz="2000" b="1"/>
                <a:t>Park and Ride</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endParaRPr lang="en-GB" sz="2800" b="1">
                <a:solidFill>
                  <a:srgbClr val="00B0F0"/>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2" action="ppaction://hlinksldjump"/>
                </a:rPr>
                <a:t>slide 51</a:t>
              </a:r>
              <a:r>
                <a:rPr lang="en-GB" sz="1100">
                  <a:cs typeface="Calibri"/>
                </a:rPr>
                <a:t> onwards)</a:t>
              </a:r>
            </a:p>
          </p:txBody>
        </p:sp>
        <p:grpSp>
          <p:nvGrpSpPr>
            <p:cNvPr id="64" name="Group 63">
              <a:extLst>
                <a:ext uri="{FF2B5EF4-FFF2-40B4-BE49-F238E27FC236}">
                  <a16:creationId xmlns:a16="http://schemas.microsoft.com/office/drawing/2014/main" id="{6627A49C-7C1A-62FE-BC4D-3BA51843232F}"/>
                </a:ext>
              </a:extLst>
            </p:cNvPr>
            <p:cNvGrpSpPr/>
            <p:nvPr/>
          </p:nvGrpSpPr>
          <p:grpSpPr>
            <a:xfrm>
              <a:off x="9759156" y="794091"/>
              <a:ext cx="2137088" cy="2884867"/>
              <a:chOff x="9759156" y="794091"/>
              <a:chExt cx="2137088" cy="2884867"/>
            </a:xfrm>
          </p:grpSpPr>
          <p:sp>
            <p:nvSpPr>
              <p:cNvPr id="10" name="Rectangle 9">
                <a:extLst>
                  <a:ext uri="{FF2B5EF4-FFF2-40B4-BE49-F238E27FC236}">
                    <a16:creationId xmlns:a16="http://schemas.microsoft.com/office/drawing/2014/main" id="{63969167-3402-60BD-ED59-71777BBB9F28}"/>
                  </a:ext>
                </a:extLst>
              </p:cNvPr>
              <p:cNvSpPr/>
              <p:nvPr/>
            </p:nvSpPr>
            <p:spPr>
              <a:xfrm>
                <a:off x="9759156" y="79409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1DB0922-A957-0DDF-AF3D-A9BECFC3D75E}"/>
                  </a:ext>
                </a:extLst>
              </p:cNvPr>
              <p:cNvSpPr txBox="1"/>
              <p:nvPr/>
            </p:nvSpPr>
            <p:spPr>
              <a:xfrm>
                <a:off x="10356558" y="2488122"/>
                <a:ext cx="996939" cy="510778"/>
              </a:xfrm>
              <a:prstGeom prst="roundRect">
                <a:avLst/>
              </a:prstGeom>
              <a:solidFill>
                <a:srgbClr val="FFCCCC"/>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+13%</a:t>
                </a:r>
              </a:p>
            </p:txBody>
          </p:sp>
          <p:sp>
            <p:nvSpPr>
              <p:cNvPr id="47" name="TextBox 46">
                <a:extLst>
                  <a:ext uri="{FF2B5EF4-FFF2-40B4-BE49-F238E27FC236}">
                    <a16:creationId xmlns:a16="http://schemas.microsoft.com/office/drawing/2014/main" id="{93EC8C57-B52D-F22F-8135-5A8106102119}"/>
                  </a:ext>
                </a:extLst>
              </p:cNvPr>
              <p:cNvSpPr txBox="1"/>
              <p:nvPr/>
            </p:nvSpPr>
            <p:spPr>
              <a:xfrm>
                <a:off x="10043069" y="1406690"/>
                <a:ext cx="508570" cy="510778"/>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2400" b="1">
                    <a:solidFill>
                      <a:schemeClr val="bg1"/>
                    </a:solidFill>
                  </a:rPr>
                  <a:t>P</a:t>
                </a:r>
              </a:p>
            </p:txBody>
          </p:sp>
          <p:pic>
            <p:nvPicPr>
              <p:cNvPr id="48" name="Graphic 47" descr="Bus with solid fill">
                <a:extLst>
                  <a:ext uri="{FF2B5EF4-FFF2-40B4-BE49-F238E27FC236}">
                    <a16:creationId xmlns:a16="http://schemas.microsoft.com/office/drawing/2014/main" id="{4F6B60C5-AB6E-5180-9AAB-068EBC8CA9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0866" y="1204879"/>
                <a:ext cx="914400" cy="914400"/>
              </a:xfrm>
              <a:prstGeom prst="rect">
                <a:avLst/>
              </a:prstGeom>
            </p:spPr>
          </p:pic>
          <p:sp>
            <p:nvSpPr>
              <p:cNvPr id="49" name="TextBox 48">
                <a:extLst>
                  <a:ext uri="{FF2B5EF4-FFF2-40B4-BE49-F238E27FC236}">
                    <a16:creationId xmlns:a16="http://schemas.microsoft.com/office/drawing/2014/main" id="{E82B6F97-CBB2-12C3-FCA2-3D5ACE3F7780}"/>
                  </a:ext>
                  <a:ext uri="{C183D7F6-B498-43B3-948B-1728B52AA6E4}">
                    <adec:decorative xmlns:adec="http://schemas.microsoft.com/office/drawing/2017/decorative" val="1"/>
                  </a:ext>
                </a:extLst>
              </p:cNvPr>
              <p:cNvSpPr txBox="1"/>
              <p:nvPr/>
            </p:nvSpPr>
            <p:spPr>
              <a:xfrm>
                <a:off x="10466335" y="1477413"/>
                <a:ext cx="443126" cy="369332"/>
              </a:xfrm>
              <a:prstGeom prst="rect">
                <a:avLst/>
              </a:prstGeom>
              <a:noFill/>
            </p:spPr>
            <p:txBody>
              <a:bodyPr wrap="square" rtlCol="0">
                <a:spAutoFit/>
              </a:bodyPr>
              <a:lstStyle/>
              <a:p>
                <a:pPr algn="ctr"/>
                <a:r>
                  <a:rPr lang="en-GB"/>
                  <a:t>+</a:t>
                </a:r>
              </a:p>
            </p:txBody>
          </p:sp>
        </p:grpSp>
      </p:grpSp>
      <p:grpSp>
        <p:nvGrpSpPr>
          <p:cNvPr id="65" name="Group 64" descr="Station Square footfall.&#10;Volumes are 18% below pre-Covid levels (early March 2020).">
            <a:extLst>
              <a:ext uri="{FF2B5EF4-FFF2-40B4-BE49-F238E27FC236}">
                <a16:creationId xmlns:a16="http://schemas.microsoft.com/office/drawing/2014/main" id="{1336A5E1-36FE-F752-059C-F0DE951DC8FA}"/>
              </a:ext>
            </a:extLst>
          </p:cNvPr>
          <p:cNvGrpSpPr/>
          <p:nvPr/>
        </p:nvGrpSpPr>
        <p:grpSpPr>
          <a:xfrm>
            <a:off x="107792" y="3822872"/>
            <a:ext cx="2382592" cy="2884867"/>
            <a:chOff x="107792" y="3822872"/>
            <a:chExt cx="2382592" cy="2884867"/>
          </a:xfrm>
        </p:grpSpPr>
        <p:sp>
          <p:nvSpPr>
            <p:cNvPr id="13" name="TextBox 12">
              <a:extLst>
                <a:ext uri="{FF2B5EF4-FFF2-40B4-BE49-F238E27FC236}">
                  <a16:creationId xmlns:a16="http://schemas.microsoft.com/office/drawing/2014/main" id="{C6FEA0C1-0018-4F43-C52D-D945EFD6C27B}"/>
                </a:ext>
              </a:extLst>
            </p:cNvPr>
            <p:cNvSpPr txBox="1"/>
            <p:nvPr/>
          </p:nvSpPr>
          <p:spPr>
            <a:xfrm>
              <a:off x="107792" y="3860806"/>
              <a:ext cx="2382592" cy="2846933"/>
            </a:xfrm>
            <a:prstGeom prst="rect">
              <a:avLst/>
            </a:prstGeom>
            <a:noFill/>
          </p:spPr>
          <p:txBody>
            <a:bodyPr wrap="square" lIns="91440" tIns="45720" rIns="91440" bIns="45720" rtlCol="0" anchor="t">
              <a:spAutoFit/>
            </a:bodyPr>
            <a:lstStyle/>
            <a:p>
              <a:pPr algn="ctr"/>
              <a:r>
                <a:rPr lang="en-GB" sz="2000" b="1"/>
                <a:t>Station Square Footfall</a:t>
              </a:r>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-50%</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3" action="ppaction://hlinksldjump"/>
                </a:rPr>
                <a:t>slide 48</a:t>
              </a:r>
              <a:r>
                <a:rPr lang="en-GB" sz="1100">
                  <a:cs typeface="Calibri"/>
                </a:rPr>
                <a:t>)</a:t>
              </a:r>
              <a:endParaRPr lang="en-GB" sz="1100">
                <a:ea typeface="Calibri"/>
                <a:cs typeface="Calibri"/>
              </a:endParaRPr>
            </a:p>
          </p:txBody>
        </p:sp>
        <p:sp>
          <p:nvSpPr>
            <p:cNvPr id="14" name="Rectangle 13">
              <a:extLst>
                <a:ext uri="{FF2B5EF4-FFF2-40B4-BE49-F238E27FC236}">
                  <a16:creationId xmlns:a16="http://schemas.microsoft.com/office/drawing/2014/main" id="{D12ACFCF-4951-7F10-2DA3-FDF549234814}"/>
                </a:ext>
              </a:extLst>
            </p:cNvPr>
            <p:cNvSpPr/>
            <p:nvPr/>
          </p:nvSpPr>
          <p:spPr>
            <a:xfrm>
              <a:off x="229400" y="3822872"/>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63264E7-2C07-D625-4519-AA06788DC121}"/>
                </a:ext>
              </a:extLst>
            </p:cNvPr>
            <p:cNvSpPr txBox="1"/>
            <p:nvPr/>
          </p:nvSpPr>
          <p:spPr>
            <a:xfrm>
              <a:off x="799474" y="5607670"/>
              <a:ext cx="996939" cy="510778"/>
            </a:xfrm>
            <a:prstGeom prst="roundRect">
              <a:avLst/>
            </a:prstGeom>
            <a:solidFill>
              <a:srgbClr val="002060"/>
            </a:solidFill>
            <a:ln>
              <a:solidFill>
                <a:schemeClr val="tx1"/>
              </a:solidFill>
            </a:ln>
          </p:spPr>
          <p:txBody>
            <a:bodyPr wrap="square" lIns="91440" tIns="45720" rIns="91440" bIns="45720" rtlCol="0" anchor="t">
              <a:spAutoFit/>
            </a:bodyPr>
            <a:lstStyle/>
            <a:p>
              <a:pPr algn="ctr"/>
              <a:r>
                <a:rPr lang="en-GB" sz="2400" b="1">
                  <a:solidFill>
                    <a:schemeClr val="bg1"/>
                  </a:solidFill>
                </a:rPr>
                <a:t>-34%</a:t>
              </a:r>
              <a:endParaRPr lang="en-GB" sz="2400" b="1">
                <a:solidFill>
                  <a:schemeClr val="bg1"/>
                </a:solidFill>
                <a:cs typeface="Calibri"/>
              </a:endParaRPr>
            </a:p>
          </p:txBody>
        </p:sp>
        <p:pic>
          <p:nvPicPr>
            <p:cNvPr id="23" name="Picture 22">
              <a:extLst>
                <a:ext uri="{FF2B5EF4-FFF2-40B4-BE49-F238E27FC236}">
                  <a16:creationId xmlns:a16="http://schemas.microsoft.com/office/drawing/2014/main" id="{4ED647D6-0DCA-A1F9-83EA-25AFCF9D4BC1}"/>
                </a:ext>
                <a:ext uri="{C183D7F6-B498-43B3-948B-1728B52AA6E4}">
                  <adec:decorative xmlns:adec="http://schemas.microsoft.com/office/drawing/2017/decorative" val="1"/>
                </a:ext>
              </a:extLst>
            </p:cNvPr>
            <p:cNvPicPr>
              <a:picLocks noChangeAspect="1"/>
            </p:cNvPicPr>
            <p:nvPr/>
          </p:nvPicPr>
          <p:blipFill rotWithShape="1">
            <a:blip r:embed="rId14"/>
            <a:srcRect t="13934" b="17090"/>
            <a:stretch/>
          </p:blipFill>
          <p:spPr>
            <a:xfrm>
              <a:off x="620123" y="4530200"/>
              <a:ext cx="1065801" cy="698822"/>
            </a:xfrm>
            <a:prstGeom prst="rect">
              <a:avLst/>
            </a:prstGeom>
          </p:spPr>
        </p:pic>
        <p:pic>
          <p:nvPicPr>
            <p:cNvPr id="40" name="Graphic 39">
              <a:extLst>
                <a:ext uri="{FF2B5EF4-FFF2-40B4-BE49-F238E27FC236}">
                  <a16:creationId xmlns:a16="http://schemas.microsoft.com/office/drawing/2014/main" id="{3B10EABD-2D84-D1EE-CDEA-D9A28EC33AF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602412" y="4897348"/>
              <a:ext cx="408801" cy="408801"/>
            </a:xfrm>
            <a:prstGeom prst="rect">
              <a:avLst/>
            </a:prstGeom>
          </p:spPr>
        </p:pic>
      </p:grpSp>
      <p:grpSp>
        <p:nvGrpSpPr>
          <p:cNvPr id="74" name="Group 73" descr="Retail footfall volumes are 3% above pre-COVID (2019).">
            <a:extLst>
              <a:ext uri="{FF2B5EF4-FFF2-40B4-BE49-F238E27FC236}">
                <a16:creationId xmlns:a16="http://schemas.microsoft.com/office/drawing/2014/main" id="{F54473FE-0ED6-72E7-7B1C-83CA2E06E150}"/>
              </a:ext>
            </a:extLst>
          </p:cNvPr>
          <p:cNvGrpSpPr/>
          <p:nvPr/>
        </p:nvGrpSpPr>
        <p:grpSpPr>
          <a:xfrm>
            <a:off x="2514292" y="3822873"/>
            <a:ext cx="2382592" cy="2884867"/>
            <a:chOff x="2514292" y="3822873"/>
            <a:chExt cx="2382592" cy="2884867"/>
          </a:xfrm>
        </p:grpSpPr>
        <p:sp>
          <p:nvSpPr>
            <p:cNvPr id="16" name="TextBox 15">
              <a:extLst>
                <a:ext uri="{FF2B5EF4-FFF2-40B4-BE49-F238E27FC236}">
                  <a16:creationId xmlns:a16="http://schemas.microsoft.com/office/drawing/2014/main" id="{C19337D9-CBA8-DA04-8109-AA031B8E078C}"/>
                </a:ext>
              </a:extLst>
            </p:cNvPr>
            <p:cNvSpPr txBox="1"/>
            <p:nvPr/>
          </p:nvSpPr>
          <p:spPr>
            <a:xfrm>
              <a:off x="2514292" y="3841902"/>
              <a:ext cx="2382592" cy="2846933"/>
            </a:xfrm>
            <a:prstGeom prst="rect">
              <a:avLst/>
            </a:prstGeom>
            <a:noFill/>
          </p:spPr>
          <p:txBody>
            <a:bodyPr wrap="square" lIns="91440" tIns="45720" rIns="91440" bIns="45720" rtlCol="0" anchor="t">
              <a:spAutoFit/>
            </a:bodyPr>
            <a:lstStyle/>
            <a:p>
              <a:pPr algn="ctr"/>
              <a:r>
                <a:rPr lang="en-GB" sz="2000" b="1"/>
                <a:t>Retail Footfall</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00B0F0"/>
                  </a:solidFill>
                </a:rPr>
                <a:t>-14%</a:t>
              </a:r>
              <a:endParaRPr lang="en-GB" sz="2800" b="1">
                <a:solidFill>
                  <a:srgbClr val="00B0F0"/>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17" action="ppaction://hlinksldjump"/>
                </a:rPr>
                <a:t>slide 39</a:t>
              </a:r>
              <a:r>
                <a:rPr lang="en-GB" sz="1100">
                  <a:cs typeface="Calibri"/>
                </a:rPr>
                <a:t> onwards)</a:t>
              </a:r>
              <a:endParaRPr lang="en-GB" sz="1100">
                <a:ea typeface="Calibri"/>
                <a:cs typeface="Calibri"/>
              </a:endParaRPr>
            </a:p>
          </p:txBody>
        </p:sp>
        <p:grpSp>
          <p:nvGrpSpPr>
            <p:cNvPr id="66" name="Group 65">
              <a:extLst>
                <a:ext uri="{FF2B5EF4-FFF2-40B4-BE49-F238E27FC236}">
                  <a16:creationId xmlns:a16="http://schemas.microsoft.com/office/drawing/2014/main" id="{2159392E-58E4-27B9-A06A-56FCD8FA39AE}"/>
                </a:ext>
              </a:extLst>
            </p:cNvPr>
            <p:cNvGrpSpPr/>
            <p:nvPr/>
          </p:nvGrpSpPr>
          <p:grpSpPr>
            <a:xfrm>
              <a:off x="2645676" y="3822873"/>
              <a:ext cx="2137088" cy="2884867"/>
              <a:chOff x="2645676" y="3822873"/>
              <a:chExt cx="2137088" cy="2884867"/>
            </a:xfrm>
          </p:grpSpPr>
          <p:sp>
            <p:nvSpPr>
              <p:cNvPr id="17" name="Rectangle 16">
                <a:extLst>
                  <a:ext uri="{FF2B5EF4-FFF2-40B4-BE49-F238E27FC236}">
                    <a16:creationId xmlns:a16="http://schemas.microsoft.com/office/drawing/2014/main" id="{22CD1E9F-81F4-865B-E7E8-777F50712136}"/>
                  </a:ext>
                </a:extLst>
              </p:cNvPr>
              <p:cNvSpPr/>
              <p:nvPr/>
            </p:nvSpPr>
            <p:spPr>
              <a:xfrm>
                <a:off x="2645676" y="382287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E9C0B829-7D16-16E3-B537-5CD5D76AF89D}"/>
                  </a:ext>
                </a:extLst>
              </p:cNvPr>
              <p:cNvSpPr txBox="1"/>
              <p:nvPr/>
            </p:nvSpPr>
            <p:spPr>
              <a:xfrm>
                <a:off x="3207118" y="5617011"/>
                <a:ext cx="996939" cy="510778"/>
              </a:xfrm>
              <a:prstGeom prst="roundRect">
                <a:avLst/>
              </a:prstGeom>
              <a:solidFill>
                <a:srgbClr val="BFBFBF"/>
              </a:solidFill>
              <a:ln>
                <a:solidFill>
                  <a:schemeClr val="tx1"/>
                </a:solidFill>
              </a:ln>
            </p:spPr>
            <p:txBody>
              <a:bodyPr wrap="square" lIns="91440" tIns="45720" rIns="91440" bIns="45720" rtlCol="0" anchor="t">
                <a:spAutoFit/>
              </a:bodyPr>
              <a:lstStyle/>
              <a:p>
                <a:pPr algn="ctr"/>
                <a:r>
                  <a:rPr lang="en-GB" sz="2400" b="1"/>
                  <a:t>-5%</a:t>
                </a:r>
              </a:p>
            </p:txBody>
          </p:sp>
          <p:pic>
            <p:nvPicPr>
              <p:cNvPr id="22" name="Graphic 21">
                <a:extLst>
                  <a:ext uri="{FF2B5EF4-FFF2-40B4-BE49-F238E27FC236}">
                    <a16:creationId xmlns:a16="http://schemas.microsoft.com/office/drawing/2014/main" id="{4D3E22D2-7749-8ED5-0172-21ED0DB3B745}"/>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73109" y="4295571"/>
                <a:ext cx="862444" cy="862446"/>
              </a:xfrm>
              <a:prstGeom prst="rect">
                <a:avLst/>
              </a:prstGeom>
            </p:spPr>
          </p:pic>
        </p:grpSp>
      </p:grpSp>
      <p:grpSp>
        <p:nvGrpSpPr>
          <p:cNvPr id="75" name="Group 74" descr="Walking (central Cambridge) levels are 1% below pre-Covid (February 2020).">
            <a:extLst>
              <a:ext uri="{FF2B5EF4-FFF2-40B4-BE49-F238E27FC236}">
                <a16:creationId xmlns:a16="http://schemas.microsoft.com/office/drawing/2014/main" id="{EF0D9394-D493-72CD-316E-3D98B0E37115}"/>
              </a:ext>
            </a:extLst>
          </p:cNvPr>
          <p:cNvGrpSpPr/>
          <p:nvPr/>
        </p:nvGrpSpPr>
        <p:grpSpPr>
          <a:xfrm>
            <a:off x="4896884" y="3815781"/>
            <a:ext cx="2382592" cy="2884867"/>
            <a:chOff x="4896884" y="3815781"/>
            <a:chExt cx="2382592" cy="2884867"/>
          </a:xfrm>
        </p:grpSpPr>
        <p:sp>
          <p:nvSpPr>
            <p:cNvPr id="30" name="TextBox 29" descr="Walking.&#10;Volumes at -22% compared to pre-COVID.">
              <a:extLst>
                <a:ext uri="{FF2B5EF4-FFF2-40B4-BE49-F238E27FC236}">
                  <a16:creationId xmlns:a16="http://schemas.microsoft.com/office/drawing/2014/main" id="{C6EA4864-DE64-1F9A-EACD-4C05B592C8AF}"/>
                </a:ext>
              </a:extLst>
            </p:cNvPr>
            <p:cNvSpPr txBox="1"/>
            <p:nvPr/>
          </p:nvSpPr>
          <p:spPr>
            <a:xfrm>
              <a:off x="4896884" y="3838326"/>
              <a:ext cx="2382592" cy="2846933"/>
            </a:xfrm>
            <a:prstGeom prst="rect">
              <a:avLst/>
            </a:prstGeom>
            <a:noFill/>
          </p:spPr>
          <p:txBody>
            <a:bodyPr wrap="square" lIns="91440" tIns="45720" rIns="91440" bIns="45720" rtlCol="0" anchor="t">
              <a:spAutoFit/>
            </a:bodyPr>
            <a:lstStyle/>
            <a:p>
              <a:pPr algn="ctr"/>
              <a:r>
                <a:rPr lang="en-GB" sz="2000" b="1"/>
                <a:t>Walking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-22%</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0" action="ppaction://hlinksldjump"/>
                </a:rPr>
                <a:t>slide 36</a:t>
              </a:r>
              <a:r>
                <a:rPr lang="en-GB" sz="1100">
                  <a:cs typeface="Calibri"/>
                </a:rPr>
                <a:t>)</a:t>
              </a:r>
            </a:p>
          </p:txBody>
        </p:sp>
        <p:grpSp>
          <p:nvGrpSpPr>
            <p:cNvPr id="67" name="Group 66">
              <a:extLst>
                <a:ext uri="{FF2B5EF4-FFF2-40B4-BE49-F238E27FC236}">
                  <a16:creationId xmlns:a16="http://schemas.microsoft.com/office/drawing/2014/main" id="{3F2D4EA7-3174-1AFC-9975-465730291155}"/>
                </a:ext>
              </a:extLst>
            </p:cNvPr>
            <p:cNvGrpSpPr/>
            <p:nvPr/>
          </p:nvGrpSpPr>
          <p:grpSpPr>
            <a:xfrm>
              <a:off x="5000270" y="3815781"/>
              <a:ext cx="2137088" cy="2884867"/>
              <a:chOff x="5000270" y="3815781"/>
              <a:chExt cx="2137088" cy="2884867"/>
            </a:xfrm>
          </p:grpSpPr>
          <p:sp>
            <p:nvSpPr>
              <p:cNvPr id="31" name="Rectangle 30">
                <a:extLst>
                  <a:ext uri="{FF2B5EF4-FFF2-40B4-BE49-F238E27FC236}">
                    <a16:creationId xmlns:a16="http://schemas.microsoft.com/office/drawing/2014/main" id="{F15A53EE-932B-597B-EEFD-E6E8E6A40A0D}"/>
                  </a:ext>
                </a:extLst>
              </p:cNvPr>
              <p:cNvSpPr/>
              <p:nvPr/>
            </p:nvSpPr>
            <p:spPr>
              <a:xfrm>
                <a:off x="5000270" y="381578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4290F1C9-A8CB-3FF4-43E6-1EF0534FBDF9}"/>
                  </a:ext>
                </a:extLst>
              </p:cNvPr>
              <p:cNvSpPr txBox="1"/>
              <p:nvPr/>
            </p:nvSpPr>
            <p:spPr>
              <a:xfrm>
                <a:off x="5580468" y="5607670"/>
                <a:ext cx="996939" cy="510778"/>
              </a:xfrm>
              <a:prstGeom prst="roundRect">
                <a:avLst/>
              </a:prstGeom>
              <a:solidFill>
                <a:srgbClr val="FFCCCC"/>
              </a:solidFill>
              <a:ln>
                <a:solidFill>
                  <a:schemeClr val="tx1"/>
                </a:solidFill>
              </a:ln>
            </p:spPr>
            <p:txBody>
              <a:bodyPr wrap="square" lIns="91440" tIns="45720" rIns="91440" bIns="45720" rtlCol="0" anchor="t">
                <a:spAutoFit/>
              </a:bodyPr>
              <a:lstStyle/>
              <a:p>
                <a:pPr algn="ctr"/>
                <a:r>
                  <a:rPr lang="en-GB" sz="2400" b="1"/>
                  <a:t>+8%</a:t>
                </a:r>
              </a:p>
            </p:txBody>
          </p:sp>
          <p:pic>
            <p:nvPicPr>
              <p:cNvPr id="38" name="Graphic 37">
                <a:extLst>
                  <a:ext uri="{FF2B5EF4-FFF2-40B4-BE49-F238E27FC236}">
                    <a16:creationId xmlns:a16="http://schemas.microsoft.com/office/drawing/2014/main" id="{75BF7A04-516E-346B-A311-54CFEF34761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46968" y="4266996"/>
                <a:ext cx="914400" cy="914400"/>
              </a:xfrm>
              <a:prstGeom prst="rect">
                <a:avLst/>
              </a:prstGeom>
            </p:spPr>
          </p:pic>
        </p:grpSp>
      </p:grpSp>
      <p:grpSp>
        <p:nvGrpSpPr>
          <p:cNvPr id="68" name="Group 67" descr="Cycling volumes (central Cambridge) are 11% below pre-Covid (February 2020).">
            <a:extLst>
              <a:ext uri="{FF2B5EF4-FFF2-40B4-BE49-F238E27FC236}">
                <a16:creationId xmlns:a16="http://schemas.microsoft.com/office/drawing/2014/main" id="{1830A625-C154-FA46-6460-864846102A6E}"/>
              </a:ext>
            </a:extLst>
          </p:cNvPr>
          <p:cNvGrpSpPr/>
          <p:nvPr/>
        </p:nvGrpSpPr>
        <p:grpSpPr>
          <a:xfrm>
            <a:off x="7270327" y="3824466"/>
            <a:ext cx="2382592" cy="2884867"/>
            <a:chOff x="7270327" y="3824466"/>
            <a:chExt cx="2382592" cy="2884867"/>
          </a:xfrm>
        </p:grpSpPr>
        <p:sp>
          <p:nvSpPr>
            <p:cNvPr id="33" name="TextBox 32">
              <a:extLst>
                <a:ext uri="{FF2B5EF4-FFF2-40B4-BE49-F238E27FC236}">
                  <a16:creationId xmlns:a16="http://schemas.microsoft.com/office/drawing/2014/main" id="{580DE94D-5EEF-49F9-2DA8-A374EF4DD411}"/>
                </a:ext>
              </a:extLst>
            </p:cNvPr>
            <p:cNvSpPr txBox="1"/>
            <p:nvPr/>
          </p:nvSpPr>
          <p:spPr>
            <a:xfrm>
              <a:off x="7270327" y="3847011"/>
              <a:ext cx="2382592" cy="2846933"/>
            </a:xfrm>
            <a:prstGeom prst="rect">
              <a:avLst/>
            </a:prstGeom>
            <a:noFill/>
          </p:spPr>
          <p:txBody>
            <a:bodyPr wrap="square" lIns="91440" tIns="45720" rIns="91440" bIns="45720" rtlCol="0" anchor="t">
              <a:spAutoFit/>
            </a:bodyPr>
            <a:lstStyle/>
            <a:p>
              <a:pPr algn="ctr"/>
              <a:r>
                <a:rPr lang="en-GB" sz="2000" b="1"/>
                <a:t>Cycling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-25%</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1" action="ppaction://hlinksldjump"/>
                </a:rPr>
                <a:t>slide 35</a:t>
              </a:r>
              <a:r>
                <a:rPr lang="en-GB" sz="1100">
                  <a:cs typeface="Calibri"/>
                </a:rPr>
                <a:t>)</a:t>
              </a:r>
            </a:p>
          </p:txBody>
        </p:sp>
        <p:sp>
          <p:nvSpPr>
            <p:cNvPr id="34" name="Rectangle 33">
              <a:extLst>
                <a:ext uri="{FF2B5EF4-FFF2-40B4-BE49-F238E27FC236}">
                  <a16:creationId xmlns:a16="http://schemas.microsoft.com/office/drawing/2014/main" id="{C9EA20CF-9A46-8D09-4A38-7B408D698EE4}"/>
                </a:ext>
              </a:extLst>
            </p:cNvPr>
            <p:cNvSpPr/>
            <p:nvPr/>
          </p:nvSpPr>
          <p:spPr>
            <a:xfrm>
              <a:off x="7373713" y="3824466"/>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09AB0889-7117-D531-1DF7-3D1033E1D209}"/>
                </a:ext>
              </a:extLst>
            </p:cNvPr>
            <p:cNvSpPr txBox="1"/>
            <p:nvPr/>
          </p:nvSpPr>
          <p:spPr>
            <a:xfrm>
              <a:off x="8004423" y="5617011"/>
              <a:ext cx="983291" cy="510778"/>
            </a:xfrm>
            <a:prstGeom prst="roundRect">
              <a:avLst/>
            </a:prstGeom>
            <a:solidFill>
              <a:srgbClr val="5799D4"/>
            </a:solidFill>
            <a:ln>
              <a:solidFill>
                <a:schemeClr val="tx1"/>
              </a:solidFill>
            </a:ln>
          </p:spPr>
          <p:txBody>
            <a:bodyPr wrap="square" lIns="91440" tIns="45720" rIns="91440" bIns="45720" rtlCol="0" anchor="t">
              <a:spAutoFit/>
            </a:bodyPr>
            <a:lstStyle/>
            <a:p>
              <a:pPr algn="ctr"/>
              <a:r>
                <a:rPr lang="en-GB" sz="2400" b="1"/>
                <a:t>-19%</a:t>
              </a:r>
            </a:p>
          </p:txBody>
        </p:sp>
        <p:pic>
          <p:nvPicPr>
            <p:cNvPr id="39" name="Graphic 38">
              <a:extLst>
                <a:ext uri="{FF2B5EF4-FFF2-40B4-BE49-F238E27FC236}">
                  <a16:creationId xmlns:a16="http://schemas.microsoft.com/office/drawing/2014/main" id="{161929FB-9832-16FF-449B-5A2F006FB074}"/>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81844" y="4266996"/>
              <a:ext cx="914400" cy="914400"/>
            </a:xfrm>
            <a:prstGeom prst="rect">
              <a:avLst/>
            </a:prstGeom>
          </p:spPr>
        </p:pic>
      </p:grpSp>
      <p:grpSp>
        <p:nvGrpSpPr>
          <p:cNvPr id="77" name="Group 76" descr="Air pollution levels are 31% below pre-COVID (2019).">
            <a:extLst>
              <a:ext uri="{FF2B5EF4-FFF2-40B4-BE49-F238E27FC236}">
                <a16:creationId xmlns:a16="http://schemas.microsoft.com/office/drawing/2014/main" id="{3C3176F4-5C56-AE64-C7CD-A2BF790A0C6A}"/>
              </a:ext>
            </a:extLst>
          </p:cNvPr>
          <p:cNvGrpSpPr/>
          <p:nvPr/>
        </p:nvGrpSpPr>
        <p:grpSpPr>
          <a:xfrm>
            <a:off x="9670213" y="3828884"/>
            <a:ext cx="2382592" cy="2878856"/>
            <a:chOff x="9670213" y="3828884"/>
            <a:chExt cx="2382592" cy="2878856"/>
          </a:xfrm>
        </p:grpSpPr>
        <p:sp>
          <p:nvSpPr>
            <p:cNvPr id="36" name="TextBox 35" descr="Air pollution.&#10;Volumes at -21% compared to pre-COVID.">
              <a:extLst>
                <a:ext uri="{FF2B5EF4-FFF2-40B4-BE49-F238E27FC236}">
                  <a16:creationId xmlns:a16="http://schemas.microsoft.com/office/drawing/2014/main" id="{C93E15AD-04F2-E903-AB36-E317604DD744}"/>
                </a:ext>
              </a:extLst>
            </p:cNvPr>
            <p:cNvSpPr txBox="1"/>
            <p:nvPr/>
          </p:nvSpPr>
          <p:spPr>
            <a:xfrm>
              <a:off x="9670213" y="3844616"/>
              <a:ext cx="2382592" cy="2841001"/>
            </a:xfrm>
            <a:prstGeom prst="rect">
              <a:avLst/>
            </a:prstGeom>
            <a:noFill/>
          </p:spPr>
          <p:txBody>
            <a:bodyPr wrap="square" lIns="91440" tIns="45720" rIns="91440" bIns="45720" rtlCol="0" anchor="t">
              <a:spAutoFit/>
            </a:bodyPr>
            <a:lstStyle/>
            <a:p>
              <a:pPr algn="ctr"/>
              <a:r>
                <a:rPr lang="en-GB" sz="2000" b="1"/>
                <a:t>Air Pollution</a:t>
              </a:r>
            </a:p>
            <a:p>
              <a:pPr algn="ctr"/>
              <a:endParaRPr lang="en-GB" sz="2000" b="1"/>
            </a:p>
            <a:p>
              <a:pPr algn="ctr"/>
              <a:endParaRPr lang="en-GB" sz="2000" b="1"/>
            </a:p>
            <a:p>
              <a:pPr algn="ctr"/>
              <a:endParaRPr lang="en-GB" sz="1600" b="1"/>
            </a:p>
            <a:p>
              <a:pPr algn="ctr"/>
              <a:endParaRPr lang="en-GB" sz="1600" b="1"/>
            </a:p>
            <a:p>
              <a:pPr algn="ctr"/>
              <a:r>
                <a:rPr lang="en-GB" sz="1600"/>
                <a:t>Concentrations at</a:t>
              </a:r>
              <a:endParaRPr lang="en-GB" sz="1600" b="1">
                <a:cs typeface="Calibri"/>
              </a:endParaRPr>
            </a:p>
            <a:p>
              <a:pPr algn="ctr"/>
              <a:r>
                <a:rPr lang="en-GB" sz="2800" b="1">
                  <a:solidFill>
                    <a:srgbClr val="00B0F0"/>
                  </a:solidFill>
                </a:rPr>
                <a:t>-22%</a:t>
              </a:r>
              <a:endParaRPr lang="en-GB" sz="2800" b="1">
                <a:solidFill>
                  <a:srgbClr val="00B0F0"/>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4" action="ppaction://hlinksldjump"/>
                </a:rPr>
                <a:t>slide 55</a:t>
              </a:r>
              <a:r>
                <a:rPr lang="en-GB" sz="1100">
                  <a:cs typeface="Calibri"/>
                </a:rPr>
                <a:t> onwards)</a:t>
              </a:r>
            </a:p>
          </p:txBody>
        </p:sp>
        <p:grpSp>
          <p:nvGrpSpPr>
            <p:cNvPr id="69" name="Group 68">
              <a:extLst>
                <a:ext uri="{FF2B5EF4-FFF2-40B4-BE49-F238E27FC236}">
                  <a16:creationId xmlns:a16="http://schemas.microsoft.com/office/drawing/2014/main" id="{D48177A6-CB5B-9C2F-4140-78895832D758}"/>
                </a:ext>
              </a:extLst>
            </p:cNvPr>
            <p:cNvGrpSpPr/>
            <p:nvPr/>
          </p:nvGrpSpPr>
          <p:grpSpPr>
            <a:xfrm>
              <a:off x="9769305" y="3828884"/>
              <a:ext cx="2137088" cy="2878856"/>
              <a:chOff x="9769305" y="3828884"/>
              <a:chExt cx="2137088" cy="2878856"/>
            </a:xfrm>
          </p:grpSpPr>
          <p:sp>
            <p:nvSpPr>
              <p:cNvPr id="37" name="Rectangle 36">
                <a:extLst>
                  <a:ext uri="{FF2B5EF4-FFF2-40B4-BE49-F238E27FC236}">
                    <a16:creationId xmlns:a16="http://schemas.microsoft.com/office/drawing/2014/main" id="{3316A47B-3D7F-BB49-6645-94B7A1060564}"/>
                  </a:ext>
                </a:extLst>
              </p:cNvPr>
              <p:cNvSpPr/>
              <p:nvPr/>
            </p:nvSpPr>
            <p:spPr>
              <a:xfrm>
                <a:off x="9769305" y="3828884"/>
                <a:ext cx="2137088" cy="2878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73BFE90-332C-E945-E7CF-A20D141B7C64}"/>
                  </a:ext>
                </a:extLst>
              </p:cNvPr>
              <p:cNvSpPr txBox="1"/>
              <p:nvPr/>
            </p:nvSpPr>
            <p:spPr>
              <a:xfrm>
                <a:off x="10329230" y="5617011"/>
                <a:ext cx="996939" cy="510778"/>
              </a:xfrm>
              <a:prstGeom prst="roundRect">
                <a:avLst/>
              </a:prstGeom>
              <a:solidFill>
                <a:srgbClr val="002060"/>
              </a:solidFill>
              <a:ln>
                <a:solidFill>
                  <a:schemeClr val="tx1"/>
                </a:solidFill>
              </a:ln>
            </p:spPr>
            <p:txBody>
              <a:bodyPr wrap="square" rtlCol="0">
                <a:spAutoFit/>
              </a:bodyPr>
              <a:lstStyle/>
              <a:p>
                <a:pPr algn="ctr"/>
                <a:r>
                  <a:rPr lang="en-GB" sz="2400" b="1">
                    <a:solidFill>
                      <a:schemeClr val="bg1"/>
                    </a:solidFill>
                  </a:rPr>
                  <a:t>-39%</a:t>
                </a:r>
              </a:p>
            </p:txBody>
          </p:sp>
          <p:pic>
            <p:nvPicPr>
              <p:cNvPr id="44" name="Graphic 43">
                <a:extLst>
                  <a:ext uri="{FF2B5EF4-FFF2-40B4-BE49-F238E27FC236}">
                    <a16:creationId xmlns:a16="http://schemas.microsoft.com/office/drawing/2014/main" id="{533D5FE7-3E70-D9D8-8C86-8A098D232589}"/>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80649" y="4314621"/>
                <a:ext cx="914400" cy="914400"/>
              </a:xfrm>
              <a:prstGeom prst="rect">
                <a:avLst/>
              </a:prstGeom>
            </p:spPr>
          </p:pic>
        </p:gr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6</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Tree>
    <p:extLst>
      <p:ext uri="{BB962C8B-B14F-4D97-AF65-F5344CB8AC3E}">
        <p14:creationId xmlns:p14="http://schemas.microsoft.com/office/powerpoint/2010/main" val="107813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Recovery Tracker</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7</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8" name="Picture 7" descr="A table with each transport metric in the first column, and rows of various percentages which show the extent to which each of those transport metrics has recovered over time in comparison to pre-Covid (2019 or early 2020) levels. &#10;Google mobility workplace, Cambridge: Plateaued recovery - 31% below pre-Covid when data discontinued in October 2022.&#10;Google mobility workplace, South Cambridgeshire: fluctuating recovery, finishing at 11% below pre-Covid when data discontinued in October 2022.&#10;Retail footfall, central Cambridge: fluctuating recovery levels linked to seasonal variations. Currently just below pre-Covid.&#10;One Station Square footfall: Erratic pattern of recovery over time. Currently some way below pre-Covid levels.&#10;Walking, central Cambridge: Improving recovery trend. Currently above pre-Covid levels, albeit with variation by monitoring site.&#10;Cycling, central Cambridge: fluctuating recovery trend - currently some way below pre-Covid, albeit with variation by monitoring site.&#10;Multi Storey Car Parking, central Cambridge: slowly improving recovery trend, currently below pre-Covid.&#10;Vehicle flows on local roads, central Cambridge: gradually improving recovery trend - currently just below pre-Covid.&#10;Vehicle flow on strategic roads, county-wide: gradually improving recovery trend, currently just above pre-Covid levels, but with variation by district.&#10;Bus passengers, Cambridge: improving recovery trend since March 2022. Currently just below pre-Covid.&#10;Park and Ride passengers: stable recovery trend, now above pre-Covid levels in terms of overall passenger numbers, albeit with variation by P&amp;R site.&#10;Air pollution: Fluctuating trend in part linked to expected seasonal variations. Currently some way below pre-Covid levels.">
            <a:extLst>
              <a:ext uri="{FF2B5EF4-FFF2-40B4-BE49-F238E27FC236}">
                <a16:creationId xmlns:a16="http://schemas.microsoft.com/office/drawing/2014/main" id="{9337A62E-67A0-AD0C-8C82-9821B4C00D86}"/>
              </a:ext>
            </a:extLst>
          </p:cNvPr>
          <p:cNvPicPr>
            <a:picLocks noChangeAspect="1"/>
          </p:cNvPicPr>
          <p:nvPr/>
        </p:nvPicPr>
        <p:blipFill>
          <a:blip r:embed="rId4"/>
          <a:stretch>
            <a:fillRect/>
          </a:stretch>
        </p:blipFill>
        <p:spPr>
          <a:xfrm>
            <a:off x="356615" y="802890"/>
            <a:ext cx="11478769" cy="5897271"/>
          </a:xfrm>
          <a:prstGeom prst="rect">
            <a:avLst/>
          </a:prstGeom>
        </p:spPr>
      </p:pic>
    </p:spTree>
    <p:extLst>
      <p:ext uri="{BB962C8B-B14F-4D97-AF65-F5344CB8AC3E}">
        <p14:creationId xmlns:p14="http://schemas.microsoft.com/office/powerpoint/2010/main" val="4013526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Travel Demand</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0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Has COVID-19 changed where we spend our time?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The pandemic caused us to spend more time at home and less time at a designated workplace. Whilst the extent of this impact has steadily reduced since Spring 2021, an impact was still being seen </a:t>
            </a:r>
            <a:r>
              <a:rPr lang="en-US" sz="1400">
                <a:cs typeface="Calibri"/>
              </a:rPr>
              <a:t>when Google discontinued this dataset in October 2022, </a:t>
            </a:r>
            <a:r>
              <a:rPr lang="en-US" sz="1400">
                <a:solidFill>
                  <a:srgbClr val="000000"/>
                </a:solidFill>
                <a:cs typeface="Calibri"/>
              </a:rPr>
              <a:t>particularly in Cambridge.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9</a:t>
            </a:fld>
            <a:endParaRPr lang="en-GB"/>
          </a:p>
        </p:txBody>
      </p:sp>
      <p:sp>
        <p:nvSpPr>
          <p:cNvPr id="4" name="Title 4">
            <a:extLst>
              <a:ext uri="{FF2B5EF4-FFF2-40B4-BE49-F238E27FC236}">
                <a16:creationId xmlns:a16="http://schemas.microsoft.com/office/drawing/2014/main" id="{53758C74-4609-6CED-DF59-DF96453679D0}"/>
              </a:ext>
            </a:extLst>
          </p:cNvPr>
          <p:cNvSpPr txBox="1">
            <a:spLocks/>
          </p:cNvSpPr>
          <p:nvPr/>
        </p:nvSpPr>
        <p:spPr>
          <a:xfrm>
            <a:off x="219919" y="1240125"/>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Cambridge</a:t>
            </a:r>
          </a:p>
        </p:txBody>
      </p:sp>
      <p:pic>
        <p:nvPicPr>
          <p:cNvPr id="6" name="Picture 5" descr="Line graph showing the change in Workplace, Residential, Retail and Recreation and Grocery and Pharmacy visits in Cambridge.&#10;In October 2022, workplace and Retail and Recreation visits remained below pre-COVID.">
            <a:extLst>
              <a:ext uri="{FF2B5EF4-FFF2-40B4-BE49-F238E27FC236}">
                <a16:creationId xmlns:a16="http://schemas.microsoft.com/office/drawing/2014/main" id="{9F359AC3-8910-51AC-4A1B-CF2BA2626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7" y="1588742"/>
            <a:ext cx="5678162" cy="3592819"/>
          </a:xfrm>
          <a:prstGeom prst="rect">
            <a:avLst/>
          </a:prstGeom>
        </p:spPr>
      </p:pic>
      <p:sp>
        <p:nvSpPr>
          <p:cNvPr id="2" name="Title 4">
            <a:extLst>
              <a:ext uri="{FF2B5EF4-FFF2-40B4-BE49-F238E27FC236}">
                <a16:creationId xmlns:a16="http://schemas.microsoft.com/office/drawing/2014/main" id="{95BF3B54-894B-173F-C4DE-1F8DEC2132B2}"/>
              </a:ext>
            </a:extLst>
          </p:cNvPr>
          <p:cNvSpPr txBox="1">
            <a:spLocks/>
          </p:cNvSpPr>
          <p:nvPr/>
        </p:nvSpPr>
        <p:spPr>
          <a:xfrm>
            <a:off x="6118106" y="1240124"/>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South Cambridgeshire</a:t>
            </a:r>
          </a:p>
        </p:txBody>
      </p:sp>
      <p:pic>
        <p:nvPicPr>
          <p:cNvPr id="5" name="Picture 4" descr="Line graph showing the change in Workplace, Residential, Retail and Recreation and Grocery and Pharmacy visits in South Cambridgeshire.&#10;In October 2022, workplace visits remained below the pre-COVID baseline. All other categories had recovered to surpass the pre-Covid baseline.">
            <a:extLst>
              <a:ext uri="{FF2B5EF4-FFF2-40B4-BE49-F238E27FC236}">
                <a16:creationId xmlns:a16="http://schemas.microsoft.com/office/drawing/2014/main" id="{F2ED970F-F6B6-836A-8C23-3EE82CE679B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442" y="1646286"/>
            <a:ext cx="5678163" cy="3544702"/>
          </a:xfrm>
          <a:prstGeom prst="rect">
            <a:avLst/>
          </a:prstGeom>
        </p:spPr>
      </p:pic>
      <p:graphicFrame>
        <p:nvGraphicFramePr>
          <p:cNvPr id="7" name="Table 6">
            <a:extLst>
              <a:ext uri="{FF2B5EF4-FFF2-40B4-BE49-F238E27FC236}">
                <a16:creationId xmlns:a16="http://schemas.microsoft.com/office/drawing/2014/main" id="{D0903155-011F-FB8B-57B5-9CB640322AD2}"/>
              </a:ext>
            </a:extLst>
          </p:cNvPr>
          <p:cNvGraphicFramePr>
            <a:graphicFrameLocks noGrp="1"/>
          </p:cNvGraphicFramePr>
          <p:nvPr>
            <p:extLst>
              <p:ext uri="{D42A27DB-BD31-4B8C-83A1-F6EECF244321}">
                <p14:modId xmlns:p14="http://schemas.microsoft.com/office/powerpoint/2010/main" val="998034129"/>
              </p:ext>
            </p:extLst>
          </p:nvPr>
        </p:nvGraphicFramePr>
        <p:xfrm>
          <a:off x="2102721" y="5425193"/>
          <a:ext cx="7959548" cy="969645"/>
        </p:xfrm>
        <a:graphic>
          <a:graphicData uri="http://schemas.openxmlformats.org/drawingml/2006/table">
            <a:tbl>
              <a:tblPr firstRow="1"/>
              <a:tblGrid>
                <a:gridCol w="1598572">
                  <a:extLst>
                    <a:ext uri="{9D8B030D-6E8A-4147-A177-3AD203B41FA5}">
                      <a16:colId xmlns:a16="http://schemas.microsoft.com/office/drawing/2014/main" val="357740416"/>
                    </a:ext>
                  </a:extLst>
                </a:gridCol>
                <a:gridCol w="1590244">
                  <a:extLst>
                    <a:ext uri="{9D8B030D-6E8A-4147-A177-3AD203B41FA5}">
                      <a16:colId xmlns:a16="http://schemas.microsoft.com/office/drawing/2014/main" val="1287253707"/>
                    </a:ext>
                  </a:extLst>
                </a:gridCol>
                <a:gridCol w="1590244">
                  <a:extLst>
                    <a:ext uri="{9D8B030D-6E8A-4147-A177-3AD203B41FA5}">
                      <a16:colId xmlns:a16="http://schemas.microsoft.com/office/drawing/2014/main" val="4274200717"/>
                    </a:ext>
                  </a:extLst>
                </a:gridCol>
                <a:gridCol w="1590244">
                  <a:extLst>
                    <a:ext uri="{9D8B030D-6E8A-4147-A177-3AD203B41FA5}">
                      <a16:colId xmlns:a16="http://schemas.microsoft.com/office/drawing/2014/main" val="2229373111"/>
                    </a:ext>
                  </a:extLst>
                </a:gridCol>
                <a:gridCol w="1590244">
                  <a:extLst>
                    <a:ext uri="{9D8B030D-6E8A-4147-A177-3AD203B41FA5}">
                      <a16:colId xmlns:a16="http://schemas.microsoft.com/office/drawing/2014/main" val="3769423063"/>
                    </a:ext>
                  </a:extLst>
                </a:gridCol>
              </a:tblGrid>
              <a:tr h="200025">
                <a:tc rowSpan="2">
                  <a:txBody>
                    <a:bodyPr/>
                    <a:lstStyle/>
                    <a:p>
                      <a:pPr algn="l" rtl="0" fontAlgn="b"/>
                      <a:r>
                        <a:rPr lang="en-GB" sz="1200" b="1" i="0" u="none" strike="noStrike">
                          <a:solidFill>
                            <a:srgbClr val="000000"/>
                          </a:solidFill>
                          <a:effectLst/>
                          <a:latin typeface="Calibri"/>
                        </a:rPr>
                        <a:t>  </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70C0"/>
                          </a:solidFill>
                          <a:effectLst/>
                          <a:latin typeface="+mn-lt"/>
                        </a:rPr>
                        <a:t>Pre-Covid to Now:</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0000"/>
                          </a:solidFill>
                          <a:effectLst/>
                          <a:latin typeface="+mn-lt"/>
                        </a:rPr>
                        <a:t>Baseline (Jan/Feb 2020) to Oct* 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915487791"/>
                  </a:ext>
                </a:extLst>
              </a:tr>
              <a:tr h="175113">
                <a:tc vMerge="1">
                  <a:txBody>
                    <a:bodyPr/>
                    <a:lstStyle/>
                    <a:p>
                      <a:pPr algn="ctr" rtl="0" fontAlgn="b"/>
                      <a:r>
                        <a:rPr lang="en-GB" sz="1200" b="1" i="0" u="none" strike="noStrike">
                          <a:solidFill>
                            <a:srgbClr val="0070C0"/>
                          </a:solidFill>
                          <a:effectLst/>
                          <a:latin typeface="Calibri"/>
                        </a:rPr>
                        <a:t>Pre-Covid vs Now: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0000"/>
                          </a:solidFill>
                          <a:effectLst/>
                          <a:latin typeface="Calibri"/>
                        </a:rPr>
                        <a:t>Workplaces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Residential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Retail and Recreation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Grocery and Pharmacy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002427"/>
                  </a:ext>
                </a:extLst>
              </a:tr>
              <a:tr h="209550">
                <a:tc>
                  <a:txBody>
                    <a:bodyPr/>
                    <a:lstStyle/>
                    <a:p>
                      <a:pPr algn="l" rtl="0" fontAlgn="ctr"/>
                      <a:r>
                        <a:rPr lang="en-GB" sz="1200" b="1" i="0" u="none" strike="noStrike">
                          <a:solidFill>
                            <a:srgbClr val="000000"/>
                          </a:solidFill>
                          <a:effectLst/>
                          <a:latin typeface="Calibri"/>
                        </a:rPr>
                        <a:t>Cambridge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208522828"/>
                  </a:ext>
                </a:extLst>
              </a:tr>
              <a:tr h="153369">
                <a:tc>
                  <a:txBody>
                    <a:bodyPr/>
                    <a:lstStyle/>
                    <a:p>
                      <a:pPr algn="l" rtl="0" fontAlgn="ctr"/>
                      <a:r>
                        <a:rPr lang="en-GB" sz="1200" b="1" i="0" u="none" strike="noStrike">
                          <a:solidFill>
                            <a:srgbClr val="000000"/>
                          </a:solidFill>
                          <a:effectLst/>
                          <a:latin typeface="Calibri"/>
                        </a:rPr>
                        <a:t>South Cambridgeshire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bg1"/>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ctr"/>
                      <a:r>
                        <a:rPr lang="en-GB" sz="1200" b="1" i="0" u="none" strike="noStrike">
                          <a:solidFill>
                            <a:schemeClr val="tx1"/>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6326502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*Sourced from Google Mobility data which was discontinued on 16th October 2022. Numbers represent the % change from the baseline period. The baseline period is defined by Google as 3rd Jan – 6th Feb 2020.</a:t>
            </a:r>
          </a:p>
        </p:txBody>
      </p:sp>
    </p:spTree>
    <p:extLst>
      <p:ext uri="{BB962C8B-B14F-4D97-AF65-F5344CB8AC3E}">
        <p14:creationId xmlns:p14="http://schemas.microsoft.com/office/powerpoint/2010/main" val="392158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160366-bcfb-49fe-ae5b-ebd90b6ce091">
      <Terms xmlns="http://schemas.microsoft.com/office/infopath/2007/PartnerControls"/>
    </lcf76f155ced4ddcb4097134ff3c332f>
    <TaxCatchAll xmlns="d2c5561e-d5a1-4761-9d3e-caffcd84e59f" xsi:nil="true"/>
    <MediaLengthInSeconds xmlns="38160366-bcfb-49fe-ae5b-ebd90b6ce091" xsi:nil="true"/>
    <SharedWithUsers xmlns="d2c5561e-d5a1-4761-9d3e-caffcd84e59f">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67DB035DBAC944ADE7D0414AF03238" ma:contentTypeVersion="14" ma:contentTypeDescription="Create a new document." ma:contentTypeScope="" ma:versionID="4c0cf87099d0971bc2fc1f6bfdaf8da6">
  <xsd:schema xmlns:xsd="http://www.w3.org/2001/XMLSchema" xmlns:xs="http://www.w3.org/2001/XMLSchema" xmlns:p="http://schemas.microsoft.com/office/2006/metadata/properties" xmlns:ns2="38160366-bcfb-49fe-ae5b-ebd90b6ce091" xmlns:ns3="d2c5561e-d5a1-4761-9d3e-caffcd84e59f" targetNamespace="http://schemas.microsoft.com/office/2006/metadata/properties" ma:root="true" ma:fieldsID="28116157aa4982b211d32c83479881ff" ns2:_="" ns3:_="">
    <xsd:import namespace="38160366-bcfb-49fe-ae5b-ebd90b6ce091"/>
    <xsd:import namespace="d2c5561e-d5a1-4761-9d3e-caffcd84e5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60366-bcfb-49fe-ae5b-ebd90b6c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33aaf0-d2be-4910-a308-718f043c1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5561e-d5a1-4761-9d3e-caffcd84e5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3b12a5-4582-46ba-9309-d972dc8876db}" ma:internalName="TaxCatchAll" ma:showField="CatchAllData" ma:web="d2c5561e-d5a1-4761-9d3e-caffcd84e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48060C-17CB-4944-9C05-D6E68695E1BC}">
  <ds:schemaRefs>
    <ds:schemaRef ds:uri="http://schemas.microsoft.com/sharepoint/v3/contenttype/forms"/>
  </ds:schemaRefs>
</ds:datastoreItem>
</file>

<file path=customXml/itemProps2.xml><?xml version="1.0" encoding="utf-8"?>
<ds:datastoreItem xmlns:ds="http://schemas.openxmlformats.org/officeDocument/2006/customXml" ds:itemID="{41BF53F6-4C56-419A-AFBD-12A3DEF7850D}">
  <ds:schemaRefs>
    <ds:schemaRef ds:uri="38160366-bcfb-49fe-ae5b-ebd90b6ce091"/>
    <ds:schemaRef ds:uri="d2c5561e-d5a1-4761-9d3e-caffcd84e5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7DA09D-F46A-457A-93B3-96A93CBF8718}">
  <ds:schemaRefs>
    <ds:schemaRef ds:uri="38160366-bcfb-49fe-ae5b-ebd90b6ce091"/>
    <ds:schemaRef ds:uri="d2c5561e-d5a1-4761-9d3e-caffcd84e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58</Slides>
  <Notes>57</Notes>
  <HiddenSlides>0</HiddenSlide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Office Theme</vt:lpstr>
      <vt:lpstr>Transport update: Cambridge and South Cambridgeshire  COVID-19 transport impacts and recovery</vt:lpstr>
      <vt:lpstr>Transport Update Aims</vt:lpstr>
      <vt:lpstr>Colour scale</vt:lpstr>
      <vt:lpstr>Accessibility</vt:lpstr>
      <vt:lpstr>Overview</vt:lpstr>
      <vt:lpstr>Headlines: September 2023</vt:lpstr>
      <vt:lpstr>Recovery Tracker</vt:lpstr>
      <vt:lpstr>Travel Demand</vt:lpstr>
      <vt:lpstr>Has COVID-19 changed where we spend our time?</vt:lpstr>
      <vt:lpstr>Strategic Road Network</vt:lpstr>
      <vt:lpstr>Strategic Road Network Monitoring Sites</vt:lpstr>
      <vt:lpstr>Strategic Road Network: Annual Average Daily Flow by Year</vt:lpstr>
      <vt:lpstr>Strategic Road Network: Average Daily Flow by Month</vt:lpstr>
      <vt:lpstr>Strategic Road Network: Daily Flow by Day of the Week</vt:lpstr>
      <vt:lpstr>Strategic Road Network: Cambridge</vt:lpstr>
      <vt:lpstr>Strategic Road Network: East Cambridgeshire</vt:lpstr>
      <vt:lpstr>Strategic Road Network: Fenland</vt:lpstr>
      <vt:lpstr>Strategic Road Network: Huntingdonshire</vt:lpstr>
      <vt:lpstr>Strategic Road Network: Peterborough</vt:lpstr>
      <vt:lpstr>Strategic Road Network: South Cambridgeshire</vt:lpstr>
      <vt:lpstr>Local Road Network: Motorised Vehicles</vt:lpstr>
      <vt:lpstr>Local Road Network Monitoring Sites: Motorised Vehicles</vt:lpstr>
      <vt:lpstr>Local Road Network: Motorised Vehicle – Trends</vt:lpstr>
      <vt:lpstr>Local Road Network: Motorised Vehicle - Annual Survey Sites</vt:lpstr>
      <vt:lpstr>Local Road Network: Motorised Vehicle - Peak Spreading</vt:lpstr>
      <vt:lpstr>Local Road Network: Vehicle Split</vt:lpstr>
      <vt:lpstr>Local Road Network Monitoring Sites: Vehicle Split</vt:lpstr>
      <vt:lpstr>Local Road Vehicle Split: Overall</vt:lpstr>
      <vt:lpstr>Local Road Vehicle Split: By Location</vt:lpstr>
      <vt:lpstr>Local Road Network: Recovery Map</vt:lpstr>
      <vt:lpstr>Local Road Network: Recovery by Location and Mode</vt:lpstr>
      <vt:lpstr>Local Road Network: Active Travel</vt:lpstr>
      <vt:lpstr>Local Road Network Monitoring Sites: Active Travel</vt:lpstr>
      <vt:lpstr>Local Road Network: Cyclists</vt:lpstr>
      <vt:lpstr>Local Road Network: Pedestrians</vt:lpstr>
      <vt:lpstr>Local Road Network: Active Travel Census Sites</vt:lpstr>
      <vt:lpstr>Local Road Network: Active Travel Peak Spreading</vt:lpstr>
      <vt:lpstr>Retail Footfall</vt:lpstr>
      <vt:lpstr>Retail Footfall: Central Cambridge</vt:lpstr>
      <vt:lpstr>Retail Footfall: Central Cambridge by Day of the Week</vt:lpstr>
      <vt:lpstr>Car Parking</vt:lpstr>
      <vt:lpstr>Car Parking: Daily Use</vt:lpstr>
      <vt:lpstr>Car Parking: Length of Stay by Month</vt:lpstr>
      <vt:lpstr>Car Parking: Length of Stay by Car Park</vt:lpstr>
      <vt:lpstr>Rail Passengers</vt:lpstr>
      <vt:lpstr>Rail Passengers: Usage</vt:lpstr>
      <vt:lpstr>One Station Square Footfall</vt:lpstr>
      <vt:lpstr>Bus Passengers</vt:lpstr>
      <vt:lpstr>Bus Passengers in Cambridgeshire and Peterborough</vt:lpstr>
      <vt:lpstr>Bus Passengers: Park and Ride</vt:lpstr>
      <vt:lpstr>Bus Passengers: Park and Ride by Site</vt:lpstr>
      <vt:lpstr>Micro-mobility</vt:lpstr>
      <vt:lpstr>E-scooters and E-bikes in Cambridge</vt:lpstr>
      <vt:lpstr>Air Quality</vt:lpstr>
      <vt:lpstr>Air Quality Monitoring Locations</vt:lpstr>
      <vt:lpstr>Air Quality: All Sites</vt:lpstr>
      <vt:lpstr>Air Quality: Individual Sites</vt:lpstr>
      <vt:lpstr>policyandinsight@cambridgeshire.gov.uk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Pollard (she/her)</dc:creator>
  <cp:revision>3</cp:revision>
  <dcterms:created xsi:type="dcterms:W3CDTF">2023-04-21T08:00:11Z</dcterms:created>
  <dcterms:modified xsi:type="dcterms:W3CDTF">2023-11-10T16:51:22Z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0x0101006467DB035DBAC944ADE7D0414AF03238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