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2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Lst>
  <p:notesMasterIdLst>
    <p:notesMasterId r:id="rId37"/>
  </p:notesMasterIdLst>
  <p:sldIdLst>
    <p:sldId id="256" r:id="rId5"/>
    <p:sldId id="310" r:id="rId6"/>
    <p:sldId id="396" r:id="rId7"/>
    <p:sldId id="321" r:id="rId8"/>
    <p:sldId id="281" r:id="rId9"/>
    <p:sldId id="282" r:id="rId10"/>
    <p:sldId id="279" r:id="rId11"/>
    <p:sldId id="284" r:id="rId12"/>
    <p:sldId id="285" r:id="rId13"/>
    <p:sldId id="288" r:id="rId14"/>
    <p:sldId id="311" r:id="rId15"/>
    <p:sldId id="312" r:id="rId16"/>
    <p:sldId id="315" r:id="rId17"/>
    <p:sldId id="317" r:id="rId18"/>
    <p:sldId id="318" r:id="rId19"/>
    <p:sldId id="319" r:id="rId20"/>
    <p:sldId id="325" r:id="rId21"/>
    <p:sldId id="397" r:id="rId22"/>
    <p:sldId id="399" r:id="rId23"/>
    <p:sldId id="326" r:id="rId24"/>
    <p:sldId id="398" r:id="rId25"/>
    <p:sldId id="327" r:id="rId26"/>
    <p:sldId id="328" r:id="rId27"/>
    <p:sldId id="329" r:id="rId28"/>
    <p:sldId id="331" r:id="rId29"/>
    <p:sldId id="400" r:id="rId30"/>
    <p:sldId id="401" r:id="rId31"/>
    <p:sldId id="402" r:id="rId32"/>
    <p:sldId id="332" r:id="rId33"/>
    <p:sldId id="333" r:id="rId34"/>
    <p:sldId id="334" r:id="rId35"/>
    <p:sldId id="33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5C7E17-0E12-E74E-A672-48B9F83B856C}" name="Kathy Hartley" initials="KH" userId="S::kathy.hartley@peterborough.gov.uk::a5376a07-ef1e-407e-86a1-ddc7fb7d8e00" providerId="AD"/>
  <p188:author id="{5085733B-C231-7851-0535-A7CF194FDFCA}" name="Eleanor Tovey" initials="ET" userId="S::eleanor.tovey@cambridgeshire.gov.uk::c9579d0c-b657-4534-af58-7dbcd0caa908" providerId="AD"/>
  <p188:author id="{7B9E354E-0CEE-07ED-EBD1-F6071870E8BD}" name="Vicki Peacey" initials="VP" userId="S::Vicki.Peacey@cambridgeshire.gov.uk::43e8b465-cd6c-4fb6-8110-303c45833bdd" providerId="AD"/>
  <p188:author id="{0776265C-B19A-870D-7AC7-46947FEA3AC5}" name="Vicki Peacey" initials="VP" userId="S::vicki.peacey@cambridgeshire.gov.uk::43e8b465-cd6c-4fb6-8110-303c45833bdd" providerId="AD"/>
  <p188:author id="{B2752578-E845-B81B-E8F1-D23DA4A3D041}" name="Kathryn Faulkner" initials="KF" userId="S::Kathryn.Faulkner@cpft.nhs.uk::c46c80b4-471c-4cdc-b6e9-f9e7e0f3fdff" providerId="AD"/>
  <p188:author id="{794EFB7F-976F-5171-ED0B-47752EA896EB}" name="Eleanor Tovey" initials="ET" userId="S::Eleanor.Tovey@cambridgeshire.gov.uk::c9579d0c-b657-4534-af58-7dbcd0caa908" providerId="AD"/>
  <p188:author id="{5302A89B-2B87-0D01-867D-E47D8DDB85C4}" name="Saranya Palaniswamy" initials="SP" userId="S::Saranya.Palaniswamy@peterborough.gov.uk::973be20e-c43f-434f-97ed-92fa4baa28e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54BA4"/>
    <a:srgbClr val="FFC000"/>
    <a:srgbClr val="859A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7EBFB-7377-48F7-9094-9234EAD61FC6}" v="115" dt="2023-05-17T13:04:25.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29" autoAdjust="0"/>
  </p:normalViewPr>
  <p:slideViewPr>
    <p:cSldViewPr snapToGrid="0">
      <p:cViewPr varScale="1">
        <p:scale>
          <a:sx n="103" d="100"/>
          <a:sy n="103" d="100"/>
        </p:scale>
        <p:origin x="876"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nya Palaniswamy" userId="S::saranya.palaniswamy@peterborough.gov.uk::973be20e-c43f-434f-97ed-92fa4baa28ec" providerId="AD" clId="Web-{EA6DDD5B-355F-B782-1E67-E3700BEF92A4}"/>
    <pc:docChg chg="modSld">
      <pc:chgData name="Saranya Palaniswamy" userId="S::saranya.palaniswamy@peterborough.gov.uk::973be20e-c43f-434f-97ed-92fa4baa28ec" providerId="AD" clId="Web-{EA6DDD5B-355F-B782-1E67-E3700BEF92A4}" dt="2023-05-04T15:05:44.480" v="1" actId="20577"/>
      <pc:docMkLst>
        <pc:docMk/>
      </pc:docMkLst>
      <pc:sldChg chg="modSp modCm">
        <pc:chgData name="Saranya Palaniswamy" userId="S::saranya.palaniswamy@peterborough.gov.uk::973be20e-c43f-434f-97ed-92fa4baa28ec" providerId="AD" clId="Web-{EA6DDD5B-355F-B782-1E67-E3700BEF92A4}" dt="2023-05-04T15:05:44.480" v="1" actId="20577"/>
        <pc:sldMkLst>
          <pc:docMk/>
          <pc:sldMk cId="3718673580" sldId="321"/>
        </pc:sldMkLst>
        <pc:spChg chg="mod">
          <ac:chgData name="Saranya Palaniswamy" userId="S::saranya.palaniswamy@peterborough.gov.uk::973be20e-c43f-434f-97ed-92fa4baa28ec" providerId="AD" clId="Web-{EA6DDD5B-355F-B782-1E67-E3700BEF92A4}" dt="2023-05-04T15:05:44.480" v="1" actId="20577"/>
          <ac:spMkLst>
            <pc:docMk/>
            <pc:sldMk cId="3718673580" sldId="321"/>
            <ac:spMk id="7" creationId="{5F39554A-D999-AB54-2E2A-F26DD3813386}"/>
          </ac:spMkLst>
        </pc:spChg>
        <pc:extLst>
          <p:ext xmlns:p="http://schemas.openxmlformats.org/presentationml/2006/main" uri="{D6D511B9-2390-475A-947B-AFAB55BFBCF1}">
            <pc226:cmChg xmlns:pc226="http://schemas.microsoft.com/office/powerpoint/2022/06/main/command" chg="mod">
              <pc226:chgData name="Saranya Palaniswamy" userId="S::saranya.palaniswamy@peterborough.gov.uk::973be20e-c43f-434f-97ed-92fa4baa28ec" providerId="AD" clId="Web-{EA6DDD5B-355F-B782-1E67-E3700BEF92A4}" dt="2023-05-04T15:03:57.238" v="0" actId="20577"/>
              <pc2:cmMkLst xmlns:pc2="http://schemas.microsoft.com/office/powerpoint/2019/9/main/command">
                <pc:docMk/>
                <pc:sldMk cId="3718673580" sldId="321"/>
                <pc2:cmMk id="{1717C26F-6C65-4EC3-A7B6-2E387CFC9D68}"/>
              </pc2:cmMkLst>
            </pc226:cmChg>
          </p:ext>
        </pc:extLst>
      </pc:sldChg>
    </pc:docChg>
  </pc:docChgLst>
  <pc:docChgLst>
    <pc:chgData name="Vicki Peacey" userId="43e8b465-cd6c-4fb6-8110-303c45833bdd" providerId="ADAL" clId="{CDFCB3AD-A189-4297-9A3A-DE0EBE984116}"/>
    <pc:docChg chg="">
      <pc:chgData name="Vicki Peacey" userId="43e8b465-cd6c-4fb6-8110-303c45833bdd" providerId="ADAL" clId="{CDFCB3AD-A189-4297-9A3A-DE0EBE984116}" dt="2023-05-05T11:20:50.182" v="0"/>
      <pc:docMkLst>
        <pc:docMk/>
      </pc:docMkLst>
      <pc:sldChg chg="addCm">
        <pc:chgData name="Vicki Peacey" userId="43e8b465-cd6c-4fb6-8110-303c45833bdd" providerId="ADAL" clId="{CDFCB3AD-A189-4297-9A3A-DE0EBE984116}" dt="2023-05-05T11:20:50.182" v="0"/>
        <pc:sldMkLst>
          <pc:docMk/>
          <pc:sldMk cId="1580937000" sldId="326"/>
        </pc:sldMkLst>
      </pc:sldChg>
    </pc:docChg>
  </pc:docChgLst>
  <pc:docChgLst>
    <pc:chgData name="Saranya Palaniswamy" userId="S::saranya.palaniswamy@peterborough.gov.uk::973be20e-c43f-434f-97ed-92fa4baa28ec" providerId="AD" clId="Web-{9E74D3BC-09CC-0B43-44D4-32098202D90E}"/>
    <pc:docChg chg="modSld">
      <pc:chgData name="Saranya Palaniswamy" userId="S::saranya.palaniswamy@peterborough.gov.uk::973be20e-c43f-434f-97ed-92fa4baa28ec" providerId="AD" clId="Web-{9E74D3BC-09CC-0B43-44D4-32098202D90E}" dt="2023-05-16T10:47:05.712" v="6" actId="14100"/>
      <pc:docMkLst>
        <pc:docMk/>
      </pc:docMkLst>
      <pc:sldChg chg="modCm">
        <pc:chgData name="Saranya Palaniswamy" userId="S::saranya.palaniswamy@peterborough.gov.uk::973be20e-c43f-434f-97ed-92fa4baa28ec" providerId="AD" clId="Web-{9E74D3BC-09CC-0B43-44D4-32098202D90E}" dt="2023-05-16T10:01:29.225" v="1"/>
        <pc:sldMkLst>
          <pc:docMk/>
          <pc:sldMk cId="1213314865" sldId="288"/>
        </pc:sldMkLst>
        <pc:extLst>
          <p:ext xmlns:p="http://schemas.openxmlformats.org/presentationml/2006/main" uri="{D6D511B9-2390-475A-947B-AFAB55BFBCF1}">
            <pc226:cmChg xmlns:pc226="http://schemas.microsoft.com/office/powerpoint/2022/06/main/command" chg="mod">
              <pc226:chgData name="Saranya Palaniswamy" userId="S::saranya.palaniswamy@peterborough.gov.uk::973be20e-c43f-434f-97ed-92fa4baa28ec" providerId="AD" clId="Web-{9E74D3BC-09CC-0B43-44D4-32098202D90E}" dt="2023-05-16T10:01:29.225" v="1"/>
              <pc2:cmMkLst xmlns:pc2="http://schemas.microsoft.com/office/powerpoint/2019/9/main/command">
                <pc:docMk/>
                <pc:sldMk cId="1213314865" sldId="288"/>
                <pc2:cmMk id="{41C19029-F987-4A97-A1B0-E0A2A35B2574}"/>
              </pc2:cmMkLst>
            </pc226:cmChg>
          </p:ext>
        </pc:extLst>
      </pc:sldChg>
      <pc:sldChg chg="modSp">
        <pc:chgData name="Saranya Palaniswamy" userId="S::saranya.palaniswamy@peterborough.gov.uk::973be20e-c43f-434f-97ed-92fa4baa28ec" providerId="AD" clId="Web-{9E74D3BC-09CC-0B43-44D4-32098202D90E}" dt="2023-05-16T10:47:05.712" v="6" actId="14100"/>
        <pc:sldMkLst>
          <pc:docMk/>
          <pc:sldMk cId="1019339876" sldId="311"/>
        </pc:sldMkLst>
        <pc:spChg chg="mod">
          <ac:chgData name="Saranya Palaniswamy" userId="S::saranya.palaniswamy@peterborough.gov.uk::973be20e-c43f-434f-97ed-92fa4baa28ec" providerId="AD" clId="Web-{9E74D3BC-09CC-0B43-44D4-32098202D90E}" dt="2023-05-16T10:47:05.712" v="6" actId="14100"/>
          <ac:spMkLst>
            <pc:docMk/>
            <pc:sldMk cId="1019339876" sldId="311"/>
            <ac:spMk id="4" creationId="{46BEC326-3BB3-8DD9-EDCE-5FD8C94128E6}"/>
          </ac:spMkLst>
        </pc:spChg>
        <pc:graphicFrameChg chg="mod modGraphic">
          <ac:chgData name="Saranya Palaniswamy" userId="S::saranya.palaniswamy@peterborough.gov.uk::973be20e-c43f-434f-97ed-92fa4baa28ec" providerId="AD" clId="Web-{9E74D3BC-09CC-0B43-44D4-32098202D90E}" dt="2023-05-16T10:46:37.649" v="5"/>
          <ac:graphicFrameMkLst>
            <pc:docMk/>
            <pc:sldMk cId="1019339876" sldId="311"/>
            <ac:graphicFrameMk id="9" creationId="{BAABA5BA-ECAF-3B94-26D1-F556F6647EB9}"/>
          </ac:graphicFrameMkLst>
        </pc:graphicFrameChg>
      </pc:sldChg>
      <pc:sldChg chg="modCm">
        <pc:chgData name="Saranya Palaniswamy" userId="S::saranya.palaniswamy@peterborough.gov.uk::973be20e-c43f-434f-97ed-92fa4baa28ec" providerId="AD" clId="Web-{9E74D3BC-09CC-0B43-44D4-32098202D90E}" dt="2023-05-16T10:00:04.641" v="0"/>
        <pc:sldMkLst>
          <pc:docMk/>
          <pc:sldMk cId="3718673580" sldId="321"/>
        </pc:sldMkLst>
        <pc:extLst>
          <p:ext xmlns:p="http://schemas.openxmlformats.org/presentationml/2006/main" uri="{D6D511B9-2390-475A-947B-AFAB55BFBCF1}">
            <pc226:cmChg xmlns:pc226="http://schemas.microsoft.com/office/powerpoint/2022/06/main/command" chg="mod">
              <pc226:chgData name="Saranya Palaniswamy" userId="S::saranya.palaniswamy@peterborough.gov.uk::973be20e-c43f-434f-97ed-92fa4baa28ec" providerId="AD" clId="Web-{9E74D3BC-09CC-0B43-44D4-32098202D90E}" dt="2023-05-16T10:00:04.641" v="0"/>
              <pc2:cmMkLst xmlns:pc2="http://schemas.microsoft.com/office/powerpoint/2019/9/main/command">
                <pc:docMk/>
                <pc:sldMk cId="3718673580" sldId="321"/>
                <pc2:cmMk id="{A276D24C-F1F1-420D-9917-A9BA01150205}"/>
              </pc2:cmMkLst>
            </pc226:cmChg>
          </p:ext>
        </pc:extLst>
      </pc:sldChg>
    </pc:docChg>
  </pc:docChgLst>
  <pc:docChgLst>
    <pc:chgData name="Saranya Palaniswamy" userId="S::saranya.palaniswamy@peterborough.gov.uk::973be20e-c43f-434f-97ed-92fa4baa28ec" providerId="AD" clId="Web-{F11B94E8-94AE-11C5-758F-414C60D4B79E}"/>
    <pc:docChg chg="modSld">
      <pc:chgData name="Saranya Palaniswamy" userId="S::saranya.palaniswamy@peterborough.gov.uk::973be20e-c43f-434f-97ed-92fa4baa28ec" providerId="AD" clId="Web-{F11B94E8-94AE-11C5-758F-414C60D4B79E}" dt="2023-05-12T16:10:04.934" v="1"/>
      <pc:docMkLst>
        <pc:docMk/>
      </pc:docMkLst>
      <pc:sldChg chg="delSp">
        <pc:chgData name="Saranya Palaniswamy" userId="S::saranya.palaniswamy@peterborough.gov.uk::973be20e-c43f-434f-97ed-92fa4baa28ec" providerId="AD" clId="Web-{F11B94E8-94AE-11C5-758F-414C60D4B79E}" dt="2023-05-12T16:10:04.934" v="1"/>
        <pc:sldMkLst>
          <pc:docMk/>
          <pc:sldMk cId="3718673580" sldId="321"/>
        </pc:sldMkLst>
        <pc:spChg chg="del">
          <ac:chgData name="Saranya Palaniswamy" userId="S::saranya.palaniswamy@peterborough.gov.uk::973be20e-c43f-434f-97ed-92fa4baa28ec" providerId="AD" clId="Web-{F11B94E8-94AE-11C5-758F-414C60D4B79E}" dt="2023-05-12T16:10:04.934" v="1"/>
          <ac:spMkLst>
            <pc:docMk/>
            <pc:sldMk cId="3718673580" sldId="321"/>
            <ac:spMk id="13" creationId="{6A776017-3A12-9BBD-69F6-4318AD3922A9}"/>
          </ac:spMkLst>
        </pc:spChg>
        <pc:spChg chg="del">
          <ac:chgData name="Saranya Palaniswamy" userId="S::saranya.palaniswamy@peterborough.gov.uk::973be20e-c43f-434f-97ed-92fa4baa28ec" providerId="AD" clId="Web-{F11B94E8-94AE-11C5-758F-414C60D4B79E}" dt="2023-05-12T16:10:00.230" v="0"/>
          <ac:spMkLst>
            <pc:docMk/>
            <pc:sldMk cId="3718673580" sldId="321"/>
            <ac:spMk id="14" creationId="{A1CBE0DA-B420-2321-4022-FFFF9620727D}"/>
          </ac:spMkLst>
        </pc:spChg>
      </pc:sldChg>
    </pc:docChg>
  </pc:docChgLst>
  <pc:docChgLst>
    <pc:chgData name="Vicki Peacey" userId="S::vicki.peacey@cambridgeshire.gov.uk::43e8b465-cd6c-4fb6-8110-303c45833bdd" providerId="AD" clId="Web-{EB7DBA1E-7DF5-9F43-0270-E119594759C8}"/>
    <pc:docChg chg="mod addSld modSld sldOrd">
      <pc:chgData name="Vicki Peacey" userId="S::vicki.peacey@cambridgeshire.gov.uk::43e8b465-cd6c-4fb6-8110-303c45833bdd" providerId="AD" clId="Web-{EB7DBA1E-7DF5-9F43-0270-E119594759C8}" dt="2023-05-04T14:17:01.918" v="88" actId="20577"/>
      <pc:docMkLst>
        <pc:docMk/>
      </pc:docMkLst>
      <pc:sldChg chg="addCm">
        <pc:chgData name="Vicki Peacey" userId="S::vicki.peacey@cambridgeshire.gov.uk::43e8b465-cd6c-4fb6-8110-303c45833bdd" providerId="AD" clId="Web-{EB7DBA1E-7DF5-9F43-0270-E119594759C8}" dt="2023-05-04T13:55:47.960" v="6"/>
        <pc:sldMkLst>
          <pc:docMk/>
          <pc:sldMk cId="2872807540" sldId="281"/>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3:52:54.955" v="4"/>
              <pc2:cmMkLst xmlns:pc2="http://schemas.microsoft.com/office/powerpoint/2019/9/main/command">
                <pc:docMk/>
                <pc:sldMk cId="2872807540" sldId="281"/>
                <pc2:cmMk id="{C942181F-1DED-441C-A8B4-F8F99F06808C}"/>
              </pc2:cmMkLst>
            </pc226:cmChg>
            <pc226:cmChg xmlns:pc226="http://schemas.microsoft.com/office/powerpoint/2022/06/main/command" chg="add">
              <pc226:chgData name="Vicki Peacey" userId="S::vicki.peacey@cambridgeshire.gov.uk::43e8b465-cd6c-4fb6-8110-303c45833bdd" providerId="AD" clId="Web-{EB7DBA1E-7DF5-9F43-0270-E119594759C8}" dt="2023-05-04T13:55:47.960" v="6"/>
              <pc2:cmMkLst xmlns:pc2="http://schemas.microsoft.com/office/powerpoint/2019/9/main/command">
                <pc:docMk/>
                <pc:sldMk cId="2872807540" sldId="281"/>
                <pc2:cmMk id="{B3C484CE-BA58-4197-AE60-35CFDCA0D7D9}"/>
              </pc2:cmMkLst>
            </pc226:cmChg>
          </p:ext>
        </pc:extLst>
      </pc:sldChg>
      <pc:sldChg chg="addCm">
        <pc:chgData name="Vicki Peacey" userId="S::vicki.peacey@cambridgeshire.gov.uk::43e8b465-cd6c-4fb6-8110-303c45833bdd" providerId="AD" clId="Web-{EB7DBA1E-7DF5-9F43-0270-E119594759C8}" dt="2023-05-04T13:58:16.120" v="8"/>
        <pc:sldMkLst>
          <pc:docMk/>
          <pc:sldMk cId="639209938" sldId="283"/>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3:58:16.120" v="8"/>
              <pc2:cmMkLst xmlns:pc2="http://schemas.microsoft.com/office/powerpoint/2019/9/main/command">
                <pc:docMk/>
                <pc:sldMk cId="639209938" sldId="283"/>
                <pc2:cmMk id="{B4B7E581-F10E-4AB3-AEC8-53867EF5E74F}"/>
              </pc2:cmMkLst>
            </pc226:cmChg>
          </p:ext>
        </pc:extLst>
      </pc:sldChg>
      <pc:sldChg chg="addCm">
        <pc:chgData name="Vicki Peacey" userId="S::vicki.peacey@cambridgeshire.gov.uk::43e8b465-cd6c-4fb6-8110-303c45833bdd" providerId="AD" clId="Web-{EB7DBA1E-7DF5-9F43-0270-E119594759C8}" dt="2023-05-04T13:57:34.838" v="7"/>
        <pc:sldMkLst>
          <pc:docMk/>
          <pc:sldMk cId="1213314865" sldId="288"/>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3:57:34.838" v="7"/>
              <pc2:cmMkLst xmlns:pc2="http://schemas.microsoft.com/office/powerpoint/2019/9/main/command">
                <pc:docMk/>
                <pc:sldMk cId="1213314865" sldId="288"/>
                <pc2:cmMk id="{41C19029-F987-4A97-A1B0-E0A2A35B2574}"/>
              </pc2:cmMkLst>
            </pc226:cmChg>
          </p:ext>
        </pc:extLst>
      </pc:sldChg>
      <pc:sldChg chg="modSp addCm modCm">
        <pc:chgData name="Vicki Peacey" userId="S::vicki.peacey@cambridgeshire.gov.uk::43e8b465-cd6c-4fb6-8110-303c45833bdd" providerId="AD" clId="Web-{EB7DBA1E-7DF5-9F43-0270-E119594759C8}" dt="2023-05-04T14:00:54.593" v="14"/>
        <pc:sldMkLst>
          <pc:docMk/>
          <pc:sldMk cId="1019339876" sldId="311"/>
        </pc:sldMkLst>
        <pc:picChg chg="mod">
          <ac:chgData name="Vicki Peacey" userId="S::vicki.peacey@cambridgeshire.gov.uk::43e8b465-cd6c-4fb6-8110-303c45833bdd" providerId="AD" clId="Web-{EB7DBA1E-7DF5-9F43-0270-E119594759C8}" dt="2023-05-04T14:00:41.124" v="13" actId="1076"/>
          <ac:picMkLst>
            <pc:docMk/>
            <pc:sldMk cId="1019339876" sldId="311"/>
            <ac:picMk id="35" creationId="{473B12FD-95B1-33EC-E942-9FBF9DEF54FA}"/>
          </ac:picMkLst>
        </pc:picChg>
        <pc:extLst>
          <p:ext xmlns:p="http://schemas.openxmlformats.org/presentationml/2006/main" uri="{D6D511B9-2390-475A-947B-AFAB55BFBCF1}">
            <pc226:cmChg xmlns:pc226="http://schemas.microsoft.com/office/powerpoint/2022/06/main/command" chg="add mod">
              <pc226:chgData name="Vicki Peacey" userId="S::vicki.peacey@cambridgeshire.gov.uk::43e8b465-cd6c-4fb6-8110-303c45833bdd" providerId="AD" clId="Web-{EB7DBA1E-7DF5-9F43-0270-E119594759C8}" dt="2023-05-04T14:00:54.593" v="14"/>
              <pc2:cmMkLst xmlns:pc2="http://schemas.microsoft.com/office/powerpoint/2019/9/main/command">
                <pc:docMk/>
                <pc:sldMk cId="1019339876" sldId="311"/>
                <pc2:cmMk id="{4DC08498-B794-42C0-9825-EA040EBF3FA7}"/>
              </pc2:cmMkLst>
            </pc226:cmChg>
          </p:ext>
        </pc:extLst>
      </pc:sldChg>
      <pc:sldChg chg="modSp addCm">
        <pc:chgData name="Vicki Peacey" userId="S::vicki.peacey@cambridgeshire.gov.uk::43e8b465-cd6c-4fb6-8110-303c45833bdd" providerId="AD" clId="Web-{EB7DBA1E-7DF5-9F43-0270-E119594759C8}" dt="2023-05-04T14:01:24.954" v="15"/>
        <pc:sldMkLst>
          <pc:docMk/>
          <pc:sldMk cId="1052838850" sldId="312"/>
        </pc:sldMkLst>
        <pc:picChg chg="mod">
          <ac:chgData name="Vicki Peacey" userId="S::vicki.peacey@cambridgeshire.gov.uk::43e8b465-cd6c-4fb6-8110-303c45833bdd" providerId="AD" clId="Web-{EB7DBA1E-7DF5-9F43-0270-E119594759C8}" dt="2023-05-04T14:00:00.404" v="10" actId="1076"/>
          <ac:picMkLst>
            <pc:docMk/>
            <pc:sldMk cId="1052838850" sldId="312"/>
            <ac:picMk id="24" creationId="{06B3C521-93E0-A12A-D324-5210721B8865}"/>
          </ac:picMkLst>
        </pc:picChg>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01:24.954" v="15"/>
              <pc2:cmMkLst xmlns:pc2="http://schemas.microsoft.com/office/powerpoint/2019/9/main/command">
                <pc:docMk/>
                <pc:sldMk cId="1052838850" sldId="312"/>
                <pc2:cmMk id="{0CBA44A0-D19C-41FC-A48B-CDBC7A5601E7}"/>
              </pc2:cmMkLst>
            </pc226:cmChg>
          </p:ext>
        </pc:extLst>
      </pc:sldChg>
      <pc:sldChg chg="addCm">
        <pc:chgData name="Vicki Peacey" userId="S::vicki.peacey@cambridgeshire.gov.uk::43e8b465-cd6c-4fb6-8110-303c45833bdd" providerId="AD" clId="Web-{EB7DBA1E-7DF5-9F43-0270-E119594759C8}" dt="2023-05-04T14:04:01.880" v="17"/>
        <pc:sldMkLst>
          <pc:docMk/>
          <pc:sldMk cId="2018929222" sldId="315"/>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04:01.880" v="17"/>
              <pc2:cmMkLst xmlns:pc2="http://schemas.microsoft.com/office/powerpoint/2019/9/main/command">
                <pc:docMk/>
                <pc:sldMk cId="2018929222" sldId="315"/>
                <pc2:cmMk id="{1BA4D2DB-C978-4E4C-977C-6412A95D6F6C}"/>
              </pc2:cmMkLst>
            </pc226:cmChg>
          </p:ext>
        </pc:extLst>
      </pc:sldChg>
      <pc:sldChg chg="addCm">
        <pc:chgData name="Vicki Peacey" userId="S::vicki.peacey@cambridgeshire.gov.uk::43e8b465-cd6c-4fb6-8110-303c45833bdd" providerId="AD" clId="Web-{EB7DBA1E-7DF5-9F43-0270-E119594759C8}" dt="2023-05-04T14:04:18.927" v="18"/>
        <pc:sldMkLst>
          <pc:docMk/>
          <pc:sldMk cId="380372890" sldId="317"/>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04:18.927" v="18"/>
              <pc2:cmMkLst xmlns:pc2="http://schemas.microsoft.com/office/powerpoint/2019/9/main/command">
                <pc:docMk/>
                <pc:sldMk cId="380372890" sldId="317"/>
                <pc2:cmMk id="{28F53E85-1A02-4633-A918-987011018E35}"/>
              </pc2:cmMkLst>
            </pc226:cmChg>
            <pc226:cmChg xmlns:pc226="http://schemas.microsoft.com/office/powerpoint/2022/06/main/command" chg="add">
              <pc226:chgData name="Vicki Peacey" userId="S::vicki.peacey@cambridgeshire.gov.uk::43e8b465-cd6c-4fb6-8110-303c45833bdd" providerId="AD" clId="Web-{EB7DBA1E-7DF5-9F43-0270-E119594759C8}" dt="2023-05-04T14:03:28.801" v="16"/>
              <pc2:cmMkLst xmlns:pc2="http://schemas.microsoft.com/office/powerpoint/2019/9/main/command">
                <pc:docMk/>
                <pc:sldMk cId="380372890" sldId="317"/>
                <pc2:cmMk id="{F08A11AC-99B0-4817-B2C4-0BB16D3633B2}"/>
              </pc2:cmMkLst>
            </pc226:cmChg>
          </p:ext>
        </pc:extLst>
      </pc:sldChg>
      <pc:sldChg chg="addCm">
        <pc:chgData name="Vicki Peacey" userId="S::vicki.peacey@cambridgeshire.gov.uk::43e8b465-cd6c-4fb6-8110-303c45833bdd" providerId="AD" clId="Web-{EB7DBA1E-7DF5-9F43-0270-E119594759C8}" dt="2023-05-04T14:04:51.100" v="20"/>
        <pc:sldMkLst>
          <pc:docMk/>
          <pc:sldMk cId="2395692672" sldId="318"/>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04:51.100" v="20"/>
              <pc2:cmMkLst xmlns:pc2="http://schemas.microsoft.com/office/powerpoint/2019/9/main/command">
                <pc:docMk/>
                <pc:sldMk cId="2395692672" sldId="318"/>
                <pc2:cmMk id="{6D3B3385-3932-44E7-BD26-D62D548E0B41}"/>
              </pc2:cmMkLst>
            </pc226:cmChg>
            <pc226:cmChg xmlns:pc226="http://schemas.microsoft.com/office/powerpoint/2022/06/main/command" chg="add">
              <pc226:chgData name="Vicki Peacey" userId="S::vicki.peacey@cambridgeshire.gov.uk::43e8b465-cd6c-4fb6-8110-303c45833bdd" providerId="AD" clId="Web-{EB7DBA1E-7DF5-9F43-0270-E119594759C8}" dt="2023-05-04T14:04:29.084" v="19"/>
              <pc2:cmMkLst xmlns:pc2="http://schemas.microsoft.com/office/powerpoint/2019/9/main/command">
                <pc:docMk/>
                <pc:sldMk cId="2395692672" sldId="318"/>
                <pc2:cmMk id="{3FB022B4-B30A-40B0-AF3E-869BF896170C}"/>
              </pc2:cmMkLst>
            </pc226:cmChg>
          </p:ext>
        </pc:extLst>
      </pc:sldChg>
      <pc:sldChg chg="addCm">
        <pc:chgData name="Vicki Peacey" userId="S::vicki.peacey@cambridgeshire.gov.uk::43e8b465-cd6c-4fb6-8110-303c45833bdd" providerId="AD" clId="Web-{EB7DBA1E-7DF5-9F43-0270-E119594759C8}" dt="2023-05-04T14:07:19.932" v="23"/>
        <pc:sldMkLst>
          <pc:docMk/>
          <pc:sldMk cId="2471659147" sldId="319"/>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07:19.932" v="23"/>
              <pc2:cmMkLst xmlns:pc2="http://schemas.microsoft.com/office/powerpoint/2019/9/main/command">
                <pc:docMk/>
                <pc:sldMk cId="2471659147" sldId="319"/>
                <pc2:cmMk id="{EA5079E7-3C54-41A3-8754-493FB90CCBA9}"/>
              </pc2:cmMkLst>
            </pc226:cmChg>
          </p:ext>
        </pc:extLst>
      </pc:sldChg>
      <pc:sldChg chg="addCm modCm">
        <pc:chgData name="Vicki Peacey" userId="S::vicki.peacey@cambridgeshire.gov.uk::43e8b465-cd6c-4fb6-8110-303c45833bdd" providerId="AD" clId="Web-{EB7DBA1E-7DF5-9F43-0270-E119594759C8}" dt="2023-05-04T13:55:25.428" v="5"/>
        <pc:sldMkLst>
          <pc:docMk/>
          <pc:sldMk cId="3718673580" sldId="321"/>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3:51:55.891" v="3"/>
              <pc2:cmMkLst xmlns:pc2="http://schemas.microsoft.com/office/powerpoint/2019/9/main/command">
                <pc:docMk/>
                <pc:sldMk cId="3718673580" sldId="321"/>
                <pc2:cmMk id="{A276D24C-F1F1-420D-9917-A9BA01150205}"/>
              </pc2:cmMkLst>
            </pc226:cmChg>
            <pc226:cmChg xmlns:pc226="http://schemas.microsoft.com/office/powerpoint/2022/06/main/command" chg="add">
              <pc226:chgData name="Vicki Peacey" userId="S::vicki.peacey@cambridgeshire.gov.uk::43e8b465-cd6c-4fb6-8110-303c45833bdd" providerId="AD" clId="Web-{EB7DBA1E-7DF5-9F43-0270-E119594759C8}" dt="2023-05-04T13:51:13.874" v="2"/>
              <pc2:cmMkLst xmlns:pc2="http://schemas.microsoft.com/office/powerpoint/2019/9/main/command">
                <pc:docMk/>
                <pc:sldMk cId="3718673580" sldId="321"/>
                <pc2:cmMk id="{1717C26F-6C65-4EC3-A7B6-2E387CFC9D68}"/>
              </pc2:cmMkLst>
            </pc226:cmChg>
            <pc226:cmChg xmlns:pc226="http://schemas.microsoft.com/office/powerpoint/2022/06/main/command" chg="add mod">
              <pc226:chgData name="Vicki Peacey" userId="S::vicki.peacey@cambridgeshire.gov.uk::43e8b465-cd6c-4fb6-8110-303c45833bdd" providerId="AD" clId="Web-{EB7DBA1E-7DF5-9F43-0270-E119594759C8}" dt="2023-05-04T13:55:25.428" v="5"/>
              <pc2:cmMkLst xmlns:pc2="http://schemas.microsoft.com/office/powerpoint/2019/9/main/command">
                <pc:docMk/>
                <pc:sldMk cId="3718673580" sldId="321"/>
                <pc2:cmMk id="{76C5B0BF-6E36-450D-AAF9-E3F15E2DD419}"/>
              </pc2:cmMkLst>
            </pc226:cmChg>
          </p:ext>
        </pc:extLst>
      </pc:sldChg>
      <pc:sldChg chg="addCm">
        <pc:chgData name="Vicki Peacey" userId="S::vicki.peacey@cambridgeshire.gov.uk::43e8b465-cd6c-4fb6-8110-303c45833bdd" providerId="AD" clId="Web-{EB7DBA1E-7DF5-9F43-0270-E119594759C8}" dt="2023-05-04T13:59:10.934" v="9"/>
        <pc:sldMkLst>
          <pc:docMk/>
          <pc:sldMk cId="2080418462" sldId="322"/>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3:59:10.934" v="9"/>
              <pc2:cmMkLst xmlns:pc2="http://schemas.microsoft.com/office/powerpoint/2019/9/main/command">
                <pc:docMk/>
                <pc:sldMk cId="2080418462" sldId="322"/>
                <pc2:cmMk id="{52C6E39E-A492-44FE-8902-F264B685CC5B}"/>
              </pc2:cmMkLst>
            </pc226:cmChg>
          </p:ext>
        </pc:extLst>
      </pc:sldChg>
      <pc:sldChg chg="addCm">
        <pc:chgData name="Vicki Peacey" userId="S::vicki.peacey@cambridgeshire.gov.uk::43e8b465-cd6c-4fb6-8110-303c45833bdd" providerId="AD" clId="Web-{EB7DBA1E-7DF5-9F43-0270-E119594759C8}" dt="2023-05-04T14:06:22.743" v="21"/>
        <pc:sldMkLst>
          <pc:docMk/>
          <pc:sldMk cId="2402008805" sldId="323"/>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06:22.743" v="21"/>
              <pc2:cmMkLst xmlns:pc2="http://schemas.microsoft.com/office/powerpoint/2019/9/main/command">
                <pc:docMk/>
                <pc:sldMk cId="2402008805" sldId="323"/>
                <pc2:cmMk id="{5A163404-FBB1-4CF8-B241-BD608CEE4904}"/>
              </pc2:cmMkLst>
            </pc226:cmChg>
          </p:ext>
        </pc:extLst>
      </pc:sldChg>
      <pc:sldChg chg="addCm">
        <pc:chgData name="Vicki Peacey" userId="S::vicki.peacey@cambridgeshire.gov.uk::43e8b465-cd6c-4fb6-8110-303c45833bdd" providerId="AD" clId="Web-{EB7DBA1E-7DF5-9F43-0270-E119594759C8}" dt="2023-05-04T14:07:04.307" v="22"/>
        <pc:sldMkLst>
          <pc:docMk/>
          <pc:sldMk cId="4019136773" sldId="324"/>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07:04.307" v="22"/>
              <pc2:cmMkLst xmlns:pc2="http://schemas.microsoft.com/office/powerpoint/2019/9/main/command">
                <pc:docMk/>
                <pc:sldMk cId="4019136773" sldId="324"/>
                <pc2:cmMk id="{16AA9375-7329-4047-B17B-0D9B1A53886B}"/>
              </pc2:cmMkLst>
            </pc226:cmChg>
          </p:ext>
        </pc:extLst>
      </pc:sldChg>
      <pc:sldChg chg="addCm">
        <pc:chgData name="Vicki Peacey" userId="S::vicki.peacey@cambridgeshire.gov.uk::43e8b465-cd6c-4fb6-8110-303c45833bdd" providerId="AD" clId="Web-{EB7DBA1E-7DF5-9F43-0270-E119594759C8}" dt="2023-05-04T14:08:11.371" v="24"/>
        <pc:sldMkLst>
          <pc:docMk/>
          <pc:sldMk cId="4177296140" sldId="325"/>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08:11.371" v="24"/>
              <pc2:cmMkLst xmlns:pc2="http://schemas.microsoft.com/office/powerpoint/2019/9/main/command">
                <pc:docMk/>
                <pc:sldMk cId="4177296140" sldId="325"/>
                <pc2:cmMk id="{0F386FA4-75D6-468F-9E00-133A00DF0C07}"/>
              </pc2:cmMkLst>
            </pc226:cmChg>
          </p:ext>
        </pc:extLst>
      </pc:sldChg>
      <pc:sldChg chg="modSp addCm modCm">
        <pc:chgData name="Vicki Peacey" userId="S::vicki.peacey@cambridgeshire.gov.uk::43e8b465-cd6c-4fb6-8110-303c45833bdd" providerId="AD" clId="Web-{EB7DBA1E-7DF5-9F43-0270-E119594759C8}" dt="2023-05-04T14:14:22.397" v="48" actId="1076"/>
        <pc:sldMkLst>
          <pc:docMk/>
          <pc:sldMk cId="1580937000" sldId="326"/>
        </pc:sldMkLst>
        <pc:graphicFrameChg chg="mod">
          <ac:chgData name="Vicki Peacey" userId="S::vicki.peacey@cambridgeshire.gov.uk::43e8b465-cd6c-4fb6-8110-303c45833bdd" providerId="AD" clId="Web-{EB7DBA1E-7DF5-9F43-0270-E119594759C8}" dt="2023-05-04T14:14:22.397" v="48" actId="1076"/>
          <ac:graphicFrameMkLst>
            <pc:docMk/>
            <pc:sldMk cId="1580937000" sldId="326"/>
            <ac:graphicFrameMk id="14" creationId="{5C1C0AE7-D70B-4912-BFAF-940A498F3C75}"/>
          </ac:graphicFrameMkLst>
        </pc:graphicFrameChg>
        <pc:extLst>
          <p:ext xmlns:p="http://schemas.openxmlformats.org/presentationml/2006/main" uri="{D6D511B9-2390-475A-947B-AFAB55BFBCF1}">
            <pc226:cmChg xmlns:pc226="http://schemas.microsoft.com/office/powerpoint/2022/06/main/command" chg="add mod">
              <pc226:chgData name="Vicki Peacey" userId="S::vicki.peacey@cambridgeshire.gov.uk::43e8b465-cd6c-4fb6-8110-303c45833bdd" providerId="AD" clId="Web-{EB7DBA1E-7DF5-9F43-0270-E119594759C8}" dt="2023-05-04T14:10:02.671" v="26"/>
              <pc2:cmMkLst xmlns:pc2="http://schemas.microsoft.com/office/powerpoint/2019/9/main/command">
                <pc:docMk/>
                <pc:sldMk cId="1580937000" sldId="326"/>
                <pc2:cmMk id="{A9834ADC-87B3-4D7D-8385-6D8D0C7519AA}"/>
              </pc2:cmMkLst>
            </pc226:cmChg>
          </p:ext>
        </pc:extLst>
      </pc:sldChg>
      <pc:sldChg chg="ord addCm">
        <pc:chgData name="Vicki Peacey" userId="S::vicki.peacey@cambridgeshire.gov.uk::43e8b465-cd6c-4fb6-8110-303c45833bdd" providerId="AD" clId="Web-{EB7DBA1E-7DF5-9F43-0270-E119594759C8}" dt="2023-05-04T14:16:14.885" v="53"/>
        <pc:sldMkLst>
          <pc:docMk/>
          <pc:sldMk cId="439752947" sldId="327"/>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11:00.126" v="27"/>
              <pc2:cmMkLst xmlns:pc2="http://schemas.microsoft.com/office/powerpoint/2019/9/main/command">
                <pc:docMk/>
                <pc:sldMk cId="439752947" sldId="327"/>
                <pc2:cmMk id="{1A87C601-46C3-44CF-A35B-DA8A3CB7BFAD}"/>
              </pc2:cmMkLst>
            </pc226:cmChg>
            <pc226:cmChg xmlns:pc226="http://schemas.microsoft.com/office/powerpoint/2022/06/main/command" chg="add">
              <pc226:chgData name="Vicki Peacey" userId="S::vicki.peacey@cambridgeshire.gov.uk::43e8b465-cd6c-4fb6-8110-303c45833bdd" providerId="AD" clId="Web-{EB7DBA1E-7DF5-9F43-0270-E119594759C8}" dt="2023-05-04T14:12:32.082" v="31"/>
              <pc2:cmMkLst xmlns:pc2="http://schemas.microsoft.com/office/powerpoint/2019/9/main/command">
                <pc:docMk/>
                <pc:sldMk cId="439752947" sldId="327"/>
                <pc2:cmMk id="{C63A9C31-43C8-48D2-BBDB-1C181FC45185}"/>
              </pc2:cmMkLst>
            </pc226:cmChg>
            <pc226:cmChg xmlns:pc226="http://schemas.microsoft.com/office/powerpoint/2022/06/main/command" chg="add">
              <pc226:chgData name="Vicki Peacey" userId="S::vicki.peacey@cambridgeshire.gov.uk::43e8b465-cd6c-4fb6-8110-303c45833bdd" providerId="AD" clId="Web-{EB7DBA1E-7DF5-9F43-0270-E119594759C8}" dt="2023-05-04T14:14:56.680" v="49"/>
              <pc2:cmMkLst xmlns:pc2="http://schemas.microsoft.com/office/powerpoint/2019/9/main/command">
                <pc:docMk/>
                <pc:sldMk cId="439752947" sldId="327"/>
                <pc2:cmMk id="{6E2842CC-848C-40A6-9B80-8ACC6EAB6943}"/>
              </pc2:cmMkLst>
            </pc226:cmChg>
          </p:ext>
        </pc:extLst>
      </pc:sldChg>
      <pc:sldChg chg="addCm">
        <pc:chgData name="Vicki Peacey" userId="S::vicki.peacey@cambridgeshire.gov.uk::43e8b465-cd6c-4fb6-8110-303c45833bdd" providerId="AD" clId="Web-{EB7DBA1E-7DF5-9F43-0270-E119594759C8}" dt="2023-05-04T14:12:23.082" v="30"/>
        <pc:sldMkLst>
          <pc:docMk/>
          <pc:sldMk cId="2495278266" sldId="328"/>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11:09.158" v="28"/>
              <pc2:cmMkLst xmlns:pc2="http://schemas.microsoft.com/office/powerpoint/2019/9/main/command">
                <pc:docMk/>
                <pc:sldMk cId="2495278266" sldId="328"/>
                <pc2:cmMk id="{A2EA7AAB-0818-4EA5-BEFD-1E374D289B06}"/>
              </pc2:cmMkLst>
            </pc226:cmChg>
            <pc226:cmChg xmlns:pc226="http://schemas.microsoft.com/office/powerpoint/2022/06/main/command" chg="add">
              <pc226:chgData name="Vicki Peacey" userId="S::vicki.peacey@cambridgeshire.gov.uk::43e8b465-cd6c-4fb6-8110-303c45833bdd" providerId="AD" clId="Web-{EB7DBA1E-7DF5-9F43-0270-E119594759C8}" dt="2023-05-04T14:12:23.082" v="30"/>
              <pc2:cmMkLst xmlns:pc2="http://schemas.microsoft.com/office/powerpoint/2019/9/main/command">
                <pc:docMk/>
                <pc:sldMk cId="2495278266" sldId="328"/>
                <pc2:cmMk id="{3C3E12F5-39CC-4E80-B9FD-7AC7621DF040}"/>
              </pc2:cmMkLst>
            </pc226:cmChg>
          </p:ext>
        </pc:extLst>
      </pc:sldChg>
      <pc:sldChg chg="addCm">
        <pc:chgData name="Vicki Peacey" userId="S::vicki.peacey@cambridgeshire.gov.uk::43e8b465-cd6c-4fb6-8110-303c45833bdd" providerId="AD" clId="Web-{EB7DBA1E-7DF5-9F43-0270-E119594759C8}" dt="2023-05-04T14:12:07.269" v="29"/>
        <pc:sldMkLst>
          <pc:docMk/>
          <pc:sldMk cId="13604601" sldId="331"/>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12:07.269" v="29"/>
              <pc2:cmMkLst xmlns:pc2="http://schemas.microsoft.com/office/powerpoint/2019/9/main/command">
                <pc:docMk/>
                <pc:sldMk cId="13604601" sldId="331"/>
                <pc2:cmMk id="{A6337B8B-FCDD-4759-95F8-0A3C5705D74F}"/>
              </pc2:cmMkLst>
            </pc226:cmChg>
          </p:ext>
        </pc:extLst>
      </pc:sldChg>
      <pc:sldChg chg="modSp addCm">
        <pc:chgData name="Vicki Peacey" userId="S::vicki.peacey@cambridgeshire.gov.uk::43e8b465-cd6c-4fb6-8110-303c45833bdd" providerId="AD" clId="Web-{EB7DBA1E-7DF5-9F43-0270-E119594759C8}" dt="2023-05-04T14:13:40.834" v="35" actId="1076"/>
        <pc:sldMkLst>
          <pc:docMk/>
          <pc:sldMk cId="1735248053" sldId="332"/>
        </pc:sldMkLst>
        <pc:picChg chg="mod">
          <ac:chgData name="Vicki Peacey" userId="S::vicki.peacey@cambridgeshire.gov.uk::43e8b465-cd6c-4fb6-8110-303c45833bdd" providerId="AD" clId="Web-{EB7DBA1E-7DF5-9F43-0270-E119594759C8}" dt="2023-05-04T14:13:40.834" v="35" actId="1076"/>
          <ac:picMkLst>
            <pc:docMk/>
            <pc:sldMk cId="1735248053" sldId="332"/>
            <ac:picMk id="4" creationId="{BF63B829-6D39-D698-D8C6-7F8D5F2D4EB2}"/>
          </ac:picMkLst>
        </pc:picChg>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12:47.535" v="32"/>
              <pc2:cmMkLst xmlns:pc2="http://schemas.microsoft.com/office/powerpoint/2019/9/main/command">
                <pc:docMk/>
                <pc:sldMk cId="1735248053" sldId="332"/>
                <pc2:cmMk id="{4D7FCFCB-A520-4AFB-9B5D-E7A089FB01AA}"/>
              </pc2:cmMkLst>
            </pc226:cmChg>
          </p:ext>
        </pc:extLst>
      </pc:sldChg>
      <pc:sldChg chg="addCm">
        <pc:chgData name="Vicki Peacey" userId="S::vicki.peacey@cambridgeshire.gov.uk::43e8b465-cd6c-4fb6-8110-303c45833bdd" providerId="AD" clId="Web-{EB7DBA1E-7DF5-9F43-0270-E119594759C8}" dt="2023-05-04T14:13:20.443" v="33"/>
        <pc:sldMkLst>
          <pc:docMk/>
          <pc:sldMk cId="2396680501" sldId="333"/>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13:20.443" v="33"/>
              <pc2:cmMkLst xmlns:pc2="http://schemas.microsoft.com/office/powerpoint/2019/9/main/command">
                <pc:docMk/>
                <pc:sldMk cId="2396680501" sldId="333"/>
                <pc2:cmMk id="{A65B70F5-275C-4789-A361-BCB9846F9452}"/>
              </pc2:cmMkLst>
            </pc226:cmChg>
          </p:ext>
        </pc:extLst>
      </pc:sldChg>
      <pc:sldChg chg="addCm">
        <pc:chgData name="Vicki Peacey" userId="S::vicki.peacey@cambridgeshire.gov.uk::43e8b465-cd6c-4fb6-8110-303c45833bdd" providerId="AD" clId="Web-{EB7DBA1E-7DF5-9F43-0270-E119594759C8}" dt="2023-05-04T14:15:24.509" v="50"/>
        <pc:sldMkLst>
          <pc:docMk/>
          <pc:sldMk cId="3914358342" sldId="334"/>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15:24.509" v="50"/>
              <pc2:cmMkLst xmlns:pc2="http://schemas.microsoft.com/office/powerpoint/2019/9/main/command">
                <pc:docMk/>
                <pc:sldMk cId="3914358342" sldId="334"/>
                <pc2:cmMk id="{FDA6185A-408F-4DC9-A38A-486B6A3DB099}"/>
              </pc2:cmMkLst>
            </pc226:cmChg>
          </p:ext>
        </pc:extLst>
      </pc:sldChg>
      <pc:sldChg chg="addCm">
        <pc:chgData name="Vicki Peacey" userId="S::vicki.peacey@cambridgeshire.gov.uk::43e8b465-cd6c-4fb6-8110-303c45833bdd" providerId="AD" clId="Web-{EB7DBA1E-7DF5-9F43-0270-E119594759C8}" dt="2023-05-04T14:15:57.025" v="51"/>
        <pc:sldMkLst>
          <pc:docMk/>
          <pc:sldMk cId="1583643954" sldId="335"/>
        </pc:sldMkLst>
        <pc:extLst>
          <p:ext xmlns:p="http://schemas.openxmlformats.org/presentationml/2006/main" uri="{D6D511B9-2390-475A-947B-AFAB55BFBCF1}">
            <pc226:cmChg xmlns:pc226="http://schemas.microsoft.com/office/powerpoint/2022/06/main/command" chg="add">
              <pc226:chgData name="Vicki Peacey" userId="S::vicki.peacey@cambridgeshire.gov.uk::43e8b465-cd6c-4fb6-8110-303c45833bdd" providerId="AD" clId="Web-{EB7DBA1E-7DF5-9F43-0270-E119594759C8}" dt="2023-05-04T14:15:57.025" v="51"/>
              <pc2:cmMkLst xmlns:pc2="http://schemas.microsoft.com/office/powerpoint/2019/9/main/command">
                <pc:docMk/>
                <pc:sldMk cId="1583643954" sldId="335"/>
                <pc2:cmMk id="{7FA6E3ED-ED30-416E-94E8-DC01DBF50050}"/>
              </pc2:cmMkLst>
            </pc226:cmChg>
          </p:ext>
        </pc:extLst>
      </pc:sldChg>
      <pc:sldChg chg="modSp new">
        <pc:chgData name="Vicki Peacey" userId="S::vicki.peacey@cambridgeshire.gov.uk::43e8b465-cd6c-4fb6-8110-303c45833bdd" providerId="AD" clId="Web-{EB7DBA1E-7DF5-9F43-0270-E119594759C8}" dt="2023-05-04T14:17:01.918" v="88" actId="20577"/>
        <pc:sldMkLst>
          <pc:docMk/>
          <pc:sldMk cId="63127718" sldId="336"/>
        </pc:sldMkLst>
        <pc:spChg chg="mod">
          <ac:chgData name="Vicki Peacey" userId="S::vicki.peacey@cambridgeshire.gov.uk::43e8b465-cd6c-4fb6-8110-303c45833bdd" providerId="AD" clId="Web-{EB7DBA1E-7DF5-9F43-0270-E119594759C8}" dt="2023-05-04T14:16:18.698" v="60" actId="20577"/>
          <ac:spMkLst>
            <pc:docMk/>
            <pc:sldMk cId="63127718" sldId="336"/>
            <ac:spMk id="2" creationId="{CAECBC52-49A3-F42F-3DB5-C0620020E58A}"/>
          </ac:spMkLst>
        </pc:spChg>
        <pc:spChg chg="mod">
          <ac:chgData name="Vicki Peacey" userId="S::vicki.peacey@cambridgeshire.gov.uk::43e8b465-cd6c-4fb6-8110-303c45833bdd" providerId="AD" clId="Web-{EB7DBA1E-7DF5-9F43-0270-E119594759C8}" dt="2023-05-04T14:17:01.918" v="88" actId="20577"/>
          <ac:spMkLst>
            <pc:docMk/>
            <pc:sldMk cId="63127718" sldId="336"/>
            <ac:spMk id="3" creationId="{B7CB59DF-2325-B895-88E0-AD908BFE5CF8}"/>
          </ac:spMkLst>
        </pc:spChg>
      </pc:sldChg>
      <pc:sldChg chg="modSp new ord">
        <pc:chgData name="Vicki Peacey" userId="S::vicki.peacey@cambridgeshire.gov.uk::43e8b465-cd6c-4fb6-8110-303c45833bdd" providerId="AD" clId="Web-{EB7DBA1E-7DF5-9F43-0270-E119594759C8}" dt="2023-05-04T14:16:52.167" v="85" actId="20577"/>
        <pc:sldMkLst>
          <pc:docMk/>
          <pc:sldMk cId="3766849920" sldId="337"/>
        </pc:sldMkLst>
        <pc:spChg chg="mod">
          <ac:chgData name="Vicki Peacey" userId="S::vicki.peacey@cambridgeshire.gov.uk::43e8b465-cd6c-4fb6-8110-303c45833bdd" providerId="AD" clId="Web-{EB7DBA1E-7DF5-9F43-0270-E119594759C8}" dt="2023-05-04T14:16:46.698" v="78" actId="20577"/>
          <ac:spMkLst>
            <pc:docMk/>
            <pc:sldMk cId="3766849920" sldId="337"/>
            <ac:spMk id="2" creationId="{311C52E1-BDBE-3DB9-FD03-5148FCB2796B}"/>
          </ac:spMkLst>
        </pc:spChg>
        <pc:spChg chg="mod">
          <ac:chgData name="Vicki Peacey" userId="S::vicki.peacey@cambridgeshire.gov.uk::43e8b465-cd6c-4fb6-8110-303c45833bdd" providerId="AD" clId="Web-{EB7DBA1E-7DF5-9F43-0270-E119594759C8}" dt="2023-05-04T14:16:52.167" v="85" actId="20577"/>
          <ac:spMkLst>
            <pc:docMk/>
            <pc:sldMk cId="3766849920" sldId="337"/>
            <ac:spMk id="3" creationId="{27F5889E-2B3C-C42E-468E-F2F4607A9D3F}"/>
          </ac:spMkLst>
        </pc:spChg>
      </pc:sldChg>
    </pc:docChg>
  </pc:docChgLst>
  <pc:docChgLst>
    <pc:chgData name="Kathy Hartley" userId="S::kathy.hartley@peterborough.gov.uk::a5376a07-ef1e-407e-86a1-ddc7fb7d8e00" providerId="AD" clId="Web-{452F7CEB-E784-16E2-23CE-FC17F3613F42}"/>
    <pc:docChg chg="mod modSld">
      <pc:chgData name="Kathy Hartley" userId="S::kathy.hartley@peterborough.gov.uk::a5376a07-ef1e-407e-86a1-ddc7fb7d8e00" providerId="AD" clId="Web-{452F7CEB-E784-16E2-23CE-FC17F3613F42}" dt="2023-05-16T09:24:47.512" v="11"/>
      <pc:docMkLst>
        <pc:docMk/>
      </pc:docMkLst>
      <pc:sldChg chg="addCm">
        <pc:chgData name="Kathy Hartley" userId="S::kathy.hartley@peterborough.gov.uk::a5376a07-ef1e-407e-86a1-ddc7fb7d8e00" providerId="AD" clId="Web-{452F7CEB-E784-16E2-23CE-FC17F3613F42}" dt="2023-05-16T08:48:49.990" v="3"/>
        <pc:sldMkLst>
          <pc:docMk/>
          <pc:sldMk cId="1166187955" sldId="279"/>
        </pc:sldMkLst>
        <pc:extLst>
          <p:ext xmlns:p="http://schemas.openxmlformats.org/presentationml/2006/main" uri="{D6D511B9-2390-475A-947B-AFAB55BFBCF1}">
            <pc226:cmChg xmlns:pc226="http://schemas.microsoft.com/office/powerpoint/2022/06/main/command" chg="add">
              <pc226:chgData name="Kathy Hartley" userId="S::kathy.hartley@peterborough.gov.uk::a5376a07-ef1e-407e-86a1-ddc7fb7d8e00" providerId="AD" clId="Web-{452F7CEB-E784-16E2-23CE-FC17F3613F42}" dt="2023-05-16T08:48:49.990" v="3"/>
              <pc2:cmMkLst xmlns:pc2="http://schemas.microsoft.com/office/powerpoint/2019/9/main/command">
                <pc:docMk/>
                <pc:sldMk cId="1166187955" sldId="279"/>
                <pc2:cmMk id="{9B326C67-D464-4686-934D-278C90986550}"/>
              </pc2:cmMkLst>
            </pc226:cmChg>
          </p:ext>
        </pc:extLst>
      </pc:sldChg>
      <pc:sldChg chg="addCm">
        <pc:chgData name="Kathy Hartley" userId="S::kathy.hartley@peterborough.gov.uk::a5376a07-ef1e-407e-86a1-ddc7fb7d8e00" providerId="AD" clId="Web-{452F7CEB-E784-16E2-23CE-FC17F3613F42}" dt="2023-05-16T08:52:42.589" v="4"/>
        <pc:sldMkLst>
          <pc:docMk/>
          <pc:sldMk cId="1019339876" sldId="311"/>
        </pc:sldMkLst>
        <pc:extLst>
          <p:ext xmlns:p="http://schemas.openxmlformats.org/presentationml/2006/main" uri="{D6D511B9-2390-475A-947B-AFAB55BFBCF1}">
            <pc226:cmChg xmlns:pc226="http://schemas.microsoft.com/office/powerpoint/2022/06/main/command" chg="add">
              <pc226:chgData name="Kathy Hartley" userId="S::kathy.hartley@peterborough.gov.uk::a5376a07-ef1e-407e-86a1-ddc7fb7d8e00" providerId="AD" clId="Web-{452F7CEB-E784-16E2-23CE-FC17F3613F42}" dt="2023-05-16T08:52:42.589" v="4"/>
              <pc2:cmMkLst xmlns:pc2="http://schemas.microsoft.com/office/powerpoint/2019/9/main/command">
                <pc:docMk/>
                <pc:sldMk cId="1019339876" sldId="311"/>
                <pc2:cmMk id="{1504A109-648D-4EBA-9D04-8D487F8EDE20}"/>
              </pc2:cmMkLst>
            </pc226:cmChg>
          </p:ext>
        </pc:extLst>
      </pc:sldChg>
      <pc:sldChg chg="addCm">
        <pc:chgData name="Kathy Hartley" userId="S::kathy.hartley@peterborough.gov.uk::a5376a07-ef1e-407e-86a1-ddc7fb7d8e00" providerId="AD" clId="Web-{452F7CEB-E784-16E2-23CE-FC17F3613F42}" dt="2023-05-16T08:55:53.438" v="5"/>
        <pc:sldMkLst>
          <pc:docMk/>
          <pc:sldMk cId="1052838850" sldId="312"/>
        </pc:sldMkLst>
        <pc:extLst>
          <p:ext xmlns:p="http://schemas.openxmlformats.org/presentationml/2006/main" uri="{D6D511B9-2390-475A-947B-AFAB55BFBCF1}">
            <pc226:cmChg xmlns:pc226="http://schemas.microsoft.com/office/powerpoint/2022/06/main/command" chg="add">
              <pc226:chgData name="Kathy Hartley" userId="S::kathy.hartley@peterborough.gov.uk::a5376a07-ef1e-407e-86a1-ddc7fb7d8e00" providerId="AD" clId="Web-{452F7CEB-E784-16E2-23CE-FC17F3613F42}" dt="2023-05-16T08:55:53.438" v="5"/>
              <pc2:cmMkLst xmlns:pc2="http://schemas.microsoft.com/office/powerpoint/2019/9/main/command">
                <pc:docMk/>
                <pc:sldMk cId="1052838850" sldId="312"/>
                <pc2:cmMk id="{7A540615-9EC4-4A75-B7F3-B082080BDE07}"/>
              </pc2:cmMkLst>
            </pc226:cmChg>
          </p:ext>
        </pc:extLst>
      </pc:sldChg>
      <pc:sldChg chg="addCm">
        <pc:chgData name="Kathy Hartley" userId="S::kathy.hartley@peterborough.gov.uk::a5376a07-ef1e-407e-86a1-ddc7fb7d8e00" providerId="AD" clId="Web-{452F7CEB-E784-16E2-23CE-FC17F3613F42}" dt="2023-05-16T08:57:27.237" v="6"/>
        <pc:sldMkLst>
          <pc:docMk/>
          <pc:sldMk cId="2018929222" sldId="315"/>
        </pc:sldMkLst>
        <pc:extLst>
          <p:ext xmlns:p="http://schemas.openxmlformats.org/presentationml/2006/main" uri="{D6D511B9-2390-475A-947B-AFAB55BFBCF1}">
            <pc226:cmChg xmlns:pc226="http://schemas.microsoft.com/office/powerpoint/2022/06/main/command" chg="add">
              <pc226:chgData name="Kathy Hartley" userId="S::kathy.hartley@peterborough.gov.uk::a5376a07-ef1e-407e-86a1-ddc7fb7d8e00" providerId="AD" clId="Web-{452F7CEB-E784-16E2-23CE-FC17F3613F42}" dt="2023-05-16T08:57:27.237" v="6"/>
              <pc2:cmMkLst xmlns:pc2="http://schemas.microsoft.com/office/powerpoint/2019/9/main/command">
                <pc:docMk/>
                <pc:sldMk cId="2018929222" sldId="315"/>
                <pc2:cmMk id="{F203D9A7-044C-4AA9-A4E9-5F5B11D558A7}"/>
              </pc2:cmMkLst>
            </pc226:cmChg>
          </p:ext>
        </pc:extLst>
      </pc:sldChg>
      <pc:sldChg chg="modSp">
        <pc:chgData name="Kathy Hartley" userId="S::kathy.hartley@peterborough.gov.uk::a5376a07-ef1e-407e-86a1-ddc7fb7d8e00" providerId="AD" clId="Web-{452F7CEB-E784-16E2-23CE-FC17F3613F42}" dt="2023-05-16T09:01:57.134" v="7" actId="1076"/>
        <pc:sldMkLst>
          <pc:docMk/>
          <pc:sldMk cId="2471659147" sldId="319"/>
        </pc:sldMkLst>
        <pc:picChg chg="mod">
          <ac:chgData name="Kathy Hartley" userId="S::kathy.hartley@peterborough.gov.uk::a5376a07-ef1e-407e-86a1-ddc7fb7d8e00" providerId="AD" clId="Web-{452F7CEB-E784-16E2-23CE-FC17F3613F42}" dt="2023-05-16T09:01:57.134" v="7" actId="1076"/>
          <ac:picMkLst>
            <pc:docMk/>
            <pc:sldMk cId="2471659147" sldId="319"/>
            <ac:picMk id="5" creationId="{39B7E97C-5AE4-9977-664A-5B0BEDCBB9C6}"/>
          </ac:picMkLst>
        </pc:picChg>
      </pc:sldChg>
      <pc:sldChg chg="addCm modCm">
        <pc:chgData name="Kathy Hartley" userId="S::kathy.hartley@peterborough.gov.uk::a5376a07-ef1e-407e-86a1-ddc7fb7d8e00" providerId="AD" clId="Web-{452F7CEB-E784-16E2-23CE-FC17F3613F42}" dt="2023-05-16T08:45:13.672" v="2"/>
        <pc:sldMkLst>
          <pc:docMk/>
          <pc:sldMk cId="3718673580" sldId="321"/>
        </pc:sldMkLst>
        <pc:extLst>
          <p:ext xmlns:p="http://schemas.openxmlformats.org/presentationml/2006/main" uri="{D6D511B9-2390-475A-947B-AFAB55BFBCF1}">
            <pc226:cmChg xmlns:pc226="http://schemas.microsoft.com/office/powerpoint/2022/06/main/command" chg="add">
              <pc226:chgData name="Kathy Hartley" userId="S::kathy.hartley@peterborough.gov.uk::a5376a07-ef1e-407e-86a1-ddc7fb7d8e00" providerId="AD" clId="Web-{452F7CEB-E784-16E2-23CE-FC17F3613F42}" dt="2023-05-16T08:45:13.672" v="2"/>
              <pc2:cmMkLst xmlns:pc2="http://schemas.microsoft.com/office/powerpoint/2019/9/main/command">
                <pc:docMk/>
                <pc:sldMk cId="3718673580" sldId="321"/>
                <pc2:cmMk id="{8EDF8150-F90B-4884-BC7F-916807E1DBEF}"/>
              </pc2:cmMkLst>
            </pc226:cmChg>
            <pc226:cmChg xmlns:pc226="http://schemas.microsoft.com/office/powerpoint/2022/06/main/command" chg="">
              <pc226:chgData name="Kathy Hartley" userId="S::kathy.hartley@peterborough.gov.uk::a5376a07-ef1e-407e-86a1-ddc7fb7d8e00" providerId="AD" clId="Web-{452F7CEB-E784-16E2-23CE-FC17F3613F42}" dt="2023-05-16T08:40:59.541" v="1"/>
              <pc2:cmMkLst xmlns:pc2="http://schemas.microsoft.com/office/powerpoint/2019/9/main/command">
                <pc:docMk/>
                <pc:sldMk cId="3718673580" sldId="321"/>
                <pc2:cmMk id="{76C5B0BF-6E36-450D-AAF9-E3F15E2DD419}"/>
              </pc2:cmMkLst>
              <pc226:cmRplyChg chg="add">
                <pc226:chgData name="Kathy Hartley" userId="S::kathy.hartley@peterborough.gov.uk::a5376a07-ef1e-407e-86a1-ddc7fb7d8e00" providerId="AD" clId="Web-{452F7CEB-E784-16E2-23CE-FC17F3613F42}" dt="2023-05-16T08:40:59.541" v="1"/>
                <pc2:cmRplyMkLst xmlns:pc2="http://schemas.microsoft.com/office/powerpoint/2019/9/main/command">
                  <pc:docMk/>
                  <pc:sldMk cId="3718673580" sldId="321"/>
                  <pc2:cmMk id="{76C5B0BF-6E36-450D-AAF9-E3F15E2DD419}"/>
                  <pc2:cmRplyMk id="{29916E43-4BE0-42DD-89BA-3A0F7195AED4}"/>
                </pc2:cmRplyMkLst>
              </pc226:cmRplyChg>
            </pc226:cmChg>
          </p:ext>
        </pc:extLst>
      </pc:sldChg>
      <pc:sldChg chg="addCm">
        <pc:chgData name="Kathy Hartley" userId="S::kathy.hartley@peterborough.gov.uk::a5376a07-ef1e-407e-86a1-ddc7fb7d8e00" providerId="AD" clId="Web-{452F7CEB-E784-16E2-23CE-FC17F3613F42}" dt="2023-05-16T09:15:02.138" v="9"/>
        <pc:sldMkLst>
          <pc:docMk/>
          <pc:sldMk cId="439752947" sldId="327"/>
        </pc:sldMkLst>
        <pc:extLst>
          <p:ext xmlns:p="http://schemas.openxmlformats.org/presentationml/2006/main" uri="{D6D511B9-2390-475A-947B-AFAB55BFBCF1}">
            <pc226:cmChg xmlns:pc226="http://schemas.microsoft.com/office/powerpoint/2022/06/main/command" chg="add">
              <pc226:chgData name="Kathy Hartley" userId="S::kathy.hartley@peterborough.gov.uk::a5376a07-ef1e-407e-86a1-ddc7fb7d8e00" providerId="AD" clId="Web-{452F7CEB-E784-16E2-23CE-FC17F3613F42}" dt="2023-05-16T09:15:02.138" v="9"/>
              <pc2:cmMkLst xmlns:pc2="http://schemas.microsoft.com/office/powerpoint/2019/9/main/command">
                <pc:docMk/>
                <pc:sldMk cId="439752947" sldId="327"/>
                <pc2:cmMk id="{E9B43652-4A5D-4937-9B9D-3ACA907C930E}"/>
              </pc2:cmMkLst>
            </pc226:cmChg>
          </p:ext>
        </pc:extLst>
      </pc:sldChg>
      <pc:sldChg chg="addCm modCm">
        <pc:chgData name="Kathy Hartley" userId="S::kathy.hartley@peterborough.gov.uk::a5376a07-ef1e-407e-86a1-ddc7fb7d8e00" providerId="AD" clId="Web-{452F7CEB-E784-16E2-23CE-FC17F3613F42}" dt="2023-05-16T09:16:54.031" v="10"/>
        <pc:sldMkLst>
          <pc:docMk/>
          <pc:sldMk cId="1735248053" sldId="332"/>
        </pc:sldMkLst>
        <pc:extLst>
          <p:ext xmlns:p="http://schemas.openxmlformats.org/presentationml/2006/main" uri="{D6D511B9-2390-475A-947B-AFAB55BFBCF1}">
            <pc226:cmChg xmlns:pc226="http://schemas.microsoft.com/office/powerpoint/2022/06/main/command" chg="add">
              <pc226:chgData name="Kathy Hartley" userId="S::kathy.hartley@peterborough.gov.uk::a5376a07-ef1e-407e-86a1-ddc7fb7d8e00" providerId="AD" clId="Web-{452F7CEB-E784-16E2-23CE-FC17F3613F42}" dt="2023-05-16T09:16:54.031" v="10"/>
              <pc2:cmMkLst xmlns:pc2="http://schemas.microsoft.com/office/powerpoint/2019/9/main/command">
                <pc:docMk/>
                <pc:sldMk cId="1735248053" sldId="332"/>
                <pc2:cmMk id="{5C5FEC59-D03C-4C04-9239-F0D8079C3CC8}"/>
              </pc2:cmMkLst>
              <pc226:cmRplyChg chg="add">
                <pc226:chgData name="Kathy Hartley" userId="S::kathy.hartley@peterborough.gov.uk::a5376a07-ef1e-407e-86a1-ddc7fb7d8e00" providerId="AD" clId="Web-{452F7CEB-E784-16E2-23CE-FC17F3613F42}" dt="2023-05-16T09:16:54.031" v="10"/>
                <pc2:cmRplyMkLst xmlns:pc2="http://schemas.microsoft.com/office/powerpoint/2019/9/main/command">
                  <pc:docMk/>
                  <pc:sldMk cId="1735248053" sldId="332"/>
                  <pc2:cmMk id="{5C5FEC59-D03C-4C04-9239-F0D8079C3CC8}"/>
                  <pc2:cmRplyMk id="{324FBA7B-7D16-4977-A6AB-0923AF6D6879}"/>
                </pc2:cmRplyMkLst>
              </pc226:cmRplyChg>
            </pc226:cmChg>
          </p:ext>
        </pc:extLst>
      </pc:sldChg>
      <pc:sldChg chg="addCm">
        <pc:chgData name="Kathy Hartley" userId="S::kathy.hartley@peterborough.gov.uk::a5376a07-ef1e-407e-86a1-ddc7fb7d8e00" providerId="AD" clId="Web-{452F7CEB-E784-16E2-23CE-FC17F3613F42}" dt="2023-05-16T09:24:47.512" v="11"/>
        <pc:sldMkLst>
          <pc:docMk/>
          <pc:sldMk cId="2396680501" sldId="333"/>
        </pc:sldMkLst>
        <pc:extLst>
          <p:ext xmlns:p="http://schemas.openxmlformats.org/presentationml/2006/main" uri="{D6D511B9-2390-475A-947B-AFAB55BFBCF1}">
            <pc226:cmChg xmlns:pc226="http://schemas.microsoft.com/office/powerpoint/2022/06/main/command" chg="add">
              <pc226:chgData name="Kathy Hartley" userId="S::kathy.hartley@peterborough.gov.uk::a5376a07-ef1e-407e-86a1-ddc7fb7d8e00" providerId="AD" clId="Web-{452F7CEB-E784-16E2-23CE-FC17F3613F42}" dt="2023-05-16T09:24:47.512" v="11"/>
              <pc2:cmMkLst xmlns:pc2="http://schemas.microsoft.com/office/powerpoint/2019/9/main/command">
                <pc:docMk/>
                <pc:sldMk cId="2396680501" sldId="333"/>
                <pc2:cmMk id="{5C874FCD-11B2-4805-9A62-D9BE0681896D}"/>
              </pc2:cmMkLst>
            </pc226:cmChg>
          </p:ext>
        </pc:extLst>
      </pc:sldChg>
    </pc:docChg>
  </pc:docChgLst>
  <pc:docChgLst>
    <pc:chgData name="Saranya Palaniswamy" userId="973be20e-c43f-434f-97ed-92fa4baa28ec" providerId="ADAL" clId="{0EC7EBFB-7377-48F7-9094-9234EAD61FC6}"/>
    <pc:docChg chg="undo custSel addSld delSld modSld sldOrd modMainMaster">
      <pc:chgData name="Saranya Palaniswamy" userId="973be20e-c43f-434f-97ed-92fa4baa28ec" providerId="ADAL" clId="{0EC7EBFB-7377-48F7-9094-9234EAD61FC6}" dt="2023-06-12T14:26:08.165" v="5162"/>
      <pc:docMkLst>
        <pc:docMk/>
      </pc:docMkLst>
      <pc:sldChg chg="addSp delSp modSp mod delCm modCm modNotesTx">
        <pc:chgData name="Saranya Palaniswamy" userId="973be20e-c43f-434f-97ed-92fa4baa28ec" providerId="ADAL" clId="{0EC7EBFB-7377-48F7-9094-9234EAD61FC6}" dt="2023-05-15T10:59:00.254" v="4335" actId="2711"/>
        <pc:sldMkLst>
          <pc:docMk/>
          <pc:sldMk cId="2872807540" sldId="281"/>
        </pc:sldMkLst>
        <pc:spChg chg="mod">
          <ac:chgData name="Saranya Palaniswamy" userId="973be20e-c43f-434f-97ed-92fa4baa28ec" providerId="ADAL" clId="{0EC7EBFB-7377-48F7-9094-9234EAD61FC6}" dt="2023-05-05T14:29:41.039" v="3448" actId="27636"/>
          <ac:spMkLst>
            <pc:docMk/>
            <pc:sldMk cId="2872807540" sldId="281"/>
            <ac:spMk id="2" creationId="{0416E487-317D-6E2C-236C-15249CFEC5E4}"/>
          </ac:spMkLst>
        </pc:spChg>
        <pc:spChg chg="add del mod">
          <ac:chgData name="Saranya Palaniswamy" userId="973be20e-c43f-434f-97ed-92fa4baa28ec" providerId="ADAL" clId="{0EC7EBFB-7377-48F7-9094-9234EAD61FC6}" dt="2023-05-05T16:42:07.436" v="3936" actId="478"/>
          <ac:spMkLst>
            <pc:docMk/>
            <pc:sldMk cId="2872807540" sldId="281"/>
            <ac:spMk id="4" creationId="{0D4C8F0C-1E1D-B67E-D070-906301697028}"/>
          </ac:spMkLst>
        </pc:spChg>
        <pc:spChg chg="add mod">
          <ac:chgData name="Saranya Palaniswamy" userId="973be20e-c43f-434f-97ed-92fa4baa28ec" providerId="ADAL" clId="{0EC7EBFB-7377-48F7-9094-9234EAD61FC6}" dt="2023-05-15T10:55:19.345" v="4310" actId="27636"/>
          <ac:spMkLst>
            <pc:docMk/>
            <pc:sldMk cId="2872807540" sldId="281"/>
            <ac:spMk id="4" creationId="{B62451B6-246C-6EE8-D64C-E82092669785}"/>
          </ac:spMkLst>
        </pc:spChg>
        <pc:spChg chg="add mod">
          <ac:chgData name="Saranya Palaniswamy" userId="973be20e-c43f-434f-97ed-92fa4baa28ec" providerId="ADAL" clId="{0EC7EBFB-7377-48F7-9094-9234EAD61FC6}" dt="2023-05-15T10:55:32.597" v="4315" actId="1076"/>
          <ac:spMkLst>
            <pc:docMk/>
            <pc:sldMk cId="2872807540" sldId="281"/>
            <ac:spMk id="6" creationId="{1E8C772E-2F84-ED12-80FA-E20316BC82E2}"/>
          </ac:spMkLst>
        </pc:spChg>
        <pc:spChg chg="add del">
          <ac:chgData name="Saranya Palaniswamy" userId="973be20e-c43f-434f-97ed-92fa4baa28ec" providerId="ADAL" clId="{0EC7EBFB-7377-48F7-9094-9234EAD61FC6}" dt="2023-05-05T16:42:16.332" v="3941" actId="478"/>
          <ac:spMkLst>
            <pc:docMk/>
            <pc:sldMk cId="2872807540" sldId="281"/>
            <ac:spMk id="6" creationId="{25202A76-4971-C3C1-92CF-3399A2AF1838}"/>
          </ac:spMkLst>
        </pc:spChg>
        <pc:spChg chg="mod">
          <ac:chgData name="Saranya Palaniswamy" userId="973be20e-c43f-434f-97ed-92fa4baa28ec" providerId="ADAL" clId="{0EC7EBFB-7377-48F7-9094-9234EAD61FC6}" dt="2023-05-05T17:06:59.676" v="4206" actId="1076"/>
          <ac:spMkLst>
            <pc:docMk/>
            <pc:sldMk cId="2872807540" sldId="281"/>
            <ac:spMk id="7" creationId="{950DFB88-00B2-9ABB-DEC0-1675F8F04D0F}"/>
          </ac:spMkLst>
        </pc:spChg>
        <pc:spChg chg="add del mod">
          <ac:chgData name="Saranya Palaniswamy" userId="973be20e-c43f-434f-97ed-92fa4baa28ec" providerId="ADAL" clId="{0EC7EBFB-7377-48F7-9094-9234EAD61FC6}" dt="2023-05-05T09:33:28.211" v="613"/>
          <ac:spMkLst>
            <pc:docMk/>
            <pc:sldMk cId="2872807540" sldId="281"/>
            <ac:spMk id="9" creationId="{AC503739-3825-52F5-7C30-E7D0B63B7586}"/>
          </ac:spMkLst>
        </pc:spChg>
        <pc:spChg chg="add mod">
          <ac:chgData name="Saranya Palaniswamy" userId="973be20e-c43f-434f-97ed-92fa4baa28ec" providerId="ADAL" clId="{0EC7EBFB-7377-48F7-9094-9234EAD61FC6}" dt="2023-05-05T17:06:52.568" v="4203" actId="1076"/>
          <ac:spMkLst>
            <pc:docMk/>
            <pc:sldMk cId="2872807540" sldId="281"/>
            <ac:spMk id="10" creationId="{EE712F3A-94D5-163A-FC67-4500F5FB2761}"/>
          </ac:spMkLst>
        </pc:spChg>
        <pc:spChg chg="add del mod">
          <ac:chgData name="Saranya Palaniswamy" userId="973be20e-c43f-434f-97ed-92fa4baa28ec" providerId="ADAL" clId="{0EC7EBFB-7377-48F7-9094-9234EAD61FC6}" dt="2023-05-05T13:22:27.290" v="2995" actId="478"/>
          <ac:spMkLst>
            <pc:docMk/>
            <pc:sldMk cId="2872807540" sldId="281"/>
            <ac:spMk id="11" creationId="{F7AEA677-4FFB-80BE-79E7-CFC754B06F05}"/>
          </ac:spMkLst>
        </pc:spChg>
        <pc:spChg chg="add del mod">
          <ac:chgData name="Saranya Palaniswamy" userId="973be20e-c43f-434f-97ed-92fa4baa28ec" providerId="ADAL" clId="{0EC7EBFB-7377-48F7-9094-9234EAD61FC6}" dt="2023-05-05T13:22:26.439" v="2993" actId="478"/>
          <ac:spMkLst>
            <pc:docMk/>
            <pc:sldMk cId="2872807540" sldId="281"/>
            <ac:spMk id="13" creationId="{2013CA24-FE49-E5D5-BB85-06AA1793CCEF}"/>
          </ac:spMkLst>
        </pc:spChg>
        <pc:spChg chg="add del mod">
          <ac:chgData name="Saranya Palaniswamy" userId="973be20e-c43f-434f-97ed-92fa4baa28ec" providerId="ADAL" clId="{0EC7EBFB-7377-48F7-9094-9234EAD61FC6}" dt="2023-05-05T13:22:25.991" v="2991" actId="478"/>
          <ac:spMkLst>
            <pc:docMk/>
            <pc:sldMk cId="2872807540" sldId="281"/>
            <ac:spMk id="15" creationId="{52647B20-1721-0A7D-D5EA-96AB41A2826D}"/>
          </ac:spMkLst>
        </pc:spChg>
        <pc:spChg chg="add del mod">
          <ac:chgData name="Saranya Palaniswamy" userId="973be20e-c43f-434f-97ed-92fa4baa28ec" providerId="ADAL" clId="{0EC7EBFB-7377-48F7-9094-9234EAD61FC6}" dt="2023-05-05T16:43:22.846" v="3953" actId="478"/>
          <ac:spMkLst>
            <pc:docMk/>
            <pc:sldMk cId="2872807540" sldId="281"/>
            <ac:spMk id="17" creationId="{1AC2AC51-7C33-3DD5-3679-C9D3C6B9D4E4}"/>
          </ac:spMkLst>
        </pc:spChg>
        <pc:spChg chg="add del mod">
          <ac:chgData name="Saranya Palaniswamy" userId="973be20e-c43f-434f-97ed-92fa4baa28ec" providerId="ADAL" clId="{0EC7EBFB-7377-48F7-9094-9234EAD61FC6}" dt="2023-05-05T16:43:15.896" v="3951" actId="478"/>
          <ac:spMkLst>
            <pc:docMk/>
            <pc:sldMk cId="2872807540" sldId="281"/>
            <ac:spMk id="19" creationId="{5901CB73-02DE-199A-D9F6-4380745FB546}"/>
          </ac:spMkLst>
        </pc:spChg>
        <pc:spChg chg="add del mod">
          <ac:chgData name="Saranya Palaniswamy" userId="973be20e-c43f-434f-97ed-92fa4baa28ec" providerId="ADAL" clId="{0EC7EBFB-7377-48F7-9094-9234EAD61FC6}" dt="2023-05-05T16:43:02.815" v="3946" actId="478"/>
          <ac:spMkLst>
            <pc:docMk/>
            <pc:sldMk cId="2872807540" sldId="281"/>
            <ac:spMk id="21" creationId="{F405122B-F4DE-EA44-1A4B-A78F45308471}"/>
          </ac:spMkLst>
        </pc:spChg>
        <pc:spChg chg="add del mod">
          <ac:chgData name="Saranya Palaniswamy" userId="973be20e-c43f-434f-97ed-92fa4baa28ec" providerId="ADAL" clId="{0EC7EBFB-7377-48F7-9094-9234EAD61FC6}" dt="2023-05-15T10:55:05.718" v="4307" actId="478"/>
          <ac:spMkLst>
            <pc:docMk/>
            <pc:sldMk cId="2872807540" sldId="281"/>
            <ac:spMk id="24" creationId="{0B29A911-B7E2-D4BB-C030-FF8166EAEDA8}"/>
          </ac:spMkLst>
        </pc:spChg>
        <pc:spChg chg="add del mod">
          <ac:chgData name="Saranya Palaniswamy" userId="973be20e-c43f-434f-97ed-92fa4baa28ec" providerId="ADAL" clId="{0EC7EBFB-7377-48F7-9094-9234EAD61FC6}" dt="2023-05-15T10:55:04.363" v="4306" actId="478"/>
          <ac:spMkLst>
            <pc:docMk/>
            <pc:sldMk cId="2872807540" sldId="281"/>
            <ac:spMk id="25" creationId="{535C2820-BD77-CE7C-EBD0-B650FA1086F5}"/>
          </ac:spMkLst>
        </pc:spChg>
        <pc:graphicFrameChg chg="mod">
          <ac:chgData name="Saranya Palaniswamy" userId="973be20e-c43f-434f-97ed-92fa4baa28ec" providerId="ADAL" clId="{0EC7EBFB-7377-48F7-9094-9234EAD61FC6}" dt="2023-05-05T17:06:58.174" v="4205" actId="1076"/>
          <ac:graphicFrameMkLst>
            <pc:docMk/>
            <pc:sldMk cId="2872807540" sldId="281"/>
            <ac:graphicFrameMk id="3" creationId="{EAF15840-A25C-D57B-7ED7-E5B8F9F6D883}"/>
          </ac:graphicFrameMkLst>
        </pc:graphicFrameChg>
        <pc:graphicFrameChg chg="add mod modGraphic">
          <ac:chgData name="Saranya Palaniswamy" userId="973be20e-c43f-434f-97ed-92fa4baa28ec" providerId="ADAL" clId="{0EC7EBFB-7377-48F7-9094-9234EAD61FC6}" dt="2023-05-15T10:55:26.753" v="4313" actId="14100"/>
          <ac:graphicFrameMkLst>
            <pc:docMk/>
            <pc:sldMk cId="2872807540" sldId="281"/>
            <ac:graphicFrameMk id="11" creationId="{9F9D37E8-2F4D-2D41-4D5D-3A45439B92E5}"/>
          </ac:graphicFrameMkLst>
        </pc:graphicFrameChg>
        <pc:graphicFrameChg chg="add del mod modGraphic">
          <ac:chgData name="Saranya Palaniswamy" userId="973be20e-c43f-434f-97ed-92fa4baa28ec" providerId="ADAL" clId="{0EC7EBFB-7377-48F7-9094-9234EAD61FC6}" dt="2023-05-05T16:42:13.896" v="3940" actId="478"/>
          <ac:graphicFrameMkLst>
            <pc:docMk/>
            <pc:sldMk cId="2872807540" sldId="281"/>
            <ac:graphicFrameMk id="23" creationId="{B787C7DD-E00A-7C4C-CDFB-4FF5DD4F64B5}"/>
          </ac:graphicFrameMkLst>
        </pc:graphicFrameChg>
        <pc:picChg chg="mod modCrop">
          <ac:chgData name="Saranya Palaniswamy" userId="973be20e-c43f-434f-97ed-92fa4baa28ec" providerId="ADAL" clId="{0EC7EBFB-7377-48F7-9094-9234EAD61FC6}" dt="2023-05-05T17:06:52.568" v="4203" actId="1076"/>
          <ac:picMkLst>
            <pc:docMk/>
            <pc:sldMk cId="2872807540" sldId="281"/>
            <ac:picMk id="8" creationId="{076C48C1-A565-ACCC-EAAC-C8CDE13E0893}"/>
          </ac:picMkLst>
        </pc:picChg>
        <pc:picChg chg="add mod">
          <ac:chgData name="Saranya Palaniswamy" userId="973be20e-c43f-434f-97ed-92fa4baa28ec" providerId="ADAL" clId="{0EC7EBFB-7377-48F7-9094-9234EAD61FC6}" dt="2023-05-15T10:55:22.333" v="4311" actId="1076"/>
          <ac:picMkLst>
            <pc:docMk/>
            <pc:sldMk cId="2872807540" sldId="281"/>
            <ac:picMk id="9" creationId="{4B8A0A42-97DA-CB41-755C-723B427DEE50}"/>
          </ac:picMkLst>
        </pc:picChg>
        <pc:picChg chg="add del mod">
          <ac:chgData name="Saranya Palaniswamy" userId="973be20e-c43f-434f-97ed-92fa4baa28ec" providerId="ADAL" clId="{0EC7EBFB-7377-48F7-9094-9234EAD61FC6}" dt="2023-05-05T16:42:08.887" v="3938" actId="478"/>
          <ac:picMkLst>
            <pc:docMk/>
            <pc:sldMk cId="2872807540" sldId="281"/>
            <ac:picMk id="22" creationId="{45A223D3-CF79-F894-1A44-3E98FC598A3F}"/>
          </ac:picMkLst>
        </pc:picChg>
        <pc:picChg chg="add del mod">
          <ac:chgData name="Saranya Palaniswamy" userId="973be20e-c43f-434f-97ed-92fa4baa28ec" providerId="ADAL" clId="{0EC7EBFB-7377-48F7-9094-9234EAD61FC6}" dt="2023-05-15T10:55:02.956" v="4305" actId="478"/>
          <ac:picMkLst>
            <pc:docMk/>
            <pc:sldMk cId="2872807540" sldId="281"/>
            <ac:picMk id="26" creationId="{53982C01-C87E-D88D-7F3A-2012E23B2129}"/>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5T09:34:51.842" v="781"/>
              <pc2:cmMkLst xmlns:pc2="http://schemas.microsoft.com/office/powerpoint/2019/9/main/command">
                <pc:docMk/>
                <pc:sldMk cId="2872807540" sldId="281"/>
                <pc2:cmMk id="{C942181F-1DED-441C-A8B4-F8F99F06808C}"/>
              </pc2:cmMkLst>
            </pc226:cmChg>
            <pc226:cmChg xmlns:pc226="http://schemas.microsoft.com/office/powerpoint/2022/06/main/command" chg="del mod">
              <pc226:chgData name="Saranya Palaniswamy" userId="973be20e-c43f-434f-97ed-92fa4baa28ec" providerId="ADAL" clId="{0EC7EBFB-7377-48F7-9094-9234EAD61FC6}" dt="2023-05-05T16:44:35.237" v="3965"/>
              <pc2:cmMkLst xmlns:pc2="http://schemas.microsoft.com/office/powerpoint/2019/9/main/command">
                <pc:docMk/>
                <pc:sldMk cId="2872807540" sldId="281"/>
                <pc2:cmMk id="{B3C484CE-BA58-4197-AE60-35CFDCA0D7D9}"/>
              </pc2:cmMkLst>
            </pc226:cmChg>
          </p:ext>
        </pc:extLst>
      </pc:sldChg>
      <pc:sldChg chg="modSp add del mod ord">
        <pc:chgData name="Saranya Palaniswamy" userId="973be20e-c43f-434f-97ed-92fa4baa28ec" providerId="ADAL" clId="{0EC7EBFB-7377-48F7-9094-9234EAD61FC6}" dt="2023-05-05T13:07:33.302" v="2943" actId="47"/>
        <pc:sldMkLst>
          <pc:docMk/>
          <pc:sldMk cId="639209938" sldId="283"/>
        </pc:sldMkLst>
        <pc:spChg chg="mod">
          <ac:chgData name="Saranya Palaniswamy" userId="973be20e-c43f-434f-97ed-92fa4baa28ec" providerId="ADAL" clId="{0EC7EBFB-7377-48F7-9094-9234EAD61FC6}" dt="2023-05-05T12:46:21.079" v="2464" actId="20577"/>
          <ac:spMkLst>
            <pc:docMk/>
            <pc:sldMk cId="639209938" sldId="283"/>
            <ac:spMk id="5" creationId="{A2208A4F-60DD-5DBD-5CF4-427C6086EADE}"/>
          </ac:spMkLst>
        </pc:spChg>
      </pc:sldChg>
      <pc:sldChg chg="modSp mod">
        <pc:chgData name="Saranya Palaniswamy" userId="973be20e-c43f-434f-97ed-92fa4baa28ec" providerId="ADAL" clId="{0EC7EBFB-7377-48F7-9094-9234EAD61FC6}" dt="2023-05-12T09:09:12.261" v="4234" actId="14100"/>
        <pc:sldMkLst>
          <pc:docMk/>
          <pc:sldMk cId="2436621255" sldId="285"/>
        </pc:sldMkLst>
        <pc:graphicFrameChg chg="modGraphic">
          <ac:chgData name="Saranya Palaniswamy" userId="973be20e-c43f-434f-97ed-92fa4baa28ec" providerId="ADAL" clId="{0EC7EBFB-7377-48F7-9094-9234EAD61FC6}" dt="2023-05-12T09:09:12.261" v="4234" actId="14100"/>
          <ac:graphicFrameMkLst>
            <pc:docMk/>
            <pc:sldMk cId="2436621255" sldId="285"/>
            <ac:graphicFrameMk id="10" creationId="{AB74A6A3-7E73-D6C0-D5A7-E47935654421}"/>
          </ac:graphicFrameMkLst>
        </pc:graphicFrameChg>
      </pc:sldChg>
      <pc:sldChg chg="addSp delSp modSp add del mod delCm modCm modNotesTx">
        <pc:chgData name="Saranya Palaniswamy" userId="973be20e-c43f-434f-97ed-92fa4baa28ec" providerId="ADAL" clId="{0EC7EBFB-7377-48F7-9094-9234EAD61FC6}" dt="2023-05-15T10:54:11.979" v="4303" actId="14100"/>
        <pc:sldMkLst>
          <pc:docMk/>
          <pc:sldMk cId="1213314865" sldId="288"/>
        </pc:sldMkLst>
        <pc:spChg chg="del">
          <ac:chgData name="Saranya Palaniswamy" userId="973be20e-c43f-434f-97ed-92fa4baa28ec" providerId="ADAL" clId="{0EC7EBFB-7377-48F7-9094-9234EAD61FC6}" dt="2023-05-05T16:42:49.303" v="3942" actId="21"/>
          <ac:spMkLst>
            <pc:docMk/>
            <pc:sldMk cId="1213314865" sldId="288"/>
            <ac:spMk id="4" creationId="{2C606049-1082-1594-485F-A097560E1BBE}"/>
          </ac:spMkLst>
        </pc:spChg>
        <pc:spChg chg="del mod">
          <ac:chgData name="Saranya Palaniswamy" userId="973be20e-c43f-434f-97ed-92fa4baa28ec" providerId="ADAL" clId="{0EC7EBFB-7377-48F7-9094-9234EAD61FC6}" dt="2023-05-15T10:54:11.979" v="4303" actId="14100"/>
          <ac:spMkLst>
            <pc:docMk/>
            <pc:sldMk cId="1213314865" sldId="288"/>
            <ac:spMk id="6" creationId="{5291308A-F1CA-6EEE-015A-E81DF096A72F}"/>
          </ac:spMkLst>
        </pc:spChg>
        <pc:spChg chg="add del mod">
          <ac:chgData name="Saranya Palaniswamy" userId="973be20e-c43f-434f-97ed-92fa4baa28ec" providerId="ADAL" clId="{0EC7EBFB-7377-48F7-9094-9234EAD61FC6}" dt="2023-05-05T16:47:42.944" v="3998" actId="478"/>
          <ac:spMkLst>
            <pc:docMk/>
            <pc:sldMk cId="1213314865" sldId="288"/>
            <ac:spMk id="8" creationId="{47CC4EBC-D7CE-BD49-04C1-8CFAC7290B70}"/>
          </ac:spMkLst>
        </pc:spChg>
        <pc:spChg chg="add del mod">
          <ac:chgData name="Saranya Palaniswamy" userId="973be20e-c43f-434f-97ed-92fa4baa28ec" providerId="ADAL" clId="{0EC7EBFB-7377-48F7-9094-9234EAD61FC6}" dt="2023-05-05T16:47:42.580" v="3997" actId="478"/>
          <ac:spMkLst>
            <pc:docMk/>
            <pc:sldMk cId="1213314865" sldId="288"/>
            <ac:spMk id="10" creationId="{4C7B9D63-99C9-9442-ABE5-B9CE7AC12294}"/>
          </ac:spMkLst>
        </pc:spChg>
        <pc:spChg chg="add del mod">
          <ac:chgData name="Saranya Palaniswamy" userId="973be20e-c43f-434f-97ed-92fa4baa28ec" providerId="ADAL" clId="{0EC7EBFB-7377-48F7-9094-9234EAD61FC6}" dt="2023-05-05T16:47:42.179" v="3996" actId="478"/>
          <ac:spMkLst>
            <pc:docMk/>
            <pc:sldMk cId="1213314865" sldId="288"/>
            <ac:spMk id="14" creationId="{962ACD66-D321-FF8A-58CA-58501A228D02}"/>
          </ac:spMkLst>
        </pc:spChg>
        <pc:spChg chg="add del mod">
          <ac:chgData name="Saranya Palaniswamy" userId="973be20e-c43f-434f-97ed-92fa4baa28ec" providerId="ADAL" clId="{0EC7EBFB-7377-48F7-9094-9234EAD61FC6}" dt="2023-05-05T16:47:43.846" v="4000"/>
          <ac:spMkLst>
            <pc:docMk/>
            <pc:sldMk cId="1213314865" sldId="288"/>
            <ac:spMk id="16" creationId="{DEF46590-4D1C-EB90-377A-7045BBC8B517}"/>
          </ac:spMkLst>
        </pc:spChg>
        <pc:spChg chg="add del mod">
          <ac:chgData name="Saranya Palaniswamy" userId="973be20e-c43f-434f-97ed-92fa4baa28ec" providerId="ADAL" clId="{0EC7EBFB-7377-48F7-9094-9234EAD61FC6}" dt="2023-05-05T16:47:43.846" v="4000"/>
          <ac:spMkLst>
            <pc:docMk/>
            <pc:sldMk cId="1213314865" sldId="288"/>
            <ac:spMk id="17" creationId="{0B2B2DC7-8BF7-F89E-E12B-104105D021D6}"/>
          </ac:spMkLst>
        </pc:spChg>
        <pc:spChg chg="add del mod">
          <ac:chgData name="Saranya Palaniswamy" userId="973be20e-c43f-434f-97ed-92fa4baa28ec" providerId="ADAL" clId="{0EC7EBFB-7377-48F7-9094-9234EAD61FC6}" dt="2023-05-05T16:47:43.846" v="4000"/>
          <ac:spMkLst>
            <pc:docMk/>
            <pc:sldMk cId="1213314865" sldId="288"/>
            <ac:spMk id="18" creationId="{EFFE8F9D-111F-1E1B-47DA-3330009155E5}"/>
          </ac:spMkLst>
        </pc:spChg>
        <pc:picChg chg="del">
          <ac:chgData name="Saranya Palaniswamy" userId="973be20e-c43f-434f-97ed-92fa4baa28ec" providerId="ADAL" clId="{0EC7EBFB-7377-48F7-9094-9234EAD61FC6}" dt="2023-05-05T16:42:49.303" v="3942" actId="21"/>
          <ac:picMkLst>
            <pc:docMk/>
            <pc:sldMk cId="1213314865" sldId="288"/>
            <ac:picMk id="13" creationId="{AD589960-7E81-8281-4060-D19596ABED6B}"/>
          </ac:picMkLst>
        </pc:picChg>
        <pc:picChg chg="add del mod">
          <ac:chgData name="Saranya Palaniswamy" userId="973be20e-c43f-434f-97ed-92fa4baa28ec" providerId="ADAL" clId="{0EC7EBFB-7377-48F7-9094-9234EAD61FC6}" dt="2023-05-05T16:47:43.846" v="4000"/>
          <ac:picMkLst>
            <pc:docMk/>
            <pc:sldMk cId="1213314865" sldId="288"/>
            <ac:picMk id="15" creationId="{95690E80-47C4-7F48-3835-4DB56A7C0AD9}"/>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5T12:11:39.497" v="2444"/>
              <pc2:cmMkLst xmlns:pc2="http://schemas.microsoft.com/office/powerpoint/2019/9/main/command">
                <pc:docMk/>
                <pc:sldMk cId="1213314865" sldId="288"/>
                <pc2:cmMk id="{41C19029-F987-4A97-A1B0-E0A2A35B2574}"/>
              </pc2:cmMkLst>
            </pc226:cmChg>
            <pc226:cmChg xmlns:pc226="http://schemas.microsoft.com/office/powerpoint/2022/06/main/command" chg="del">
              <pc226:chgData name="Saranya Palaniswamy" userId="973be20e-c43f-434f-97ed-92fa4baa28ec" providerId="ADAL" clId="{0EC7EBFB-7377-48F7-9094-9234EAD61FC6}" dt="2023-05-15T10:53:30.951" v="4293"/>
              <pc2:cmMkLst xmlns:pc2="http://schemas.microsoft.com/office/powerpoint/2019/9/main/command">
                <pc:docMk/>
                <pc:sldMk cId="1213314865" sldId="288"/>
                <pc2:cmMk id="{43F5748C-ECEB-4CF1-B896-B55906F3EFED}"/>
              </pc2:cmMkLst>
            </pc226:cmChg>
          </p:ext>
        </pc:extLst>
      </pc:sldChg>
      <pc:sldChg chg="addSp delSp modSp mod">
        <pc:chgData name="Saranya Palaniswamy" userId="973be20e-c43f-434f-97ed-92fa4baa28ec" providerId="ADAL" clId="{0EC7EBFB-7377-48F7-9094-9234EAD61FC6}" dt="2023-05-15T10:55:57.478" v="4317"/>
        <pc:sldMkLst>
          <pc:docMk/>
          <pc:sldMk cId="1260468889" sldId="310"/>
        </pc:sldMkLst>
        <pc:spChg chg="mod">
          <ac:chgData name="Saranya Palaniswamy" userId="973be20e-c43f-434f-97ed-92fa4baa28ec" providerId="ADAL" clId="{0EC7EBFB-7377-48F7-9094-9234EAD61FC6}" dt="2023-05-05T14:47:49.514" v="3454" actId="20577"/>
          <ac:spMkLst>
            <pc:docMk/>
            <pc:sldMk cId="1260468889" sldId="310"/>
            <ac:spMk id="2" creationId="{00000000-0000-0000-0000-000000000000}"/>
          </ac:spMkLst>
        </pc:spChg>
        <pc:graphicFrameChg chg="del">
          <ac:chgData name="Saranya Palaniswamy" userId="973be20e-c43f-434f-97ed-92fa4baa28ec" providerId="ADAL" clId="{0EC7EBFB-7377-48F7-9094-9234EAD61FC6}" dt="2023-05-12T09:26:46.882" v="4242" actId="478"/>
          <ac:graphicFrameMkLst>
            <pc:docMk/>
            <pc:sldMk cId="1260468889" sldId="310"/>
            <ac:graphicFrameMk id="3" creationId="{6C594FE3-48B6-44D5-A538-B86F674FA112}"/>
          </ac:graphicFrameMkLst>
        </pc:graphicFrameChg>
        <pc:graphicFrameChg chg="add mod">
          <ac:chgData name="Saranya Palaniswamy" userId="973be20e-c43f-434f-97ed-92fa4baa28ec" providerId="ADAL" clId="{0EC7EBFB-7377-48F7-9094-9234EAD61FC6}" dt="2023-05-15T10:55:57.478" v="4317"/>
          <ac:graphicFrameMkLst>
            <pc:docMk/>
            <pc:sldMk cId="1260468889" sldId="310"/>
            <ac:graphicFrameMk id="3" creationId="{E47E9BC1-D4C7-5D58-62BB-32CC9FAB7AAC}"/>
          </ac:graphicFrameMkLst>
        </pc:graphicFrameChg>
        <pc:graphicFrameChg chg="mod">
          <ac:chgData name="Saranya Palaniswamy" userId="973be20e-c43f-434f-97ed-92fa4baa28ec" providerId="ADAL" clId="{0EC7EBFB-7377-48F7-9094-9234EAD61FC6}" dt="2023-05-15T10:55:56.696" v="4316" actId="1076"/>
          <ac:graphicFrameMkLst>
            <pc:docMk/>
            <pc:sldMk cId="1260468889" sldId="310"/>
            <ac:graphicFrameMk id="12" creationId="{CCA6B22A-4257-4274-934F-CE51521F2BD3}"/>
          </ac:graphicFrameMkLst>
        </pc:graphicFrameChg>
      </pc:sldChg>
      <pc:sldChg chg="addSp delSp modSp mod delCm modCm">
        <pc:chgData name="Saranya Palaniswamy" userId="973be20e-c43f-434f-97ed-92fa4baa28ec" providerId="ADAL" clId="{0EC7EBFB-7377-48F7-9094-9234EAD61FC6}" dt="2023-05-05T14:58:55.364" v="3935" actId="20577"/>
        <pc:sldMkLst>
          <pc:docMk/>
          <pc:sldMk cId="1019339876" sldId="311"/>
        </pc:sldMkLst>
        <pc:spChg chg="mod">
          <ac:chgData name="Saranya Palaniswamy" userId="973be20e-c43f-434f-97ed-92fa4baa28ec" providerId="ADAL" clId="{0EC7EBFB-7377-48F7-9094-9234EAD61FC6}" dt="2023-05-05T14:58:55.364" v="3935" actId="20577"/>
          <ac:spMkLst>
            <pc:docMk/>
            <pc:sldMk cId="1019339876" sldId="311"/>
            <ac:spMk id="6" creationId="{29A07A11-CC29-2B5D-217D-5747F1BD4B15}"/>
          </ac:spMkLst>
        </pc:spChg>
        <pc:spChg chg="mod">
          <ac:chgData name="Saranya Palaniswamy" userId="973be20e-c43f-434f-97ed-92fa4baa28ec" providerId="ADAL" clId="{0EC7EBFB-7377-48F7-9094-9234EAD61FC6}" dt="2023-05-05T14:56:51.746" v="3848" actId="20577"/>
          <ac:spMkLst>
            <pc:docMk/>
            <pc:sldMk cId="1019339876" sldId="311"/>
            <ac:spMk id="7" creationId="{50139DBB-B95E-143D-1674-97D196316D79}"/>
          </ac:spMkLst>
        </pc:spChg>
        <pc:spChg chg="add del mod">
          <ac:chgData name="Saranya Palaniswamy" userId="973be20e-c43f-434f-97ed-92fa4baa28ec" providerId="ADAL" clId="{0EC7EBFB-7377-48F7-9094-9234EAD61FC6}" dt="2023-05-05T09:47:22.130" v="870"/>
          <ac:spMkLst>
            <pc:docMk/>
            <pc:sldMk cId="1019339876" sldId="311"/>
            <ac:spMk id="8" creationId="{DF53BDFA-6D46-4B07-4DD9-336C7329F3DF}"/>
          </ac:spMkLst>
        </pc:spChg>
        <pc:spChg chg="add del mod">
          <ac:chgData name="Saranya Palaniswamy" userId="973be20e-c43f-434f-97ed-92fa4baa28ec" providerId="ADAL" clId="{0EC7EBFB-7377-48F7-9094-9234EAD61FC6}" dt="2023-05-05T09:47:57.069" v="878"/>
          <ac:spMkLst>
            <pc:docMk/>
            <pc:sldMk cId="1019339876" sldId="311"/>
            <ac:spMk id="11" creationId="{0F5CF67B-F56A-7AEB-285F-5D840E74372F}"/>
          </ac:spMkLst>
        </pc:spChg>
        <pc:graphicFrameChg chg="add mod modGraphic">
          <ac:chgData name="Saranya Palaniswamy" userId="973be20e-c43f-434f-97ed-92fa4baa28ec" providerId="ADAL" clId="{0EC7EBFB-7377-48F7-9094-9234EAD61FC6}" dt="2023-05-05T09:47:41.785" v="876" actId="14100"/>
          <ac:graphicFrameMkLst>
            <pc:docMk/>
            <pc:sldMk cId="1019339876" sldId="311"/>
            <ac:graphicFrameMk id="9" creationId="{BAABA5BA-ECAF-3B94-26D1-F556F6647EB9}"/>
          </ac:graphicFrameMkLst>
        </pc:graphicFrameChg>
        <pc:graphicFrameChg chg="add mod modGraphic">
          <ac:chgData name="Saranya Palaniswamy" userId="973be20e-c43f-434f-97ed-92fa4baa28ec" providerId="ADAL" clId="{0EC7EBFB-7377-48F7-9094-9234EAD61FC6}" dt="2023-05-05T09:48:08.467" v="882" actId="1076"/>
          <ac:graphicFrameMkLst>
            <pc:docMk/>
            <pc:sldMk cId="1019339876" sldId="311"/>
            <ac:graphicFrameMk id="12" creationId="{5746036B-74D1-6E86-3B74-A807DA31EA3D}"/>
          </ac:graphicFrameMkLst>
        </pc:graphicFrameChg>
        <pc:picChg chg="del">
          <ac:chgData name="Saranya Palaniswamy" userId="973be20e-c43f-434f-97ed-92fa4baa28ec" providerId="ADAL" clId="{0EC7EBFB-7377-48F7-9094-9234EAD61FC6}" dt="2023-05-05T09:47:20.674" v="868" actId="478"/>
          <ac:picMkLst>
            <pc:docMk/>
            <pc:sldMk cId="1019339876" sldId="311"/>
            <ac:picMk id="14" creationId="{B87F23EB-41E6-1FEB-19E5-01DB95F4DD8C}"/>
          </ac:picMkLst>
        </pc:picChg>
        <pc:picChg chg="del">
          <ac:chgData name="Saranya Palaniswamy" userId="973be20e-c43f-434f-97ed-92fa4baa28ec" providerId="ADAL" clId="{0EC7EBFB-7377-48F7-9094-9234EAD61FC6}" dt="2023-05-05T09:47:55.812" v="877" actId="478"/>
          <ac:picMkLst>
            <pc:docMk/>
            <pc:sldMk cId="1019339876" sldId="311"/>
            <ac:picMk id="35" creationId="{473B12FD-95B1-33EC-E942-9FBF9DEF54FA}"/>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5T09:53:22.858" v="968"/>
              <pc2:cmMkLst xmlns:pc2="http://schemas.microsoft.com/office/powerpoint/2019/9/main/command">
                <pc:docMk/>
                <pc:sldMk cId="1019339876" sldId="311"/>
                <pc2:cmMk id="{4DC08498-B794-42C0-9825-EA040EBF3FA7}"/>
              </pc2:cmMkLst>
            </pc226:cmChg>
          </p:ext>
        </pc:extLst>
      </pc:sldChg>
      <pc:sldChg chg="addSp delSp modSp mod delCm modCm">
        <pc:chgData name="Saranya Palaniswamy" userId="973be20e-c43f-434f-97ed-92fa4baa28ec" providerId="ADAL" clId="{0EC7EBFB-7377-48F7-9094-9234EAD61FC6}" dt="2023-05-05T09:52:52.616" v="966"/>
        <pc:sldMkLst>
          <pc:docMk/>
          <pc:sldMk cId="1052838850" sldId="312"/>
        </pc:sldMkLst>
        <pc:spChg chg="mod">
          <ac:chgData name="Saranya Palaniswamy" userId="973be20e-c43f-434f-97ed-92fa4baa28ec" providerId="ADAL" clId="{0EC7EBFB-7377-48F7-9094-9234EAD61FC6}" dt="2023-05-05T09:52:22.243" v="961" actId="20577"/>
          <ac:spMkLst>
            <pc:docMk/>
            <pc:sldMk cId="1052838850" sldId="312"/>
            <ac:spMk id="2" creationId="{FED95C2F-EE89-E86A-57CF-2095953E49D5}"/>
          </ac:spMkLst>
        </pc:spChg>
        <pc:spChg chg="mod">
          <ac:chgData name="Saranya Palaniswamy" userId="973be20e-c43f-434f-97ed-92fa4baa28ec" providerId="ADAL" clId="{0EC7EBFB-7377-48F7-9094-9234EAD61FC6}" dt="2023-05-05T09:52:27.672" v="962" actId="14100"/>
          <ac:spMkLst>
            <pc:docMk/>
            <pc:sldMk cId="1052838850" sldId="312"/>
            <ac:spMk id="4" creationId="{288B3A1B-BECF-9F0B-4062-C5B2511FEE7C}"/>
          </ac:spMkLst>
        </pc:spChg>
        <pc:spChg chg="mod">
          <ac:chgData name="Saranya Palaniswamy" userId="973be20e-c43f-434f-97ed-92fa4baa28ec" providerId="ADAL" clId="{0EC7EBFB-7377-48F7-9094-9234EAD61FC6}" dt="2023-05-05T09:52:34.373" v="965" actId="14100"/>
          <ac:spMkLst>
            <pc:docMk/>
            <pc:sldMk cId="1052838850" sldId="312"/>
            <ac:spMk id="6" creationId="{2680F35E-C28B-21E5-16C8-BEAE4D7FCE15}"/>
          </ac:spMkLst>
        </pc:spChg>
        <pc:spChg chg="mod">
          <ac:chgData name="Saranya Palaniswamy" userId="973be20e-c43f-434f-97ed-92fa4baa28ec" providerId="ADAL" clId="{0EC7EBFB-7377-48F7-9094-9234EAD61FC6}" dt="2023-05-05T09:52:32.313" v="964" actId="14100"/>
          <ac:spMkLst>
            <pc:docMk/>
            <pc:sldMk cId="1052838850" sldId="312"/>
            <ac:spMk id="7" creationId="{02985B14-7454-67E9-4742-AB347E121593}"/>
          </ac:spMkLst>
        </pc:spChg>
        <pc:spChg chg="add del mod">
          <ac:chgData name="Saranya Palaniswamy" userId="973be20e-c43f-434f-97ed-92fa4baa28ec" providerId="ADAL" clId="{0EC7EBFB-7377-48F7-9094-9234EAD61FC6}" dt="2023-05-05T09:49:38.464" v="886" actId="478"/>
          <ac:spMkLst>
            <pc:docMk/>
            <pc:sldMk cId="1052838850" sldId="312"/>
            <ac:spMk id="8" creationId="{1B0BB186-8D4A-E987-4296-E9BB4AAC6C16}"/>
          </ac:spMkLst>
        </pc:spChg>
        <pc:spChg chg="add del mod">
          <ac:chgData name="Saranya Palaniswamy" userId="973be20e-c43f-434f-97ed-92fa4baa28ec" providerId="ADAL" clId="{0EC7EBFB-7377-48F7-9094-9234EAD61FC6}" dt="2023-05-05T09:49:50.344" v="889"/>
          <ac:spMkLst>
            <pc:docMk/>
            <pc:sldMk cId="1052838850" sldId="312"/>
            <ac:spMk id="10" creationId="{ABDBA5CB-7E93-8A9A-91B6-6E762C1F94A3}"/>
          </ac:spMkLst>
        </pc:spChg>
        <pc:spChg chg="add del mod">
          <ac:chgData name="Saranya Palaniswamy" userId="973be20e-c43f-434f-97ed-92fa4baa28ec" providerId="ADAL" clId="{0EC7EBFB-7377-48F7-9094-9234EAD61FC6}" dt="2023-05-05T09:50:12.415" v="892"/>
          <ac:spMkLst>
            <pc:docMk/>
            <pc:sldMk cId="1052838850" sldId="312"/>
            <ac:spMk id="13" creationId="{E883287D-D8EB-BA86-B0B3-E793496FC6D5}"/>
          </ac:spMkLst>
        </pc:spChg>
        <pc:graphicFrameChg chg="add mod modGraphic">
          <ac:chgData name="Saranya Palaniswamy" userId="973be20e-c43f-434f-97ed-92fa4baa28ec" providerId="ADAL" clId="{0EC7EBFB-7377-48F7-9094-9234EAD61FC6}" dt="2023-05-05T09:51:58.046" v="918" actId="122"/>
          <ac:graphicFrameMkLst>
            <pc:docMk/>
            <pc:sldMk cId="1052838850" sldId="312"/>
            <ac:graphicFrameMk id="11" creationId="{0F3D2F65-EB77-16A2-CBE4-E3DCB080676B}"/>
          </ac:graphicFrameMkLst>
        </pc:graphicFrameChg>
        <pc:graphicFrameChg chg="add mod modGraphic">
          <ac:chgData name="Saranya Palaniswamy" userId="973be20e-c43f-434f-97ed-92fa4baa28ec" providerId="ADAL" clId="{0EC7EBFB-7377-48F7-9094-9234EAD61FC6}" dt="2023-05-05T09:50:25.267" v="896" actId="14100"/>
          <ac:graphicFrameMkLst>
            <pc:docMk/>
            <pc:sldMk cId="1052838850" sldId="312"/>
            <ac:graphicFrameMk id="14" creationId="{6FAAF7D9-251C-BF77-87FB-DE73451308B8}"/>
          </ac:graphicFrameMkLst>
        </pc:graphicFrameChg>
        <pc:picChg chg="add del">
          <ac:chgData name="Saranya Palaniswamy" userId="973be20e-c43f-434f-97ed-92fa4baa28ec" providerId="ADAL" clId="{0EC7EBFB-7377-48F7-9094-9234EAD61FC6}" dt="2023-05-05T09:49:49.161" v="887" actId="478"/>
          <ac:picMkLst>
            <pc:docMk/>
            <pc:sldMk cId="1052838850" sldId="312"/>
            <ac:picMk id="24" creationId="{06B3C521-93E0-A12A-D324-5210721B8865}"/>
          </ac:picMkLst>
        </pc:picChg>
        <pc:picChg chg="del">
          <ac:chgData name="Saranya Palaniswamy" userId="973be20e-c43f-434f-97ed-92fa4baa28ec" providerId="ADAL" clId="{0EC7EBFB-7377-48F7-9094-9234EAD61FC6}" dt="2023-05-05T09:50:11.161" v="891" actId="478"/>
          <ac:picMkLst>
            <pc:docMk/>
            <pc:sldMk cId="1052838850" sldId="312"/>
            <ac:picMk id="30" creationId="{9439E9AE-4C60-92E3-AF7E-AF51B3BD2F09}"/>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5T09:52:52.616" v="966"/>
              <pc2:cmMkLst xmlns:pc2="http://schemas.microsoft.com/office/powerpoint/2019/9/main/command">
                <pc:docMk/>
                <pc:sldMk cId="1052838850" sldId="312"/>
                <pc2:cmMk id="{0CBA44A0-D19C-41FC-A48B-CDBC7A5601E7}"/>
              </pc2:cmMkLst>
            </pc226:cmChg>
          </p:ext>
        </pc:extLst>
      </pc:sldChg>
      <pc:sldChg chg="addSp modSp mod delCm modNotesTx">
        <pc:chgData name="Saranya Palaniswamy" userId="973be20e-c43f-434f-97ed-92fa4baa28ec" providerId="ADAL" clId="{0EC7EBFB-7377-48F7-9094-9234EAD61FC6}" dt="2023-05-15T11:18:06.580" v="4348" actId="6549"/>
        <pc:sldMkLst>
          <pc:docMk/>
          <pc:sldMk cId="2018929222" sldId="315"/>
        </pc:sldMkLst>
        <pc:spChg chg="mod">
          <ac:chgData name="Saranya Palaniswamy" userId="973be20e-c43f-434f-97ed-92fa4baa28ec" providerId="ADAL" clId="{0EC7EBFB-7377-48F7-9094-9234EAD61FC6}" dt="2023-05-05T12:48:58.143" v="2542" actId="404"/>
          <ac:spMkLst>
            <pc:docMk/>
            <pc:sldMk cId="2018929222" sldId="315"/>
            <ac:spMk id="2" creationId="{3E51DF68-A6D7-3DBD-0BC3-866F99858768}"/>
          </ac:spMkLst>
        </pc:spChg>
        <pc:spChg chg="add mod">
          <ac:chgData name="Saranya Palaniswamy" userId="973be20e-c43f-434f-97ed-92fa4baa28ec" providerId="ADAL" clId="{0EC7EBFB-7377-48F7-9094-9234EAD61FC6}" dt="2023-05-05T12:49:16.293" v="2561" actId="403"/>
          <ac:spMkLst>
            <pc:docMk/>
            <pc:sldMk cId="2018929222" sldId="315"/>
            <ac:spMk id="3" creationId="{5C2D463E-5523-3F4E-C1E3-E13FC5399E50}"/>
          </ac:spMkLst>
        </pc:spChg>
        <pc:spChg chg="mod">
          <ac:chgData name="Saranya Palaniswamy" userId="973be20e-c43f-434f-97ed-92fa4baa28ec" providerId="ADAL" clId="{0EC7EBFB-7377-48F7-9094-9234EAD61FC6}" dt="2023-05-05T12:49:04.610" v="2544" actId="404"/>
          <ac:spMkLst>
            <pc:docMk/>
            <pc:sldMk cId="2018929222" sldId="315"/>
            <ac:spMk id="4" creationId="{E61A87BC-02C3-ED87-7F9F-879DB50CF484}"/>
          </ac:spMkLst>
        </pc:spChg>
        <pc:spChg chg="mod">
          <ac:chgData name="Saranya Palaniswamy" userId="973be20e-c43f-434f-97ed-92fa4baa28ec" providerId="ADAL" clId="{0EC7EBFB-7377-48F7-9094-9234EAD61FC6}" dt="2023-05-05T12:50:58.175" v="2588" actId="20577"/>
          <ac:spMkLst>
            <pc:docMk/>
            <pc:sldMk cId="2018929222" sldId="315"/>
            <ac:spMk id="8" creationId="{0F87D8A4-5E11-9CC5-789B-837E2D465B52}"/>
          </ac:spMkLst>
        </pc:sp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0EC7EBFB-7377-48F7-9094-9234EAD61FC6}" dt="2023-05-05T12:54:32.788" v="2694"/>
              <pc2:cmMkLst xmlns:pc2="http://schemas.microsoft.com/office/powerpoint/2019/9/main/command">
                <pc:docMk/>
                <pc:sldMk cId="2018929222" sldId="315"/>
                <pc2:cmMk id="{1BA4D2DB-C978-4E4C-977C-6412A95D6F6C}"/>
              </pc2:cmMkLst>
            </pc226:cmChg>
          </p:ext>
        </pc:extLst>
      </pc:sldChg>
      <pc:sldChg chg="addSp modSp mod delCm modCm modNotesTx">
        <pc:chgData name="Saranya Palaniswamy" userId="973be20e-c43f-434f-97ed-92fa4baa28ec" providerId="ADAL" clId="{0EC7EBFB-7377-48F7-9094-9234EAD61FC6}" dt="2023-05-15T11:18:13.601" v="4350"/>
        <pc:sldMkLst>
          <pc:docMk/>
          <pc:sldMk cId="380372890" sldId="317"/>
        </pc:sldMkLst>
        <pc:spChg chg="mod">
          <ac:chgData name="Saranya Palaniswamy" userId="973be20e-c43f-434f-97ed-92fa4baa28ec" providerId="ADAL" clId="{0EC7EBFB-7377-48F7-9094-9234EAD61FC6}" dt="2023-05-05T12:51:20.709" v="2595" actId="14100"/>
          <ac:spMkLst>
            <pc:docMk/>
            <pc:sldMk cId="380372890" sldId="317"/>
            <ac:spMk id="2" creationId="{3E51DF68-A6D7-3DBD-0BC3-866F99858768}"/>
          </ac:spMkLst>
        </pc:spChg>
        <pc:spChg chg="add mod">
          <ac:chgData name="Saranya Palaniswamy" userId="973be20e-c43f-434f-97ed-92fa4baa28ec" providerId="ADAL" clId="{0EC7EBFB-7377-48F7-9094-9234EAD61FC6}" dt="2023-05-05T16:53:20.693" v="4056" actId="20577"/>
          <ac:spMkLst>
            <pc:docMk/>
            <pc:sldMk cId="380372890" sldId="317"/>
            <ac:spMk id="3" creationId="{29F87897-9A71-3190-2633-958E6DE6DCF7}"/>
          </ac:spMkLst>
        </pc:spChg>
        <pc:spChg chg="mod">
          <ac:chgData name="Saranya Palaniswamy" userId="973be20e-c43f-434f-97ed-92fa4baa28ec" providerId="ADAL" clId="{0EC7EBFB-7377-48F7-9094-9234EAD61FC6}" dt="2023-05-05T12:51:17.458" v="2594" actId="404"/>
          <ac:spMkLst>
            <pc:docMk/>
            <pc:sldMk cId="380372890" sldId="317"/>
            <ac:spMk id="4" creationId="{E61A87BC-02C3-ED87-7F9F-879DB50CF484}"/>
          </ac:spMkLst>
        </pc:spChg>
        <pc:spChg chg="mod">
          <ac:chgData name="Saranya Palaniswamy" userId="973be20e-c43f-434f-97ed-92fa4baa28ec" providerId="ADAL" clId="{0EC7EBFB-7377-48F7-9094-9234EAD61FC6}" dt="2023-05-05T12:51:52.091" v="2681" actId="20577"/>
          <ac:spMkLst>
            <pc:docMk/>
            <pc:sldMk cId="380372890" sldId="317"/>
            <ac:spMk id="8" creationId="{0F87D8A4-5E11-9CC5-789B-837E2D465B52}"/>
          </ac:spMkLst>
        </pc:sp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5T12:52:06.291" v="2683"/>
              <pc2:cmMkLst xmlns:pc2="http://schemas.microsoft.com/office/powerpoint/2019/9/main/command">
                <pc:docMk/>
                <pc:sldMk cId="380372890" sldId="317"/>
                <pc2:cmMk id="{28F53E85-1A02-4633-A918-987011018E35}"/>
              </pc2:cmMkLst>
            </pc226:cmChg>
            <pc226:cmChg xmlns:pc226="http://schemas.microsoft.com/office/powerpoint/2022/06/main/command" chg="del">
              <pc226:chgData name="Saranya Palaniswamy" userId="973be20e-c43f-434f-97ed-92fa4baa28ec" providerId="ADAL" clId="{0EC7EBFB-7377-48F7-9094-9234EAD61FC6}" dt="2023-05-12T09:25:21.543" v="4240"/>
              <pc2:cmMkLst xmlns:pc2="http://schemas.microsoft.com/office/powerpoint/2019/9/main/command">
                <pc:docMk/>
                <pc:sldMk cId="380372890" sldId="317"/>
                <pc2:cmMk id="{F08A11AC-99B0-4817-B2C4-0BB16D3633B2}"/>
              </pc2:cmMkLst>
              <pc226:cmRplyChg chg="add">
                <pc226:chgData name="Saranya Palaniswamy" userId="973be20e-c43f-434f-97ed-92fa4baa28ec" providerId="ADAL" clId="{0EC7EBFB-7377-48F7-9094-9234EAD61FC6}" dt="2023-05-04T15:26:40.997" v="2"/>
                <pc2:cmRplyMkLst xmlns:pc2="http://schemas.microsoft.com/office/powerpoint/2019/9/main/command">
                  <pc:docMk/>
                  <pc:sldMk cId="380372890" sldId="317"/>
                  <pc2:cmMk id="{F08A11AC-99B0-4817-B2C4-0BB16D3633B2}"/>
                  <pc2:cmRplyMk id="{ABC49DFB-239B-423C-BC10-3C467DE7AD58}"/>
                </pc2:cmRplyMkLst>
              </pc226:cmRplyChg>
            </pc226:cmChg>
          </p:ext>
        </pc:extLst>
      </pc:sldChg>
      <pc:sldChg chg="addSp modSp mod delCm modNotesTx">
        <pc:chgData name="Saranya Palaniswamy" userId="973be20e-c43f-434f-97ed-92fa4baa28ec" providerId="ADAL" clId="{0EC7EBFB-7377-48F7-9094-9234EAD61FC6}" dt="2023-05-15T11:18:17.004" v="4352"/>
        <pc:sldMkLst>
          <pc:docMk/>
          <pc:sldMk cId="2395692672" sldId="318"/>
        </pc:sldMkLst>
        <pc:spChg chg="mod">
          <ac:chgData name="Saranya Palaniswamy" userId="973be20e-c43f-434f-97ed-92fa4baa28ec" providerId="ADAL" clId="{0EC7EBFB-7377-48F7-9094-9234EAD61FC6}" dt="2023-05-05T12:55:02.410" v="2702" actId="1076"/>
          <ac:spMkLst>
            <pc:docMk/>
            <pc:sldMk cId="2395692672" sldId="318"/>
            <ac:spMk id="2" creationId="{3E51DF68-A6D7-3DBD-0BC3-866F99858768}"/>
          </ac:spMkLst>
        </pc:spChg>
        <pc:spChg chg="add mod">
          <ac:chgData name="Saranya Palaniswamy" userId="973be20e-c43f-434f-97ed-92fa4baa28ec" providerId="ADAL" clId="{0EC7EBFB-7377-48F7-9094-9234EAD61FC6}" dt="2023-05-05T12:55:29.038" v="2767" actId="20577"/>
          <ac:spMkLst>
            <pc:docMk/>
            <pc:sldMk cId="2395692672" sldId="318"/>
            <ac:spMk id="3" creationId="{60A30646-31FD-FC3F-EDCF-D2D5F8A8EF12}"/>
          </ac:spMkLst>
        </pc:spChg>
        <pc:spChg chg="mod">
          <ac:chgData name="Saranya Palaniswamy" userId="973be20e-c43f-434f-97ed-92fa4baa28ec" providerId="ADAL" clId="{0EC7EBFB-7377-48F7-9094-9234EAD61FC6}" dt="2023-05-05T12:54:53.088" v="2701" actId="1076"/>
          <ac:spMkLst>
            <pc:docMk/>
            <pc:sldMk cId="2395692672" sldId="318"/>
            <ac:spMk id="4" creationId="{E61A87BC-02C3-ED87-7F9F-879DB50CF484}"/>
          </ac:spMkLst>
        </pc:spChg>
        <pc:spChg chg="mod">
          <ac:chgData name="Saranya Palaniswamy" userId="973be20e-c43f-434f-97ed-92fa4baa28ec" providerId="ADAL" clId="{0EC7EBFB-7377-48F7-9094-9234EAD61FC6}" dt="2023-05-05T12:55:35.827" v="2783" actId="20577"/>
          <ac:spMkLst>
            <pc:docMk/>
            <pc:sldMk cId="2395692672" sldId="318"/>
            <ac:spMk id="8" creationId="{0F87D8A4-5E11-9CC5-789B-837E2D465B52}"/>
          </ac:spMkLst>
        </pc:sp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0EC7EBFB-7377-48F7-9094-9234EAD61FC6}" dt="2023-05-12T09:25:24.345" v="4241"/>
              <pc2:cmMkLst xmlns:pc2="http://schemas.microsoft.com/office/powerpoint/2019/9/main/command">
                <pc:docMk/>
                <pc:sldMk cId="2395692672" sldId="318"/>
                <pc2:cmMk id="{6D3B3385-3932-44E7-BD26-D62D548E0B41}"/>
              </pc2:cmMkLst>
            </pc226:cmChg>
            <pc226:cmChg xmlns:pc226="http://schemas.microsoft.com/office/powerpoint/2022/06/main/command" chg="del">
              <pc226:chgData name="Saranya Palaniswamy" userId="973be20e-c43f-434f-97ed-92fa4baa28ec" providerId="ADAL" clId="{0EC7EBFB-7377-48F7-9094-9234EAD61FC6}" dt="2023-05-05T12:55:42.287" v="2784"/>
              <pc2:cmMkLst xmlns:pc2="http://schemas.microsoft.com/office/powerpoint/2019/9/main/command">
                <pc:docMk/>
                <pc:sldMk cId="2395692672" sldId="318"/>
                <pc2:cmMk id="{3FB022B4-B30A-40B0-AF3E-869BF896170C}"/>
              </pc2:cmMkLst>
            </pc226:cmChg>
          </p:ext>
        </pc:extLst>
      </pc:sldChg>
      <pc:sldChg chg="addSp delSp modSp mod delCm modCm modNotesTx">
        <pc:chgData name="Saranya Palaniswamy" userId="973be20e-c43f-434f-97ed-92fa4baa28ec" providerId="ADAL" clId="{0EC7EBFB-7377-48F7-9094-9234EAD61FC6}" dt="2023-05-15T11:18:32.370" v="4353"/>
        <pc:sldMkLst>
          <pc:docMk/>
          <pc:sldMk cId="2471659147" sldId="319"/>
        </pc:sldMkLst>
        <pc:spChg chg="mod">
          <ac:chgData name="Saranya Palaniswamy" userId="973be20e-c43f-434f-97ed-92fa4baa28ec" providerId="ADAL" clId="{0EC7EBFB-7377-48F7-9094-9234EAD61FC6}" dt="2023-05-05T13:24:51.139" v="3015" actId="404"/>
          <ac:spMkLst>
            <pc:docMk/>
            <pc:sldMk cId="2471659147" sldId="319"/>
            <ac:spMk id="2" creationId="{3E51DF68-A6D7-3DBD-0BC3-866F99858768}"/>
          </ac:spMkLst>
        </pc:spChg>
        <pc:spChg chg="add mod">
          <ac:chgData name="Saranya Palaniswamy" userId="973be20e-c43f-434f-97ed-92fa4baa28ec" providerId="ADAL" clId="{0EC7EBFB-7377-48F7-9094-9234EAD61FC6}" dt="2023-05-05T13:25:22.838" v="3090" actId="12788"/>
          <ac:spMkLst>
            <pc:docMk/>
            <pc:sldMk cId="2471659147" sldId="319"/>
            <ac:spMk id="3" creationId="{78F0F751-17E8-6224-4E66-34BD7FE0BD4A}"/>
          </ac:spMkLst>
        </pc:spChg>
        <pc:spChg chg="mod">
          <ac:chgData name="Saranya Palaniswamy" userId="973be20e-c43f-434f-97ed-92fa4baa28ec" providerId="ADAL" clId="{0EC7EBFB-7377-48F7-9094-9234EAD61FC6}" dt="2023-05-05T13:24:54.339" v="3017" actId="404"/>
          <ac:spMkLst>
            <pc:docMk/>
            <pc:sldMk cId="2471659147" sldId="319"/>
            <ac:spMk id="4" creationId="{E61A87BC-02C3-ED87-7F9F-879DB50CF484}"/>
          </ac:spMkLst>
        </pc:spChg>
        <pc:spChg chg="add del mod">
          <ac:chgData name="Saranya Palaniswamy" userId="973be20e-c43f-434f-97ed-92fa4baa28ec" providerId="ADAL" clId="{0EC7EBFB-7377-48F7-9094-9234EAD61FC6}" dt="2023-05-12T16:31:05.601" v="4290" actId="478"/>
          <ac:spMkLst>
            <pc:docMk/>
            <pc:sldMk cId="2471659147" sldId="319"/>
            <ac:spMk id="6" creationId="{3B585038-D22E-AE85-1A15-E089268F27B9}"/>
          </ac:spMkLst>
        </pc:spChg>
        <pc:spChg chg="mod">
          <ac:chgData name="Saranya Palaniswamy" userId="973be20e-c43f-434f-97ed-92fa4baa28ec" providerId="ADAL" clId="{0EC7EBFB-7377-48F7-9094-9234EAD61FC6}" dt="2023-05-12T16:31:11.555" v="4291" actId="6549"/>
          <ac:spMkLst>
            <pc:docMk/>
            <pc:sldMk cId="2471659147" sldId="319"/>
            <ac:spMk id="7" creationId="{912E63F9-642B-D53B-67FF-C4654C9DCA01}"/>
          </ac:spMkLst>
        </pc:spChg>
        <pc:spChg chg="mod">
          <ac:chgData name="Saranya Palaniswamy" userId="973be20e-c43f-434f-97ed-92fa4baa28ec" providerId="ADAL" clId="{0EC7EBFB-7377-48F7-9094-9234EAD61FC6}" dt="2023-05-05T13:25:32.384" v="3102" actId="20577"/>
          <ac:spMkLst>
            <pc:docMk/>
            <pc:sldMk cId="2471659147" sldId="319"/>
            <ac:spMk id="8" creationId="{0F87D8A4-5E11-9CC5-789B-837E2D465B52}"/>
          </ac:spMkLst>
        </pc:spChg>
        <pc:picChg chg="mod">
          <ac:chgData name="Saranya Palaniswamy" userId="973be20e-c43f-434f-97ed-92fa4baa28ec" providerId="ADAL" clId="{0EC7EBFB-7377-48F7-9094-9234EAD61FC6}" dt="2023-05-05T13:24:44.623" v="3011" actId="1076"/>
          <ac:picMkLst>
            <pc:docMk/>
            <pc:sldMk cId="2471659147" sldId="319"/>
            <ac:picMk id="5" creationId="{39B7E97C-5AE4-9977-664A-5B0BEDCBB9C6}"/>
          </ac:picMkLst>
        </pc:picChg>
        <pc:picChg chg="mod">
          <ac:chgData name="Saranya Palaniswamy" userId="973be20e-c43f-434f-97ed-92fa4baa28ec" providerId="ADAL" clId="{0EC7EBFB-7377-48F7-9094-9234EAD61FC6}" dt="2023-05-05T13:24:44.623" v="3011" actId="1076"/>
          <ac:picMkLst>
            <pc:docMk/>
            <pc:sldMk cId="2471659147" sldId="319"/>
            <ac:picMk id="15" creationId="{317B3E4C-B37B-5355-35C0-8D0FF19C9C78}"/>
          </ac:picMkLst>
        </pc:picChg>
        <pc:picChg chg="mod">
          <ac:chgData name="Saranya Palaniswamy" userId="973be20e-c43f-434f-97ed-92fa4baa28ec" providerId="ADAL" clId="{0EC7EBFB-7377-48F7-9094-9234EAD61FC6}" dt="2023-05-05T13:24:42.356" v="3010" actId="1076"/>
          <ac:picMkLst>
            <pc:docMk/>
            <pc:sldMk cId="2471659147" sldId="319"/>
            <ac:picMk id="17" creationId="{7C13873F-E74E-8A0B-AB8E-CF6F44D8FD45}"/>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5T16:59:37.312" v="4098"/>
              <pc2:cmMkLst xmlns:pc2="http://schemas.microsoft.com/office/powerpoint/2019/9/main/command">
                <pc:docMk/>
                <pc:sldMk cId="2471659147" sldId="319"/>
                <pc2:cmMk id="{EA5079E7-3C54-41A3-8754-493FB90CCBA9}"/>
              </pc2:cmMkLst>
            </pc226:cmChg>
          </p:ext>
        </pc:extLst>
      </pc:sldChg>
      <pc:sldChg chg="addSp delSp modSp mod delCm modCm modNotesTx">
        <pc:chgData name="Saranya Palaniswamy" userId="973be20e-c43f-434f-97ed-92fa4baa28ec" providerId="ADAL" clId="{0EC7EBFB-7377-48F7-9094-9234EAD61FC6}" dt="2023-05-19T10:44:14.929" v="5145"/>
        <pc:sldMkLst>
          <pc:docMk/>
          <pc:sldMk cId="3718673580" sldId="321"/>
        </pc:sldMkLst>
        <pc:spChg chg="mod">
          <ac:chgData name="Saranya Palaniswamy" userId="973be20e-c43f-434f-97ed-92fa4baa28ec" providerId="ADAL" clId="{0EC7EBFB-7377-48F7-9094-9234EAD61FC6}" dt="2023-05-05T17:01:16.725" v="4117" actId="27636"/>
          <ac:spMkLst>
            <pc:docMk/>
            <pc:sldMk cId="3718673580" sldId="321"/>
            <ac:spMk id="2" creationId="{4F7BDBC9-825E-E06A-D15A-6F996550B31F}"/>
          </ac:spMkLst>
        </pc:spChg>
        <pc:spChg chg="mod">
          <ac:chgData name="Saranya Palaniswamy" userId="973be20e-c43f-434f-97ed-92fa4baa28ec" providerId="ADAL" clId="{0EC7EBFB-7377-48F7-9094-9234EAD61FC6}" dt="2023-05-05T17:01:18.975" v="4119" actId="27636"/>
          <ac:spMkLst>
            <pc:docMk/>
            <pc:sldMk cId="3718673580" sldId="321"/>
            <ac:spMk id="4" creationId="{65DA400C-6AD6-12ED-70BE-CC0F5354F681}"/>
          </ac:spMkLst>
        </pc:spChg>
        <pc:spChg chg="add del mod">
          <ac:chgData name="Saranya Palaniswamy" userId="973be20e-c43f-434f-97ed-92fa4baa28ec" providerId="ADAL" clId="{0EC7EBFB-7377-48F7-9094-9234EAD61FC6}" dt="2023-05-05T17:00:35.334" v="4105" actId="478"/>
          <ac:spMkLst>
            <pc:docMk/>
            <pc:sldMk cId="3718673580" sldId="321"/>
            <ac:spMk id="6" creationId="{E8B24E16-BC58-7C0F-87EC-D113838A3D6A}"/>
          </ac:spMkLst>
        </pc:spChg>
        <pc:spChg chg="mod">
          <ac:chgData name="Saranya Palaniswamy" userId="973be20e-c43f-434f-97ed-92fa4baa28ec" providerId="ADAL" clId="{0EC7EBFB-7377-48F7-9094-9234EAD61FC6}" dt="2023-05-05T17:01:26.564" v="4123" actId="1076"/>
          <ac:spMkLst>
            <pc:docMk/>
            <pc:sldMk cId="3718673580" sldId="321"/>
            <ac:spMk id="7" creationId="{5F39554A-D999-AB54-2E2A-F26DD3813386}"/>
          </ac:spMkLst>
        </pc:spChg>
        <pc:spChg chg="mod">
          <ac:chgData name="Saranya Palaniswamy" userId="973be20e-c43f-434f-97ed-92fa4baa28ec" providerId="ADAL" clId="{0EC7EBFB-7377-48F7-9094-9234EAD61FC6}" dt="2023-05-05T17:01:28.522" v="4124" actId="1076"/>
          <ac:spMkLst>
            <pc:docMk/>
            <pc:sldMk cId="3718673580" sldId="321"/>
            <ac:spMk id="9" creationId="{5D1561DF-8F46-BC2A-8481-A8758A85FB1D}"/>
          </ac:spMkLst>
        </pc:spChg>
        <pc:spChg chg="add del mod">
          <ac:chgData name="Saranya Palaniswamy" userId="973be20e-c43f-434f-97ed-92fa4baa28ec" providerId="ADAL" clId="{0EC7EBFB-7377-48F7-9094-9234EAD61FC6}" dt="2023-05-05T17:00:35.334" v="4105" actId="478"/>
          <ac:spMkLst>
            <pc:docMk/>
            <pc:sldMk cId="3718673580" sldId="321"/>
            <ac:spMk id="11" creationId="{A9B8EE86-B975-07F3-F46D-6324D74A1E81}"/>
          </ac:spMkLst>
        </pc:spChg>
        <pc:spChg chg="add del mod">
          <ac:chgData name="Saranya Palaniswamy" userId="973be20e-c43f-434f-97ed-92fa4baa28ec" providerId="ADAL" clId="{0EC7EBFB-7377-48F7-9094-9234EAD61FC6}" dt="2023-05-05T17:00:35.334" v="4105" actId="478"/>
          <ac:spMkLst>
            <pc:docMk/>
            <pc:sldMk cId="3718673580" sldId="321"/>
            <ac:spMk id="12" creationId="{90FA2BBA-9D00-5D95-44F2-8D633BDA1681}"/>
          </ac:spMkLst>
        </pc:spChg>
        <pc:spChg chg="add mod">
          <ac:chgData name="Saranya Palaniswamy" userId="973be20e-c43f-434f-97ed-92fa4baa28ec" providerId="ADAL" clId="{0EC7EBFB-7377-48F7-9094-9234EAD61FC6}" dt="2023-05-05T17:01:43.616" v="4127" actId="20577"/>
          <ac:spMkLst>
            <pc:docMk/>
            <pc:sldMk cId="3718673580" sldId="321"/>
            <ac:spMk id="13" creationId="{6A776017-3A12-9BBD-69F6-4318AD3922A9}"/>
          </ac:spMkLst>
        </pc:spChg>
        <pc:spChg chg="add mod">
          <ac:chgData name="Saranya Palaniswamy" userId="973be20e-c43f-434f-97ed-92fa4baa28ec" providerId="ADAL" clId="{0EC7EBFB-7377-48F7-9094-9234EAD61FC6}" dt="2023-05-05T17:05:17.089" v="4202" actId="20577"/>
          <ac:spMkLst>
            <pc:docMk/>
            <pc:sldMk cId="3718673580" sldId="321"/>
            <ac:spMk id="14" creationId="{A1CBE0DA-B420-2321-4022-FFFF9620727D}"/>
          </ac:spMkLst>
        </pc:spChg>
        <pc:graphicFrameChg chg="mod modGraphic">
          <ac:chgData name="Saranya Palaniswamy" userId="973be20e-c43f-434f-97ed-92fa4baa28ec" providerId="ADAL" clId="{0EC7EBFB-7377-48F7-9094-9234EAD61FC6}" dt="2023-05-05T17:01:24.279" v="4122" actId="1076"/>
          <ac:graphicFrameMkLst>
            <pc:docMk/>
            <pc:sldMk cId="3718673580" sldId="321"/>
            <ac:graphicFrameMk id="3" creationId="{6A71C665-4AA8-2AA6-1BB3-D0323B7D9A66}"/>
          </ac:graphicFrameMkLst>
        </pc:graphicFrameChg>
        <pc:graphicFrameChg chg="mod modGraphic">
          <ac:chgData name="Saranya Palaniswamy" userId="973be20e-c43f-434f-97ed-92fa4baa28ec" providerId="ADAL" clId="{0EC7EBFB-7377-48F7-9094-9234EAD61FC6}" dt="2023-05-09T11:06:49.588" v="4221" actId="14734"/>
          <ac:graphicFrameMkLst>
            <pc:docMk/>
            <pc:sldMk cId="3718673580" sldId="321"/>
            <ac:graphicFrameMk id="5" creationId="{70F6755B-56CF-FBA0-E0D0-4E922FEB070D}"/>
          </ac:graphicFrameMkLst>
        </pc:graphicFrameChg>
        <pc:picChg chg="mod">
          <ac:chgData name="Saranya Palaniswamy" userId="973be20e-c43f-434f-97ed-92fa4baa28ec" providerId="ADAL" clId="{0EC7EBFB-7377-48F7-9094-9234EAD61FC6}" dt="2023-05-05T17:01:19.912" v="4120" actId="1076"/>
          <ac:picMkLst>
            <pc:docMk/>
            <pc:sldMk cId="3718673580" sldId="321"/>
            <ac:picMk id="8" creationId="{7FC12B5A-3AF8-11E0-F4B7-135E265F3869}"/>
          </ac:picMkLst>
        </pc:picChg>
        <pc:picChg chg="mod">
          <ac:chgData name="Saranya Palaniswamy" userId="973be20e-c43f-434f-97ed-92fa4baa28ec" providerId="ADAL" clId="{0EC7EBFB-7377-48F7-9094-9234EAD61FC6}" dt="2023-05-09T11:06:42.804" v="4219" actId="14100"/>
          <ac:picMkLst>
            <pc:docMk/>
            <pc:sldMk cId="3718673580" sldId="321"/>
            <ac:picMk id="16" creationId="{DFFBE9FE-252C-6E63-02B4-E92B824B4062}"/>
          </ac:picMkLst>
        </pc:pic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0EC7EBFB-7377-48F7-9094-9234EAD61FC6}" dt="2023-05-19T08:39:41.825" v="5142"/>
              <pc2:cmMkLst xmlns:pc2="http://schemas.microsoft.com/office/powerpoint/2019/9/main/command">
                <pc:docMk/>
                <pc:sldMk cId="3718673580" sldId="321"/>
                <pc2:cmMk id="{A276D24C-F1F1-420D-9917-A9BA01150205}"/>
              </pc2:cmMkLst>
              <pc226:cmRplyChg chg="add">
                <pc226:chgData name="Saranya Palaniswamy" userId="973be20e-c43f-434f-97ed-92fa4baa28ec" providerId="ADAL" clId="{0EC7EBFB-7377-48F7-9094-9234EAD61FC6}" dt="2023-05-09T11:22:21.341" v="4227"/>
                <pc2:cmRplyMkLst xmlns:pc2="http://schemas.microsoft.com/office/powerpoint/2019/9/main/command">
                  <pc:docMk/>
                  <pc:sldMk cId="3718673580" sldId="321"/>
                  <pc2:cmMk id="{A276D24C-F1F1-420D-9917-A9BA01150205}"/>
                  <pc2:cmRplyMk id="{D906FA15-0684-4EB3-9974-29F1FD4AFAAF}"/>
                </pc2:cmRplyMkLst>
              </pc226:cmRplyChg>
            </pc226:cmChg>
            <pc226:cmChg xmlns:pc226="http://schemas.microsoft.com/office/powerpoint/2022/06/main/command" chg="">
              <pc226:chgData name="Saranya Palaniswamy" userId="973be20e-c43f-434f-97ed-92fa4baa28ec" providerId="ADAL" clId="{0EC7EBFB-7377-48F7-9094-9234EAD61FC6}" dt="2023-05-19T08:40:24.370" v="5143"/>
              <pc2:cmMkLst xmlns:pc2="http://schemas.microsoft.com/office/powerpoint/2019/9/main/command">
                <pc:docMk/>
                <pc:sldMk cId="3718673580" sldId="321"/>
                <pc2:cmMk id="{8EDF8150-F90B-4884-BC7F-916807E1DBEF}"/>
              </pc2:cmMkLst>
              <pc226:cmRplyChg chg="add">
                <pc226:chgData name="Saranya Palaniswamy" userId="973be20e-c43f-434f-97ed-92fa4baa28ec" providerId="ADAL" clId="{0EC7EBFB-7377-48F7-9094-9234EAD61FC6}" dt="2023-05-19T08:40:24.370" v="5143"/>
                <pc2:cmRplyMkLst xmlns:pc2="http://schemas.microsoft.com/office/powerpoint/2019/9/main/command">
                  <pc:docMk/>
                  <pc:sldMk cId="3718673580" sldId="321"/>
                  <pc2:cmMk id="{8EDF8150-F90B-4884-BC7F-916807E1DBEF}"/>
                  <pc2:cmRplyMk id="{5DF81307-1333-4C0F-A53E-323DFC436573}"/>
                </pc2:cmRplyMkLst>
              </pc226:cmRplyChg>
            </pc226:cmChg>
            <pc226:cmChg xmlns:pc226="http://schemas.microsoft.com/office/powerpoint/2022/06/main/command" chg="del mod">
              <pc226:chgData name="Saranya Palaniswamy" userId="973be20e-c43f-434f-97ed-92fa4baa28ec" providerId="ADAL" clId="{0EC7EBFB-7377-48F7-9094-9234EAD61FC6}" dt="2023-05-04T15:21:43.269" v="1"/>
              <pc2:cmMkLst xmlns:pc2="http://schemas.microsoft.com/office/powerpoint/2019/9/main/command">
                <pc:docMk/>
                <pc:sldMk cId="3718673580" sldId="321"/>
                <pc2:cmMk id="{1717C26F-6C65-4EC3-A7B6-2E387CFC9D68}"/>
              </pc2:cmMkLst>
            </pc226:cmChg>
            <pc226:cmChg xmlns:pc226="http://schemas.microsoft.com/office/powerpoint/2022/06/main/command" chg="del mod">
              <pc226:chgData name="Saranya Palaniswamy" userId="973be20e-c43f-434f-97ed-92fa4baa28ec" providerId="ADAL" clId="{0EC7EBFB-7377-48F7-9094-9234EAD61FC6}" dt="2023-05-19T10:44:14.929" v="5145"/>
              <pc2:cmMkLst xmlns:pc2="http://schemas.microsoft.com/office/powerpoint/2019/9/main/command">
                <pc:docMk/>
                <pc:sldMk cId="3718673580" sldId="321"/>
                <pc2:cmMk id="{76C5B0BF-6E36-450D-AAF9-E3F15E2DD419}"/>
              </pc2:cmMkLst>
            </pc226:cmChg>
          </p:ext>
        </pc:extLst>
      </pc:sldChg>
      <pc:sldChg chg="addSp delSp add del mod ord modCm modNotesTx">
        <pc:chgData name="Saranya Palaniswamy" userId="973be20e-c43f-434f-97ed-92fa4baa28ec" providerId="ADAL" clId="{0EC7EBFB-7377-48F7-9094-9234EAD61FC6}" dt="2023-05-05T16:51:34.790" v="4040" actId="47"/>
        <pc:sldMkLst>
          <pc:docMk/>
          <pc:sldMk cId="2080418462" sldId="322"/>
        </pc:sldMkLst>
        <pc:spChg chg="add del">
          <ac:chgData name="Saranya Palaniswamy" userId="973be20e-c43f-434f-97ed-92fa4baa28ec" providerId="ADAL" clId="{0EC7EBFB-7377-48F7-9094-9234EAD61FC6}" dt="2023-05-05T16:47:44.767" v="4001" actId="21"/>
          <ac:spMkLst>
            <pc:docMk/>
            <pc:sldMk cId="2080418462" sldId="322"/>
            <ac:spMk id="10" creationId="{67805EFD-766B-3D49-EBF5-1B92E8EAAE29}"/>
          </ac:spMkLst>
        </pc:spChg>
        <pc:spChg chg="add del">
          <ac:chgData name="Saranya Palaniswamy" userId="973be20e-c43f-434f-97ed-92fa4baa28ec" providerId="ADAL" clId="{0EC7EBFB-7377-48F7-9094-9234EAD61FC6}" dt="2023-05-05T16:47:44.767" v="4001" actId="21"/>
          <ac:spMkLst>
            <pc:docMk/>
            <pc:sldMk cId="2080418462" sldId="322"/>
            <ac:spMk id="12" creationId="{D7CA146D-4980-8182-04B2-C593C46FE5EF}"/>
          </ac:spMkLst>
        </pc:spChg>
        <pc:spChg chg="add del">
          <ac:chgData name="Saranya Palaniswamy" userId="973be20e-c43f-434f-97ed-92fa4baa28ec" providerId="ADAL" clId="{0EC7EBFB-7377-48F7-9094-9234EAD61FC6}" dt="2023-05-05T16:47:44.767" v="4001" actId="21"/>
          <ac:spMkLst>
            <pc:docMk/>
            <pc:sldMk cId="2080418462" sldId="322"/>
            <ac:spMk id="14" creationId="{40D80842-98FE-686C-89EF-DC667C9E8BA9}"/>
          </ac:spMkLst>
        </pc:spChg>
        <pc:picChg chg="add del">
          <ac:chgData name="Saranya Palaniswamy" userId="973be20e-c43f-434f-97ed-92fa4baa28ec" providerId="ADAL" clId="{0EC7EBFB-7377-48F7-9094-9234EAD61FC6}" dt="2023-05-05T16:47:44.767" v="4001" actId="21"/>
          <ac:picMkLst>
            <pc:docMk/>
            <pc:sldMk cId="2080418462" sldId="322"/>
            <ac:picMk id="8" creationId="{360A2773-E67C-4A53-8987-6D576E7B8BBF}"/>
          </ac:picMkLst>
        </pc:picChg>
        <pc:extLst>
          <p:ext xmlns:p="http://schemas.openxmlformats.org/presentationml/2006/main" uri="{D6D511B9-2390-475A-947B-AFAB55BFBCF1}">
            <pc226:cmChg xmlns:pc226="http://schemas.microsoft.com/office/powerpoint/2022/06/main/command" chg="">
              <pc226:chgData name="Saranya Palaniswamy" userId="973be20e-c43f-434f-97ed-92fa4baa28ec" providerId="ADAL" clId="{0EC7EBFB-7377-48F7-9094-9234EAD61FC6}" dt="2023-05-05T12:12:51.078" v="2446"/>
              <pc2:cmMkLst xmlns:pc2="http://schemas.microsoft.com/office/powerpoint/2019/9/main/command">
                <pc:docMk/>
                <pc:sldMk cId="2080418462" sldId="322"/>
                <pc2:cmMk id="{52C6E39E-A492-44FE-8902-F264B685CC5B}"/>
              </pc2:cmMkLst>
              <pc226:cmRplyChg chg="add">
                <pc226:chgData name="Saranya Palaniswamy" userId="973be20e-c43f-434f-97ed-92fa4baa28ec" providerId="ADAL" clId="{0EC7EBFB-7377-48F7-9094-9234EAD61FC6}" dt="2023-05-04T16:03:42.100" v="515"/>
                <pc2:cmRplyMkLst xmlns:pc2="http://schemas.microsoft.com/office/powerpoint/2019/9/main/command">
                  <pc:docMk/>
                  <pc:sldMk cId="2080418462" sldId="322"/>
                  <pc2:cmMk id="{52C6E39E-A492-44FE-8902-F264B685CC5B}"/>
                  <pc2:cmRplyMk id="{A55C3770-6D09-4336-B72C-543E8E872CBC}"/>
                </pc2:cmRplyMkLst>
              </pc226:cmRplyChg>
              <pc226:cmRplyChg chg="add">
                <pc226:chgData name="Saranya Palaniswamy" userId="973be20e-c43f-434f-97ed-92fa4baa28ec" providerId="ADAL" clId="{0EC7EBFB-7377-48F7-9094-9234EAD61FC6}" dt="2023-05-05T12:12:51.078" v="2446"/>
                <pc2:cmRplyMkLst xmlns:pc2="http://schemas.microsoft.com/office/powerpoint/2019/9/main/command">
                  <pc:docMk/>
                  <pc:sldMk cId="2080418462" sldId="322"/>
                  <pc2:cmMk id="{52C6E39E-A492-44FE-8902-F264B685CC5B}"/>
                  <pc2:cmRplyMk id="{2B5C9674-1E5A-4535-8AC8-3276097B1AE2}"/>
                </pc2:cmRplyMkLst>
              </pc226:cmRplyChg>
            </pc226:cmChg>
          </p:ext>
        </pc:extLst>
      </pc:sldChg>
      <pc:sldChg chg="addSp modSp del mod delCm modCm">
        <pc:chgData name="Saranya Palaniswamy" userId="973be20e-c43f-434f-97ed-92fa4baa28ec" providerId="ADAL" clId="{0EC7EBFB-7377-48F7-9094-9234EAD61FC6}" dt="2023-05-12T09:24:53.548" v="4235" actId="47"/>
        <pc:sldMkLst>
          <pc:docMk/>
          <pc:sldMk cId="2402008805" sldId="323"/>
        </pc:sldMkLst>
        <pc:spChg chg="mod">
          <ac:chgData name="Saranya Palaniswamy" userId="973be20e-c43f-434f-97ed-92fa4baa28ec" providerId="ADAL" clId="{0EC7EBFB-7377-48F7-9094-9234EAD61FC6}" dt="2023-05-05T12:57:03.936" v="2863" actId="404"/>
          <ac:spMkLst>
            <pc:docMk/>
            <pc:sldMk cId="2402008805" sldId="323"/>
            <ac:spMk id="2" creationId="{3E51DF68-A6D7-3DBD-0BC3-866F99858768}"/>
          </ac:spMkLst>
        </pc:spChg>
        <pc:spChg chg="add mod">
          <ac:chgData name="Saranya Palaniswamy" userId="973be20e-c43f-434f-97ed-92fa4baa28ec" providerId="ADAL" clId="{0EC7EBFB-7377-48F7-9094-9234EAD61FC6}" dt="2023-05-05T12:57:36.445" v="2915" actId="20577"/>
          <ac:spMkLst>
            <pc:docMk/>
            <pc:sldMk cId="2402008805" sldId="323"/>
            <ac:spMk id="3" creationId="{18B00AC1-70E9-FAC2-EEB2-02822EE1D0CF}"/>
          </ac:spMkLst>
        </pc:spChg>
        <pc:spChg chg="mod">
          <ac:chgData name="Saranya Palaniswamy" userId="973be20e-c43f-434f-97ed-92fa4baa28ec" providerId="ADAL" clId="{0EC7EBFB-7377-48F7-9094-9234EAD61FC6}" dt="2023-05-05T12:57:10.369" v="2866" actId="404"/>
          <ac:spMkLst>
            <pc:docMk/>
            <pc:sldMk cId="2402008805" sldId="323"/>
            <ac:spMk id="4" creationId="{E61A87BC-02C3-ED87-7F9F-879DB50CF484}"/>
          </ac:spMkLst>
        </pc:spChg>
        <pc:spChg chg="mod">
          <ac:chgData name="Saranya Palaniswamy" userId="973be20e-c43f-434f-97ed-92fa4baa28ec" providerId="ADAL" clId="{0EC7EBFB-7377-48F7-9094-9234EAD61FC6}" dt="2023-05-05T10:27:00.546" v="1887" actId="20577"/>
          <ac:spMkLst>
            <pc:docMk/>
            <pc:sldMk cId="2402008805" sldId="323"/>
            <ac:spMk id="7" creationId="{912E63F9-642B-D53B-67FF-C4654C9DCA01}"/>
          </ac:spMkLst>
        </pc:spChg>
        <pc:spChg chg="mod">
          <ac:chgData name="Saranya Palaniswamy" userId="973be20e-c43f-434f-97ed-92fa4baa28ec" providerId="ADAL" clId="{0EC7EBFB-7377-48F7-9094-9234EAD61FC6}" dt="2023-05-05T12:57:42.876" v="2929" actId="20577"/>
          <ac:spMkLst>
            <pc:docMk/>
            <pc:sldMk cId="2402008805" sldId="323"/>
            <ac:spMk id="8" creationId="{0F87D8A4-5E11-9CC5-789B-837E2D465B52}"/>
          </ac:spMkLst>
        </pc:sp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0EC7EBFB-7377-48F7-9094-9234EAD61FC6}" dt="2023-05-05T10:27:05.001" v="1888"/>
              <pc2:cmMkLst xmlns:pc2="http://schemas.microsoft.com/office/powerpoint/2019/9/main/command">
                <pc:docMk/>
                <pc:sldMk cId="2402008805" sldId="323"/>
                <pc2:cmMk id="{5A163404-FBB1-4CF8-B241-BD608CEE4904}"/>
              </pc2:cmMkLst>
              <pc226:cmRplyChg chg="add mod">
                <pc226:chgData name="Saranya Palaniswamy" userId="973be20e-c43f-434f-97ed-92fa4baa28ec" providerId="ADAL" clId="{0EC7EBFB-7377-48F7-9094-9234EAD61FC6}" dt="2023-05-04T15:28:47.624" v="4"/>
                <pc2:cmRplyMkLst xmlns:pc2="http://schemas.microsoft.com/office/powerpoint/2019/9/main/command">
                  <pc:docMk/>
                  <pc:sldMk cId="2402008805" sldId="323"/>
                  <pc2:cmMk id="{5A163404-FBB1-4CF8-B241-BD608CEE4904}"/>
                  <pc2:cmRplyMk id="{0CE9E76E-6D0E-4E55-B6D1-81A12627BA54}"/>
                </pc2:cmRplyMkLst>
              </pc226:cmRplyChg>
            </pc226:cmChg>
          </p:ext>
        </pc:extLst>
      </pc:sldChg>
      <pc:sldChg chg="addSp modSp del mod delCm modCm">
        <pc:chgData name="Saranya Palaniswamy" userId="973be20e-c43f-434f-97ed-92fa4baa28ec" providerId="ADAL" clId="{0EC7EBFB-7377-48F7-9094-9234EAD61FC6}" dt="2023-05-12T09:24:54.708" v="4236" actId="47"/>
        <pc:sldMkLst>
          <pc:docMk/>
          <pc:sldMk cId="4019136773" sldId="324"/>
        </pc:sldMkLst>
        <pc:spChg chg="mod">
          <ac:chgData name="Saranya Palaniswamy" userId="973be20e-c43f-434f-97ed-92fa4baa28ec" providerId="ADAL" clId="{0EC7EBFB-7377-48F7-9094-9234EAD61FC6}" dt="2023-05-05T12:56:02.770" v="2787" actId="404"/>
          <ac:spMkLst>
            <pc:docMk/>
            <pc:sldMk cId="4019136773" sldId="324"/>
            <ac:spMk id="2" creationId="{3E51DF68-A6D7-3DBD-0BC3-866F99858768}"/>
          </ac:spMkLst>
        </pc:spChg>
        <pc:spChg chg="add mod">
          <ac:chgData name="Saranya Palaniswamy" userId="973be20e-c43f-434f-97ed-92fa4baa28ec" providerId="ADAL" clId="{0EC7EBFB-7377-48F7-9094-9234EAD61FC6}" dt="2023-05-05T12:56:41.776" v="2846" actId="12788"/>
          <ac:spMkLst>
            <pc:docMk/>
            <pc:sldMk cId="4019136773" sldId="324"/>
            <ac:spMk id="3" creationId="{A8847533-7732-D66C-F0CA-805996D2A472}"/>
          </ac:spMkLst>
        </pc:spChg>
        <pc:spChg chg="mod">
          <ac:chgData name="Saranya Palaniswamy" userId="973be20e-c43f-434f-97ed-92fa4baa28ec" providerId="ADAL" clId="{0EC7EBFB-7377-48F7-9094-9234EAD61FC6}" dt="2023-05-05T12:56:10.270" v="2790" actId="404"/>
          <ac:spMkLst>
            <pc:docMk/>
            <pc:sldMk cId="4019136773" sldId="324"/>
            <ac:spMk id="4" creationId="{E61A87BC-02C3-ED87-7F9F-879DB50CF484}"/>
          </ac:spMkLst>
        </pc:spChg>
        <pc:spChg chg="mod">
          <ac:chgData name="Saranya Palaniswamy" userId="973be20e-c43f-434f-97ed-92fa4baa28ec" providerId="ADAL" clId="{0EC7EBFB-7377-48F7-9094-9234EAD61FC6}" dt="2023-05-05T10:27:13.185" v="1897" actId="20577"/>
          <ac:spMkLst>
            <pc:docMk/>
            <pc:sldMk cId="4019136773" sldId="324"/>
            <ac:spMk id="7" creationId="{912E63F9-642B-D53B-67FF-C4654C9DCA01}"/>
          </ac:spMkLst>
        </pc:spChg>
        <pc:spChg chg="mod">
          <ac:chgData name="Saranya Palaniswamy" userId="973be20e-c43f-434f-97ed-92fa4baa28ec" providerId="ADAL" clId="{0EC7EBFB-7377-48F7-9094-9234EAD61FC6}" dt="2023-05-05T12:56:48.154" v="2858" actId="20577"/>
          <ac:spMkLst>
            <pc:docMk/>
            <pc:sldMk cId="4019136773" sldId="324"/>
            <ac:spMk id="8" creationId="{0F87D8A4-5E11-9CC5-789B-837E2D465B52}"/>
          </ac:spMkLst>
        </pc:sp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0EC7EBFB-7377-48F7-9094-9234EAD61FC6}" dt="2023-05-05T10:27:21.812" v="1898"/>
              <pc2:cmMkLst xmlns:pc2="http://schemas.microsoft.com/office/powerpoint/2019/9/main/command">
                <pc:docMk/>
                <pc:sldMk cId="4019136773" sldId="324"/>
                <pc2:cmMk id="{16AA9375-7329-4047-B17B-0D9B1A53886B}"/>
              </pc2:cmMkLst>
              <pc226:cmRplyChg chg="add mod">
                <pc226:chgData name="Saranya Palaniswamy" userId="973be20e-c43f-434f-97ed-92fa4baa28ec" providerId="ADAL" clId="{0EC7EBFB-7377-48F7-9094-9234EAD61FC6}" dt="2023-05-04T15:30:19.410" v="7"/>
                <pc2:cmRplyMkLst xmlns:pc2="http://schemas.microsoft.com/office/powerpoint/2019/9/main/command">
                  <pc:docMk/>
                  <pc:sldMk cId="4019136773" sldId="324"/>
                  <pc2:cmMk id="{16AA9375-7329-4047-B17B-0D9B1A53886B}"/>
                  <pc2:cmRplyMk id="{782EEEA5-971D-4D01-B48C-DB67DBAC4366}"/>
                </pc2:cmRplyMkLst>
              </pc226:cmRplyChg>
            </pc226:cmChg>
          </p:ext>
        </pc:extLst>
      </pc:sldChg>
      <pc:sldChg chg="addSp modSp add del mod delCm modNotesTx">
        <pc:chgData name="Saranya Palaniswamy" userId="973be20e-c43f-434f-97ed-92fa4baa28ec" providerId="ADAL" clId="{0EC7EBFB-7377-48F7-9094-9234EAD61FC6}" dt="2023-05-15T11:18:37.048" v="4354"/>
        <pc:sldMkLst>
          <pc:docMk/>
          <pc:sldMk cId="4177296140" sldId="325"/>
        </pc:sldMkLst>
        <pc:spChg chg="mod">
          <ac:chgData name="Saranya Palaniswamy" userId="973be20e-c43f-434f-97ed-92fa4baa28ec" providerId="ADAL" clId="{0EC7EBFB-7377-48F7-9094-9234EAD61FC6}" dt="2023-05-12T16:29:21.480" v="4254" actId="1076"/>
          <ac:spMkLst>
            <pc:docMk/>
            <pc:sldMk cId="4177296140" sldId="325"/>
            <ac:spMk id="2" creationId="{3E51DF68-A6D7-3DBD-0BC3-866F99858768}"/>
          </ac:spMkLst>
        </pc:spChg>
        <pc:spChg chg="add mod">
          <ac:chgData name="Saranya Palaniswamy" userId="973be20e-c43f-434f-97ed-92fa4baa28ec" providerId="ADAL" clId="{0EC7EBFB-7377-48F7-9094-9234EAD61FC6}" dt="2023-05-05T13:27:55.338" v="3243" actId="27636"/>
          <ac:spMkLst>
            <pc:docMk/>
            <pc:sldMk cId="4177296140" sldId="325"/>
            <ac:spMk id="3" creationId="{0629BE1D-6B61-6612-A45E-AF6FEC366776}"/>
          </ac:spMkLst>
        </pc:spChg>
        <pc:spChg chg="add mod">
          <ac:chgData name="Saranya Palaniswamy" userId="973be20e-c43f-434f-97ed-92fa4baa28ec" providerId="ADAL" clId="{0EC7EBFB-7377-48F7-9094-9234EAD61FC6}" dt="2023-05-12T16:29:52.539" v="4276" actId="1076"/>
          <ac:spMkLst>
            <pc:docMk/>
            <pc:sldMk cId="4177296140" sldId="325"/>
            <ac:spMk id="3" creationId="{C7BE4214-0467-C836-1DB4-6F359E68D0CC}"/>
          </ac:spMkLst>
        </pc:spChg>
        <pc:spChg chg="mod">
          <ac:chgData name="Saranya Palaniswamy" userId="973be20e-c43f-434f-97ed-92fa4baa28ec" providerId="ADAL" clId="{0EC7EBFB-7377-48F7-9094-9234EAD61FC6}" dt="2023-05-12T16:29:15.311" v="4253" actId="404"/>
          <ac:spMkLst>
            <pc:docMk/>
            <pc:sldMk cId="4177296140" sldId="325"/>
            <ac:spMk id="4" creationId="{E61A87BC-02C3-ED87-7F9F-879DB50CF484}"/>
          </ac:spMkLst>
        </pc:spChg>
        <pc:spChg chg="mod">
          <ac:chgData name="Saranya Palaniswamy" userId="973be20e-c43f-434f-97ed-92fa4baa28ec" providerId="ADAL" clId="{0EC7EBFB-7377-48F7-9094-9234EAD61FC6}" dt="2023-05-05T14:24:11.137" v="3446" actId="6549"/>
          <ac:spMkLst>
            <pc:docMk/>
            <pc:sldMk cId="4177296140" sldId="325"/>
            <ac:spMk id="7" creationId="{912E63F9-642B-D53B-67FF-C4654C9DCA01}"/>
          </ac:spMkLst>
        </pc:spChg>
        <pc:spChg chg="mod">
          <ac:chgData name="Saranya Palaniswamy" userId="973be20e-c43f-434f-97ed-92fa4baa28ec" providerId="ADAL" clId="{0EC7EBFB-7377-48F7-9094-9234EAD61FC6}" dt="2023-05-12T16:29:57.737" v="4288" actId="20577"/>
          <ac:spMkLst>
            <pc:docMk/>
            <pc:sldMk cId="4177296140" sldId="325"/>
            <ac:spMk id="8" creationId="{0F87D8A4-5E11-9CC5-789B-837E2D465B52}"/>
          </ac:spMkLst>
        </pc:spChg>
        <pc:picChg chg="mod">
          <ac:chgData name="Saranya Palaniswamy" userId="973be20e-c43f-434f-97ed-92fa4baa28ec" providerId="ADAL" clId="{0EC7EBFB-7377-48F7-9094-9234EAD61FC6}" dt="2023-05-12T16:28:59.188" v="4247" actId="1076"/>
          <ac:picMkLst>
            <pc:docMk/>
            <pc:sldMk cId="4177296140" sldId="325"/>
            <ac:picMk id="10" creationId="{65DDEFBE-2C4F-EAFE-336A-886E81A1D141}"/>
          </ac:picMkLst>
        </pc:picChg>
        <pc:picChg chg="mod">
          <ac:chgData name="Saranya Palaniswamy" userId="973be20e-c43f-434f-97ed-92fa4baa28ec" providerId="ADAL" clId="{0EC7EBFB-7377-48F7-9094-9234EAD61FC6}" dt="2023-05-12T16:28:59.188" v="4247" actId="1076"/>
          <ac:picMkLst>
            <pc:docMk/>
            <pc:sldMk cId="4177296140" sldId="325"/>
            <ac:picMk id="12" creationId="{FCFD6F0A-F766-3591-826C-13D20CDC855D}"/>
          </ac:picMkLst>
        </pc:picChg>
        <pc:picChg chg="mod">
          <ac:chgData name="Saranya Palaniswamy" userId="973be20e-c43f-434f-97ed-92fa4baa28ec" providerId="ADAL" clId="{0EC7EBFB-7377-48F7-9094-9234EAD61FC6}" dt="2023-05-12T16:28:59.188" v="4247" actId="1076"/>
          <ac:picMkLst>
            <pc:docMk/>
            <pc:sldMk cId="4177296140" sldId="325"/>
            <ac:picMk id="17" creationId="{7C13873F-E74E-8A0B-AB8E-CF6F44D8FD45}"/>
          </ac:picMkLst>
        </pc:pic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0EC7EBFB-7377-48F7-9094-9234EAD61FC6}" dt="2023-05-12T16:30:09.095" v="4289"/>
              <pc2:cmMkLst xmlns:pc2="http://schemas.microsoft.com/office/powerpoint/2019/9/main/command">
                <pc:docMk/>
                <pc:sldMk cId="4177296140" sldId="325"/>
                <pc2:cmMk id="{0F386FA4-75D6-468F-9E00-133A00DF0C07}"/>
              </pc2:cmMkLst>
            </pc226:cmChg>
          </p:ext>
        </pc:extLst>
      </pc:sldChg>
      <pc:sldChg chg="modSp mod delCm modCm">
        <pc:chgData name="Saranya Palaniswamy" userId="973be20e-c43f-434f-97ed-92fa4baa28ec" providerId="ADAL" clId="{0EC7EBFB-7377-48F7-9094-9234EAD61FC6}" dt="2023-05-05T13:25:46.013" v="3112" actId="20577"/>
        <pc:sldMkLst>
          <pc:docMk/>
          <pc:sldMk cId="1580937000" sldId="326"/>
        </pc:sldMkLst>
        <pc:spChg chg="mod">
          <ac:chgData name="Saranya Palaniswamy" userId="973be20e-c43f-434f-97ed-92fa4baa28ec" providerId="ADAL" clId="{0EC7EBFB-7377-48F7-9094-9234EAD61FC6}" dt="2023-05-05T11:33:23.622" v="2421" actId="1076"/>
          <ac:spMkLst>
            <pc:docMk/>
            <pc:sldMk cId="1580937000" sldId="326"/>
            <ac:spMk id="6" creationId="{30BD9FDB-F338-6ED1-D409-C72065E96DE3}"/>
          </ac:spMkLst>
        </pc:spChg>
        <pc:spChg chg="mod">
          <ac:chgData name="Saranya Palaniswamy" userId="973be20e-c43f-434f-97ed-92fa4baa28ec" providerId="ADAL" clId="{0EC7EBFB-7377-48F7-9094-9234EAD61FC6}" dt="2023-05-05T11:30:03.755" v="2292" actId="20577"/>
          <ac:spMkLst>
            <pc:docMk/>
            <pc:sldMk cId="1580937000" sldId="326"/>
            <ac:spMk id="15" creationId="{65E13F0E-F891-5AAB-5CE7-27533B098705}"/>
          </ac:spMkLst>
        </pc:spChg>
        <pc:spChg chg="mod">
          <ac:chgData name="Saranya Palaniswamy" userId="973be20e-c43f-434f-97ed-92fa4baa28ec" providerId="ADAL" clId="{0EC7EBFB-7377-48F7-9094-9234EAD61FC6}" dt="2023-05-05T13:25:46.013" v="3112" actId="20577"/>
          <ac:spMkLst>
            <pc:docMk/>
            <pc:sldMk cId="1580937000" sldId="326"/>
            <ac:spMk id="16" creationId="{5CAC45CC-FB51-6E9B-A6B5-E7F169C7B50F}"/>
          </ac:spMkLst>
        </pc:sp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0EC7EBFB-7377-48F7-9094-9234EAD61FC6}" dt="2023-05-04T15:31:05.319" v="20"/>
              <pc2:cmMkLst xmlns:pc2="http://schemas.microsoft.com/office/powerpoint/2019/9/main/command">
                <pc:docMk/>
                <pc:sldMk cId="1580937000" sldId="326"/>
                <pc2:cmMk id="{6CD0A628-5E40-4F80-972F-2655C672647D}"/>
              </pc2:cmMkLst>
            </pc226:cmChg>
            <pc226:cmChg xmlns:pc226="http://schemas.microsoft.com/office/powerpoint/2022/06/main/command" chg="del mod">
              <pc226:chgData name="Saranya Palaniswamy" userId="973be20e-c43f-434f-97ed-92fa4baa28ec" providerId="ADAL" clId="{0EC7EBFB-7377-48F7-9094-9234EAD61FC6}" dt="2023-05-04T15:35:34.355" v="159"/>
              <pc2:cmMkLst xmlns:pc2="http://schemas.microsoft.com/office/powerpoint/2019/9/main/command">
                <pc:docMk/>
                <pc:sldMk cId="1580937000" sldId="326"/>
                <pc2:cmMk id="{A9834ADC-87B3-4D7D-8385-6D8D0C7519AA}"/>
              </pc2:cmMkLst>
            </pc226:cmChg>
            <pc226:cmChg xmlns:pc226="http://schemas.microsoft.com/office/powerpoint/2022/06/main/command" chg="del mod">
              <pc226:chgData name="Saranya Palaniswamy" userId="973be20e-c43f-434f-97ed-92fa4baa28ec" providerId="ADAL" clId="{0EC7EBFB-7377-48F7-9094-9234EAD61FC6}" dt="2023-05-05T11:35:45.197" v="2422"/>
              <pc2:cmMkLst xmlns:pc2="http://schemas.microsoft.com/office/powerpoint/2019/9/main/command">
                <pc:docMk/>
                <pc:sldMk cId="1580937000" sldId="326"/>
                <pc2:cmMk id="{4FFEDEDD-4383-48C6-9614-841B530363CC}"/>
              </pc2:cmMkLst>
            </pc226:cmChg>
          </p:ext>
        </pc:extLst>
      </pc:sldChg>
      <pc:sldChg chg="addSp modSp mod delCm modCm">
        <pc:chgData name="Saranya Palaniswamy" userId="973be20e-c43f-434f-97ed-92fa4baa28ec" providerId="ADAL" clId="{0EC7EBFB-7377-48F7-9094-9234EAD61FC6}" dt="2023-06-01T11:01:53.868" v="5146"/>
        <pc:sldMkLst>
          <pc:docMk/>
          <pc:sldMk cId="439752947" sldId="327"/>
        </pc:sldMkLst>
        <pc:spChg chg="mod">
          <ac:chgData name="Saranya Palaniswamy" userId="973be20e-c43f-434f-97ed-92fa4baa28ec" providerId="ADAL" clId="{0EC7EBFB-7377-48F7-9094-9234EAD61FC6}" dt="2023-05-04T15:50:12.446" v="487" actId="20577"/>
          <ac:spMkLst>
            <pc:docMk/>
            <pc:sldMk cId="439752947" sldId="327"/>
            <ac:spMk id="3" creationId="{640255F3-C0E0-AA81-5BD8-1B4A19DD2DB7}"/>
          </ac:spMkLst>
        </pc:spChg>
        <pc:spChg chg="mod">
          <ac:chgData name="Saranya Palaniswamy" userId="973be20e-c43f-434f-97ed-92fa4baa28ec" providerId="ADAL" clId="{0EC7EBFB-7377-48F7-9094-9234EAD61FC6}" dt="2023-05-05T10:29:25.994" v="1913" actId="20577"/>
          <ac:spMkLst>
            <pc:docMk/>
            <pc:sldMk cId="439752947" sldId="327"/>
            <ac:spMk id="4" creationId="{C37583E0-4AAA-7E0F-AF9B-0241B061C518}"/>
          </ac:spMkLst>
        </pc:spChg>
        <pc:spChg chg="add mod">
          <ac:chgData name="Saranya Palaniswamy" userId="973be20e-c43f-434f-97ed-92fa4baa28ec" providerId="ADAL" clId="{0EC7EBFB-7377-48F7-9094-9234EAD61FC6}" dt="2023-05-04T15:42:59.841" v="303" actId="1076"/>
          <ac:spMkLst>
            <pc:docMk/>
            <pc:sldMk cId="439752947" sldId="327"/>
            <ac:spMk id="7" creationId="{2CC2C58A-6EB0-4531-65F0-2C8D2FFEC1F9}"/>
          </ac:spMkLst>
        </pc:sp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4T15:43:07.908" v="305"/>
              <pc2:cmMkLst xmlns:pc2="http://schemas.microsoft.com/office/powerpoint/2019/9/main/command">
                <pc:docMk/>
                <pc:sldMk cId="439752947" sldId="327"/>
                <pc2:cmMk id="{1A87C601-46C3-44CF-A35B-DA8A3CB7BFAD}"/>
              </pc2:cmMkLst>
            </pc226:cmChg>
            <pc226:cmChg xmlns:pc226="http://schemas.microsoft.com/office/powerpoint/2022/06/main/command" chg="del mod">
              <pc226:chgData name="Saranya Palaniswamy" userId="973be20e-c43f-434f-97ed-92fa4baa28ec" providerId="ADAL" clId="{0EC7EBFB-7377-48F7-9094-9234EAD61FC6}" dt="2023-05-04T15:50:52.472" v="489"/>
              <pc2:cmMkLst xmlns:pc2="http://schemas.microsoft.com/office/powerpoint/2019/9/main/command">
                <pc:docMk/>
                <pc:sldMk cId="439752947" sldId="327"/>
                <pc2:cmMk id="{C63A9C31-43C8-48D2-BBDB-1C181FC45185}"/>
              </pc2:cmMkLst>
              <pc226:cmRplyChg chg="add">
                <pc226:chgData name="Saranya Palaniswamy" userId="973be20e-c43f-434f-97ed-92fa4baa28ec" providerId="ADAL" clId="{0EC7EBFB-7377-48F7-9094-9234EAD61FC6}" dt="2023-05-04T15:49:55.079" v="442"/>
                <pc2:cmRplyMkLst xmlns:pc2="http://schemas.microsoft.com/office/powerpoint/2019/9/main/command">
                  <pc:docMk/>
                  <pc:sldMk cId="439752947" sldId="327"/>
                  <pc2:cmMk id="{C63A9C31-43C8-48D2-BBDB-1C181FC45185}"/>
                  <pc2:cmRplyMk id="{FCE454B9-782F-4A48-8E89-91C4E141F06A}"/>
                </pc2:cmRplyMkLst>
              </pc226:cmRplyChg>
            </pc226:cmChg>
            <pc226:cmChg xmlns:pc226="http://schemas.microsoft.com/office/powerpoint/2022/06/main/command" chg="">
              <pc226:chgData name="Saranya Palaniswamy" userId="973be20e-c43f-434f-97ed-92fa4baa28ec" providerId="ADAL" clId="{0EC7EBFB-7377-48F7-9094-9234EAD61FC6}" dt="2023-06-01T11:01:53.868" v="5146"/>
              <pc2:cmMkLst xmlns:pc2="http://schemas.microsoft.com/office/powerpoint/2019/9/main/command">
                <pc:docMk/>
                <pc:sldMk cId="439752947" sldId="327"/>
                <pc2:cmMk id="{E9B43652-4A5D-4937-9B9D-3ACA907C930E}"/>
              </pc2:cmMkLst>
              <pc226:cmRplyChg chg="add">
                <pc226:chgData name="Saranya Palaniswamy" userId="973be20e-c43f-434f-97ed-92fa4baa28ec" providerId="ADAL" clId="{0EC7EBFB-7377-48F7-9094-9234EAD61FC6}" dt="2023-06-01T11:01:53.868" v="5146"/>
                <pc2:cmRplyMkLst xmlns:pc2="http://schemas.microsoft.com/office/powerpoint/2019/9/main/command">
                  <pc:docMk/>
                  <pc:sldMk cId="439752947" sldId="327"/>
                  <pc2:cmMk id="{E9B43652-4A5D-4937-9B9D-3ACA907C930E}"/>
                  <pc2:cmRplyMk id="{1158E578-DD68-4233-9C94-C018C1D028E1}"/>
                </pc2:cmRplyMkLst>
              </pc226:cmRplyChg>
            </pc226:cmChg>
            <pc226:cmChg xmlns:pc226="http://schemas.microsoft.com/office/powerpoint/2022/06/main/command" chg="del mod">
              <pc226:chgData name="Saranya Palaniswamy" userId="973be20e-c43f-434f-97ed-92fa4baa28ec" providerId="ADAL" clId="{0EC7EBFB-7377-48F7-9094-9234EAD61FC6}" dt="2023-05-12T09:25:01.460" v="4238"/>
              <pc2:cmMkLst xmlns:pc2="http://schemas.microsoft.com/office/powerpoint/2019/9/main/command">
                <pc:docMk/>
                <pc:sldMk cId="439752947" sldId="327"/>
                <pc2:cmMk id="{6E2842CC-848C-40A6-9B80-8ACC6EAB6943}"/>
              </pc2:cmMkLst>
              <pc226:cmRplyChg chg="add">
                <pc226:chgData name="Saranya Palaniswamy" userId="973be20e-c43f-434f-97ed-92fa4baa28ec" providerId="ADAL" clId="{0EC7EBFB-7377-48F7-9094-9234EAD61FC6}" dt="2023-05-04T15:40:47.590" v="269"/>
                <pc2:cmRplyMkLst xmlns:pc2="http://schemas.microsoft.com/office/powerpoint/2019/9/main/command">
                  <pc:docMk/>
                  <pc:sldMk cId="439752947" sldId="327"/>
                  <pc2:cmMk id="{6E2842CC-848C-40A6-9B80-8ACC6EAB6943}"/>
                  <pc2:cmRplyMk id="{D91FD211-D763-4BDC-92B5-1858C322D237}"/>
                </pc2:cmRplyMkLst>
              </pc226:cmRplyChg>
            </pc226:cmChg>
          </p:ext>
        </pc:extLst>
      </pc:sldChg>
      <pc:sldChg chg="modSp mod delCm modCm">
        <pc:chgData name="Saranya Palaniswamy" userId="973be20e-c43f-434f-97ed-92fa4baa28ec" providerId="ADAL" clId="{0EC7EBFB-7377-48F7-9094-9234EAD61FC6}" dt="2023-05-15T11:19:34.281" v="4377" actId="20577"/>
        <pc:sldMkLst>
          <pc:docMk/>
          <pc:sldMk cId="2495278266" sldId="328"/>
        </pc:sldMkLst>
        <pc:spChg chg="mod">
          <ac:chgData name="Saranya Palaniswamy" userId="973be20e-c43f-434f-97ed-92fa4baa28ec" providerId="ADAL" clId="{0EC7EBFB-7377-48F7-9094-9234EAD61FC6}" dt="2023-05-15T11:19:34.281" v="4377" actId="20577"/>
          <ac:spMkLst>
            <pc:docMk/>
            <pc:sldMk cId="2495278266" sldId="328"/>
            <ac:spMk id="2" creationId="{69C72185-91D8-3EEC-435B-4F89DC364568}"/>
          </ac:spMkLst>
        </pc:spChg>
        <pc:spChg chg="mod">
          <ac:chgData name="Saranya Palaniswamy" userId="973be20e-c43f-434f-97ed-92fa4baa28ec" providerId="ADAL" clId="{0EC7EBFB-7377-48F7-9094-9234EAD61FC6}" dt="2023-05-04T15:49:35.863" v="439" actId="20577"/>
          <ac:spMkLst>
            <pc:docMk/>
            <pc:sldMk cId="2495278266" sldId="328"/>
            <ac:spMk id="3" creationId="{A6B52A7E-2320-428C-AD95-37E420D874F1}"/>
          </ac:spMkLst>
        </pc:spChg>
        <pc:spChg chg="mod">
          <ac:chgData name="Saranya Palaniswamy" userId="973be20e-c43f-434f-97ed-92fa4baa28ec" providerId="ADAL" clId="{0EC7EBFB-7377-48F7-9094-9234EAD61FC6}" dt="2023-05-05T10:29:29.794" v="1918" actId="20577"/>
          <ac:spMkLst>
            <pc:docMk/>
            <pc:sldMk cId="2495278266" sldId="328"/>
            <ac:spMk id="4" creationId="{912F08ED-73DC-746D-FDA5-E4117178E47D}"/>
          </ac:spMkLst>
        </pc:sp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12T09:25:05.768" v="4239"/>
              <pc2:cmMkLst xmlns:pc2="http://schemas.microsoft.com/office/powerpoint/2019/9/main/command">
                <pc:docMk/>
                <pc:sldMk cId="2495278266" sldId="328"/>
                <pc2:cmMk id="{A2EA7AAB-0818-4EA5-BEFD-1E374D289B06}"/>
              </pc2:cmMkLst>
            </pc226:cmChg>
            <pc226:cmChg xmlns:pc226="http://schemas.microsoft.com/office/powerpoint/2022/06/main/command" chg="del mod">
              <pc226:chgData name="Saranya Palaniswamy" userId="973be20e-c43f-434f-97ed-92fa4baa28ec" providerId="ADAL" clId="{0EC7EBFB-7377-48F7-9094-9234EAD61FC6}" dt="2023-05-04T15:51:01.032" v="490"/>
              <pc2:cmMkLst xmlns:pc2="http://schemas.microsoft.com/office/powerpoint/2019/9/main/command">
                <pc:docMk/>
                <pc:sldMk cId="2495278266" sldId="328"/>
                <pc2:cmMk id="{3C3E12F5-39CC-4E80-B9FD-7AC7621DF040}"/>
              </pc2:cmMkLst>
              <pc226:cmRplyChg chg="add">
                <pc226:chgData name="Saranya Palaniswamy" userId="973be20e-c43f-434f-97ed-92fa4baa28ec" providerId="ADAL" clId="{0EC7EBFB-7377-48F7-9094-9234EAD61FC6}" dt="2023-05-04T15:49:39.696" v="440"/>
                <pc2:cmRplyMkLst xmlns:pc2="http://schemas.microsoft.com/office/powerpoint/2019/9/main/command">
                  <pc:docMk/>
                  <pc:sldMk cId="2495278266" sldId="328"/>
                  <pc2:cmMk id="{3C3E12F5-39CC-4E80-B9FD-7AC7621DF040}"/>
                  <pc2:cmRplyMk id="{C631C762-F004-4FB2-B408-360DF649C85E}"/>
                </pc2:cmRplyMkLst>
              </pc226:cmRplyChg>
            </pc226:cmChg>
          </p:ext>
        </pc:extLst>
      </pc:sldChg>
      <pc:sldChg chg="modSp mod">
        <pc:chgData name="Saranya Palaniswamy" userId="973be20e-c43f-434f-97ed-92fa4baa28ec" providerId="ADAL" clId="{0EC7EBFB-7377-48F7-9094-9234EAD61FC6}" dt="2023-05-05T10:29:33.344" v="1923" actId="20577"/>
        <pc:sldMkLst>
          <pc:docMk/>
          <pc:sldMk cId="2902494394" sldId="329"/>
        </pc:sldMkLst>
        <pc:spChg chg="mod">
          <ac:chgData name="Saranya Palaniswamy" userId="973be20e-c43f-434f-97ed-92fa4baa28ec" providerId="ADAL" clId="{0EC7EBFB-7377-48F7-9094-9234EAD61FC6}" dt="2023-05-05T10:29:33.344" v="1923" actId="20577"/>
          <ac:spMkLst>
            <pc:docMk/>
            <pc:sldMk cId="2902494394" sldId="329"/>
            <ac:spMk id="3" creationId="{83D9CDA8-CB02-2C46-F55C-51F3034152E4}"/>
          </ac:spMkLst>
        </pc:spChg>
      </pc:sldChg>
      <pc:sldChg chg="modSp mod delCm modCm modNotesTx">
        <pc:chgData name="Saranya Palaniswamy" userId="973be20e-c43f-434f-97ed-92fa4baa28ec" providerId="ADAL" clId="{0EC7EBFB-7377-48F7-9094-9234EAD61FC6}" dt="2023-05-18T13:00:00.328" v="5119"/>
        <pc:sldMkLst>
          <pc:docMk/>
          <pc:sldMk cId="13604601" sldId="331"/>
        </pc:sldMkLst>
        <pc:spChg chg="mod">
          <ac:chgData name="Saranya Palaniswamy" userId="973be20e-c43f-434f-97ed-92fa4baa28ec" providerId="ADAL" clId="{0EC7EBFB-7377-48F7-9094-9234EAD61FC6}" dt="2023-05-18T12:02:36.506" v="5117" actId="20577"/>
          <ac:spMkLst>
            <pc:docMk/>
            <pc:sldMk cId="13604601" sldId="331"/>
            <ac:spMk id="3" creationId="{03EC18C3-95EB-D501-8748-7975CFC6809A}"/>
          </ac:spMkLst>
        </pc:spChg>
        <pc:spChg chg="mod">
          <ac:chgData name="Saranya Palaniswamy" userId="973be20e-c43f-434f-97ed-92fa4baa28ec" providerId="ADAL" clId="{0EC7EBFB-7377-48F7-9094-9234EAD61FC6}" dt="2023-05-05T10:29:38.274" v="1934" actId="20577"/>
          <ac:spMkLst>
            <pc:docMk/>
            <pc:sldMk cId="13604601" sldId="331"/>
            <ac:spMk id="4" creationId="{E906D91A-5500-BDE0-ED31-AE213389DE8E}"/>
          </ac:spMkLst>
        </pc:sp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5T10:35:30.724" v="2230"/>
              <pc2:cmMkLst xmlns:pc2="http://schemas.microsoft.com/office/powerpoint/2019/9/main/command">
                <pc:docMk/>
                <pc:sldMk cId="13604601" sldId="331"/>
                <pc2:cmMk id="{A6337B8B-FCDD-4759-95F8-0A3C5705D74F}"/>
              </pc2:cmMkLst>
              <pc226:cmRplyChg chg="add">
                <pc226:chgData name="Saranya Palaniswamy" userId="973be20e-c43f-434f-97ed-92fa4baa28ec" providerId="ADAL" clId="{0EC7EBFB-7377-48F7-9094-9234EAD61FC6}" dt="2023-05-04T15:48:49.075" v="388"/>
                <pc2:cmRplyMkLst xmlns:pc2="http://schemas.microsoft.com/office/powerpoint/2019/9/main/command">
                  <pc:docMk/>
                  <pc:sldMk cId="13604601" sldId="331"/>
                  <pc2:cmMk id="{A6337B8B-FCDD-4759-95F8-0A3C5705D74F}"/>
                  <pc2:cmRplyMk id="{42543753-56BE-4900-8624-61A4ADDC97F8}"/>
                </pc2:cmRplyMkLst>
              </pc226:cmRplyChg>
            </pc226:cmChg>
          </p:ext>
        </pc:extLst>
      </pc:sldChg>
      <pc:sldChg chg="addSp delSp modSp mod delCm modCm modNotesTx">
        <pc:chgData name="Saranya Palaniswamy" userId="973be20e-c43f-434f-97ed-92fa4baa28ec" providerId="ADAL" clId="{0EC7EBFB-7377-48F7-9094-9234EAD61FC6}" dt="2023-05-15T11:27:50.236" v="4391" actId="113"/>
        <pc:sldMkLst>
          <pc:docMk/>
          <pc:sldMk cId="1735248053" sldId="332"/>
        </pc:sldMkLst>
        <pc:spChg chg="mod">
          <ac:chgData name="Saranya Palaniswamy" userId="973be20e-c43f-434f-97ed-92fa4baa28ec" providerId="ADAL" clId="{0EC7EBFB-7377-48F7-9094-9234EAD61FC6}" dt="2023-05-05T10:29:41.428" v="1939" actId="20577"/>
          <ac:spMkLst>
            <pc:docMk/>
            <pc:sldMk cId="1735248053" sldId="332"/>
            <ac:spMk id="3" creationId="{AB96AF38-AE2B-9FDE-C303-DA367A57657D}"/>
          </ac:spMkLst>
        </pc:spChg>
        <pc:graphicFrameChg chg="add mod">
          <ac:chgData name="Saranya Palaniswamy" userId="973be20e-c43f-434f-97ed-92fa4baa28ec" providerId="ADAL" clId="{0EC7EBFB-7377-48F7-9094-9234EAD61FC6}" dt="2023-05-05T10:08:24.464" v="983" actId="20577"/>
          <ac:graphicFrameMkLst>
            <pc:docMk/>
            <pc:sldMk cId="1735248053" sldId="332"/>
            <ac:graphicFrameMk id="7" creationId="{67E701D7-D9D2-428E-A6DF-8F221D6876D0}"/>
          </ac:graphicFrameMkLst>
        </pc:graphicFrameChg>
        <pc:picChg chg="del">
          <ac:chgData name="Saranya Palaniswamy" userId="973be20e-c43f-434f-97ed-92fa4baa28ec" providerId="ADAL" clId="{0EC7EBFB-7377-48F7-9094-9234EAD61FC6}" dt="2023-05-04T15:52:53.277" v="491" actId="478"/>
          <ac:picMkLst>
            <pc:docMk/>
            <pc:sldMk cId="1735248053" sldId="332"/>
            <ac:picMk id="4" creationId="{BF63B829-6D39-D698-D8C6-7F8D5F2D4EB2}"/>
          </ac:picMkLst>
        </pc:picChg>
        <pc:picChg chg="add del mod">
          <ac:chgData name="Saranya Palaniswamy" userId="973be20e-c43f-434f-97ed-92fa4baa28ec" providerId="ADAL" clId="{0EC7EBFB-7377-48F7-9094-9234EAD61FC6}" dt="2023-05-04T15:52:58.810" v="494" actId="478"/>
          <ac:picMkLst>
            <pc:docMk/>
            <pc:sldMk cId="1735248053" sldId="332"/>
            <ac:picMk id="6" creationId="{99622C24-7E4A-3330-7521-2BFA75B05A91}"/>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5T10:10:56.618" v="986"/>
              <pc2:cmMkLst xmlns:pc2="http://schemas.microsoft.com/office/powerpoint/2019/9/main/command">
                <pc:docMk/>
                <pc:sldMk cId="1735248053" sldId="332"/>
                <pc2:cmMk id="{4D7FCFCB-A520-4AFB-9B5D-E7A089FB01AA}"/>
              </pc2:cmMkLst>
              <pc226:cmRplyChg chg="add">
                <pc226:chgData name="Saranya Palaniswamy" userId="973be20e-c43f-434f-97ed-92fa4baa28ec" providerId="ADAL" clId="{0EC7EBFB-7377-48F7-9094-9234EAD61FC6}" dt="2023-05-05T10:10:48.896" v="984"/>
                <pc2:cmRplyMkLst xmlns:pc2="http://schemas.microsoft.com/office/powerpoint/2019/9/main/command">
                  <pc:docMk/>
                  <pc:sldMk cId="1735248053" sldId="332"/>
                  <pc2:cmMk id="{4D7FCFCB-A520-4AFB-9B5D-E7A089FB01AA}"/>
                  <pc2:cmRplyMk id="{65B57801-0BC2-4438-894F-42A4BBAB1AD6}"/>
                </pc2:cmRplyMkLst>
              </pc226:cmRplyChg>
            </pc226:cmChg>
          </p:ext>
        </pc:extLst>
      </pc:sldChg>
      <pc:sldChg chg="addSp modSp mod delCm modCm modNotesTx">
        <pc:chgData name="Saranya Palaniswamy" userId="973be20e-c43f-434f-97ed-92fa4baa28ec" providerId="ADAL" clId="{0EC7EBFB-7377-48F7-9094-9234EAD61FC6}" dt="2023-06-12T11:35:22.081" v="5158" actId="20577"/>
        <pc:sldMkLst>
          <pc:docMk/>
          <pc:sldMk cId="2396680501" sldId="333"/>
        </pc:sldMkLst>
        <pc:spChg chg="mod">
          <ac:chgData name="Saranya Palaniswamy" userId="973be20e-c43f-434f-97ed-92fa4baa28ec" providerId="ADAL" clId="{0EC7EBFB-7377-48F7-9094-9234EAD61FC6}" dt="2023-05-05T10:29:44.786" v="1944" actId="20577"/>
          <ac:spMkLst>
            <pc:docMk/>
            <pc:sldMk cId="2396680501" sldId="333"/>
            <ac:spMk id="3" creationId="{AEA1D75C-43E0-4BEB-249F-0247AB04C59D}"/>
          </ac:spMkLst>
        </pc:spChg>
        <pc:spChg chg="mod">
          <ac:chgData name="Saranya Palaniswamy" userId="973be20e-c43f-434f-97ed-92fa4baa28ec" providerId="ADAL" clId="{0EC7EBFB-7377-48F7-9094-9234EAD61FC6}" dt="2023-05-05T10:19:18.075" v="1228" actId="108"/>
          <ac:spMkLst>
            <pc:docMk/>
            <pc:sldMk cId="2396680501" sldId="333"/>
            <ac:spMk id="6" creationId="{38E98611-2549-5333-DADB-C766C99F23B1}"/>
          </ac:spMkLst>
        </pc:spChg>
        <pc:spChg chg="mod">
          <ac:chgData name="Saranya Palaniswamy" userId="973be20e-c43f-434f-97ed-92fa4baa28ec" providerId="ADAL" clId="{0EC7EBFB-7377-48F7-9094-9234EAD61FC6}" dt="2023-05-05T10:19:35.491" v="1230" actId="14100"/>
          <ac:spMkLst>
            <pc:docMk/>
            <pc:sldMk cId="2396680501" sldId="333"/>
            <ac:spMk id="8" creationId="{D21C6D6E-8E35-9572-BB73-F6AA4AF91D25}"/>
          </ac:spMkLst>
        </pc:spChg>
        <pc:spChg chg="mod">
          <ac:chgData name="Saranya Palaniswamy" userId="973be20e-c43f-434f-97ed-92fa4baa28ec" providerId="ADAL" clId="{0EC7EBFB-7377-48F7-9094-9234EAD61FC6}" dt="2023-05-05T10:33:45.700" v="2204" actId="14100"/>
          <ac:spMkLst>
            <pc:docMk/>
            <pc:sldMk cId="2396680501" sldId="333"/>
            <ac:spMk id="9" creationId="{74D7D2F5-9ADA-BD9D-1685-6247AC7B7C3D}"/>
          </ac:spMkLst>
        </pc:spChg>
        <pc:spChg chg="add mod">
          <ac:chgData name="Saranya Palaniswamy" userId="973be20e-c43f-434f-97ed-92fa4baa28ec" providerId="ADAL" clId="{0EC7EBFB-7377-48F7-9094-9234EAD61FC6}" dt="2023-05-05T10:19:21.163" v="1229" actId="108"/>
          <ac:spMkLst>
            <pc:docMk/>
            <pc:sldMk cId="2396680501" sldId="333"/>
            <ac:spMk id="10" creationId="{DD3305F8-23E0-DB82-6CB1-8C2FB4523729}"/>
          </ac:spMkLst>
        </pc:spChg>
        <pc:spChg chg="add mod">
          <ac:chgData name="Saranya Palaniswamy" userId="973be20e-c43f-434f-97ed-92fa4baa28ec" providerId="ADAL" clId="{0EC7EBFB-7377-48F7-9094-9234EAD61FC6}" dt="2023-05-05T10:34:30.492" v="2229" actId="1076"/>
          <ac:spMkLst>
            <pc:docMk/>
            <pc:sldMk cId="2396680501" sldId="333"/>
            <ac:spMk id="11" creationId="{2A32F6F6-06F9-3B16-0B22-386A0B5955F7}"/>
          </ac:spMkLst>
        </pc:sp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4T15:44:56.453" v="364"/>
              <pc2:cmMkLst xmlns:pc2="http://schemas.microsoft.com/office/powerpoint/2019/9/main/command">
                <pc:docMk/>
                <pc:sldMk cId="2396680501" sldId="333"/>
                <pc2:cmMk id="{A65B70F5-275C-4789-A361-BCB9846F9452}"/>
              </pc2:cmMkLst>
            </pc226:cmChg>
          </p:ext>
        </pc:extLst>
      </pc:sldChg>
      <pc:sldChg chg="addSp modSp mod delCm modCm modNotesTx">
        <pc:chgData name="Saranya Palaniswamy" userId="973be20e-c43f-434f-97ed-92fa4baa28ec" providerId="ADAL" clId="{0EC7EBFB-7377-48F7-9094-9234EAD61FC6}" dt="2023-05-15T11:30:02.470" v="4402" actId="20577"/>
        <pc:sldMkLst>
          <pc:docMk/>
          <pc:sldMk cId="3914358342" sldId="334"/>
        </pc:sldMkLst>
        <pc:spChg chg="mod">
          <ac:chgData name="Saranya Palaniswamy" userId="973be20e-c43f-434f-97ed-92fa4baa28ec" providerId="ADAL" clId="{0EC7EBFB-7377-48F7-9094-9234EAD61FC6}" dt="2023-05-15T11:30:02.470" v="4402" actId="20577"/>
          <ac:spMkLst>
            <pc:docMk/>
            <pc:sldMk cId="3914358342" sldId="334"/>
            <ac:spMk id="3" creationId="{AD9D7402-DC34-540A-B2A8-85AF363F3F34}"/>
          </ac:spMkLst>
        </pc:spChg>
        <pc:spChg chg="add mod">
          <ac:chgData name="Saranya Palaniswamy" userId="973be20e-c43f-434f-97ed-92fa4baa28ec" providerId="ADAL" clId="{0EC7EBFB-7377-48F7-9094-9234EAD61FC6}" dt="2023-05-04T15:46:07.900" v="384" actId="255"/>
          <ac:spMkLst>
            <pc:docMk/>
            <pc:sldMk cId="3914358342" sldId="334"/>
            <ac:spMk id="4" creationId="{EEACC5E6-306F-DE31-219B-66DB5804DAE1}"/>
          </ac:spMkLst>
        </pc:spChg>
        <pc:spChg chg="mod">
          <ac:chgData name="Saranya Palaniswamy" userId="973be20e-c43f-434f-97ed-92fa4baa28ec" providerId="ADAL" clId="{0EC7EBFB-7377-48F7-9094-9234EAD61FC6}" dt="2023-05-04T15:45:10.348" v="366" actId="21"/>
          <ac:spMkLst>
            <pc:docMk/>
            <pc:sldMk cId="3914358342" sldId="334"/>
            <ac:spMk id="9" creationId="{74D7D2F5-9ADA-BD9D-1685-6247AC7B7C3D}"/>
          </ac:spMkLst>
        </pc:spChg>
        <pc:cxnChg chg="add mod">
          <ac:chgData name="Saranya Palaniswamy" userId="973be20e-c43f-434f-97ed-92fa4baa28ec" providerId="ADAL" clId="{0EC7EBFB-7377-48F7-9094-9234EAD61FC6}" dt="2023-05-04T15:46:14.983" v="385" actId="1076"/>
          <ac:cxnSpMkLst>
            <pc:docMk/>
            <pc:sldMk cId="3914358342" sldId="334"/>
            <ac:cxnSpMk id="7" creationId="{14993406-0620-F9B3-F621-CA0281AB9A7A}"/>
          </ac:cxnSpMkLst>
        </pc:cxn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4T15:46:22.533" v="387"/>
              <pc2:cmMkLst xmlns:pc2="http://schemas.microsoft.com/office/powerpoint/2019/9/main/command">
                <pc:docMk/>
                <pc:sldMk cId="3914358342" sldId="334"/>
                <pc2:cmMk id="{FDA6185A-408F-4DC9-A38A-486B6A3DB099}"/>
              </pc2:cmMkLst>
            </pc226:cmChg>
          </p:ext>
        </pc:extLst>
      </pc:sldChg>
      <pc:sldChg chg="modSp mod ord delCm modCm modNotesTx">
        <pc:chgData name="Saranya Palaniswamy" userId="973be20e-c43f-434f-97ed-92fa4baa28ec" providerId="ADAL" clId="{0EC7EBFB-7377-48F7-9094-9234EAD61FC6}" dt="2023-06-12T14:26:08.165" v="5162"/>
        <pc:sldMkLst>
          <pc:docMk/>
          <pc:sldMk cId="1583643954" sldId="335"/>
        </pc:sldMkLst>
        <pc:spChg chg="mod">
          <ac:chgData name="Saranya Palaniswamy" userId="973be20e-c43f-434f-97ed-92fa4baa28ec" providerId="ADAL" clId="{0EC7EBFB-7377-48F7-9094-9234EAD61FC6}" dt="2023-05-05T10:12:35.544" v="1038" actId="20577"/>
          <ac:spMkLst>
            <pc:docMk/>
            <pc:sldMk cId="1583643954" sldId="335"/>
            <ac:spMk id="2" creationId="{3354AA24-D774-3898-85D0-5DABD7E88AA9}"/>
          </ac:spMkLst>
        </pc:spChg>
        <pc:spChg chg="mod">
          <ac:chgData name="Saranya Palaniswamy" userId="973be20e-c43f-434f-97ed-92fa4baa28ec" providerId="ADAL" clId="{0EC7EBFB-7377-48F7-9094-9234EAD61FC6}" dt="2023-05-15T11:30:07.990" v="4413" actId="20577"/>
          <ac:spMkLst>
            <pc:docMk/>
            <pc:sldMk cId="1583643954" sldId="335"/>
            <ac:spMk id="3" creationId="{6BEB1F65-F8E0-A5F9-871C-0E804DAE9114}"/>
          </ac:spMkLst>
        </pc:spChg>
        <pc:spChg chg="mod">
          <ac:chgData name="Saranya Palaniswamy" userId="973be20e-c43f-434f-97ed-92fa4baa28ec" providerId="ADAL" clId="{0EC7EBFB-7377-48F7-9094-9234EAD61FC6}" dt="2023-05-05T10:18:16.930" v="1223" actId="20577"/>
          <ac:spMkLst>
            <pc:docMk/>
            <pc:sldMk cId="1583643954" sldId="335"/>
            <ac:spMk id="9" creationId="{74D7D2F5-9ADA-BD9D-1685-6247AC7B7C3D}"/>
          </ac:spMkLst>
        </pc:spChg>
        <pc:graphicFrameChg chg="mod">
          <ac:chgData name="Saranya Palaniswamy" userId="973be20e-c43f-434f-97ed-92fa4baa28ec" providerId="ADAL" clId="{0EC7EBFB-7377-48F7-9094-9234EAD61FC6}" dt="2023-05-05T10:15:11.077" v="1049" actId="6549"/>
          <ac:graphicFrameMkLst>
            <pc:docMk/>
            <pc:sldMk cId="1583643954" sldId="335"/>
            <ac:graphicFrameMk id="13" creationId="{8ECBC99E-84C0-4154-90C4-1DBA1C68C52C}"/>
          </ac:graphicFrameMkLst>
        </pc:graphicFrame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5T10:17:10.039" v="1222"/>
              <pc2:cmMkLst xmlns:pc2="http://schemas.microsoft.com/office/powerpoint/2019/9/main/command">
                <pc:docMk/>
                <pc:sldMk cId="1583643954" sldId="335"/>
                <pc2:cmMk id="{7FA6E3ED-ED30-416E-94E8-DC01DBF50050}"/>
              </pc2:cmMkLst>
            </pc226:cmChg>
          </p:ext>
        </pc:extLst>
      </pc:sldChg>
      <pc:sldChg chg="del">
        <pc:chgData name="Saranya Palaniswamy" userId="973be20e-c43f-434f-97ed-92fa4baa28ec" providerId="ADAL" clId="{0EC7EBFB-7377-48F7-9094-9234EAD61FC6}" dt="2023-05-04T15:38:43.704" v="262" actId="47"/>
        <pc:sldMkLst>
          <pc:docMk/>
          <pc:sldMk cId="63127718" sldId="336"/>
        </pc:sldMkLst>
      </pc:sldChg>
      <pc:sldChg chg="del">
        <pc:chgData name="Saranya Palaniswamy" userId="973be20e-c43f-434f-97ed-92fa4baa28ec" providerId="ADAL" clId="{0EC7EBFB-7377-48F7-9094-9234EAD61FC6}" dt="2023-05-04T15:54:08.726" v="513" actId="47"/>
        <pc:sldMkLst>
          <pc:docMk/>
          <pc:sldMk cId="3766849920" sldId="337"/>
        </pc:sldMkLst>
      </pc:sldChg>
      <pc:sldChg chg="modSp add del mod">
        <pc:chgData name="Saranya Palaniswamy" userId="973be20e-c43f-434f-97ed-92fa4baa28ec" providerId="ADAL" clId="{0EC7EBFB-7377-48F7-9094-9234EAD61FC6}" dt="2023-05-05T14:50:34.620" v="3484" actId="47"/>
        <pc:sldMkLst>
          <pc:docMk/>
          <pc:sldMk cId="4226227737" sldId="338"/>
        </pc:sldMkLst>
        <pc:spChg chg="mod">
          <ac:chgData name="Saranya Palaniswamy" userId="973be20e-c43f-434f-97ed-92fa4baa28ec" providerId="ADAL" clId="{0EC7EBFB-7377-48F7-9094-9234EAD61FC6}" dt="2023-05-05T10:02:09.856" v="978" actId="20577"/>
          <ac:spMkLst>
            <pc:docMk/>
            <pc:sldMk cId="4226227737" sldId="338"/>
            <ac:spMk id="2" creationId="{DB9D07A2-D6EF-4C6B-829E-76BBFA04C513}"/>
          </ac:spMkLst>
        </pc:spChg>
      </pc:sldChg>
      <pc:sldChg chg="modSp add del mod">
        <pc:chgData name="Saranya Palaniswamy" userId="973be20e-c43f-434f-97ed-92fa4baa28ec" providerId="ADAL" clId="{0EC7EBFB-7377-48F7-9094-9234EAD61FC6}" dt="2023-05-05T13:07:34.322" v="2944" actId="47"/>
        <pc:sldMkLst>
          <pc:docMk/>
          <pc:sldMk cId="1431269177" sldId="339"/>
        </pc:sldMkLst>
        <pc:spChg chg="mod">
          <ac:chgData name="Saranya Palaniswamy" userId="973be20e-c43f-434f-97ed-92fa4baa28ec" providerId="ADAL" clId="{0EC7EBFB-7377-48F7-9094-9234EAD61FC6}" dt="2023-05-05T13:01:43.132" v="2942" actId="20577"/>
          <ac:spMkLst>
            <pc:docMk/>
            <pc:sldMk cId="1431269177" sldId="339"/>
            <ac:spMk id="2" creationId="{DB9D07A2-D6EF-4C6B-829E-76BBFA04C513}"/>
          </ac:spMkLst>
        </pc:spChg>
      </pc:sldChg>
      <pc:sldChg chg="modSp add del mod">
        <pc:chgData name="Saranya Palaniswamy" userId="973be20e-c43f-434f-97ed-92fa4baa28ec" providerId="ADAL" clId="{0EC7EBFB-7377-48F7-9094-9234EAD61FC6}" dt="2023-05-05T14:50:04.004" v="3456" actId="47"/>
        <pc:sldMkLst>
          <pc:docMk/>
          <pc:sldMk cId="4293366351" sldId="339"/>
        </pc:sldMkLst>
        <pc:spChg chg="mod">
          <ac:chgData name="Saranya Palaniswamy" userId="973be20e-c43f-434f-97ed-92fa4baa28ec" providerId="ADAL" clId="{0EC7EBFB-7377-48F7-9094-9234EAD61FC6}" dt="2023-05-05T14:24:03.372" v="3444" actId="14100"/>
          <ac:spMkLst>
            <pc:docMk/>
            <pc:sldMk cId="4293366351" sldId="339"/>
            <ac:spMk id="2" creationId="{DB9D07A2-D6EF-4C6B-829E-76BBFA04C513}"/>
          </ac:spMkLst>
        </pc:spChg>
      </pc:sldChg>
      <pc:sldChg chg="modSp add del mod">
        <pc:chgData name="Saranya Palaniswamy" userId="973be20e-c43f-434f-97ed-92fa4baa28ec" providerId="ADAL" clId="{0EC7EBFB-7377-48F7-9094-9234EAD61FC6}" dt="2023-05-05T14:50:17.397" v="3472" actId="47"/>
        <pc:sldMkLst>
          <pc:docMk/>
          <pc:sldMk cId="3759102990" sldId="340"/>
        </pc:sldMkLst>
        <pc:spChg chg="mod">
          <ac:chgData name="Saranya Palaniswamy" userId="973be20e-c43f-434f-97ed-92fa4baa28ec" providerId="ADAL" clId="{0EC7EBFB-7377-48F7-9094-9234EAD61FC6}" dt="2023-05-05T13:33:29.042" v="3428" actId="14100"/>
          <ac:spMkLst>
            <pc:docMk/>
            <pc:sldMk cId="3759102990" sldId="340"/>
            <ac:spMk id="2" creationId="{DB9D07A2-D6EF-4C6B-829E-76BBFA04C513}"/>
          </ac:spMkLst>
        </pc:spChg>
      </pc:sldChg>
      <pc:sldChg chg="modSp add mod">
        <pc:chgData name="Saranya Palaniswamy" userId="973be20e-c43f-434f-97ed-92fa4baa28ec" providerId="ADAL" clId="{0EC7EBFB-7377-48F7-9094-9234EAD61FC6}" dt="2023-05-05T14:50:09.701" v="3470" actId="20577"/>
        <pc:sldMkLst>
          <pc:docMk/>
          <pc:sldMk cId="42728721" sldId="396"/>
        </pc:sldMkLst>
        <pc:spChg chg="mod">
          <ac:chgData name="Saranya Palaniswamy" userId="973be20e-c43f-434f-97ed-92fa4baa28ec" providerId="ADAL" clId="{0EC7EBFB-7377-48F7-9094-9234EAD61FC6}" dt="2023-05-05T14:50:09.701" v="3470" actId="20577"/>
          <ac:spMkLst>
            <pc:docMk/>
            <pc:sldMk cId="42728721" sldId="396"/>
            <ac:spMk id="2" creationId="{5B04C80A-E632-43FF-9A5F-2BBD18F402AB}"/>
          </ac:spMkLst>
        </pc:spChg>
      </pc:sldChg>
      <pc:sldChg chg="modSp add mod">
        <pc:chgData name="Saranya Palaniswamy" userId="973be20e-c43f-434f-97ed-92fa4baa28ec" providerId="ADAL" clId="{0EC7EBFB-7377-48F7-9094-9234EAD61FC6}" dt="2023-05-05T14:50:22.059" v="3482" actId="20577"/>
        <pc:sldMkLst>
          <pc:docMk/>
          <pc:sldMk cId="3904182243" sldId="397"/>
        </pc:sldMkLst>
        <pc:spChg chg="mod">
          <ac:chgData name="Saranya Palaniswamy" userId="973be20e-c43f-434f-97ed-92fa4baa28ec" providerId="ADAL" clId="{0EC7EBFB-7377-48F7-9094-9234EAD61FC6}" dt="2023-05-05T14:50:22.059" v="3482" actId="20577"/>
          <ac:spMkLst>
            <pc:docMk/>
            <pc:sldMk cId="3904182243" sldId="397"/>
            <ac:spMk id="2" creationId="{5B04C80A-E632-43FF-9A5F-2BBD18F402AB}"/>
          </ac:spMkLst>
        </pc:spChg>
      </pc:sldChg>
      <pc:sldChg chg="modSp add mod">
        <pc:chgData name="Saranya Palaniswamy" userId="973be20e-c43f-434f-97ed-92fa4baa28ec" providerId="ADAL" clId="{0EC7EBFB-7377-48F7-9094-9234EAD61FC6}" dt="2023-05-05T14:50:44.864" v="3525" actId="20577"/>
        <pc:sldMkLst>
          <pc:docMk/>
          <pc:sldMk cId="1028050397" sldId="398"/>
        </pc:sldMkLst>
        <pc:spChg chg="mod">
          <ac:chgData name="Saranya Palaniswamy" userId="973be20e-c43f-434f-97ed-92fa4baa28ec" providerId="ADAL" clId="{0EC7EBFB-7377-48F7-9094-9234EAD61FC6}" dt="2023-05-05T14:50:44.864" v="3525" actId="20577"/>
          <ac:spMkLst>
            <pc:docMk/>
            <pc:sldMk cId="1028050397" sldId="398"/>
            <ac:spMk id="2" creationId="{5B04C80A-E632-43FF-9A5F-2BBD18F402AB}"/>
          </ac:spMkLst>
        </pc:spChg>
      </pc:sldChg>
      <pc:sldChg chg="addSp delSp modSp add mod delCm modCm modNotesTx">
        <pc:chgData name="Saranya Palaniswamy" userId="973be20e-c43f-434f-97ed-92fa4baa28ec" providerId="ADAL" clId="{0EC7EBFB-7377-48F7-9094-9234EAD61FC6}" dt="2023-05-17T12:55:07.403" v="4902" actId="14100"/>
        <pc:sldMkLst>
          <pc:docMk/>
          <pc:sldMk cId="2318574525" sldId="399"/>
        </pc:sldMkLst>
        <pc:spChg chg="del">
          <ac:chgData name="Saranya Palaniswamy" userId="973be20e-c43f-434f-97ed-92fa4baa28ec" providerId="ADAL" clId="{0EC7EBFB-7377-48F7-9094-9234EAD61FC6}" dt="2023-05-05T16:48:11.223" v="4003" actId="478"/>
          <ac:spMkLst>
            <pc:docMk/>
            <pc:sldMk cId="2318574525" sldId="399"/>
            <ac:spMk id="2" creationId="{62EF7583-3F7D-ACCD-A9FD-E053707C7F69}"/>
          </ac:spMkLst>
        </pc:spChg>
        <pc:spChg chg="mod">
          <ac:chgData name="Saranya Palaniswamy" userId="973be20e-c43f-434f-97ed-92fa4baa28ec" providerId="ADAL" clId="{0EC7EBFB-7377-48F7-9094-9234EAD61FC6}" dt="2023-05-05T16:51:47.422" v="4054" actId="20577"/>
          <ac:spMkLst>
            <pc:docMk/>
            <pc:sldMk cId="2318574525" sldId="399"/>
            <ac:spMk id="3" creationId="{2F36AA27-0E01-0C6C-CDA3-6106EE2E2ABB}"/>
          </ac:spMkLst>
        </pc:spChg>
        <pc:spChg chg="add del mod">
          <ac:chgData name="Saranya Palaniswamy" userId="973be20e-c43f-434f-97ed-92fa4baa28ec" providerId="ADAL" clId="{0EC7EBFB-7377-48F7-9094-9234EAD61FC6}" dt="2023-05-05T16:48:22.635" v="4009" actId="478"/>
          <ac:spMkLst>
            <pc:docMk/>
            <pc:sldMk cId="2318574525" sldId="399"/>
            <ac:spMk id="5" creationId="{5518F9FC-E569-7F2E-8D87-2AF7CB8005F8}"/>
          </ac:spMkLst>
        </pc:spChg>
        <pc:spChg chg="del">
          <ac:chgData name="Saranya Palaniswamy" userId="973be20e-c43f-434f-97ed-92fa4baa28ec" providerId="ADAL" clId="{0EC7EBFB-7377-48F7-9094-9234EAD61FC6}" dt="2023-05-05T16:48:13.659" v="4006" actId="478"/>
          <ac:spMkLst>
            <pc:docMk/>
            <pc:sldMk cId="2318574525" sldId="399"/>
            <ac:spMk id="7" creationId="{4F585A75-3E2F-1A17-36A5-3E199599C5CC}"/>
          </ac:spMkLst>
        </pc:spChg>
        <pc:spChg chg="mod">
          <ac:chgData name="Saranya Palaniswamy" userId="973be20e-c43f-434f-97ed-92fa4baa28ec" providerId="ADAL" clId="{0EC7EBFB-7377-48F7-9094-9234EAD61FC6}" dt="2023-05-17T12:55:07.403" v="4902" actId="14100"/>
          <ac:spMkLst>
            <pc:docMk/>
            <pc:sldMk cId="2318574525" sldId="399"/>
            <ac:spMk id="10" creationId="{67805EFD-766B-3D49-EBF5-1B92E8EAAE29}"/>
          </ac:spMkLst>
        </pc:spChg>
        <pc:spChg chg="add del mod">
          <ac:chgData name="Saranya Palaniswamy" userId="973be20e-c43f-434f-97ed-92fa4baa28ec" providerId="ADAL" clId="{0EC7EBFB-7377-48F7-9094-9234EAD61FC6}" dt="2023-05-05T16:48:17.505" v="4007" actId="478"/>
          <ac:spMkLst>
            <pc:docMk/>
            <pc:sldMk cId="2318574525" sldId="399"/>
            <ac:spMk id="11" creationId="{089C5290-5F7F-08E3-530C-0F0F58C3B867}"/>
          </ac:spMkLst>
        </pc:spChg>
        <pc:spChg chg="mod">
          <ac:chgData name="Saranya Palaniswamy" userId="973be20e-c43f-434f-97ed-92fa4baa28ec" providerId="ADAL" clId="{0EC7EBFB-7377-48F7-9094-9234EAD61FC6}" dt="2023-05-05T16:50:23.733" v="4028" actId="1076"/>
          <ac:spMkLst>
            <pc:docMk/>
            <pc:sldMk cId="2318574525" sldId="399"/>
            <ac:spMk id="12" creationId="{D7CA146D-4980-8182-04B2-C593C46FE5EF}"/>
          </ac:spMkLst>
        </pc:spChg>
        <pc:spChg chg="mod">
          <ac:chgData name="Saranya Palaniswamy" userId="973be20e-c43f-434f-97ed-92fa4baa28ec" providerId="ADAL" clId="{0EC7EBFB-7377-48F7-9094-9234EAD61FC6}" dt="2023-05-05T16:50:23.733" v="4028" actId="1076"/>
          <ac:spMkLst>
            <pc:docMk/>
            <pc:sldMk cId="2318574525" sldId="399"/>
            <ac:spMk id="14" creationId="{40D80842-98FE-686C-89EF-DC667C9E8BA9}"/>
          </ac:spMkLst>
        </pc:spChg>
        <pc:spChg chg="add del mod">
          <ac:chgData name="Saranya Palaniswamy" userId="973be20e-c43f-434f-97ed-92fa4baa28ec" providerId="ADAL" clId="{0EC7EBFB-7377-48F7-9094-9234EAD61FC6}" dt="2023-05-05T16:48:20.631" v="4008" actId="478"/>
          <ac:spMkLst>
            <pc:docMk/>
            <pc:sldMk cId="2318574525" sldId="399"/>
            <ac:spMk id="15" creationId="{8E90CFBF-434E-6990-271B-315D16AC9A08}"/>
          </ac:spMkLst>
        </pc:spChg>
        <pc:spChg chg="add mod">
          <ac:chgData name="Saranya Palaniswamy" userId="973be20e-c43f-434f-97ed-92fa4baa28ec" providerId="ADAL" clId="{0EC7EBFB-7377-48F7-9094-9234EAD61FC6}" dt="2023-05-05T16:50:18.617" v="4027" actId="1076"/>
          <ac:spMkLst>
            <pc:docMk/>
            <pc:sldMk cId="2318574525" sldId="399"/>
            <ac:spMk id="16" creationId="{499C3D2B-F577-3E7C-D0C9-1B1E36AC3E0C}"/>
          </ac:spMkLst>
        </pc:spChg>
        <pc:spChg chg="add mod">
          <ac:chgData name="Saranya Palaniswamy" userId="973be20e-c43f-434f-97ed-92fa4baa28ec" providerId="ADAL" clId="{0EC7EBFB-7377-48F7-9094-9234EAD61FC6}" dt="2023-05-05T16:50:18.617" v="4027" actId="1076"/>
          <ac:spMkLst>
            <pc:docMk/>
            <pc:sldMk cId="2318574525" sldId="399"/>
            <ac:spMk id="18" creationId="{AB214968-5937-2D62-11E7-19290BF7EF5C}"/>
          </ac:spMkLst>
        </pc:spChg>
        <pc:picChg chg="mod">
          <ac:chgData name="Saranya Palaniswamy" userId="973be20e-c43f-434f-97ed-92fa4baa28ec" providerId="ADAL" clId="{0EC7EBFB-7377-48F7-9094-9234EAD61FC6}" dt="2023-05-17T12:54:42.494" v="4882" actId="1076"/>
          <ac:picMkLst>
            <pc:docMk/>
            <pc:sldMk cId="2318574525" sldId="399"/>
            <ac:picMk id="8" creationId="{360A2773-E67C-4A53-8987-6D576E7B8BBF}"/>
          </ac:picMkLst>
        </pc:picChg>
        <pc:picChg chg="del">
          <ac:chgData name="Saranya Palaniswamy" userId="973be20e-c43f-434f-97ed-92fa4baa28ec" providerId="ADAL" clId="{0EC7EBFB-7377-48F7-9094-9234EAD61FC6}" dt="2023-05-05T16:48:12.054" v="4005" actId="478"/>
          <ac:picMkLst>
            <pc:docMk/>
            <pc:sldMk cId="2318574525" sldId="399"/>
            <ac:picMk id="9" creationId="{2E67F956-7D09-53DC-177F-D15D963A3321}"/>
          </ac:picMkLst>
        </pc:picChg>
        <pc:picChg chg="add mod">
          <ac:chgData name="Saranya Palaniswamy" userId="973be20e-c43f-434f-97ed-92fa4baa28ec" providerId="ADAL" clId="{0EC7EBFB-7377-48F7-9094-9234EAD61FC6}" dt="2023-05-05T16:50:18.617" v="4027" actId="1076"/>
          <ac:picMkLst>
            <pc:docMk/>
            <pc:sldMk cId="2318574525" sldId="399"/>
            <ac:picMk id="17" creationId="{958085C4-075A-61D0-7E06-338ACAB0F3D8}"/>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0EC7EBFB-7377-48F7-9094-9234EAD61FC6}" dt="2023-05-05T16:49:35.423" v="4015"/>
              <pc2:cmMkLst xmlns:pc2="http://schemas.microsoft.com/office/powerpoint/2019/9/main/command">
                <pc:docMk/>
                <pc:sldMk cId="2318574525" sldId="399"/>
                <pc2:cmMk id="{3BCDDA35-2D30-49C5-98F4-120C96404D8F}"/>
              </pc2:cmMkLst>
            </pc226:cmChg>
          </p:ext>
        </pc:extLst>
      </pc:sldChg>
      <pc:sldChg chg="addSp delSp modSp add mod modShow modNotesTx">
        <pc:chgData name="Saranya Palaniswamy" userId="973be20e-c43f-434f-97ed-92fa4baa28ec" providerId="ADAL" clId="{0EC7EBFB-7377-48F7-9094-9234EAD61FC6}" dt="2023-05-18T13:01:22.901" v="5141" actId="20577"/>
        <pc:sldMkLst>
          <pc:docMk/>
          <pc:sldMk cId="1417042488" sldId="400"/>
        </pc:sldMkLst>
        <pc:spChg chg="mod">
          <ac:chgData name="Saranya Palaniswamy" userId="973be20e-c43f-434f-97ed-92fa4baa28ec" providerId="ADAL" clId="{0EC7EBFB-7377-48F7-9094-9234EAD61FC6}" dt="2023-05-17T12:58:31.276" v="5001" actId="27636"/>
          <ac:spMkLst>
            <pc:docMk/>
            <pc:sldMk cId="1417042488" sldId="400"/>
            <ac:spMk id="2" creationId="{3354AA24-D774-3898-85D0-5DABD7E88AA9}"/>
          </ac:spMkLst>
        </pc:spChg>
        <pc:spChg chg="del">
          <ac:chgData name="Saranya Palaniswamy" userId="973be20e-c43f-434f-97ed-92fa4baa28ec" providerId="ADAL" clId="{0EC7EBFB-7377-48F7-9094-9234EAD61FC6}" dt="2023-05-17T11:53:22.019" v="4419" actId="478"/>
          <ac:spMkLst>
            <pc:docMk/>
            <pc:sldMk cId="1417042488" sldId="400"/>
            <ac:spMk id="4" creationId="{EEACC5E6-306F-DE31-219B-66DB5804DAE1}"/>
          </ac:spMkLst>
        </pc:spChg>
        <pc:spChg chg="add del mod">
          <ac:chgData name="Saranya Palaniswamy" userId="973be20e-c43f-434f-97ed-92fa4baa28ec" providerId="ADAL" clId="{0EC7EBFB-7377-48F7-9094-9234EAD61FC6}" dt="2023-05-17T11:53:19.369" v="4418" actId="478"/>
          <ac:spMkLst>
            <pc:docMk/>
            <pc:sldMk cId="1417042488" sldId="400"/>
            <ac:spMk id="8" creationId="{4A95FC0C-7448-556B-C765-4EF115301149}"/>
          </ac:spMkLst>
        </pc:spChg>
        <pc:spChg chg="mod">
          <ac:chgData name="Saranya Palaniswamy" userId="973be20e-c43f-434f-97ed-92fa4baa28ec" providerId="ADAL" clId="{0EC7EBFB-7377-48F7-9094-9234EAD61FC6}" dt="2023-05-17T11:54:33.045" v="4509" actId="6549"/>
          <ac:spMkLst>
            <pc:docMk/>
            <pc:sldMk cId="1417042488" sldId="400"/>
            <ac:spMk id="9" creationId="{74D7D2F5-9ADA-BD9D-1685-6247AC7B7C3D}"/>
          </ac:spMkLst>
        </pc:spChg>
        <pc:spChg chg="add mod">
          <ac:chgData name="Saranya Palaniswamy" userId="973be20e-c43f-434f-97ed-92fa4baa28ec" providerId="ADAL" clId="{0EC7EBFB-7377-48F7-9094-9234EAD61FC6}" dt="2023-05-17T12:58:26.697" v="4999"/>
          <ac:spMkLst>
            <pc:docMk/>
            <pc:sldMk cId="1417042488" sldId="400"/>
            <ac:spMk id="13" creationId="{CBBB6109-A6F2-BFAF-DB9F-653E65E2A492}"/>
          </ac:spMkLst>
        </pc:spChg>
        <pc:graphicFrameChg chg="add del mod">
          <ac:chgData name="Saranya Palaniswamy" userId="973be20e-c43f-434f-97ed-92fa4baa28ec" providerId="ADAL" clId="{0EC7EBFB-7377-48F7-9094-9234EAD61FC6}" dt="2023-05-17T11:59:53.862" v="4570" actId="478"/>
          <ac:graphicFrameMkLst>
            <pc:docMk/>
            <pc:sldMk cId="1417042488" sldId="400"/>
            <ac:graphicFrameMk id="10" creationId="{4C5966EA-B8E0-6E3D-988B-91433EAE9632}"/>
          </ac:graphicFrameMkLst>
        </pc:graphicFrameChg>
        <pc:graphicFrameChg chg="add mod">
          <ac:chgData name="Saranya Palaniswamy" userId="973be20e-c43f-434f-97ed-92fa4baa28ec" providerId="ADAL" clId="{0EC7EBFB-7377-48F7-9094-9234EAD61FC6}" dt="2023-05-17T12:53:43.165" v="4860"/>
          <ac:graphicFrameMkLst>
            <pc:docMk/>
            <pc:sldMk cId="1417042488" sldId="400"/>
            <ac:graphicFrameMk id="11" creationId="{A6B9FAED-CBA8-424B-B559-AF7B407289C8}"/>
          </ac:graphicFrameMkLst>
        </pc:graphicFrameChg>
        <pc:graphicFrameChg chg="add mod">
          <ac:chgData name="Saranya Palaniswamy" userId="973be20e-c43f-434f-97ed-92fa4baa28ec" providerId="ADAL" clId="{0EC7EBFB-7377-48F7-9094-9234EAD61FC6}" dt="2023-05-17T12:53:39.692" v="4859"/>
          <ac:graphicFrameMkLst>
            <pc:docMk/>
            <pc:sldMk cId="1417042488" sldId="400"/>
            <ac:graphicFrameMk id="12" creationId="{4C5966EA-B8E0-6E3D-988B-91433EAE9632}"/>
          </ac:graphicFrameMkLst>
        </pc:graphicFrameChg>
        <pc:picChg chg="del mod">
          <ac:chgData name="Saranya Palaniswamy" userId="973be20e-c43f-434f-97ed-92fa4baa28ec" providerId="ADAL" clId="{0EC7EBFB-7377-48F7-9094-9234EAD61FC6}" dt="2023-05-17T11:53:14.357" v="4417" actId="478"/>
          <ac:picMkLst>
            <pc:docMk/>
            <pc:sldMk cId="1417042488" sldId="400"/>
            <ac:picMk id="6" creationId="{A88F47CC-87ED-9F6F-FE6C-2F4EBB87B189}"/>
          </ac:picMkLst>
        </pc:picChg>
        <pc:cxnChg chg="del">
          <ac:chgData name="Saranya Palaniswamy" userId="973be20e-c43f-434f-97ed-92fa4baa28ec" providerId="ADAL" clId="{0EC7EBFB-7377-48F7-9094-9234EAD61FC6}" dt="2023-05-17T11:53:23.888" v="4420" actId="478"/>
          <ac:cxnSpMkLst>
            <pc:docMk/>
            <pc:sldMk cId="1417042488" sldId="400"/>
            <ac:cxnSpMk id="7" creationId="{14993406-0620-F9B3-F621-CA0281AB9A7A}"/>
          </ac:cxnSpMkLst>
        </pc:cxnChg>
      </pc:sldChg>
      <pc:sldChg chg="add del delCm">
        <pc:chgData name="Saranya Palaniswamy" userId="973be20e-c43f-434f-97ed-92fa4baa28ec" providerId="ADAL" clId="{0EC7EBFB-7377-48F7-9094-9234EAD61FC6}" dt="2023-05-12T16:27:13.906" v="4246" actId="47"/>
        <pc:sldMkLst>
          <pc:docMk/>
          <pc:sldMk cId="1648056561" sldId="400"/>
        </pc:sldMkLst>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0EC7EBFB-7377-48F7-9094-9234EAD61FC6}" dt="2023-05-12T16:27:08.408" v="4245"/>
              <pc2:cmMkLst xmlns:pc2="http://schemas.microsoft.com/office/powerpoint/2019/9/main/command">
                <pc:docMk/>
                <pc:sldMk cId="1648056561" sldId="400"/>
                <pc2:cmMk id="{EA5079E7-3C54-41A3-8754-493FB90CCBA9}"/>
              </pc2:cmMkLst>
            </pc226:cmChg>
          </p:ext>
        </pc:extLst>
      </pc:sldChg>
      <pc:sldChg chg="addSp delSp modSp add mod modShow modNotesTx">
        <pc:chgData name="Saranya Palaniswamy" userId="973be20e-c43f-434f-97ed-92fa4baa28ec" providerId="ADAL" clId="{0EC7EBFB-7377-48F7-9094-9234EAD61FC6}" dt="2023-05-17T13:18:16.619" v="5054" actId="729"/>
        <pc:sldMkLst>
          <pc:docMk/>
          <pc:sldMk cId="582147257" sldId="401"/>
        </pc:sldMkLst>
        <pc:spChg chg="mod">
          <ac:chgData name="Saranya Palaniswamy" userId="973be20e-c43f-434f-97ed-92fa4baa28ec" providerId="ADAL" clId="{0EC7EBFB-7377-48F7-9094-9234EAD61FC6}" dt="2023-05-17T12:58:39.023" v="5002"/>
          <ac:spMkLst>
            <pc:docMk/>
            <pc:sldMk cId="582147257" sldId="401"/>
            <ac:spMk id="2" creationId="{3354AA24-D774-3898-85D0-5DABD7E88AA9}"/>
          </ac:spMkLst>
        </pc:spChg>
        <pc:spChg chg="mod">
          <ac:chgData name="Saranya Palaniswamy" userId="973be20e-c43f-434f-97ed-92fa4baa28ec" providerId="ADAL" clId="{0EC7EBFB-7377-48F7-9094-9234EAD61FC6}" dt="2023-05-17T12:48:02.702" v="4617" actId="1076"/>
          <ac:spMkLst>
            <pc:docMk/>
            <pc:sldMk cId="582147257" sldId="401"/>
            <ac:spMk id="9" creationId="{74D7D2F5-9ADA-BD9D-1685-6247AC7B7C3D}"/>
          </ac:spMkLst>
        </pc:spChg>
        <pc:spChg chg="mod">
          <ac:chgData name="Saranya Palaniswamy" userId="973be20e-c43f-434f-97ed-92fa4baa28ec" providerId="ADAL" clId="{0EC7EBFB-7377-48F7-9094-9234EAD61FC6}" dt="2023-05-17T12:58:44.147" v="5003"/>
          <ac:spMkLst>
            <pc:docMk/>
            <pc:sldMk cId="582147257" sldId="401"/>
            <ac:spMk id="13" creationId="{CBBB6109-A6F2-BFAF-DB9F-653E65E2A492}"/>
          </ac:spMkLst>
        </pc:spChg>
        <pc:graphicFrameChg chg="add del mod">
          <ac:chgData name="Saranya Palaniswamy" userId="973be20e-c43f-434f-97ed-92fa4baa28ec" providerId="ADAL" clId="{0EC7EBFB-7377-48F7-9094-9234EAD61FC6}" dt="2023-05-17T13:01:11.395" v="5013" actId="478"/>
          <ac:graphicFrameMkLst>
            <pc:docMk/>
            <pc:sldMk cId="582147257" sldId="401"/>
            <ac:graphicFrameMk id="4" creationId="{2885530B-107E-4887-935C-A000395353C4}"/>
          </ac:graphicFrameMkLst>
        </pc:graphicFrameChg>
        <pc:graphicFrameChg chg="add mod">
          <ac:chgData name="Saranya Palaniswamy" userId="973be20e-c43f-434f-97ed-92fa4baa28ec" providerId="ADAL" clId="{0EC7EBFB-7377-48F7-9094-9234EAD61FC6}" dt="2023-05-17T12:54:10.226" v="4862" actId="1076"/>
          <ac:graphicFrameMkLst>
            <pc:docMk/>
            <pc:sldMk cId="582147257" sldId="401"/>
            <ac:graphicFrameMk id="5" creationId="{AE5E0FF0-7238-039B-E613-8940442E5AC0}"/>
          </ac:graphicFrameMkLst>
        </pc:graphicFrameChg>
        <pc:graphicFrameChg chg="add mod">
          <ac:chgData name="Saranya Palaniswamy" userId="973be20e-c43f-434f-97ed-92fa4baa28ec" providerId="ADAL" clId="{0EC7EBFB-7377-48F7-9094-9234EAD61FC6}" dt="2023-05-17T13:01:22.368" v="5018" actId="208"/>
          <ac:graphicFrameMkLst>
            <pc:docMk/>
            <pc:sldMk cId="582147257" sldId="401"/>
            <ac:graphicFrameMk id="6" creationId="{2885530B-107E-4887-935C-A000395353C4}"/>
          </ac:graphicFrameMkLst>
        </pc:graphicFrameChg>
        <pc:graphicFrameChg chg="del">
          <ac:chgData name="Saranya Palaniswamy" userId="973be20e-c43f-434f-97ed-92fa4baa28ec" providerId="ADAL" clId="{0EC7EBFB-7377-48F7-9094-9234EAD61FC6}" dt="2023-05-17T12:47:36.728" v="4614" actId="478"/>
          <ac:graphicFrameMkLst>
            <pc:docMk/>
            <pc:sldMk cId="582147257" sldId="401"/>
            <ac:graphicFrameMk id="11" creationId="{A6B9FAED-CBA8-424B-B559-AF7B407289C8}"/>
          </ac:graphicFrameMkLst>
        </pc:graphicFrameChg>
        <pc:graphicFrameChg chg="del">
          <ac:chgData name="Saranya Palaniswamy" userId="973be20e-c43f-434f-97ed-92fa4baa28ec" providerId="ADAL" clId="{0EC7EBFB-7377-48F7-9094-9234EAD61FC6}" dt="2023-05-17T12:47:28.088" v="4607" actId="478"/>
          <ac:graphicFrameMkLst>
            <pc:docMk/>
            <pc:sldMk cId="582147257" sldId="401"/>
            <ac:graphicFrameMk id="12" creationId="{4C5966EA-B8E0-6E3D-988B-91433EAE9632}"/>
          </ac:graphicFrameMkLst>
        </pc:graphicFrameChg>
      </pc:sldChg>
      <pc:sldChg chg="new del">
        <pc:chgData name="Saranya Palaniswamy" userId="973be20e-c43f-434f-97ed-92fa4baa28ec" providerId="ADAL" clId="{0EC7EBFB-7377-48F7-9094-9234EAD61FC6}" dt="2023-05-17T13:04:01.671" v="5031" actId="47"/>
        <pc:sldMkLst>
          <pc:docMk/>
          <pc:sldMk cId="934590918" sldId="402"/>
        </pc:sldMkLst>
      </pc:sldChg>
      <pc:sldMasterChg chg="modSldLayout">
        <pc:chgData name="Saranya Palaniswamy" userId="973be20e-c43f-434f-97ed-92fa4baa28ec" providerId="ADAL" clId="{0EC7EBFB-7377-48F7-9094-9234EAD61FC6}" dt="2023-05-17T13:04:25.629" v="5032"/>
        <pc:sldMasterMkLst>
          <pc:docMk/>
          <pc:sldMasterMk cId="2987400830" sldId="2147483654"/>
        </pc:sldMasterMkLst>
        <pc:sldLayoutChg chg="addSp modSp mod">
          <pc:chgData name="Saranya Palaniswamy" userId="973be20e-c43f-434f-97ed-92fa4baa28ec" providerId="ADAL" clId="{0EC7EBFB-7377-48F7-9094-9234EAD61FC6}" dt="2023-05-17T13:04:25.629" v="5032"/>
          <pc:sldLayoutMkLst>
            <pc:docMk/>
            <pc:sldMasterMk cId="2987400830" sldId="2147483654"/>
            <pc:sldLayoutMk cId="3121359716" sldId="2147483656"/>
          </pc:sldLayoutMkLst>
          <pc:spChg chg="add mod">
            <ac:chgData name="Saranya Palaniswamy" userId="973be20e-c43f-434f-97ed-92fa4baa28ec" providerId="ADAL" clId="{0EC7EBFB-7377-48F7-9094-9234EAD61FC6}" dt="2023-05-17T13:04:25.629" v="5032"/>
            <ac:spMkLst>
              <pc:docMk/>
              <pc:sldMasterMk cId="2987400830" sldId="2147483654"/>
              <pc:sldLayoutMk cId="3121359716" sldId="2147483656"/>
              <ac:spMk id="4" creationId="{07410E9E-D5CF-7D8D-822C-228AFC38E95B}"/>
            </ac:spMkLst>
          </pc:spChg>
          <pc:spChg chg="mod">
            <ac:chgData name="Saranya Palaniswamy" userId="973be20e-c43f-434f-97ed-92fa4baa28ec" providerId="ADAL" clId="{0EC7EBFB-7377-48F7-9094-9234EAD61FC6}" dt="2023-05-17T13:02:55.004" v="5025" actId="14100"/>
            <ac:spMkLst>
              <pc:docMk/>
              <pc:sldMasterMk cId="2987400830" sldId="2147483654"/>
              <pc:sldLayoutMk cId="3121359716" sldId="2147483656"/>
              <ac:spMk id="7" creationId="{BAE32822-948C-422B-8BDC-6AED59DECE3C}"/>
            </ac:spMkLst>
          </pc:spChg>
        </pc:sldLayoutChg>
        <pc:sldLayoutChg chg="modSp mod">
          <pc:chgData name="Saranya Palaniswamy" userId="973be20e-c43f-434f-97ed-92fa4baa28ec" providerId="ADAL" clId="{0EC7EBFB-7377-48F7-9094-9234EAD61FC6}" dt="2023-05-17T13:03:07.419" v="5026" actId="14100"/>
          <pc:sldLayoutMkLst>
            <pc:docMk/>
            <pc:sldMasterMk cId="2987400830" sldId="2147483654"/>
            <pc:sldLayoutMk cId="2303579238" sldId="2147483659"/>
          </pc:sldLayoutMkLst>
          <pc:spChg chg="mod">
            <ac:chgData name="Saranya Palaniswamy" userId="973be20e-c43f-434f-97ed-92fa4baa28ec" providerId="ADAL" clId="{0EC7EBFB-7377-48F7-9094-9234EAD61FC6}" dt="2023-05-17T13:03:07.419" v="5026" actId="14100"/>
            <ac:spMkLst>
              <pc:docMk/>
              <pc:sldMasterMk cId="2987400830" sldId="2147483654"/>
              <pc:sldLayoutMk cId="2303579238" sldId="2147483659"/>
              <ac:spMk id="11" creationId="{5AFE8FC5-1A9B-4479-8C2B-4F7FCD5DF0F6}"/>
            </ac:spMkLst>
          </pc:spChg>
        </pc:sldLayoutChg>
        <pc:sldLayoutChg chg="modSp mod">
          <pc:chgData name="Saranya Palaniswamy" userId="973be20e-c43f-434f-97ed-92fa4baa28ec" providerId="ADAL" clId="{0EC7EBFB-7377-48F7-9094-9234EAD61FC6}" dt="2023-05-17T13:03:11.412" v="5027" actId="14100"/>
          <pc:sldLayoutMkLst>
            <pc:docMk/>
            <pc:sldMasterMk cId="2987400830" sldId="2147483654"/>
            <pc:sldLayoutMk cId="2362092660" sldId="2147483660"/>
          </pc:sldLayoutMkLst>
          <pc:spChg chg="mod">
            <ac:chgData name="Saranya Palaniswamy" userId="973be20e-c43f-434f-97ed-92fa4baa28ec" providerId="ADAL" clId="{0EC7EBFB-7377-48F7-9094-9234EAD61FC6}" dt="2023-05-17T13:03:11.412" v="5027" actId="14100"/>
            <ac:spMkLst>
              <pc:docMk/>
              <pc:sldMasterMk cId="2987400830" sldId="2147483654"/>
              <pc:sldLayoutMk cId="2362092660" sldId="2147483660"/>
              <ac:spMk id="7" creationId="{DA874FB6-81E0-4B49-B95E-E7634496E147}"/>
            </ac:spMkLst>
          </pc:spChg>
        </pc:sldLayoutChg>
        <pc:sldLayoutChg chg="modSp mod">
          <pc:chgData name="Saranya Palaniswamy" userId="973be20e-c43f-434f-97ed-92fa4baa28ec" providerId="ADAL" clId="{0EC7EBFB-7377-48F7-9094-9234EAD61FC6}" dt="2023-05-17T13:03:15.387" v="5028" actId="14100"/>
          <pc:sldLayoutMkLst>
            <pc:docMk/>
            <pc:sldMasterMk cId="2987400830" sldId="2147483654"/>
            <pc:sldLayoutMk cId="3456534855" sldId="2147483662"/>
          </pc:sldLayoutMkLst>
          <pc:spChg chg="mod">
            <ac:chgData name="Saranya Palaniswamy" userId="973be20e-c43f-434f-97ed-92fa4baa28ec" providerId="ADAL" clId="{0EC7EBFB-7377-48F7-9094-9234EAD61FC6}" dt="2023-05-17T13:03:15.387" v="5028" actId="14100"/>
            <ac:spMkLst>
              <pc:docMk/>
              <pc:sldMasterMk cId="2987400830" sldId="2147483654"/>
              <pc:sldLayoutMk cId="3456534855" sldId="2147483662"/>
              <ac:spMk id="9" creationId="{F1263233-5D82-4045-AB6B-BDFAB05981EC}"/>
            </ac:spMkLst>
          </pc:spChg>
        </pc:sldLayoutChg>
        <pc:sldLayoutChg chg="modSp mod">
          <pc:chgData name="Saranya Palaniswamy" userId="973be20e-c43f-434f-97ed-92fa4baa28ec" providerId="ADAL" clId="{0EC7EBFB-7377-48F7-9094-9234EAD61FC6}" dt="2023-05-17T13:03:19.331" v="5029" actId="14100"/>
          <pc:sldLayoutMkLst>
            <pc:docMk/>
            <pc:sldMasterMk cId="2987400830" sldId="2147483654"/>
            <pc:sldLayoutMk cId="3025230204" sldId="2147483663"/>
          </pc:sldLayoutMkLst>
          <pc:spChg chg="mod">
            <ac:chgData name="Saranya Palaniswamy" userId="973be20e-c43f-434f-97ed-92fa4baa28ec" providerId="ADAL" clId="{0EC7EBFB-7377-48F7-9094-9234EAD61FC6}" dt="2023-05-17T13:03:19.331" v="5029" actId="14100"/>
            <ac:spMkLst>
              <pc:docMk/>
              <pc:sldMasterMk cId="2987400830" sldId="2147483654"/>
              <pc:sldLayoutMk cId="3025230204" sldId="2147483663"/>
              <ac:spMk id="9" creationId="{D4153D9D-D5B5-492D-BA28-C417114049A7}"/>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3/Copy%20of%20HCP%20Maternal%20mood%20review%20at%20the%2012%20month%20development%20check%20Q1-Q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3/Perinatal%20MH%20data%20from%20Vicki.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3/Copy%20of%20HCP%20PNMH%20data%206-8%20week%20check%20Q1-Q3%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at752\OneDrive%20-%20CCC%20and%20PCC\Analysis\Mental%20Health\MH%20and%20LD%20JSNA\MH\Chapter%203_Perinatal%20MH\CPFT_Mi%20reports\PMHT%20Access%20Data%20March%202023.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at752\OneDrive%20-%20CCC%20and%20PCC\Analysis\Mental%20Health\MH%20and%20LD%20JSNA\MH\Chapter%203_Perinatal%20MH\CPFT_Mi%20reports\PMHT%20Access%20Data%20March%202023.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at752\OneDrive%20-%20CCC%20and%20PCC\Analysis\Mental%20Health\MH%20and%20LD%20JSNA\MH\Chapter%203_Perinatal%20MH\CPFT_Mi%20reports\PMHT%20Access%20Data%20March%202023.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at752\OneDrive%20-%20CCC%20and%20PCC\Analysis\Mental%20Health\MH%20and%20LD%20JSNA\MH\Chapter%203_Perinatal%20MH\CPFT_Mi%20reports\PMHT%20Access%20Data%20March%202023.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at752\OneDrive%20-%20CCC%20and%20PCC\Analysis\Mental%20Health\MH%20and%20LD%20JSNA\MH\Chapter%203_Perinatal%20MH\CPFT_Mi%20reports\Mh%20Adult%20Perinatal%20(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at752\OneDrive%20-%20CCC%20and%20PCC\Analysis\Mental%20Health\MH%20and%20LD%20JSNA\MH\Chapter%203_Perinatal%20MH\CPFT_Mi%20reports\Perinatal%20CCG%20(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3_Perinatal%20MH/Perinatal%20MH%20data%20from%20Vicki.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400" b="0" i="0" u="none" strike="noStrike" kern="1200" spc="0" baseline="0">
                <a:solidFill>
                  <a:sysClr val="windowText" lastClr="000000">
                    <a:lumMod val="65000"/>
                    <a:lumOff val="35000"/>
                  </a:sysClr>
                </a:solidFill>
                <a:latin typeface="+mn-lt"/>
                <a:ea typeface="+mn-ea"/>
                <a:cs typeface="+mn-cs"/>
              </a:rPr>
              <a:t>Maternal mood review at the 12 month development check</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GB"/>
              <a:t>(Q1 - Q3 2022/23)</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Charts!$A$36</c:f>
              <c:strCache>
                <c:ptCount val="1"/>
                <c:pt idx="0">
                  <c:v>GAD7 Severe Anxiety</c:v>
                </c:pt>
              </c:strCache>
            </c:strRef>
          </c:tx>
          <c:spPr>
            <a:solidFill>
              <a:schemeClr val="accent1"/>
            </a:solidFill>
            <a:ln>
              <a:noFill/>
            </a:ln>
            <a:effectLst/>
          </c:spPr>
          <c:invertIfNegative val="0"/>
          <c:cat>
            <c:multiLvlStrRef>
              <c:f>Charts!$B$34:$J$35</c:f>
              <c:multiLvlStrCache>
                <c:ptCount val="9"/>
                <c:lvl>
                  <c:pt idx="0">
                    <c:v>Q1</c:v>
                  </c:pt>
                  <c:pt idx="1">
                    <c:v>Q2</c:v>
                  </c:pt>
                  <c:pt idx="2">
                    <c:v>Q3</c:v>
                  </c:pt>
                  <c:pt idx="3">
                    <c:v>Q1</c:v>
                  </c:pt>
                  <c:pt idx="4">
                    <c:v>Q2</c:v>
                  </c:pt>
                  <c:pt idx="5">
                    <c:v>Q3</c:v>
                  </c:pt>
                  <c:pt idx="6">
                    <c:v>Q1</c:v>
                  </c:pt>
                  <c:pt idx="7">
                    <c:v>Q2</c:v>
                  </c:pt>
                  <c:pt idx="8">
                    <c:v>Q3</c:v>
                  </c:pt>
                </c:lvl>
                <c:lvl>
                  <c:pt idx="0">
                    <c:v>CPFT Health Visitors &amp; School Nurses - Peterborough</c:v>
                  </c:pt>
                  <c:pt idx="3">
                    <c:v>HCP - North Cambridgeshire</c:v>
                  </c:pt>
                  <c:pt idx="6">
                    <c:v>HCP - South Cambridgeshire</c:v>
                  </c:pt>
                </c:lvl>
              </c:multiLvlStrCache>
            </c:multiLvlStrRef>
          </c:cat>
          <c:val>
            <c:numRef>
              <c:f>Charts!$B$36:$J$36</c:f>
              <c:numCache>
                <c:formatCode>[$-10409]0.0%</c:formatCode>
                <c:ptCount val="9"/>
                <c:pt idx="0">
                  <c:v>1.82815356489945E-3</c:v>
                </c:pt>
                <c:pt idx="1">
                  <c:v>1.6286644951140101E-3</c:v>
                </c:pt>
                <c:pt idx="2">
                  <c:v>1.7167381974248899E-2</c:v>
                </c:pt>
                <c:pt idx="3">
                  <c:v>4.87012987012987E-3</c:v>
                </c:pt>
                <c:pt idx="4">
                  <c:v>4.5662100456621002E-3</c:v>
                </c:pt>
                <c:pt idx="5">
                  <c:v>4.9916805324459199E-3</c:v>
                </c:pt>
                <c:pt idx="6">
                  <c:v>5.3262316910785597E-3</c:v>
                </c:pt>
                <c:pt idx="7">
                  <c:v>0</c:v>
                </c:pt>
                <c:pt idx="8">
                  <c:v>0</c:v>
                </c:pt>
              </c:numCache>
            </c:numRef>
          </c:val>
          <c:extLst>
            <c:ext xmlns:c16="http://schemas.microsoft.com/office/drawing/2014/chart" uri="{C3380CC4-5D6E-409C-BE32-E72D297353CC}">
              <c16:uniqueId val="{00000000-94A2-4077-82A1-A4B861400133}"/>
            </c:ext>
          </c:extLst>
        </c:ser>
        <c:ser>
          <c:idx val="1"/>
          <c:order val="1"/>
          <c:tx>
            <c:strRef>
              <c:f>Charts!$A$37</c:f>
              <c:strCache>
                <c:ptCount val="1"/>
                <c:pt idx="0">
                  <c:v>PQH2 Likely Depression</c:v>
                </c:pt>
              </c:strCache>
            </c:strRef>
          </c:tx>
          <c:spPr>
            <a:solidFill>
              <a:schemeClr val="accent2"/>
            </a:solidFill>
            <a:ln>
              <a:noFill/>
            </a:ln>
            <a:effectLst/>
          </c:spPr>
          <c:invertIfNegative val="0"/>
          <c:cat>
            <c:multiLvlStrRef>
              <c:f>Charts!$B$34:$J$35</c:f>
              <c:multiLvlStrCache>
                <c:ptCount val="9"/>
                <c:lvl>
                  <c:pt idx="0">
                    <c:v>Q1</c:v>
                  </c:pt>
                  <c:pt idx="1">
                    <c:v>Q2</c:v>
                  </c:pt>
                  <c:pt idx="2">
                    <c:v>Q3</c:v>
                  </c:pt>
                  <c:pt idx="3">
                    <c:v>Q1</c:v>
                  </c:pt>
                  <c:pt idx="4">
                    <c:v>Q2</c:v>
                  </c:pt>
                  <c:pt idx="5">
                    <c:v>Q3</c:v>
                  </c:pt>
                  <c:pt idx="6">
                    <c:v>Q1</c:v>
                  </c:pt>
                  <c:pt idx="7">
                    <c:v>Q2</c:v>
                  </c:pt>
                  <c:pt idx="8">
                    <c:v>Q3</c:v>
                  </c:pt>
                </c:lvl>
                <c:lvl>
                  <c:pt idx="0">
                    <c:v>CPFT Health Visitors &amp; School Nurses - Peterborough</c:v>
                  </c:pt>
                  <c:pt idx="3">
                    <c:v>HCP - North Cambridgeshire</c:v>
                  </c:pt>
                  <c:pt idx="6">
                    <c:v>HCP - South Cambridgeshire</c:v>
                  </c:pt>
                </c:lvl>
              </c:multiLvlStrCache>
            </c:multiLvlStrRef>
          </c:cat>
          <c:val>
            <c:numRef>
              <c:f>Charts!$B$37:$J$37</c:f>
              <c:numCache>
                <c:formatCode>[$-10409]0.0%</c:formatCode>
                <c:ptCount val="9"/>
                <c:pt idx="0">
                  <c:v>4.2047531992687397E-2</c:v>
                </c:pt>
                <c:pt idx="1">
                  <c:v>3.7459283387622201E-2</c:v>
                </c:pt>
                <c:pt idx="2">
                  <c:v>4.7210300429184601E-2</c:v>
                </c:pt>
                <c:pt idx="3">
                  <c:v>9.74025974025974E-3</c:v>
                </c:pt>
                <c:pt idx="4">
                  <c:v>1.8264840182648401E-2</c:v>
                </c:pt>
                <c:pt idx="5">
                  <c:v>1.16472545757072E-2</c:v>
                </c:pt>
                <c:pt idx="6">
                  <c:v>1.06524633821571E-2</c:v>
                </c:pt>
                <c:pt idx="7">
                  <c:v>6.4935064935064896E-3</c:v>
                </c:pt>
                <c:pt idx="8">
                  <c:v>1.5455950540958299E-3</c:v>
                </c:pt>
              </c:numCache>
            </c:numRef>
          </c:val>
          <c:extLst>
            <c:ext xmlns:c16="http://schemas.microsoft.com/office/drawing/2014/chart" uri="{C3380CC4-5D6E-409C-BE32-E72D297353CC}">
              <c16:uniqueId val="{00000001-94A2-4077-82A1-A4B861400133}"/>
            </c:ext>
          </c:extLst>
        </c:ser>
        <c:ser>
          <c:idx val="2"/>
          <c:order val="2"/>
          <c:tx>
            <c:strRef>
              <c:f>Charts!$A$38</c:f>
              <c:strCache>
                <c:ptCount val="1"/>
                <c:pt idx="0">
                  <c:v>Higher Risk(Gad Score &gt;13 or PHQ2 Score&gt;2)</c:v>
                </c:pt>
              </c:strCache>
              <c:extLst xmlns:c15="http://schemas.microsoft.com/office/drawing/2012/chart"/>
            </c:strRef>
          </c:tx>
          <c:spPr>
            <a:solidFill>
              <a:schemeClr val="accent3"/>
            </a:solidFill>
            <a:ln>
              <a:noFill/>
            </a:ln>
            <a:effectLst/>
          </c:spPr>
          <c:invertIfNegative val="0"/>
          <c:cat>
            <c:multiLvlStrRef>
              <c:f>Charts!$B$34:$J$35</c:f>
              <c:multiLvlStrCache>
                <c:ptCount val="9"/>
                <c:lvl>
                  <c:pt idx="0">
                    <c:v>Q1</c:v>
                  </c:pt>
                  <c:pt idx="1">
                    <c:v>Q2</c:v>
                  </c:pt>
                  <c:pt idx="2">
                    <c:v>Q3</c:v>
                  </c:pt>
                  <c:pt idx="3">
                    <c:v>Q1</c:v>
                  </c:pt>
                  <c:pt idx="4">
                    <c:v>Q2</c:v>
                  </c:pt>
                  <c:pt idx="5">
                    <c:v>Q3</c:v>
                  </c:pt>
                  <c:pt idx="6">
                    <c:v>Q1</c:v>
                  </c:pt>
                  <c:pt idx="7">
                    <c:v>Q2</c:v>
                  </c:pt>
                  <c:pt idx="8">
                    <c:v>Q3</c:v>
                  </c:pt>
                </c:lvl>
                <c:lvl>
                  <c:pt idx="0">
                    <c:v>CPFT Health Visitors &amp; School Nurses - Peterborough</c:v>
                  </c:pt>
                  <c:pt idx="3">
                    <c:v>HCP - North Cambridgeshire</c:v>
                  </c:pt>
                  <c:pt idx="6">
                    <c:v>HCP - South Cambridgeshire</c:v>
                  </c:pt>
                </c:lvl>
              </c:multiLvlStrCache>
              <c:extLst xmlns:c15="http://schemas.microsoft.com/office/drawing/2012/chart"/>
            </c:multiLvlStrRef>
          </c:cat>
          <c:val>
            <c:numRef>
              <c:f>Charts!$B$38:$J$38</c:f>
              <c:numCache>
                <c:formatCode>[$-10409]0.0%</c:formatCode>
                <c:ptCount val="9"/>
                <c:pt idx="0">
                  <c:v>4.2047531992687397E-2</c:v>
                </c:pt>
                <c:pt idx="1">
                  <c:v>3.7459283387622201E-2</c:v>
                </c:pt>
                <c:pt idx="2">
                  <c:v>6.43776824034335E-2</c:v>
                </c:pt>
                <c:pt idx="3">
                  <c:v>1.7857142857142901E-2</c:v>
                </c:pt>
                <c:pt idx="4">
                  <c:v>2.1308980213089801E-2</c:v>
                </c:pt>
                <c:pt idx="5">
                  <c:v>1.49750415973378E-2</c:v>
                </c:pt>
                <c:pt idx="6">
                  <c:v>1.4647137150466E-2</c:v>
                </c:pt>
                <c:pt idx="7">
                  <c:v>6.4935064935064896E-3</c:v>
                </c:pt>
                <c:pt idx="8">
                  <c:v>1.5455950540958299E-3</c:v>
                </c:pt>
              </c:numCache>
              <c:extLst xmlns:c15="http://schemas.microsoft.com/office/drawing/2012/chart"/>
            </c:numRef>
          </c:val>
          <c:extLst xmlns:c15="http://schemas.microsoft.com/office/drawing/2012/chart">
            <c:ext xmlns:c16="http://schemas.microsoft.com/office/drawing/2014/chart" uri="{C3380CC4-5D6E-409C-BE32-E72D297353CC}">
              <c16:uniqueId val="{00000002-94A2-4077-82A1-A4B861400133}"/>
            </c:ext>
          </c:extLst>
        </c:ser>
        <c:dLbls>
          <c:showLegendKey val="0"/>
          <c:showVal val="0"/>
          <c:showCatName val="0"/>
          <c:showSerName val="0"/>
          <c:showPercent val="0"/>
          <c:showBubbleSize val="0"/>
        </c:dLbls>
        <c:gapWidth val="150"/>
        <c:axId val="1388819216"/>
        <c:axId val="1388833776"/>
        <c:extLst/>
      </c:barChart>
      <c:catAx>
        <c:axId val="138881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8833776"/>
        <c:crosses val="autoZero"/>
        <c:auto val="1"/>
        <c:lblAlgn val="ctr"/>
        <c:lblOffset val="100"/>
        <c:noMultiLvlLbl val="0"/>
      </c:catAx>
      <c:valAx>
        <c:axId val="1388833776"/>
        <c:scaling>
          <c:orientation val="minMax"/>
          <c:max val="0.1600000000000000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r>
                  <a:rPr lang="en-GB" baseline="0"/>
                  <a:t> of cohort</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10409]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8819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'Access rate'!$F$1</c:f>
              <c:strCache>
                <c:ptCount val="1"/>
                <c:pt idx="0">
                  <c:v>Der_Percentage Access</c:v>
                </c:pt>
              </c:strCache>
            </c:strRef>
          </c:tx>
          <c:spPr>
            <a:solidFill>
              <a:schemeClr val="accent1"/>
            </a:solidFill>
            <a:ln>
              <a:noFill/>
            </a:ln>
            <a:effectLst/>
          </c:spPr>
          <c:invertIfNegative val="0"/>
          <c:dPt>
            <c:idx val="26"/>
            <c:invertIfNegative val="0"/>
            <c:bubble3D val="0"/>
            <c:spPr>
              <a:solidFill>
                <a:schemeClr val="accent2"/>
              </a:solidFill>
              <a:ln>
                <a:noFill/>
              </a:ln>
              <a:effectLst/>
            </c:spPr>
            <c:extLst>
              <c:ext xmlns:c16="http://schemas.microsoft.com/office/drawing/2014/chart" uri="{C3380CC4-5D6E-409C-BE32-E72D297353CC}">
                <c16:uniqueId val="{00000001-3C86-4C12-9E87-35DB49CF394F}"/>
              </c:ext>
            </c:extLst>
          </c:dPt>
          <c:dLbls>
            <c:dLbl>
              <c:idx val="2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86-4C12-9E87-35DB49CF394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'Access rate'!$B$2:$B$43</c:f>
              <c:strCache>
                <c:ptCount val="42"/>
                <c:pt idx="0">
                  <c:v>SHROPSHIRE, TELFORD AND WREKIN </c:v>
                </c:pt>
                <c:pt idx="1">
                  <c:v>MID AND SOUTH ESSEX </c:v>
                </c:pt>
                <c:pt idx="2">
                  <c:v>NORTHAMPTONSHIRE </c:v>
                </c:pt>
                <c:pt idx="3">
                  <c:v>LANCASHIRE AND SOUTH CUMBRIA </c:v>
                </c:pt>
                <c:pt idx="4">
                  <c:v>NORFOLK AND WAVENEY </c:v>
                </c:pt>
                <c:pt idx="5">
                  <c:v>HERTFORDSHIRE AND WEST ESSEX </c:v>
                </c:pt>
                <c:pt idx="6">
                  <c:v>SUFFOLK AND NORTH EAST ESSEX </c:v>
                </c:pt>
                <c:pt idx="7">
                  <c:v>BATH AND NORTH EAST SOMERSET, SWINDON AND WILTSHIRE </c:v>
                </c:pt>
                <c:pt idx="8">
                  <c:v>SURREY HEARTLANDS </c:v>
                </c:pt>
                <c:pt idx="9">
                  <c:v>SUSSEX </c:v>
                </c:pt>
                <c:pt idx="10">
                  <c:v>KENT AND MEDWAY </c:v>
                </c:pt>
                <c:pt idx="11">
                  <c:v>SOMERSET </c:v>
                </c:pt>
                <c:pt idx="12">
                  <c:v>BEDFORDSHIRE, LUTON AND MILTON KEYNES </c:v>
                </c:pt>
                <c:pt idx="13">
                  <c:v>LINCOLNSHIRE </c:v>
                </c:pt>
                <c:pt idx="14">
                  <c:v>DEVON </c:v>
                </c:pt>
                <c:pt idx="15">
                  <c:v>BIRMINGHAM AND SOLIHULL </c:v>
                </c:pt>
                <c:pt idx="16">
                  <c:v>NOTTINGHAM AND NOTTINGHAMSHIRE </c:v>
                </c:pt>
                <c:pt idx="17">
                  <c:v>DORSET </c:v>
                </c:pt>
                <c:pt idx="18">
                  <c:v>NORTH WEST LONDON </c:v>
                </c:pt>
                <c:pt idx="19">
                  <c:v>BLACK COUNTRY </c:v>
                </c:pt>
                <c:pt idx="20">
                  <c:v>CORNWALL AND THE ISLES OF SCILLY </c:v>
                </c:pt>
                <c:pt idx="21">
                  <c:v>LEICESTER, LEICESTERSHIRE AND RUTLAND </c:v>
                </c:pt>
                <c:pt idx="22">
                  <c:v>BRISTOL, NORTH SOMERSET AND SOUTH GLOUCESTERSHIRE </c:v>
                </c:pt>
                <c:pt idx="23">
                  <c:v>NORTH EAST LONDON </c:v>
                </c:pt>
                <c:pt idx="24">
                  <c:v>NORTH EAST AND NORTH CUMBRIA </c:v>
                </c:pt>
                <c:pt idx="25">
                  <c:v>WEST YORKSHIRE </c:v>
                </c:pt>
                <c:pt idx="26">
                  <c:v>CAMBRIDGESHIRE AND PETERBOROUGH </c:v>
                </c:pt>
                <c:pt idx="27">
                  <c:v>SOUTH WEST LONDON </c:v>
                </c:pt>
                <c:pt idx="28">
                  <c:v>GREATER MANCHESTER </c:v>
                </c:pt>
                <c:pt idx="29">
                  <c:v>SOUTH YORKSHIRE </c:v>
                </c:pt>
                <c:pt idx="30">
                  <c:v>HAMPSHIRE AND ISLE OF WIGHT </c:v>
                </c:pt>
                <c:pt idx="31">
                  <c:v>FRIMLEY </c:v>
                </c:pt>
                <c:pt idx="32">
                  <c:v>SOUTH EAST LONDON </c:v>
                </c:pt>
                <c:pt idx="33">
                  <c:v>BUCKINGHAMSHIRE, OXFORDSHIRE AND BERKSHIRE WEST </c:v>
                </c:pt>
                <c:pt idx="34">
                  <c:v>STAFFORDSHIRE AND STOKE-ON-TRENT </c:v>
                </c:pt>
                <c:pt idx="35">
                  <c:v>DERBY AND DERBYSHIRE </c:v>
                </c:pt>
                <c:pt idx="36">
                  <c:v>HEREFORDSHIRE AND WORCESTERSHIRE </c:v>
                </c:pt>
                <c:pt idx="37">
                  <c:v>CHESHIRE AND MERSEYSIDE </c:v>
                </c:pt>
                <c:pt idx="38">
                  <c:v>GLOUCESTERSHIRE </c:v>
                </c:pt>
                <c:pt idx="39">
                  <c:v>NORTH CENTRAL LONDON </c:v>
                </c:pt>
                <c:pt idx="40">
                  <c:v>COVENTRY AND WARWICKSHIRE </c:v>
                </c:pt>
                <c:pt idx="41">
                  <c:v>HUMBER AND NORTH YORKSHIRE </c:v>
                </c:pt>
              </c:strCache>
            </c:strRef>
          </c:cat>
          <c:val>
            <c:numRef>
              <c:f>'Access rate'!$F$2:$F$43</c:f>
              <c:numCache>
                <c:formatCode>0.00%</c:formatCode>
                <c:ptCount val="42"/>
                <c:pt idx="0">
                  <c:v>0.13700000000000001</c:v>
                </c:pt>
                <c:pt idx="1">
                  <c:v>0.11600000000000001</c:v>
                </c:pt>
                <c:pt idx="2">
                  <c:v>0.106</c:v>
                </c:pt>
                <c:pt idx="3">
                  <c:v>0.10199999999999999</c:v>
                </c:pt>
                <c:pt idx="4">
                  <c:v>9.9000000000000005E-2</c:v>
                </c:pt>
                <c:pt idx="5">
                  <c:v>9.7000000000000003E-2</c:v>
                </c:pt>
                <c:pt idx="6">
                  <c:v>9.6000000000000002E-2</c:v>
                </c:pt>
                <c:pt idx="7">
                  <c:v>9.5000000000000001E-2</c:v>
                </c:pt>
                <c:pt idx="8">
                  <c:v>9.0999999999999998E-2</c:v>
                </c:pt>
                <c:pt idx="9">
                  <c:v>0.09</c:v>
                </c:pt>
                <c:pt idx="10">
                  <c:v>8.4000000000000005E-2</c:v>
                </c:pt>
                <c:pt idx="11">
                  <c:v>8.1000000000000003E-2</c:v>
                </c:pt>
                <c:pt idx="12">
                  <c:v>0.08</c:v>
                </c:pt>
                <c:pt idx="13">
                  <c:v>0.08</c:v>
                </c:pt>
                <c:pt idx="14">
                  <c:v>7.9000000000000001E-2</c:v>
                </c:pt>
                <c:pt idx="15">
                  <c:v>7.8E-2</c:v>
                </c:pt>
                <c:pt idx="16">
                  <c:v>7.8E-2</c:v>
                </c:pt>
                <c:pt idx="17">
                  <c:v>7.6999999999999999E-2</c:v>
                </c:pt>
                <c:pt idx="18">
                  <c:v>7.5999999999999998E-2</c:v>
                </c:pt>
                <c:pt idx="19">
                  <c:v>7.5999999999999998E-2</c:v>
                </c:pt>
                <c:pt idx="20">
                  <c:v>7.0999999999999994E-2</c:v>
                </c:pt>
                <c:pt idx="21">
                  <c:v>6.8000000000000005E-2</c:v>
                </c:pt>
                <c:pt idx="22">
                  <c:v>6.8000000000000005E-2</c:v>
                </c:pt>
                <c:pt idx="23">
                  <c:v>6.7000000000000004E-2</c:v>
                </c:pt>
                <c:pt idx="24">
                  <c:v>6.5000000000000002E-2</c:v>
                </c:pt>
                <c:pt idx="25">
                  <c:v>6.5000000000000002E-2</c:v>
                </c:pt>
                <c:pt idx="26">
                  <c:v>6.3E-2</c:v>
                </c:pt>
                <c:pt idx="27">
                  <c:v>6.3E-2</c:v>
                </c:pt>
                <c:pt idx="28">
                  <c:v>6.2E-2</c:v>
                </c:pt>
                <c:pt idx="29">
                  <c:v>6.2E-2</c:v>
                </c:pt>
                <c:pt idx="30">
                  <c:v>6.0999999999999999E-2</c:v>
                </c:pt>
                <c:pt idx="31">
                  <c:v>0.06</c:v>
                </c:pt>
                <c:pt idx="32">
                  <c:v>5.5E-2</c:v>
                </c:pt>
                <c:pt idx="33">
                  <c:v>5.2999999999999999E-2</c:v>
                </c:pt>
                <c:pt idx="34">
                  <c:v>5.1999999999999998E-2</c:v>
                </c:pt>
                <c:pt idx="35">
                  <c:v>0.05</c:v>
                </c:pt>
                <c:pt idx="36">
                  <c:v>0.05</c:v>
                </c:pt>
                <c:pt idx="37">
                  <c:v>4.9000000000000002E-2</c:v>
                </c:pt>
                <c:pt idx="38">
                  <c:v>4.8000000000000001E-2</c:v>
                </c:pt>
                <c:pt idx="39">
                  <c:v>3.7999999999999999E-2</c:v>
                </c:pt>
                <c:pt idx="40">
                  <c:v>3.5999999999999997E-2</c:v>
                </c:pt>
                <c:pt idx="41">
                  <c:v>3.4000000000000002E-2</c:v>
                </c:pt>
              </c:numCache>
            </c:numRef>
          </c:val>
          <c:extLst>
            <c:ext xmlns:c16="http://schemas.microsoft.com/office/drawing/2014/chart" uri="{C3380CC4-5D6E-409C-BE32-E72D297353CC}">
              <c16:uniqueId val="{00000002-3C86-4C12-9E87-35DB49CF394F}"/>
            </c:ext>
          </c:extLst>
        </c:ser>
        <c:dLbls>
          <c:showLegendKey val="0"/>
          <c:showVal val="0"/>
          <c:showCatName val="0"/>
          <c:showSerName val="0"/>
          <c:showPercent val="0"/>
          <c:showBubbleSize val="0"/>
        </c:dLbls>
        <c:gapWidth val="219"/>
        <c:overlap val="-27"/>
        <c:axId val="553194623"/>
        <c:axId val="513294063"/>
      </c:barChart>
      <c:catAx>
        <c:axId val="553194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294063"/>
        <c:crosses val="autoZero"/>
        <c:auto val="1"/>
        <c:lblAlgn val="ctr"/>
        <c:lblOffset val="100"/>
        <c:noMultiLvlLbl val="0"/>
      </c:catAx>
      <c:valAx>
        <c:axId val="5132940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Access rate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3194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400" b="0" i="0" u="none" strike="noStrike" kern="1200" spc="0" baseline="0">
                <a:solidFill>
                  <a:sysClr val="windowText" lastClr="000000">
                    <a:lumMod val="65000"/>
                    <a:lumOff val="35000"/>
                  </a:sysClr>
                </a:solidFill>
                <a:latin typeface="+mn-lt"/>
                <a:ea typeface="+mn-ea"/>
                <a:cs typeface="+mn-cs"/>
              </a:rPr>
              <a:t>Maternal mood review at 6-8 weeks  development check</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GB"/>
              <a:t>(Q1 - Q3 2022/23)</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Charts!$A$36</c:f>
              <c:strCache>
                <c:ptCount val="1"/>
                <c:pt idx="0">
                  <c:v>GAD7 Severe Anxiety</c:v>
                </c:pt>
              </c:strCache>
            </c:strRef>
          </c:tx>
          <c:spPr>
            <a:solidFill>
              <a:schemeClr val="accent1"/>
            </a:solidFill>
            <a:ln>
              <a:noFill/>
            </a:ln>
            <a:effectLst/>
          </c:spPr>
          <c:invertIfNegative val="0"/>
          <c:cat>
            <c:multiLvlStrRef>
              <c:f>Charts!$B$34:$J$35</c:f>
              <c:multiLvlStrCache>
                <c:ptCount val="9"/>
                <c:lvl>
                  <c:pt idx="0">
                    <c:v>Q1</c:v>
                  </c:pt>
                  <c:pt idx="1">
                    <c:v>Q2</c:v>
                  </c:pt>
                  <c:pt idx="2">
                    <c:v>Q3</c:v>
                  </c:pt>
                  <c:pt idx="3">
                    <c:v>Q1</c:v>
                  </c:pt>
                  <c:pt idx="4">
                    <c:v>Q2</c:v>
                  </c:pt>
                  <c:pt idx="5">
                    <c:v>Q3</c:v>
                  </c:pt>
                  <c:pt idx="6">
                    <c:v>Q1</c:v>
                  </c:pt>
                  <c:pt idx="7">
                    <c:v>Q2</c:v>
                  </c:pt>
                  <c:pt idx="8">
                    <c:v>Q3</c:v>
                  </c:pt>
                </c:lvl>
                <c:lvl>
                  <c:pt idx="0">
                    <c:v>CPFT Health Visitors &amp; School Nurses - Peterborough</c:v>
                  </c:pt>
                  <c:pt idx="3">
                    <c:v>HCP - North Cambridgeshire</c:v>
                  </c:pt>
                  <c:pt idx="6">
                    <c:v>HCP - South Cambridgeshire</c:v>
                  </c:pt>
                </c:lvl>
              </c:multiLvlStrCache>
            </c:multiLvlStrRef>
          </c:cat>
          <c:val>
            <c:numRef>
              <c:f>Charts!$B$36:$J$36</c:f>
              <c:numCache>
                <c:formatCode>[$-10409]0.0%</c:formatCode>
                <c:ptCount val="9"/>
                <c:pt idx="0">
                  <c:v>1.8121911037891299E-2</c:v>
                </c:pt>
                <c:pt idx="1">
                  <c:v>1.8302828618968401E-2</c:v>
                </c:pt>
                <c:pt idx="2">
                  <c:v>1.76282051282051E-2</c:v>
                </c:pt>
                <c:pt idx="3">
                  <c:v>1.1494252873563199E-2</c:v>
                </c:pt>
                <c:pt idx="4">
                  <c:v>2.13740458015267E-2</c:v>
                </c:pt>
                <c:pt idx="5">
                  <c:v>9.4191522762951292E-3</c:v>
                </c:pt>
                <c:pt idx="6">
                  <c:v>6.69344042838019E-3</c:v>
                </c:pt>
                <c:pt idx="7">
                  <c:v>3.7037037037036999E-3</c:v>
                </c:pt>
                <c:pt idx="8">
                  <c:v>1.125E-2</c:v>
                </c:pt>
              </c:numCache>
            </c:numRef>
          </c:val>
          <c:extLst>
            <c:ext xmlns:c16="http://schemas.microsoft.com/office/drawing/2014/chart" uri="{C3380CC4-5D6E-409C-BE32-E72D297353CC}">
              <c16:uniqueId val="{00000000-3134-43B4-B465-5C0E9DEFD8FC}"/>
            </c:ext>
          </c:extLst>
        </c:ser>
        <c:ser>
          <c:idx val="1"/>
          <c:order val="1"/>
          <c:tx>
            <c:strRef>
              <c:f>Charts!$A$37</c:f>
              <c:strCache>
                <c:ptCount val="1"/>
                <c:pt idx="0">
                  <c:v>PQH2 Likely Depression</c:v>
                </c:pt>
              </c:strCache>
            </c:strRef>
          </c:tx>
          <c:spPr>
            <a:solidFill>
              <a:schemeClr val="accent2"/>
            </a:solidFill>
            <a:ln>
              <a:noFill/>
            </a:ln>
            <a:effectLst/>
          </c:spPr>
          <c:invertIfNegative val="0"/>
          <c:cat>
            <c:multiLvlStrRef>
              <c:f>Charts!$B$34:$J$35</c:f>
              <c:multiLvlStrCache>
                <c:ptCount val="9"/>
                <c:lvl>
                  <c:pt idx="0">
                    <c:v>Q1</c:v>
                  </c:pt>
                  <c:pt idx="1">
                    <c:v>Q2</c:v>
                  </c:pt>
                  <c:pt idx="2">
                    <c:v>Q3</c:v>
                  </c:pt>
                  <c:pt idx="3">
                    <c:v>Q1</c:v>
                  </c:pt>
                  <c:pt idx="4">
                    <c:v>Q2</c:v>
                  </c:pt>
                  <c:pt idx="5">
                    <c:v>Q3</c:v>
                  </c:pt>
                  <c:pt idx="6">
                    <c:v>Q1</c:v>
                  </c:pt>
                  <c:pt idx="7">
                    <c:v>Q2</c:v>
                  </c:pt>
                  <c:pt idx="8">
                    <c:v>Q3</c:v>
                  </c:pt>
                </c:lvl>
                <c:lvl>
                  <c:pt idx="0">
                    <c:v>CPFT Health Visitors &amp; School Nurses - Peterborough</c:v>
                  </c:pt>
                  <c:pt idx="3">
                    <c:v>HCP - North Cambridgeshire</c:v>
                  </c:pt>
                  <c:pt idx="6">
                    <c:v>HCP - South Cambridgeshire</c:v>
                  </c:pt>
                </c:lvl>
              </c:multiLvlStrCache>
            </c:multiLvlStrRef>
          </c:cat>
          <c:val>
            <c:numRef>
              <c:f>Charts!$B$37:$J$37</c:f>
              <c:numCache>
                <c:formatCode>[$-10409]0.0%</c:formatCode>
                <c:ptCount val="9"/>
                <c:pt idx="0">
                  <c:v>0.12850082372322899</c:v>
                </c:pt>
                <c:pt idx="1">
                  <c:v>0.128119800332779</c:v>
                </c:pt>
                <c:pt idx="2">
                  <c:v>0.12980769230769201</c:v>
                </c:pt>
                <c:pt idx="3">
                  <c:v>0.15106732348111701</c:v>
                </c:pt>
                <c:pt idx="4">
                  <c:v>0.15572519083969499</c:v>
                </c:pt>
                <c:pt idx="5">
                  <c:v>0.14285714285714299</c:v>
                </c:pt>
                <c:pt idx="6">
                  <c:v>5.4886211512717498E-2</c:v>
                </c:pt>
                <c:pt idx="7">
                  <c:v>9.5061728395061704E-2</c:v>
                </c:pt>
                <c:pt idx="8">
                  <c:v>0.11375</c:v>
                </c:pt>
              </c:numCache>
            </c:numRef>
          </c:val>
          <c:extLst>
            <c:ext xmlns:c16="http://schemas.microsoft.com/office/drawing/2014/chart" uri="{C3380CC4-5D6E-409C-BE32-E72D297353CC}">
              <c16:uniqueId val="{00000001-3134-43B4-B465-5C0E9DEFD8FC}"/>
            </c:ext>
          </c:extLst>
        </c:ser>
        <c:ser>
          <c:idx val="2"/>
          <c:order val="2"/>
          <c:tx>
            <c:strRef>
              <c:f>Charts!$A$38</c:f>
              <c:strCache>
                <c:ptCount val="1"/>
                <c:pt idx="0">
                  <c:v>Higher Risk(Gad Score &gt;13 or PHQ2 Score&gt;2)</c:v>
                </c:pt>
              </c:strCache>
              <c:extLst xmlns:c15="http://schemas.microsoft.com/office/drawing/2012/chart"/>
            </c:strRef>
          </c:tx>
          <c:spPr>
            <a:solidFill>
              <a:schemeClr val="accent3"/>
            </a:solidFill>
            <a:ln>
              <a:noFill/>
            </a:ln>
            <a:effectLst/>
          </c:spPr>
          <c:invertIfNegative val="0"/>
          <c:cat>
            <c:multiLvlStrRef>
              <c:f>Charts!$B$34:$J$35</c:f>
              <c:multiLvlStrCache>
                <c:ptCount val="9"/>
                <c:lvl>
                  <c:pt idx="0">
                    <c:v>Q1</c:v>
                  </c:pt>
                  <c:pt idx="1">
                    <c:v>Q2</c:v>
                  </c:pt>
                  <c:pt idx="2">
                    <c:v>Q3</c:v>
                  </c:pt>
                  <c:pt idx="3">
                    <c:v>Q1</c:v>
                  </c:pt>
                  <c:pt idx="4">
                    <c:v>Q2</c:v>
                  </c:pt>
                  <c:pt idx="5">
                    <c:v>Q3</c:v>
                  </c:pt>
                  <c:pt idx="6">
                    <c:v>Q1</c:v>
                  </c:pt>
                  <c:pt idx="7">
                    <c:v>Q2</c:v>
                  </c:pt>
                  <c:pt idx="8">
                    <c:v>Q3</c:v>
                  </c:pt>
                </c:lvl>
                <c:lvl>
                  <c:pt idx="0">
                    <c:v>CPFT Health Visitors &amp; School Nurses - Peterborough</c:v>
                  </c:pt>
                  <c:pt idx="3">
                    <c:v>HCP - North Cambridgeshire</c:v>
                  </c:pt>
                  <c:pt idx="6">
                    <c:v>HCP - South Cambridgeshire</c:v>
                  </c:pt>
                </c:lvl>
              </c:multiLvlStrCache>
              <c:extLst xmlns:c15="http://schemas.microsoft.com/office/drawing/2012/chart"/>
            </c:multiLvlStrRef>
          </c:cat>
          <c:val>
            <c:numRef>
              <c:f>Charts!$B$38:$J$38</c:f>
              <c:numCache>
                <c:formatCode>[$-10409]0.0%</c:formatCode>
                <c:ptCount val="9"/>
                <c:pt idx="0">
                  <c:v>0.12850082372322899</c:v>
                </c:pt>
                <c:pt idx="1">
                  <c:v>0.12978369384359401</c:v>
                </c:pt>
                <c:pt idx="2">
                  <c:v>0.13301282051282101</c:v>
                </c:pt>
                <c:pt idx="3">
                  <c:v>0.15106732348111701</c:v>
                </c:pt>
                <c:pt idx="4">
                  <c:v>0.158778625954198</c:v>
                </c:pt>
                <c:pt idx="5">
                  <c:v>0.14442700156985899</c:v>
                </c:pt>
                <c:pt idx="6">
                  <c:v>5.4886211512717498E-2</c:v>
                </c:pt>
                <c:pt idx="7">
                  <c:v>9.7530864197530903E-2</c:v>
                </c:pt>
                <c:pt idx="8">
                  <c:v>0.11625000000000001</c:v>
                </c:pt>
              </c:numCache>
              <c:extLst xmlns:c15="http://schemas.microsoft.com/office/drawing/2012/chart"/>
            </c:numRef>
          </c:val>
          <c:extLst xmlns:c15="http://schemas.microsoft.com/office/drawing/2012/chart">
            <c:ext xmlns:c16="http://schemas.microsoft.com/office/drawing/2014/chart" uri="{C3380CC4-5D6E-409C-BE32-E72D297353CC}">
              <c16:uniqueId val="{00000002-3134-43B4-B465-5C0E9DEFD8FC}"/>
            </c:ext>
          </c:extLst>
        </c:ser>
        <c:dLbls>
          <c:showLegendKey val="0"/>
          <c:showVal val="0"/>
          <c:showCatName val="0"/>
          <c:showSerName val="0"/>
          <c:showPercent val="0"/>
          <c:showBubbleSize val="0"/>
        </c:dLbls>
        <c:gapWidth val="150"/>
        <c:axId val="1388819216"/>
        <c:axId val="1388833776"/>
        <c:extLst/>
      </c:barChart>
      <c:catAx>
        <c:axId val="138881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8833776"/>
        <c:crosses val="autoZero"/>
        <c:auto val="1"/>
        <c:lblAlgn val="ctr"/>
        <c:lblOffset val="100"/>
        <c:noMultiLvlLbl val="0"/>
      </c:catAx>
      <c:valAx>
        <c:axId val="1388833776"/>
        <c:scaling>
          <c:orientation val="minMax"/>
          <c:max val="0.1600000000000000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r>
                  <a:rPr lang="en-GB" baseline="0"/>
                  <a:t> of cohort</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10409]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8819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Number of referrals, by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Charts!$A$3</c:f>
              <c:strCache>
                <c:ptCount val="1"/>
                <c:pt idx="0">
                  <c:v># of referrals Total</c:v>
                </c:pt>
              </c:strCache>
              <c:extLst xmlns:c15="http://schemas.microsoft.com/office/drawing/2012/chart"/>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cat>
            <c:numRef>
              <c:f>Charts!$H$2:$AB$2</c:f>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extLst/>
            </c:numRef>
          </c:cat>
          <c:val>
            <c:numRef>
              <c:f>Charts!$H$3:$AB$3</c:f>
              <c:numCache>
                <c:formatCode>General</c:formatCode>
                <c:ptCount val="21"/>
                <c:pt idx="0">
                  <c:v>101</c:v>
                </c:pt>
                <c:pt idx="1">
                  <c:v>78</c:v>
                </c:pt>
                <c:pt idx="2">
                  <c:v>91</c:v>
                </c:pt>
                <c:pt idx="3">
                  <c:v>78</c:v>
                </c:pt>
                <c:pt idx="4">
                  <c:v>116</c:v>
                </c:pt>
                <c:pt idx="5">
                  <c:v>82</c:v>
                </c:pt>
                <c:pt idx="6">
                  <c:v>88</c:v>
                </c:pt>
                <c:pt idx="7">
                  <c:v>99</c:v>
                </c:pt>
                <c:pt idx="8">
                  <c:v>116</c:v>
                </c:pt>
                <c:pt idx="9">
                  <c:v>84</c:v>
                </c:pt>
                <c:pt idx="10">
                  <c:v>99</c:v>
                </c:pt>
                <c:pt idx="11">
                  <c:v>83</c:v>
                </c:pt>
                <c:pt idx="12">
                  <c:v>95</c:v>
                </c:pt>
                <c:pt idx="13">
                  <c:v>90</c:v>
                </c:pt>
                <c:pt idx="14">
                  <c:v>106</c:v>
                </c:pt>
                <c:pt idx="15">
                  <c:v>89</c:v>
                </c:pt>
                <c:pt idx="16">
                  <c:v>101</c:v>
                </c:pt>
                <c:pt idx="17">
                  <c:v>88</c:v>
                </c:pt>
                <c:pt idx="18">
                  <c:v>101</c:v>
                </c:pt>
                <c:pt idx="19">
                  <c:v>122</c:v>
                </c:pt>
                <c:pt idx="20">
                  <c:v>116</c:v>
                </c:pt>
              </c:numCache>
              <c:extLst/>
            </c:numRef>
          </c:val>
          <c:smooth val="0"/>
          <c:extLst xmlns:c15="http://schemas.microsoft.com/office/drawing/2012/chart">
            <c:ext xmlns:c16="http://schemas.microsoft.com/office/drawing/2014/chart" uri="{C3380CC4-5D6E-409C-BE32-E72D297353CC}">
              <c16:uniqueId val="{00000000-E8E0-4FAD-8949-E75A94EAA8A2}"/>
            </c:ext>
          </c:extLst>
        </c:ser>
        <c:dLbls>
          <c:showLegendKey val="0"/>
          <c:showVal val="0"/>
          <c:showCatName val="0"/>
          <c:showSerName val="0"/>
          <c:showPercent val="0"/>
          <c:showBubbleSize val="0"/>
        </c:dLbls>
        <c:marker val="1"/>
        <c:smooth val="0"/>
        <c:axId val="1537298271"/>
        <c:axId val="1537299711"/>
        <c:extLst>
          <c:ext xmlns:c15="http://schemas.microsoft.com/office/drawing/2012/chart" uri="{02D57815-91ED-43cb-92C2-25804820EDAC}">
            <c15:filteredLineSeries>
              <c15:ser>
                <c:idx val="1"/>
                <c:order val="1"/>
                <c:tx>
                  <c:strRef>
                    <c:extLst>
                      <c:ext uri="{02D57815-91ED-43cb-92C2-25804820EDAC}">
                        <c15:formulaRef>
                          <c15:sqref>Charts!$A$4</c15:sqref>
                        </c15:formulaRef>
                      </c:ext>
                    </c:extLst>
                    <c:strCache>
                      <c:ptCount val="1"/>
                      <c:pt idx="0">
                        <c:v># of referrals North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c:ext uri="{02D57815-91ED-43cb-92C2-25804820EDAC}">
                        <c15:formulaRef>
                          <c15:sqref>Charts!$H$2:$AB$2</c15:sqref>
                        </c15:formulaRef>
                      </c:ext>
                    </c:extLst>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numRef>
                </c:cat>
                <c:val>
                  <c:numRef>
                    <c:extLst>
                      <c:ext uri="{02D57815-91ED-43cb-92C2-25804820EDAC}">
                        <c15:formulaRef>
                          <c15:sqref>Charts!$H$4:$AB$4</c15:sqref>
                        </c15:formulaRef>
                      </c:ext>
                    </c:extLst>
                    <c:numCache>
                      <c:formatCode>General</c:formatCode>
                      <c:ptCount val="21"/>
                      <c:pt idx="0">
                        <c:v>54</c:v>
                      </c:pt>
                      <c:pt idx="1">
                        <c:v>48</c:v>
                      </c:pt>
                      <c:pt idx="2">
                        <c:v>42</c:v>
                      </c:pt>
                      <c:pt idx="3">
                        <c:v>45</c:v>
                      </c:pt>
                      <c:pt idx="4">
                        <c:v>64</c:v>
                      </c:pt>
                      <c:pt idx="5">
                        <c:v>44</c:v>
                      </c:pt>
                      <c:pt idx="6">
                        <c:v>48</c:v>
                      </c:pt>
                      <c:pt idx="7">
                        <c:v>59</c:v>
                      </c:pt>
                      <c:pt idx="8">
                        <c:v>55</c:v>
                      </c:pt>
                      <c:pt idx="9">
                        <c:v>44</c:v>
                      </c:pt>
                      <c:pt idx="10">
                        <c:v>47</c:v>
                      </c:pt>
                      <c:pt idx="11">
                        <c:v>35</c:v>
                      </c:pt>
                      <c:pt idx="12">
                        <c:v>51</c:v>
                      </c:pt>
                      <c:pt idx="13">
                        <c:v>42</c:v>
                      </c:pt>
                      <c:pt idx="14">
                        <c:v>61</c:v>
                      </c:pt>
                      <c:pt idx="15">
                        <c:v>48</c:v>
                      </c:pt>
                      <c:pt idx="16">
                        <c:v>50</c:v>
                      </c:pt>
                      <c:pt idx="17">
                        <c:v>52</c:v>
                      </c:pt>
                      <c:pt idx="18">
                        <c:v>43</c:v>
                      </c:pt>
                      <c:pt idx="19">
                        <c:v>81</c:v>
                      </c:pt>
                      <c:pt idx="20">
                        <c:v>67</c:v>
                      </c:pt>
                    </c:numCache>
                  </c:numRef>
                </c:val>
                <c:smooth val="0"/>
                <c:extLst>
                  <c:ext xmlns:c16="http://schemas.microsoft.com/office/drawing/2014/chart" uri="{C3380CC4-5D6E-409C-BE32-E72D297353CC}">
                    <c16:uniqueId val="{00000001-E8E0-4FAD-8949-E75A94EAA8A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Charts!$A$5</c15:sqref>
                        </c15:formulaRef>
                      </c:ext>
                    </c:extLst>
                    <c:strCache>
                      <c:ptCount val="1"/>
                      <c:pt idx="0">
                        <c:v># of referrals South</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Charts!$H$2:$AB$2</c15:sqref>
                        </c15:formulaRef>
                      </c:ext>
                    </c:extLst>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numRef>
                </c:cat>
                <c:val>
                  <c:numRef>
                    <c:extLst xmlns:c15="http://schemas.microsoft.com/office/drawing/2012/chart">
                      <c:ext xmlns:c15="http://schemas.microsoft.com/office/drawing/2012/chart" uri="{02D57815-91ED-43cb-92C2-25804820EDAC}">
                        <c15:formulaRef>
                          <c15:sqref>Charts!$H$5:$AB$5</c15:sqref>
                        </c15:formulaRef>
                      </c:ext>
                    </c:extLst>
                    <c:numCache>
                      <c:formatCode>General</c:formatCode>
                      <c:ptCount val="21"/>
                      <c:pt idx="0">
                        <c:v>47</c:v>
                      </c:pt>
                      <c:pt idx="1">
                        <c:v>30</c:v>
                      </c:pt>
                      <c:pt idx="2">
                        <c:v>49</c:v>
                      </c:pt>
                      <c:pt idx="3">
                        <c:v>33</c:v>
                      </c:pt>
                      <c:pt idx="4">
                        <c:v>52</c:v>
                      </c:pt>
                      <c:pt idx="5">
                        <c:v>38</c:v>
                      </c:pt>
                      <c:pt idx="6">
                        <c:v>40</c:v>
                      </c:pt>
                      <c:pt idx="7">
                        <c:v>40</c:v>
                      </c:pt>
                      <c:pt idx="8">
                        <c:v>61</c:v>
                      </c:pt>
                      <c:pt idx="9">
                        <c:v>40</c:v>
                      </c:pt>
                      <c:pt idx="10">
                        <c:v>52</c:v>
                      </c:pt>
                      <c:pt idx="11">
                        <c:v>48</c:v>
                      </c:pt>
                      <c:pt idx="12">
                        <c:v>44</c:v>
                      </c:pt>
                      <c:pt idx="13">
                        <c:v>48</c:v>
                      </c:pt>
                      <c:pt idx="14">
                        <c:v>45</c:v>
                      </c:pt>
                      <c:pt idx="15">
                        <c:v>41</c:v>
                      </c:pt>
                      <c:pt idx="16">
                        <c:v>51</c:v>
                      </c:pt>
                      <c:pt idx="17">
                        <c:v>36</c:v>
                      </c:pt>
                      <c:pt idx="18">
                        <c:v>58</c:v>
                      </c:pt>
                      <c:pt idx="19">
                        <c:v>41</c:v>
                      </c:pt>
                      <c:pt idx="20">
                        <c:v>49</c:v>
                      </c:pt>
                    </c:numCache>
                  </c:numRef>
                </c:val>
                <c:smooth val="0"/>
                <c:extLst xmlns:c15="http://schemas.microsoft.com/office/drawing/2012/chart">
                  <c:ext xmlns:c16="http://schemas.microsoft.com/office/drawing/2014/chart" uri="{C3380CC4-5D6E-409C-BE32-E72D297353CC}">
                    <c16:uniqueId val="{00000002-E8E0-4FAD-8949-E75A94EAA8A2}"/>
                  </c:ext>
                </c:extLst>
              </c15:ser>
            </c15:filteredLineSeries>
          </c:ext>
        </c:extLst>
      </c:lineChart>
      <c:dateAx>
        <c:axId val="153729827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7299711"/>
        <c:crosses val="autoZero"/>
        <c:auto val="1"/>
        <c:lblOffset val="100"/>
        <c:baseTimeUnit val="months"/>
      </c:dateAx>
      <c:valAx>
        <c:axId val="15372997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Number of referrals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7298271"/>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Number of perinatal mental health assessments, by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strRef>
              <c:f>Charts!$A$26</c:f>
              <c:strCache>
                <c:ptCount val="1"/>
                <c:pt idx="0">
                  <c:v>Tracker # Assessments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3"/>
                </a:solidFill>
                <a:prstDash val="sysDot"/>
              </a:ln>
              <a:effectLst/>
            </c:spPr>
            <c:trendlineType val="linear"/>
            <c:dispRSqr val="0"/>
            <c:dispEq val="0"/>
          </c:trendline>
          <c:cat>
            <c:numRef>
              <c:f>Charts!$H$25:$AB$25</c:f>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numRef>
          </c:cat>
          <c:val>
            <c:numRef>
              <c:f>Charts!$H$26:$AB$26</c:f>
              <c:numCache>
                <c:formatCode>General</c:formatCode>
                <c:ptCount val="21"/>
                <c:pt idx="0">
                  <c:v>39</c:v>
                </c:pt>
                <c:pt idx="1">
                  <c:v>32</c:v>
                </c:pt>
                <c:pt idx="2">
                  <c:v>43</c:v>
                </c:pt>
                <c:pt idx="3">
                  <c:v>42</c:v>
                </c:pt>
                <c:pt idx="4">
                  <c:v>58</c:v>
                </c:pt>
                <c:pt idx="5">
                  <c:v>39</c:v>
                </c:pt>
                <c:pt idx="6">
                  <c:v>48</c:v>
                </c:pt>
                <c:pt idx="7">
                  <c:v>57</c:v>
                </c:pt>
                <c:pt idx="8">
                  <c:v>62</c:v>
                </c:pt>
                <c:pt idx="9">
                  <c:v>32</c:v>
                </c:pt>
                <c:pt idx="10">
                  <c:v>56</c:v>
                </c:pt>
                <c:pt idx="11">
                  <c:v>55</c:v>
                </c:pt>
                <c:pt idx="12">
                  <c:v>43</c:v>
                </c:pt>
                <c:pt idx="13">
                  <c:v>46</c:v>
                </c:pt>
                <c:pt idx="14">
                  <c:v>48</c:v>
                </c:pt>
                <c:pt idx="15">
                  <c:v>55</c:v>
                </c:pt>
                <c:pt idx="16">
                  <c:v>67</c:v>
                </c:pt>
                <c:pt idx="17">
                  <c:v>41</c:v>
                </c:pt>
                <c:pt idx="18">
                  <c:v>61</c:v>
                </c:pt>
                <c:pt idx="19">
                  <c:v>54</c:v>
                </c:pt>
                <c:pt idx="20">
                  <c:v>60</c:v>
                </c:pt>
              </c:numCache>
            </c:numRef>
          </c:val>
          <c:smooth val="0"/>
          <c:extLst>
            <c:ext xmlns:c16="http://schemas.microsoft.com/office/drawing/2014/chart" uri="{C3380CC4-5D6E-409C-BE32-E72D297353CC}">
              <c16:uniqueId val="{00000000-31EC-4847-8A47-410055F6A654}"/>
            </c:ext>
          </c:extLst>
        </c:ser>
        <c:dLbls>
          <c:showLegendKey val="0"/>
          <c:showVal val="0"/>
          <c:showCatName val="0"/>
          <c:showSerName val="0"/>
          <c:showPercent val="0"/>
          <c:showBubbleSize val="0"/>
        </c:dLbls>
        <c:marker val="1"/>
        <c:smooth val="0"/>
        <c:axId val="1730763039"/>
        <c:axId val="1730763999"/>
        <c:extLst/>
      </c:lineChart>
      <c:dateAx>
        <c:axId val="173076303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0763999"/>
        <c:crosses val="autoZero"/>
        <c:auto val="1"/>
        <c:lblOffset val="100"/>
        <c:baseTimeUnit val="months"/>
      </c:dateAx>
      <c:valAx>
        <c:axId val="17307639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a:t>
                </a:r>
                <a:r>
                  <a:rPr lang="en-GB" baseline="0"/>
                  <a:t> of assessments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0763039"/>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DNA 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Charts!$A$51</c:f>
              <c:strCache>
                <c:ptCount val="1"/>
                <c:pt idx="0">
                  <c:v>Total DNA Rate</c:v>
                </c:pt>
              </c:strCache>
              <c:extLst xmlns:c15="http://schemas.microsoft.com/office/drawing/2012/chart"/>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cat>
            <c:numRef>
              <c:f>Charts!$H$50:$AB$50</c:f>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extLst/>
            </c:numRef>
          </c:cat>
          <c:val>
            <c:numRef>
              <c:f>Charts!$H$51:$AB$51</c:f>
              <c:numCache>
                <c:formatCode>0%</c:formatCode>
                <c:ptCount val="21"/>
                <c:pt idx="0">
                  <c:v>0.40789473684210525</c:v>
                </c:pt>
                <c:pt idx="1">
                  <c:v>0.40298507462686567</c:v>
                </c:pt>
                <c:pt idx="2">
                  <c:v>0.29545454545454547</c:v>
                </c:pt>
                <c:pt idx="3">
                  <c:v>0.18518518518518517</c:v>
                </c:pt>
                <c:pt idx="4">
                  <c:v>0.2857142857142857</c:v>
                </c:pt>
                <c:pt idx="5">
                  <c:v>0.32911392405063289</c:v>
                </c:pt>
                <c:pt idx="6">
                  <c:v>0.35789473684210527</c:v>
                </c:pt>
                <c:pt idx="7">
                  <c:v>0.29702970297029702</c:v>
                </c:pt>
                <c:pt idx="8">
                  <c:v>0.23809523809523808</c:v>
                </c:pt>
                <c:pt idx="9">
                  <c:v>0.28000000000000003</c:v>
                </c:pt>
                <c:pt idx="10">
                  <c:v>0.24242424242424243</c:v>
                </c:pt>
                <c:pt idx="11">
                  <c:v>0.24096385542168675</c:v>
                </c:pt>
                <c:pt idx="12">
                  <c:v>0.20547945205479451</c:v>
                </c:pt>
                <c:pt idx="13">
                  <c:v>0.30769230769230771</c:v>
                </c:pt>
                <c:pt idx="14">
                  <c:v>0.23595505617977527</c:v>
                </c:pt>
                <c:pt idx="15">
                  <c:v>0.30097087378640774</c:v>
                </c:pt>
                <c:pt idx="16">
                  <c:v>0.22033898305084745</c:v>
                </c:pt>
                <c:pt idx="17">
                  <c:v>0.21621621621621623</c:v>
                </c:pt>
                <c:pt idx="18">
                  <c:v>0.26213592233009708</c:v>
                </c:pt>
                <c:pt idx="19">
                  <c:v>0.33333333333333331</c:v>
                </c:pt>
                <c:pt idx="20">
                  <c:v>0.26363636363636361</c:v>
                </c:pt>
              </c:numCache>
              <c:extLst/>
            </c:numRef>
          </c:val>
          <c:smooth val="0"/>
          <c:extLst xmlns:c15="http://schemas.microsoft.com/office/drawing/2012/chart">
            <c:ext xmlns:c16="http://schemas.microsoft.com/office/drawing/2014/chart" uri="{C3380CC4-5D6E-409C-BE32-E72D297353CC}">
              <c16:uniqueId val="{00000000-F523-49E1-84CC-2760B55C8687}"/>
            </c:ext>
          </c:extLst>
        </c:ser>
        <c:dLbls>
          <c:showLegendKey val="0"/>
          <c:showVal val="0"/>
          <c:showCatName val="0"/>
          <c:showSerName val="0"/>
          <c:showPercent val="0"/>
          <c:showBubbleSize val="0"/>
        </c:dLbls>
        <c:marker val="1"/>
        <c:smooth val="0"/>
        <c:axId val="405273007"/>
        <c:axId val="405272527"/>
        <c:extLst>
          <c:ext xmlns:c15="http://schemas.microsoft.com/office/drawing/2012/chart" uri="{02D57815-91ED-43cb-92C2-25804820EDAC}">
            <c15:filteredLineSeries>
              <c15:ser>
                <c:idx val="1"/>
                <c:order val="1"/>
                <c:tx>
                  <c:strRef>
                    <c:extLst>
                      <c:ext uri="{02D57815-91ED-43cb-92C2-25804820EDAC}">
                        <c15:formulaRef>
                          <c15:sqref>Charts!$A$52</c15:sqref>
                        </c15:formulaRef>
                      </c:ext>
                    </c:extLst>
                    <c:strCache>
                      <c:ptCount val="1"/>
                      <c:pt idx="0">
                        <c:v>North DNA Rate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c:ext uri="{02D57815-91ED-43cb-92C2-25804820EDAC}">
                        <c15:formulaRef>
                          <c15:sqref>Charts!$H$50:$AB$50</c15:sqref>
                        </c15:formulaRef>
                      </c:ext>
                    </c:extLst>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numRef>
                </c:cat>
                <c:val>
                  <c:numRef>
                    <c:extLst>
                      <c:ext uri="{02D57815-91ED-43cb-92C2-25804820EDAC}">
                        <c15:formulaRef>
                          <c15:sqref>Charts!$H$52:$AB$52</c15:sqref>
                        </c15:formulaRef>
                      </c:ext>
                    </c:extLst>
                    <c:numCache>
                      <c:formatCode>0%</c:formatCode>
                      <c:ptCount val="21"/>
                      <c:pt idx="0">
                        <c:v>0.42222222222222222</c:v>
                      </c:pt>
                      <c:pt idx="1">
                        <c:v>0.33333333333333331</c:v>
                      </c:pt>
                      <c:pt idx="2">
                        <c:v>0.26923076923076922</c:v>
                      </c:pt>
                      <c:pt idx="3">
                        <c:v>0.125</c:v>
                      </c:pt>
                      <c:pt idx="4">
                        <c:v>0.36170212765957449</c:v>
                      </c:pt>
                      <c:pt idx="5">
                        <c:v>0.45238095238095238</c:v>
                      </c:pt>
                      <c:pt idx="6">
                        <c:v>0.41666666666666669</c:v>
                      </c:pt>
                      <c:pt idx="7">
                        <c:v>0.25454545454545452</c:v>
                      </c:pt>
                      <c:pt idx="8">
                        <c:v>0.22580645161290322</c:v>
                      </c:pt>
                      <c:pt idx="9">
                        <c:v>0.2</c:v>
                      </c:pt>
                      <c:pt idx="10">
                        <c:v>0.24074074074074073</c:v>
                      </c:pt>
                      <c:pt idx="11">
                        <c:v>0.2608695652173913</c:v>
                      </c:pt>
                      <c:pt idx="12">
                        <c:v>0.21951219512195122</c:v>
                      </c:pt>
                      <c:pt idx="13">
                        <c:v>0.34883720930232559</c:v>
                      </c:pt>
                      <c:pt idx="14">
                        <c:v>0.22</c:v>
                      </c:pt>
                      <c:pt idx="15">
                        <c:v>0.25925925925925924</c:v>
                      </c:pt>
                      <c:pt idx="16">
                        <c:v>0.23333333333333334</c:v>
                      </c:pt>
                      <c:pt idx="17">
                        <c:v>0.25531914893617019</c:v>
                      </c:pt>
                      <c:pt idx="18">
                        <c:v>0.31372549019607843</c:v>
                      </c:pt>
                      <c:pt idx="19">
                        <c:v>0.37254901960784315</c:v>
                      </c:pt>
                      <c:pt idx="20">
                        <c:v>0.265625</c:v>
                      </c:pt>
                    </c:numCache>
                  </c:numRef>
                </c:val>
                <c:smooth val="0"/>
                <c:extLst>
                  <c:ext xmlns:c16="http://schemas.microsoft.com/office/drawing/2014/chart" uri="{C3380CC4-5D6E-409C-BE32-E72D297353CC}">
                    <c16:uniqueId val="{00000001-F523-49E1-84CC-2760B55C868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Charts!$A$53</c15:sqref>
                        </c15:formulaRef>
                      </c:ext>
                    </c:extLst>
                    <c:strCache>
                      <c:ptCount val="1"/>
                      <c:pt idx="0">
                        <c:v>South DNA Rate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xmlns:c15="http://schemas.microsoft.com/office/drawing/2012/chart">
                      <c:ext xmlns:c15="http://schemas.microsoft.com/office/drawing/2012/chart" uri="{02D57815-91ED-43cb-92C2-25804820EDAC}">
                        <c15:formulaRef>
                          <c15:sqref>Charts!$H$50:$AB$50</c15:sqref>
                        </c15:formulaRef>
                      </c:ext>
                    </c:extLst>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numRef>
                </c:cat>
                <c:val>
                  <c:numRef>
                    <c:extLst xmlns:c15="http://schemas.microsoft.com/office/drawing/2012/chart">
                      <c:ext xmlns:c15="http://schemas.microsoft.com/office/drawing/2012/chart" uri="{02D57815-91ED-43cb-92C2-25804820EDAC}">
                        <c15:formulaRef>
                          <c15:sqref>Charts!$H$53:$AB$53</c15:sqref>
                        </c15:formulaRef>
                      </c:ext>
                    </c:extLst>
                    <c:numCache>
                      <c:formatCode>0%</c:formatCode>
                      <c:ptCount val="21"/>
                      <c:pt idx="0">
                        <c:v>0.38709677419354838</c:v>
                      </c:pt>
                      <c:pt idx="1">
                        <c:v>0.52</c:v>
                      </c:pt>
                      <c:pt idx="2">
                        <c:v>0.33333333333333331</c:v>
                      </c:pt>
                      <c:pt idx="3">
                        <c:v>0.27272727272727271</c:v>
                      </c:pt>
                      <c:pt idx="4">
                        <c:v>0.20454545454545456</c:v>
                      </c:pt>
                      <c:pt idx="5">
                        <c:v>0.1891891891891892</c:v>
                      </c:pt>
                      <c:pt idx="6">
                        <c:v>0.25714285714285712</c:v>
                      </c:pt>
                      <c:pt idx="7">
                        <c:v>0.34782608695652173</c:v>
                      </c:pt>
                      <c:pt idx="8">
                        <c:v>0.2558139534883721</c:v>
                      </c:pt>
                      <c:pt idx="9">
                        <c:v>0.37142857142857144</c:v>
                      </c:pt>
                      <c:pt idx="10">
                        <c:v>0.24444444444444444</c:v>
                      </c:pt>
                      <c:pt idx="11">
                        <c:v>0.21621621621621623</c:v>
                      </c:pt>
                      <c:pt idx="12">
                        <c:v>0.1875</c:v>
                      </c:pt>
                      <c:pt idx="13">
                        <c:v>0.27083333333333331</c:v>
                      </c:pt>
                      <c:pt idx="14">
                        <c:v>0.25641025641025639</c:v>
                      </c:pt>
                      <c:pt idx="15">
                        <c:v>0.34693877551020408</c:v>
                      </c:pt>
                      <c:pt idx="16">
                        <c:v>0.20689655172413793</c:v>
                      </c:pt>
                      <c:pt idx="17">
                        <c:v>0.14814814814814814</c:v>
                      </c:pt>
                      <c:pt idx="18">
                        <c:v>0.21153846153846154</c:v>
                      </c:pt>
                      <c:pt idx="19">
                        <c:v>0.29166666666666669</c:v>
                      </c:pt>
                      <c:pt idx="20">
                        <c:v>0.2608695652173913</c:v>
                      </c:pt>
                    </c:numCache>
                  </c:numRef>
                </c:val>
                <c:smooth val="0"/>
                <c:extLst xmlns:c15="http://schemas.microsoft.com/office/drawing/2012/chart">
                  <c:ext xmlns:c16="http://schemas.microsoft.com/office/drawing/2014/chart" uri="{C3380CC4-5D6E-409C-BE32-E72D297353CC}">
                    <c16:uniqueId val="{00000002-F523-49E1-84CC-2760B55C8687}"/>
                  </c:ext>
                </c:extLst>
              </c15:ser>
            </c15:filteredLineSeries>
          </c:ext>
        </c:extLst>
      </c:lineChart>
      <c:dateAx>
        <c:axId val="40527300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272527"/>
        <c:crosses val="autoZero"/>
        <c:auto val="1"/>
        <c:lblOffset val="100"/>
        <c:baseTimeUnit val="months"/>
      </c:dateAx>
      <c:valAx>
        <c:axId val="4052725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273007"/>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Charts!$A$82</c:f>
              <c:strCache>
                <c:ptCount val="1"/>
                <c:pt idx="0">
                  <c:v>Proportion of referrals assessed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cat>
            <c:numRef>
              <c:f>Charts!$B$73:$V$73</c:f>
              <c:numCache>
                <c:formatCode>mmm\-yy</c:formatCode>
                <c:ptCount val="21"/>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numCache>
            </c:numRef>
          </c:cat>
          <c:val>
            <c:numRef>
              <c:f>Charts!$B$82:$V$82</c:f>
              <c:numCache>
                <c:formatCode>0%</c:formatCode>
                <c:ptCount val="21"/>
                <c:pt idx="0">
                  <c:v>0.38613861386138615</c:v>
                </c:pt>
                <c:pt idx="1">
                  <c:v>0.41025641025641024</c:v>
                </c:pt>
                <c:pt idx="2">
                  <c:v>0.47252747252747251</c:v>
                </c:pt>
                <c:pt idx="3">
                  <c:v>0.53846153846153844</c:v>
                </c:pt>
                <c:pt idx="4">
                  <c:v>0.5</c:v>
                </c:pt>
                <c:pt idx="5">
                  <c:v>0.47560975609756095</c:v>
                </c:pt>
                <c:pt idx="6">
                  <c:v>0.54545454545454541</c:v>
                </c:pt>
                <c:pt idx="7">
                  <c:v>0.5757575757575758</c:v>
                </c:pt>
                <c:pt idx="8">
                  <c:v>0.53448275862068961</c:v>
                </c:pt>
                <c:pt idx="9">
                  <c:v>0.38095238095238093</c:v>
                </c:pt>
                <c:pt idx="10">
                  <c:v>0.56565656565656564</c:v>
                </c:pt>
                <c:pt idx="11">
                  <c:v>0.66265060240963858</c:v>
                </c:pt>
                <c:pt idx="12">
                  <c:v>0.45263157894736844</c:v>
                </c:pt>
                <c:pt idx="13">
                  <c:v>0.51111111111111107</c:v>
                </c:pt>
                <c:pt idx="14">
                  <c:v>0.45283018867924529</c:v>
                </c:pt>
                <c:pt idx="15">
                  <c:v>0.6179775280898876</c:v>
                </c:pt>
                <c:pt idx="16">
                  <c:v>0.6633663366336634</c:v>
                </c:pt>
                <c:pt idx="17">
                  <c:v>0.46590909090909088</c:v>
                </c:pt>
                <c:pt idx="18">
                  <c:v>0.60396039603960394</c:v>
                </c:pt>
                <c:pt idx="19">
                  <c:v>0.44262295081967212</c:v>
                </c:pt>
                <c:pt idx="20">
                  <c:v>0.51724137931034486</c:v>
                </c:pt>
              </c:numCache>
            </c:numRef>
          </c:val>
          <c:smooth val="0"/>
          <c:extLst>
            <c:ext xmlns:c16="http://schemas.microsoft.com/office/drawing/2014/chart" uri="{C3380CC4-5D6E-409C-BE32-E72D297353CC}">
              <c16:uniqueId val="{00000000-993C-4F67-9F10-6B58EFD72F0A}"/>
            </c:ext>
          </c:extLst>
        </c:ser>
        <c:dLbls>
          <c:showLegendKey val="0"/>
          <c:showVal val="0"/>
          <c:showCatName val="0"/>
          <c:showSerName val="0"/>
          <c:showPercent val="0"/>
          <c:showBubbleSize val="0"/>
        </c:dLbls>
        <c:marker val="1"/>
        <c:smooth val="0"/>
        <c:axId val="2042051536"/>
        <c:axId val="2042029936"/>
      </c:lineChart>
      <c:dateAx>
        <c:axId val="204205153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2029936"/>
        <c:crosses val="autoZero"/>
        <c:auto val="1"/>
        <c:lblOffset val="100"/>
        <c:baseTimeUnit val="months"/>
      </c:dateAx>
      <c:valAx>
        <c:axId val="2042029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2051536"/>
        <c:crosses val="autoZero"/>
        <c:crossBetween val="between"/>
      </c:valAx>
      <c:spPr>
        <a:noFill/>
        <a:ln>
          <a:noFill/>
        </a:ln>
        <a:effectLst/>
      </c:spPr>
    </c:plotArea>
    <c:legend>
      <c:legendPos val="b"/>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Waiting time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Sheet1!$A$12</c:f>
              <c:strCache>
                <c:ptCount val="1"/>
                <c:pt idx="0">
                  <c:v>Average waiting time (weeks)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cat>
            <c:numRef>
              <c:f>Sheet1!$B$6:$Q$6</c:f>
              <c:numCache>
                <c:formatCode>mmm\-yy</c:formatCode>
                <c:ptCount val="12"/>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numCache>
            </c:numRef>
          </c:cat>
          <c:val>
            <c:numRef>
              <c:f>Sheet1!$B$12:$Q$12</c:f>
              <c:numCache>
                <c:formatCode>General</c:formatCode>
                <c:ptCount val="12"/>
                <c:pt idx="0">
                  <c:v>5.44</c:v>
                </c:pt>
                <c:pt idx="1">
                  <c:v>4.68</c:v>
                </c:pt>
                <c:pt idx="2">
                  <c:v>4.29</c:v>
                </c:pt>
                <c:pt idx="3">
                  <c:v>4.7</c:v>
                </c:pt>
                <c:pt idx="4">
                  <c:v>4.53</c:v>
                </c:pt>
                <c:pt idx="5">
                  <c:v>3.95</c:v>
                </c:pt>
                <c:pt idx="6">
                  <c:v>3.82</c:v>
                </c:pt>
                <c:pt idx="7">
                  <c:v>3.55</c:v>
                </c:pt>
                <c:pt idx="8">
                  <c:v>4.59</c:v>
                </c:pt>
                <c:pt idx="9">
                  <c:v>4.54</c:v>
                </c:pt>
                <c:pt idx="10">
                  <c:v>4.53</c:v>
                </c:pt>
                <c:pt idx="11">
                  <c:v>5.66</c:v>
                </c:pt>
              </c:numCache>
            </c:numRef>
          </c:val>
          <c:smooth val="0"/>
          <c:extLst>
            <c:ext xmlns:c16="http://schemas.microsoft.com/office/drawing/2014/chart" uri="{C3380CC4-5D6E-409C-BE32-E72D297353CC}">
              <c16:uniqueId val="{00000000-4DD7-42F4-85E5-61585E5528A6}"/>
            </c:ext>
          </c:extLst>
        </c:ser>
        <c:dLbls>
          <c:showLegendKey val="0"/>
          <c:showVal val="0"/>
          <c:showCatName val="0"/>
          <c:showSerName val="0"/>
          <c:showPercent val="0"/>
          <c:showBubbleSize val="0"/>
        </c:dLbls>
        <c:marker val="1"/>
        <c:smooth val="0"/>
        <c:axId val="1839333935"/>
        <c:axId val="1839335375"/>
        <c:extLst>
          <c:ext xmlns:c15="http://schemas.microsoft.com/office/drawing/2012/chart" uri="{02D57815-91ED-43cb-92C2-25804820EDAC}">
            <c15:filteredLineSeries>
              <c15:ser>
                <c:idx val="1"/>
                <c:order val="1"/>
                <c:tx>
                  <c:strRef>
                    <c:extLst>
                      <c:ext uri="{02D57815-91ED-43cb-92C2-25804820EDAC}">
                        <c15:formulaRef>
                          <c15:sqref>Sheet1!$A$15</c15:sqref>
                        </c15:formulaRef>
                      </c:ext>
                    </c:extLst>
                    <c:strCache>
                      <c:ptCount val="1"/>
                      <c:pt idx="0">
                        <c:v>Maximum wait (weeks) at period end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c:ext uri="{02D57815-91ED-43cb-92C2-25804820EDAC}">
                        <c15:formulaRef>
                          <c15:sqref>Sheet1!$B$6:$Q$6</c15:sqref>
                        </c15:formulaRef>
                      </c:ext>
                    </c:extLst>
                    <c:numCache>
                      <c:formatCode>mmm\-yy</c:formatCode>
                      <c:ptCount val="12"/>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numCache>
                  </c:numRef>
                </c:cat>
                <c:val>
                  <c:numRef>
                    <c:extLst>
                      <c:ext uri="{02D57815-91ED-43cb-92C2-25804820EDAC}">
                        <c15:formulaRef>
                          <c15:sqref>Sheet1!$B$15:$Q$15</c15:sqref>
                        </c15:formulaRef>
                      </c:ext>
                    </c:extLst>
                    <c:numCache>
                      <c:formatCode>General</c:formatCode>
                      <c:ptCount val="12"/>
                      <c:pt idx="0">
                        <c:v>37</c:v>
                      </c:pt>
                      <c:pt idx="1">
                        <c:v>41</c:v>
                      </c:pt>
                      <c:pt idx="2">
                        <c:v>45</c:v>
                      </c:pt>
                      <c:pt idx="3">
                        <c:v>38</c:v>
                      </c:pt>
                      <c:pt idx="4">
                        <c:v>43</c:v>
                      </c:pt>
                      <c:pt idx="5">
                        <c:v>47</c:v>
                      </c:pt>
                      <c:pt idx="6">
                        <c:v>51</c:v>
                      </c:pt>
                      <c:pt idx="7">
                        <c:v>56</c:v>
                      </c:pt>
                      <c:pt idx="8">
                        <c:v>60</c:v>
                      </c:pt>
                      <c:pt idx="9">
                        <c:v>48</c:v>
                      </c:pt>
                      <c:pt idx="10">
                        <c:v>36</c:v>
                      </c:pt>
                      <c:pt idx="11">
                        <c:v>40</c:v>
                      </c:pt>
                    </c:numCache>
                  </c:numRef>
                </c:val>
                <c:smooth val="0"/>
                <c:extLst>
                  <c:ext xmlns:c16="http://schemas.microsoft.com/office/drawing/2014/chart" uri="{C3380CC4-5D6E-409C-BE32-E72D297353CC}">
                    <c16:uniqueId val="{00000001-4DD7-42F4-85E5-61585E5528A6}"/>
                  </c:ext>
                </c:extLst>
              </c15:ser>
            </c15:filteredLineSeries>
          </c:ext>
        </c:extLst>
      </c:lineChart>
      <c:dateAx>
        <c:axId val="183933393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9335375"/>
        <c:crosses val="autoZero"/>
        <c:auto val="1"/>
        <c:lblOffset val="100"/>
        <c:baseTimeUnit val="months"/>
      </c:dateAx>
      <c:valAx>
        <c:axId val="18393353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Average wait time (in weeks)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9333935"/>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Sheet1!$A$7</c:f>
              <c:strCache>
                <c:ptCount val="1"/>
                <c:pt idx="0">
                  <c:v>Percentage Birthrate First Face to Face Contact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(Sheet1!$B$4:$E$4,Sheet1!$G$4:$M$4,Sheet1!$O$4:$AB$4)</c:f>
              <c:numCache>
                <c:formatCode>mmm\-yy</c:formatCode>
                <c:ptCount val="21"/>
                <c:pt idx="0">
                  <c:v>44378</c:v>
                </c:pt>
                <c:pt idx="1">
                  <c:v>44409</c:v>
                </c:pt>
                <c:pt idx="2">
                  <c:v>44440</c:v>
                </c:pt>
                <c:pt idx="3">
                  <c:v>44470</c:v>
                </c:pt>
                <c:pt idx="4">
                  <c:v>44501</c:v>
                </c:pt>
                <c:pt idx="5">
                  <c:v>44531</c:v>
                </c:pt>
                <c:pt idx="6">
                  <c:v>44562</c:v>
                </c:pt>
                <c:pt idx="7">
                  <c:v>44621</c:v>
                </c:pt>
                <c:pt idx="8">
                  <c:v>44652</c:v>
                </c:pt>
                <c:pt idx="9">
                  <c:v>44682</c:v>
                </c:pt>
                <c:pt idx="10">
                  <c:v>44713</c:v>
                </c:pt>
                <c:pt idx="11">
                  <c:v>44743</c:v>
                </c:pt>
                <c:pt idx="12">
                  <c:v>44774</c:v>
                </c:pt>
                <c:pt idx="13">
                  <c:v>44805</c:v>
                </c:pt>
                <c:pt idx="14">
                  <c:v>44835</c:v>
                </c:pt>
                <c:pt idx="15">
                  <c:v>44866</c:v>
                </c:pt>
                <c:pt idx="16">
                  <c:v>44896</c:v>
                </c:pt>
                <c:pt idx="17">
                  <c:v>44927</c:v>
                </c:pt>
                <c:pt idx="18">
                  <c:v>44958</c:v>
                </c:pt>
                <c:pt idx="19">
                  <c:v>44986</c:v>
                </c:pt>
                <c:pt idx="20">
                  <c:v>45017</c:v>
                </c:pt>
              </c:numCache>
              <c:extLst/>
            </c:numRef>
          </c:cat>
          <c:val>
            <c:numRef>
              <c:f>(Sheet1!$B$7:$E$7,Sheet1!$G$7:$M$7,Sheet1!$O$7:$AB$7)</c:f>
              <c:numCache>
                <c:formatCode>General</c:formatCode>
                <c:ptCount val="21"/>
                <c:pt idx="0">
                  <c:v>0</c:v>
                </c:pt>
                <c:pt idx="1">
                  <c:v>0</c:v>
                </c:pt>
                <c:pt idx="2" formatCode="0.00%">
                  <c:v>1E-3</c:v>
                </c:pt>
                <c:pt idx="3" formatCode="0.00%">
                  <c:v>2E-3</c:v>
                </c:pt>
                <c:pt idx="4">
                  <c:v>0</c:v>
                </c:pt>
                <c:pt idx="5" formatCode="0.00%">
                  <c:v>2E-3</c:v>
                </c:pt>
                <c:pt idx="6" formatCode="0.00%">
                  <c:v>1E-3</c:v>
                </c:pt>
                <c:pt idx="7" formatCode="0.00%">
                  <c:v>1.0999999999999999E-2</c:v>
                </c:pt>
                <c:pt idx="8" formatCode="0.00%">
                  <c:v>2E-3</c:v>
                </c:pt>
                <c:pt idx="9" formatCode="0.00%">
                  <c:v>6.0000000000000001E-3</c:v>
                </c:pt>
                <c:pt idx="10" formatCode="0.00%">
                  <c:v>1.2999999999999999E-2</c:v>
                </c:pt>
                <c:pt idx="11" formatCode="0.00%">
                  <c:v>2.1000000000000001E-2</c:v>
                </c:pt>
                <c:pt idx="12" formatCode="0.00%">
                  <c:v>2.1000000000000001E-2</c:v>
                </c:pt>
                <c:pt idx="13" formatCode="0.00%">
                  <c:v>1.7999999999999999E-2</c:v>
                </c:pt>
                <c:pt idx="14" formatCode="0.00%">
                  <c:v>1.7999999999999999E-2</c:v>
                </c:pt>
                <c:pt idx="15" formatCode="0.00%">
                  <c:v>2.5000000000000001E-2</c:v>
                </c:pt>
                <c:pt idx="16" formatCode="0.00%">
                  <c:v>1.6E-2</c:v>
                </c:pt>
                <c:pt idx="17" formatCode="0.00%">
                  <c:v>0.03</c:v>
                </c:pt>
                <c:pt idx="18" formatCode="0.00%">
                  <c:v>0.03</c:v>
                </c:pt>
                <c:pt idx="19" formatCode="0.00%">
                  <c:v>3.4000000000000002E-2</c:v>
                </c:pt>
                <c:pt idx="20" formatCode="0.00%">
                  <c:v>3.5000000000000003E-2</c:v>
                </c:pt>
              </c:numCache>
              <c:extLst/>
            </c:numRef>
          </c:val>
          <c:smooth val="0"/>
          <c:extLst>
            <c:ext xmlns:c16="http://schemas.microsoft.com/office/drawing/2014/chart" uri="{C3380CC4-5D6E-409C-BE32-E72D297353CC}">
              <c16:uniqueId val="{00000000-E4FC-4C98-A16F-D7F89EFE120B}"/>
            </c:ext>
          </c:extLst>
        </c:ser>
        <c:dLbls>
          <c:showLegendKey val="0"/>
          <c:showVal val="0"/>
          <c:showCatName val="0"/>
          <c:showSerName val="0"/>
          <c:showPercent val="0"/>
          <c:showBubbleSize val="0"/>
        </c:dLbls>
        <c:marker val="1"/>
        <c:smooth val="0"/>
        <c:axId val="1298813743"/>
        <c:axId val="1298790703"/>
      </c:lineChart>
      <c:dateAx>
        <c:axId val="1298813743"/>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8790703"/>
        <c:crosses val="autoZero"/>
        <c:auto val="1"/>
        <c:lblOffset val="100"/>
        <c:baseTimeUnit val="months"/>
      </c:dateAx>
      <c:valAx>
        <c:axId val="1298790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8813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Perinatal rolling 12 month access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'Perinatal access'!$A$2:$A$32</c:f>
              <c:numCache>
                <c:formatCode>mmm\-yy</c:formatCode>
                <c:ptCount val="31"/>
                <c:pt idx="0">
                  <c:v>44013</c:v>
                </c:pt>
                <c:pt idx="1">
                  <c:v>44044</c:v>
                </c:pt>
                <c:pt idx="2">
                  <c:v>44075</c:v>
                </c:pt>
                <c:pt idx="3">
                  <c:v>44105</c:v>
                </c:pt>
                <c:pt idx="4">
                  <c:v>44136</c:v>
                </c:pt>
                <c:pt idx="5">
                  <c:v>44166</c:v>
                </c:pt>
                <c:pt idx="6">
                  <c:v>44197</c:v>
                </c:pt>
                <c:pt idx="7">
                  <c:v>44228</c:v>
                </c:pt>
                <c:pt idx="8">
                  <c:v>44256</c:v>
                </c:pt>
                <c:pt idx="9">
                  <c:v>44287</c:v>
                </c:pt>
                <c:pt idx="10">
                  <c:v>44317</c:v>
                </c:pt>
                <c:pt idx="11">
                  <c:v>44348</c:v>
                </c:pt>
                <c:pt idx="12">
                  <c:v>44378</c:v>
                </c:pt>
                <c:pt idx="13">
                  <c:v>44409</c:v>
                </c:pt>
                <c:pt idx="14">
                  <c:v>44440</c:v>
                </c:pt>
                <c:pt idx="15">
                  <c:v>44470</c:v>
                </c:pt>
                <c:pt idx="16">
                  <c:v>44501</c:v>
                </c:pt>
                <c:pt idx="17">
                  <c:v>44531</c:v>
                </c:pt>
                <c:pt idx="18">
                  <c:v>44562</c:v>
                </c:pt>
                <c:pt idx="19">
                  <c:v>44593</c:v>
                </c:pt>
                <c:pt idx="20">
                  <c:v>44621</c:v>
                </c:pt>
                <c:pt idx="21">
                  <c:v>44652</c:v>
                </c:pt>
                <c:pt idx="22">
                  <c:v>44682</c:v>
                </c:pt>
                <c:pt idx="23">
                  <c:v>44713</c:v>
                </c:pt>
                <c:pt idx="24">
                  <c:v>44743</c:v>
                </c:pt>
                <c:pt idx="25">
                  <c:v>44774</c:v>
                </c:pt>
                <c:pt idx="26">
                  <c:v>44805</c:v>
                </c:pt>
                <c:pt idx="27">
                  <c:v>44835</c:v>
                </c:pt>
                <c:pt idx="28">
                  <c:v>44866</c:v>
                </c:pt>
                <c:pt idx="29">
                  <c:v>44896</c:v>
                </c:pt>
                <c:pt idx="30">
                  <c:v>44927</c:v>
                </c:pt>
              </c:numCache>
            </c:numRef>
          </c:cat>
          <c:val>
            <c:numRef>
              <c:f>'Perinatal access'!$C$2:$C$32</c:f>
              <c:numCache>
                <c:formatCode>General</c:formatCode>
                <c:ptCount val="31"/>
                <c:pt idx="0">
                  <c:v>575</c:v>
                </c:pt>
                <c:pt idx="1">
                  <c:v>565</c:v>
                </c:pt>
                <c:pt idx="2">
                  <c:v>585</c:v>
                </c:pt>
                <c:pt idx="3">
                  <c:v>590</c:v>
                </c:pt>
                <c:pt idx="4">
                  <c:v>610</c:v>
                </c:pt>
                <c:pt idx="5">
                  <c:v>630</c:v>
                </c:pt>
                <c:pt idx="6">
                  <c:v>650</c:v>
                </c:pt>
                <c:pt idx="7">
                  <c:v>635</c:v>
                </c:pt>
                <c:pt idx="8">
                  <c:v>625</c:v>
                </c:pt>
                <c:pt idx="9">
                  <c:v>625</c:v>
                </c:pt>
                <c:pt idx="10">
                  <c:v>635</c:v>
                </c:pt>
                <c:pt idx="11">
                  <c:v>640</c:v>
                </c:pt>
                <c:pt idx="12">
                  <c:v>660</c:v>
                </c:pt>
                <c:pt idx="13">
                  <c:v>655</c:v>
                </c:pt>
                <c:pt idx="14">
                  <c:v>670</c:v>
                </c:pt>
                <c:pt idx="15">
                  <c:v>635</c:v>
                </c:pt>
                <c:pt idx="16">
                  <c:v>590</c:v>
                </c:pt>
                <c:pt idx="17">
                  <c:v>545</c:v>
                </c:pt>
                <c:pt idx="18">
                  <c:v>505</c:v>
                </c:pt>
                <c:pt idx="19">
                  <c:v>470</c:v>
                </c:pt>
                <c:pt idx="20">
                  <c:v>420</c:v>
                </c:pt>
                <c:pt idx="21">
                  <c:v>505</c:v>
                </c:pt>
                <c:pt idx="22">
                  <c:v>510</c:v>
                </c:pt>
                <c:pt idx="23">
                  <c:v>540</c:v>
                </c:pt>
                <c:pt idx="24">
                  <c:v>540</c:v>
                </c:pt>
                <c:pt idx="25">
                  <c:v>545</c:v>
                </c:pt>
                <c:pt idx="26">
                  <c:v>480</c:v>
                </c:pt>
                <c:pt idx="27">
                  <c:v>525</c:v>
                </c:pt>
                <c:pt idx="28">
                  <c:v>590</c:v>
                </c:pt>
                <c:pt idx="29">
                  <c:v>620</c:v>
                </c:pt>
                <c:pt idx="30">
                  <c:v>670</c:v>
                </c:pt>
              </c:numCache>
            </c:numRef>
          </c:val>
          <c:smooth val="0"/>
          <c:extLst>
            <c:ext xmlns:c16="http://schemas.microsoft.com/office/drawing/2014/chart" uri="{C3380CC4-5D6E-409C-BE32-E72D297353CC}">
              <c16:uniqueId val="{00000000-6BD6-48DE-9F79-80553B59C9F2}"/>
            </c:ext>
          </c:extLst>
        </c:ser>
        <c:dLbls>
          <c:showLegendKey val="0"/>
          <c:showVal val="0"/>
          <c:showCatName val="0"/>
          <c:showSerName val="0"/>
          <c:showPercent val="0"/>
          <c:showBubbleSize val="0"/>
        </c:dLbls>
        <c:marker val="1"/>
        <c:smooth val="0"/>
        <c:axId val="1015341887"/>
        <c:axId val="552732207"/>
      </c:lineChart>
      <c:dateAx>
        <c:axId val="101534188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2732207"/>
        <c:crosses val="autoZero"/>
        <c:auto val="1"/>
        <c:lblOffset val="100"/>
        <c:baseTimeUnit val="months"/>
      </c:dateAx>
      <c:valAx>
        <c:axId val="5527322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Number of women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5341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0.11876</cdr:x>
      <cdr:y>0.17352</cdr:y>
    </cdr:from>
    <cdr:to>
      <cdr:x>0.27298</cdr:x>
      <cdr:y>0.26024</cdr:y>
    </cdr:to>
    <cdr:sp macro="" textlink="">
      <cdr:nvSpPr>
        <cdr:cNvPr id="2" name="TextBox 1">
          <a:extLst xmlns:a="http://schemas.openxmlformats.org/drawingml/2006/main">
            <a:ext uri="{FF2B5EF4-FFF2-40B4-BE49-F238E27FC236}">
              <a16:creationId xmlns:a16="http://schemas.microsoft.com/office/drawing/2014/main" id="{D43AF80E-F789-D93E-C3E8-2FD804B22DD3}"/>
            </a:ext>
          </a:extLst>
        </cdr:cNvPr>
        <cdr:cNvSpPr txBox="1"/>
      </cdr:nvSpPr>
      <cdr:spPr>
        <a:xfrm xmlns:a="http://schemas.openxmlformats.org/drawingml/2006/main">
          <a:off x="704150" y="504103"/>
          <a:ext cx="914400" cy="2519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a:solidFill>
                <a:srgbClr val="254BA4"/>
              </a:solidFill>
            </a:rPr>
            <a:t>Trend line</a:t>
          </a:r>
        </a:p>
      </cdr:txBody>
    </cdr:sp>
  </cdr:relSizeAnchor>
  <cdr:relSizeAnchor xmlns:cdr="http://schemas.openxmlformats.org/drawingml/2006/chartDrawing">
    <cdr:from>
      <cdr:x>0.16911</cdr:x>
      <cdr:y>0.24418</cdr:y>
    </cdr:from>
    <cdr:to>
      <cdr:x>0.16911</cdr:x>
      <cdr:y>0.36623</cdr:y>
    </cdr:to>
    <cdr:cxnSp macro="">
      <cdr:nvCxnSpPr>
        <cdr:cNvPr id="4" name="Straight Arrow Connector 3">
          <a:extLst xmlns:a="http://schemas.openxmlformats.org/drawingml/2006/main">
            <a:ext uri="{FF2B5EF4-FFF2-40B4-BE49-F238E27FC236}">
              <a16:creationId xmlns:a16="http://schemas.microsoft.com/office/drawing/2014/main" id="{25BE04D7-733E-08CE-98CD-FEB180C70205}"/>
            </a:ext>
          </a:extLst>
        </cdr:cNvPr>
        <cdr:cNvCxnSpPr/>
      </cdr:nvCxnSpPr>
      <cdr:spPr>
        <a:xfrm xmlns:a="http://schemas.openxmlformats.org/drawingml/2006/main">
          <a:off x="1002731" y="709378"/>
          <a:ext cx="0" cy="35456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0.09891</cdr:x>
      <cdr:y>0.23276</cdr:y>
    </cdr:from>
    <cdr:to>
      <cdr:x>0.26345</cdr:x>
      <cdr:y>0.31948</cdr:y>
    </cdr:to>
    <cdr:sp macro="" textlink="">
      <cdr:nvSpPr>
        <cdr:cNvPr id="2" name="TextBox 1">
          <a:extLst xmlns:a="http://schemas.openxmlformats.org/drawingml/2006/main">
            <a:ext uri="{FF2B5EF4-FFF2-40B4-BE49-F238E27FC236}">
              <a16:creationId xmlns:a16="http://schemas.microsoft.com/office/drawing/2014/main" id="{8EE71156-59AE-8C57-8E69-F92CE72C0FA9}"/>
            </a:ext>
          </a:extLst>
        </cdr:cNvPr>
        <cdr:cNvSpPr txBox="1"/>
      </cdr:nvSpPr>
      <cdr:spPr>
        <a:xfrm xmlns:a="http://schemas.openxmlformats.org/drawingml/2006/main">
          <a:off x="549676" y="676201"/>
          <a:ext cx="914400" cy="2519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solidFill>
                <a:srgbClr val="254BA4"/>
              </a:solidFill>
            </a:rPr>
            <a:t>Trend line</a:t>
          </a:r>
        </a:p>
      </cdr:txBody>
    </cdr:sp>
  </cdr:relSizeAnchor>
  <cdr:relSizeAnchor xmlns:cdr="http://schemas.openxmlformats.org/drawingml/2006/chartDrawing">
    <cdr:from>
      <cdr:x>0.15264</cdr:x>
      <cdr:y>0.30342</cdr:y>
    </cdr:from>
    <cdr:to>
      <cdr:x>0.15264</cdr:x>
      <cdr:y>0.42547</cdr:y>
    </cdr:to>
    <cdr:cxnSp macro="">
      <cdr:nvCxnSpPr>
        <cdr:cNvPr id="3" name="Straight Arrow Connector 2">
          <a:extLst xmlns:a="http://schemas.openxmlformats.org/drawingml/2006/main">
            <a:ext uri="{FF2B5EF4-FFF2-40B4-BE49-F238E27FC236}">
              <a16:creationId xmlns:a16="http://schemas.microsoft.com/office/drawing/2014/main" id="{5419752A-1C16-19C4-5A70-962213B0C704}"/>
            </a:ext>
          </a:extLst>
        </cdr:cNvPr>
        <cdr:cNvCxnSpPr/>
      </cdr:nvCxnSpPr>
      <cdr:spPr>
        <a:xfrm xmlns:a="http://schemas.openxmlformats.org/drawingml/2006/main">
          <a:off x="848257" y="881476"/>
          <a:ext cx="0" cy="35456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0.20583</cdr:x>
      <cdr:y>0.14393</cdr:y>
    </cdr:from>
    <cdr:to>
      <cdr:x>0.36298</cdr:x>
      <cdr:y>0.22962</cdr:y>
    </cdr:to>
    <cdr:sp macro="" textlink="">
      <cdr:nvSpPr>
        <cdr:cNvPr id="2" name="TextBox 1">
          <a:extLst xmlns:a="http://schemas.openxmlformats.org/drawingml/2006/main">
            <a:ext uri="{FF2B5EF4-FFF2-40B4-BE49-F238E27FC236}">
              <a16:creationId xmlns:a16="http://schemas.microsoft.com/office/drawing/2014/main" id="{F29BB3BC-690B-6F2E-02EC-97AC920783FF}"/>
            </a:ext>
          </a:extLst>
        </cdr:cNvPr>
        <cdr:cNvSpPr txBox="1"/>
      </cdr:nvSpPr>
      <cdr:spPr>
        <a:xfrm xmlns:a="http://schemas.openxmlformats.org/drawingml/2006/main">
          <a:off x="1197635" y="423121"/>
          <a:ext cx="914400" cy="2519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solidFill>
                <a:srgbClr val="254BA4"/>
              </a:solidFill>
            </a:rPr>
            <a:t>Trend line</a:t>
          </a:r>
        </a:p>
      </cdr:txBody>
    </cdr:sp>
  </cdr:relSizeAnchor>
  <cdr:relSizeAnchor xmlns:cdr="http://schemas.openxmlformats.org/drawingml/2006/chartDrawing">
    <cdr:from>
      <cdr:x>0.25715</cdr:x>
      <cdr:y>0.21375</cdr:y>
    </cdr:from>
    <cdr:to>
      <cdr:x>0.25715</cdr:x>
      <cdr:y>0.33436</cdr:y>
    </cdr:to>
    <cdr:cxnSp macro="">
      <cdr:nvCxnSpPr>
        <cdr:cNvPr id="3" name="Straight Arrow Connector 2">
          <a:extLst xmlns:a="http://schemas.openxmlformats.org/drawingml/2006/main">
            <a:ext uri="{FF2B5EF4-FFF2-40B4-BE49-F238E27FC236}">
              <a16:creationId xmlns:a16="http://schemas.microsoft.com/office/drawing/2014/main" id="{CAC35535-54ED-0E5B-7524-7516D2C393FC}"/>
            </a:ext>
          </a:extLst>
        </cdr:cNvPr>
        <cdr:cNvCxnSpPr/>
      </cdr:nvCxnSpPr>
      <cdr:spPr>
        <a:xfrm xmlns:a="http://schemas.openxmlformats.org/drawingml/2006/main">
          <a:off x="1496216" y="628396"/>
          <a:ext cx="0" cy="35456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0.10383</cdr:x>
      <cdr:y>0.15843</cdr:y>
    </cdr:from>
    <cdr:to>
      <cdr:x>0.26195</cdr:x>
      <cdr:y>0.24412</cdr:y>
    </cdr:to>
    <cdr:sp macro="" textlink="">
      <cdr:nvSpPr>
        <cdr:cNvPr id="2" name="TextBox 1">
          <a:extLst xmlns:a="http://schemas.openxmlformats.org/drawingml/2006/main">
            <a:ext uri="{FF2B5EF4-FFF2-40B4-BE49-F238E27FC236}">
              <a16:creationId xmlns:a16="http://schemas.microsoft.com/office/drawing/2014/main" id="{F29BB3BC-690B-6F2E-02EC-97AC920783FF}"/>
            </a:ext>
          </a:extLst>
        </cdr:cNvPr>
        <cdr:cNvSpPr txBox="1"/>
      </cdr:nvSpPr>
      <cdr:spPr>
        <a:xfrm xmlns:a="http://schemas.openxmlformats.org/drawingml/2006/main">
          <a:off x="600476" y="465744"/>
          <a:ext cx="914400" cy="2519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solidFill>
                <a:srgbClr val="254BA4"/>
              </a:solidFill>
            </a:rPr>
            <a:t>Trend line</a:t>
          </a:r>
        </a:p>
      </cdr:txBody>
    </cdr:sp>
  </cdr:relSizeAnchor>
  <cdr:relSizeAnchor xmlns:cdr="http://schemas.openxmlformats.org/drawingml/2006/chartDrawing">
    <cdr:from>
      <cdr:x>0.15546</cdr:x>
      <cdr:y>0.22825</cdr:y>
    </cdr:from>
    <cdr:to>
      <cdr:x>0.15546</cdr:x>
      <cdr:y>0.34886</cdr:y>
    </cdr:to>
    <cdr:cxnSp macro="">
      <cdr:nvCxnSpPr>
        <cdr:cNvPr id="3" name="Straight Arrow Connector 2">
          <a:extLst xmlns:a="http://schemas.openxmlformats.org/drawingml/2006/main">
            <a:ext uri="{FF2B5EF4-FFF2-40B4-BE49-F238E27FC236}">
              <a16:creationId xmlns:a16="http://schemas.microsoft.com/office/drawing/2014/main" id="{CAC35535-54ED-0E5B-7524-7516D2C393FC}"/>
            </a:ext>
          </a:extLst>
        </cdr:cNvPr>
        <cdr:cNvCxnSpPr/>
      </cdr:nvCxnSpPr>
      <cdr:spPr>
        <a:xfrm xmlns:a="http://schemas.openxmlformats.org/drawingml/2006/main">
          <a:off x="899057" y="671019"/>
          <a:ext cx="0" cy="35456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066FB-63BC-43B8-9E44-BF300E8DF1EB}" type="datetimeFigureOut">
              <a:rPr lang="en-GB" smtClean="0"/>
              <a:t>19/06/2023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741D0-6315-4C78-A2D5-962E8B846382}" type="slidenum">
              <a:rPr lang="en-GB" smtClean="0"/>
              <a:t>‹#›</a:t>
            </a:fld>
            <a:endParaRPr lang="en-GB"/>
          </a:p>
        </p:txBody>
      </p:sp>
    </p:spTree>
    <p:extLst>
      <p:ext uri="{BB962C8B-B14F-4D97-AF65-F5344CB8AC3E}">
        <p14:creationId xmlns:p14="http://schemas.microsoft.com/office/powerpoint/2010/main" val="247617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igital.nhs.uk/data-and-information/publications/statistical/psychological-therapies-report-on-the-use-of-iapt-services/september-2020-final-including-a-report-on-the-iapt-employment-advisors-pilot/outcom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2</a:t>
            </a:fld>
            <a:endParaRPr lang="en-GB"/>
          </a:p>
        </p:txBody>
      </p:sp>
    </p:spTree>
    <p:extLst>
      <p:ext uri="{BB962C8B-B14F-4D97-AF65-F5344CB8AC3E}">
        <p14:creationId xmlns:p14="http://schemas.microsoft.com/office/powerpoint/2010/main" val="160176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Source</a:t>
            </a:r>
            <a:r>
              <a:rPr lang="en-GB"/>
              <a:t>: Office for National Statistics</a:t>
            </a:r>
          </a:p>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12</a:t>
            </a:fld>
            <a:endParaRPr lang="en-GB"/>
          </a:p>
        </p:txBody>
      </p:sp>
    </p:spTree>
    <p:extLst>
      <p:ext uri="{BB962C8B-B14F-4D97-AF65-F5344CB8AC3E}">
        <p14:creationId xmlns:p14="http://schemas.microsoft.com/office/powerpoint/2010/main" val="2578117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National Maternity Dashboard, NHS Digital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 </a:t>
            </a:r>
            <a:r>
              <a:rPr lang="en-GB" dirty="0"/>
              <a:t>https://app.powerbi.com/view?r=eyJrIjoiMzQ3YWY4MWQtZjEwNS00OGZhLWE3NzEtNzZmM2ViN2ViNWI0IiwidCI6IjUwZjYwNzFmLWJiZmUtNDAxYS04ODAzLTY3Mzc0OGU2MjllMiIsImMiOjh9&amp;pageName=ReportSection3ed77151186ecd679338</a:t>
            </a:r>
          </a:p>
        </p:txBody>
      </p:sp>
      <p:sp>
        <p:nvSpPr>
          <p:cNvPr id="4" name="Slide Number Placeholder 3"/>
          <p:cNvSpPr>
            <a:spLocks noGrp="1"/>
          </p:cNvSpPr>
          <p:nvPr>
            <p:ph type="sldNum" sz="quarter" idx="5"/>
          </p:nvPr>
        </p:nvSpPr>
        <p:spPr/>
        <p:txBody>
          <a:bodyPr/>
          <a:lstStyle/>
          <a:p>
            <a:fld id="{964741D0-6315-4C78-A2D5-962E8B846382}" type="slidenum">
              <a:rPr lang="en-GB" smtClean="0"/>
              <a:t>13</a:t>
            </a:fld>
            <a:endParaRPr lang="en-GB"/>
          </a:p>
        </p:txBody>
      </p:sp>
    </p:spTree>
    <p:extLst>
      <p:ext uri="{BB962C8B-B14F-4D97-AF65-F5344CB8AC3E}">
        <p14:creationId xmlns:p14="http://schemas.microsoft.com/office/powerpoint/2010/main" val="3344647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National Maternity Dashboard, NHS Digital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 </a:t>
            </a:r>
            <a:r>
              <a:rPr lang="en-GB" dirty="0"/>
              <a:t>https://app.powerbi.com/view?r=eyJrIjoiMzQ3YWY4MWQtZjEwNS00OGZhLWE3NzEtNzZmM2ViN2ViNWI0IiwidCI6IjUwZjYwNzFmLWJiZmUtNDAxYS04ODAzLTY3Mzc0OGU2MjllMiIsImMiOjh9&amp;pageName=ReportSection3ed77151186ecd679338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14</a:t>
            </a:fld>
            <a:endParaRPr lang="en-GB"/>
          </a:p>
        </p:txBody>
      </p:sp>
    </p:spTree>
    <p:extLst>
      <p:ext uri="{BB962C8B-B14F-4D97-AF65-F5344CB8AC3E}">
        <p14:creationId xmlns:p14="http://schemas.microsoft.com/office/powerpoint/2010/main" val="3159415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National Maternity Dashboard, NHS Digital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 </a:t>
            </a:r>
            <a:r>
              <a:rPr lang="en-GB" dirty="0"/>
              <a:t>https://app.powerbi.com/view?r=eyJrIjoiMzQ3YWY4MWQtZjEwNS00OGZhLWE3NzEtNzZmM2ViN2ViNWI0IiwidCI6IjUwZjYwNzFmLWJiZmUtNDAxYS04ODAzLTY3Mzc0OGU2MjllMiIsImMiOjh9&amp;pageName=ReportSection3ed77151186ecd679338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15</a:t>
            </a:fld>
            <a:endParaRPr lang="en-GB"/>
          </a:p>
        </p:txBody>
      </p:sp>
    </p:spTree>
    <p:extLst>
      <p:ext uri="{BB962C8B-B14F-4D97-AF65-F5344CB8AC3E}">
        <p14:creationId xmlns:p14="http://schemas.microsoft.com/office/powerpoint/2010/main" val="3308003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National Maternity Dashboard, NHS Digital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 </a:t>
            </a:r>
            <a:r>
              <a:rPr lang="en-GB" dirty="0"/>
              <a:t>https://app.powerbi.com/view?r=eyJrIjoiMzQ3YWY4MWQtZjEwNS00OGZhLWE3NzEtNzZmM2ViN2ViNWI0IiwidCI6IjUwZjYwNzFmLWJiZmUtNDAxYS04ODAzLTY3Mzc0OGU2MjllMiIsImMiOjh9&amp;pageName=ReportSection3ed77151186ecd679338</a:t>
            </a: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16</a:t>
            </a:fld>
            <a:endParaRPr lang="en-GB"/>
          </a:p>
        </p:txBody>
      </p:sp>
    </p:spTree>
    <p:extLst>
      <p:ext uri="{BB962C8B-B14F-4D97-AF65-F5344CB8AC3E}">
        <p14:creationId xmlns:p14="http://schemas.microsoft.com/office/powerpoint/2010/main" val="2590749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National Maternity Dashboard, NHS Digital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 </a:t>
            </a:r>
            <a:r>
              <a:rPr lang="en-GB" dirty="0"/>
              <a:t>https://app.powerbi.com/view?r=eyJrIjoiMzQ3YWY4MWQtZjEwNS00OGZhLWE3NzEtNzZmM2ViN2ViNWI0IiwidCI6IjUwZjYwNzFmLWJiZmUtNDAxYS04ODAzLTY3Mzc0OGU2MjllMiIsImMiOjh9&amp;pageName=ReportSection3ed77151186ecd679338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algn="l">
              <a:buFont typeface="Arial" panose="020B0604020202020204" pitchFamily="34" charset="0"/>
              <a:buNone/>
            </a:pPr>
            <a:r>
              <a:rPr lang="en-GB" b="0" i="0" dirty="0">
                <a:solidFill>
                  <a:srgbClr val="212B32"/>
                </a:solidFill>
                <a:effectLst/>
                <a:latin typeface="Frutiger"/>
              </a:rPr>
              <a:t>a third degree tear – involves the vaginal wall, perineum and the anal sphincter (the muscle that controls the back passage)</a:t>
            </a:r>
          </a:p>
          <a:p>
            <a:pPr algn="l">
              <a:buFont typeface="Arial" panose="020B0604020202020204" pitchFamily="34" charset="0"/>
              <a:buNone/>
            </a:pPr>
            <a:r>
              <a:rPr lang="en-GB" b="0" i="0" dirty="0">
                <a:solidFill>
                  <a:srgbClr val="212B32"/>
                </a:solidFill>
                <a:effectLst/>
                <a:latin typeface="Frutiger"/>
              </a:rPr>
              <a:t>a fourth degree tear – also involves the lining of the back passage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17</a:t>
            </a:fld>
            <a:endParaRPr lang="en-GB" dirty="0"/>
          </a:p>
        </p:txBody>
      </p:sp>
    </p:spTree>
    <p:extLst>
      <p:ext uri="{BB962C8B-B14F-4D97-AF65-F5344CB8AC3E}">
        <p14:creationId xmlns:p14="http://schemas.microsoft.com/office/powerpoint/2010/main" val="3675689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dirty="0"/>
              <a:t>Smoking in early pregnancy: </a:t>
            </a:r>
            <a:r>
              <a:rPr lang="en-GB" dirty="0"/>
              <a:t>Percentage of pregnant women who smoke at the time of booking appointment with midwife (experimental).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dirty="0"/>
              <a:t> https://fingertips.phe.org.uk/profile/child-health-profiles/data#page/1</a:t>
            </a:r>
          </a:p>
          <a:p>
            <a:pPr marL="0" lvl="0" indent="0">
              <a:buNone/>
            </a:pPr>
            <a:r>
              <a:rPr lang="en-GB" b="1" dirty="0"/>
              <a:t>Source</a:t>
            </a:r>
            <a:r>
              <a:rPr lang="en-GB" dirty="0"/>
              <a:t>: Maternity Services Dataset (MSDS) v1.5</a:t>
            </a:r>
          </a:p>
          <a:p>
            <a:r>
              <a:rPr lang="en-GB" b="1" dirty="0"/>
              <a:t>Caveats</a:t>
            </a:r>
            <a:r>
              <a:rPr lang="en-GB" dirty="0"/>
              <a:t>: This indicator is based on self-reporting of smoking status therefore bias may remain as women may under-report smoking in early pregnancy. </a:t>
            </a:r>
          </a:p>
          <a:p>
            <a:endParaRPr lang="en-GB" dirty="0"/>
          </a:p>
          <a:p>
            <a:pPr marL="0" lvl="0" indent="0">
              <a:buNone/>
            </a:pPr>
            <a:r>
              <a:rPr lang="en-GB" b="1" i="1" dirty="0"/>
              <a:t>Women known to be smokers at the time of delivery </a:t>
            </a:r>
            <a:r>
              <a:rPr lang="en-GB" i="1" dirty="0"/>
              <a:t>- defined as pregnant women who self-reported that they were smokers. This includes any cigarettes or tobacco at all, but excludes non-combustible nicotine products, such as e-cigarettes or other nicotine containing products. If a woman intends to give up smoking after the delivery, but was a smoker up until the delivery date they are included in this count.</a:t>
            </a:r>
          </a:p>
          <a:p>
            <a:pPr marL="0" lvl="0" indent="0">
              <a:buNone/>
            </a:pPr>
            <a:r>
              <a:rPr lang="en-GB" b="1" i="1" dirty="0"/>
              <a:t>Women known to be non-smokers at the time of delivery </a:t>
            </a:r>
            <a:r>
              <a:rPr lang="en-GB" i="1" dirty="0"/>
              <a:t>- defined as pregnant women who self-reported that they were non-smokers (no cigarettes or tobacco at all).  This count does not include women whose smoking status is not known (which is collected separately), or those who intend to give up smoking after delivery.</a:t>
            </a:r>
          </a:p>
          <a:p>
            <a:pPr marL="0" lvl="0" indent="0">
              <a:buNone/>
            </a:pPr>
            <a:r>
              <a:rPr lang="en-GB" b="1" i="1" dirty="0"/>
              <a:t>Women whose smoking status was not known at the time of delivery </a:t>
            </a:r>
            <a:r>
              <a:rPr lang="en-GB" i="1" dirty="0"/>
              <a:t>- defined as those whose smoking status was not determined for whatever reason.</a:t>
            </a:r>
          </a:p>
          <a:p>
            <a:pPr algn="l" rtl="0" fontAlgn="base"/>
            <a:endParaRPr lang="en-GB" b="1" i="1" dirty="0"/>
          </a:p>
          <a:p>
            <a:pPr algn="l" rtl="0" fontAlgn="base"/>
            <a:r>
              <a:rPr lang="en-GB" b="1" i="1" dirty="0">
                <a:latin typeface="+mn-lt"/>
              </a:rPr>
              <a:t>Source</a:t>
            </a:r>
            <a:r>
              <a:rPr lang="en-GB" i="1" dirty="0">
                <a:latin typeface="+mn-lt"/>
              </a:rPr>
              <a:t>: </a:t>
            </a:r>
            <a:r>
              <a:rPr lang="en-GB" b="0" i="0" u="none" strike="noStrike" dirty="0">
                <a:solidFill>
                  <a:srgbClr val="FFFFFF"/>
                </a:solidFill>
                <a:effectLst/>
                <a:latin typeface="+mn-lt"/>
              </a:rPr>
              <a:t>NHS Digital, Smoking status at time of delivery by Sub Integrated Care Board Location (Sub-ICB), Q1 (April-June 2022). </a:t>
            </a:r>
            <a:r>
              <a:rPr lang="en-US" b="0" i="0" dirty="0">
                <a:solidFill>
                  <a:srgbClr val="000000"/>
                </a:solidFill>
                <a:effectLst/>
                <a:latin typeface="+mn-lt"/>
              </a:rPr>
              <a:t>​</a:t>
            </a:r>
          </a:p>
          <a:p>
            <a:pPr algn="l" rtl="0" fontAlgn="base"/>
            <a:r>
              <a:rPr lang="en-GB" b="1" i="0" u="none" strike="noStrike" dirty="0">
                <a:solidFill>
                  <a:srgbClr val="FFFFFF"/>
                </a:solidFill>
                <a:effectLst/>
                <a:latin typeface="+mn-lt"/>
              </a:rPr>
              <a:t>Link</a:t>
            </a:r>
            <a:r>
              <a:rPr lang="en-GB" b="0" i="0" u="none" strike="noStrike" dirty="0">
                <a:solidFill>
                  <a:srgbClr val="FFFFFF"/>
                </a:solidFill>
                <a:effectLst/>
                <a:latin typeface="+mn-lt"/>
              </a:rPr>
              <a:t>: https://digital.nhs.uk/data-and-information/publications/statistical/statistics-on-women-s-smoking-status-at-time-of-delivery-england </a:t>
            </a:r>
            <a:r>
              <a:rPr lang="en-US" b="0" i="0" dirty="0">
                <a:solidFill>
                  <a:srgbClr val="000000"/>
                </a:solidFill>
                <a:effectLst/>
                <a:latin typeface="+mn-lt"/>
              </a:rPr>
              <a:t>​</a:t>
            </a:r>
          </a:p>
        </p:txBody>
      </p:sp>
      <p:sp>
        <p:nvSpPr>
          <p:cNvPr id="4" name="Slide Number Placeholder 3"/>
          <p:cNvSpPr>
            <a:spLocks noGrp="1"/>
          </p:cNvSpPr>
          <p:nvPr>
            <p:ph type="sldNum" sz="quarter" idx="5"/>
          </p:nvPr>
        </p:nvSpPr>
        <p:spPr/>
        <p:txBody>
          <a:bodyPr/>
          <a:lstStyle/>
          <a:p>
            <a:fld id="{964741D0-6315-4C78-A2D5-962E8B846382}" type="slidenum">
              <a:rPr lang="en-GB" smtClean="0"/>
              <a:t>19</a:t>
            </a:fld>
            <a:endParaRPr lang="en-GB"/>
          </a:p>
        </p:txBody>
      </p:sp>
    </p:spTree>
    <p:extLst>
      <p:ext uri="{BB962C8B-B14F-4D97-AF65-F5344CB8AC3E}">
        <p14:creationId xmlns:p14="http://schemas.microsoft.com/office/powerpoint/2010/main" val="1970252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6 - 8 weeks and 12 months after birth, health visitors carry out maternal mood reviews during development checks. These checks cover a high proportion of families in Cambridgeshire and Peterborough.</a:t>
            </a:r>
          </a:p>
          <a:p>
            <a:r>
              <a:rPr lang="en-GB" b="1"/>
              <a:t>Source</a:t>
            </a:r>
            <a:r>
              <a:rPr lang="en-GB"/>
              <a:t>: Healthy Child Programme, Health visitors’ key performance indicators</a:t>
            </a:r>
          </a:p>
          <a:p>
            <a:endParaRPr lang="en-GB" b="1"/>
          </a:p>
          <a:p>
            <a:r>
              <a:rPr lang="en-GB" b="1"/>
              <a:t>GAD7</a:t>
            </a:r>
            <a:r>
              <a:rPr lang="en-GB"/>
              <a:t> - The Generalised Anxiety Disorder Assessment (GAD-7) is a seven-item instrument that is used to measure or assess the severity of generalised anxiety disorder (GAD). Each item asks the individual to rate the severity of his or her symptoms over the past two weeks. Response options include “not at all”, “several days”, “more than half the days” and “nearly every day”.</a:t>
            </a:r>
          </a:p>
          <a:p>
            <a:r>
              <a:rPr lang="en-GB"/>
              <a:t>The GAD-7 score is calculated by assigning scores of 0, 1, 2, and 3, to the response categories of “not at all,” “several days,” “more than half the days,” and “nearly every day,” respectively, and then adding together the scores for the seven questions. </a:t>
            </a:r>
          </a:p>
          <a:p>
            <a:endParaRPr lang="en-GB"/>
          </a:p>
          <a:p>
            <a:r>
              <a:rPr lang="en-GB"/>
              <a:t>The </a:t>
            </a:r>
            <a:r>
              <a:rPr lang="en-GB" b="1"/>
              <a:t>PHQ2 assessment </a:t>
            </a:r>
            <a:r>
              <a:rPr lang="en-GB"/>
              <a:t>is a rapid screening test to identify whether a person may be at risk for depression.</a:t>
            </a:r>
          </a:p>
          <a:p>
            <a:endParaRPr lang="en-GB"/>
          </a:p>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20</a:t>
            </a:fld>
            <a:endParaRPr lang="en-GB"/>
          </a:p>
        </p:txBody>
      </p:sp>
    </p:spTree>
    <p:extLst>
      <p:ext uri="{BB962C8B-B14F-4D97-AF65-F5344CB8AC3E}">
        <p14:creationId xmlns:p14="http://schemas.microsoft.com/office/powerpoint/2010/main" val="212204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Source</a:t>
            </a:r>
            <a:r>
              <a:rPr lang="en-GB"/>
              <a:t>: Cambridgeshire and Peterborough Talking Therapies</a:t>
            </a:r>
          </a:p>
        </p:txBody>
      </p:sp>
      <p:sp>
        <p:nvSpPr>
          <p:cNvPr id="4" name="Slide Number Placeholder 3"/>
          <p:cNvSpPr>
            <a:spLocks noGrp="1"/>
          </p:cNvSpPr>
          <p:nvPr>
            <p:ph type="sldNum" sz="quarter" idx="5"/>
          </p:nvPr>
        </p:nvSpPr>
        <p:spPr/>
        <p:txBody>
          <a:bodyPr/>
          <a:lstStyle/>
          <a:p>
            <a:fld id="{964741D0-6315-4C78-A2D5-962E8B846382}" type="slidenum">
              <a:rPr lang="en-GB" smtClean="0"/>
              <a:t>22</a:t>
            </a:fld>
            <a:endParaRPr lang="en-GB"/>
          </a:p>
        </p:txBody>
      </p:sp>
    </p:spTree>
    <p:extLst>
      <p:ext uri="{BB962C8B-B14F-4D97-AF65-F5344CB8AC3E}">
        <p14:creationId xmlns:p14="http://schemas.microsoft.com/office/powerpoint/2010/main" val="1423329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Source</a:t>
            </a:r>
            <a:r>
              <a:rPr lang="en-GB"/>
              <a:t>: Cambridgeshire and Peterborough Talking Therapies</a:t>
            </a:r>
          </a:p>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23</a:t>
            </a:fld>
            <a:endParaRPr lang="en-GB"/>
          </a:p>
        </p:txBody>
      </p:sp>
    </p:spTree>
    <p:extLst>
      <p:ext uri="{BB962C8B-B14F-4D97-AF65-F5344CB8AC3E}">
        <p14:creationId xmlns:p14="http://schemas.microsoft.com/office/powerpoint/2010/main" val="427919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i="1" dirty="0"/>
              <a:t>Under 18s conception rate / 1,000: </a:t>
            </a:r>
            <a:r>
              <a:rPr lang="en-GB" sz="1200" kern="1200" dirty="0">
                <a:solidFill>
                  <a:schemeClr val="tx1"/>
                </a:solidFill>
                <a:latin typeface="+mn-lt"/>
                <a:ea typeface="+mn-ea"/>
                <a:cs typeface="+mn-cs"/>
              </a:rPr>
              <a:t>Conceptions in women aged under 18 per 1,000 females aged 15-17</a:t>
            </a:r>
          </a:p>
          <a:p>
            <a:pPr marL="0" lvl="0" indent="0">
              <a:buNone/>
            </a:pPr>
            <a:r>
              <a:rPr lang="en-GB" b="1" i="1" dirty="0"/>
              <a:t>Data from</a:t>
            </a:r>
            <a:r>
              <a:rPr lang="en-GB" dirty="0"/>
              <a:t> https://fingertips.phe.org.uk/profile/child-health-profiles/data#page/1</a:t>
            </a:r>
          </a:p>
          <a:p>
            <a:pPr marL="0" lvl="0" indent="0">
              <a:buNone/>
            </a:pPr>
            <a:r>
              <a:rPr lang="en-GB" b="1" dirty="0"/>
              <a:t>Source</a:t>
            </a:r>
            <a:r>
              <a:rPr lang="en-GB" dirty="0"/>
              <a:t>: Office for National Statistics (ONS)</a:t>
            </a:r>
          </a:p>
          <a:p>
            <a:pPr marL="0" lvl="0" indent="0">
              <a:buNone/>
            </a:pPr>
            <a:endParaRPr lang="en-GB" dirty="0"/>
          </a:p>
          <a:p>
            <a:pPr marL="0" lvl="0" indent="0">
              <a:buNone/>
            </a:pPr>
            <a:r>
              <a:rPr lang="en-GB" b="1" dirty="0"/>
              <a:t>Under 16s conception rate / 1,000: </a:t>
            </a:r>
            <a:r>
              <a:rPr lang="en-GB" dirty="0"/>
              <a:t>Conceptions in women aged under 16 per 1,000 females aged 13-15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dirty="0"/>
              <a:t> https://fingertips.phe.org.uk/profile/child-health-profiles/data#page/1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Office for National Statistics (ONS)</a:t>
            </a:r>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4</a:t>
            </a:fld>
            <a:endParaRPr lang="en-GB"/>
          </a:p>
        </p:txBody>
      </p:sp>
    </p:spTree>
    <p:extLst>
      <p:ext uri="{BB962C8B-B14F-4D97-AF65-F5344CB8AC3E}">
        <p14:creationId xmlns:p14="http://schemas.microsoft.com/office/powerpoint/2010/main" val="338885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Source</a:t>
            </a:r>
            <a:r>
              <a:rPr lang="en-GB"/>
              <a:t>: Cambridgeshire and Peterborough Talking Therapies</a:t>
            </a:r>
          </a:p>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24</a:t>
            </a:fld>
            <a:endParaRPr lang="en-GB"/>
          </a:p>
        </p:txBody>
      </p:sp>
    </p:spTree>
    <p:extLst>
      <p:ext uri="{BB962C8B-B14F-4D97-AF65-F5344CB8AC3E}">
        <p14:creationId xmlns:p14="http://schemas.microsoft.com/office/powerpoint/2010/main" val="390315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Cambridgeshire and Peterborough Talking Therapies</a:t>
            </a:r>
          </a:p>
          <a:p>
            <a:r>
              <a:rPr lang="en-GB" b="1" dirty="0"/>
              <a:t>Recovery rate</a:t>
            </a:r>
            <a:r>
              <a:rPr lang="en-GB" dirty="0"/>
              <a:t>: Proportion of referrals with a discharge date in the period that finished a course of treatment where the service user moved to recovery expressed as a percentage.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Recovery in IAPT is measured in terms of ‘</a:t>
            </a:r>
            <a:r>
              <a:rPr lang="en-GB" sz="1800" dirty="0" err="1">
                <a:effectLst/>
                <a:latin typeface="Calibri" panose="020F0502020204030204" pitchFamily="34" charset="0"/>
                <a:ea typeface="Calibri" panose="020F0502020204030204" pitchFamily="34" charset="0"/>
              </a:rPr>
              <a:t>caseness</a:t>
            </a:r>
            <a:r>
              <a:rPr lang="en-GB" sz="1800" dirty="0">
                <a:effectLst/>
                <a:latin typeface="Calibri" panose="020F0502020204030204" pitchFamily="34" charset="0"/>
                <a:ea typeface="Calibri" panose="020F0502020204030204" pitchFamily="34" charset="0"/>
              </a:rPr>
              <a:t>’ – a term which means a referral has severe enough symptoms of anxiety or depression to be regarded as a clinical case. A referral has moved to recovery if they were defined as a clinical case at the start of their treatment (‘at </a:t>
            </a:r>
            <a:r>
              <a:rPr lang="en-GB" sz="1800" dirty="0" err="1">
                <a:effectLst/>
                <a:latin typeface="Calibri" panose="020F0502020204030204" pitchFamily="34" charset="0"/>
                <a:ea typeface="Calibri" panose="020F0502020204030204" pitchFamily="34" charset="0"/>
              </a:rPr>
              <a:t>caseness</a:t>
            </a:r>
            <a:r>
              <a:rPr lang="en-GB" sz="1800" dirty="0">
                <a:effectLst/>
                <a:latin typeface="Calibri" panose="020F0502020204030204" pitchFamily="34" charset="0"/>
                <a:ea typeface="Calibri" panose="020F0502020204030204" pitchFamily="34" charset="0"/>
              </a:rPr>
              <a:t>’) and not as a clinical case at the end of their treatment, measured by scores from questionnaires tailored to their specific condition. - </a:t>
            </a:r>
            <a:r>
              <a:rPr lang="en-GB" sz="1800" u="sng" dirty="0">
                <a:solidFill>
                  <a:srgbClr val="0563C1"/>
                </a:solidFill>
                <a:effectLst/>
                <a:latin typeface="Calibri" panose="020F0502020204030204" pitchFamily="34" charset="0"/>
                <a:ea typeface="Calibri" panose="020F0502020204030204" pitchFamily="34" charset="0"/>
                <a:hlinkClick r:id="rId3"/>
              </a:rPr>
              <a:t>https://digital.nhs.uk/data-and-information/publications/statistical/psychological-therapies-report-on-the-use-of-iapt-services/september-2020-final-including-a-report-on-the-iapt-employment-advisors-pilot/outcomes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25</a:t>
            </a:fld>
            <a:endParaRPr lang="en-GB"/>
          </a:p>
        </p:txBody>
      </p:sp>
    </p:spTree>
    <p:extLst>
      <p:ext uri="{BB962C8B-B14F-4D97-AF65-F5344CB8AC3E}">
        <p14:creationId xmlns:p14="http://schemas.microsoft.com/office/powerpoint/2010/main" val="1792290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Specialist perinatal mental health service, CPFT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Number of referrals: </a:t>
            </a:r>
            <a:r>
              <a:rPr lang="en-GB" sz="1800" dirty="0">
                <a:solidFill>
                  <a:srgbClr val="70AD47"/>
                </a:solidFill>
                <a:effectLst/>
                <a:latin typeface="Calibri" panose="020F0502020204030204" pitchFamily="34" charset="0"/>
                <a:ea typeface="Times New Roman" panose="02020603050405020304" pitchFamily="18" charset="0"/>
              </a:rPr>
              <a:t>The number of referrals to a perinatal mental health service that had a Referral Request Received Date recorded during the reporting period</a:t>
            </a:r>
            <a:endParaRPr lang="en-GB" sz="1800" b="0" dirty="0">
              <a:solidFill>
                <a:srgbClr val="70AD47"/>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70AD47"/>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70AD47"/>
                </a:solidFill>
                <a:effectLst/>
                <a:latin typeface="Calibri" panose="020F0502020204030204" pitchFamily="34" charset="0"/>
              </a:rPr>
              <a:t>Number of assessments: </a:t>
            </a:r>
            <a:r>
              <a:rPr lang="en-GB" sz="1800" b="0" dirty="0">
                <a:solidFill>
                  <a:srgbClr val="70AD47"/>
                </a:solidFill>
                <a:effectLst/>
                <a:latin typeface="Calibri" panose="020F0502020204030204" pitchFamily="34" charset="0"/>
              </a:rPr>
              <a:t>The</a:t>
            </a:r>
            <a:r>
              <a:rPr lang="en-GB" sz="1800" b="1" dirty="0">
                <a:solidFill>
                  <a:srgbClr val="70AD47"/>
                </a:solidFill>
                <a:effectLst/>
                <a:latin typeface="Calibri" panose="020F0502020204030204" pitchFamily="34" charset="0"/>
              </a:rPr>
              <a:t> </a:t>
            </a:r>
            <a:r>
              <a:rPr lang="en-GB" sz="1800" dirty="0">
                <a:solidFill>
                  <a:srgbClr val="0C64C0"/>
                </a:solidFill>
                <a:effectLst/>
                <a:latin typeface="Calibri" panose="020F0502020204030204" pitchFamily="34" charset="0"/>
                <a:ea typeface="Calibri" panose="020F0502020204030204" pitchFamily="34" charset="0"/>
              </a:rPr>
              <a:t>number of women who have had their first assessment (via face to face, videoconferencing or telephone contact) within the reporting month</a:t>
            </a:r>
            <a:endParaRPr lang="en-GB" b="1" dirty="0"/>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26</a:t>
            </a:fld>
            <a:endParaRPr lang="en-GB"/>
          </a:p>
        </p:txBody>
      </p:sp>
    </p:spTree>
    <p:extLst>
      <p:ext uri="{BB962C8B-B14F-4D97-AF65-F5344CB8AC3E}">
        <p14:creationId xmlns:p14="http://schemas.microsoft.com/office/powerpoint/2010/main" val="3946554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Specialist perinatal mental health service, CPFT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27</a:t>
            </a:fld>
            <a:endParaRPr lang="en-GB"/>
          </a:p>
        </p:txBody>
      </p:sp>
    </p:spTree>
    <p:extLst>
      <p:ext uri="{BB962C8B-B14F-4D97-AF65-F5344CB8AC3E}">
        <p14:creationId xmlns:p14="http://schemas.microsoft.com/office/powerpoint/2010/main" val="262915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Specialist perinatal mental health service, CPFT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28</a:t>
            </a:fld>
            <a:endParaRPr lang="en-GB"/>
          </a:p>
        </p:txBody>
      </p:sp>
    </p:spTree>
    <p:extLst>
      <p:ext uri="{BB962C8B-B14F-4D97-AF65-F5344CB8AC3E}">
        <p14:creationId xmlns:p14="http://schemas.microsoft.com/office/powerpoint/2010/main" val="2697590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Perinatal Mental Health Dashboard, </a:t>
            </a:r>
            <a:r>
              <a:rPr lang="en-GB" dirty="0" err="1"/>
              <a:t>FutureNHS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a:t>
            </a:r>
            <a:r>
              <a:rPr lang="en-GB" dirty="0"/>
              <a:t>: https://future.nhs.uk/MHRH/view?objectID=27644304</a:t>
            </a:r>
          </a:p>
        </p:txBody>
      </p:sp>
      <p:sp>
        <p:nvSpPr>
          <p:cNvPr id="4" name="Slide Number Placeholder 3"/>
          <p:cNvSpPr>
            <a:spLocks noGrp="1"/>
          </p:cNvSpPr>
          <p:nvPr>
            <p:ph type="sldNum" sz="quarter" idx="5"/>
          </p:nvPr>
        </p:nvSpPr>
        <p:spPr/>
        <p:txBody>
          <a:bodyPr/>
          <a:lstStyle/>
          <a:p>
            <a:fld id="{964741D0-6315-4C78-A2D5-962E8B846382}" type="slidenum">
              <a:rPr lang="en-GB" smtClean="0"/>
              <a:t>29</a:t>
            </a:fld>
            <a:endParaRPr lang="en-GB"/>
          </a:p>
        </p:txBody>
      </p:sp>
    </p:spTree>
    <p:extLst>
      <p:ext uri="{BB962C8B-B14F-4D97-AF65-F5344CB8AC3E}">
        <p14:creationId xmlns:p14="http://schemas.microsoft.com/office/powerpoint/2010/main" val="3381231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Perinatal Mental Health Dashboard, </a:t>
            </a:r>
            <a:r>
              <a:rPr lang="en-GB" dirty="0" err="1"/>
              <a:t>FutureNHS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a:t>
            </a:r>
            <a:r>
              <a:rPr lang="en-GB" dirty="0"/>
              <a:t>: https://future.nhs.uk/MHRH/view?objectID=27644304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30</a:t>
            </a:fld>
            <a:endParaRPr lang="en-GB"/>
          </a:p>
        </p:txBody>
      </p:sp>
    </p:spTree>
    <p:extLst>
      <p:ext uri="{BB962C8B-B14F-4D97-AF65-F5344CB8AC3E}">
        <p14:creationId xmlns:p14="http://schemas.microsoft.com/office/powerpoint/2010/main" val="3628739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Perinatal Mental Health Dashboard, </a:t>
            </a:r>
            <a:r>
              <a:rPr lang="en-GB" dirty="0" err="1"/>
              <a:t>FutureNHS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a:t>
            </a:r>
            <a:r>
              <a:rPr lang="en-GB" dirty="0"/>
              <a:t>: https://future.nhs.uk/MHRH/view?objectID=27644304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31</a:t>
            </a:fld>
            <a:endParaRPr lang="en-GB"/>
          </a:p>
        </p:txBody>
      </p:sp>
    </p:spTree>
    <p:extLst>
      <p:ext uri="{BB962C8B-B14F-4D97-AF65-F5344CB8AC3E}">
        <p14:creationId xmlns:p14="http://schemas.microsoft.com/office/powerpoint/2010/main" val="1795779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Perinatal Mental Health Dashboard, </a:t>
            </a:r>
            <a:r>
              <a:rPr lang="en-GB" dirty="0" err="1"/>
              <a:t>FutureNHS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a:t>
            </a:r>
            <a:r>
              <a:rPr lang="en-GB" dirty="0"/>
              <a:t>: https://future.nhs.uk/MHRH/view?objectID=27644304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32</a:t>
            </a:fld>
            <a:endParaRPr lang="en-GB"/>
          </a:p>
        </p:txBody>
      </p:sp>
    </p:spTree>
    <p:extLst>
      <p:ext uri="{BB962C8B-B14F-4D97-AF65-F5344CB8AC3E}">
        <p14:creationId xmlns:p14="http://schemas.microsoft.com/office/powerpoint/2010/main" val="88916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i="1" dirty="0"/>
              <a:t>Teenage mothers: </a:t>
            </a:r>
            <a:r>
              <a:rPr lang="en-GB" sz="1200" kern="1200" dirty="0">
                <a:solidFill>
                  <a:schemeClr val="tx1"/>
                </a:solidFill>
                <a:latin typeface="+mn-lt"/>
                <a:ea typeface="+mn-ea"/>
                <a:cs typeface="+mn-cs"/>
              </a:rPr>
              <a:t>Percentage of delivery episodes, where the mother is aged under 18 years.</a:t>
            </a:r>
          </a:p>
          <a:p>
            <a:pPr marL="0" lvl="0" indent="0">
              <a:buNone/>
            </a:pPr>
            <a:r>
              <a:rPr lang="en-GB" b="1" i="1" dirty="0"/>
              <a:t>Data from</a:t>
            </a:r>
            <a:r>
              <a:rPr lang="en-GB" dirty="0"/>
              <a:t> https://fingertips.phe.org.uk/profile/child-health-profiles/data#page/1</a:t>
            </a:r>
          </a:p>
          <a:p>
            <a:pPr marL="0" lvl="0" indent="0">
              <a:buNone/>
            </a:pPr>
            <a:r>
              <a:rPr lang="en-GB" b="1" dirty="0"/>
              <a:t>Source</a:t>
            </a:r>
            <a:r>
              <a:rPr lang="en-GB" dirty="0"/>
              <a:t>: Hospital Episode Statistics (HES)</a:t>
            </a:r>
          </a:p>
          <a:p>
            <a:pPr marL="0" lvl="0" indent="0">
              <a:buNone/>
            </a:pPr>
            <a:endParaRPr lang="en-GB" dirty="0"/>
          </a:p>
          <a:p>
            <a:pPr marL="0" lvl="0" indent="0">
              <a:buNone/>
            </a:pPr>
            <a:r>
              <a:rPr lang="en-GB" b="1" i="0" dirty="0">
                <a:solidFill>
                  <a:srgbClr val="212529"/>
                </a:solidFill>
                <a:effectLst/>
                <a:latin typeface="+mn-lt"/>
              </a:rPr>
              <a:t>Under 18s conceptions leading to abortion (%)</a:t>
            </a:r>
            <a:r>
              <a:rPr lang="en-GB" b="0" i="0" dirty="0">
                <a:solidFill>
                  <a:srgbClr val="212529"/>
                </a:solidFill>
                <a:effectLst/>
                <a:latin typeface="+mn-lt"/>
              </a:rPr>
              <a:t>: The percentage of conceptions to those aged under 18 years that led to an abortion</a:t>
            </a:r>
            <a:endParaRPr lang="en-GB" dirty="0">
              <a:latin typeface="+mn-lt"/>
            </a:endParaRPr>
          </a:p>
          <a:p>
            <a:pPr marL="0" lvl="0" indent="0">
              <a:buNone/>
            </a:pPr>
            <a:r>
              <a:rPr lang="en-GB" b="1" i="1" dirty="0">
                <a:latin typeface="+mn-lt"/>
              </a:rPr>
              <a:t>Data from</a:t>
            </a:r>
            <a:r>
              <a:rPr lang="en-GB" dirty="0">
                <a:latin typeface="+mn-lt"/>
              </a:rPr>
              <a:t> :https://fingertips.phe.org.uk/</a:t>
            </a:r>
            <a:r>
              <a:rPr lang="en-GB" dirty="0" err="1">
                <a:latin typeface="+mn-lt"/>
              </a:rPr>
              <a:t>child-health-profiles#gid</a:t>
            </a:r>
            <a:r>
              <a:rPr lang="en-GB" dirty="0">
                <a:latin typeface="+mn-lt"/>
              </a:rPr>
              <a:t>/1938133222/</a:t>
            </a:r>
            <a:r>
              <a:rPr lang="en-GB" dirty="0" err="1">
                <a:latin typeface="+mn-lt"/>
              </a:rPr>
              <a:t>ati</a:t>
            </a:r>
            <a:r>
              <a:rPr lang="en-GB" dirty="0">
                <a:latin typeface="+mn-lt"/>
              </a:rPr>
              <a:t>/6</a:t>
            </a:r>
          </a:p>
          <a:p>
            <a:pPr marL="0" lvl="0" indent="0">
              <a:buNone/>
            </a:pPr>
            <a:r>
              <a:rPr lang="en-GB" b="1" dirty="0">
                <a:latin typeface="+mn-lt"/>
              </a:rPr>
              <a:t>Source</a:t>
            </a:r>
            <a:r>
              <a:rPr lang="en-GB" dirty="0">
                <a:latin typeface="+mn-lt"/>
              </a:rPr>
              <a:t>: </a:t>
            </a:r>
            <a:r>
              <a:rPr lang="en-GB" b="0" i="0" dirty="0">
                <a:solidFill>
                  <a:srgbClr val="212529"/>
                </a:solidFill>
                <a:effectLst/>
                <a:latin typeface="+mn-lt"/>
              </a:rPr>
              <a:t>Office for National Statistics (ONS)</a:t>
            </a:r>
            <a:endParaRPr lang="en-GB" dirty="0">
              <a:latin typeface="+mn-lt"/>
            </a:endParaRPr>
          </a:p>
        </p:txBody>
      </p:sp>
      <p:sp>
        <p:nvSpPr>
          <p:cNvPr id="4" name="Slide Number Placeholder 3"/>
          <p:cNvSpPr>
            <a:spLocks noGrp="1"/>
          </p:cNvSpPr>
          <p:nvPr>
            <p:ph type="sldNum" sz="quarter" idx="5"/>
          </p:nvPr>
        </p:nvSpPr>
        <p:spPr/>
        <p:txBody>
          <a:bodyPr/>
          <a:lstStyle/>
          <a:p>
            <a:fld id="{964741D0-6315-4C78-A2D5-962E8B846382}" type="slidenum">
              <a:rPr lang="en-GB" smtClean="0"/>
              <a:t>5</a:t>
            </a:fld>
            <a:endParaRPr lang="en-GB"/>
          </a:p>
        </p:txBody>
      </p:sp>
    </p:spTree>
    <p:extLst>
      <p:ext uri="{BB962C8B-B14F-4D97-AF65-F5344CB8AC3E}">
        <p14:creationId xmlns:p14="http://schemas.microsoft.com/office/powerpoint/2010/main" val="319433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i="1"/>
              <a:t>Caesarean section (%): </a:t>
            </a:r>
            <a:r>
              <a:rPr lang="en-GB" sz="1200" kern="1200">
                <a:solidFill>
                  <a:schemeClr val="tx1"/>
                </a:solidFill>
                <a:latin typeface="+mn-lt"/>
                <a:ea typeface="+mn-ea"/>
                <a:cs typeface="+mn-cs"/>
              </a:rPr>
              <a:t>Percentage of deliveries by caesarean section </a:t>
            </a:r>
          </a:p>
          <a:p>
            <a:pPr marL="0" lvl="0" indent="0">
              <a:buNone/>
            </a:pPr>
            <a:r>
              <a:rPr lang="en-GB" b="1" i="1"/>
              <a:t>Data from</a:t>
            </a:r>
            <a:r>
              <a:rPr lang="en-GB"/>
              <a:t> https://fingertips.phe.org.uk/profile/child-health-profiles/data#page/1</a:t>
            </a:r>
          </a:p>
          <a:p>
            <a:pPr marL="0" lvl="0" indent="0">
              <a:buNone/>
            </a:pPr>
            <a:r>
              <a:rPr lang="en-GB" b="1"/>
              <a:t>Source</a:t>
            </a:r>
            <a:r>
              <a:rPr lang="en-GB"/>
              <a:t>: Hospital Episode Statistics (HES)</a:t>
            </a:r>
          </a:p>
          <a:p>
            <a:pPr marL="0" lvl="0" indent="0">
              <a:buNone/>
            </a:pPr>
            <a:r>
              <a:rPr lang="en-GB" b="1"/>
              <a:t>Caveats</a:t>
            </a:r>
            <a:r>
              <a:rPr lang="en-GB"/>
              <a:t>: New data added from March 2020 onwards is subject to new HES disclosure rules - all sub-national counts are rounded to the nearest 5, and counts of 1-7 are suppressed. Rates are calculated using rounded counts, and confidence intervals are calculated using unrounded counts.</a:t>
            </a:r>
          </a:p>
          <a:p>
            <a:pPr marL="0" lvl="0" indent="0">
              <a:buNone/>
            </a:pPr>
            <a:endParaRPr lang="en-GB"/>
          </a:p>
          <a:p>
            <a:pPr marL="0" lvl="0" indent="0">
              <a:buNone/>
            </a:pPr>
            <a:r>
              <a:rPr lang="en-GB" b="1"/>
              <a:t>Multiple births: </a:t>
            </a:r>
            <a:r>
              <a:rPr lang="en-GB"/>
              <a:t>Number of maternities where the outcome is a multiple birth expressed as a rate per 1,000 total maternities.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a:t>Data from</a:t>
            </a:r>
            <a:r>
              <a:rPr lang="en-GB"/>
              <a:t> https://fingertips.phe.org.uk/profile/child-health-profiles/data#page/1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Source</a:t>
            </a:r>
            <a:r>
              <a:rPr lang="en-GB"/>
              <a:t>: Office for National Statistics </a:t>
            </a:r>
          </a:p>
        </p:txBody>
      </p:sp>
      <p:sp>
        <p:nvSpPr>
          <p:cNvPr id="4" name="Slide Number Placeholder 3"/>
          <p:cNvSpPr>
            <a:spLocks noGrp="1"/>
          </p:cNvSpPr>
          <p:nvPr>
            <p:ph type="sldNum" sz="quarter" idx="5"/>
          </p:nvPr>
        </p:nvSpPr>
        <p:spPr/>
        <p:txBody>
          <a:bodyPr/>
          <a:lstStyle/>
          <a:p>
            <a:fld id="{964741D0-6315-4C78-A2D5-962E8B846382}" type="slidenum">
              <a:rPr lang="en-GB" smtClean="0"/>
              <a:t>6</a:t>
            </a:fld>
            <a:endParaRPr lang="en-GB"/>
          </a:p>
        </p:txBody>
      </p:sp>
    </p:spTree>
    <p:extLst>
      <p:ext uri="{BB962C8B-B14F-4D97-AF65-F5344CB8AC3E}">
        <p14:creationId xmlns:p14="http://schemas.microsoft.com/office/powerpoint/2010/main" val="2768555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i="1"/>
              <a:t>Infant mortality rate: </a:t>
            </a:r>
            <a:r>
              <a:rPr lang="en-GB" sz="1200" kern="1200">
                <a:solidFill>
                  <a:schemeClr val="tx1"/>
                </a:solidFill>
                <a:latin typeface="+mn-lt"/>
                <a:ea typeface="+mn-ea"/>
                <a:cs typeface="+mn-cs"/>
              </a:rPr>
              <a:t>Infant deaths under 1 year of age per 1000 live births</a:t>
            </a:r>
          </a:p>
          <a:p>
            <a:pPr marL="0" lvl="0" indent="0">
              <a:buNone/>
            </a:pPr>
            <a:r>
              <a:rPr lang="en-GB" b="1" i="1"/>
              <a:t>Data from</a:t>
            </a:r>
            <a:r>
              <a:rPr lang="en-GB"/>
              <a:t> https://fingertips.phe.org.uk/profile/child-health-profiles/data#page/1</a:t>
            </a:r>
          </a:p>
          <a:p>
            <a:pPr marL="0" lvl="0" indent="0">
              <a:buNone/>
            </a:pPr>
            <a:r>
              <a:rPr lang="en-GB" b="1"/>
              <a:t>Source</a:t>
            </a:r>
            <a:r>
              <a:rPr lang="en-GB"/>
              <a:t>: Office for National Statistics (ONS)</a:t>
            </a:r>
          </a:p>
          <a:p>
            <a:pPr marL="0" lvl="0" indent="0">
              <a:buNone/>
            </a:pPr>
            <a:endParaRPr lang="en-GB"/>
          </a:p>
          <a:p>
            <a:pPr marL="0" lvl="0" indent="0">
              <a:buNone/>
            </a:pPr>
            <a:r>
              <a:rPr lang="en-GB" b="1"/>
              <a:t>Stillbirth rate: </a:t>
            </a:r>
            <a:r>
              <a:rPr lang="en-GB"/>
              <a:t>Rate of stillbirths (foetal deaths occurring after 24 weeks of gestation) for all maternal ages occurring in the respective calendar years per 1,000 births.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a:t>Data from</a:t>
            </a:r>
            <a:r>
              <a:rPr lang="en-GB"/>
              <a:t> https://fingertips.phe.org.uk/profile/child-health-profiles/data#page/1</a:t>
            </a:r>
          </a:p>
          <a:p>
            <a:pPr marL="0" lvl="0" indent="0">
              <a:buNone/>
            </a:pPr>
            <a:r>
              <a:rPr lang="en-GB" b="1"/>
              <a:t>Source</a:t>
            </a:r>
            <a:r>
              <a:rPr lang="en-GB"/>
              <a:t>: Office for Health Improvement and Disparities (OHID) based on Office for National Statistics births and deaths data</a:t>
            </a:r>
          </a:p>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7</a:t>
            </a:fld>
            <a:endParaRPr lang="en-GB"/>
          </a:p>
        </p:txBody>
      </p:sp>
    </p:spTree>
    <p:extLst>
      <p:ext uri="{BB962C8B-B14F-4D97-AF65-F5344CB8AC3E}">
        <p14:creationId xmlns:p14="http://schemas.microsoft.com/office/powerpoint/2010/main" val="3211113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i="1"/>
              <a:t>A&amp;E attendances (under 1 year): </a:t>
            </a:r>
            <a:r>
              <a:rPr lang="en-GB" sz="1200" kern="1200">
                <a:solidFill>
                  <a:schemeClr val="tx1"/>
                </a:solidFill>
                <a:latin typeface="+mn-lt"/>
                <a:ea typeface="+mn-ea"/>
                <a:cs typeface="+mn-cs"/>
              </a:rPr>
              <a:t>A&amp;E attendance rate per 1,000 population aged under 1 year.</a:t>
            </a:r>
          </a:p>
          <a:p>
            <a:pPr marL="0" lvl="0" indent="0">
              <a:buNone/>
            </a:pPr>
            <a:r>
              <a:rPr lang="en-GB" b="1" i="1"/>
              <a:t>Data from</a:t>
            </a:r>
            <a:r>
              <a:rPr lang="en-GB"/>
              <a:t> https://fingertips.phe.org.uk/profile/child-health-profiles/data#page/1</a:t>
            </a:r>
          </a:p>
          <a:p>
            <a:pPr marL="0" lvl="0" indent="0">
              <a:buNone/>
            </a:pPr>
            <a:r>
              <a:rPr lang="en-GB" b="1"/>
              <a:t>Source</a:t>
            </a:r>
            <a:r>
              <a:rPr lang="en-GB"/>
              <a:t>: OHID based on NHS Digital, Hospital Episode Statistics (HES), and Office for National Statistics, mid-year Population estimates</a:t>
            </a:r>
          </a:p>
          <a:p>
            <a:pPr marL="0" lvl="0" indent="0">
              <a:buNone/>
            </a:pPr>
            <a:r>
              <a:rPr lang="en-GB" b="1"/>
              <a:t>Note</a:t>
            </a:r>
            <a:r>
              <a:rPr lang="en-GB"/>
              <a:t>: A&amp;E HES data was discontinued after 2019/20 so further updates are not available</a:t>
            </a:r>
          </a:p>
          <a:p>
            <a:pPr marL="0" lvl="0" indent="0">
              <a:buNone/>
            </a:pPr>
            <a:endParaRPr lang="en-GB"/>
          </a:p>
          <a:p>
            <a:pPr marL="0" lvl="0" indent="0">
              <a:buNone/>
            </a:pPr>
            <a:r>
              <a:rPr lang="en-GB" b="1"/>
              <a:t>Emergency admissions (rate per 1000 population) &lt;1: </a:t>
            </a:r>
            <a:r>
              <a:rPr lang="en-GB"/>
              <a:t>Emergency admissions (rate per 1000 population) &lt;1</a:t>
            </a:r>
          </a:p>
          <a:p>
            <a:pPr marL="0" lvl="0" indent="0">
              <a:buNone/>
            </a:pPr>
            <a:r>
              <a:rPr lang="en-GB" b="1" i="1"/>
              <a:t>Data from</a:t>
            </a:r>
            <a:r>
              <a:rPr lang="en-GB"/>
              <a:t> https://fingertips.phe.org.uk/profile/child-health-profiles/data#page/1</a:t>
            </a:r>
          </a:p>
          <a:p>
            <a:pPr marL="0" lvl="0" indent="0">
              <a:buNone/>
            </a:pPr>
            <a:r>
              <a:rPr lang="en-GB" b="1"/>
              <a:t>Source</a:t>
            </a:r>
            <a:r>
              <a:rPr lang="en-GB"/>
              <a:t>: OHID based on NHS Digital, Hospital Episode Statistics (HES), and Office for National Statistics, mid-year Population estimates</a:t>
            </a:r>
          </a:p>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8</a:t>
            </a:fld>
            <a:endParaRPr lang="en-GB"/>
          </a:p>
        </p:txBody>
      </p:sp>
    </p:spTree>
    <p:extLst>
      <p:ext uri="{BB962C8B-B14F-4D97-AF65-F5344CB8AC3E}">
        <p14:creationId xmlns:p14="http://schemas.microsoft.com/office/powerpoint/2010/main" val="3591884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i="1"/>
              <a:t>A&amp;E attendances (0-4 years): </a:t>
            </a:r>
            <a:r>
              <a:rPr lang="en-GB" sz="1200" kern="1200">
                <a:solidFill>
                  <a:schemeClr val="tx1"/>
                </a:solidFill>
                <a:latin typeface="+mn-lt"/>
                <a:ea typeface="+mn-ea"/>
                <a:cs typeface="+mn-cs"/>
              </a:rPr>
              <a:t>A&amp;E attendance rate per 1,000 population aged 0-4 years.</a:t>
            </a:r>
          </a:p>
          <a:p>
            <a:pPr marL="0" lvl="0" indent="0">
              <a:buNone/>
            </a:pPr>
            <a:r>
              <a:rPr lang="en-GB" b="1" i="1"/>
              <a:t>Data from</a:t>
            </a:r>
            <a:r>
              <a:rPr lang="en-GB"/>
              <a:t> https://fingertips.phe.org.uk/profile/child-health-profiles/data#page/1</a:t>
            </a:r>
          </a:p>
          <a:p>
            <a:pPr marL="0" lvl="0" indent="0">
              <a:buNone/>
            </a:pPr>
            <a:r>
              <a:rPr lang="en-GB" b="1"/>
              <a:t>Source</a:t>
            </a:r>
            <a:r>
              <a:rPr lang="en-GB"/>
              <a:t>: Office for Health Improvement and Disparities, based on ECDS and ONS mid-year population estimates</a:t>
            </a:r>
          </a:p>
          <a:p>
            <a:pPr marL="0" lvl="0" indent="0">
              <a:buNone/>
            </a:pPr>
            <a:endParaRPr lang="en-GB"/>
          </a:p>
          <a:p>
            <a:pPr marL="0" lvl="0" indent="0">
              <a:buNone/>
            </a:pPr>
            <a:r>
              <a:rPr lang="en-GB" b="1"/>
              <a:t>Emergency admissions (aged 0-4): </a:t>
            </a:r>
            <a:r>
              <a:rPr lang="en-GB"/>
              <a:t>Emergency admissions (rate per 1,000 population) aged 0-4</a:t>
            </a:r>
          </a:p>
          <a:p>
            <a:pPr marL="0" lvl="0" indent="0">
              <a:buNone/>
            </a:pPr>
            <a:r>
              <a:rPr lang="en-GB" b="1" i="1"/>
              <a:t>Data from</a:t>
            </a:r>
            <a:r>
              <a:rPr lang="en-GB"/>
              <a:t> https://fingertips.phe.org.uk/profile/child-health-profiles/data#page/1</a:t>
            </a:r>
          </a:p>
          <a:p>
            <a:pPr marL="0" lvl="0" indent="0">
              <a:buNone/>
            </a:pPr>
            <a:r>
              <a:rPr lang="en-GB" b="1"/>
              <a:t>Source</a:t>
            </a:r>
            <a:r>
              <a:rPr lang="en-GB"/>
              <a:t>: OHID based on NHS Digital, Hospital Episode Statistics (HES), and Office for National Statistics, mid-year Population estimates</a:t>
            </a:r>
          </a:p>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9</a:t>
            </a:fld>
            <a:endParaRPr lang="en-GB"/>
          </a:p>
        </p:txBody>
      </p:sp>
    </p:spTree>
    <p:extLst>
      <p:ext uri="{BB962C8B-B14F-4D97-AF65-F5344CB8AC3E}">
        <p14:creationId xmlns:p14="http://schemas.microsoft.com/office/powerpoint/2010/main" val="3976071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i="1" dirty="0"/>
              <a:t>Hospital admissions caused by unintentional and deliberate injuries in children (aged 0 to 4 years): </a:t>
            </a:r>
            <a:r>
              <a:rPr lang="en-GB" sz="1200" kern="1200" dirty="0">
                <a:solidFill>
                  <a:schemeClr val="tx1"/>
                </a:solidFill>
                <a:latin typeface="+mn-lt"/>
                <a:ea typeface="+mn-ea"/>
                <a:cs typeface="+mn-cs"/>
              </a:rPr>
              <a:t>Crude rate of hospital admissions caused by unintentional and deliberate injuries in children aged under 5 years per 10,000 resident population aged under 5 years.</a:t>
            </a:r>
          </a:p>
          <a:p>
            <a:pPr marL="0" lvl="0" indent="0">
              <a:buNone/>
            </a:pPr>
            <a:endParaRPr lang="en-GB" sz="1200" kern="1200" dirty="0">
              <a:solidFill>
                <a:schemeClr val="tx1"/>
              </a:solidFill>
              <a:latin typeface="+mn-lt"/>
              <a:ea typeface="+mn-ea"/>
              <a:cs typeface="+mn-cs"/>
            </a:endParaRPr>
          </a:p>
          <a:p>
            <a:pPr marL="0" lvl="0" indent="0">
              <a:buNone/>
            </a:pPr>
            <a:r>
              <a:rPr lang="en-GB" b="1" i="0" dirty="0">
                <a:solidFill>
                  <a:srgbClr val="212529"/>
                </a:solidFill>
                <a:effectLst/>
                <a:latin typeface="Arial" panose="020B0604020202020204" pitchFamily="34" charset="0"/>
              </a:rPr>
              <a:t>Numerator</a:t>
            </a:r>
            <a:r>
              <a:rPr lang="en-GB" b="0" i="0" dirty="0">
                <a:solidFill>
                  <a:srgbClr val="212529"/>
                </a:solidFill>
                <a:effectLst/>
                <a:latin typeface="Arial" panose="020B0604020202020204" pitchFamily="34" charset="0"/>
              </a:rPr>
              <a:t>: The number of finished emergency admissions (episode number equals 1, admission method starts with 2), with one or more codes for injuries and other adverse effects of external causes (ICD 10: S00 to T79 and or V01 to Y36) in any diagnostic field position, in children (aged 0 to 4 years). Admissions are only included if they have a valid Local Authority code. Regions are the sum of the Local Authorities. England is the sum of all Local Authorities and admissions coded as U (England NOS). Admissions that only include T80 to T98 or Y40 to T98, quality of care issues, in any field are excluded.</a:t>
            </a:r>
          </a:p>
          <a:p>
            <a:pPr marL="0" lvl="0" indent="0">
              <a:buNone/>
            </a:pPr>
            <a:endParaRPr lang="en-GB" sz="1200" kern="1200" dirty="0">
              <a:solidFill>
                <a:schemeClr val="tx1"/>
              </a:solidFill>
              <a:latin typeface="+mn-lt"/>
              <a:ea typeface="+mn-ea"/>
              <a:cs typeface="+mn-cs"/>
            </a:endParaRPr>
          </a:p>
          <a:p>
            <a:pPr marL="0" lvl="0" indent="0">
              <a:buNone/>
            </a:pPr>
            <a:r>
              <a:rPr lang="en-GB" b="1" i="1" dirty="0"/>
              <a:t>Data from</a:t>
            </a:r>
            <a:r>
              <a:rPr lang="en-GB" dirty="0"/>
              <a:t> https://fingertips.phe.org.uk/profile/child-health-profiles/data#page/1</a:t>
            </a:r>
          </a:p>
          <a:p>
            <a:pPr marL="0" lvl="0" indent="0">
              <a:buNone/>
            </a:pPr>
            <a:r>
              <a:rPr lang="en-GB" b="1" dirty="0"/>
              <a:t>Source</a:t>
            </a:r>
            <a:r>
              <a:rPr lang="en-GB" dirty="0"/>
              <a:t>: Office for Health Improvement and Disparities, using data from Hospital Episode Statistics (HES), NHS Digital for the respective financial year, England. Hospital Episode Statistics (HES)</a:t>
            </a:r>
          </a:p>
          <a:p>
            <a:pPr marL="0" lvl="0" indent="0">
              <a:buNone/>
            </a:pPr>
            <a:endParaRPr lang="en-GB" dirty="0"/>
          </a:p>
          <a:p>
            <a:pPr marL="0" lvl="0" indent="0">
              <a:buNone/>
            </a:pPr>
            <a:endParaRPr lang="en-GB" dirty="0"/>
          </a:p>
          <a:p>
            <a:pPr marL="0" lvl="0" indent="0">
              <a:buNone/>
            </a:pPr>
            <a:r>
              <a:rPr lang="en-GB" b="1" i="1" dirty="0"/>
              <a:t>Early access to maternity care: </a:t>
            </a:r>
            <a:r>
              <a:rPr lang="en-GB" sz="1200" kern="1200" dirty="0">
                <a:solidFill>
                  <a:schemeClr val="tx1"/>
                </a:solidFill>
                <a:latin typeface="+mn-lt"/>
                <a:ea typeface="+mn-ea"/>
                <a:cs typeface="+mn-cs"/>
              </a:rPr>
              <a:t>Percentage of pregnant women who have their booking appointment with a midwife within 10 completed weeks of their pregnancy (experimental)</a:t>
            </a:r>
          </a:p>
          <a:p>
            <a:pPr marL="0" lvl="0" indent="0">
              <a:buNone/>
            </a:pPr>
            <a:r>
              <a:rPr lang="en-GB" b="1" i="1" dirty="0"/>
              <a:t>Data from</a:t>
            </a:r>
            <a:r>
              <a:rPr lang="en-GB" dirty="0"/>
              <a:t> https://fingertips.phe.org.uk/profile/child-health-profiles/data#page/1</a:t>
            </a:r>
          </a:p>
          <a:p>
            <a:pPr marL="0" lvl="0" indent="0">
              <a:buNone/>
            </a:pPr>
            <a:r>
              <a:rPr lang="en-GB" b="1" dirty="0"/>
              <a:t>Source</a:t>
            </a:r>
            <a:r>
              <a:rPr lang="en-GB" dirty="0"/>
              <a:t>: Maternity Services Dataset (MSDS) v1.5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a:t>
            </a:r>
            <a:r>
              <a:rPr lang="en-GB" dirty="0"/>
              <a:t>: 2018/19 was the last data collection for MSDS (Maternity Services Dataset) version 1.5, with data for 2019/20 onwards collected using version 2.0 of the dataset. The release of version 2.0 of the dataset represents a substantial change from the structure of MSDS version 1.5. For this reason, the publication of these indicators in the future, based on more recent data, will require a change of methods.</a:t>
            </a:r>
          </a:p>
          <a:p>
            <a:pPr marL="0" lvl="0" indent="0">
              <a:buNone/>
            </a:pPr>
            <a:endParaRPr lang="en-GB" dirty="0"/>
          </a:p>
          <a:p>
            <a:pPr marL="0" lvl="0" inden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10</a:t>
            </a:fld>
            <a:endParaRPr lang="en-GB" dirty="0"/>
          </a:p>
        </p:txBody>
      </p:sp>
    </p:spTree>
    <p:extLst>
      <p:ext uri="{BB962C8B-B14F-4D97-AF65-F5344CB8AC3E}">
        <p14:creationId xmlns:p14="http://schemas.microsoft.com/office/powerpoint/2010/main" val="1278850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Source</a:t>
            </a:r>
            <a:r>
              <a:rPr lang="en-GB"/>
              <a:t>: Office for National Statistics</a:t>
            </a:r>
          </a:p>
        </p:txBody>
      </p:sp>
      <p:sp>
        <p:nvSpPr>
          <p:cNvPr id="4" name="Slide Number Placeholder 3"/>
          <p:cNvSpPr>
            <a:spLocks noGrp="1"/>
          </p:cNvSpPr>
          <p:nvPr>
            <p:ph type="sldNum" sz="quarter" idx="5"/>
          </p:nvPr>
        </p:nvSpPr>
        <p:spPr/>
        <p:txBody>
          <a:bodyPr/>
          <a:lstStyle/>
          <a:p>
            <a:fld id="{964741D0-6315-4C78-A2D5-962E8B846382}" type="slidenum">
              <a:rPr lang="en-GB" smtClean="0"/>
              <a:t>11</a:t>
            </a:fld>
            <a:endParaRPr lang="en-GB"/>
          </a:p>
        </p:txBody>
      </p:sp>
    </p:spTree>
    <p:extLst>
      <p:ext uri="{BB962C8B-B14F-4D97-AF65-F5344CB8AC3E}">
        <p14:creationId xmlns:p14="http://schemas.microsoft.com/office/powerpoint/2010/main" val="2308184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07A2-D6EF-4C6B-829E-76BBFA04C513}"/>
              </a:ext>
            </a:extLst>
          </p:cNvPr>
          <p:cNvSpPr>
            <a:spLocks noGrp="1"/>
          </p:cNvSpPr>
          <p:nvPr>
            <p:ph type="ctrTitle"/>
          </p:nvPr>
        </p:nvSpPr>
        <p:spPr>
          <a:xfrm>
            <a:off x="466531" y="457201"/>
            <a:ext cx="11187404" cy="5014694"/>
          </a:xfrm>
          <a:solidFill>
            <a:schemeClr val="bg1"/>
          </a:solidFill>
        </p:spPr>
        <p:txBody>
          <a:bodyPr anchor="ctr">
            <a:normAutofit/>
          </a:bodyPr>
          <a:lstStyle>
            <a:lvl1pPr algn="ctr">
              <a:lnSpc>
                <a:spcPct val="100000"/>
              </a:lnSpc>
              <a:defRPr sz="5400"/>
            </a:lvl1pPr>
          </a:lstStyle>
          <a:p>
            <a:r>
              <a:rPr lang="en-US"/>
              <a:t>Click to edit Master title style</a:t>
            </a:r>
            <a:endParaRPr lang="en-GB"/>
          </a:p>
        </p:txBody>
      </p:sp>
      <p:sp>
        <p:nvSpPr>
          <p:cNvPr id="3" name="Subtitle 2">
            <a:extLst>
              <a:ext uri="{FF2B5EF4-FFF2-40B4-BE49-F238E27FC236}">
                <a16:creationId xmlns:a16="http://schemas.microsoft.com/office/drawing/2014/main" id="{EAE372FA-082A-424A-ABDD-A16603EF7473}"/>
              </a:ext>
            </a:extLst>
          </p:cNvPr>
          <p:cNvSpPr>
            <a:spLocks noGrp="1"/>
          </p:cNvSpPr>
          <p:nvPr>
            <p:ph type="subTitle" idx="1"/>
          </p:nvPr>
        </p:nvSpPr>
        <p:spPr>
          <a:xfrm>
            <a:off x="466531" y="3956859"/>
            <a:ext cx="11187404" cy="2219498"/>
          </a:xfrm>
          <a:solidFill>
            <a:schemeClr val="bg1"/>
          </a:solidFill>
        </p:spPr>
        <p:txBody>
          <a:bodyPr anchor="ctr">
            <a:normAutofit/>
          </a:bodyPr>
          <a:lstStyle>
            <a:lvl1pPr marL="0" indent="0" algn="ctr">
              <a:buNone/>
              <a:defRPr sz="36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026E44-9628-488A-AE2C-EB2FCB37FC91}"/>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lumMod val="75000"/>
                  </a:schemeClr>
                </a:solidFill>
              </a:defRPr>
            </a:lvl1pPr>
          </a:lstStyle>
          <a:p>
            <a:fld id="{CAA1ED07-0398-4CB7-BC62-908A530B210A}" type="datetimeFigureOut">
              <a:rPr lang="en-GB" smtClean="0"/>
              <a:pPr/>
              <a:t>19/06/2023</a:t>
            </a:fld>
            <a:endParaRPr lang="en-GB"/>
          </a:p>
        </p:txBody>
      </p:sp>
    </p:spTree>
    <p:extLst>
      <p:ext uri="{BB962C8B-B14F-4D97-AF65-F5344CB8AC3E}">
        <p14:creationId xmlns:p14="http://schemas.microsoft.com/office/powerpoint/2010/main" val="387132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119F-008E-4C8F-A696-51DD22AA2EAB}"/>
              </a:ext>
            </a:extLst>
          </p:cNvPr>
          <p:cNvSpPr>
            <a:spLocks noGrp="1"/>
          </p:cNvSpPr>
          <p:nvPr>
            <p:ph type="title"/>
          </p:nvPr>
        </p:nvSpPr>
        <p:spPr>
          <a:xfrm>
            <a:off x="60960" y="561108"/>
            <a:ext cx="12070080" cy="44057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200D61-5C7B-46B5-93AD-DA89C584FC54}"/>
              </a:ext>
            </a:extLst>
          </p:cNvPr>
          <p:cNvSpPr>
            <a:spLocks noGrp="1"/>
          </p:cNvSpPr>
          <p:nvPr>
            <p:ph idx="1"/>
          </p:nvPr>
        </p:nvSpPr>
        <p:spPr/>
        <p:txBody>
          <a:bodyPr>
            <a:normAutofit/>
          </a:bodyPr>
          <a:lstStyle>
            <a:lvl1pPr>
              <a:defRPr sz="1200">
                <a:solidFill>
                  <a:schemeClr val="accent1">
                    <a:lumMod val="75000"/>
                  </a:schemeClr>
                </a:solidFill>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BAE32822-948C-422B-8BDC-6AED59DECE3C}"/>
              </a:ext>
            </a:extLst>
          </p:cNvPr>
          <p:cNvSpPr>
            <a:spLocks noGrp="1"/>
          </p:cNvSpPr>
          <p:nvPr>
            <p:ph type="ftr" sz="quarter" idx="11"/>
          </p:nvPr>
        </p:nvSpPr>
        <p:spPr>
          <a:xfrm>
            <a:off x="0" y="6591993"/>
            <a:ext cx="12192000" cy="266008"/>
          </a:xfrm>
          <a:prstGeom prst="rect">
            <a:avLst/>
          </a:prstGeom>
          <a:solidFill>
            <a:schemeClr val="accent1">
              <a:lumMod val="75000"/>
            </a:schemeClr>
          </a:solidFill>
        </p:spPr>
        <p:txBody>
          <a:bodyPr/>
          <a:lstStyle>
            <a:lvl1pPr>
              <a:defRPr sz="1200">
                <a:solidFill>
                  <a:schemeClr val="bg1"/>
                </a:solidFill>
              </a:defRPr>
            </a:lvl1pPr>
          </a:lstStyle>
          <a:p>
            <a:endParaRPr lang="en-GB" dirty="0"/>
          </a:p>
        </p:txBody>
      </p:sp>
      <p:sp>
        <p:nvSpPr>
          <p:cNvPr id="8" name="Footer Placeholder 4">
            <a:extLst>
              <a:ext uri="{FF2B5EF4-FFF2-40B4-BE49-F238E27FC236}">
                <a16:creationId xmlns:a16="http://schemas.microsoft.com/office/drawing/2014/main" id="{A640EA75-8B1A-458B-9065-A1685F1A12CC}"/>
              </a:ext>
            </a:extLst>
          </p:cNvPr>
          <p:cNvSpPr txBox="1">
            <a:spLocks/>
          </p:cNvSpPr>
          <p:nvPr userDrawn="1"/>
        </p:nvSpPr>
        <p:spPr>
          <a:xfrm>
            <a:off x="0" y="7994"/>
            <a:ext cx="12192000" cy="357132"/>
          </a:xfrm>
          <a:prstGeom prst="rect">
            <a:avLst/>
          </a:prstGeom>
          <a:solidFill>
            <a:schemeClr val="accent1">
              <a:lumMod val="75000"/>
            </a:schemeClr>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 name="Date Placeholder 3">
            <a:extLst>
              <a:ext uri="{FF2B5EF4-FFF2-40B4-BE49-F238E27FC236}">
                <a16:creationId xmlns:a16="http://schemas.microsoft.com/office/drawing/2014/main" id="{F690205D-8394-492C-B377-BCA96566C309}"/>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19/06/2023</a:t>
            </a:fld>
            <a:endParaRPr lang="en-GB"/>
          </a:p>
        </p:txBody>
      </p:sp>
      <p:sp>
        <p:nvSpPr>
          <p:cNvPr id="4" name="Footer Placeholder 4">
            <a:extLst>
              <a:ext uri="{FF2B5EF4-FFF2-40B4-BE49-F238E27FC236}">
                <a16:creationId xmlns:a16="http://schemas.microsoft.com/office/drawing/2014/main" id="{07410E9E-D5CF-7D8D-822C-228AFC38E95B}"/>
              </a:ext>
            </a:extLst>
          </p:cNvPr>
          <p:cNvSpPr txBox="1">
            <a:spLocks/>
          </p:cNvSpPr>
          <p:nvPr userDrawn="1"/>
        </p:nvSpPr>
        <p:spPr>
          <a:xfrm>
            <a:off x="0" y="6565564"/>
            <a:ext cx="12192000" cy="28412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312135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844550" y="720077"/>
            <a:ext cx="10515600" cy="5417846"/>
          </a:xfrm>
          <a:solidFill>
            <a:schemeClr val="bg1"/>
          </a:solidFill>
        </p:spPr>
        <p:txBody>
          <a:bodyPr anchor="ctr">
            <a:normAutofit/>
          </a:bodyPr>
          <a:lstStyle>
            <a:lvl1pPr>
              <a:lnSpc>
                <a:spcPct val="100000"/>
              </a:lnSpc>
              <a:defRPr sz="54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55835C-A08E-44F9-815D-6117CE94008D}"/>
              </a:ext>
            </a:extLst>
          </p:cNvPr>
          <p:cNvSpPr>
            <a:spLocks noGrp="1"/>
          </p:cNvSpPr>
          <p:nvPr>
            <p:ph type="body" idx="1"/>
          </p:nvPr>
        </p:nvSpPr>
        <p:spPr>
          <a:xfrm>
            <a:off x="831850" y="4589463"/>
            <a:ext cx="10515600" cy="682333"/>
          </a:xfrm>
        </p:spPr>
        <p:txBody>
          <a:bodyPr>
            <a:normAutofit/>
          </a:bodyPr>
          <a:lstStyle>
            <a:lvl1pPr marL="0" indent="0">
              <a:buNone/>
              <a:defRPr sz="2800" b="0">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1727AB-54F2-4514-96BB-7A32CE4604A4}"/>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lumMod val="75000"/>
                  </a:schemeClr>
                </a:solidFill>
              </a:defRPr>
            </a:lvl1pPr>
          </a:lstStyle>
          <a:p>
            <a:fld id="{CAA1ED07-0398-4CB7-BC62-908A530B210A}" type="datetimeFigureOut">
              <a:rPr lang="en-GB" smtClean="0"/>
              <a:pPr/>
              <a:t>19/06/2023</a:t>
            </a:fld>
            <a:endParaRPr lang="en-GB"/>
          </a:p>
        </p:txBody>
      </p:sp>
      <p:sp>
        <p:nvSpPr>
          <p:cNvPr id="5" name="Footer Placeholder 4">
            <a:extLst>
              <a:ext uri="{FF2B5EF4-FFF2-40B4-BE49-F238E27FC236}">
                <a16:creationId xmlns:a16="http://schemas.microsoft.com/office/drawing/2014/main" id="{94C8A3F4-4E10-42C3-809D-BCCEBCD12162}"/>
              </a:ext>
            </a:extLst>
          </p:cNvPr>
          <p:cNvSpPr>
            <a:spLocks noGrp="1"/>
          </p:cNvSpPr>
          <p:nvPr>
            <p:ph type="ftr" sz="quarter" idx="11"/>
          </p:nvPr>
        </p:nvSpPr>
        <p:spPr>
          <a:xfrm>
            <a:off x="0" y="6492875"/>
            <a:ext cx="12192000" cy="365125"/>
          </a:xfrm>
          <a:prstGeom prst="rect">
            <a:avLst/>
          </a:prstGeom>
        </p:spPr>
        <p:txBody>
          <a:bodyPr/>
          <a:lstStyle>
            <a:lvl1pPr>
              <a:defRPr>
                <a:solidFill>
                  <a:schemeClr val="accent1">
                    <a:lumMod val="75000"/>
                  </a:schemeClr>
                </a:solidFill>
              </a:defRPr>
            </a:lvl1pPr>
          </a:lstStyle>
          <a:p>
            <a:endParaRPr lang="en-GB"/>
          </a:p>
        </p:txBody>
      </p:sp>
      <p:sp>
        <p:nvSpPr>
          <p:cNvPr id="6" name="Slide Number Placeholder 5">
            <a:extLst>
              <a:ext uri="{FF2B5EF4-FFF2-40B4-BE49-F238E27FC236}">
                <a16:creationId xmlns:a16="http://schemas.microsoft.com/office/drawing/2014/main" id="{4ADE6BA0-30DD-4A93-A0D7-0552A0B2612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1">
                    <a:lumMod val="75000"/>
                  </a:schemeClr>
                </a:solidFill>
              </a:defRPr>
            </a:lvl1pPr>
          </a:lstStyle>
          <a:p>
            <a:fld id="{F1745C4C-4F89-4573-9797-25DE120BD519}" type="slidenum">
              <a:rPr lang="en-GB" smtClean="0"/>
              <a:pPr/>
              <a:t>‹#›</a:t>
            </a:fld>
            <a:endParaRPr lang="en-GB"/>
          </a:p>
        </p:txBody>
      </p:sp>
    </p:spTree>
    <p:extLst>
      <p:ext uri="{BB962C8B-B14F-4D97-AF65-F5344CB8AC3E}">
        <p14:creationId xmlns:p14="http://schemas.microsoft.com/office/powerpoint/2010/main" val="297508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18620A-7AFC-408F-B387-E4C32726F134}"/>
              </a:ext>
            </a:extLst>
          </p:cNvPr>
          <p:cNvSpPr>
            <a:spLocks noGrp="1"/>
          </p:cNvSpPr>
          <p:nvPr>
            <p:ph type="body" idx="1"/>
          </p:nvPr>
        </p:nvSpPr>
        <p:spPr>
          <a:xfrm>
            <a:off x="80866" y="439349"/>
            <a:ext cx="5938935" cy="539943"/>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0866" y="1052493"/>
            <a:ext cx="5916709" cy="5440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D52980-68A4-4265-9407-DC3B406D3FE5}"/>
              </a:ext>
            </a:extLst>
          </p:cNvPr>
          <p:cNvSpPr>
            <a:spLocks noGrp="1"/>
          </p:cNvSpPr>
          <p:nvPr>
            <p:ph type="body" sz="quarter" idx="3"/>
          </p:nvPr>
        </p:nvSpPr>
        <p:spPr>
          <a:xfrm>
            <a:off x="6149878" y="438837"/>
            <a:ext cx="5938935" cy="53994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72104" y="1052492"/>
            <a:ext cx="5916709" cy="5439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9AE27E-7E11-4605-8BA9-09CDF7948DB1}"/>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19/06/2023</a:t>
            </a:fld>
            <a:endParaRPr lang="en-GB"/>
          </a:p>
        </p:txBody>
      </p:sp>
      <p:sp>
        <p:nvSpPr>
          <p:cNvPr id="8" name="Footer Placeholder 7">
            <a:extLst>
              <a:ext uri="{FF2B5EF4-FFF2-40B4-BE49-F238E27FC236}">
                <a16:creationId xmlns:a16="http://schemas.microsoft.com/office/drawing/2014/main" id="{78566163-2BC7-4639-8D5D-B0F9DC9588E8}"/>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8B4CAD62-5787-4FF8-9DDC-F9253B8D6975}"/>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10" name="Footer Placeholder 4">
            <a:extLst>
              <a:ext uri="{FF2B5EF4-FFF2-40B4-BE49-F238E27FC236}">
                <a16:creationId xmlns:a16="http://schemas.microsoft.com/office/drawing/2014/main" id="{724A597E-15C6-40A9-A5B2-0FC9B4D3F58C}"/>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ooter Placeholder 4">
            <a:extLst>
              <a:ext uri="{FF2B5EF4-FFF2-40B4-BE49-F238E27FC236}">
                <a16:creationId xmlns:a16="http://schemas.microsoft.com/office/drawing/2014/main" id="{5AFE8FC5-1A9B-4479-8C2B-4F7FCD5DF0F6}"/>
              </a:ext>
            </a:extLst>
          </p:cNvPr>
          <p:cNvSpPr txBox="1">
            <a:spLocks/>
          </p:cNvSpPr>
          <p:nvPr userDrawn="1"/>
        </p:nvSpPr>
        <p:spPr>
          <a:xfrm>
            <a:off x="0" y="6565564"/>
            <a:ext cx="12192000" cy="28412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 name="Content Placeholder 22">
            <a:extLst>
              <a:ext uri="{FF2B5EF4-FFF2-40B4-BE49-F238E27FC236}">
                <a16:creationId xmlns:a16="http://schemas.microsoft.com/office/drawing/2014/main" id="{34710437-4295-4106-B3CE-77895D42CC59}"/>
              </a:ext>
            </a:extLst>
          </p:cNvPr>
          <p:cNvSpPr>
            <a:spLocks noGrp="1"/>
          </p:cNvSpPr>
          <p:nvPr>
            <p:ph sz="quarter" idx="14"/>
          </p:nvPr>
        </p:nvSpPr>
        <p:spPr>
          <a:xfrm>
            <a:off x="6172200" y="4746625"/>
            <a:ext cx="5916613" cy="173037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7C3C0B49-AE90-4C74-B629-C122691C896C}"/>
              </a:ext>
            </a:extLst>
          </p:cNvPr>
          <p:cNvSpPr>
            <a:spLocks noGrp="1"/>
          </p:cNvSpPr>
          <p:nvPr>
            <p:ph sz="quarter" idx="15"/>
          </p:nvPr>
        </p:nvSpPr>
        <p:spPr>
          <a:xfrm>
            <a:off x="80963" y="4746625"/>
            <a:ext cx="5938837" cy="176212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3579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6FF3-0FF0-4C4D-88EB-24F0629FD57C}"/>
              </a:ext>
            </a:extLst>
          </p:cNvPr>
          <p:cNvSpPr>
            <a:spLocks noGrp="1"/>
          </p:cNvSpPr>
          <p:nvPr>
            <p:ph type="title"/>
          </p:nvPr>
        </p:nvSpPr>
        <p:spPr>
          <a:xfrm>
            <a:off x="58190" y="365126"/>
            <a:ext cx="12070080" cy="511952"/>
          </a:xfrm>
        </p:spPr>
        <p:txBody>
          <a:bodyPr>
            <a:normAutofit/>
          </a:bodyPr>
          <a:lstStyle>
            <a:lvl1pPr>
              <a:defRPr sz="28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E3086ED-E594-4950-BF09-83AB02722B3D}"/>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19/06/2023</a:t>
            </a:fld>
            <a:endParaRPr lang="en-GB"/>
          </a:p>
        </p:txBody>
      </p:sp>
      <p:sp>
        <p:nvSpPr>
          <p:cNvPr id="4" name="Footer Placeholder 3">
            <a:extLst>
              <a:ext uri="{FF2B5EF4-FFF2-40B4-BE49-F238E27FC236}">
                <a16:creationId xmlns:a16="http://schemas.microsoft.com/office/drawing/2014/main" id="{D66ACB2B-ACB2-4BC5-B2CA-EF8898B69AA5}"/>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4A548CF3-8B74-4D2A-BF9C-59CAA7246D5C}"/>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6" name="Footer Placeholder 4">
            <a:extLst>
              <a:ext uri="{FF2B5EF4-FFF2-40B4-BE49-F238E27FC236}">
                <a16:creationId xmlns:a16="http://schemas.microsoft.com/office/drawing/2014/main" id="{83A033B3-112F-4C27-948A-151C81FDB0AD}"/>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 name="Footer Placeholder 4">
            <a:extLst>
              <a:ext uri="{FF2B5EF4-FFF2-40B4-BE49-F238E27FC236}">
                <a16:creationId xmlns:a16="http://schemas.microsoft.com/office/drawing/2014/main" id="{DA874FB6-81E0-4B49-B95E-E7634496E147}"/>
              </a:ext>
            </a:extLst>
          </p:cNvPr>
          <p:cNvSpPr txBox="1">
            <a:spLocks/>
          </p:cNvSpPr>
          <p:nvPr userDrawn="1"/>
        </p:nvSpPr>
        <p:spPr>
          <a:xfrm>
            <a:off x="0" y="6558742"/>
            <a:ext cx="12192000" cy="290945"/>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236209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EA44-0099-487D-8D66-17993C5B76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955EDB-C348-45F0-9952-F31721E2C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B4CB64-E4F9-41CB-A1FF-BEAFA4038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D566F-302A-411C-A87C-EB2E78528FA3}"/>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19/06/2023</a:t>
            </a:fld>
            <a:endParaRPr lang="en-GB"/>
          </a:p>
        </p:txBody>
      </p:sp>
      <p:sp>
        <p:nvSpPr>
          <p:cNvPr id="6" name="Footer Placeholder 5">
            <a:extLst>
              <a:ext uri="{FF2B5EF4-FFF2-40B4-BE49-F238E27FC236}">
                <a16:creationId xmlns:a16="http://schemas.microsoft.com/office/drawing/2014/main" id="{47FB6A42-A645-429E-9D81-4B33269055E3}"/>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CA9AF0B-F362-48C5-8AC5-D790470D9FA6}"/>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8" name="Footer Placeholder 4">
            <a:extLst>
              <a:ext uri="{FF2B5EF4-FFF2-40B4-BE49-F238E27FC236}">
                <a16:creationId xmlns:a16="http://schemas.microsoft.com/office/drawing/2014/main" id="{260FDD27-F50E-410F-ACF9-08527D883E1E}"/>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ooter Placeholder 4">
            <a:extLst>
              <a:ext uri="{FF2B5EF4-FFF2-40B4-BE49-F238E27FC236}">
                <a16:creationId xmlns:a16="http://schemas.microsoft.com/office/drawing/2014/main" id="{F1263233-5D82-4045-AB6B-BDFAB05981EC}"/>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345653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36A7-BE45-427F-BE69-E05D85830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EE3899-51AF-4928-9917-E58CD7124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6F120C-610B-4420-A977-DD212F1F9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02E1B-8AA0-4DF2-968C-C65AA2AB7408}"/>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19/06/2023</a:t>
            </a:fld>
            <a:endParaRPr lang="en-GB"/>
          </a:p>
        </p:txBody>
      </p:sp>
      <p:sp>
        <p:nvSpPr>
          <p:cNvPr id="6" name="Footer Placeholder 5">
            <a:extLst>
              <a:ext uri="{FF2B5EF4-FFF2-40B4-BE49-F238E27FC236}">
                <a16:creationId xmlns:a16="http://schemas.microsoft.com/office/drawing/2014/main" id="{DA88C6D9-5F23-4DE0-B1B3-E5FDCD5D398E}"/>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10DDD23-7994-4D41-9865-011DA16188A2}"/>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8" name="Footer Placeholder 4">
            <a:extLst>
              <a:ext uri="{FF2B5EF4-FFF2-40B4-BE49-F238E27FC236}">
                <a16:creationId xmlns:a16="http://schemas.microsoft.com/office/drawing/2014/main" id="{127A1FFE-2C85-49FE-B87E-E20A0B380862}"/>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ooter Placeholder 4">
            <a:extLst>
              <a:ext uri="{FF2B5EF4-FFF2-40B4-BE49-F238E27FC236}">
                <a16:creationId xmlns:a16="http://schemas.microsoft.com/office/drawing/2014/main" id="{D4153D9D-D5B5-492D-BA28-C417114049A7}"/>
              </a:ext>
            </a:extLst>
          </p:cNvPr>
          <p:cNvSpPr txBox="1">
            <a:spLocks/>
          </p:cNvSpPr>
          <p:nvPr userDrawn="1"/>
        </p:nvSpPr>
        <p:spPr>
          <a:xfrm>
            <a:off x="0" y="6575366"/>
            <a:ext cx="12192000" cy="274321"/>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302523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18B91-A94C-487E-AB79-14DD3D75B0DD}"/>
              </a:ext>
            </a:extLst>
          </p:cNvPr>
          <p:cNvSpPr>
            <a:spLocks noGrp="1"/>
          </p:cNvSpPr>
          <p:nvPr>
            <p:ph type="title"/>
          </p:nvPr>
        </p:nvSpPr>
        <p:spPr>
          <a:xfrm>
            <a:off x="58190" y="365126"/>
            <a:ext cx="12070080" cy="69890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7A23F3-16F3-4E44-911B-BCAA5C0A1C38}"/>
              </a:ext>
            </a:extLst>
          </p:cNvPr>
          <p:cNvSpPr>
            <a:spLocks noGrp="1"/>
          </p:cNvSpPr>
          <p:nvPr>
            <p:ph type="body" idx="1"/>
          </p:nvPr>
        </p:nvSpPr>
        <p:spPr>
          <a:xfrm>
            <a:off x="482137" y="1238596"/>
            <a:ext cx="11280371" cy="5254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73094A-ABFA-4388-8321-75092BDB7A22}"/>
              </a:ext>
            </a:extLst>
          </p:cNvPr>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CAA1ED07-0398-4CB7-BC62-908A530B210A}" type="datetimeFigureOut">
              <a:rPr lang="en-GB" smtClean="0"/>
              <a:pPr/>
              <a:t>19/06/2023</a:t>
            </a:fld>
            <a:endParaRPr lang="en-GB"/>
          </a:p>
        </p:txBody>
      </p:sp>
    </p:spTree>
    <p:extLst>
      <p:ext uri="{BB962C8B-B14F-4D97-AF65-F5344CB8AC3E}">
        <p14:creationId xmlns:p14="http://schemas.microsoft.com/office/powerpoint/2010/main" val="298740083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9" r:id="rId4"/>
    <p:sldLayoutId id="2147483660" r:id="rId5"/>
    <p:sldLayoutId id="2147483662" r:id="rId6"/>
    <p:sldLayoutId id="2147483663" r:id="rId7"/>
  </p:sldLayoutIdLst>
  <p:txStyles>
    <p:title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07A2-D6EF-4C6B-829E-76BBFA04C513}"/>
              </a:ext>
            </a:extLst>
          </p:cNvPr>
          <p:cNvSpPr>
            <a:spLocks noGrp="1"/>
          </p:cNvSpPr>
          <p:nvPr>
            <p:ph type="ctrTitle"/>
          </p:nvPr>
        </p:nvSpPr>
        <p:spPr>
          <a:xfrm>
            <a:off x="1400781" y="1157591"/>
            <a:ext cx="9046725" cy="4542818"/>
          </a:xfrm>
          <a:solidFill>
            <a:schemeClr val="bg1"/>
          </a:solidFill>
        </p:spPr>
        <p:txBody>
          <a:bodyPr anchor="t">
            <a:normAutofit/>
          </a:bodyPr>
          <a:lstStyle/>
          <a:p>
            <a:pPr marL="0" lvl="0" indent="0">
              <a:buNone/>
            </a:pPr>
            <a:r>
              <a:rPr lang="en-GB" sz="4000"/>
              <a:t>Cambridgeshire and Peterborough</a:t>
            </a:r>
            <a:br>
              <a:rPr lang="en-GB" sz="4000"/>
            </a:br>
            <a:br>
              <a:rPr lang="en-GB" sz="4000"/>
            </a:br>
            <a:r>
              <a:rPr lang="en-GB" sz="4000"/>
              <a:t>All Age Mental Health and Learning Disabilities Needs Assessment</a:t>
            </a:r>
            <a:br>
              <a:rPr lang="en-GB" sz="4000"/>
            </a:br>
            <a:br>
              <a:rPr lang="en-GB" sz="4000"/>
            </a:br>
            <a:r>
              <a:rPr lang="en-GB" sz="4000"/>
              <a:t>Chapter 3: Perinatal Mental Health</a:t>
            </a:r>
          </a:p>
        </p:txBody>
      </p:sp>
      <p:sp>
        <p:nvSpPr>
          <p:cNvPr id="4" name="Date Placeholder 3">
            <a:extLst>
              <a:ext uri="{FF2B5EF4-FFF2-40B4-BE49-F238E27FC236}">
                <a16:creationId xmlns:a16="http://schemas.microsoft.com/office/drawing/2014/main" id="{6D026E44-9628-488A-AE2C-EB2FCB37FC91}"/>
              </a:ext>
            </a:extLst>
          </p:cNvPr>
          <p:cNvSpPr>
            <a:spLocks noGrp="1"/>
          </p:cNvSpPr>
          <p:nvPr>
            <p:ph type="dt" sz="half" idx="10"/>
          </p:nvPr>
        </p:nvSpPr>
        <p:spPr>
          <a:xfrm>
            <a:off x="838200" y="6356350"/>
            <a:ext cx="2743200" cy="365125"/>
          </a:xfrm>
          <a:prstGeom prst="rect">
            <a:avLst/>
          </a:prstGeom>
        </p:spPr>
        <p:txBody>
          <a:bodyPr/>
          <a:lstStyle/>
          <a:p>
            <a:pPr marL="0" lvl="0" indent="0">
              <a:buNone/>
            </a:pPr>
            <a:r>
              <a:t>07-March-2023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4355C3-8037-6046-2861-515141D39FCE}"/>
              </a:ext>
            </a:extLst>
          </p:cNvPr>
          <p:cNvSpPr>
            <a:spLocks noGrp="1"/>
          </p:cNvSpPr>
          <p:nvPr>
            <p:ph type="body" idx="1"/>
          </p:nvPr>
        </p:nvSpPr>
        <p:spPr>
          <a:xfrm>
            <a:off x="103187" y="448486"/>
            <a:ext cx="5938935" cy="530296"/>
          </a:xfrm>
        </p:spPr>
        <p:txBody>
          <a:bodyPr>
            <a:normAutofit fontScale="92500" lnSpcReduction="10000"/>
          </a:bodyPr>
          <a:lstStyle/>
          <a:p>
            <a:r>
              <a:rPr lang="en-GB" dirty="0"/>
              <a:t>Hospital admissions caused by unintentional and deliberate injuries in children (aged 0 to 4 years), 2021/22</a:t>
            </a:r>
          </a:p>
        </p:txBody>
      </p:sp>
      <p:sp>
        <p:nvSpPr>
          <p:cNvPr id="4" name="Text Placeholder 3">
            <a:extLst>
              <a:ext uri="{FF2B5EF4-FFF2-40B4-BE49-F238E27FC236}">
                <a16:creationId xmlns:a16="http://schemas.microsoft.com/office/drawing/2014/main" id="{2C606049-1082-1594-485F-A097560E1BBE}"/>
              </a:ext>
            </a:extLst>
          </p:cNvPr>
          <p:cNvSpPr>
            <a:spLocks noGrp="1"/>
          </p:cNvSpPr>
          <p:nvPr>
            <p:ph type="body" sz="quarter" idx="3"/>
          </p:nvPr>
        </p:nvSpPr>
        <p:spPr>
          <a:xfrm>
            <a:off x="6375633" y="438838"/>
            <a:ext cx="5713180" cy="383284"/>
          </a:xfrm>
        </p:spPr>
        <p:txBody>
          <a:bodyPr/>
          <a:lstStyle/>
          <a:p>
            <a:r>
              <a:rPr lang="en-GB" dirty="0"/>
              <a:t>Early access to maternity care, 2018/19</a:t>
            </a:r>
          </a:p>
        </p:txBody>
      </p:sp>
      <p:sp>
        <p:nvSpPr>
          <p:cNvPr id="6" name="Content Placeholder 5">
            <a:extLst>
              <a:ext uri="{FF2B5EF4-FFF2-40B4-BE49-F238E27FC236}">
                <a16:creationId xmlns:a16="http://schemas.microsoft.com/office/drawing/2014/main" id="{5291308A-F1CA-6EEE-015A-E81DF096A72F}"/>
              </a:ext>
            </a:extLst>
          </p:cNvPr>
          <p:cNvSpPr>
            <a:spLocks noGrp="1"/>
          </p:cNvSpPr>
          <p:nvPr>
            <p:ph sz="quarter" idx="14"/>
          </p:nvPr>
        </p:nvSpPr>
        <p:spPr>
          <a:xfrm>
            <a:off x="6457950" y="3429000"/>
            <a:ext cx="5329935" cy="2167187"/>
          </a:xfrm>
        </p:spPr>
        <p:txBody>
          <a:bodyPr>
            <a:normAutofit/>
          </a:bodyPr>
          <a:lstStyle/>
          <a:p>
            <a:r>
              <a:rPr lang="en-GB" dirty="0"/>
              <a:t>For Cambridgeshire and Peterborough, the percentage of pregnant women who have their booking appointment with a midwife within 10 completed weeks of their pregnancy was </a:t>
            </a:r>
            <a:r>
              <a:rPr lang="en-GB" dirty="0">
                <a:solidFill>
                  <a:srgbClr val="00B050"/>
                </a:solidFill>
              </a:rPr>
              <a:t>significantly better </a:t>
            </a:r>
            <a:r>
              <a:rPr lang="en-GB" dirty="0"/>
              <a:t>than the national rate in 2018/19.</a:t>
            </a:r>
          </a:p>
          <a:p>
            <a:r>
              <a:rPr lang="en-GB" dirty="0"/>
              <a:t>A pregnant woman’s booking appointment allows scheduling of her ultrasound scan, identification of women who might need more than usual care, either because of medical history or social circumstances, for discussion of antenatal screening, identification of risk factors such as smoking and offering support, and discussion of mood and mental health.</a:t>
            </a:r>
          </a:p>
          <a:p>
            <a:endParaRPr lang="en-GB" dirty="0"/>
          </a:p>
          <a:p>
            <a:endParaRPr lang="en-GB" dirty="0"/>
          </a:p>
        </p:txBody>
      </p:sp>
      <p:sp>
        <p:nvSpPr>
          <p:cNvPr id="7" name="Content Placeholder 6">
            <a:extLst>
              <a:ext uri="{FF2B5EF4-FFF2-40B4-BE49-F238E27FC236}">
                <a16:creationId xmlns:a16="http://schemas.microsoft.com/office/drawing/2014/main" id="{DEDD314F-1048-8EF0-C5DC-FBABE8C0C2F0}"/>
              </a:ext>
            </a:extLst>
          </p:cNvPr>
          <p:cNvSpPr>
            <a:spLocks noGrp="1"/>
          </p:cNvSpPr>
          <p:nvPr>
            <p:ph sz="quarter" idx="15"/>
          </p:nvPr>
        </p:nvSpPr>
        <p:spPr>
          <a:xfrm>
            <a:off x="80964" y="3494072"/>
            <a:ext cx="5329935" cy="1014616"/>
          </a:xfrm>
        </p:spPr>
        <p:txBody>
          <a:bodyPr/>
          <a:lstStyle/>
          <a:p>
            <a:r>
              <a:rPr lang="en-GB" dirty="0"/>
              <a:t>In 2021/22, the rate of hospital admissions caused by injury, poisoning and certain other consequences of external causes in children under 5 years was </a:t>
            </a:r>
            <a:r>
              <a:rPr lang="en-GB" dirty="0">
                <a:solidFill>
                  <a:srgbClr val="FF0000"/>
                </a:solidFill>
              </a:rPr>
              <a:t>significantly worse than England in Peterborough</a:t>
            </a:r>
            <a:r>
              <a:rPr lang="en-GB" dirty="0"/>
              <a:t>. However, the rate in </a:t>
            </a:r>
            <a:r>
              <a:rPr lang="en-GB" dirty="0">
                <a:solidFill>
                  <a:srgbClr val="00B050"/>
                </a:solidFill>
              </a:rPr>
              <a:t>Cambridgeshire was significantly better </a:t>
            </a:r>
            <a:r>
              <a:rPr lang="en-GB" dirty="0"/>
              <a:t>than England.</a:t>
            </a:r>
          </a:p>
        </p:txBody>
      </p:sp>
      <p:pic>
        <p:nvPicPr>
          <p:cNvPr id="11" name="Content Placeholder 10">
            <a:extLst>
              <a:ext uri="{FF2B5EF4-FFF2-40B4-BE49-F238E27FC236}">
                <a16:creationId xmlns:a16="http://schemas.microsoft.com/office/drawing/2014/main" id="{9A1D1605-923B-2DDC-9F15-23247756CFE2}"/>
              </a:ext>
            </a:extLst>
          </p:cNvPr>
          <p:cNvPicPr>
            <a:picLocks noGrp="1" noChangeAspect="1"/>
          </p:cNvPicPr>
          <p:nvPr>
            <p:ph sz="half" idx="2"/>
          </p:nvPr>
        </p:nvPicPr>
        <p:blipFill rotWithShape="1">
          <a:blip r:embed="rId3"/>
          <a:srcRect t="21555"/>
          <a:stretch/>
        </p:blipFill>
        <p:spPr>
          <a:xfrm>
            <a:off x="183289" y="1281998"/>
            <a:ext cx="5162213" cy="1908673"/>
          </a:xfrm>
        </p:spPr>
      </p:pic>
      <p:pic>
        <p:nvPicPr>
          <p:cNvPr id="13" name="Content Placeholder 4">
            <a:extLst>
              <a:ext uri="{FF2B5EF4-FFF2-40B4-BE49-F238E27FC236}">
                <a16:creationId xmlns:a16="http://schemas.microsoft.com/office/drawing/2014/main" id="{AD589960-7E81-8281-4060-D19596ABED6B}"/>
              </a:ext>
            </a:extLst>
          </p:cNvPr>
          <p:cNvPicPr>
            <a:picLocks noGrp="1" noChangeAspect="1"/>
          </p:cNvPicPr>
          <p:nvPr>
            <p:ph sz="quarter" idx="4"/>
          </p:nvPr>
        </p:nvPicPr>
        <p:blipFill rotWithShape="1">
          <a:blip r:embed="rId4"/>
          <a:srcRect t="11138"/>
          <a:stretch/>
        </p:blipFill>
        <p:spPr>
          <a:xfrm>
            <a:off x="6310097" y="1261813"/>
            <a:ext cx="4607543" cy="2010527"/>
          </a:xfrm>
        </p:spPr>
      </p:pic>
      <p:sp>
        <p:nvSpPr>
          <p:cNvPr id="3" name="Title 1">
            <a:extLst>
              <a:ext uri="{FF2B5EF4-FFF2-40B4-BE49-F238E27FC236}">
                <a16:creationId xmlns:a16="http://schemas.microsoft.com/office/drawing/2014/main" id="{B85D2013-3748-02D2-5203-0BD8BB85AF6B}"/>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Risk factors</a:t>
            </a:r>
          </a:p>
        </p:txBody>
      </p:sp>
    </p:spTree>
    <p:extLst>
      <p:ext uri="{BB962C8B-B14F-4D97-AF65-F5344CB8AC3E}">
        <p14:creationId xmlns:p14="http://schemas.microsoft.com/office/powerpoint/2010/main" val="1213314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51C300-6E58-F725-90D1-CBD765EEF67A}"/>
              </a:ext>
            </a:extLst>
          </p:cNvPr>
          <p:cNvSpPr>
            <a:spLocks noGrp="1"/>
          </p:cNvSpPr>
          <p:nvPr>
            <p:ph type="body" idx="1"/>
          </p:nvPr>
        </p:nvSpPr>
        <p:spPr/>
        <p:txBody>
          <a:bodyPr/>
          <a:lstStyle/>
          <a:p>
            <a:r>
              <a:rPr lang="en-GB" dirty="0"/>
              <a:t>Live births by mothers aged under 20, 2021</a:t>
            </a:r>
          </a:p>
        </p:txBody>
      </p:sp>
      <p:sp>
        <p:nvSpPr>
          <p:cNvPr id="4" name="Text Placeholder 3">
            <a:extLst>
              <a:ext uri="{FF2B5EF4-FFF2-40B4-BE49-F238E27FC236}">
                <a16:creationId xmlns:a16="http://schemas.microsoft.com/office/drawing/2014/main" id="{46BEC326-3BB3-8DD9-EDCE-5FD8C94128E6}"/>
              </a:ext>
            </a:extLst>
          </p:cNvPr>
          <p:cNvSpPr>
            <a:spLocks noGrp="1"/>
          </p:cNvSpPr>
          <p:nvPr>
            <p:ph type="body" sz="quarter" idx="3"/>
          </p:nvPr>
        </p:nvSpPr>
        <p:spPr>
          <a:xfrm>
            <a:off x="6359428" y="438837"/>
            <a:ext cx="5729385" cy="539944"/>
          </a:xfrm>
        </p:spPr>
        <p:txBody>
          <a:bodyPr/>
          <a:lstStyle/>
          <a:p>
            <a:r>
              <a:rPr lang="en-GB" dirty="0"/>
              <a:t>Live births by mothers aged under 18, 2021</a:t>
            </a:r>
          </a:p>
        </p:txBody>
      </p:sp>
      <p:sp>
        <p:nvSpPr>
          <p:cNvPr id="6" name="Content Placeholder 5">
            <a:extLst>
              <a:ext uri="{FF2B5EF4-FFF2-40B4-BE49-F238E27FC236}">
                <a16:creationId xmlns:a16="http://schemas.microsoft.com/office/drawing/2014/main" id="{29A07A11-CC29-2B5D-217D-5747F1BD4B15}"/>
              </a:ext>
            </a:extLst>
          </p:cNvPr>
          <p:cNvSpPr>
            <a:spLocks noGrp="1"/>
          </p:cNvSpPr>
          <p:nvPr>
            <p:ph sz="quarter" idx="14"/>
          </p:nvPr>
        </p:nvSpPr>
        <p:spPr>
          <a:xfrm>
            <a:off x="6275388" y="3085605"/>
            <a:ext cx="5081048" cy="1730375"/>
          </a:xfrm>
        </p:spPr>
        <p:txBody>
          <a:bodyPr/>
          <a:lstStyle/>
          <a:p>
            <a:r>
              <a:rPr lang="en-GB" dirty="0"/>
              <a:t>The proportion of live births where the age of the mother is under 18 years in Peterborough is substantially higher than Cambridgeshire, East of England and England rates.</a:t>
            </a:r>
          </a:p>
          <a:p>
            <a:r>
              <a:rPr lang="en-GB" dirty="0"/>
              <a:t>The proportion is almost three times as high as in Peterborough than in Cambridgeshire. </a:t>
            </a:r>
          </a:p>
        </p:txBody>
      </p:sp>
      <p:sp>
        <p:nvSpPr>
          <p:cNvPr id="7" name="Content Placeholder 6">
            <a:extLst>
              <a:ext uri="{FF2B5EF4-FFF2-40B4-BE49-F238E27FC236}">
                <a16:creationId xmlns:a16="http://schemas.microsoft.com/office/drawing/2014/main" id="{50139DBB-B95E-143D-1674-97D196316D79}"/>
              </a:ext>
            </a:extLst>
          </p:cNvPr>
          <p:cNvSpPr>
            <a:spLocks noGrp="1"/>
          </p:cNvSpPr>
          <p:nvPr>
            <p:ph sz="quarter" idx="15"/>
          </p:nvPr>
        </p:nvSpPr>
        <p:spPr>
          <a:xfrm>
            <a:off x="167228" y="3814537"/>
            <a:ext cx="5081047" cy="1762125"/>
          </a:xfrm>
        </p:spPr>
        <p:txBody>
          <a:bodyPr/>
          <a:lstStyle/>
          <a:p>
            <a:r>
              <a:rPr lang="en-GB" dirty="0"/>
              <a:t>The proportion of live births where the age of the mother is less than 20 years is higher than the regional and national average in Fenland and Peterborough. </a:t>
            </a:r>
          </a:p>
          <a:p>
            <a:r>
              <a:rPr lang="en-GB" dirty="0"/>
              <a:t>The rate in Fenland and Peterborough is almost twice as high as that in  other Cambridgeshire districts.</a:t>
            </a:r>
          </a:p>
          <a:p>
            <a:endParaRPr lang="en-GB" dirty="0"/>
          </a:p>
        </p:txBody>
      </p:sp>
      <p:sp>
        <p:nvSpPr>
          <p:cNvPr id="3" name="Title 1">
            <a:extLst>
              <a:ext uri="{FF2B5EF4-FFF2-40B4-BE49-F238E27FC236}">
                <a16:creationId xmlns:a16="http://schemas.microsoft.com/office/drawing/2014/main" id="{16E7872F-6F78-2D3C-D154-0270216D3D12}"/>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Risk factors</a:t>
            </a:r>
          </a:p>
        </p:txBody>
      </p:sp>
      <p:graphicFrame>
        <p:nvGraphicFramePr>
          <p:cNvPr id="9" name="Content Placeholder 8">
            <a:extLst>
              <a:ext uri="{FF2B5EF4-FFF2-40B4-BE49-F238E27FC236}">
                <a16:creationId xmlns:a16="http://schemas.microsoft.com/office/drawing/2014/main" id="{BAABA5BA-ECAF-3B94-26D1-F556F6647EB9}"/>
              </a:ext>
            </a:extLst>
          </p:cNvPr>
          <p:cNvGraphicFramePr>
            <a:graphicFrameLocks noGrp="1"/>
          </p:cNvGraphicFramePr>
          <p:nvPr>
            <p:ph sz="half" idx="2"/>
            <p:extLst>
              <p:ext uri="{D42A27DB-BD31-4B8C-83A1-F6EECF244321}">
                <p14:modId xmlns:p14="http://schemas.microsoft.com/office/powerpoint/2010/main" val="2403307425"/>
              </p:ext>
            </p:extLst>
          </p:nvPr>
        </p:nvGraphicFramePr>
        <p:xfrm>
          <a:off x="190501" y="1070345"/>
          <a:ext cx="4619624" cy="2463428"/>
        </p:xfrm>
        <a:graphic>
          <a:graphicData uri="http://schemas.openxmlformats.org/drawingml/2006/table">
            <a:tbl>
              <a:tblPr>
                <a:tableStyleId>{5940675A-B579-460E-94D1-54222C63F5DA}</a:tableStyleId>
              </a:tblPr>
              <a:tblGrid>
                <a:gridCol w="1831470">
                  <a:extLst>
                    <a:ext uri="{9D8B030D-6E8A-4147-A177-3AD203B41FA5}">
                      <a16:colId xmlns:a16="http://schemas.microsoft.com/office/drawing/2014/main" val="890855429"/>
                    </a:ext>
                  </a:extLst>
                </a:gridCol>
                <a:gridCol w="1194923">
                  <a:extLst>
                    <a:ext uri="{9D8B030D-6E8A-4147-A177-3AD203B41FA5}">
                      <a16:colId xmlns:a16="http://schemas.microsoft.com/office/drawing/2014/main" val="1158593621"/>
                    </a:ext>
                  </a:extLst>
                </a:gridCol>
                <a:gridCol w="1593231">
                  <a:extLst>
                    <a:ext uri="{9D8B030D-6E8A-4147-A177-3AD203B41FA5}">
                      <a16:colId xmlns:a16="http://schemas.microsoft.com/office/drawing/2014/main" val="307212722"/>
                    </a:ext>
                  </a:extLst>
                </a:gridCol>
              </a:tblGrid>
              <a:tr h="447896">
                <a:tc>
                  <a:txBody>
                    <a:bodyPr/>
                    <a:lstStyle/>
                    <a:p>
                      <a:pPr algn="ctr" fontAlgn="ctr"/>
                      <a:r>
                        <a:rPr lang="en-GB" sz="1200" u="none" strike="noStrike" dirty="0">
                          <a:effectLst/>
                        </a:rPr>
                        <a:t>Area Name</a:t>
                      </a:r>
                      <a:endParaRPr lang="en-GB"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u="none" strike="noStrike" dirty="0">
                          <a:effectLst/>
                        </a:rPr>
                        <a:t>Number</a:t>
                      </a:r>
                      <a:endParaRPr lang="en-GB"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u="none" strike="noStrike" dirty="0">
                          <a:effectLst/>
                        </a:rPr>
                        <a:t>Proportion of total live births</a:t>
                      </a:r>
                      <a:endParaRPr lang="en-GB"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79679216"/>
                  </a:ext>
                </a:extLst>
              </a:tr>
              <a:tr h="223948">
                <a:tc>
                  <a:txBody>
                    <a:bodyPr/>
                    <a:lstStyle/>
                    <a:p>
                      <a:pPr algn="l" fontAlgn="ctr"/>
                      <a:r>
                        <a:rPr lang="en-GB" sz="1200" u="none" strike="noStrike" dirty="0">
                          <a:effectLst/>
                        </a:rPr>
                        <a:t>Cambridge</a:t>
                      </a:r>
                      <a:endParaRPr lang="en-GB"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u="none" strike="noStrike" dirty="0">
                          <a:effectLst/>
                        </a:rPr>
                        <a:t>17</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dirty="0">
                          <a:effectLst/>
                        </a:rPr>
                        <a:t>1.3%</a:t>
                      </a:r>
                      <a:endParaRPr lang="en-GB"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13203092"/>
                  </a:ext>
                </a:extLst>
              </a:tr>
              <a:tr h="223948">
                <a:tc>
                  <a:txBody>
                    <a:bodyPr/>
                    <a:lstStyle/>
                    <a:p>
                      <a:pPr algn="l" fontAlgn="ctr"/>
                      <a:r>
                        <a:rPr lang="en-GB" sz="1200" u="none" strike="noStrike" dirty="0">
                          <a:effectLst/>
                        </a:rPr>
                        <a:t>East Cambridgeshire</a:t>
                      </a:r>
                      <a:endParaRPr lang="en-GB"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u="none" strike="noStrike" dirty="0">
                          <a:effectLst/>
                        </a:rPr>
                        <a:t>13</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dirty="0">
                          <a:effectLst/>
                        </a:rPr>
                        <a:t>1.6%</a:t>
                      </a:r>
                      <a:endParaRPr lang="en-GB"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00996384"/>
                  </a:ext>
                </a:extLst>
              </a:tr>
              <a:tr h="223948">
                <a:tc>
                  <a:txBody>
                    <a:bodyPr/>
                    <a:lstStyle/>
                    <a:p>
                      <a:pPr algn="l" fontAlgn="ctr"/>
                      <a:r>
                        <a:rPr lang="en-GB" sz="1200" u="none" strike="noStrike" dirty="0">
                          <a:effectLst/>
                        </a:rPr>
                        <a:t>Fenland</a:t>
                      </a:r>
                      <a:endParaRPr lang="en-GB"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u="none" strike="noStrike" dirty="0">
                          <a:effectLst/>
                        </a:rPr>
                        <a:t>34</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dirty="0">
                          <a:effectLst/>
                        </a:rPr>
                        <a:t>3.3%</a:t>
                      </a:r>
                      <a:endParaRPr lang="en-GB"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07997598"/>
                  </a:ext>
                </a:extLst>
              </a:tr>
              <a:tr h="223948">
                <a:tc>
                  <a:txBody>
                    <a:bodyPr/>
                    <a:lstStyle/>
                    <a:p>
                      <a:pPr algn="l" fontAlgn="ctr"/>
                      <a:r>
                        <a:rPr lang="en-GB" sz="1200" u="none" strike="noStrike" dirty="0">
                          <a:effectLst/>
                        </a:rPr>
                        <a:t>Huntingdonshire</a:t>
                      </a:r>
                      <a:endParaRPr lang="en-GB"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u="none" strike="noStrike" dirty="0">
                          <a:effectLst/>
                        </a:rPr>
                        <a:t>30</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dirty="0">
                          <a:effectLst/>
                        </a:rPr>
                        <a:t>1.6%</a:t>
                      </a:r>
                      <a:endParaRPr lang="en-GB"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09952734"/>
                  </a:ext>
                </a:extLst>
              </a:tr>
              <a:tr h="223948">
                <a:tc>
                  <a:txBody>
                    <a:bodyPr/>
                    <a:lstStyle/>
                    <a:p>
                      <a:pPr algn="l" fontAlgn="ctr"/>
                      <a:r>
                        <a:rPr lang="en-GB" sz="1200" u="none" strike="noStrike" dirty="0">
                          <a:effectLst/>
                        </a:rPr>
                        <a:t>South Cambridgeshire</a:t>
                      </a:r>
                      <a:endParaRPr lang="en-GB"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u="none" strike="noStrike" dirty="0">
                          <a:effectLst/>
                        </a:rPr>
                        <a:t>16</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dirty="0">
                          <a:effectLst/>
                        </a:rPr>
                        <a:t>1.0%</a:t>
                      </a:r>
                      <a:endParaRPr lang="en-GB"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76719074"/>
                  </a:ext>
                </a:extLst>
              </a:tr>
              <a:tr h="223948">
                <a:tc>
                  <a:txBody>
                    <a:bodyPr/>
                    <a:lstStyle/>
                    <a:p>
                      <a:pPr algn="l" fontAlgn="b"/>
                      <a:r>
                        <a:rPr lang="en-GB" sz="1200" u="none" strike="noStrike" dirty="0">
                          <a:effectLst/>
                        </a:rPr>
                        <a:t>Cambridgeshire</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110</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dirty="0">
                          <a:effectLst/>
                        </a:rPr>
                        <a:t>1.6%</a:t>
                      </a:r>
                      <a:endParaRPr lang="en-GB"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0379152"/>
                  </a:ext>
                </a:extLst>
              </a:tr>
              <a:tr h="223948">
                <a:tc>
                  <a:txBody>
                    <a:bodyPr/>
                    <a:lstStyle/>
                    <a:p>
                      <a:pPr algn="l" fontAlgn="b"/>
                      <a:r>
                        <a:rPr lang="en-GB" sz="1200" u="none" strike="noStrike" dirty="0">
                          <a:effectLst/>
                        </a:rPr>
                        <a:t>Peterborough</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83</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dirty="0">
                          <a:effectLst/>
                        </a:rPr>
                        <a:t>3.1%</a:t>
                      </a:r>
                      <a:endParaRPr lang="en-GB"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31053252"/>
                  </a:ext>
                </a:extLst>
              </a:tr>
              <a:tr h="223948">
                <a:tc>
                  <a:txBody>
                    <a:bodyPr/>
                    <a:lstStyle/>
                    <a:p>
                      <a:pPr algn="l" fontAlgn="b"/>
                      <a:r>
                        <a:rPr lang="en-GB" sz="1200" u="none" strike="noStrike" dirty="0">
                          <a:effectLst/>
                        </a:rPr>
                        <a:t>East of England</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dirty="0">
                          <a:effectLst/>
                        </a:rPr>
                        <a:t>1,265</a:t>
                      </a:r>
                      <a:endParaRPr lang="en-GB"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u="none" strike="noStrike" dirty="0">
                          <a:effectLst/>
                        </a:rPr>
                        <a:t>1.9%</a:t>
                      </a:r>
                      <a:endParaRPr lang="en-GB"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73529030"/>
                  </a:ext>
                </a:extLst>
              </a:tr>
              <a:tr h="223948">
                <a:tc>
                  <a:txBody>
                    <a:bodyPr/>
                    <a:lstStyle/>
                    <a:p>
                      <a:pPr algn="l" fontAlgn="b"/>
                      <a:r>
                        <a:rPr lang="en-GB" sz="1200" u="none" strike="noStrike" dirty="0">
                          <a:effectLst/>
                        </a:rPr>
                        <a:t>England</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dirty="0">
                          <a:effectLst/>
                        </a:rPr>
                        <a:t>12,928</a:t>
                      </a:r>
                      <a:endParaRPr lang="en-GB"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u="none" strike="noStrike" dirty="0">
                          <a:effectLst/>
                        </a:rPr>
                        <a:t>2.2%</a:t>
                      </a:r>
                      <a:endParaRPr lang="en-GB"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46454917"/>
                  </a:ext>
                </a:extLst>
              </a:tr>
            </a:tbl>
          </a:graphicData>
        </a:graphic>
      </p:graphicFrame>
      <p:graphicFrame>
        <p:nvGraphicFramePr>
          <p:cNvPr id="12" name="Content Placeholder 11">
            <a:extLst>
              <a:ext uri="{FF2B5EF4-FFF2-40B4-BE49-F238E27FC236}">
                <a16:creationId xmlns:a16="http://schemas.microsoft.com/office/drawing/2014/main" id="{5746036B-74D1-6E86-3B74-A807DA31EA3D}"/>
              </a:ext>
            </a:extLst>
          </p:cNvPr>
          <p:cNvGraphicFramePr>
            <a:graphicFrameLocks noGrp="1"/>
          </p:cNvGraphicFramePr>
          <p:nvPr>
            <p:ph sz="quarter" idx="4"/>
            <p:extLst>
              <p:ext uri="{D42A27DB-BD31-4B8C-83A1-F6EECF244321}">
                <p14:modId xmlns:p14="http://schemas.microsoft.com/office/powerpoint/2010/main" val="3055324806"/>
              </p:ext>
            </p:extLst>
          </p:nvPr>
        </p:nvGraphicFramePr>
        <p:xfrm>
          <a:off x="6359524" y="1070345"/>
          <a:ext cx="4535487" cy="1543728"/>
        </p:xfrm>
        <a:graphic>
          <a:graphicData uri="http://schemas.openxmlformats.org/drawingml/2006/table">
            <a:tbl>
              <a:tblPr>
                <a:tableStyleId>{5940675A-B579-460E-94D1-54222C63F5DA}</a:tableStyleId>
              </a:tblPr>
              <a:tblGrid>
                <a:gridCol w="1798114">
                  <a:extLst>
                    <a:ext uri="{9D8B030D-6E8A-4147-A177-3AD203B41FA5}">
                      <a16:colId xmlns:a16="http://schemas.microsoft.com/office/drawing/2014/main" val="710719532"/>
                    </a:ext>
                  </a:extLst>
                </a:gridCol>
                <a:gridCol w="1173160">
                  <a:extLst>
                    <a:ext uri="{9D8B030D-6E8A-4147-A177-3AD203B41FA5}">
                      <a16:colId xmlns:a16="http://schemas.microsoft.com/office/drawing/2014/main" val="2867808189"/>
                    </a:ext>
                  </a:extLst>
                </a:gridCol>
                <a:gridCol w="1564213">
                  <a:extLst>
                    <a:ext uri="{9D8B030D-6E8A-4147-A177-3AD203B41FA5}">
                      <a16:colId xmlns:a16="http://schemas.microsoft.com/office/drawing/2014/main" val="2433235987"/>
                    </a:ext>
                  </a:extLst>
                </a:gridCol>
              </a:tblGrid>
              <a:tr h="514576">
                <a:tc>
                  <a:txBody>
                    <a:bodyPr/>
                    <a:lstStyle/>
                    <a:p>
                      <a:pPr algn="ctr" fontAlgn="ctr"/>
                      <a:r>
                        <a:rPr lang="en-GB" sz="1200" u="none" strike="noStrike">
                          <a:effectLst/>
                        </a:rPr>
                        <a:t>Area Name</a:t>
                      </a:r>
                      <a:endParaRPr lang="en-GB"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u="none" strike="noStrike">
                          <a:effectLst/>
                        </a:rPr>
                        <a:t>Number</a:t>
                      </a:r>
                      <a:endParaRPr lang="en-GB"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u="none" strike="noStrike">
                          <a:effectLst/>
                        </a:rPr>
                        <a:t>Proportion of total live births</a:t>
                      </a:r>
                      <a:endParaRPr lang="en-GB" sz="12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48398780"/>
                  </a:ext>
                </a:extLst>
              </a:tr>
              <a:tr h="257288">
                <a:tc>
                  <a:txBody>
                    <a:bodyPr/>
                    <a:lstStyle/>
                    <a:p>
                      <a:pPr algn="l" fontAlgn="b"/>
                      <a:r>
                        <a:rPr lang="en-GB" sz="1200" u="none" strike="noStrike" dirty="0">
                          <a:effectLst/>
                        </a:rPr>
                        <a:t>Cambridgeshire</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a:effectLst/>
                        </a:rPr>
                        <a:t>18</a:t>
                      </a:r>
                      <a:endParaRPr lang="en-GB"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u="none" strike="noStrike">
                          <a:effectLst/>
                        </a:rPr>
                        <a:t>0.3%</a:t>
                      </a:r>
                      <a:endParaRPr lang="en-GB"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09875128"/>
                  </a:ext>
                </a:extLst>
              </a:tr>
              <a:tr h="257288">
                <a:tc>
                  <a:txBody>
                    <a:bodyPr/>
                    <a:lstStyle/>
                    <a:p>
                      <a:pPr algn="l" fontAlgn="b"/>
                      <a:r>
                        <a:rPr lang="en-GB" sz="1200" u="none" strike="noStrike">
                          <a:effectLst/>
                        </a:rPr>
                        <a:t>Peterborough</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a:effectLst/>
                        </a:rPr>
                        <a:t>27</a:t>
                      </a:r>
                      <a:endParaRPr lang="en-GB"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u="none" strike="noStrike">
                          <a:effectLst/>
                        </a:rPr>
                        <a:t>1.0%</a:t>
                      </a:r>
                      <a:endParaRPr lang="en-GB"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28109142"/>
                  </a:ext>
                </a:extLst>
              </a:tr>
              <a:tr h="257288">
                <a:tc>
                  <a:txBody>
                    <a:bodyPr/>
                    <a:lstStyle/>
                    <a:p>
                      <a:pPr algn="l" fontAlgn="b"/>
                      <a:r>
                        <a:rPr lang="en-GB" sz="1200" u="none" strike="noStrike">
                          <a:effectLst/>
                        </a:rPr>
                        <a:t>East of England</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dirty="0">
                          <a:effectLst/>
                        </a:rPr>
                        <a:t>277</a:t>
                      </a:r>
                      <a:endParaRPr lang="en-GB"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u="none" strike="noStrike">
                          <a:effectLst/>
                        </a:rPr>
                        <a:t>0.4%</a:t>
                      </a:r>
                      <a:endParaRPr lang="en-GB"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16419060"/>
                  </a:ext>
                </a:extLst>
              </a:tr>
              <a:tr h="257288">
                <a:tc>
                  <a:txBody>
                    <a:bodyPr/>
                    <a:lstStyle/>
                    <a:p>
                      <a:pPr algn="l" fontAlgn="b"/>
                      <a:r>
                        <a:rPr lang="en-GB" sz="1200" u="none" strike="noStrike">
                          <a:effectLst/>
                        </a:rPr>
                        <a:t>England</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GB" sz="1200" u="none" strike="noStrike">
                          <a:effectLst/>
                        </a:rPr>
                        <a:t>3,035</a:t>
                      </a:r>
                      <a:endParaRPr lang="en-GB"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u="none" strike="noStrike" dirty="0">
                          <a:effectLst/>
                        </a:rPr>
                        <a:t>0.5%</a:t>
                      </a:r>
                      <a:endParaRPr lang="en-GB"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56308684"/>
                  </a:ext>
                </a:extLst>
              </a:tr>
            </a:tbl>
          </a:graphicData>
        </a:graphic>
      </p:graphicFrame>
    </p:spTree>
    <p:extLst>
      <p:ext uri="{BB962C8B-B14F-4D97-AF65-F5344CB8AC3E}">
        <p14:creationId xmlns:p14="http://schemas.microsoft.com/office/powerpoint/2010/main" val="1019339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D95C2F-EE89-E86A-57CF-2095953E49D5}"/>
              </a:ext>
            </a:extLst>
          </p:cNvPr>
          <p:cNvSpPr>
            <a:spLocks noGrp="1"/>
          </p:cNvSpPr>
          <p:nvPr>
            <p:ph type="body" idx="1"/>
          </p:nvPr>
        </p:nvSpPr>
        <p:spPr>
          <a:xfrm>
            <a:off x="80866" y="439349"/>
            <a:ext cx="5938935" cy="391161"/>
          </a:xfrm>
        </p:spPr>
        <p:txBody>
          <a:bodyPr/>
          <a:lstStyle/>
          <a:p>
            <a:r>
              <a:rPr lang="en-GB" dirty="0"/>
              <a:t>Live births outside marriage or civil partnership, 2021</a:t>
            </a:r>
          </a:p>
        </p:txBody>
      </p:sp>
      <p:sp>
        <p:nvSpPr>
          <p:cNvPr id="4" name="Text Placeholder 3">
            <a:extLst>
              <a:ext uri="{FF2B5EF4-FFF2-40B4-BE49-F238E27FC236}">
                <a16:creationId xmlns:a16="http://schemas.microsoft.com/office/drawing/2014/main" id="{288B3A1B-BECF-9F0B-4062-C5B2511FEE7C}"/>
              </a:ext>
            </a:extLst>
          </p:cNvPr>
          <p:cNvSpPr>
            <a:spLocks noGrp="1"/>
          </p:cNvSpPr>
          <p:nvPr>
            <p:ph type="body" sz="quarter" idx="3"/>
          </p:nvPr>
        </p:nvSpPr>
        <p:spPr>
          <a:xfrm>
            <a:off x="6600030" y="438837"/>
            <a:ext cx="5488783" cy="391161"/>
          </a:xfrm>
        </p:spPr>
        <p:txBody>
          <a:bodyPr/>
          <a:lstStyle/>
          <a:p>
            <a:r>
              <a:rPr lang="en-GB" dirty="0"/>
              <a:t>Live births by sole registration, 2021</a:t>
            </a:r>
          </a:p>
        </p:txBody>
      </p:sp>
      <p:sp>
        <p:nvSpPr>
          <p:cNvPr id="6" name="Content Placeholder 5">
            <a:extLst>
              <a:ext uri="{FF2B5EF4-FFF2-40B4-BE49-F238E27FC236}">
                <a16:creationId xmlns:a16="http://schemas.microsoft.com/office/drawing/2014/main" id="{2680F35E-C28B-21E5-16C8-BEAE4D7FCE15}"/>
              </a:ext>
            </a:extLst>
          </p:cNvPr>
          <p:cNvSpPr>
            <a:spLocks noGrp="1"/>
          </p:cNvSpPr>
          <p:nvPr>
            <p:ph sz="quarter" idx="14"/>
          </p:nvPr>
        </p:nvSpPr>
        <p:spPr>
          <a:xfrm>
            <a:off x="6600030" y="3711717"/>
            <a:ext cx="5064972" cy="1730375"/>
          </a:xfrm>
        </p:spPr>
        <p:txBody>
          <a:bodyPr/>
          <a:lstStyle/>
          <a:p>
            <a:r>
              <a:rPr lang="en-GB" dirty="0"/>
              <a:t>The proportion of live births with sole registrations out of the total live births in Fenland (6.0%) and Peterborough (5.8%) is higher than the national average (4.6%).</a:t>
            </a:r>
          </a:p>
          <a:p>
            <a:r>
              <a:rPr lang="en-GB" dirty="0"/>
              <a:t>The proportion in Cambridge is higher than East of England, but lower than the national rate.</a:t>
            </a:r>
          </a:p>
        </p:txBody>
      </p:sp>
      <p:sp>
        <p:nvSpPr>
          <p:cNvPr id="7" name="Content Placeholder 6">
            <a:extLst>
              <a:ext uri="{FF2B5EF4-FFF2-40B4-BE49-F238E27FC236}">
                <a16:creationId xmlns:a16="http://schemas.microsoft.com/office/drawing/2014/main" id="{02985B14-7454-67E9-4742-AB347E121593}"/>
              </a:ext>
            </a:extLst>
          </p:cNvPr>
          <p:cNvSpPr>
            <a:spLocks noGrp="1"/>
          </p:cNvSpPr>
          <p:nvPr>
            <p:ph sz="quarter" idx="15"/>
          </p:nvPr>
        </p:nvSpPr>
        <p:spPr>
          <a:xfrm>
            <a:off x="80867" y="3679967"/>
            <a:ext cx="4891184" cy="1762125"/>
          </a:xfrm>
        </p:spPr>
        <p:txBody>
          <a:bodyPr/>
          <a:lstStyle/>
          <a:p>
            <a:r>
              <a:rPr lang="en-GB" dirty="0"/>
              <a:t>The number of live births registered outside of a marriage or civil partnership is higher than the number of births registered within a marriage or civil partnership in Fenland, Peterborough, East of England and England.</a:t>
            </a:r>
          </a:p>
          <a:p>
            <a:r>
              <a:rPr lang="en-GB" dirty="0"/>
              <a:t>The proportion of live births registered outside marriage or civil partnership in Fenland (67.1%) is substantially higher than the regional (50.5%) and national rates (50.8%). The proportion in Peterborough (52.7%) is also higher than the regional and national rates.</a:t>
            </a:r>
          </a:p>
        </p:txBody>
      </p:sp>
      <p:sp>
        <p:nvSpPr>
          <p:cNvPr id="3" name="Title 1">
            <a:extLst>
              <a:ext uri="{FF2B5EF4-FFF2-40B4-BE49-F238E27FC236}">
                <a16:creationId xmlns:a16="http://schemas.microsoft.com/office/drawing/2014/main" id="{FF6BE208-43F6-1E0E-352D-25C0D44EE8D3}"/>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Risk factors</a:t>
            </a:r>
          </a:p>
        </p:txBody>
      </p:sp>
      <p:graphicFrame>
        <p:nvGraphicFramePr>
          <p:cNvPr id="11" name="Content Placeholder 10">
            <a:extLst>
              <a:ext uri="{FF2B5EF4-FFF2-40B4-BE49-F238E27FC236}">
                <a16:creationId xmlns:a16="http://schemas.microsoft.com/office/drawing/2014/main" id="{0F3D2F65-EB77-16A2-CBE4-E3DCB080676B}"/>
              </a:ext>
            </a:extLst>
          </p:cNvPr>
          <p:cNvGraphicFramePr>
            <a:graphicFrameLocks noGrp="1"/>
          </p:cNvGraphicFramePr>
          <p:nvPr>
            <p:ph sz="half" idx="2"/>
            <p:extLst>
              <p:ext uri="{D42A27DB-BD31-4B8C-83A1-F6EECF244321}">
                <p14:modId xmlns:p14="http://schemas.microsoft.com/office/powerpoint/2010/main" val="3888958986"/>
              </p:ext>
            </p:extLst>
          </p:nvPr>
        </p:nvGraphicFramePr>
        <p:xfrm>
          <a:off x="187652" y="970137"/>
          <a:ext cx="4441498" cy="2393448"/>
        </p:xfrm>
        <a:graphic>
          <a:graphicData uri="http://schemas.openxmlformats.org/drawingml/2006/table">
            <a:tbl>
              <a:tblPr>
                <a:tableStyleId>{5940675A-B579-460E-94D1-54222C63F5DA}</a:tableStyleId>
              </a:tblPr>
              <a:tblGrid>
                <a:gridCol w="1958858">
                  <a:extLst>
                    <a:ext uri="{9D8B030D-6E8A-4147-A177-3AD203B41FA5}">
                      <a16:colId xmlns:a16="http://schemas.microsoft.com/office/drawing/2014/main" val="2323968953"/>
                    </a:ext>
                  </a:extLst>
                </a:gridCol>
                <a:gridCol w="1243449">
                  <a:extLst>
                    <a:ext uri="{9D8B030D-6E8A-4147-A177-3AD203B41FA5}">
                      <a16:colId xmlns:a16="http://schemas.microsoft.com/office/drawing/2014/main" val="429908485"/>
                    </a:ext>
                  </a:extLst>
                </a:gridCol>
                <a:gridCol w="1239191">
                  <a:extLst>
                    <a:ext uri="{9D8B030D-6E8A-4147-A177-3AD203B41FA5}">
                      <a16:colId xmlns:a16="http://schemas.microsoft.com/office/drawing/2014/main" val="4062979967"/>
                    </a:ext>
                  </a:extLst>
                </a:gridCol>
              </a:tblGrid>
              <a:tr h="598362">
                <a:tc>
                  <a:txBody>
                    <a:bodyPr/>
                    <a:lstStyle/>
                    <a:p>
                      <a:pPr algn="ctr"/>
                      <a:r>
                        <a:rPr lang="en-GB" sz="1200" u="none" strike="noStrike" kern="1200" dirty="0">
                          <a:solidFill>
                            <a:schemeClr val="tx1"/>
                          </a:solidFill>
                          <a:effectLst/>
                          <a:latin typeface="+mn-lt"/>
                          <a:ea typeface="+mn-ea"/>
                          <a:cs typeface="+mn-cs"/>
                        </a:rPr>
                        <a:t>Area Name</a:t>
                      </a:r>
                    </a:p>
                  </a:txBody>
                  <a:tcPr anchor="ctr"/>
                </a:tc>
                <a:tc>
                  <a:txBody>
                    <a:bodyPr/>
                    <a:lstStyle/>
                    <a:p>
                      <a:pPr algn="ctr" fontAlgn="ctr"/>
                      <a:r>
                        <a:rPr lang="en-GB" sz="1200" u="none" strike="noStrike" dirty="0">
                          <a:effectLst/>
                        </a:rPr>
                        <a:t>Number</a:t>
                      </a:r>
                      <a:endParaRPr lang="en-GB"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200" u="none" strike="noStrike" dirty="0">
                          <a:effectLst/>
                        </a:rPr>
                        <a:t>Proportion of total live births</a:t>
                      </a:r>
                      <a:endParaRPr lang="en-GB"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66154636"/>
                  </a:ext>
                </a:extLst>
              </a:tr>
              <a:tr h="199454">
                <a:tc>
                  <a:txBody>
                    <a:bodyPr/>
                    <a:lstStyle/>
                    <a:p>
                      <a:pPr algn="l" fontAlgn="b"/>
                      <a:r>
                        <a:rPr lang="en-GB" sz="1200" u="none" strike="noStrike">
                          <a:effectLst/>
                        </a:rPr>
                        <a:t>Cambridge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               473 </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36.6%</a:t>
                      </a:r>
                      <a:endParaRPr lang="en-GB"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3563651"/>
                  </a:ext>
                </a:extLst>
              </a:tr>
              <a:tr h="199454">
                <a:tc>
                  <a:txBody>
                    <a:bodyPr/>
                    <a:lstStyle/>
                    <a:p>
                      <a:pPr algn="l" fontAlgn="b"/>
                      <a:r>
                        <a:rPr lang="en-GB" sz="1200" u="none" strike="noStrike">
                          <a:effectLst/>
                        </a:rPr>
                        <a:t>East Cambridgeshire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               383 </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45.8%</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1483559"/>
                  </a:ext>
                </a:extLst>
              </a:tr>
              <a:tr h="199454">
                <a:tc>
                  <a:txBody>
                    <a:bodyPr/>
                    <a:lstStyle/>
                    <a:p>
                      <a:pPr algn="l" fontAlgn="b"/>
                      <a:r>
                        <a:rPr lang="en-GB" sz="1200" u="none" strike="noStrike">
                          <a:effectLst/>
                        </a:rPr>
                        <a:t>Fenland</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               686 </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67.1%</a:t>
                      </a:r>
                      <a:endParaRPr lang="en-GB"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137755"/>
                  </a:ext>
                </a:extLst>
              </a:tr>
              <a:tr h="199454">
                <a:tc>
                  <a:txBody>
                    <a:bodyPr/>
                    <a:lstStyle/>
                    <a:p>
                      <a:pPr algn="l" fontAlgn="b"/>
                      <a:r>
                        <a:rPr lang="en-GB" sz="1200" u="none" strike="noStrike">
                          <a:effectLst/>
                        </a:rPr>
                        <a:t>Huntingdonshire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               922 </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48.8%</a:t>
                      </a:r>
                      <a:endParaRPr lang="en-GB"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193605"/>
                  </a:ext>
                </a:extLst>
              </a:tr>
              <a:tr h="199454">
                <a:tc>
                  <a:txBody>
                    <a:bodyPr/>
                    <a:lstStyle/>
                    <a:p>
                      <a:pPr algn="l" fontAlgn="b"/>
                      <a:r>
                        <a:rPr lang="en-GB" sz="1200" u="none" strike="noStrike">
                          <a:effectLst/>
                        </a:rPr>
                        <a:t>South Cambridgeshire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               611 </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37.4%</a:t>
                      </a:r>
                      <a:endParaRPr lang="en-GB"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26973905"/>
                  </a:ext>
                </a:extLst>
              </a:tr>
              <a:tr h="199454">
                <a:tc>
                  <a:txBody>
                    <a:bodyPr/>
                    <a:lstStyle/>
                    <a:p>
                      <a:pPr algn="l" fontAlgn="b"/>
                      <a:r>
                        <a:rPr lang="en-GB" sz="1200" u="none" strike="noStrike">
                          <a:effectLst/>
                        </a:rPr>
                        <a:t>Cambridgeshire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            3,075 </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46.1%</a:t>
                      </a:r>
                      <a:endParaRPr lang="en-GB"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65143903"/>
                  </a:ext>
                </a:extLst>
              </a:tr>
              <a:tr h="199454">
                <a:tc>
                  <a:txBody>
                    <a:bodyPr/>
                    <a:lstStyle/>
                    <a:p>
                      <a:pPr algn="l" fontAlgn="b"/>
                      <a:r>
                        <a:rPr lang="en-GB" sz="1200" u="none" strike="noStrike">
                          <a:effectLst/>
                        </a:rPr>
                        <a:t>Peterborough</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            1,407 </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52.7%</a:t>
                      </a:r>
                      <a:endParaRPr lang="en-GB"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2218831"/>
                  </a:ext>
                </a:extLst>
              </a:tr>
              <a:tr h="199454">
                <a:tc>
                  <a:txBody>
                    <a:bodyPr/>
                    <a:lstStyle/>
                    <a:p>
                      <a:pPr algn="l" fontAlgn="b"/>
                      <a:r>
                        <a:rPr lang="en-GB" sz="1200" u="none" strike="noStrike">
                          <a:effectLst/>
                        </a:rPr>
                        <a:t>East of England</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          33,878 </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50.5%</a:t>
                      </a:r>
                      <a:endParaRPr lang="en-GB"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0323261"/>
                  </a:ext>
                </a:extLst>
              </a:tr>
              <a:tr h="199454">
                <a:tc>
                  <a:txBody>
                    <a:bodyPr/>
                    <a:lstStyle/>
                    <a:p>
                      <a:pPr algn="l" fontAlgn="b"/>
                      <a:r>
                        <a:rPr lang="en-GB" sz="1200" u="none" strike="noStrike">
                          <a:effectLst/>
                        </a:rPr>
                        <a:t>England</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        302,677 </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50.8%</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90964723"/>
                  </a:ext>
                </a:extLst>
              </a:tr>
            </a:tbl>
          </a:graphicData>
        </a:graphic>
      </p:graphicFrame>
      <p:graphicFrame>
        <p:nvGraphicFramePr>
          <p:cNvPr id="14" name="Content Placeholder 13">
            <a:extLst>
              <a:ext uri="{FF2B5EF4-FFF2-40B4-BE49-F238E27FC236}">
                <a16:creationId xmlns:a16="http://schemas.microsoft.com/office/drawing/2014/main" id="{6FAAF7D9-251C-BF77-87FB-DE73451308B8}"/>
              </a:ext>
            </a:extLst>
          </p:cNvPr>
          <p:cNvGraphicFramePr>
            <a:graphicFrameLocks noGrp="1"/>
          </p:cNvGraphicFramePr>
          <p:nvPr>
            <p:ph sz="quarter" idx="4"/>
            <p:extLst>
              <p:ext uri="{D42A27DB-BD31-4B8C-83A1-F6EECF244321}">
                <p14:modId xmlns:p14="http://schemas.microsoft.com/office/powerpoint/2010/main" val="2901939608"/>
              </p:ext>
            </p:extLst>
          </p:nvPr>
        </p:nvGraphicFramePr>
        <p:xfrm>
          <a:off x="6600030" y="970137"/>
          <a:ext cx="4125119" cy="2371725"/>
        </p:xfrm>
        <a:graphic>
          <a:graphicData uri="http://schemas.openxmlformats.org/drawingml/2006/table">
            <a:tbl>
              <a:tblPr>
                <a:tableStyleId>{5940675A-B579-460E-94D1-54222C63F5DA}</a:tableStyleId>
              </a:tblPr>
              <a:tblGrid>
                <a:gridCol w="1655807">
                  <a:extLst>
                    <a:ext uri="{9D8B030D-6E8A-4147-A177-3AD203B41FA5}">
                      <a16:colId xmlns:a16="http://schemas.microsoft.com/office/drawing/2014/main" val="4084849530"/>
                    </a:ext>
                  </a:extLst>
                </a:gridCol>
                <a:gridCol w="1238256">
                  <a:extLst>
                    <a:ext uri="{9D8B030D-6E8A-4147-A177-3AD203B41FA5}">
                      <a16:colId xmlns:a16="http://schemas.microsoft.com/office/drawing/2014/main" val="3978965380"/>
                    </a:ext>
                  </a:extLst>
                </a:gridCol>
                <a:gridCol w="1231056">
                  <a:extLst>
                    <a:ext uri="{9D8B030D-6E8A-4147-A177-3AD203B41FA5}">
                      <a16:colId xmlns:a16="http://schemas.microsoft.com/office/drawing/2014/main" val="2008706496"/>
                    </a:ext>
                  </a:extLst>
                </a:gridCol>
              </a:tblGrid>
              <a:tr h="190500">
                <a:tc rowSpan="2">
                  <a:txBody>
                    <a:bodyPr/>
                    <a:lstStyle/>
                    <a:p>
                      <a:pPr algn="ctr" fontAlgn="ctr"/>
                      <a:r>
                        <a:rPr lang="en-GB" sz="1200" u="none" strike="noStrike">
                          <a:effectLst/>
                        </a:rPr>
                        <a:t>Area Name</a:t>
                      </a:r>
                      <a:endParaRPr lang="en-GB" sz="1200" b="1" i="0" u="none" strike="noStrike">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n-GB" sz="1100" u="none" strike="noStrike">
                          <a:effectLst/>
                        </a:rPr>
                        <a:t>Live birth sole registrations</a:t>
                      </a:r>
                      <a:endParaRPr lang="en-GB" sz="11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extLst>
                  <a:ext uri="{0D108BD9-81ED-4DB2-BD59-A6C34878D82A}">
                    <a16:rowId xmlns:a16="http://schemas.microsoft.com/office/drawing/2014/main" val="2478432034"/>
                  </a:ext>
                </a:extLst>
              </a:tr>
              <a:tr h="381000">
                <a:tc vMerge="1">
                  <a:txBody>
                    <a:bodyPr/>
                    <a:lstStyle/>
                    <a:p>
                      <a:endParaRPr lang="en-GB"/>
                    </a:p>
                  </a:txBody>
                  <a:tcPr/>
                </a:tc>
                <a:tc>
                  <a:txBody>
                    <a:bodyPr/>
                    <a:lstStyle/>
                    <a:p>
                      <a:pPr algn="ctr" fontAlgn="ctr"/>
                      <a:r>
                        <a:rPr lang="en-GB" sz="1100" u="none" strike="noStrike">
                          <a:effectLst/>
                        </a:rPr>
                        <a:t>Number</a:t>
                      </a:r>
                      <a:endParaRPr lang="en-GB"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1100" u="none" strike="noStrike">
                          <a:effectLst/>
                        </a:rPr>
                        <a:t>Proportion of total live births</a:t>
                      </a:r>
                      <a:endParaRPr lang="en-GB"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70286816"/>
                  </a:ext>
                </a:extLst>
              </a:tr>
              <a:tr h="200025">
                <a:tc>
                  <a:txBody>
                    <a:bodyPr/>
                    <a:lstStyle/>
                    <a:p>
                      <a:pPr algn="l" fontAlgn="b"/>
                      <a:r>
                        <a:rPr lang="en-GB" sz="1200" u="none" strike="noStrike">
                          <a:effectLst/>
                        </a:rPr>
                        <a:t>Cambridge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                       58 </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4.5%</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27069294"/>
                  </a:ext>
                </a:extLst>
              </a:tr>
              <a:tr h="200025">
                <a:tc>
                  <a:txBody>
                    <a:bodyPr/>
                    <a:lstStyle/>
                    <a:p>
                      <a:pPr algn="l" fontAlgn="b"/>
                      <a:r>
                        <a:rPr lang="en-GB" sz="1200" u="none" strike="noStrike">
                          <a:effectLst/>
                        </a:rPr>
                        <a:t>East Cambridgeshire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                       28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3.3%</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3547532"/>
                  </a:ext>
                </a:extLst>
              </a:tr>
              <a:tr h="200025">
                <a:tc>
                  <a:txBody>
                    <a:bodyPr/>
                    <a:lstStyle/>
                    <a:p>
                      <a:pPr algn="l" fontAlgn="b"/>
                      <a:r>
                        <a:rPr lang="en-GB" sz="1200" u="none" strike="noStrike">
                          <a:effectLst/>
                        </a:rPr>
                        <a:t>Fenland</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                       61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6.0%</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03191684"/>
                  </a:ext>
                </a:extLst>
              </a:tr>
              <a:tr h="200025">
                <a:tc>
                  <a:txBody>
                    <a:bodyPr/>
                    <a:lstStyle/>
                    <a:p>
                      <a:pPr algn="l" fontAlgn="b"/>
                      <a:r>
                        <a:rPr lang="en-GB" sz="1200" u="none" strike="noStrike">
                          <a:effectLst/>
                        </a:rPr>
                        <a:t>Huntingdonshire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                       56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3.0%</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00747502"/>
                  </a:ext>
                </a:extLst>
              </a:tr>
              <a:tr h="200025">
                <a:tc>
                  <a:txBody>
                    <a:bodyPr/>
                    <a:lstStyle/>
                    <a:p>
                      <a:pPr algn="l" fontAlgn="b"/>
                      <a:r>
                        <a:rPr lang="en-GB" sz="1200" u="none" strike="noStrike">
                          <a:effectLst/>
                        </a:rPr>
                        <a:t>South Cambridgeshire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                       39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2.4%</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5964156"/>
                  </a:ext>
                </a:extLst>
              </a:tr>
              <a:tr h="200025">
                <a:tc>
                  <a:txBody>
                    <a:bodyPr/>
                    <a:lstStyle/>
                    <a:p>
                      <a:pPr algn="l" fontAlgn="b"/>
                      <a:r>
                        <a:rPr lang="en-GB" sz="1200" u="none" strike="noStrike">
                          <a:effectLst/>
                        </a:rPr>
                        <a:t>Cambridgeshire</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                     242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3.6%</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0202846"/>
                  </a:ext>
                </a:extLst>
              </a:tr>
              <a:tr h="200025">
                <a:tc>
                  <a:txBody>
                    <a:bodyPr/>
                    <a:lstStyle/>
                    <a:p>
                      <a:pPr algn="l" fontAlgn="b"/>
                      <a:r>
                        <a:rPr lang="en-GB" sz="1200" u="none" strike="noStrike">
                          <a:effectLst/>
                        </a:rPr>
                        <a:t>Peterborough</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                     156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5.8%</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1518989"/>
                  </a:ext>
                </a:extLst>
              </a:tr>
              <a:tr h="200025">
                <a:tc>
                  <a:txBody>
                    <a:bodyPr/>
                    <a:lstStyle/>
                    <a:p>
                      <a:pPr algn="l" fontAlgn="b"/>
                      <a:r>
                        <a:rPr lang="en-GB" sz="1200" u="none" strike="noStrike">
                          <a:effectLst/>
                        </a:rPr>
                        <a:t>East of England</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                 2,627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3.9%</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45942884"/>
                  </a:ext>
                </a:extLst>
              </a:tr>
              <a:tr h="200025">
                <a:tc>
                  <a:txBody>
                    <a:bodyPr/>
                    <a:lstStyle/>
                    <a:p>
                      <a:pPr algn="l" fontAlgn="b"/>
                      <a:r>
                        <a:rPr lang="en-GB" sz="1200" u="none" strike="noStrike">
                          <a:effectLst/>
                        </a:rPr>
                        <a:t>England</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               27,539 </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dirty="0">
                          <a:effectLst/>
                        </a:rPr>
                        <a:t>4.6%</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60223387"/>
                  </a:ext>
                </a:extLst>
              </a:tr>
            </a:tbl>
          </a:graphicData>
        </a:graphic>
      </p:graphicFrame>
    </p:spTree>
    <p:extLst>
      <p:ext uri="{BB962C8B-B14F-4D97-AF65-F5344CB8AC3E}">
        <p14:creationId xmlns:p14="http://schemas.microsoft.com/office/powerpoint/2010/main" val="1052838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51DF68-A6D7-3DBD-0BC3-866F99858768}"/>
              </a:ext>
            </a:extLst>
          </p:cNvPr>
          <p:cNvSpPr>
            <a:spLocks noGrp="1"/>
          </p:cNvSpPr>
          <p:nvPr>
            <p:ph type="body" idx="1"/>
          </p:nvPr>
        </p:nvSpPr>
        <p:spPr>
          <a:xfrm>
            <a:off x="37712" y="759435"/>
            <a:ext cx="6069012" cy="364600"/>
          </a:xfrm>
        </p:spPr>
        <p:txBody>
          <a:bodyPr>
            <a:normAutofit/>
          </a:bodyPr>
          <a:lstStyle/>
          <a:p>
            <a:r>
              <a:rPr lang="en-GB" sz="1400" dirty="0"/>
              <a:t>Cambridge University Hospital NHS Foundation Trust (CUHFT)</a:t>
            </a:r>
          </a:p>
        </p:txBody>
      </p:sp>
      <p:pic>
        <p:nvPicPr>
          <p:cNvPr id="10" name="Content Placeholder 9">
            <a:extLst>
              <a:ext uri="{FF2B5EF4-FFF2-40B4-BE49-F238E27FC236}">
                <a16:creationId xmlns:a16="http://schemas.microsoft.com/office/drawing/2014/main" id="{4C575C4A-887E-0A26-BAFB-58D002B6720F}"/>
              </a:ext>
            </a:extLst>
          </p:cNvPr>
          <p:cNvPicPr>
            <a:picLocks noGrp="1" noChangeAspect="1"/>
          </p:cNvPicPr>
          <p:nvPr>
            <p:ph sz="half" idx="2"/>
          </p:nvPr>
        </p:nvPicPr>
        <p:blipFill rotWithShape="1">
          <a:blip r:embed="rId3"/>
          <a:srcRect t="13916"/>
          <a:stretch/>
        </p:blipFill>
        <p:spPr>
          <a:xfrm>
            <a:off x="0" y="1124035"/>
            <a:ext cx="5916612" cy="3572515"/>
          </a:xfrm>
        </p:spPr>
      </p:pic>
      <p:sp>
        <p:nvSpPr>
          <p:cNvPr id="4" name="Text Placeholder 3">
            <a:extLst>
              <a:ext uri="{FF2B5EF4-FFF2-40B4-BE49-F238E27FC236}">
                <a16:creationId xmlns:a16="http://schemas.microsoft.com/office/drawing/2014/main" id="{E61A87BC-02C3-ED87-7F9F-879DB50CF484}"/>
              </a:ext>
            </a:extLst>
          </p:cNvPr>
          <p:cNvSpPr>
            <a:spLocks noGrp="1"/>
          </p:cNvSpPr>
          <p:nvPr>
            <p:ph type="body" sz="quarter" idx="3"/>
          </p:nvPr>
        </p:nvSpPr>
        <p:spPr>
          <a:xfrm>
            <a:off x="6272119" y="721395"/>
            <a:ext cx="5839015" cy="365112"/>
          </a:xfrm>
        </p:spPr>
        <p:txBody>
          <a:bodyPr>
            <a:normAutofit/>
          </a:bodyPr>
          <a:lstStyle/>
          <a:p>
            <a:r>
              <a:rPr lang="en-GB" sz="1400" dirty="0"/>
              <a:t>North West Anglia NHS Foundation Trust (NWAFT)</a:t>
            </a:r>
          </a:p>
        </p:txBody>
      </p:sp>
      <p:pic>
        <p:nvPicPr>
          <p:cNvPr id="12" name="Content Placeholder 11">
            <a:extLst>
              <a:ext uri="{FF2B5EF4-FFF2-40B4-BE49-F238E27FC236}">
                <a16:creationId xmlns:a16="http://schemas.microsoft.com/office/drawing/2014/main" id="{5C9E56B5-8A93-4250-8550-42F8EF0FA191}"/>
              </a:ext>
            </a:extLst>
          </p:cNvPr>
          <p:cNvPicPr>
            <a:picLocks noGrp="1" noChangeAspect="1"/>
          </p:cNvPicPr>
          <p:nvPr>
            <p:ph sz="quarter" idx="4"/>
          </p:nvPr>
        </p:nvPicPr>
        <p:blipFill rotWithShape="1">
          <a:blip r:embed="rId4"/>
          <a:srcRect t="15412"/>
          <a:stretch/>
        </p:blipFill>
        <p:spPr>
          <a:xfrm>
            <a:off x="6149878" y="1124035"/>
            <a:ext cx="5916613" cy="3572516"/>
          </a:xfrm>
        </p:spPr>
      </p:pic>
      <p:sp>
        <p:nvSpPr>
          <p:cNvPr id="7" name="Content Placeholder 6">
            <a:extLst>
              <a:ext uri="{FF2B5EF4-FFF2-40B4-BE49-F238E27FC236}">
                <a16:creationId xmlns:a16="http://schemas.microsoft.com/office/drawing/2014/main" id="{912E63F9-642B-D53B-67FF-C4654C9DCA01}"/>
              </a:ext>
            </a:extLst>
          </p:cNvPr>
          <p:cNvSpPr>
            <a:spLocks noGrp="1"/>
          </p:cNvSpPr>
          <p:nvPr>
            <p:ph sz="quarter" idx="15"/>
          </p:nvPr>
        </p:nvSpPr>
        <p:spPr>
          <a:xfrm>
            <a:off x="80963" y="5275732"/>
            <a:ext cx="11985528" cy="1233018"/>
          </a:xfrm>
        </p:spPr>
        <p:txBody>
          <a:bodyPr/>
          <a:lstStyle/>
          <a:p>
            <a:r>
              <a:rPr lang="en-GB"/>
              <a:t>The proportion of mothers aged 25 – 29 and 30- 34 years at the time of booking is higher than that of other age groups in Cambridge University Hospital and North West Anglia NHS Foundation Trust.</a:t>
            </a:r>
          </a:p>
          <a:p>
            <a:r>
              <a:rPr lang="en-GB"/>
              <a:t>In CUHFT, the proportion of mothers aged 19 or under at the time of booking has been 3% or less since January 2018, whereas it has been 6% or less in NWAFT.</a:t>
            </a:r>
          </a:p>
        </p:txBody>
      </p:sp>
      <p:sp>
        <p:nvSpPr>
          <p:cNvPr id="8" name="TextBox 7">
            <a:extLst>
              <a:ext uri="{FF2B5EF4-FFF2-40B4-BE49-F238E27FC236}">
                <a16:creationId xmlns:a16="http://schemas.microsoft.com/office/drawing/2014/main" id="{0F87D8A4-5E11-9CC5-789B-837E2D465B52}"/>
              </a:ext>
            </a:extLst>
          </p:cNvPr>
          <p:cNvSpPr txBox="1"/>
          <p:nvPr/>
        </p:nvSpPr>
        <p:spPr>
          <a:xfrm>
            <a:off x="0" y="-14041"/>
            <a:ext cx="1458926" cy="400110"/>
          </a:xfrm>
          <a:prstGeom prst="rect">
            <a:avLst/>
          </a:prstGeom>
          <a:noFill/>
        </p:spPr>
        <p:txBody>
          <a:bodyPr wrap="none" rtlCol="0">
            <a:spAutoFit/>
          </a:bodyPr>
          <a:lstStyle/>
          <a:p>
            <a:r>
              <a:rPr lang="en-GB" sz="2000" b="1" dirty="0">
                <a:solidFill>
                  <a:schemeClr val="bg1"/>
                </a:solidFill>
              </a:rPr>
              <a:t>Risk factors </a:t>
            </a:r>
          </a:p>
        </p:txBody>
      </p:sp>
      <p:pic>
        <p:nvPicPr>
          <p:cNvPr id="14" name="Picture 13">
            <a:extLst>
              <a:ext uri="{FF2B5EF4-FFF2-40B4-BE49-F238E27FC236}">
                <a16:creationId xmlns:a16="http://schemas.microsoft.com/office/drawing/2014/main" id="{568962E3-07FA-E133-5476-955D9D4CB95C}"/>
              </a:ext>
            </a:extLst>
          </p:cNvPr>
          <p:cNvPicPr>
            <a:picLocks noChangeAspect="1"/>
          </p:cNvPicPr>
          <p:nvPr/>
        </p:nvPicPr>
        <p:blipFill>
          <a:blip r:embed="rId5"/>
          <a:stretch>
            <a:fillRect/>
          </a:stretch>
        </p:blipFill>
        <p:spPr>
          <a:xfrm>
            <a:off x="167481" y="4748015"/>
            <a:ext cx="5581650" cy="238125"/>
          </a:xfrm>
          <a:prstGeom prst="rect">
            <a:avLst/>
          </a:prstGeom>
        </p:spPr>
      </p:pic>
      <p:pic>
        <p:nvPicPr>
          <p:cNvPr id="16" name="Picture 15">
            <a:extLst>
              <a:ext uri="{FF2B5EF4-FFF2-40B4-BE49-F238E27FC236}">
                <a16:creationId xmlns:a16="http://schemas.microsoft.com/office/drawing/2014/main" id="{218FA9C1-5B5D-4524-D557-D38FAED78015}"/>
              </a:ext>
            </a:extLst>
          </p:cNvPr>
          <p:cNvPicPr>
            <a:picLocks noChangeAspect="1"/>
          </p:cNvPicPr>
          <p:nvPr/>
        </p:nvPicPr>
        <p:blipFill>
          <a:blip r:embed="rId6"/>
          <a:stretch>
            <a:fillRect/>
          </a:stretch>
        </p:blipFill>
        <p:spPr>
          <a:xfrm>
            <a:off x="5622442" y="4727046"/>
            <a:ext cx="4657725" cy="228600"/>
          </a:xfrm>
          <a:prstGeom prst="rect">
            <a:avLst/>
          </a:prstGeom>
        </p:spPr>
      </p:pic>
      <p:sp>
        <p:nvSpPr>
          <p:cNvPr id="3" name="Text Placeholder 1">
            <a:extLst>
              <a:ext uri="{FF2B5EF4-FFF2-40B4-BE49-F238E27FC236}">
                <a16:creationId xmlns:a16="http://schemas.microsoft.com/office/drawing/2014/main" id="{5C2D463E-5523-3F4E-C1E3-E13FC5399E50}"/>
              </a:ext>
            </a:extLst>
          </p:cNvPr>
          <p:cNvSpPr txBox="1">
            <a:spLocks/>
          </p:cNvSpPr>
          <p:nvPr/>
        </p:nvSpPr>
        <p:spPr>
          <a:xfrm>
            <a:off x="2047874" y="369103"/>
            <a:ext cx="6924675" cy="36460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lumMod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Age of mother at the first antenatal booking (Jan 2018 – Nov 2022)</a:t>
            </a:r>
          </a:p>
        </p:txBody>
      </p:sp>
    </p:spTree>
    <p:extLst>
      <p:ext uri="{BB962C8B-B14F-4D97-AF65-F5344CB8AC3E}">
        <p14:creationId xmlns:p14="http://schemas.microsoft.com/office/powerpoint/2010/main" val="2018929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51DF68-A6D7-3DBD-0BC3-866F99858768}"/>
              </a:ext>
            </a:extLst>
          </p:cNvPr>
          <p:cNvSpPr>
            <a:spLocks noGrp="1"/>
          </p:cNvSpPr>
          <p:nvPr>
            <p:ph type="body" idx="1"/>
          </p:nvPr>
        </p:nvSpPr>
        <p:spPr>
          <a:xfrm>
            <a:off x="80866" y="720802"/>
            <a:ext cx="6029520" cy="353613"/>
          </a:xfrm>
        </p:spPr>
        <p:txBody>
          <a:bodyPr>
            <a:normAutofit/>
          </a:bodyPr>
          <a:lstStyle/>
          <a:p>
            <a:r>
              <a:rPr lang="en-GB" sz="1400" dirty="0"/>
              <a:t>Cambridge University Hospital NHS Foundation Trust (CUHFT)</a:t>
            </a:r>
          </a:p>
        </p:txBody>
      </p:sp>
      <p:sp>
        <p:nvSpPr>
          <p:cNvPr id="4" name="Text Placeholder 3">
            <a:extLst>
              <a:ext uri="{FF2B5EF4-FFF2-40B4-BE49-F238E27FC236}">
                <a16:creationId xmlns:a16="http://schemas.microsoft.com/office/drawing/2014/main" id="{E61A87BC-02C3-ED87-7F9F-879DB50CF484}"/>
              </a:ext>
            </a:extLst>
          </p:cNvPr>
          <p:cNvSpPr>
            <a:spLocks noGrp="1"/>
          </p:cNvSpPr>
          <p:nvPr>
            <p:ph type="body" sz="quarter" idx="3"/>
          </p:nvPr>
        </p:nvSpPr>
        <p:spPr>
          <a:xfrm>
            <a:off x="6474190" y="728865"/>
            <a:ext cx="5704791" cy="366506"/>
          </a:xfrm>
        </p:spPr>
        <p:txBody>
          <a:bodyPr>
            <a:normAutofit/>
          </a:bodyPr>
          <a:lstStyle/>
          <a:p>
            <a:r>
              <a:rPr lang="en-GB" sz="1400" dirty="0"/>
              <a:t>North West Anglia NHS Foundation Trust (NWAFT)</a:t>
            </a:r>
          </a:p>
        </p:txBody>
      </p:sp>
      <p:sp>
        <p:nvSpPr>
          <p:cNvPr id="7" name="Content Placeholder 6">
            <a:extLst>
              <a:ext uri="{FF2B5EF4-FFF2-40B4-BE49-F238E27FC236}">
                <a16:creationId xmlns:a16="http://schemas.microsoft.com/office/drawing/2014/main" id="{912E63F9-642B-D53B-67FF-C4654C9DCA01}"/>
              </a:ext>
            </a:extLst>
          </p:cNvPr>
          <p:cNvSpPr>
            <a:spLocks noGrp="1"/>
          </p:cNvSpPr>
          <p:nvPr>
            <p:ph sz="quarter" idx="15"/>
          </p:nvPr>
        </p:nvSpPr>
        <p:spPr>
          <a:xfrm>
            <a:off x="80963" y="5275732"/>
            <a:ext cx="12007850" cy="1233018"/>
          </a:xfrm>
        </p:spPr>
        <p:txBody>
          <a:bodyPr/>
          <a:lstStyle/>
          <a:p>
            <a:r>
              <a:rPr lang="en-GB"/>
              <a:t>In CUHFT, lower proportions of mothers were from the top 4 most deprived deciles.       </a:t>
            </a:r>
          </a:p>
          <a:p>
            <a:r>
              <a:rPr lang="en-GB"/>
              <a:t>The index of deprivation of mothers at booking shows that the proportions are split across all the deprivation deciles in NWAFT.</a:t>
            </a:r>
          </a:p>
        </p:txBody>
      </p:sp>
      <p:sp>
        <p:nvSpPr>
          <p:cNvPr id="8" name="TextBox 7">
            <a:extLst>
              <a:ext uri="{FF2B5EF4-FFF2-40B4-BE49-F238E27FC236}">
                <a16:creationId xmlns:a16="http://schemas.microsoft.com/office/drawing/2014/main" id="{0F87D8A4-5E11-9CC5-789B-837E2D465B52}"/>
              </a:ext>
            </a:extLst>
          </p:cNvPr>
          <p:cNvSpPr txBox="1"/>
          <p:nvPr/>
        </p:nvSpPr>
        <p:spPr>
          <a:xfrm>
            <a:off x="0" y="0"/>
            <a:ext cx="1401217" cy="400110"/>
          </a:xfrm>
          <a:prstGeom prst="rect">
            <a:avLst/>
          </a:prstGeom>
          <a:noFill/>
        </p:spPr>
        <p:txBody>
          <a:bodyPr wrap="none" rtlCol="0">
            <a:spAutoFit/>
          </a:bodyPr>
          <a:lstStyle/>
          <a:p>
            <a:r>
              <a:rPr lang="en-GB" sz="2000" b="1" dirty="0">
                <a:solidFill>
                  <a:schemeClr val="bg1"/>
                </a:solidFill>
              </a:rPr>
              <a:t>Risk factors</a:t>
            </a:r>
          </a:p>
        </p:txBody>
      </p:sp>
      <p:pic>
        <p:nvPicPr>
          <p:cNvPr id="11" name="Content Placeholder 10">
            <a:extLst>
              <a:ext uri="{FF2B5EF4-FFF2-40B4-BE49-F238E27FC236}">
                <a16:creationId xmlns:a16="http://schemas.microsoft.com/office/drawing/2014/main" id="{C0F2D819-611F-2E5C-6F20-5D1C518EB5AF}"/>
              </a:ext>
            </a:extLst>
          </p:cNvPr>
          <p:cNvPicPr>
            <a:picLocks noGrp="1" noChangeAspect="1"/>
          </p:cNvPicPr>
          <p:nvPr>
            <p:ph sz="quarter" idx="4"/>
          </p:nvPr>
        </p:nvPicPr>
        <p:blipFill>
          <a:blip r:embed="rId3"/>
          <a:stretch>
            <a:fillRect/>
          </a:stretch>
        </p:blipFill>
        <p:spPr>
          <a:xfrm>
            <a:off x="6110386" y="1078734"/>
            <a:ext cx="5916613" cy="3684990"/>
          </a:xfrm>
        </p:spPr>
      </p:pic>
      <p:pic>
        <p:nvPicPr>
          <p:cNvPr id="20" name="Picture 19">
            <a:extLst>
              <a:ext uri="{FF2B5EF4-FFF2-40B4-BE49-F238E27FC236}">
                <a16:creationId xmlns:a16="http://schemas.microsoft.com/office/drawing/2014/main" id="{759AE8A0-4327-8304-1E38-14F5DF1E1ED1}"/>
              </a:ext>
            </a:extLst>
          </p:cNvPr>
          <p:cNvPicPr>
            <a:picLocks noChangeAspect="1"/>
          </p:cNvPicPr>
          <p:nvPr/>
        </p:nvPicPr>
        <p:blipFill>
          <a:blip r:embed="rId4"/>
          <a:stretch>
            <a:fillRect/>
          </a:stretch>
        </p:blipFill>
        <p:spPr>
          <a:xfrm>
            <a:off x="80866" y="1048974"/>
            <a:ext cx="6000750" cy="3714750"/>
          </a:xfrm>
          <a:prstGeom prst="rect">
            <a:avLst/>
          </a:prstGeom>
        </p:spPr>
      </p:pic>
      <p:pic>
        <p:nvPicPr>
          <p:cNvPr id="24" name="Content Placeholder 23">
            <a:extLst>
              <a:ext uri="{FF2B5EF4-FFF2-40B4-BE49-F238E27FC236}">
                <a16:creationId xmlns:a16="http://schemas.microsoft.com/office/drawing/2014/main" id="{F4C32CD0-950D-AA63-7105-E591E50308FA}"/>
              </a:ext>
            </a:extLst>
          </p:cNvPr>
          <p:cNvPicPr>
            <a:picLocks noGrp="1" noChangeAspect="1"/>
          </p:cNvPicPr>
          <p:nvPr>
            <p:ph sz="half" idx="2"/>
          </p:nvPr>
        </p:nvPicPr>
        <p:blipFill>
          <a:blip r:embed="rId5"/>
          <a:stretch>
            <a:fillRect/>
          </a:stretch>
        </p:blipFill>
        <p:spPr>
          <a:xfrm>
            <a:off x="194003" y="4940102"/>
            <a:ext cx="11775226" cy="241588"/>
          </a:xfrm>
        </p:spPr>
      </p:pic>
      <p:sp>
        <p:nvSpPr>
          <p:cNvPr id="3" name="Text Placeholder 1">
            <a:extLst>
              <a:ext uri="{FF2B5EF4-FFF2-40B4-BE49-F238E27FC236}">
                <a16:creationId xmlns:a16="http://schemas.microsoft.com/office/drawing/2014/main" id="{29F87897-9A71-3190-2633-958E6DE6DCF7}"/>
              </a:ext>
            </a:extLst>
          </p:cNvPr>
          <p:cNvSpPr txBox="1">
            <a:spLocks/>
          </p:cNvSpPr>
          <p:nvPr/>
        </p:nvSpPr>
        <p:spPr>
          <a:xfrm>
            <a:off x="3095626" y="400110"/>
            <a:ext cx="6296024" cy="38386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lumMod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Index of deprivation of mother at booking (Jan 2018 – Nov 2022)</a:t>
            </a:r>
          </a:p>
        </p:txBody>
      </p:sp>
    </p:spTree>
    <p:extLst>
      <p:ext uri="{BB962C8B-B14F-4D97-AF65-F5344CB8AC3E}">
        <p14:creationId xmlns:p14="http://schemas.microsoft.com/office/powerpoint/2010/main" val="380372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51DF68-A6D7-3DBD-0BC3-866F99858768}"/>
              </a:ext>
            </a:extLst>
          </p:cNvPr>
          <p:cNvSpPr>
            <a:spLocks noGrp="1"/>
          </p:cNvSpPr>
          <p:nvPr>
            <p:ph type="body" idx="1"/>
          </p:nvPr>
        </p:nvSpPr>
        <p:spPr>
          <a:xfrm>
            <a:off x="69754" y="666052"/>
            <a:ext cx="6015134" cy="343224"/>
          </a:xfrm>
        </p:spPr>
        <p:txBody>
          <a:bodyPr>
            <a:normAutofit/>
          </a:bodyPr>
          <a:lstStyle/>
          <a:p>
            <a:r>
              <a:rPr lang="en-GB" sz="1400" dirty="0"/>
              <a:t>Cambridge University Hospital NHS Foundation Trust (CUHFT)</a:t>
            </a:r>
          </a:p>
        </p:txBody>
      </p:sp>
      <p:sp>
        <p:nvSpPr>
          <p:cNvPr id="4" name="Text Placeholder 3">
            <a:extLst>
              <a:ext uri="{FF2B5EF4-FFF2-40B4-BE49-F238E27FC236}">
                <a16:creationId xmlns:a16="http://schemas.microsoft.com/office/drawing/2014/main" id="{E61A87BC-02C3-ED87-7F9F-879DB50CF484}"/>
              </a:ext>
            </a:extLst>
          </p:cNvPr>
          <p:cNvSpPr>
            <a:spLocks noGrp="1"/>
          </p:cNvSpPr>
          <p:nvPr>
            <p:ph type="body" sz="quarter" idx="3"/>
          </p:nvPr>
        </p:nvSpPr>
        <p:spPr>
          <a:xfrm>
            <a:off x="6305675" y="661077"/>
            <a:ext cx="5805459" cy="343224"/>
          </a:xfrm>
        </p:spPr>
        <p:txBody>
          <a:bodyPr>
            <a:normAutofit/>
          </a:bodyPr>
          <a:lstStyle/>
          <a:p>
            <a:r>
              <a:rPr lang="en-GB" sz="1400" dirty="0"/>
              <a:t>North West Anglia NHS Foundation Trust (NWAFT)</a:t>
            </a:r>
          </a:p>
        </p:txBody>
      </p:sp>
      <p:sp>
        <p:nvSpPr>
          <p:cNvPr id="7" name="Content Placeholder 6">
            <a:extLst>
              <a:ext uri="{FF2B5EF4-FFF2-40B4-BE49-F238E27FC236}">
                <a16:creationId xmlns:a16="http://schemas.microsoft.com/office/drawing/2014/main" id="{912E63F9-642B-D53B-67FF-C4654C9DCA01}"/>
              </a:ext>
            </a:extLst>
          </p:cNvPr>
          <p:cNvSpPr>
            <a:spLocks noGrp="1"/>
          </p:cNvSpPr>
          <p:nvPr>
            <p:ph sz="quarter" idx="15"/>
          </p:nvPr>
        </p:nvSpPr>
        <p:spPr>
          <a:xfrm>
            <a:off x="80963" y="5275732"/>
            <a:ext cx="12007850" cy="1233018"/>
          </a:xfrm>
        </p:spPr>
        <p:txBody>
          <a:bodyPr/>
          <a:lstStyle/>
          <a:p>
            <a:r>
              <a:rPr lang="en-GB"/>
              <a:t>An increasing trend is seen in the proportion of "Asian or Asian British" mothers in the CUHFT and NWAFT. The proportion of "Black or Black British" mothers has also shown a slight increase in recent months.</a:t>
            </a:r>
          </a:p>
          <a:p>
            <a:r>
              <a:rPr lang="en-GB"/>
              <a:t>The proportion of "Not known" and "Not stated" categories show a declining trend in both CUHFT and NWAFT.</a:t>
            </a:r>
          </a:p>
        </p:txBody>
      </p:sp>
      <p:sp>
        <p:nvSpPr>
          <p:cNvPr id="8" name="TextBox 7">
            <a:extLst>
              <a:ext uri="{FF2B5EF4-FFF2-40B4-BE49-F238E27FC236}">
                <a16:creationId xmlns:a16="http://schemas.microsoft.com/office/drawing/2014/main" id="{0F87D8A4-5E11-9CC5-789B-837E2D465B52}"/>
              </a:ext>
            </a:extLst>
          </p:cNvPr>
          <p:cNvSpPr txBox="1"/>
          <p:nvPr/>
        </p:nvSpPr>
        <p:spPr>
          <a:xfrm>
            <a:off x="0" y="0"/>
            <a:ext cx="1401217" cy="400110"/>
          </a:xfrm>
          <a:prstGeom prst="rect">
            <a:avLst/>
          </a:prstGeom>
          <a:noFill/>
        </p:spPr>
        <p:txBody>
          <a:bodyPr wrap="none" rtlCol="0">
            <a:spAutoFit/>
          </a:bodyPr>
          <a:lstStyle/>
          <a:p>
            <a:r>
              <a:rPr lang="en-GB" sz="2000" b="1" dirty="0">
                <a:solidFill>
                  <a:schemeClr val="bg1"/>
                </a:solidFill>
              </a:rPr>
              <a:t>Risk factors</a:t>
            </a:r>
          </a:p>
        </p:txBody>
      </p:sp>
      <p:pic>
        <p:nvPicPr>
          <p:cNvPr id="21" name="Content Placeholder 20">
            <a:extLst>
              <a:ext uri="{FF2B5EF4-FFF2-40B4-BE49-F238E27FC236}">
                <a16:creationId xmlns:a16="http://schemas.microsoft.com/office/drawing/2014/main" id="{A95FF2EA-30B7-ED01-BA25-ABEDB46F9450}"/>
              </a:ext>
            </a:extLst>
          </p:cNvPr>
          <p:cNvPicPr>
            <a:picLocks noGrp="1" noChangeAspect="1"/>
          </p:cNvPicPr>
          <p:nvPr>
            <p:ph sz="quarter" idx="4"/>
          </p:nvPr>
        </p:nvPicPr>
        <p:blipFill>
          <a:blip r:embed="rId3"/>
          <a:stretch>
            <a:fillRect/>
          </a:stretch>
        </p:blipFill>
        <p:spPr>
          <a:xfrm>
            <a:off x="6196109" y="957073"/>
            <a:ext cx="5915025" cy="3724275"/>
          </a:xfrm>
        </p:spPr>
      </p:pic>
      <p:pic>
        <p:nvPicPr>
          <p:cNvPr id="10" name="Picture 9">
            <a:extLst>
              <a:ext uri="{FF2B5EF4-FFF2-40B4-BE49-F238E27FC236}">
                <a16:creationId xmlns:a16="http://schemas.microsoft.com/office/drawing/2014/main" id="{2B9069DD-B497-57B7-0084-8CBDA9CA1B63}"/>
              </a:ext>
            </a:extLst>
          </p:cNvPr>
          <p:cNvPicPr>
            <a:picLocks noChangeAspect="1"/>
          </p:cNvPicPr>
          <p:nvPr/>
        </p:nvPicPr>
        <p:blipFill>
          <a:blip r:embed="rId4"/>
          <a:stretch>
            <a:fillRect/>
          </a:stretch>
        </p:blipFill>
        <p:spPr>
          <a:xfrm>
            <a:off x="152400" y="1018020"/>
            <a:ext cx="5943600" cy="3676650"/>
          </a:xfrm>
          <a:prstGeom prst="rect">
            <a:avLst/>
          </a:prstGeom>
        </p:spPr>
      </p:pic>
      <p:pic>
        <p:nvPicPr>
          <p:cNvPr id="27" name="Picture 26">
            <a:extLst>
              <a:ext uri="{FF2B5EF4-FFF2-40B4-BE49-F238E27FC236}">
                <a16:creationId xmlns:a16="http://schemas.microsoft.com/office/drawing/2014/main" id="{FFDA5B9A-3D6C-603B-CBCD-577627E3AA9C}"/>
              </a:ext>
            </a:extLst>
          </p:cNvPr>
          <p:cNvPicPr>
            <a:picLocks noChangeAspect="1"/>
          </p:cNvPicPr>
          <p:nvPr/>
        </p:nvPicPr>
        <p:blipFill>
          <a:blip r:embed="rId5"/>
          <a:stretch>
            <a:fillRect/>
          </a:stretch>
        </p:blipFill>
        <p:spPr>
          <a:xfrm>
            <a:off x="392491" y="4930116"/>
            <a:ext cx="8353425" cy="228600"/>
          </a:xfrm>
          <a:prstGeom prst="rect">
            <a:avLst/>
          </a:prstGeom>
        </p:spPr>
      </p:pic>
      <p:sp>
        <p:nvSpPr>
          <p:cNvPr id="3" name="Text Placeholder 1">
            <a:extLst>
              <a:ext uri="{FF2B5EF4-FFF2-40B4-BE49-F238E27FC236}">
                <a16:creationId xmlns:a16="http://schemas.microsoft.com/office/drawing/2014/main" id="{60A30646-31FD-FC3F-EDCF-D2D5F8A8EF12}"/>
              </a:ext>
            </a:extLst>
          </p:cNvPr>
          <p:cNvSpPr txBox="1">
            <a:spLocks/>
          </p:cNvSpPr>
          <p:nvPr/>
        </p:nvSpPr>
        <p:spPr>
          <a:xfrm>
            <a:off x="3003454" y="332589"/>
            <a:ext cx="6015134" cy="40011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lumMod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Ethnic category of mother (Jan 2018 – Nov 2022)</a:t>
            </a:r>
          </a:p>
        </p:txBody>
      </p:sp>
    </p:spTree>
    <p:extLst>
      <p:ext uri="{BB962C8B-B14F-4D97-AF65-F5344CB8AC3E}">
        <p14:creationId xmlns:p14="http://schemas.microsoft.com/office/powerpoint/2010/main" val="2395692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51DF68-A6D7-3DBD-0BC3-866F99858768}"/>
              </a:ext>
            </a:extLst>
          </p:cNvPr>
          <p:cNvSpPr>
            <a:spLocks noGrp="1"/>
          </p:cNvSpPr>
          <p:nvPr>
            <p:ph type="body" idx="1"/>
          </p:nvPr>
        </p:nvSpPr>
        <p:spPr>
          <a:xfrm>
            <a:off x="69754" y="783087"/>
            <a:ext cx="6015134" cy="343224"/>
          </a:xfrm>
        </p:spPr>
        <p:txBody>
          <a:bodyPr>
            <a:normAutofit/>
          </a:bodyPr>
          <a:lstStyle/>
          <a:p>
            <a:r>
              <a:rPr lang="en-GB" sz="1400" dirty="0"/>
              <a:t>Cambridge University Hospital NHS Foundation Trust (CUHFT)</a:t>
            </a:r>
          </a:p>
        </p:txBody>
      </p:sp>
      <p:sp>
        <p:nvSpPr>
          <p:cNvPr id="4" name="Text Placeholder 3">
            <a:extLst>
              <a:ext uri="{FF2B5EF4-FFF2-40B4-BE49-F238E27FC236}">
                <a16:creationId xmlns:a16="http://schemas.microsoft.com/office/drawing/2014/main" id="{E61A87BC-02C3-ED87-7F9F-879DB50CF484}"/>
              </a:ext>
            </a:extLst>
          </p:cNvPr>
          <p:cNvSpPr>
            <a:spLocks noGrp="1"/>
          </p:cNvSpPr>
          <p:nvPr>
            <p:ph type="body" sz="quarter" idx="3"/>
          </p:nvPr>
        </p:nvSpPr>
        <p:spPr>
          <a:xfrm>
            <a:off x="6283354" y="746647"/>
            <a:ext cx="5805459" cy="343224"/>
          </a:xfrm>
        </p:spPr>
        <p:txBody>
          <a:bodyPr>
            <a:normAutofit/>
          </a:bodyPr>
          <a:lstStyle/>
          <a:p>
            <a:r>
              <a:rPr lang="en-GB" sz="1400" dirty="0"/>
              <a:t>North West Anglia NHS Foundation Trust (NWAFT)</a:t>
            </a:r>
          </a:p>
        </p:txBody>
      </p:sp>
      <p:sp>
        <p:nvSpPr>
          <p:cNvPr id="7" name="Content Placeholder 6">
            <a:extLst>
              <a:ext uri="{FF2B5EF4-FFF2-40B4-BE49-F238E27FC236}">
                <a16:creationId xmlns:a16="http://schemas.microsoft.com/office/drawing/2014/main" id="{912E63F9-642B-D53B-67FF-C4654C9DCA01}"/>
              </a:ext>
            </a:extLst>
          </p:cNvPr>
          <p:cNvSpPr>
            <a:spLocks noGrp="1"/>
          </p:cNvSpPr>
          <p:nvPr>
            <p:ph sz="quarter" idx="15"/>
          </p:nvPr>
        </p:nvSpPr>
        <p:spPr>
          <a:xfrm>
            <a:off x="80963" y="5275732"/>
            <a:ext cx="12007850" cy="1233018"/>
          </a:xfrm>
        </p:spPr>
        <p:txBody>
          <a:bodyPr>
            <a:normAutofit/>
          </a:bodyPr>
          <a:lstStyle/>
          <a:p>
            <a:r>
              <a:rPr lang="en-GB" dirty="0"/>
              <a:t>In CUHFT, the 6-month rolling average rate of babies who were born preterm (babies born whose gestational length was between 154 and 258 days) shows a declining trend in recent months.</a:t>
            </a:r>
          </a:p>
          <a:p>
            <a:r>
              <a:rPr lang="en-GB" dirty="0"/>
              <a:t>In NWAFT, the 6-month rolling average rate of babies who were born preterm shows a relatively stable trend and lower than the national rate.</a:t>
            </a:r>
          </a:p>
        </p:txBody>
      </p:sp>
      <p:sp>
        <p:nvSpPr>
          <p:cNvPr id="8" name="TextBox 7">
            <a:extLst>
              <a:ext uri="{FF2B5EF4-FFF2-40B4-BE49-F238E27FC236}">
                <a16:creationId xmlns:a16="http://schemas.microsoft.com/office/drawing/2014/main" id="{0F87D8A4-5E11-9CC5-789B-837E2D465B52}"/>
              </a:ext>
            </a:extLst>
          </p:cNvPr>
          <p:cNvSpPr txBox="1"/>
          <p:nvPr/>
        </p:nvSpPr>
        <p:spPr>
          <a:xfrm>
            <a:off x="0" y="0"/>
            <a:ext cx="1401217" cy="400110"/>
          </a:xfrm>
          <a:prstGeom prst="rect">
            <a:avLst/>
          </a:prstGeom>
          <a:noFill/>
        </p:spPr>
        <p:txBody>
          <a:bodyPr wrap="none" rtlCol="0">
            <a:spAutoFit/>
          </a:bodyPr>
          <a:lstStyle/>
          <a:p>
            <a:r>
              <a:rPr lang="en-GB" sz="2000" b="1" dirty="0">
                <a:solidFill>
                  <a:schemeClr val="bg1"/>
                </a:solidFill>
              </a:rPr>
              <a:t>Risk factors</a:t>
            </a:r>
          </a:p>
        </p:txBody>
      </p:sp>
      <p:pic>
        <p:nvPicPr>
          <p:cNvPr id="5" name="Picture 4">
            <a:extLst>
              <a:ext uri="{FF2B5EF4-FFF2-40B4-BE49-F238E27FC236}">
                <a16:creationId xmlns:a16="http://schemas.microsoft.com/office/drawing/2014/main" id="{39B7E97C-5AE4-9977-664A-5B0BEDCBB9C6}"/>
              </a:ext>
            </a:extLst>
          </p:cNvPr>
          <p:cNvPicPr>
            <a:picLocks noChangeAspect="1"/>
          </p:cNvPicPr>
          <p:nvPr/>
        </p:nvPicPr>
        <p:blipFill>
          <a:blip r:embed="rId3"/>
          <a:stretch>
            <a:fillRect/>
          </a:stretch>
        </p:blipFill>
        <p:spPr>
          <a:xfrm>
            <a:off x="751179" y="1175860"/>
            <a:ext cx="4672668" cy="3716895"/>
          </a:xfrm>
          <a:prstGeom prst="rect">
            <a:avLst/>
          </a:prstGeom>
        </p:spPr>
      </p:pic>
      <p:pic>
        <p:nvPicPr>
          <p:cNvPr id="15" name="Content Placeholder 14">
            <a:extLst>
              <a:ext uri="{FF2B5EF4-FFF2-40B4-BE49-F238E27FC236}">
                <a16:creationId xmlns:a16="http://schemas.microsoft.com/office/drawing/2014/main" id="{317B3E4C-B37B-5355-35C0-8D0FF19C9C78}"/>
              </a:ext>
            </a:extLst>
          </p:cNvPr>
          <p:cNvPicPr>
            <a:picLocks noGrp="1" noChangeAspect="1"/>
          </p:cNvPicPr>
          <p:nvPr>
            <p:ph sz="quarter" idx="4"/>
          </p:nvPr>
        </p:nvPicPr>
        <p:blipFill>
          <a:blip r:embed="rId4"/>
          <a:stretch>
            <a:fillRect/>
          </a:stretch>
        </p:blipFill>
        <p:spPr>
          <a:xfrm>
            <a:off x="6445622" y="1175860"/>
            <a:ext cx="4594602" cy="3716895"/>
          </a:xfrm>
        </p:spPr>
      </p:pic>
      <p:pic>
        <p:nvPicPr>
          <p:cNvPr id="17" name="Picture 16">
            <a:extLst>
              <a:ext uri="{FF2B5EF4-FFF2-40B4-BE49-F238E27FC236}">
                <a16:creationId xmlns:a16="http://schemas.microsoft.com/office/drawing/2014/main" id="{7C13873F-E74E-8A0B-AB8E-CF6F44D8FD45}"/>
              </a:ext>
            </a:extLst>
          </p:cNvPr>
          <p:cNvPicPr>
            <a:picLocks noChangeAspect="1"/>
          </p:cNvPicPr>
          <p:nvPr/>
        </p:nvPicPr>
        <p:blipFill>
          <a:blip r:embed="rId5"/>
          <a:stretch>
            <a:fillRect/>
          </a:stretch>
        </p:blipFill>
        <p:spPr>
          <a:xfrm>
            <a:off x="3319594" y="4893268"/>
            <a:ext cx="4552950" cy="295275"/>
          </a:xfrm>
          <a:prstGeom prst="rect">
            <a:avLst/>
          </a:prstGeom>
        </p:spPr>
      </p:pic>
      <p:sp>
        <p:nvSpPr>
          <p:cNvPr id="3" name="Text Placeholder 1">
            <a:extLst>
              <a:ext uri="{FF2B5EF4-FFF2-40B4-BE49-F238E27FC236}">
                <a16:creationId xmlns:a16="http://schemas.microsoft.com/office/drawing/2014/main" id="{78F0F751-17E8-6224-4E66-34BD7FE0BD4A}"/>
              </a:ext>
            </a:extLst>
          </p:cNvPr>
          <p:cNvSpPr txBox="1">
            <a:spLocks/>
          </p:cNvSpPr>
          <p:nvPr/>
        </p:nvSpPr>
        <p:spPr>
          <a:xfrm>
            <a:off x="3088433" y="439607"/>
            <a:ext cx="6015134" cy="34322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lumMod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Babies who were born preterm, rate per 1,000</a:t>
            </a:r>
          </a:p>
        </p:txBody>
      </p:sp>
    </p:spTree>
    <p:extLst>
      <p:ext uri="{BB962C8B-B14F-4D97-AF65-F5344CB8AC3E}">
        <p14:creationId xmlns:p14="http://schemas.microsoft.com/office/powerpoint/2010/main" val="2471659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51DF68-A6D7-3DBD-0BC3-866F99858768}"/>
              </a:ext>
            </a:extLst>
          </p:cNvPr>
          <p:cNvSpPr>
            <a:spLocks noGrp="1"/>
          </p:cNvSpPr>
          <p:nvPr>
            <p:ph type="body" idx="1"/>
          </p:nvPr>
        </p:nvSpPr>
        <p:spPr>
          <a:xfrm>
            <a:off x="120582" y="783774"/>
            <a:ext cx="6015134" cy="343224"/>
          </a:xfrm>
        </p:spPr>
        <p:txBody>
          <a:bodyPr>
            <a:normAutofit/>
          </a:bodyPr>
          <a:lstStyle/>
          <a:p>
            <a:r>
              <a:rPr lang="en-GB" sz="1400" dirty="0"/>
              <a:t>Cambridge University Hospital NHS Foundation Trust (CUHFT)</a:t>
            </a:r>
          </a:p>
        </p:txBody>
      </p:sp>
      <p:sp>
        <p:nvSpPr>
          <p:cNvPr id="4" name="Text Placeholder 3">
            <a:extLst>
              <a:ext uri="{FF2B5EF4-FFF2-40B4-BE49-F238E27FC236}">
                <a16:creationId xmlns:a16="http://schemas.microsoft.com/office/drawing/2014/main" id="{E61A87BC-02C3-ED87-7F9F-879DB50CF484}"/>
              </a:ext>
            </a:extLst>
          </p:cNvPr>
          <p:cNvSpPr>
            <a:spLocks noGrp="1"/>
          </p:cNvSpPr>
          <p:nvPr>
            <p:ph type="body" sz="quarter" idx="3"/>
          </p:nvPr>
        </p:nvSpPr>
        <p:spPr>
          <a:xfrm>
            <a:off x="6386541" y="783774"/>
            <a:ext cx="5805459" cy="343224"/>
          </a:xfrm>
        </p:spPr>
        <p:txBody>
          <a:bodyPr>
            <a:normAutofit/>
          </a:bodyPr>
          <a:lstStyle/>
          <a:p>
            <a:r>
              <a:rPr lang="en-GB" sz="1400" dirty="0"/>
              <a:t>North West Anglia NHS Foundation Trust (NWAFT)</a:t>
            </a:r>
          </a:p>
        </p:txBody>
      </p:sp>
      <p:sp>
        <p:nvSpPr>
          <p:cNvPr id="7" name="Content Placeholder 6">
            <a:extLst>
              <a:ext uri="{FF2B5EF4-FFF2-40B4-BE49-F238E27FC236}">
                <a16:creationId xmlns:a16="http://schemas.microsoft.com/office/drawing/2014/main" id="{912E63F9-642B-D53B-67FF-C4654C9DCA01}"/>
              </a:ext>
            </a:extLst>
          </p:cNvPr>
          <p:cNvSpPr>
            <a:spLocks noGrp="1"/>
          </p:cNvSpPr>
          <p:nvPr>
            <p:ph sz="quarter" idx="15"/>
          </p:nvPr>
        </p:nvSpPr>
        <p:spPr>
          <a:xfrm>
            <a:off x="80963" y="5275732"/>
            <a:ext cx="12007850" cy="761480"/>
          </a:xfrm>
        </p:spPr>
        <p:txBody>
          <a:bodyPr/>
          <a:lstStyle/>
          <a:p>
            <a:r>
              <a:rPr lang="en-GB" dirty="0"/>
              <a:t>The 6-month rolling average rate of women delivering vaginally with a 3rd or 4th degree tear in CUHFT has increased substantially in recent months compared to March 2022.</a:t>
            </a:r>
          </a:p>
          <a:p>
            <a:r>
              <a:rPr lang="en-GB" dirty="0"/>
              <a:t>The rate in NWAFT also shows an increasing trend since July 2022. </a:t>
            </a:r>
          </a:p>
        </p:txBody>
      </p:sp>
      <p:sp>
        <p:nvSpPr>
          <p:cNvPr id="8" name="TextBox 7">
            <a:extLst>
              <a:ext uri="{FF2B5EF4-FFF2-40B4-BE49-F238E27FC236}">
                <a16:creationId xmlns:a16="http://schemas.microsoft.com/office/drawing/2014/main" id="{0F87D8A4-5E11-9CC5-789B-837E2D465B52}"/>
              </a:ext>
            </a:extLst>
          </p:cNvPr>
          <p:cNvSpPr txBox="1"/>
          <p:nvPr/>
        </p:nvSpPr>
        <p:spPr>
          <a:xfrm>
            <a:off x="0" y="0"/>
            <a:ext cx="1401217" cy="400110"/>
          </a:xfrm>
          <a:prstGeom prst="rect">
            <a:avLst/>
          </a:prstGeom>
          <a:noFill/>
        </p:spPr>
        <p:txBody>
          <a:bodyPr wrap="none" rtlCol="0">
            <a:spAutoFit/>
          </a:bodyPr>
          <a:lstStyle/>
          <a:p>
            <a:r>
              <a:rPr lang="en-GB" sz="2000" b="1" dirty="0">
                <a:solidFill>
                  <a:schemeClr val="bg1"/>
                </a:solidFill>
              </a:rPr>
              <a:t>Risk factors</a:t>
            </a:r>
          </a:p>
        </p:txBody>
      </p:sp>
      <p:pic>
        <p:nvPicPr>
          <p:cNvPr id="17" name="Picture 16">
            <a:extLst>
              <a:ext uri="{FF2B5EF4-FFF2-40B4-BE49-F238E27FC236}">
                <a16:creationId xmlns:a16="http://schemas.microsoft.com/office/drawing/2014/main" id="{7C13873F-E74E-8A0B-AB8E-CF6F44D8FD45}"/>
              </a:ext>
            </a:extLst>
          </p:cNvPr>
          <p:cNvPicPr>
            <a:picLocks noChangeAspect="1"/>
          </p:cNvPicPr>
          <p:nvPr/>
        </p:nvPicPr>
        <p:blipFill>
          <a:blip r:embed="rId3"/>
          <a:stretch>
            <a:fillRect/>
          </a:stretch>
        </p:blipFill>
        <p:spPr>
          <a:xfrm>
            <a:off x="3462469" y="4979944"/>
            <a:ext cx="4552950" cy="295275"/>
          </a:xfrm>
          <a:prstGeom prst="rect">
            <a:avLst/>
          </a:prstGeom>
        </p:spPr>
      </p:pic>
      <p:pic>
        <p:nvPicPr>
          <p:cNvPr id="10" name="Content Placeholder 9">
            <a:extLst>
              <a:ext uri="{FF2B5EF4-FFF2-40B4-BE49-F238E27FC236}">
                <a16:creationId xmlns:a16="http://schemas.microsoft.com/office/drawing/2014/main" id="{65DDEFBE-2C4F-EAFE-336A-886E81A1D141}"/>
              </a:ext>
            </a:extLst>
          </p:cNvPr>
          <p:cNvPicPr>
            <a:picLocks noGrp="1" noChangeAspect="1"/>
          </p:cNvPicPr>
          <p:nvPr>
            <p:ph sz="quarter" idx="4"/>
          </p:nvPr>
        </p:nvPicPr>
        <p:blipFill>
          <a:blip r:embed="rId4"/>
          <a:stretch>
            <a:fillRect/>
          </a:stretch>
        </p:blipFill>
        <p:spPr>
          <a:xfrm>
            <a:off x="6538695" y="1209721"/>
            <a:ext cx="4387719" cy="3456129"/>
          </a:xfrm>
        </p:spPr>
      </p:pic>
      <p:pic>
        <p:nvPicPr>
          <p:cNvPr id="12" name="Picture 11">
            <a:extLst>
              <a:ext uri="{FF2B5EF4-FFF2-40B4-BE49-F238E27FC236}">
                <a16:creationId xmlns:a16="http://schemas.microsoft.com/office/drawing/2014/main" id="{FCFD6F0A-F766-3591-826C-13D20CDC855D}"/>
              </a:ext>
            </a:extLst>
          </p:cNvPr>
          <p:cNvPicPr>
            <a:picLocks noChangeAspect="1"/>
          </p:cNvPicPr>
          <p:nvPr/>
        </p:nvPicPr>
        <p:blipFill>
          <a:blip r:embed="rId5"/>
          <a:stretch>
            <a:fillRect/>
          </a:stretch>
        </p:blipFill>
        <p:spPr>
          <a:xfrm>
            <a:off x="464526" y="1209720"/>
            <a:ext cx="4425002" cy="3456129"/>
          </a:xfrm>
          <a:prstGeom prst="rect">
            <a:avLst/>
          </a:prstGeom>
        </p:spPr>
      </p:pic>
      <p:sp>
        <p:nvSpPr>
          <p:cNvPr id="3" name="Text Placeholder 1">
            <a:extLst>
              <a:ext uri="{FF2B5EF4-FFF2-40B4-BE49-F238E27FC236}">
                <a16:creationId xmlns:a16="http://schemas.microsoft.com/office/drawing/2014/main" id="{C7BE4214-0467-C836-1DB4-6F359E68D0CC}"/>
              </a:ext>
            </a:extLst>
          </p:cNvPr>
          <p:cNvSpPr txBox="1">
            <a:spLocks/>
          </p:cNvSpPr>
          <p:nvPr/>
        </p:nvSpPr>
        <p:spPr>
          <a:xfrm>
            <a:off x="1977735" y="383151"/>
            <a:ext cx="7522417" cy="40011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lumMod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Women delivering vaginally who had a 3rd or 4th degree tear, rate per 1,000</a:t>
            </a:r>
          </a:p>
        </p:txBody>
      </p:sp>
    </p:spTree>
    <p:extLst>
      <p:ext uri="{BB962C8B-B14F-4D97-AF65-F5344CB8AC3E}">
        <p14:creationId xmlns:p14="http://schemas.microsoft.com/office/powerpoint/2010/main" val="4177296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Prevalence</a:t>
            </a:r>
            <a:endParaRPr b="1" dirty="0"/>
          </a:p>
        </p:txBody>
      </p:sp>
    </p:spTree>
    <p:extLst>
      <p:ext uri="{BB962C8B-B14F-4D97-AF65-F5344CB8AC3E}">
        <p14:creationId xmlns:p14="http://schemas.microsoft.com/office/powerpoint/2010/main" val="3904182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36AA27-0E01-0C6C-CDA3-6106EE2E2ABB}"/>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Prevalence</a:t>
            </a:r>
          </a:p>
        </p:txBody>
      </p:sp>
      <p:pic>
        <p:nvPicPr>
          <p:cNvPr id="8" name="Picture 7">
            <a:extLst>
              <a:ext uri="{FF2B5EF4-FFF2-40B4-BE49-F238E27FC236}">
                <a16:creationId xmlns:a16="http://schemas.microsoft.com/office/drawing/2014/main" id="{360A2773-E67C-4A53-8987-6D576E7B8BBF}"/>
              </a:ext>
            </a:extLst>
          </p:cNvPr>
          <p:cNvPicPr>
            <a:picLocks noChangeAspect="1"/>
          </p:cNvPicPr>
          <p:nvPr/>
        </p:nvPicPr>
        <p:blipFill>
          <a:blip r:embed="rId3"/>
          <a:stretch>
            <a:fillRect/>
          </a:stretch>
        </p:blipFill>
        <p:spPr>
          <a:xfrm>
            <a:off x="5817636" y="1129695"/>
            <a:ext cx="6200775" cy="2790825"/>
          </a:xfrm>
          <a:prstGeom prst="rect">
            <a:avLst/>
          </a:prstGeom>
        </p:spPr>
      </p:pic>
      <p:sp>
        <p:nvSpPr>
          <p:cNvPr id="10" name="Text Placeholder 1">
            <a:extLst>
              <a:ext uri="{FF2B5EF4-FFF2-40B4-BE49-F238E27FC236}">
                <a16:creationId xmlns:a16="http://schemas.microsoft.com/office/drawing/2014/main" id="{67805EFD-766B-3D49-EBF5-1B92E8EAAE29}"/>
              </a:ext>
            </a:extLst>
          </p:cNvPr>
          <p:cNvSpPr txBox="1">
            <a:spLocks/>
          </p:cNvSpPr>
          <p:nvPr/>
        </p:nvSpPr>
        <p:spPr>
          <a:xfrm>
            <a:off x="5834548" y="377799"/>
            <a:ext cx="6357452" cy="751896"/>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lumMod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Smoking status at time of delivery by, England, East of England and Cambridgeshire and Peterborough Integrated Care Board April-June 2022</a:t>
            </a:r>
          </a:p>
        </p:txBody>
      </p:sp>
      <p:sp>
        <p:nvSpPr>
          <p:cNvPr id="12" name="TextBox 11">
            <a:extLst>
              <a:ext uri="{FF2B5EF4-FFF2-40B4-BE49-F238E27FC236}">
                <a16:creationId xmlns:a16="http://schemas.microsoft.com/office/drawing/2014/main" id="{D7CA146D-4980-8182-04B2-C593C46FE5EF}"/>
              </a:ext>
            </a:extLst>
          </p:cNvPr>
          <p:cNvSpPr txBox="1"/>
          <p:nvPr/>
        </p:nvSpPr>
        <p:spPr>
          <a:xfrm>
            <a:off x="5875587" y="3956281"/>
            <a:ext cx="6118696" cy="430887"/>
          </a:xfrm>
          <a:prstGeom prst="rect">
            <a:avLst/>
          </a:prstGeom>
          <a:noFill/>
        </p:spPr>
        <p:txBody>
          <a:bodyPr wrap="square">
            <a:spAutoFit/>
          </a:bodyPr>
          <a:lstStyle/>
          <a:p>
            <a:r>
              <a:rPr lang="en-GB" sz="1050" b="0" i="0" u="none" strike="noStrike">
                <a:solidFill>
                  <a:schemeClr val="accent1">
                    <a:lumMod val="75000"/>
                  </a:schemeClr>
                </a:solidFill>
                <a:effectLst/>
                <a:latin typeface="Calibri" panose="020F0502020204030204" pitchFamily="34" charset="0"/>
              </a:rPr>
              <a:t>Note: Caution should be taken when interpreting this data. Due to the small number of woman setting a quit date confidence intervals at a local authority level are large. </a:t>
            </a:r>
            <a:r>
              <a:rPr lang="en-GB" sz="1050" b="0" i="0">
                <a:solidFill>
                  <a:schemeClr val="accent1">
                    <a:lumMod val="75000"/>
                  </a:schemeClr>
                </a:solidFill>
                <a:effectLst/>
                <a:latin typeface="Calibri" panose="020F0502020204030204" pitchFamily="34" charset="0"/>
              </a:rPr>
              <a:t>​</a:t>
            </a:r>
            <a:endParaRPr lang="en-GB" sz="1050">
              <a:solidFill>
                <a:schemeClr val="accent1">
                  <a:lumMod val="75000"/>
                </a:schemeClr>
              </a:solidFill>
            </a:endParaRPr>
          </a:p>
        </p:txBody>
      </p:sp>
      <p:sp>
        <p:nvSpPr>
          <p:cNvPr id="14" name="TextBox 13">
            <a:extLst>
              <a:ext uri="{FF2B5EF4-FFF2-40B4-BE49-F238E27FC236}">
                <a16:creationId xmlns:a16="http://schemas.microsoft.com/office/drawing/2014/main" id="{40D80842-98FE-686C-89EF-DC667C9E8BA9}"/>
              </a:ext>
            </a:extLst>
          </p:cNvPr>
          <p:cNvSpPr txBox="1"/>
          <p:nvPr/>
        </p:nvSpPr>
        <p:spPr>
          <a:xfrm>
            <a:off x="5834548" y="4411143"/>
            <a:ext cx="6062177" cy="1938992"/>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For quarter 1 2022-23 data, the percentage of pregnant woman smoking at time of delivery was statistically significantly lower for the East of England (7.6%) compared to the national average (8.6%), while </a:t>
            </a:r>
            <a:r>
              <a:rPr lang="en-GB" sz="1200" dirty="0">
                <a:solidFill>
                  <a:srgbClr val="FFC000"/>
                </a:solidFill>
              </a:rPr>
              <a:t>Cambridgeshire and Peterborough ICB was statistically similar </a:t>
            </a:r>
            <a:r>
              <a:rPr lang="en-GB" sz="1200" dirty="0">
                <a:solidFill>
                  <a:schemeClr val="accent1">
                    <a:lumMod val="75000"/>
                  </a:schemeClr>
                </a:solidFill>
              </a:rPr>
              <a:t>(8.1%). ​</a:t>
            </a:r>
          </a:p>
          <a:p>
            <a:pPr marL="171450" indent="-171450">
              <a:buFont typeface="Arial" panose="020B0604020202020204" pitchFamily="34" charset="0"/>
              <a:buChar char="•"/>
            </a:pPr>
            <a:r>
              <a:rPr lang="en-GB" sz="1200" dirty="0">
                <a:solidFill>
                  <a:schemeClr val="accent1">
                    <a:lumMod val="75000"/>
                  </a:schemeClr>
                </a:solidFill>
              </a:rPr>
              <a:t>Similarly the percentage of pregnant women who were non-smoking at time of delivery was statistically significantly lower for the East of England (86.5%) compared to the national average (88.4%), while </a:t>
            </a:r>
            <a:r>
              <a:rPr lang="en-GB" sz="1200" dirty="0">
                <a:solidFill>
                  <a:srgbClr val="FFC000"/>
                </a:solidFill>
              </a:rPr>
              <a:t>Cambridgeshire and Peterborough ICB was statistically similar </a:t>
            </a:r>
            <a:r>
              <a:rPr lang="en-GB" sz="1200" dirty="0">
                <a:solidFill>
                  <a:schemeClr val="accent1">
                    <a:lumMod val="75000"/>
                  </a:schemeClr>
                </a:solidFill>
              </a:rPr>
              <a:t>(86.9%). ​</a:t>
            </a:r>
          </a:p>
          <a:p>
            <a:pPr marL="171450" indent="-171450">
              <a:buFont typeface="Arial" panose="020B0604020202020204" pitchFamily="34" charset="0"/>
              <a:buChar char="•"/>
            </a:pPr>
            <a:r>
              <a:rPr lang="en-GB" sz="1200" dirty="0">
                <a:solidFill>
                  <a:schemeClr val="accent1">
                    <a:lumMod val="75000"/>
                  </a:schemeClr>
                </a:solidFill>
              </a:rPr>
              <a:t>The percentage of women whose smoking status was unknown at the time of delivery, for East of England region and Cambridgeshire and Peterborough ICB was statistically </a:t>
            </a:r>
            <a:r>
              <a:rPr lang="en-GB" sz="1200" dirty="0">
                <a:solidFill>
                  <a:srgbClr val="FF0000"/>
                </a:solidFill>
              </a:rPr>
              <a:t>significantly higher</a:t>
            </a:r>
            <a:r>
              <a:rPr lang="en-GB" sz="1200" dirty="0">
                <a:solidFill>
                  <a:schemeClr val="accent1">
                    <a:lumMod val="75000"/>
                  </a:schemeClr>
                </a:solidFill>
              </a:rPr>
              <a:t>, 5.9% and 5.0% respectively compared to the 3.0% nationally.</a:t>
            </a:r>
          </a:p>
        </p:txBody>
      </p:sp>
      <p:sp>
        <p:nvSpPr>
          <p:cNvPr id="16" name="Text Placeholder 3">
            <a:extLst>
              <a:ext uri="{FF2B5EF4-FFF2-40B4-BE49-F238E27FC236}">
                <a16:creationId xmlns:a16="http://schemas.microsoft.com/office/drawing/2014/main" id="{499C3D2B-F577-3E7C-D0C9-1B1E36AC3E0C}"/>
              </a:ext>
            </a:extLst>
          </p:cNvPr>
          <p:cNvSpPr txBox="1">
            <a:spLocks/>
          </p:cNvSpPr>
          <p:nvPr/>
        </p:nvSpPr>
        <p:spPr>
          <a:xfrm>
            <a:off x="85627" y="494023"/>
            <a:ext cx="4838701" cy="450113"/>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lumMod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dirty="0"/>
              <a:t>Smoking in early pregnancy, 2018/19</a:t>
            </a:r>
          </a:p>
        </p:txBody>
      </p:sp>
      <p:pic>
        <p:nvPicPr>
          <p:cNvPr id="17" name="Content Placeholder 14">
            <a:extLst>
              <a:ext uri="{FF2B5EF4-FFF2-40B4-BE49-F238E27FC236}">
                <a16:creationId xmlns:a16="http://schemas.microsoft.com/office/drawing/2014/main" id="{958085C4-075A-61D0-7E06-338ACAB0F3D8}"/>
              </a:ext>
            </a:extLst>
          </p:cNvPr>
          <p:cNvPicPr>
            <a:picLocks noChangeAspect="1"/>
          </p:cNvPicPr>
          <p:nvPr/>
        </p:nvPicPr>
        <p:blipFill rotWithShape="1">
          <a:blip r:embed="rId4"/>
          <a:srcRect t="13217"/>
          <a:stretch/>
        </p:blipFill>
        <p:spPr>
          <a:xfrm>
            <a:off x="0" y="1164914"/>
            <a:ext cx="4228970" cy="1886895"/>
          </a:xfrm>
          <a:prstGeom prst="rect">
            <a:avLst/>
          </a:prstGeom>
        </p:spPr>
      </p:pic>
      <p:sp>
        <p:nvSpPr>
          <p:cNvPr id="18" name="Content Placeholder 5">
            <a:extLst>
              <a:ext uri="{FF2B5EF4-FFF2-40B4-BE49-F238E27FC236}">
                <a16:creationId xmlns:a16="http://schemas.microsoft.com/office/drawing/2014/main" id="{AB214968-5937-2D62-11E7-19290BF7EF5C}"/>
              </a:ext>
            </a:extLst>
          </p:cNvPr>
          <p:cNvSpPr txBox="1">
            <a:spLocks/>
          </p:cNvSpPr>
          <p:nvPr/>
        </p:nvSpPr>
        <p:spPr>
          <a:xfrm>
            <a:off x="223827" y="3114776"/>
            <a:ext cx="3824200" cy="1730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 2018/19, the percentage of pregnant women who were smoking at the time of booking appointment with midwife was </a:t>
            </a:r>
            <a:r>
              <a:rPr lang="en-GB" dirty="0">
                <a:solidFill>
                  <a:srgbClr val="FF0000"/>
                </a:solidFill>
              </a:rPr>
              <a:t>significantly worse </a:t>
            </a:r>
            <a:r>
              <a:rPr lang="en-GB" dirty="0"/>
              <a:t>than England in </a:t>
            </a:r>
            <a:r>
              <a:rPr lang="en-GB" dirty="0">
                <a:solidFill>
                  <a:srgbClr val="FF0000"/>
                </a:solidFill>
              </a:rPr>
              <a:t>Peterborough</a:t>
            </a:r>
            <a:r>
              <a:rPr lang="en-GB" dirty="0"/>
              <a:t>, while </a:t>
            </a:r>
            <a:r>
              <a:rPr lang="en-GB" dirty="0">
                <a:solidFill>
                  <a:srgbClr val="FFC000"/>
                </a:solidFill>
              </a:rPr>
              <a:t>similar</a:t>
            </a:r>
            <a:r>
              <a:rPr lang="en-GB" dirty="0"/>
              <a:t> to the national rate in </a:t>
            </a:r>
            <a:r>
              <a:rPr lang="en-GB" dirty="0">
                <a:solidFill>
                  <a:srgbClr val="FFC000"/>
                </a:solidFill>
              </a:rPr>
              <a:t>Cambridgeshire</a:t>
            </a:r>
            <a:r>
              <a:rPr lang="en-GB" dirty="0"/>
              <a:t>.</a:t>
            </a:r>
          </a:p>
          <a:p>
            <a:endParaRPr lang="en-GB" dirty="0"/>
          </a:p>
        </p:txBody>
      </p:sp>
    </p:spTree>
    <p:extLst>
      <p:ext uri="{BB962C8B-B14F-4D97-AF65-F5344CB8AC3E}">
        <p14:creationId xmlns:p14="http://schemas.microsoft.com/office/powerpoint/2010/main" val="231857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431249" y="0"/>
            <a:ext cx="5732060" cy="6858000"/>
          </a:xfrm>
          <a:prstGeom prst="rect">
            <a:avLst/>
          </a:prstGeom>
          <a:solidFill>
            <a:schemeClr val="bg1"/>
          </a:solidFill>
        </p:spPr>
      </p:pic>
      <p:sp>
        <p:nvSpPr>
          <p:cNvPr id="9" name="TextBox 8"/>
          <p:cNvSpPr txBox="1"/>
          <p:nvPr/>
        </p:nvSpPr>
        <p:spPr>
          <a:xfrm>
            <a:off x="110113" y="1531154"/>
            <a:ext cx="559769" cy="276999"/>
          </a:xfrm>
          <a:prstGeom prst="rect">
            <a:avLst/>
          </a:prstGeom>
          <a:noFill/>
        </p:spPr>
        <p:txBody>
          <a:bodyPr wrap="none" rtlCol="0">
            <a:spAutoFit/>
          </a:bodyPr>
          <a:lstStyle/>
          <a:p>
            <a:r>
              <a:rPr lang="en-GB" sz="1200" b="1">
                <a:solidFill>
                  <a:schemeClr val="accent1">
                    <a:lumMod val="75000"/>
                  </a:schemeClr>
                </a:solidFill>
                <a:latin typeface="Arial" panose="020B0604020202020204" pitchFamily="34" charset="0"/>
                <a:cs typeface="Arial" panose="020B0604020202020204" pitchFamily="34" charset="0"/>
              </a:rPr>
              <a:t>Key: </a:t>
            </a:r>
          </a:p>
        </p:txBody>
      </p:sp>
      <p:sp>
        <p:nvSpPr>
          <p:cNvPr id="5" name="TextBox 4"/>
          <p:cNvSpPr txBox="1"/>
          <p:nvPr/>
        </p:nvSpPr>
        <p:spPr>
          <a:xfrm>
            <a:off x="6431249" y="0"/>
            <a:ext cx="2703226" cy="523220"/>
          </a:xfrm>
          <a:prstGeom prst="rect">
            <a:avLst/>
          </a:prstGeom>
          <a:noFill/>
        </p:spPr>
        <p:txBody>
          <a:bodyPr wrap="square" rtlCol="0">
            <a:spAutoFit/>
          </a:bodyPr>
          <a:lstStyle/>
          <a:p>
            <a:r>
              <a:rPr lang="en-GB" sz="1400" b="1">
                <a:solidFill>
                  <a:schemeClr val="accent1">
                    <a:lumMod val="75000"/>
                  </a:schemeClr>
                </a:solidFill>
                <a:latin typeface="Arial" panose="020B0604020202020204" pitchFamily="34" charset="0"/>
                <a:cs typeface="Arial" panose="020B0604020202020204" pitchFamily="34" charset="0"/>
              </a:rPr>
              <a:t>Map of Cambridgeshire </a:t>
            </a:r>
          </a:p>
          <a:p>
            <a:r>
              <a:rPr lang="en-GB" sz="1400" b="1">
                <a:solidFill>
                  <a:schemeClr val="accent1">
                    <a:lumMod val="75000"/>
                  </a:schemeClr>
                </a:solidFill>
                <a:latin typeface="Arial" panose="020B0604020202020204" pitchFamily="34" charset="0"/>
                <a:cs typeface="Arial" panose="020B0604020202020204" pitchFamily="34" charset="0"/>
              </a:rPr>
              <a:t>and Peterborough  </a:t>
            </a:r>
          </a:p>
        </p:txBody>
      </p:sp>
      <p:sp>
        <p:nvSpPr>
          <p:cNvPr id="6" name="TextBox 5"/>
          <p:cNvSpPr txBox="1"/>
          <p:nvPr/>
        </p:nvSpPr>
        <p:spPr>
          <a:xfrm>
            <a:off x="-8189" y="1206812"/>
            <a:ext cx="3081293" cy="276999"/>
          </a:xfrm>
          <a:prstGeom prst="rect">
            <a:avLst/>
          </a:prstGeom>
          <a:noFill/>
        </p:spPr>
        <p:txBody>
          <a:bodyPr wrap="none" rtlCol="0">
            <a:spAutoFit/>
          </a:bodyPr>
          <a:lstStyle/>
          <a:p>
            <a:r>
              <a:rPr lang="en-GB" sz="1200" b="1">
                <a:solidFill>
                  <a:schemeClr val="accent1">
                    <a:lumMod val="75000"/>
                  </a:schemeClr>
                </a:solidFill>
                <a:latin typeface="Arial" panose="020B0604020202020204" pitchFamily="34" charset="0"/>
                <a:cs typeface="Arial" panose="020B0604020202020204" pitchFamily="34" charset="0"/>
              </a:rPr>
              <a:t>Colour coding and abbreviations used</a:t>
            </a:r>
            <a:r>
              <a:rPr lang="en-GB" sz="1200">
                <a:solidFill>
                  <a:schemeClr val="accent1">
                    <a:lumMod val="75000"/>
                  </a:schemeClr>
                </a:solidFill>
                <a:latin typeface="Arial" panose="020B0604020202020204" pitchFamily="34" charset="0"/>
                <a:cs typeface="Arial" panose="020B0604020202020204" pitchFamily="34" charset="0"/>
              </a:rPr>
              <a:t>: </a:t>
            </a:r>
          </a:p>
        </p:txBody>
      </p:sp>
      <p:sp>
        <p:nvSpPr>
          <p:cNvPr id="2" name="Rectangle 1"/>
          <p:cNvSpPr/>
          <p:nvPr/>
        </p:nvSpPr>
        <p:spPr>
          <a:xfrm>
            <a:off x="-1" y="404379"/>
            <a:ext cx="6353175" cy="646331"/>
          </a:xfrm>
          <a:prstGeom prst="rect">
            <a:avLst/>
          </a:prstGeom>
        </p:spPr>
        <p:txBody>
          <a:bodyPr wrap="square">
            <a:spAutoFit/>
          </a:bodyPr>
          <a:lstStyle/>
          <a:p>
            <a:pPr lvl="0">
              <a:defRPr/>
            </a:pPr>
            <a:r>
              <a:rPr lang="en-GB" sz="1200" dirty="0">
                <a:solidFill>
                  <a:schemeClr val="accent1">
                    <a:lumMod val="75000"/>
                  </a:schemeClr>
                </a:solidFill>
                <a:latin typeface="Arial" panose="020B0604020202020204" pitchFamily="34" charset="0"/>
                <a:cs typeface="Arial" panose="020B0604020202020204" pitchFamily="34" charset="0"/>
              </a:rPr>
              <a:t>This data pack has been produced on perinatal mental health to support the Cambridgeshire and Peterborough all age mental health and learning disabilities needs assessment. </a:t>
            </a:r>
            <a:endParaRPr lang="en-GB" sz="1200" dirty="0">
              <a:solidFill>
                <a:schemeClr val="accent5"/>
              </a:solidFill>
              <a:latin typeface="Arial" panose="020B0604020202020204" pitchFamily="34" charset="0"/>
              <a:cs typeface="Arial" panose="020B0604020202020204" pitchFamily="34" charset="0"/>
            </a:endParaRPr>
          </a:p>
        </p:txBody>
      </p:sp>
      <p:sp>
        <p:nvSpPr>
          <p:cNvPr id="10" name="Rectangle 9"/>
          <p:cNvSpPr/>
          <p:nvPr/>
        </p:nvSpPr>
        <p:spPr>
          <a:xfrm>
            <a:off x="-8189" y="0"/>
            <a:ext cx="6439438" cy="307731"/>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1400" b="1">
                <a:latin typeface="Arial" panose="020B0604020202020204" pitchFamily="34" charset="0"/>
                <a:cs typeface="Arial" panose="020B0604020202020204" pitchFamily="34" charset="0"/>
              </a:rPr>
              <a:t>Introduction</a:t>
            </a:r>
          </a:p>
        </p:txBody>
      </p:sp>
      <p:cxnSp>
        <p:nvCxnSpPr>
          <p:cNvPr id="7" name="Straight Connector 6"/>
          <p:cNvCxnSpPr/>
          <p:nvPr/>
        </p:nvCxnSpPr>
        <p:spPr>
          <a:xfrm flipV="1">
            <a:off x="0" y="1155858"/>
            <a:ext cx="6439438" cy="879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AA8632A-3BA4-4D17-97E5-CDA7CA11D910}"/>
              </a:ext>
            </a:extLst>
          </p:cNvPr>
          <p:cNvGraphicFramePr>
            <a:graphicFrameLocks noGrp="1"/>
          </p:cNvGraphicFramePr>
          <p:nvPr>
            <p:extLst>
              <p:ext uri="{D42A27DB-BD31-4B8C-83A1-F6EECF244321}">
                <p14:modId xmlns:p14="http://schemas.microsoft.com/office/powerpoint/2010/main" val="2218923184"/>
              </p:ext>
            </p:extLst>
          </p:nvPr>
        </p:nvGraphicFramePr>
        <p:xfrm>
          <a:off x="110113" y="1949009"/>
          <a:ext cx="6132945" cy="785163"/>
        </p:xfrm>
        <a:graphic>
          <a:graphicData uri="http://schemas.openxmlformats.org/drawingml/2006/table">
            <a:tbl>
              <a:tblPr firstRow="1" bandRow="1">
                <a:tableStyleId>{5C22544A-7EE6-4342-B048-85BDC9FD1C3A}</a:tableStyleId>
              </a:tblPr>
              <a:tblGrid>
                <a:gridCol w="1032075">
                  <a:extLst>
                    <a:ext uri="{9D8B030D-6E8A-4147-A177-3AD203B41FA5}">
                      <a16:colId xmlns:a16="http://schemas.microsoft.com/office/drawing/2014/main" val="2752985453"/>
                    </a:ext>
                  </a:extLst>
                </a:gridCol>
                <a:gridCol w="5100870">
                  <a:extLst>
                    <a:ext uri="{9D8B030D-6E8A-4147-A177-3AD203B41FA5}">
                      <a16:colId xmlns:a16="http://schemas.microsoft.com/office/drawing/2014/main" val="3427224947"/>
                    </a:ext>
                  </a:extLst>
                </a:gridCol>
              </a:tblGrid>
              <a:tr h="206913">
                <a:tc>
                  <a:txBody>
                    <a:bodyPr/>
                    <a:lstStyle/>
                    <a:p>
                      <a:endParaRPr lang="en-GB" sz="110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Statistically significantly worse</a:t>
                      </a:r>
                      <a:r>
                        <a:rPr lang="en-GB" sz="1100" b="0" baseline="0">
                          <a:solidFill>
                            <a:schemeClr val="accent1">
                              <a:lumMod val="75000"/>
                            </a:schemeClr>
                          </a:solidFill>
                          <a:latin typeface="Arial" panose="020B0604020202020204" pitchFamily="34" charset="0"/>
                          <a:cs typeface="Arial" panose="020B0604020202020204" pitchFamily="34" charset="0"/>
                        </a:rPr>
                        <a:t> than England</a:t>
                      </a:r>
                      <a:endParaRPr lang="en-GB" sz="1100" b="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9634610"/>
                  </a:ext>
                </a:extLst>
              </a:tr>
              <a:tr h="199987">
                <a:tc>
                  <a:txBody>
                    <a:bodyPr/>
                    <a:lstStyle/>
                    <a:p>
                      <a:endParaRPr lang="en-GB" sz="110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Statistically</a:t>
                      </a:r>
                      <a:r>
                        <a:rPr lang="en-GB" sz="1100" b="0" baseline="0">
                          <a:solidFill>
                            <a:schemeClr val="accent1">
                              <a:lumMod val="75000"/>
                            </a:schemeClr>
                          </a:solidFill>
                          <a:latin typeface="Arial" panose="020B0604020202020204" pitchFamily="34" charset="0"/>
                          <a:cs typeface="Arial" panose="020B0604020202020204" pitchFamily="34" charset="0"/>
                        </a:rPr>
                        <a:t> similar to England</a:t>
                      </a:r>
                      <a:endParaRPr lang="en-GB" sz="1100" b="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3035704"/>
                  </a:ext>
                </a:extLst>
              </a:tr>
              <a:tr h="267003">
                <a:tc>
                  <a:txBody>
                    <a:bodyPr/>
                    <a:lstStyle/>
                    <a:p>
                      <a:endParaRPr lang="en-GB" sz="110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Statistically significantly</a:t>
                      </a:r>
                      <a:r>
                        <a:rPr lang="en-GB" sz="1100" b="0" baseline="0" dirty="0">
                          <a:solidFill>
                            <a:schemeClr val="accent1">
                              <a:lumMod val="75000"/>
                            </a:schemeClr>
                          </a:solidFill>
                          <a:latin typeface="Arial" panose="020B0604020202020204" pitchFamily="34" charset="0"/>
                          <a:cs typeface="Arial" panose="020B0604020202020204" pitchFamily="34" charset="0"/>
                        </a:rPr>
                        <a:t> better than England</a:t>
                      </a:r>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9514160"/>
                  </a:ext>
                </a:extLst>
              </a:tr>
            </a:tbl>
          </a:graphicData>
        </a:graphic>
      </p:graphicFrame>
      <p:graphicFrame>
        <p:nvGraphicFramePr>
          <p:cNvPr id="12" name="Table 12">
            <a:extLst>
              <a:ext uri="{FF2B5EF4-FFF2-40B4-BE49-F238E27FC236}">
                <a16:creationId xmlns:a16="http://schemas.microsoft.com/office/drawing/2014/main" id="{CCA6B22A-4257-4274-934F-CE51521F2BD3}"/>
              </a:ext>
            </a:extLst>
          </p:cNvPr>
          <p:cNvGraphicFramePr>
            <a:graphicFrameLocks noGrp="1"/>
          </p:cNvGraphicFramePr>
          <p:nvPr>
            <p:extLst>
              <p:ext uri="{D42A27DB-BD31-4B8C-83A1-F6EECF244321}">
                <p14:modId xmlns:p14="http://schemas.microsoft.com/office/powerpoint/2010/main" val="3735287057"/>
              </p:ext>
            </p:extLst>
          </p:nvPr>
        </p:nvGraphicFramePr>
        <p:xfrm>
          <a:off x="28691" y="4308264"/>
          <a:ext cx="5732060" cy="2225040"/>
        </p:xfrm>
        <a:graphic>
          <a:graphicData uri="http://schemas.openxmlformats.org/drawingml/2006/table">
            <a:tbl>
              <a:tblPr firstRow="1" bandRow="1">
                <a:tableStyleId>{5C22544A-7EE6-4342-B048-85BDC9FD1C3A}</a:tableStyleId>
              </a:tblPr>
              <a:tblGrid>
                <a:gridCol w="961457">
                  <a:extLst>
                    <a:ext uri="{9D8B030D-6E8A-4147-A177-3AD203B41FA5}">
                      <a16:colId xmlns:a16="http://schemas.microsoft.com/office/drawing/2014/main" val="231913739"/>
                    </a:ext>
                  </a:extLst>
                </a:gridCol>
                <a:gridCol w="4770603">
                  <a:extLst>
                    <a:ext uri="{9D8B030D-6E8A-4147-A177-3AD203B41FA5}">
                      <a16:colId xmlns:a16="http://schemas.microsoft.com/office/drawing/2014/main" val="2513781709"/>
                    </a:ext>
                  </a:extLst>
                </a:gridCol>
              </a:tblGrid>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OHID</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Office for Health Improvement and Disparities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718021835"/>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ONS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Office for National Statistics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126091826"/>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APS </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Annual Population Survey</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742495714"/>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DfE</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Department for Education</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877979669"/>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QOF</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Quality and Outcomes Framework</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215754205"/>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HES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Hospital Episode Statistics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3496495526"/>
                  </a:ext>
                </a:extLst>
              </a:tr>
            </a:tbl>
          </a:graphicData>
        </a:graphic>
      </p:graphicFrame>
      <p:graphicFrame>
        <p:nvGraphicFramePr>
          <p:cNvPr id="3" name="Table 2">
            <a:extLst>
              <a:ext uri="{FF2B5EF4-FFF2-40B4-BE49-F238E27FC236}">
                <a16:creationId xmlns:a16="http://schemas.microsoft.com/office/drawing/2014/main" id="{E47E9BC1-D4C7-5D58-62BB-32CC9FAB7AAC}"/>
              </a:ext>
            </a:extLst>
          </p:cNvPr>
          <p:cNvGraphicFramePr>
            <a:graphicFrameLocks noGrp="1"/>
          </p:cNvGraphicFramePr>
          <p:nvPr>
            <p:extLst>
              <p:ext uri="{D42A27DB-BD31-4B8C-83A1-F6EECF244321}">
                <p14:modId xmlns:p14="http://schemas.microsoft.com/office/powerpoint/2010/main" val="207505007"/>
              </p:ext>
            </p:extLst>
          </p:nvPr>
        </p:nvGraphicFramePr>
        <p:xfrm>
          <a:off x="110112" y="2875028"/>
          <a:ext cx="6132945" cy="1120443"/>
        </p:xfrm>
        <a:graphic>
          <a:graphicData uri="http://schemas.openxmlformats.org/drawingml/2006/table">
            <a:tbl>
              <a:tblPr firstRow="1" bandRow="1">
                <a:tableStyleId>{5C22544A-7EE6-4342-B048-85BDC9FD1C3A}</a:tableStyleId>
              </a:tblPr>
              <a:tblGrid>
                <a:gridCol w="1032075">
                  <a:extLst>
                    <a:ext uri="{9D8B030D-6E8A-4147-A177-3AD203B41FA5}">
                      <a16:colId xmlns:a16="http://schemas.microsoft.com/office/drawing/2014/main" val="2752985453"/>
                    </a:ext>
                  </a:extLst>
                </a:gridCol>
                <a:gridCol w="5100870">
                  <a:extLst>
                    <a:ext uri="{9D8B030D-6E8A-4147-A177-3AD203B41FA5}">
                      <a16:colId xmlns:a16="http://schemas.microsoft.com/office/drawing/2014/main" val="3427224947"/>
                    </a:ext>
                  </a:extLst>
                </a:gridCol>
              </a:tblGrid>
              <a:tr h="206913">
                <a:tc>
                  <a:txBody>
                    <a:bodyPr/>
                    <a:lstStyle/>
                    <a:p>
                      <a:endParaRPr lang="en-GB" sz="11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59ACC"/>
                    </a:solid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Higher </a:t>
                      </a:r>
                      <a:r>
                        <a:rPr lang="en-GB" sz="1100" b="0" baseline="0" dirty="0">
                          <a:solidFill>
                            <a:schemeClr val="accent1">
                              <a:lumMod val="75000"/>
                            </a:schemeClr>
                          </a:solidFill>
                          <a:latin typeface="Arial" panose="020B0604020202020204" pitchFamily="34" charset="0"/>
                          <a:cs typeface="Arial" panose="020B0604020202020204" pitchFamily="34" charset="0"/>
                        </a:rPr>
                        <a:t>than England</a:t>
                      </a:r>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9634610"/>
                  </a:ext>
                </a:extLst>
              </a:tr>
              <a:tr h="267003">
                <a:tc>
                  <a:txBody>
                    <a:bodyPr/>
                    <a:lstStyle/>
                    <a:p>
                      <a:endParaRPr lang="en-GB" sz="11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4BA4"/>
                    </a:solidFill>
                  </a:tcPr>
                </a:tc>
                <a:tc>
                  <a:txBody>
                    <a:bodyPr/>
                    <a:lstStyle/>
                    <a:p>
                      <a:r>
                        <a:rPr lang="en-GB" sz="1100" b="0" baseline="0" dirty="0">
                          <a:solidFill>
                            <a:schemeClr val="accent1">
                              <a:lumMod val="75000"/>
                            </a:schemeClr>
                          </a:solidFill>
                          <a:latin typeface="Arial" panose="020B0604020202020204" pitchFamily="34" charset="0"/>
                          <a:cs typeface="Arial" panose="020B0604020202020204" pitchFamily="34" charset="0"/>
                        </a:rPr>
                        <a:t>Lower than England</a:t>
                      </a:r>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9514160"/>
                  </a:ext>
                </a:extLst>
              </a:tr>
              <a:tr h="534006">
                <a:tc gridSpan="2">
                  <a:txBody>
                    <a:bodyPr/>
                    <a:lstStyle/>
                    <a:p>
                      <a:r>
                        <a:rPr lang="en-GB" sz="1100" dirty="0">
                          <a:solidFill>
                            <a:schemeClr val="accent1">
                              <a:lumMod val="75000"/>
                            </a:schemeClr>
                          </a:solidFill>
                          <a:latin typeface="Arial" panose="020B0604020202020204" pitchFamily="34" charset="0"/>
                          <a:cs typeface="Arial" panose="020B0604020202020204" pitchFamily="34" charset="0"/>
                        </a:rPr>
                        <a:t>Indicators that are shaded blue rather than Red or Amber or Green are presented in this way because it is not straightforward to determine for these indicators whether a high value is good or bad.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4215096"/>
                  </a:ext>
                </a:extLst>
              </a:tr>
            </a:tbl>
          </a:graphicData>
        </a:graphic>
      </p:graphicFrame>
    </p:spTree>
    <p:extLst>
      <p:ext uri="{BB962C8B-B14F-4D97-AF65-F5344CB8AC3E}">
        <p14:creationId xmlns:p14="http://schemas.microsoft.com/office/powerpoint/2010/main" val="1260468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DEE3FE-01D8-1136-57C5-80E6326D263D}"/>
              </a:ext>
            </a:extLst>
          </p:cNvPr>
          <p:cNvSpPr>
            <a:spLocks noGrp="1"/>
          </p:cNvSpPr>
          <p:nvPr>
            <p:ph type="body" idx="1"/>
          </p:nvPr>
        </p:nvSpPr>
        <p:spPr/>
        <p:txBody>
          <a:bodyPr>
            <a:normAutofit lnSpcReduction="10000"/>
          </a:bodyPr>
          <a:lstStyle/>
          <a:p>
            <a:r>
              <a:rPr lang="en-GB" dirty="0"/>
              <a:t>Maternal mood review at 6-8 weeks development check, (Q1-Q3 2022/23)</a:t>
            </a:r>
          </a:p>
        </p:txBody>
      </p:sp>
      <p:sp>
        <p:nvSpPr>
          <p:cNvPr id="4" name="Text Placeholder 3">
            <a:extLst>
              <a:ext uri="{FF2B5EF4-FFF2-40B4-BE49-F238E27FC236}">
                <a16:creationId xmlns:a16="http://schemas.microsoft.com/office/drawing/2014/main" id="{1161D627-5E04-3741-3D7C-4AFFC81A74DE}"/>
              </a:ext>
            </a:extLst>
          </p:cNvPr>
          <p:cNvSpPr>
            <a:spLocks noGrp="1"/>
          </p:cNvSpPr>
          <p:nvPr>
            <p:ph type="body" sz="quarter" idx="3"/>
          </p:nvPr>
        </p:nvSpPr>
        <p:spPr>
          <a:xfrm>
            <a:off x="6149878" y="438836"/>
            <a:ext cx="5938935" cy="621479"/>
          </a:xfrm>
        </p:spPr>
        <p:txBody>
          <a:bodyPr anchor="t">
            <a:normAutofit/>
          </a:bodyPr>
          <a:lstStyle/>
          <a:p>
            <a:r>
              <a:rPr lang="en-GB"/>
              <a:t>Maternal mood review at the 12 month development check, (Q1-Q3 2022/23)</a:t>
            </a:r>
          </a:p>
        </p:txBody>
      </p:sp>
      <p:sp>
        <p:nvSpPr>
          <p:cNvPr id="6" name="Content Placeholder 5">
            <a:extLst>
              <a:ext uri="{FF2B5EF4-FFF2-40B4-BE49-F238E27FC236}">
                <a16:creationId xmlns:a16="http://schemas.microsoft.com/office/drawing/2014/main" id="{30BD9FDB-F338-6ED1-D409-C72065E96DE3}"/>
              </a:ext>
            </a:extLst>
          </p:cNvPr>
          <p:cNvSpPr>
            <a:spLocks noGrp="1"/>
          </p:cNvSpPr>
          <p:nvPr>
            <p:ph sz="quarter" idx="14"/>
          </p:nvPr>
        </p:nvSpPr>
        <p:spPr>
          <a:xfrm>
            <a:off x="6149878" y="4282399"/>
            <a:ext cx="5916613" cy="2071373"/>
          </a:xfrm>
        </p:spPr>
        <p:txBody>
          <a:bodyPr>
            <a:normAutofit lnSpcReduction="10000"/>
          </a:bodyPr>
          <a:lstStyle/>
          <a:p>
            <a:r>
              <a:rPr lang="en-GB" dirty="0"/>
              <a:t>The above chart shows the proportion of mothers who likely had depression and severe anxiety out of those who had a maternal mood review at a 12 month development check after birth.</a:t>
            </a:r>
          </a:p>
          <a:p>
            <a:r>
              <a:rPr lang="en-GB" dirty="0"/>
              <a:t>The proportion of mothers who were likely to have depression was substantially higher in the Peterborough Hub (3.7%–4.7%) compared to the North and South Cambridgeshire areas. </a:t>
            </a:r>
          </a:p>
          <a:p>
            <a:r>
              <a:rPr lang="en-GB" dirty="0"/>
              <a:t>The proportion of mothers who were likely to have severe anxiety showed a substantial increase in the third quarter in Peterborough.</a:t>
            </a:r>
          </a:p>
          <a:p>
            <a:r>
              <a:rPr lang="en-GB" dirty="0"/>
              <a:t>The proportion of mothers who were at higher risk of depression or anxiety is substantially higher in Peterborough than in North and South Cambridgeshire.</a:t>
            </a:r>
          </a:p>
          <a:p>
            <a:pPr marL="0" indent="0">
              <a:buNone/>
            </a:pPr>
            <a:endParaRPr lang="en-GB" dirty="0"/>
          </a:p>
          <a:p>
            <a:endParaRPr lang="en-GB" dirty="0"/>
          </a:p>
        </p:txBody>
      </p:sp>
      <p:sp>
        <p:nvSpPr>
          <p:cNvPr id="7" name="Content Placeholder 6">
            <a:extLst>
              <a:ext uri="{FF2B5EF4-FFF2-40B4-BE49-F238E27FC236}">
                <a16:creationId xmlns:a16="http://schemas.microsoft.com/office/drawing/2014/main" id="{E115B371-E962-F5EA-1E88-88B9C5C4ACAA}"/>
              </a:ext>
            </a:extLst>
          </p:cNvPr>
          <p:cNvSpPr>
            <a:spLocks noGrp="1"/>
          </p:cNvSpPr>
          <p:nvPr>
            <p:ph sz="quarter" idx="15"/>
          </p:nvPr>
        </p:nvSpPr>
        <p:spPr>
          <a:xfrm>
            <a:off x="69753" y="4746625"/>
            <a:ext cx="5938837" cy="1821130"/>
          </a:xfrm>
        </p:spPr>
        <p:txBody>
          <a:bodyPr/>
          <a:lstStyle/>
          <a:p>
            <a:endParaRPr lang="en-GB"/>
          </a:p>
          <a:p>
            <a:endParaRPr lang="en-GB"/>
          </a:p>
        </p:txBody>
      </p:sp>
      <p:sp>
        <p:nvSpPr>
          <p:cNvPr id="3" name="Content Placeholder 6">
            <a:extLst>
              <a:ext uri="{FF2B5EF4-FFF2-40B4-BE49-F238E27FC236}">
                <a16:creationId xmlns:a16="http://schemas.microsoft.com/office/drawing/2014/main" id="{E5462D01-66E3-217D-66B8-12825C701DA6}"/>
              </a:ext>
            </a:extLst>
          </p:cNvPr>
          <p:cNvSpPr txBox="1">
            <a:spLocks/>
          </p:cNvSpPr>
          <p:nvPr/>
        </p:nvSpPr>
        <p:spPr>
          <a:xfrm>
            <a:off x="80963" y="4746625"/>
            <a:ext cx="5823726" cy="1730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graphicFrame>
        <p:nvGraphicFramePr>
          <p:cNvPr id="10" name="Content Placeholder 9">
            <a:extLst>
              <a:ext uri="{FF2B5EF4-FFF2-40B4-BE49-F238E27FC236}">
                <a16:creationId xmlns:a16="http://schemas.microsoft.com/office/drawing/2014/main" id="{37B3B42B-CC29-C013-636F-7DB117CE30D8}"/>
              </a:ext>
            </a:extLst>
          </p:cNvPr>
          <p:cNvGraphicFramePr>
            <a:graphicFrameLocks noGrp="1"/>
          </p:cNvGraphicFramePr>
          <p:nvPr>
            <p:ph sz="quarter" idx="4"/>
            <p:extLst>
              <p:ext uri="{D42A27DB-BD31-4B8C-83A1-F6EECF244321}">
                <p14:modId xmlns:p14="http://schemas.microsoft.com/office/powerpoint/2010/main" val="4030864125"/>
              </p:ext>
            </p:extLst>
          </p:nvPr>
        </p:nvGraphicFramePr>
        <p:xfrm>
          <a:off x="6214284" y="979292"/>
          <a:ext cx="5810122" cy="31507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a:extLst>
              <a:ext uri="{FF2B5EF4-FFF2-40B4-BE49-F238E27FC236}">
                <a16:creationId xmlns:a16="http://schemas.microsoft.com/office/drawing/2014/main" id="{5C1C0AE7-D70B-4912-BFAF-940A498F3C75}"/>
              </a:ext>
            </a:extLst>
          </p:cNvPr>
          <p:cNvGraphicFramePr>
            <a:graphicFrameLocks noGrp="1"/>
          </p:cNvGraphicFramePr>
          <p:nvPr>
            <p:ph sz="half" idx="2"/>
            <p:extLst>
              <p:ext uri="{D42A27DB-BD31-4B8C-83A1-F6EECF244321}">
                <p14:modId xmlns:p14="http://schemas.microsoft.com/office/powerpoint/2010/main" val="1924154161"/>
              </p:ext>
            </p:extLst>
          </p:nvPr>
        </p:nvGraphicFramePr>
        <p:xfrm>
          <a:off x="103187" y="979292"/>
          <a:ext cx="5916612" cy="3150772"/>
        </p:xfrm>
        <a:graphic>
          <a:graphicData uri="http://schemas.openxmlformats.org/drawingml/2006/chart">
            <c:chart xmlns:c="http://schemas.openxmlformats.org/drawingml/2006/chart" xmlns:r="http://schemas.openxmlformats.org/officeDocument/2006/relationships" r:id="rId4"/>
          </a:graphicData>
        </a:graphic>
      </p:graphicFrame>
      <p:sp>
        <p:nvSpPr>
          <p:cNvPr id="15" name="Content Placeholder 5">
            <a:extLst>
              <a:ext uri="{FF2B5EF4-FFF2-40B4-BE49-F238E27FC236}">
                <a16:creationId xmlns:a16="http://schemas.microsoft.com/office/drawing/2014/main" id="{65E13F0E-F891-5AAB-5CE7-27533B098705}"/>
              </a:ext>
            </a:extLst>
          </p:cNvPr>
          <p:cNvSpPr txBox="1">
            <a:spLocks/>
          </p:cNvSpPr>
          <p:nvPr/>
        </p:nvSpPr>
        <p:spPr>
          <a:xfrm>
            <a:off x="103188" y="4250987"/>
            <a:ext cx="5894288" cy="22260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above chart shows the proportion of mothers who likely had depression and severe anxiety out of those who had a maternal mood review at a 6-8 week development check after birth.</a:t>
            </a:r>
          </a:p>
          <a:p>
            <a:r>
              <a:rPr lang="en-GB" dirty="0"/>
              <a:t>The proportion of mothers who were likely to have depression was around 13% in Peterborough. The proportion varied between 14.3% and 15.6% in North Cambridgeshire and 5.5% and 11.4% in South Cambridgeshire.</a:t>
            </a:r>
          </a:p>
          <a:p>
            <a:r>
              <a:rPr lang="en-GB" dirty="0"/>
              <a:t>An increasing trend is seen in South Cambridgeshire from the first quarter to the third quarter in the rates of mothers who were likely to have depression.</a:t>
            </a:r>
          </a:p>
          <a:p>
            <a:r>
              <a:rPr lang="en-GB" dirty="0"/>
              <a:t>The proportion of mothers who were likely to have severe anxiety was 1.8% in Peterborough, while this varied between 0.9% and 2.1% in North Cambridgeshire and 0.4% to 1.1% in South Cambridgeshire.</a:t>
            </a:r>
          </a:p>
          <a:p>
            <a:endParaRPr lang="en-GB" sz="1100" dirty="0"/>
          </a:p>
        </p:txBody>
      </p:sp>
      <p:sp>
        <p:nvSpPr>
          <p:cNvPr id="16" name="TextBox 15">
            <a:extLst>
              <a:ext uri="{FF2B5EF4-FFF2-40B4-BE49-F238E27FC236}">
                <a16:creationId xmlns:a16="http://schemas.microsoft.com/office/drawing/2014/main" id="{5CAC45CC-FB51-6E9B-A6B5-E7F169C7B50F}"/>
              </a:ext>
            </a:extLst>
          </p:cNvPr>
          <p:cNvSpPr txBox="1"/>
          <p:nvPr/>
        </p:nvSpPr>
        <p:spPr>
          <a:xfrm>
            <a:off x="0" y="0"/>
            <a:ext cx="1350113" cy="400110"/>
          </a:xfrm>
          <a:prstGeom prst="rect">
            <a:avLst/>
          </a:prstGeom>
          <a:noFill/>
        </p:spPr>
        <p:txBody>
          <a:bodyPr wrap="none" rtlCol="0">
            <a:spAutoFit/>
          </a:bodyPr>
          <a:lstStyle/>
          <a:p>
            <a:r>
              <a:rPr lang="en-GB" sz="2000" b="1" dirty="0">
                <a:solidFill>
                  <a:schemeClr val="bg1"/>
                </a:solidFill>
              </a:rPr>
              <a:t>Prevalence</a:t>
            </a:r>
          </a:p>
        </p:txBody>
      </p:sp>
    </p:spTree>
    <p:extLst>
      <p:ext uri="{BB962C8B-B14F-4D97-AF65-F5344CB8AC3E}">
        <p14:creationId xmlns:p14="http://schemas.microsoft.com/office/powerpoint/2010/main" val="1580937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Use of Perinatal Mental Health Services</a:t>
            </a:r>
            <a:endParaRPr b="1" dirty="0"/>
          </a:p>
        </p:txBody>
      </p:sp>
    </p:spTree>
    <p:extLst>
      <p:ext uri="{BB962C8B-B14F-4D97-AF65-F5344CB8AC3E}">
        <p14:creationId xmlns:p14="http://schemas.microsoft.com/office/powerpoint/2010/main" val="1028050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72185-91D8-3EEC-435B-4F89DC364568}"/>
              </a:ext>
            </a:extLst>
          </p:cNvPr>
          <p:cNvSpPr>
            <a:spLocks noGrp="1"/>
          </p:cNvSpPr>
          <p:nvPr>
            <p:ph type="title"/>
          </p:nvPr>
        </p:nvSpPr>
        <p:spPr>
          <a:xfrm>
            <a:off x="60960" y="436229"/>
            <a:ext cx="12070080" cy="486560"/>
          </a:xfrm>
        </p:spPr>
        <p:txBody>
          <a:bodyPr>
            <a:noAutofit/>
          </a:bodyPr>
          <a:lstStyle/>
          <a:p>
            <a:r>
              <a:rPr lang="en-GB" sz="1800">
                <a:latin typeface="+mn-lt"/>
              </a:rPr>
              <a:t>All time Referrals into Cambridgeshire and Peterborough Talking Therapies</a:t>
            </a:r>
          </a:p>
        </p:txBody>
      </p:sp>
      <p:pic>
        <p:nvPicPr>
          <p:cNvPr id="5" name="Content Placeholder 4">
            <a:extLst>
              <a:ext uri="{FF2B5EF4-FFF2-40B4-BE49-F238E27FC236}">
                <a16:creationId xmlns:a16="http://schemas.microsoft.com/office/drawing/2014/main" id="{9F618CAB-06E1-A74B-5F83-BE845742F7C6}"/>
              </a:ext>
            </a:extLst>
          </p:cNvPr>
          <p:cNvPicPr>
            <a:picLocks noGrp="1" noChangeAspect="1"/>
          </p:cNvPicPr>
          <p:nvPr>
            <p:ph idx="1"/>
          </p:nvPr>
        </p:nvPicPr>
        <p:blipFill>
          <a:blip r:embed="rId3"/>
          <a:stretch>
            <a:fillRect/>
          </a:stretch>
        </p:blipFill>
        <p:spPr>
          <a:xfrm>
            <a:off x="904875" y="922789"/>
            <a:ext cx="10382250" cy="4429125"/>
          </a:xfrm>
        </p:spPr>
      </p:pic>
      <p:sp>
        <p:nvSpPr>
          <p:cNvPr id="6" name="Content Placeholder 6">
            <a:extLst>
              <a:ext uri="{FF2B5EF4-FFF2-40B4-BE49-F238E27FC236}">
                <a16:creationId xmlns:a16="http://schemas.microsoft.com/office/drawing/2014/main" id="{E8F16C0E-9B2B-3524-F5A5-0EBAB3EE8519}"/>
              </a:ext>
            </a:extLst>
          </p:cNvPr>
          <p:cNvSpPr txBox="1">
            <a:spLocks/>
          </p:cNvSpPr>
          <p:nvPr/>
        </p:nvSpPr>
        <p:spPr>
          <a:xfrm>
            <a:off x="92075" y="5457734"/>
            <a:ext cx="12007850" cy="761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3" name="Content Placeholder 6">
            <a:extLst>
              <a:ext uri="{FF2B5EF4-FFF2-40B4-BE49-F238E27FC236}">
                <a16:creationId xmlns:a16="http://schemas.microsoft.com/office/drawing/2014/main" id="{640255F3-C0E0-AA81-5BD8-1B4A19DD2DB7}"/>
              </a:ext>
            </a:extLst>
          </p:cNvPr>
          <p:cNvSpPr txBox="1">
            <a:spLocks/>
          </p:cNvSpPr>
          <p:nvPr/>
        </p:nvSpPr>
        <p:spPr>
          <a:xfrm>
            <a:off x="904875" y="5457734"/>
            <a:ext cx="10233295" cy="84239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 steady increase is seen in the number of referrals to Talking Therapies services for the perinatal patients (both mums and partners) with mild-to-moderate anxiety and depression.</a:t>
            </a:r>
          </a:p>
          <a:p>
            <a:r>
              <a:rPr lang="en-GB" dirty="0"/>
              <a:t>A further increase in perinatal patients has been seen since the introduction of the wider criteria (up to 2 years post-birth) in summer 2022.</a:t>
            </a:r>
          </a:p>
          <a:p>
            <a:endParaRPr lang="en-GB" dirty="0"/>
          </a:p>
        </p:txBody>
      </p:sp>
      <p:sp>
        <p:nvSpPr>
          <p:cNvPr id="4" name="TextBox 3">
            <a:extLst>
              <a:ext uri="{FF2B5EF4-FFF2-40B4-BE49-F238E27FC236}">
                <a16:creationId xmlns:a16="http://schemas.microsoft.com/office/drawing/2014/main" id="{C37583E0-4AAA-7E0F-AF9B-0241B061C518}"/>
              </a:ext>
            </a:extLst>
          </p:cNvPr>
          <p:cNvSpPr txBox="1"/>
          <p:nvPr/>
        </p:nvSpPr>
        <p:spPr>
          <a:xfrm>
            <a:off x="0" y="0"/>
            <a:ext cx="2023887" cy="400110"/>
          </a:xfrm>
          <a:prstGeom prst="rect">
            <a:avLst/>
          </a:prstGeom>
          <a:noFill/>
        </p:spPr>
        <p:txBody>
          <a:bodyPr wrap="none" rtlCol="0">
            <a:spAutoFit/>
          </a:bodyPr>
          <a:lstStyle/>
          <a:p>
            <a:r>
              <a:rPr lang="en-GB" sz="2000" b="1" dirty="0">
                <a:solidFill>
                  <a:schemeClr val="bg1"/>
                </a:solidFill>
              </a:rPr>
              <a:t>Talking Therapies</a:t>
            </a:r>
          </a:p>
        </p:txBody>
      </p:sp>
      <p:sp>
        <p:nvSpPr>
          <p:cNvPr id="7" name="TextBox 6">
            <a:extLst>
              <a:ext uri="{FF2B5EF4-FFF2-40B4-BE49-F238E27FC236}">
                <a16:creationId xmlns:a16="http://schemas.microsoft.com/office/drawing/2014/main" id="{2CC2C58A-6EB0-4531-65F0-2C8D2FFEC1F9}"/>
              </a:ext>
            </a:extLst>
          </p:cNvPr>
          <p:cNvSpPr txBox="1"/>
          <p:nvPr/>
        </p:nvSpPr>
        <p:spPr>
          <a:xfrm rot="16200000">
            <a:off x="51885" y="3051762"/>
            <a:ext cx="1428981" cy="276999"/>
          </a:xfrm>
          <a:prstGeom prst="rect">
            <a:avLst/>
          </a:prstGeom>
          <a:noFill/>
        </p:spPr>
        <p:txBody>
          <a:bodyPr wrap="none" rtlCol="0">
            <a:spAutoFit/>
          </a:bodyPr>
          <a:lstStyle/>
          <a:p>
            <a:r>
              <a:rPr lang="en-GB" sz="1200" dirty="0"/>
              <a:t>Referrals per month</a:t>
            </a:r>
          </a:p>
        </p:txBody>
      </p:sp>
    </p:spTree>
    <p:extLst>
      <p:ext uri="{BB962C8B-B14F-4D97-AF65-F5344CB8AC3E}">
        <p14:creationId xmlns:p14="http://schemas.microsoft.com/office/powerpoint/2010/main" val="439752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72185-91D8-3EEC-435B-4F89DC364568}"/>
              </a:ext>
            </a:extLst>
          </p:cNvPr>
          <p:cNvSpPr>
            <a:spLocks noGrp="1"/>
          </p:cNvSpPr>
          <p:nvPr>
            <p:ph type="title"/>
          </p:nvPr>
        </p:nvSpPr>
        <p:spPr>
          <a:xfrm>
            <a:off x="60960" y="468829"/>
            <a:ext cx="12070080" cy="395237"/>
          </a:xfrm>
        </p:spPr>
        <p:txBody>
          <a:bodyPr>
            <a:noAutofit/>
          </a:bodyPr>
          <a:lstStyle/>
          <a:p>
            <a:r>
              <a:rPr lang="en-GB" sz="1800" dirty="0">
                <a:latin typeface="+mn-lt"/>
              </a:rPr>
              <a:t>Perinatal patients as a percentage of total referrals into Talking Therapies</a:t>
            </a:r>
          </a:p>
        </p:txBody>
      </p:sp>
      <p:pic>
        <p:nvPicPr>
          <p:cNvPr id="7" name="Content Placeholder 6">
            <a:extLst>
              <a:ext uri="{FF2B5EF4-FFF2-40B4-BE49-F238E27FC236}">
                <a16:creationId xmlns:a16="http://schemas.microsoft.com/office/drawing/2014/main" id="{CEE4A701-E0DE-B16C-203B-FE4EE7EFE8AA}"/>
              </a:ext>
            </a:extLst>
          </p:cNvPr>
          <p:cNvPicPr>
            <a:picLocks noGrp="1" noChangeAspect="1"/>
          </p:cNvPicPr>
          <p:nvPr>
            <p:ph idx="1"/>
          </p:nvPr>
        </p:nvPicPr>
        <p:blipFill>
          <a:blip r:embed="rId3"/>
          <a:stretch>
            <a:fillRect/>
          </a:stretch>
        </p:blipFill>
        <p:spPr>
          <a:xfrm>
            <a:off x="800100" y="924085"/>
            <a:ext cx="10591800" cy="4591050"/>
          </a:xfrm>
        </p:spPr>
      </p:pic>
      <p:sp>
        <p:nvSpPr>
          <p:cNvPr id="3" name="Content Placeholder 6">
            <a:extLst>
              <a:ext uri="{FF2B5EF4-FFF2-40B4-BE49-F238E27FC236}">
                <a16:creationId xmlns:a16="http://schemas.microsoft.com/office/drawing/2014/main" id="{A6B52A7E-2320-428C-AD95-37E420D874F1}"/>
              </a:ext>
            </a:extLst>
          </p:cNvPr>
          <p:cNvSpPr txBox="1">
            <a:spLocks/>
          </p:cNvSpPr>
          <p:nvPr/>
        </p:nvSpPr>
        <p:spPr>
          <a:xfrm>
            <a:off x="800100" y="5695337"/>
            <a:ext cx="10591800" cy="761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 steady increase is seen in the percentage of total patients showing as perinatal (both mums and partners), increasing to nearly 10% recently with the widening of the criteria (up to 2 years post birth) for inclusion.</a:t>
            </a:r>
          </a:p>
        </p:txBody>
      </p:sp>
      <p:sp>
        <p:nvSpPr>
          <p:cNvPr id="4" name="TextBox 3">
            <a:extLst>
              <a:ext uri="{FF2B5EF4-FFF2-40B4-BE49-F238E27FC236}">
                <a16:creationId xmlns:a16="http://schemas.microsoft.com/office/drawing/2014/main" id="{912F08ED-73DC-746D-FDA5-E4117178E47D}"/>
              </a:ext>
            </a:extLst>
          </p:cNvPr>
          <p:cNvSpPr txBox="1"/>
          <p:nvPr/>
        </p:nvSpPr>
        <p:spPr>
          <a:xfrm>
            <a:off x="0" y="0"/>
            <a:ext cx="2023887" cy="400110"/>
          </a:xfrm>
          <a:prstGeom prst="rect">
            <a:avLst/>
          </a:prstGeom>
          <a:noFill/>
        </p:spPr>
        <p:txBody>
          <a:bodyPr wrap="none" rtlCol="0">
            <a:spAutoFit/>
          </a:bodyPr>
          <a:lstStyle/>
          <a:p>
            <a:r>
              <a:rPr lang="en-GB" sz="2000" b="1" dirty="0">
                <a:solidFill>
                  <a:schemeClr val="bg1"/>
                </a:solidFill>
              </a:rPr>
              <a:t>Talking Therapies</a:t>
            </a:r>
          </a:p>
        </p:txBody>
      </p:sp>
    </p:spTree>
    <p:extLst>
      <p:ext uri="{BB962C8B-B14F-4D97-AF65-F5344CB8AC3E}">
        <p14:creationId xmlns:p14="http://schemas.microsoft.com/office/powerpoint/2010/main" val="2495278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3F74B-1EF0-6F36-FE9E-F5DFB49C2CF9}"/>
              </a:ext>
            </a:extLst>
          </p:cNvPr>
          <p:cNvSpPr>
            <a:spLocks noGrp="1"/>
          </p:cNvSpPr>
          <p:nvPr>
            <p:ph type="title"/>
          </p:nvPr>
        </p:nvSpPr>
        <p:spPr/>
        <p:txBody>
          <a:bodyPr>
            <a:normAutofit/>
          </a:bodyPr>
          <a:lstStyle/>
          <a:p>
            <a:r>
              <a:rPr lang="en-GB" sz="1800">
                <a:latin typeface="+mn-lt"/>
              </a:rPr>
              <a:t>Perinatal referrals as a percentage of total gender specific referrals into Talking Therapies</a:t>
            </a:r>
          </a:p>
        </p:txBody>
      </p:sp>
      <p:pic>
        <p:nvPicPr>
          <p:cNvPr id="5" name="Content Placeholder 4">
            <a:extLst>
              <a:ext uri="{FF2B5EF4-FFF2-40B4-BE49-F238E27FC236}">
                <a16:creationId xmlns:a16="http://schemas.microsoft.com/office/drawing/2014/main" id="{65579252-49D9-8B7B-207A-62EDA5E49AD8}"/>
              </a:ext>
            </a:extLst>
          </p:cNvPr>
          <p:cNvPicPr>
            <a:picLocks noGrp="1" noChangeAspect="1"/>
          </p:cNvPicPr>
          <p:nvPr>
            <p:ph idx="1"/>
          </p:nvPr>
        </p:nvPicPr>
        <p:blipFill>
          <a:blip r:embed="rId3"/>
          <a:stretch>
            <a:fillRect/>
          </a:stretch>
        </p:blipFill>
        <p:spPr>
          <a:xfrm>
            <a:off x="456406" y="1281856"/>
            <a:ext cx="11279188" cy="4294288"/>
          </a:xfrm>
        </p:spPr>
      </p:pic>
      <p:sp>
        <p:nvSpPr>
          <p:cNvPr id="6" name="Content Placeholder 6">
            <a:extLst>
              <a:ext uri="{FF2B5EF4-FFF2-40B4-BE49-F238E27FC236}">
                <a16:creationId xmlns:a16="http://schemas.microsoft.com/office/drawing/2014/main" id="{A54B6C30-B043-7FE2-2E7B-48FF35A04E68}"/>
              </a:ext>
            </a:extLst>
          </p:cNvPr>
          <p:cNvSpPr txBox="1">
            <a:spLocks/>
          </p:cNvSpPr>
          <p:nvPr/>
        </p:nvSpPr>
        <p:spPr>
          <a:xfrm>
            <a:off x="573932" y="5753703"/>
            <a:ext cx="10817968" cy="76148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In the above chart, the orange line shows the total Perinatal Male referrals as a percentage of the total Male referrals into Talking Therapies and the blue line showing female referrals.</a:t>
            </a:r>
          </a:p>
          <a:p>
            <a:r>
              <a:rPr lang="en-GB"/>
              <a:t>The proportion of perinatal female referrals show an increasing trend in the recent months. </a:t>
            </a:r>
          </a:p>
        </p:txBody>
      </p:sp>
      <p:sp>
        <p:nvSpPr>
          <p:cNvPr id="3" name="TextBox 2">
            <a:extLst>
              <a:ext uri="{FF2B5EF4-FFF2-40B4-BE49-F238E27FC236}">
                <a16:creationId xmlns:a16="http://schemas.microsoft.com/office/drawing/2014/main" id="{83D9CDA8-CB02-2C46-F55C-51F3034152E4}"/>
              </a:ext>
            </a:extLst>
          </p:cNvPr>
          <p:cNvSpPr txBox="1"/>
          <p:nvPr/>
        </p:nvSpPr>
        <p:spPr>
          <a:xfrm>
            <a:off x="0" y="0"/>
            <a:ext cx="2023887" cy="400110"/>
          </a:xfrm>
          <a:prstGeom prst="rect">
            <a:avLst/>
          </a:prstGeom>
          <a:noFill/>
        </p:spPr>
        <p:txBody>
          <a:bodyPr wrap="none" rtlCol="0">
            <a:spAutoFit/>
          </a:bodyPr>
          <a:lstStyle/>
          <a:p>
            <a:r>
              <a:rPr lang="en-GB" sz="2000" b="1" dirty="0">
                <a:solidFill>
                  <a:schemeClr val="bg1"/>
                </a:solidFill>
              </a:rPr>
              <a:t>Talking Therapies</a:t>
            </a:r>
          </a:p>
        </p:txBody>
      </p:sp>
    </p:spTree>
    <p:extLst>
      <p:ext uri="{BB962C8B-B14F-4D97-AF65-F5344CB8AC3E}">
        <p14:creationId xmlns:p14="http://schemas.microsoft.com/office/powerpoint/2010/main" val="2902494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A20EA-0B26-52AB-CD6D-B66EA697B4EF}"/>
              </a:ext>
            </a:extLst>
          </p:cNvPr>
          <p:cNvSpPr>
            <a:spLocks noGrp="1"/>
          </p:cNvSpPr>
          <p:nvPr>
            <p:ph type="title"/>
          </p:nvPr>
        </p:nvSpPr>
        <p:spPr/>
        <p:txBody>
          <a:bodyPr>
            <a:normAutofit/>
          </a:bodyPr>
          <a:lstStyle/>
          <a:p>
            <a:r>
              <a:rPr lang="en-GB" sz="1800" dirty="0">
                <a:latin typeface="+mn-lt"/>
              </a:rPr>
              <a:t>Perinatal recovery rates compared to the whole of Talking Therapies</a:t>
            </a:r>
          </a:p>
        </p:txBody>
      </p:sp>
      <p:pic>
        <p:nvPicPr>
          <p:cNvPr id="5" name="Content Placeholder 4">
            <a:extLst>
              <a:ext uri="{FF2B5EF4-FFF2-40B4-BE49-F238E27FC236}">
                <a16:creationId xmlns:a16="http://schemas.microsoft.com/office/drawing/2014/main" id="{E64D9D3C-264C-8BF2-F24D-25BCC5B74651}"/>
              </a:ext>
            </a:extLst>
          </p:cNvPr>
          <p:cNvPicPr>
            <a:picLocks noGrp="1" noChangeAspect="1"/>
          </p:cNvPicPr>
          <p:nvPr>
            <p:ph idx="1"/>
          </p:nvPr>
        </p:nvPicPr>
        <p:blipFill>
          <a:blip r:embed="rId3"/>
          <a:stretch>
            <a:fillRect/>
          </a:stretch>
        </p:blipFill>
        <p:spPr>
          <a:xfrm>
            <a:off x="634176" y="1240944"/>
            <a:ext cx="11210925" cy="3638550"/>
          </a:xfrm>
        </p:spPr>
      </p:pic>
      <p:sp>
        <p:nvSpPr>
          <p:cNvPr id="3" name="Content Placeholder 6">
            <a:extLst>
              <a:ext uri="{FF2B5EF4-FFF2-40B4-BE49-F238E27FC236}">
                <a16:creationId xmlns:a16="http://schemas.microsoft.com/office/drawing/2014/main" id="{03EC18C3-95EB-D501-8748-7975CFC6809A}"/>
              </a:ext>
            </a:extLst>
          </p:cNvPr>
          <p:cNvSpPr txBox="1">
            <a:spLocks/>
          </p:cNvSpPr>
          <p:nvPr/>
        </p:nvSpPr>
        <p:spPr>
          <a:xfrm>
            <a:off x="635844" y="5315958"/>
            <a:ext cx="10817968" cy="76148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recovery rates of perinatal patients (both mums and partners) is similar to that of the whole of Talking Therapies patients. </a:t>
            </a:r>
          </a:p>
        </p:txBody>
      </p:sp>
      <p:sp>
        <p:nvSpPr>
          <p:cNvPr id="4" name="TextBox 3">
            <a:extLst>
              <a:ext uri="{FF2B5EF4-FFF2-40B4-BE49-F238E27FC236}">
                <a16:creationId xmlns:a16="http://schemas.microsoft.com/office/drawing/2014/main" id="{E906D91A-5500-BDE0-ED31-AE213389DE8E}"/>
              </a:ext>
            </a:extLst>
          </p:cNvPr>
          <p:cNvSpPr txBox="1"/>
          <p:nvPr/>
        </p:nvSpPr>
        <p:spPr>
          <a:xfrm>
            <a:off x="0" y="0"/>
            <a:ext cx="2023887" cy="400110"/>
          </a:xfrm>
          <a:prstGeom prst="rect">
            <a:avLst/>
          </a:prstGeom>
          <a:noFill/>
        </p:spPr>
        <p:txBody>
          <a:bodyPr wrap="none" rtlCol="0">
            <a:spAutoFit/>
          </a:bodyPr>
          <a:lstStyle/>
          <a:p>
            <a:r>
              <a:rPr lang="en-GB" sz="2000" b="1" dirty="0">
                <a:solidFill>
                  <a:schemeClr val="bg1"/>
                </a:solidFill>
              </a:rPr>
              <a:t>Talking Therapies</a:t>
            </a:r>
          </a:p>
        </p:txBody>
      </p:sp>
    </p:spTree>
    <p:extLst>
      <p:ext uri="{BB962C8B-B14F-4D97-AF65-F5344CB8AC3E}">
        <p14:creationId xmlns:p14="http://schemas.microsoft.com/office/powerpoint/2010/main" val="13604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AA24-D774-3898-85D0-5DABD7E88AA9}"/>
              </a:ext>
            </a:extLst>
          </p:cNvPr>
          <p:cNvSpPr>
            <a:spLocks noGrp="1"/>
          </p:cNvSpPr>
          <p:nvPr>
            <p:ph type="title"/>
          </p:nvPr>
        </p:nvSpPr>
        <p:spPr>
          <a:xfrm>
            <a:off x="60960" y="561108"/>
            <a:ext cx="5818556" cy="610467"/>
          </a:xfrm>
        </p:spPr>
        <p:txBody>
          <a:bodyPr>
            <a:normAutofit/>
          </a:bodyPr>
          <a:lstStyle/>
          <a:p>
            <a:r>
              <a:rPr lang="en-GB" sz="1800" dirty="0"/>
              <a:t>Number of referrals per month for Cambridgeshire and Peterborough</a:t>
            </a:r>
          </a:p>
        </p:txBody>
      </p:sp>
      <p:sp>
        <p:nvSpPr>
          <p:cNvPr id="9" name="Content Placeholder 6">
            <a:extLst>
              <a:ext uri="{FF2B5EF4-FFF2-40B4-BE49-F238E27FC236}">
                <a16:creationId xmlns:a16="http://schemas.microsoft.com/office/drawing/2014/main" id="{74D7D2F5-9ADA-BD9D-1685-6247AC7B7C3D}"/>
              </a:ext>
            </a:extLst>
          </p:cNvPr>
          <p:cNvSpPr txBox="1">
            <a:spLocks/>
          </p:cNvSpPr>
          <p:nvPr/>
        </p:nvSpPr>
        <p:spPr>
          <a:xfrm>
            <a:off x="620994" y="4834336"/>
            <a:ext cx="10817968" cy="761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AD9D7402-DC34-540A-B2A8-85AF363F3F34}"/>
              </a:ext>
            </a:extLst>
          </p:cNvPr>
          <p:cNvSpPr txBox="1"/>
          <p:nvPr/>
        </p:nvSpPr>
        <p:spPr>
          <a:xfrm>
            <a:off x="0" y="0"/>
            <a:ext cx="4708277" cy="400110"/>
          </a:xfrm>
          <a:prstGeom prst="rect">
            <a:avLst/>
          </a:prstGeom>
          <a:noFill/>
        </p:spPr>
        <p:txBody>
          <a:bodyPr wrap="none" rtlCol="0">
            <a:spAutoFit/>
          </a:bodyPr>
          <a:lstStyle/>
          <a:p>
            <a:r>
              <a:rPr lang="en-GB" sz="2000" b="1" dirty="0">
                <a:solidFill>
                  <a:schemeClr val="bg1"/>
                </a:solidFill>
              </a:rPr>
              <a:t>Specialist Perinatal Mental Health Services</a:t>
            </a:r>
          </a:p>
        </p:txBody>
      </p:sp>
      <p:sp>
        <p:nvSpPr>
          <p:cNvPr id="13" name="Title 1">
            <a:extLst>
              <a:ext uri="{FF2B5EF4-FFF2-40B4-BE49-F238E27FC236}">
                <a16:creationId xmlns:a16="http://schemas.microsoft.com/office/drawing/2014/main" id="{CBBB6109-A6F2-BFAF-DB9F-653E65E2A492}"/>
              </a:ext>
            </a:extLst>
          </p:cNvPr>
          <p:cNvSpPr txBox="1">
            <a:spLocks/>
          </p:cNvSpPr>
          <p:nvPr/>
        </p:nvSpPr>
        <p:spPr>
          <a:xfrm>
            <a:off x="6164423" y="561107"/>
            <a:ext cx="5818556" cy="610468"/>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en-GB" sz="1800" dirty="0"/>
              <a:t>Number of assessment done per month for Cambridgeshire and Peterborough</a:t>
            </a:r>
          </a:p>
        </p:txBody>
      </p:sp>
      <p:sp>
        <p:nvSpPr>
          <p:cNvPr id="4" name="Content Placeholder 6">
            <a:extLst>
              <a:ext uri="{FF2B5EF4-FFF2-40B4-BE49-F238E27FC236}">
                <a16:creationId xmlns:a16="http://schemas.microsoft.com/office/drawing/2014/main" id="{DC56CE37-E69F-9D29-4276-5F843FBC1BD2}"/>
              </a:ext>
            </a:extLst>
          </p:cNvPr>
          <p:cNvSpPr txBox="1">
            <a:spLocks/>
          </p:cNvSpPr>
          <p:nvPr/>
        </p:nvSpPr>
        <p:spPr>
          <a:xfrm>
            <a:off x="209021" y="4519741"/>
            <a:ext cx="11773958" cy="761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number of referrals to a perinatal mental health service has shown an overall increase since July 2021. </a:t>
            </a:r>
          </a:p>
          <a:p>
            <a:r>
              <a:rPr lang="en-GB" dirty="0"/>
              <a:t>The number of assessments refers to the number of women who have their first assessment via face-to-face, videoconferencing, or telephone contact within the reporting month. A large increase has been seen in the number of assessments done from July 2021 (39%) to March 2023 (60%).</a:t>
            </a:r>
          </a:p>
          <a:p>
            <a:endParaRPr lang="en-GB" dirty="0"/>
          </a:p>
          <a:p>
            <a:endParaRPr lang="en-GB" dirty="0"/>
          </a:p>
        </p:txBody>
      </p:sp>
      <p:graphicFrame>
        <p:nvGraphicFramePr>
          <p:cNvPr id="6" name="Chart 5">
            <a:extLst>
              <a:ext uri="{FF2B5EF4-FFF2-40B4-BE49-F238E27FC236}">
                <a16:creationId xmlns:a16="http://schemas.microsoft.com/office/drawing/2014/main" id="{5FB06742-1C80-4A6E-A317-36840EA057E6}"/>
              </a:ext>
            </a:extLst>
          </p:cNvPr>
          <p:cNvGraphicFramePr>
            <a:graphicFrameLocks/>
          </p:cNvGraphicFramePr>
          <p:nvPr>
            <p:extLst>
              <p:ext uri="{D42A27DB-BD31-4B8C-83A1-F6EECF244321}">
                <p14:modId xmlns:p14="http://schemas.microsoft.com/office/powerpoint/2010/main" val="232359964"/>
              </p:ext>
            </p:extLst>
          </p:nvPr>
        </p:nvGraphicFramePr>
        <p:xfrm>
          <a:off x="60960" y="1250051"/>
          <a:ext cx="5929293" cy="2905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1D1D2416-991C-4D5F-953A-DFA00B6D0305}"/>
              </a:ext>
            </a:extLst>
          </p:cNvPr>
          <p:cNvGraphicFramePr>
            <a:graphicFrameLocks/>
          </p:cNvGraphicFramePr>
          <p:nvPr>
            <p:extLst>
              <p:ext uri="{D42A27DB-BD31-4B8C-83A1-F6EECF244321}">
                <p14:modId xmlns:p14="http://schemas.microsoft.com/office/powerpoint/2010/main" val="2318117033"/>
              </p:ext>
            </p:extLst>
          </p:nvPr>
        </p:nvGraphicFramePr>
        <p:xfrm>
          <a:off x="6425683" y="1250051"/>
          <a:ext cx="5557295" cy="29051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7042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AA24-D774-3898-85D0-5DABD7E88AA9}"/>
              </a:ext>
            </a:extLst>
          </p:cNvPr>
          <p:cNvSpPr>
            <a:spLocks noGrp="1"/>
          </p:cNvSpPr>
          <p:nvPr>
            <p:ph type="title"/>
          </p:nvPr>
        </p:nvSpPr>
        <p:spPr>
          <a:xfrm>
            <a:off x="60960" y="561108"/>
            <a:ext cx="5966618" cy="440575"/>
          </a:xfrm>
        </p:spPr>
        <p:txBody>
          <a:bodyPr>
            <a:noAutofit/>
          </a:bodyPr>
          <a:lstStyle/>
          <a:p>
            <a:r>
              <a:rPr lang="en-GB" sz="1800" dirty="0"/>
              <a:t>Proportion of referrals that are assessed per month Cambridgeshire and Peterborough</a:t>
            </a:r>
          </a:p>
        </p:txBody>
      </p:sp>
      <p:sp>
        <p:nvSpPr>
          <p:cNvPr id="9" name="Content Placeholder 6">
            <a:extLst>
              <a:ext uri="{FF2B5EF4-FFF2-40B4-BE49-F238E27FC236}">
                <a16:creationId xmlns:a16="http://schemas.microsoft.com/office/drawing/2014/main" id="{74D7D2F5-9ADA-BD9D-1685-6247AC7B7C3D}"/>
              </a:ext>
            </a:extLst>
          </p:cNvPr>
          <p:cNvSpPr txBox="1">
            <a:spLocks/>
          </p:cNvSpPr>
          <p:nvPr/>
        </p:nvSpPr>
        <p:spPr>
          <a:xfrm>
            <a:off x="687015" y="4805362"/>
            <a:ext cx="10817968" cy="761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AD9D7402-DC34-540A-B2A8-85AF363F3F34}"/>
              </a:ext>
            </a:extLst>
          </p:cNvPr>
          <p:cNvSpPr txBox="1"/>
          <p:nvPr/>
        </p:nvSpPr>
        <p:spPr>
          <a:xfrm>
            <a:off x="0" y="0"/>
            <a:ext cx="4708277" cy="400110"/>
          </a:xfrm>
          <a:prstGeom prst="rect">
            <a:avLst/>
          </a:prstGeom>
          <a:noFill/>
        </p:spPr>
        <p:txBody>
          <a:bodyPr wrap="none" rtlCol="0">
            <a:spAutoFit/>
          </a:bodyPr>
          <a:lstStyle/>
          <a:p>
            <a:r>
              <a:rPr lang="en-GB" sz="2000" b="1" dirty="0">
                <a:solidFill>
                  <a:schemeClr val="bg1"/>
                </a:solidFill>
              </a:rPr>
              <a:t>Specialist Perinatal Mental Health Services</a:t>
            </a:r>
          </a:p>
        </p:txBody>
      </p:sp>
      <p:sp>
        <p:nvSpPr>
          <p:cNvPr id="13" name="Title 1">
            <a:extLst>
              <a:ext uri="{FF2B5EF4-FFF2-40B4-BE49-F238E27FC236}">
                <a16:creationId xmlns:a16="http://schemas.microsoft.com/office/drawing/2014/main" id="{CBBB6109-A6F2-BFAF-DB9F-653E65E2A492}"/>
              </a:ext>
            </a:extLst>
          </p:cNvPr>
          <p:cNvSpPr txBox="1">
            <a:spLocks/>
          </p:cNvSpPr>
          <p:nvPr/>
        </p:nvSpPr>
        <p:spPr>
          <a:xfrm>
            <a:off x="6164423" y="478785"/>
            <a:ext cx="5818556" cy="60522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en-GB" sz="1800" dirty="0"/>
              <a:t>Proportion of slots that were not attended per month for Cambridgeshire and Peterborough</a:t>
            </a:r>
          </a:p>
        </p:txBody>
      </p:sp>
      <p:graphicFrame>
        <p:nvGraphicFramePr>
          <p:cNvPr id="4" name="Chart 3">
            <a:extLst>
              <a:ext uri="{FF2B5EF4-FFF2-40B4-BE49-F238E27FC236}">
                <a16:creationId xmlns:a16="http://schemas.microsoft.com/office/drawing/2014/main" id="{AD54BEFA-D097-4405-B6A5-748D857E2C22}"/>
              </a:ext>
            </a:extLst>
          </p:cNvPr>
          <p:cNvGraphicFramePr>
            <a:graphicFrameLocks/>
          </p:cNvGraphicFramePr>
          <p:nvPr>
            <p:extLst>
              <p:ext uri="{D42A27DB-BD31-4B8C-83A1-F6EECF244321}">
                <p14:modId xmlns:p14="http://schemas.microsoft.com/office/powerpoint/2010/main" val="1371946210"/>
              </p:ext>
            </p:extLst>
          </p:nvPr>
        </p:nvGraphicFramePr>
        <p:xfrm>
          <a:off x="6195305" y="1181651"/>
          <a:ext cx="5818556" cy="29398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2C41C7F4-C730-C52B-B2FD-CD487CE74B2F}"/>
              </a:ext>
            </a:extLst>
          </p:cNvPr>
          <p:cNvGraphicFramePr>
            <a:graphicFrameLocks/>
          </p:cNvGraphicFramePr>
          <p:nvPr>
            <p:extLst>
              <p:ext uri="{D42A27DB-BD31-4B8C-83A1-F6EECF244321}">
                <p14:modId xmlns:p14="http://schemas.microsoft.com/office/powerpoint/2010/main" val="989180651"/>
              </p:ext>
            </p:extLst>
          </p:nvPr>
        </p:nvGraphicFramePr>
        <p:xfrm>
          <a:off x="160499" y="1181650"/>
          <a:ext cx="5783102" cy="2939817"/>
        </p:xfrm>
        <a:graphic>
          <a:graphicData uri="http://schemas.openxmlformats.org/drawingml/2006/chart">
            <c:chart xmlns:c="http://schemas.openxmlformats.org/drawingml/2006/chart" xmlns:r="http://schemas.openxmlformats.org/officeDocument/2006/relationships" r:id="rId4"/>
          </a:graphicData>
        </a:graphic>
      </p:graphicFrame>
      <p:sp>
        <p:nvSpPr>
          <p:cNvPr id="8" name="Content Placeholder 6">
            <a:extLst>
              <a:ext uri="{FF2B5EF4-FFF2-40B4-BE49-F238E27FC236}">
                <a16:creationId xmlns:a16="http://schemas.microsoft.com/office/drawing/2014/main" id="{50ECABF7-B354-1C63-5DE8-F60CBE30C7B8}"/>
              </a:ext>
            </a:extLst>
          </p:cNvPr>
          <p:cNvSpPr txBox="1">
            <a:spLocks/>
          </p:cNvSpPr>
          <p:nvPr/>
        </p:nvSpPr>
        <p:spPr>
          <a:xfrm>
            <a:off x="209021" y="4519741"/>
            <a:ext cx="11773958" cy="761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proportion of referrals that were assessed shows an overall increase from 39% in July 2021 to 52% in March 2023.</a:t>
            </a:r>
          </a:p>
          <a:p>
            <a:r>
              <a:rPr lang="en-GB" dirty="0"/>
              <a:t>A declining trend is seen in the proportion of appointments that were missed in the reporting period. In March 2023, 26% of the appointments were missed, compared to 41% in July 2021.</a:t>
            </a:r>
          </a:p>
          <a:p>
            <a:endParaRPr lang="en-GB" dirty="0"/>
          </a:p>
        </p:txBody>
      </p:sp>
    </p:spTree>
    <p:extLst>
      <p:ext uri="{BB962C8B-B14F-4D97-AF65-F5344CB8AC3E}">
        <p14:creationId xmlns:p14="http://schemas.microsoft.com/office/powerpoint/2010/main" val="582147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AA24-D774-3898-85D0-5DABD7E88AA9}"/>
              </a:ext>
            </a:extLst>
          </p:cNvPr>
          <p:cNvSpPr>
            <a:spLocks noGrp="1"/>
          </p:cNvSpPr>
          <p:nvPr>
            <p:ph type="title"/>
          </p:nvPr>
        </p:nvSpPr>
        <p:spPr>
          <a:xfrm>
            <a:off x="60960" y="561108"/>
            <a:ext cx="5966618" cy="440575"/>
          </a:xfrm>
        </p:spPr>
        <p:txBody>
          <a:bodyPr>
            <a:noAutofit/>
          </a:bodyPr>
          <a:lstStyle/>
          <a:p>
            <a:r>
              <a:rPr lang="en-GB" sz="1800" dirty="0"/>
              <a:t>First face to face contact as a percentage of ONS 2016 births, Cambridgeshire and Peterborough</a:t>
            </a:r>
          </a:p>
        </p:txBody>
      </p:sp>
      <p:sp>
        <p:nvSpPr>
          <p:cNvPr id="9" name="Content Placeholder 6">
            <a:extLst>
              <a:ext uri="{FF2B5EF4-FFF2-40B4-BE49-F238E27FC236}">
                <a16:creationId xmlns:a16="http://schemas.microsoft.com/office/drawing/2014/main" id="{74D7D2F5-9ADA-BD9D-1685-6247AC7B7C3D}"/>
              </a:ext>
            </a:extLst>
          </p:cNvPr>
          <p:cNvSpPr txBox="1">
            <a:spLocks/>
          </p:cNvSpPr>
          <p:nvPr/>
        </p:nvSpPr>
        <p:spPr>
          <a:xfrm>
            <a:off x="687015" y="4805362"/>
            <a:ext cx="10817968" cy="761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AD9D7402-DC34-540A-B2A8-85AF363F3F34}"/>
              </a:ext>
            </a:extLst>
          </p:cNvPr>
          <p:cNvSpPr txBox="1"/>
          <p:nvPr/>
        </p:nvSpPr>
        <p:spPr>
          <a:xfrm>
            <a:off x="0" y="0"/>
            <a:ext cx="4708277" cy="400110"/>
          </a:xfrm>
          <a:prstGeom prst="rect">
            <a:avLst/>
          </a:prstGeom>
          <a:noFill/>
        </p:spPr>
        <p:txBody>
          <a:bodyPr wrap="none" rtlCol="0">
            <a:spAutoFit/>
          </a:bodyPr>
          <a:lstStyle/>
          <a:p>
            <a:r>
              <a:rPr lang="en-GB" sz="2000" b="1" dirty="0">
                <a:solidFill>
                  <a:schemeClr val="bg1"/>
                </a:solidFill>
              </a:rPr>
              <a:t>Specialist Perinatal Mental Health Services</a:t>
            </a:r>
          </a:p>
        </p:txBody>
      </p:sp>
      <p:sp>
        <p:nvSpPr>
          <p:cNvPr id="13" name="Title 1">
            <a:extLst>
              <a:ext uri="{FF2B5EF4-FFF2-40B4-BE49-F238E27FC236}">
                <a16:creationId xmlns:a16="http://schemas.microsoft.com/office/drawing/2014/main" id="{CBBB6109-A6F2-BFAF-DB9F-653E65E2A492}"/>
              </a:ext>
            </a:extLst>
          </p:cNvPr>
          <p:cNvSpPr txBox="1">
            <a:spLocks/>
          </p:cNvSpPr>
          <p:nvPr/>
        </p:nvSpPr>
        <p:spPr>
          <a:xfrm>
            <a:off x="6164423" y="478785"/>
            <a:ext cx="5818556" cy="60522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en-GB" sz="1800" dirty="0"/>
              <a:t>Average wait time for first contact, Cambridgeshire and Peterborough</a:t>
            </a:r>
          </a:p>
        </p:txBody>
      </p:sp>
      <p:sp>
        <p:nvSpPr>
          <p:cNvPr id="8" name="Content Placeholder 6">
            <a:extLst>
              <a:ext uri="{FF2B5EF4-FFF2-40B4-BE49-F238E27FC236}">
                <a16:creationId xmlns:a16="http://schemas.microsoft.com/office/drawing/2014/main" id="{50ECABF7-B354-1C63-5DE8-F60CBE30C7B8}"/>
              </a:ext>
            </a:extLst>
          </p:cNvPr>
          <p:cNvSpPr txBox="1">
            <a:spLocks/>
          </p:cNvSpPr>
          <p:nvPr/>
        </p:nvSpPr>
        <p:spPr>
          <a:xfrm>
            <a:off x="209021" y="4763603"/>
            <a:ext cx="11773958" cy="957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percentage of the 2016 births receiving first face-to-face contact (including video conferencing) shows a rapidly increasing trend in the last year.</a:t>
            </a:r>
          </a:p>
          <a:p>
            <a:r>
              <a:rPr lang="en-GB" dirty="0"/>
              <a:t>Waiting time refers to the time between the referral date and first contact (carried out with the patient or patient proxy delivered face-to-face (including video conferencing) or by telephone, where the duration of the contact is &gt;= 30 minutes). A relatively stable trend has been seen for the average waiting time since May 2022.</a:t>
            </a:r>
          </a:p>
        </p:txBody>
      </p:sp>
      <p:graphicFrame>
        <p:nvGraphicFramePr>
          <p:cNvPr id="12" name="Chart 11">
            <a:extLst>
              <a:ext uri="{FF2B5EF4-FFF2-40B4-BE49-F238E27FC236}">
                <a16:creationId xmlns:a16="http://schemas.microsoft.com/office/drawing/2014/main" id="{F268D67E-E5EF-46EB-918D-6B42421F6221}"/>
              </a:ext>
            </a:extLst>
          </p:cNvPr>
          <p:cNvGraphicFramePr>
            <a:graphicFrameLocks/>
          </p:cNvGraphicFramePr>
          <p:nvPr>
            <p:extLst>
              <p:ext uri="{D42A27DB-BD31-4B8C-83A1-F6EECF244321}">
                <p14:modId xmlns:p14="http://schemas.microsoft.com/office/powerpoint/2010/main" val="3817346118"/>
              </p:ext>
            </p:extLst>
          </p:nvPr>
        </p:nvGraphicFramePr>
        <p:xfrm>
          <a:off x="6027578" y="1162681"/>
          <a:ext cx="6035041" cy="310821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
            <a:extLst>
              <a:ext uri="{FF2B5EF4-FFF2-40B4-BE49-F238E27FC236}">
                <a16:creationId xmlns:a16="http://schemas.microsoft.com/office/drawing/2014/main" id="{931CB689-256C-8BEE-FBCC-EC203DBDF948}"/>
              </a:ext>
            </a:extLst>
          </p:cNvPr>
          <p:cNvSpPr txBox="1"/>
          <p:nvPr/>
        </p:nvSpPr>
        <p:spPr>
          <a:xfrm>
            <a:off x="9669624" y="1558213"/>
            <a:ext cx="914400" cy="2519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100" dirty="0">
                <a:solidFill>
                  <a:srgbClr val="254BA4"/>
                </a:solidFill>
              </a:rPr>
              <a:t>Trend line</a:t>
            </a:r>
          </a:p>
        </p:txBody>
      </p:sp>
      <p:cxnSp>
        <p:nvCxnSpPr>
          <p:cNvPr id="15" name="Straight Arrow Connector 14">
            <a:extLst>
              <a:ext uri="{FF2B5EF4-FFF2-40B4-BE49-F238E27FC236}">
                <a16:creationId xmlns:a16="http://schemas.microsoft.com/office/drawing/2014/main" id="{2D850DB5-B0BD-3B00-9126-50810B563FF2}"/>
              </a:ext>
            </a:extLst>
          </p:cNvPr>
          <p:cNvCxnSpPr/>
          <p:nvPr/>
        </p:nvCxnSpPr>
        <p:spPr>
          <a:xfrm>
            <a:off x="9968205" y="1763488"/>
            <a:ext cx="0" cy="354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A538DB61-A13F-441B-87AB-4758D7D7EB01}"/>
              </a:ext>
            </a:extLst>
          </p:cNvPr>
          <p:cNvGraphicFramePr>
            <a:graphicFrameLocks/>
          </p:cNvGraphicFramePr>
          <p:nvPr>
            <p:extLst>
              <p:ext uri="{D42A27DB-BD31-4B8C-83A1-F6EECF244321}">
                <p14:modId xmlns:p14="http://schemas.microsoft.com/office/powerpoint/2010/main" val="2526511465"/>
              </p:ext>
            </p:extLst>
          </p:nvPr>
        </p:nvGraphicFramePr>
        <p:xfrm>
          <a:off x="190501" y="1162680"/>
          <a:ext cx="5687785" cy="31082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275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CAA1E-DED6-3FFB-7EE2-F7FFBC918492}"/>
              </a:ext>
            </a:extLst>
          </p:cNvPr>
          <p:cNvSpPr>
            <a:spLocks noGrp="1"/>
          </p:cNvSpPr>
          <p:nvPr>
            <p:ph type="title"/>
          </p:nvPr>
        </p:nvSpPr>
        <p:spPr/>
        <p:txBody>
          <a:bodyPr>
            <a:normAutofit/>
          </a:bodyPr>
          <a:lstStyle/>
          <a:p>
            <a:r>
              <a:rPr lang="en-GB" sz="1800" dirty="0"/>
              <a:t>Access to perinatal mental health services, Cambridgeshire and Peterborough ICB</a:t>
            </a:r>
          </a:p>
        </p:txBody>
      </p:sp>
      <p:sp>
        <p:nvSpPr>
          <p:cNvPr id="5" name="Content Placeholder 6">
            <a:extLst>
              <a:ext uri="{FF2B5EF4-FFF2-40B4-BE49-F238E27FC236}">
                <a16:creationId xmlns:a16="http://schemas.microsoft.com/office/drawing/2014/main" id="{20CA16F4-2091-3594-B288-AB84B3655BB8}"/>
              </a:ext>
            </a:extLst>
          </p:cNvPr>
          <p:cNvSpPr txBox="1">
            <a:spLocks/>
          </p:cNvSpPr>
          <p:nvPr/>
        </p:nvSpPr>
        <p:spPr>
          <a:xfrm>
            <a:off x="635844" y="5315958"/>
            <a:ext cx="10817968" cy="761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‘Access’ is defined as at least one face-to-face or video-conferencing ‘contact’ with a specialist perinatal mental health service at any point in the financial year.</a:t>
            </a:r>
          </a:p>
          <a:p>
            <a:r>
              <a:rPr lang="en-GB" dirty="0"/>
              <a:t>The above chart for the Cambridgeshire and Peterborough Integrated Care Board (ICB) shows an increasing trend in the 12-month rolling access in recent time periods.</a:t>
            </a:r>
          </a:p>
        </p:txBody>
      </p:sp>
      <p:sp>
        <p:nvSpPr>
          <p:cNvPr id="3" name="TextBox 2">
            <a:extLst>
              <a:ext uri="{FF2B5EF4-FFF2-40B4-BE49-F238E27FC236}">
                <a16:creationId xmlns:a16="http://schemas.microsoft.com/office/drawing/2014/main" id="{AB96AF38-AE2B-9FDE-C303-DA367A57657D}"/>
              </a:ext>
            </a:extLst>
          </p:cNvPr>
          <p:cNvSpPr txBox="1"/>
          <p:nvPr/>
        </p:nvSpPr>
        <p:spPr>
          <a:xfrm>
            <a:off x="0" y="0"/>
            <a:ext cx="4708277" cy="400110"/>
          </a:xfrm>
          <a:prstGeom prst="rect">
            <a:avLst/>
          </a:prstGeom>
          <a:noFill/>
        </p:spPr>
        <p:txBody>
          <a:bodyPr wrap="none" rtlCol="0">
            <a:spAutoFit/>
          </a:bodyPr>
          <a:lstStyle/>
          <a:p>
            <a:r>
              <a:rPr lang="en-GB" sz="2000" b="1" dirty="0">
                <a:solidFill>
                  <a:schemeClr val="bg1"/>
                </a:solidFill>
              </a:rPr>
              <a:t>Specialist Perinatal Mental Health Services</a:t>
            </a:r>
          </a:p>
        </p:txBody>
      </p:sp>
      <p:graphicFrame>
        <p:nvGraphicFramePr>
          <p:cNvPr id="7" name="Chart 6">
            <a:extLst>
              <a:ext uri="{FF2B5EF4-FFF2-40B4-BE49-F238E27FC236}">
                <a16:creationId xmlns:a16="http://schemas.microsoft.com/office/drawing/2014/main" id="{67E701D7-D9D2-428E-A6DF-8F221D6876D0}"/>
              </a:ext>
            </a:extLst>
          </p:cNvPr>
          <p:cNvGraphicFramePr>
            <a:graphicFrameLocks/>
          </p:cNvGraphicFramePr>
          <p:nvPr>
            <p:extLst>
              <p:ext uri="{D42A27DB-BD31-4B8C-83A1-F6EECF244321}">
                <p14:modId xmlns:p14="http://schemas.microsoft.com/office/powerpoint/2010/main" val="2523911020"/>
              </p:ext>
            </p:extLst>
          </p:nvPr>
        </p:nvGraphicFramePr>
        <p:xfrm>
          <a:off x="2266949" y="1162681"/>
          <a:ext cx="7658101"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524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Risk factors</a:t>
            </a:r>
            <a:endParaRPr b="1" dirty="0"/>
          </a:p>
        </p:txBody>
      </p:sp>
    </p:spTree>
    <p:extLst>
      <p:ext uri="{BB962C8B-B14F-4D97-AF65-F5344CB8AC3E}">
        <p14:creationId xmlns:p14="http://schemas.microsoft.com/office/powerpoint/2010/main" val="42728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AA24-D774-3898-85D0-5DABD7E88AA9}"/>
              </a:ext>
            </a:extLst>
          </p:cNvPr>
          <p:cNvSpPr>
            <a:spLocks noGrp="1"/>
          </p:cNvSpPr>
          <p:nvPr>
            <p:ph type="title"/>
          </p:nvPr>
        </p:nvSpPr>
        <p:spPr/>
        <p:txBody>
          <a:bodyPr>
            <a:normAutofit/>
          </a:bodyPr>
          <a:lstStyle/>
          <a:p>
            <a:r>
              <a:rPr lang="en-GB" sz="1800" dirty="0"/>
              <a:t>Cumulative year to date access from April 2022 and 22/23 target, Cambridgeshire and Peterborough ICB</a:t>
            </a:r>
          </a:p>
        </p:txBody>
      </p:sp>
      <p:pic>
        <p:nvPicPr>
          <p:cNvPr id="5" name="Content Placeholder 4">
            <a:extLst>
              <a:ext uri="{FF2B5EF4-FFF2-40B4-BE49-F238E27FC236}">
                <a16:creationId xmlns:a16="http://schemas.microsoft.com/office/drawing/2014/main" id="{D4EC3F45-4F39-5456-6B2E-D8A1E52DF5DA}"/>
              </a:ext>
            </a:extLst>
          </p:cNvPr>
          <p:cNvPicPr>
            <a:picLocks noGrp="1" noChangeAspect="1"/>
          </p:cNvPicPr>
          <p:nvPr>
            <p:ph idx="1"/>
          </p:nvPr>
        </p:nvPicPr>
        <p:blipFill>
          <a:blip r:embed="rId3"/>
          <a:stretch>
            <a:fillRect/>
          </a:stretch>
        </p:blipFill>
        <p:spPr>
          <a:xfrm>
            <a:off x="3124149" y="1453914"/>
            <a:ext cx="4848225" cy="2819400"/>
          </a:xfrm>
          <a:ln>
            <a:solidFill>
              <a:schemeClr val="bg1">
                <a:lumMod val="75000"/>
              </a:schemeClr>
            </a:solidFill>
          </a:ln>
        </p:spPr>
      </p:pic>
      <p:cxnSp>
        <p:nvCxnSpPr>
          <p:cNvPr id="7" name="Straight Arrow Connector 6">
            <a:extLst>
              <a:ext uri="{FF2B5EF4-FFF2-40B4-BE49-F238E27FC236}">
                <a16:creationId xmlns:a16="http://schemas.microsoft.com/office/drawing/2014/main" id="{AAF7DE7E-6C10-0A08-E0C2-4520348651B8}"/>
              </a:ext>
            </a:extLst>
          </p:cNvPr>
          <p:cNvCxnSpPr/>
          <p:nvPr/>
        </p:nvCxnSpPr>
        <p:spPr>
          <a:xfrm>
            <a:off x="7626485" y="1517515"/>
            <a:ext cx="10408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21C6D6E-8E35-9572-BB73-F6AA4AF91D25}"/>
              </a:ext>
            </a:extLst>
          </p:cNvPr>
          <p:cNvSpPr txBox="1"/>
          <p:nvPr/>
        </p:nvSpPr>
        <p:spPr>
          <a:xfrm>
            <a:off x="8667345" y="1338696"/>
            <a:ext cx="1586997" cy="276999"/>
          </a:xfrm>
          <a:prstGeom prst="rect">
            <a:avLst/>
          </a:prstGeom>
          <a:noFill/>
        </p:spPr>
        <p:txBody>
          <a:bodyPr wrap="square" rtlCol="0">
            <a:spAutoFit/>
          </a:bodyPr>
          <a:lstStyle/>
          <a:p>
            <a:r>
              <a:rPr lang="en-GB" sz="1200" dirty="0">
                <a:solidFill>
                  <a:schemeClr val="accent1">
                    <a:lumMod val="75000"/>
                  </a:schemeClr>
                </a:solidFill>
              </a:rPr>
              <a:t>Target for 2022/23</a:t>
            </a:r>
          </a:p>
        </p:txBody>
      </p:sp>
      <p:sp>
        <p:nvSpPr>
          <p:cNvPr id="9" name="Content Placeholder 6">
            <a:extLst>
              <a:ext uri="{FF2B5EF4-FFF2-40B4-BE49-F238E27FC236}">
                <a16:creationId xmlns:a16="http://schemas.microsoft.com/office/drawing/2014/main" id="{74D7D2F5-9ADA-BD9D-1685-6247AC7B7C3D}"/>
              </a:ext>
            </a:extLst>
          </p:cNvPr>
          <p:cNvSpPr txBox="1">
            <a:spLocks/>
          </p:cNvSpPr>
          <p:nvPr/>
        </p:nvSpPr>
        <p:spPr>
          <a:xfrm>
            <a:off x="593899" y="4957536"/>
            <a:ext cx="10817968" cy="14180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above chart shows the cumulative number of women who had at least one attended Face to Face or Videoconferencing contact with specialist Perinatal Mental Health Services from the start of the financial year (2022/23) to Jan 2023</a:t>
            </a:r>
          </a:p>
          <a:p>
            <a:r>
              <a:rPr lang="en-GB" dirty="0"/>
              <a:t>In 2016, the initial target for perinatal mental health access was set at 1,065 to offer assessment to 10% of the births. However, the expected increase in funding didn’t come through to the services, so the target was adjusted to 728 for 2022/23 rather than 1,065. This adjusted target is not reflected on the above chart from the perinatal mental health dashboard.</a:t>
            </a:r>
          </a:p>
          <a:p>
            <a:r>
              <a:rPr lang="en-GB" dirty="0"/>
              <a:t>Note: Telephone appointments do not count in the numbers for access rates and how that has affected the access target too.</a:t>
            </a:r>
          </a:p>
          <a:p>
            <a:endParaRPr lang="en-GB" dirty="0"/>
          </a:p>
          <a:p>
            <a:endParaRPr lang="en-GB" dirty="0"/>
          </a:p>
          <a:p>
            <a:endParaRPr lang="en-GB" dirty="0"/>
          </a:p>
          <a:p>
            <a:endParaRPr lang="en-GB" dirty="0"/>
          </a:p>
        </p:txBody>
      </p:sp>
      <p:sp>
        <p:nvSpPr>
          <p:cNvPr id="3" name="TextBox 2">
            <a:extLst>
              <a:ext uri="{FF2B5EF4-FFF2-40B4-BE49-F238E27FC236}">
                <a16:creationId xmlns:a16="http://schemas.microsoft.com/office/drawing/2014/main" id="{AEA1D75C-43E0-4BEB-249F-0247AB04C59D}"/>
              </a:ext>
            </a:extLst>
          </p:cNvPr>
          <p:cNvSpPr txBox="1"/>
          <p:nvPr/>
        </p:nvSpPr>
        <p:spPr>
          <a:xfrm>
            <a:off x="0" y="0"/>
            <a:ext cx="4708277" cy="400110"/>
          </a:xfrm>
          <a:prstGeom prst="rect">
            <a:avLst/>
          </a:prstGeom>
          <a:noFill/>
        </p:spPr>
        <p:txBody>
          <a:bodyPr wrap="none" rtlCol="0">
            <a:spAutoFit/>
          </a:bodyPr>
          <a:lstStyle/>
          <a:p>
            <a:r>
              <a:rPr lang="en-GB" sz="2000" b="1" dirty="0">
                <a:solidFill>
                  <a:schemeClr val="bg1"/>
                </a:solidFill>
              </a:rPr>
              <a:t>Specialist Perinatal Mental Health Services</a:t>
            </a:r>
          </a:p>
        </p:txBody>
      </p:sp>
      <p:cxnSp>
        <p:nvCxnSpPr>
          <p:cNvPr id="4" name="Straight Arrow Connector 3">
            <a:extLst>
              <a:ext uri="{FF2B5EF4-FFF2-40B4-BE49-F238E27FC236}">
                <a16:creationId xmlns:a16="http://schemas.microsoft.com/office/drawing/2014/main" id="{D4C132F9-7F35-1004-F8EA-7C5CB95A7D40}"/>
              </a:ext>
            </a:extLst>
          </p:cNvPr>
          <p:cNvCxnSpPr/>
          <p:nvPr/>
        </p:nvCxnSpPr>
        <p:spPr>
          <a:xfrm>
            <a:off x="7626485" y="2458480"/>
            <a:ext cx="10408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8E98611-2549-5333-DADB-C766C99F23B1}"/>
              </a:ext>
            </a:extLst>
          </p:cNvPr>
          <p:cNvSpPr txBox="1"/>
          <p:nvPr/>
        </p:nvSpPr>
        <p:spPr>
          <a:xfrm>
            <a:off x="8667345" y="2319980"/>
            <a:ext cx="3130409" cy="276999"/>
          </a:xfrm>
          <a:prstGeom prst="rect">
            <a:avLst/>
          </a:prstGeom>
          <a:noFill/>
        </p:spPr>
        <p:txBody>
          <a:bodyPr wrap="none" rtlCol="0">
            <a:spAutoFit/>
          </a:bodyPr>
          <a:lstStyle/>
          <a:p>
            <a:r>
              <a:rPr lang="en-GB" sz="1200" dirty="0">
                <a:solidFill>
                  <a:schemeClr val="accent1">
                    <a:lumMod val="75000"/>
                  </a:schemeClr>
                </a:solidFill>
              </a:rPr>
              <a:t>Cumulative year to date access from April 2022</a:t>
            </a:r>
          </a:p>
        </p:txBody>
      </p:sp>
      <p:sp>
        <p:nvSpPr>
          <p:cNvPr id="10" name="TextBox 9">
            <a:extLst>
              <a:ext uri="{FF2B5EF4-FFF2-40B4-BE49-F238E27FC236}">
                <a16:creationId xmlns:a16="http://schemas.microsoft.com/office/drawing/2014/main" id="{DD3305F8-23E0-DB82-6CB1-8C2FB4523729}"/>
              </a:ext>
            </a:extLst>
          </p:cNvPr>
          <p:cNvSpPr txBox="1"/>
          <p:nvPr/>
        </p:nvSpPr>
        <p:spPr>
          <a:xfrm>
            <a:off x="6739985" y="4349480"/>
            <a:ext cx="1232389" cy="276999"/>
          </a:xfrm>
          <a:prstGeom prst="rect">
            <a:avLst/>
          </a:prstGeom>
          <a:noFill/>
        </p:spPr>
        <p:txBody>
          <a:bodyPr wrap="none" rtlCol="0">
            <a:spAutoFit/>
          </a:bodyPr>
          <a:lstStyle/>
          <a:p>
            <a:r>
              <a:rPr lang="en-GB" sz="1200" dirty="0">
                <a:solidFill>
                  <a:schemeClr val="accent1">
                    <a:lumMod val="75000"/>
                  </a:schemeClr>
                </a:solidFill>
              </a:rPr>
              <a:t>Data upto Jan 23</a:t>
            </a:r>
          </a:p>
        </p:txBody>
      </p:sp>
      <p:sp>
        <p:nvSpPr>
          <p:cNvPr id="11" name="TextBox 10">
            <a:extLst>
              <a:ext uri="{FF2B5EF4-FFF2-40B4-BE49-F238E27FC236}">
                <a16:creationId xmlns:a16="http://schemas.microsoft.com/office/drawing/2014/main" id="{2A32F6F6-06F9-3B16-0B22-386A0B5955F7}"/>
              </a:ext>
            </a:extLst>
          </p:cNvPr>
          <p:cNvSpPr txBox="1"/>
          <p:nvPr/>
        </p:nvSpPr>
        <p:spPr>
          <a:xfrm rot="16200000">
            <a:off x="2387890" y="2692740"/>
            <a:ext cx="1218603" cy="253916"/>
          </a:xfrm>
          <a:prstGeom prst="rect">
            <a:avLst/>
          </a:prstGeom>
          <a:noFill/>
        </p:spPr>
        <p:txBody>
          <a:bodyPr wrap="none" rtlCol="0">
            <a:spAutoFit/>
          </a:bodyPr>
          <a:lstStyle/>
          <a:p>
            <a:r>
              <a:rPr lang="en-GB" sz="1050" dirty="0">
                <a:solidFill>
                  <a:schemeClr val="bg2">
                    <a:lumMod val="50000"/>
                  </a:schemeClr>
                </a:solidFill>
              </a:rPr>
              <a:t>Number of women</a:t>
            </a:r>
          </a:p>
        </p:txBody>
      </p:sp>
    </p:spTree>
    <p:extLst>
      <p:ext uri="{BB962C8B-B14F-4D97-AF65-F5344CB8AC3E}">
        <p14:creationId xmlns:p14="http://schemas.microsoft.com/office/powerpoint/2010/main" val="2396680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AA24-D774-3898-85D0-5DABD7E88AA9}"/>
              </a:ext>
            </a:extLst>
          </p:cNvPr>
          <p:cNvSpPr>
            <a:spLocks noGrp="1"/>
          </p:cNvSpPr>
          <p:nvPr>
            <p:ph type="title"/>
          </p:nvPr>
        </p:nvSpPr>
        <p:spPr/>
        <p:txBody>
          <a:bodyPr>
            <a:normAutofit/>
          </a:bodyPr>
          <a:lstStyle/>
          <a:p>
            <a:r>
              <a:rPr lang="en-GB" sz="1800" dirty="0"/>
              <a:t>Open referrals, Caseload, New referrals and Closed referrals at month end for Cambridgeshire and Peterborough ICB</a:t>
            </a:r>
          </a:p>
        </p:txBody>
      </p:sp>
      <p:sp>
        <p:nvSpPr>
          <p:cNvPr id="9" name="Content Placeholder 6">
            <a:extLst>
              <a:ext uri="{FF2B5EF4-FFF2-40B4-BE49-F238E27FC236}">
                <a16:creationId xmlns:a16="http://schemas.microsoft.com/office/drawing/2014/main" id="{74D7D2F5-9ADA-BD9D-1685-6247AC7B7C3D}"/>
              </a:ext>
            </a:extLst>
          </p:cNvPr>
          <p:cNvSpPr txBox="1">
            <a:spLocks/>
          </p:cNvSpPr>
          <p:nvPr/>
        </p:nvSpPr>
        <p:spPr>
          <a:xfrm>
            <a:off x="620994" y="4834336"/>
            <a:ext cx="10817968" cy="761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For Cambridgeshire and Peterborough ICB, the number of open referrals and caseloads at month-end shows an increasing trend, while new referrals and closed referrals show a relatively stable trend.</a:t>
            </a:r>
          </a:p>
        </p:txBody>
      </p:sp>
      <p:pic>
        <p:nvPicPr>
          <p:cNvPr id="6" name="Content Placeholder 5">
            <a:extLst>
              <a:ext uri="{FF2B5EF4-FFF2-40B4-BE49-F238E27FC236}">
                <a16:creationId xmlns:a16="http://schemas.microsoft.com/office/drawing/2014/main" id="{A88F47CC-87ED-9F6F-FE6C-2F4EBB87B189}"/>
              </a:ext>
            </a:extLst>
          </p:cNvPr>
          <p:cNvPicPr>
            <a:picLocks noGrp="1" noChangeAspect="1"/>
          </p:cNvPicPr>
          <p:nvPr>
            <p:ph idx="1"/>
          </p:nvPr>
        </p:nvPicPr>
        <p:blipFill rotWithShape="1">
          <a:blip r:embed="rId3"/>
          <a:srcRect t="18630" b="41332"/>
          <a:stretch/>
        </p:blipFill>
        <p:spPr>
          <a:xfrm>
            <a:off x="2422640" y="1553881"/>
            <a:ext cx="7214677" cy="2338611"/>
          </a:xfrm>
          <a:prstGeom prst="rect">
            <a:avLst/>
          </a:prstGeom>
          <a:ln>
            <a:solidFill>
              <a:schemeClr val="bg2"/>
            </a:solidFill>
          </a:ln>
        </p:spPr>
      </p:pic>
      <p:sp>
        <p:nvSpPr>
          <p:cNvPr id="3" name="TextBox 2">
            <a:extLst>
              <a:ext uri="{FF2B5EF4-FFF2-40B4-BE49-F238E27FC236}">
                <a16:creationId xmlns:a16="http://schemas.microsoft.com/office/drawing/2014/main" id="{AD9D7402-DC34-540A-B2A8-85AF363F3F34}"/>
              </a:ext>
            </a:extLst>
          </p:cNvPr>
          <p:cNvSpPr txBox="1"/>
          <p:nvPr/>
        </p:nvSpPr>
        <p:spPr>
          <a:xfrm>
            <a:off x="0" y="0"/>
            <a:ext cx="4708277" cy="400110"/>
          </a:xfrm>
          <a:prstGeom prst="rect">
            <a:avLst/>
          </a:prstGeom>
          <a:noFill/>
        </p:spPr>
        <p:txBody>
          <a:bodyPr wrap="none" rtlCol="0">
            <a:spAutoFit/>
          </a:bodyPr>
          <a:lstStyle/>
          <a:p>
            <a:r>
              <a:rPr lang="en-GB" sz="2000" b="1" dirty="0">
                <a:solidFill>
                  <a:schemeClr val="bg1"/>
                </a:solidFill>
              </a:rPr>
              <a:t>Specialist Perinatal Mental Health Services</a:t>
            </a:r>
          </a:p>
        </p:txBody>
      </p:sp>
      <p:sp>
        <p:nvSpPr>
          <p:cNvPr id="4" name="TextBox 3">
            <a:extLst>
              <a:ext uri="{FF2B5EF4-FFF2-40B4-BE49-F238E27FC236}">
                <a16:creationId xmlns:a16="http://schemas.microsoft.com/office/drawing/2014/main" id="{EEACC5E6-306F-DE31-219B-66DB5804DAE1}"/>
              </a:ext>
            </a:extLst>
          </p:cNvPr>
          <p:cNvSpPr txBox="1"/>
          <p:nvPr/>
        </p:nvSpPr>
        <p:spPr>
          <a:xfrm>
            <a:off x="2422640" y="4105275"/>
            <a:ext cx="7283336" cy="400110"/>
          </a:xfrm>
          <a:prstGeom prst="rect">
            <a:avLst/>
          </a:prstGeom>
          <a:noFill/>
        </p:spPr>
        <p:txBody>
          <a:bodyPr wrap="square" rtlCol="0">
            <a:spAutoFit/>
          </a:bodyPr>
          <a:lstStyle/>
          <a:p>
            <a:r>
              <a:rPr lang="en-GB" sz="1000" dirty="0">
                <a:solidFill>
                  <a:schemeClr val="accent1">
                    <a:lumMod val="75000"/>
                  </a:schemeClr>
                </a:solidFill>
              </a:rPr>
              <a:t>Note: Submissions for the Cambridgeshire and Peterborough ICB were not made for the period from October 2021 to March 2022.</a:t>
            </a:r>
          </a:p>
          <a:p>
            <a:endParaRPr lang="en-GB" sz="1000" dirty="0">
              <a:solidFill>
                <a:schemeClr val="accent1"/>
              </a:solidFill>
            </a:endParaRPr>
          </a:p>
        </p:txBody>
      </p:sp>
      <p:cxnSp>
        <p:nvCxnSpPr>
          <p:cNvPr id="7" name="Straight Arrow Connector 6">
            <a:extLst>
              <a:ext uri="{FF2B5EF4-FFF2-40B4-BE49-F238E27FC236}">
                <a16:creationId xmlns:a16="http://schemas.microsoft.com/office/drawing/2014/main" id="{14993406-0620-F9B3-F621-CA0281AB9A7A}"/>
              </a:ext>
            </a:extLst>
          </p:cNvPr>
          <p:cNvCxnSpPr/>
          <p:nvPr/>
        </p:nvCxnSpPr>
        <p:spPr>
          <a:xfrm>
            <a:off x="7496175" y="3469465"/>
            <a:ext cx="0" cy="635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358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AA24-D774-3898-85D0-5DABD7E88AA9}"/>
              </a:ext>
            </a:extLst>
          </p:cNvPr>
          <p:cNvSpPr>
            <a:spLocks noGrp="1"/>
          </p:cNvSpPr>
          <p:nvPr>
            <p:ph type="title"/>
          </p:nvPr>
        </p:nvSpPr>
        <p:spPr>
          <a:xfrm>
            <a:off x="87154" y="418496"/>
            <a:ext cx="12070080" cy="440575"/>
          </a:xfrm>
        </p:spPr>
        <p:txBody>
          <a:bodyPr>
            <a:normAutofit/>
          </a:bodyPr>
          <a:lstStyle/>
          <a:p>
            <a:r>
              <a:rPr lang="en-GB" sz="1800" dirty="0"/>
              <a:t>Perinatal rolling 12 month access up to Jan 2023, by Integrated Care Board (ICB)</a:t>
            </a:r>
          </a:p>
        </p:txBody>
      </p:sp>
      <p:sp>
        <p:nvSpPr>
          <p:cNvPr id="9" name="Content Placeholder 6">
            <a:extLst>
              <a:ext uri="{FF2B5EF4-FFF2-40B4-BE49-F238E27FC236}">
                <a16:creationId xmlns:a16="http://schemas.microsoft.com/office/drawing/2014/main" id="{74D7D2F5-9ADA-BD9D-1685-6247AC7B7C3D}"/>
              </a:ext>
            </a:extLst>
          </p:cNvPr>
          <p:cNvSpPr txBox="1">
            <a:spLocks/>
          </p:cNvSpPr>
          <p:nvPr/>
        </p:nvSpPr>
        <p:spPr>
          <a:xfrm>
            <a:off x="482600" y="5790681"/>
            <a:ext cx="10817968" cy="761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Access rate is the number of women accessing services in the last 12 month period as a percentage of ONS 2016 births.</a:t>
            </a:r>
          </a:p>
          <a:p>
            <a:r>
              <a:rPr lang="en-GB" dirty="0"/>
              <a:t>The access rate for Cambridgeshire and Peterborough ICB is 6.3%, which is lower than the access rates seen in several other ICBs nationally. This is because the local target has been set to lower level than the national target.</a:t>
            </a:r>
          </a:p>
          <a:p>
            <a:endParaRPr lang="en-GB" dirty="0"/>
          </a:p>
          <a:p>
            <a:endParaRPr lang="en-GB" dirty="0"/>
          </a:p>
        </p:txBody>
      </p:sp>
      <p:graphicFrame>
        <p:nvGraphicFramePr>
          <p:cNvPr id="13" name="Content Placeholder 12">
            <a:extLst>
              <a:ext uri="{FF2B5EF4-FFF2-40B4-BE49-F238E27FC236}">
                <a16:creationId xmlns:a16="http://schemas.microsoft.com/office/drawing/2014/main" id="{8ECBC99E-84C0-4154-90C4-1DBA1C68C52C}"/>
              </a:ext>
            </a:extLst>
          </p:cNvPr>
          <p:cNvGraphicFramePr>
            <a:graphicFrameLocks noGrp="1"/>
          </p:cNvGraphicFramePr>
          <p:nvPr>
            <p:ph idx="1"/>
            <p:extLst>
              <p:ext uri="{D42A27DB-BD31-4B8C-83A1-F6EECF244321}">
                <p14:modId xmlns:p14="http://schemas.microsoft.com/office/powerpoint/2010/main" val="2856745983"/>
              </p:ext>
            </p:extLst>
          </p:nvPr>
        </p:nvGraphicFramePr>
        <p:xfrm>
          <a:off x="482600" y="969802"/>
          <a:ext cx="11279188" cy="43907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BEB1F65-F8E0-A5F9-871C-0E804DAE9114}"/>
              </a:ext>
            </a:extLst>
          </p:cNvPr>
          <p:cNvSpPr txBox="1"/>
          <p:nvPr/>
        </p:nvSpPr>
        <p:spPr>
          <a:xfrm>
            <a:off x="0" y="0"/>
            <a:ext cx="4708277" cy="400110"/>
          </a:xfrm>
          <a:prstGeom prst="rect">
            <a:avLst/>
          </a:prstGeom>
          <a:noFill/>
        </p:spPr>
        <p:txBody>
          <a:bodyPr wrap="none" rtlCol="0">
            <a:spAutoFit/>
          </a:bodyPr>
          <a:lstStyle/>
          <a:p>
            <a:r>
              <a:rPr lang="en-GB" sz="2000" b="1" dirty="0">
                <a:solidFill>
                  <a:schemeClr val="bg1"/>
                </a:solidFill>
              </a:rPr>
              <a:t>Specialist Perinatal Mental Health Services</a:t>
            </a:r>
          </a:p>
        </p:txBody>
      </p:sp>
    </p:spTree>
    <p:extLst>
      <p:ext uri="{BB962C8B-B14F-4D97-AF65-F5344CB8AC3E}">
        <p14:creationId xmlns:p14="http://schemas.microsoft.com/office/powerpoint/2010/main" val="1583643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7BDBC9-825E-E06A-D15A-6F996550B31F}"/>
              </a:ext>
            </a:extLst>
          </p:cNvPr>
          <p:cNvSpPr>
            <a:spLocks noGrp="1"/>
          </p:cNvSpPr>
          <p:nvPr>
            <p:ph type="body" idx="1"/>
          </p:nvPr>
        </p:nvSpPr>
        <p:spPr>
          <a:xfrm>
            <a:off x="80866" y="439350"/>
            <a:ext cx="5938935" cy="316871"/>
          </a:xfrm>
        </p:spPr>
        <p:txBody>
          <a:bodyPr>
            <a:normAutofit lnSpcReduction="10000"/>
          </a:bodyPr>
          <a:lstStyle/>
          <a:p>
            <a:r>
              <a:rPr lang="en-GB" dirty="0"/>
              <a:t>Under 18 conception rate per 1,000</a:t>
            </a:r>
          </a:p>
        </p:txBody>
      </p:sp>
      <p:sp>
        <p:nvSpPr>
          <p:cNvPr id="4" name="Text Placeholder 3">
            <a:extLst>
              <a:ext uri="{FF2B5EF4-FFF2-40B4-BE49-F238E27FC236}">
                <a16:creationId xmlns:a16="http://schemas.microsoft.com/office/drawing/2014/main" id="{65DA400C-6AD6-12ED-70BE-CC0F5354F681}"/>
              </a:ext>
            </a:extLst>
          </p:cNvPr>
          <p:cNvSpPr>
            <a:spLocks noGrp="1"/>
          </p:cNvSpPr>
          <p:nvPr>
            <p:ph type="body" sz="quarter" idx="3"/>
          </p:nvPr>
        </p:nvSpPr>
        <p:spPr>
          <a:xfrm>
            <a:off x="6332706" y="438837"/>
            <a:ext cx="5756107" cy="285581"/>
          </a:xfrm>
        </p:spPr>
        <p:txBody>
          <a:bodyPr>
            <a:normAutofit fontScale="92500" lnSpcReduction="20000"/>
          </a:bodyPr>
          <a:lstStyle/>
          <a:p>
            <a:r>
              <a:rPr lang="en-GB" dirty="0"/>
              <a:t>Under 16 conception rate per 1,000</a:t>
            </a:r>
          </a:p>
        </p:txBody>
      </p:sp>
      <p:graphicFrame>
        <p:nvGraphicFramePr>
          <p:cNvPr id="3" name="Table 4">
            <a:extLst>
              <a:ext uri="{FF2B5EF4-FFF2-40B4-BE49-F238E27FC236}">
                <a16:creationId xmlns:a16="http://schemas.microsoft.com/office/drawing/2014/main" id="{6A71C665-4AA8-2AA6-1BB3-D0323B7D9A66}"/>
              </a:ext>
            </a:extLst>
          </p:cNvPr>
          <p:cNvGraphicFramePr>
            <a:graphicFrameLocks noGrp="1"/>
          </p:cNvGraphicFramePr>
          <p:nvPr>
            <p:ph sz="quarter" idx="14"/>
            <p:extLst>
              <p:ext uri="{D42A27DB-BD31-4B8C-83A1-F6EECF244321}">
                <p14:modId xmlns:p14="http://schemas.microsoft.com/office/powerpoint/2010/main" val="3203181462"/>
              </p:ext>
            </p:extLst>
          </p:nvPr>
        </p:nvGraphicFramePr>
        <p:xfrm>
          <a:off x="174337" y="4166162"/>
          <a:ext cx="5415261" cy="628718"/>
        </p:xfrm>
        <a:graphic>
          <a:graphicData uri="http://schemas.openxmlformats.org/drawingml/2006/table">
            <a:tbl>
              <a:tblPr firstRow="1" bandRow="1">
                <a:tableStyleId>{5C22544A-7EE6-4342-B048-85BDC9FD1C3A}</a:tableStyleId>
              </a:tblPr>
              <a:tblGrid>
                <a:gridCol w="2640204">
                  <a:extLst>
                    <a:ext uri="{9D8B030D-6E8A-4147-A177-3AD203B41FA5}">
                      <a16:colId xmlns:a16="http://schemas.microsoft.com/office/drawing/2014/main" val="820698036"/>
                    </a:ext>
                  </a:extLst>
                </a:gridCol>
                <a:gridCol w="1406733">
                  <a:extLst>
                    <a:ext uri="{9D8B030D-6E8A-4147-A177-3AD203B41FA5}">
                      <a16:colId xmlns:a16="http://schemas.microsoft.com/office/drawing/2014/main" val="1067935151"/>
                    </a:ext>
                  </a:extLst>
                </a:gridCol>
                <a:gridCol w="1368324">
                  <a:extLst>
                    <a:ext uri="{9D8B030D-6E8A-4147-A177-3AD203B41FA5}">
                      <a16:colId xmlns:a16="http://schemas.microsoft.com/office/drawing/2014/main" val="1383161349"/>
                    </a:ext>
                  </a:extLst>
                </a:gridCol>
              </a:tblGrid>
              <a:tr h="262958">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262958">
                <a:tc>
                  <a:txBody>
                    <a:bodyPr/>
                    <a:lstStyle/>
                    <a:p>
                      <a:r>
                        <a:rPr lang="en-GB" sz="1100"/>
                        <a:t>Number of under 18s conception,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sp>
        <p:nvSpPr>
          <p:cNvPr id="7" name="Content Placeholder 6">
            <a:extLst>
              <a:ext uri="{FF2B5EF4-FFF2-40B4-BE49-F238E27FC236}">
                <a16:creationId xmlns:a16="http://schemas.microsoft.com/office/drawing/2014/main" id="{5F39554A-D999-AB54-2E2A-F26DD3813386}"/>
              </a:ext>
            </a:extLst>
          </p:cNvPr>
          <p:cNvSpPr>
            <a:spLocks noGrp="1"/>
          </p:cNvSpPr>
          <p:nvPr>
            <p:ph sz="quarter" idx="15"/>
          </p:nvPr>
        </p:nvSpPr>
        <p:spPr>
          <a:xfrm>
            <a:off x="103187" y="4937043"/>
            <a:ext cx="5938837" cy="1212851"/>
          </a:xfrm>
        </p:spPr>
        <p:txBody>
          <a:bodyPr vert="horz" lIns="91440" tIns="45720" rIns="91440" bIns="45720" rtlCol="0" anchor="t">
            <a:normAutofit/>
          </a:bodyPr>
          <a:lstStyle/>
          <a:p>
            <a:r>
              <a:rPr lang="en-GB" dirty="0"/>
              <a:t>Under 18 conception rates in Cambridgeshire and Peterborough shows an overall decline since 2015. This is also true for England.</a:t>
            </a:r>
          </a:p>
          <a:p>
            <a:r>
              <a:rPr lang="en-GB" dirty="0"/>
              <a:t>In 2020, the rate in </a:t>
            </a:r>
            <a:r>
              <a:rPr lang="en-GB" dirty="0">
                <a:solidFill>
                  <a:srgbClr val="FFC000"/>
                </a:solidFill>
              </a:rPr>
              <a:t>Peterborough is statistically similar </a:t>
            </a:r>
            <a:r>
              <a:rPr lang="en-GB" dirty="0"/>
              <a:t>to the national rate, whereas it is significantly lower in Cambridgeshire.</a:t>
            </a:r>
          </a:p>
        </p:txBody>
      </p:sp>
      <p:pic>
        <p:nvPicPr>
          <p:cNvPr id="8" name="Picture 1" descr="MHNA-Chapter-3_files/figure-pptx/U18%20conception-1.png">
            <a:extLst>
              <a:ext uri="{FF2B5EF4-FFF2-40B4-BE49-F238E27FC236}">
                <a16:creationId xmlns:a16="http://schemas.microsoft.com/office/drawing/2014/main" id="{7FC12B5A-3AF8-11E0-F4B7-135E265F3869}"/>
              </a:ext>
            </a:extLst>
          </p:cNvPr>
          <p:cNvPicPr>
            <a:picLocks noGrp="1" noChangeAspect="1"/>
          </p:cNvPicPr>
          <p:nvPr>
            <p:ph sz="half" idx="2"/>
          </p:nvPr>
        </p:nvPicPr>
        <p:blipFill>
          <a:blip r:embed="rId3"/>
          <a:stretch>
            <a:fillRect/>
          </a:stretch>
        </p:blipFill>
        <p:spPr bwMode="auto">
          <a:xfrm>
            <a:off x="103187" y="708106"/>
            <a:ext cx="5486411" cy="3429007"/>
          </a:xfrm>
          <a:prstGeom prst="rect">
            <a:avLst/>
          </a:prstGeom>
          <a:noFill/>
          <a:ln w="9525">
            <a:noFill/>
            <a:headEnd/>
            <a:tailEnd/>
          </a:ln>
        </p:spPr>
      </p:pic>
      <p:graphicFrame>
        <p:nvGraphicFramePr>
          <p:cNvPr id="5" name="Table 4">
            <a:extLst>
              <a:ext uri="{FF2B5EF4-FFF2-40B4-BE49-F238E27FC236}">
                <a16:creationId xmlns:a16="http://schemas.microsoft.com/office/drawing/2014/main" id="{70F6755B-56CF-FBA0-E0D0-4E922FEB070D}"/>
              </a:ext>
            </a:extLst>
          </p:cNvPr>
          <p:cNvGraphicFramePr>
            <a:graphicFrameLocks/>
          </p:cNvGraphicFramePr>
          <p:nvPr>
            <p:extLst>
              <p:ext uri="{D42A27DB-BD31-4B8C-83A1-F6EECF244321}">
                <p14:modId xmlns:p14="http://schemas.microsoft.com/office/powerpoint/2010/main" val="3468711329"/>
              </p:ext>
            </p:extLst>
          </p:nvPr>
        </p:nvGraphicFramePr>
        <p:xfrm>
          <a:off x="6332709" y="4137218"/>
          <a:ext cx="5756104" cy="680119"/>
        </p:xfrm>
        <a:graphic>
          <a:graphicData uri="http://schemas.openxmlformats.org/drawingml/2006/table">
            <a:tbl>
              <a:tblPr firstRow="1" bandRow="1">
                <a:tableStyleId>{5C22544A-7EE6-4342-B048-85BDC9FD1C3A}</a:tableStyleId>
              </a:tblPr>
              <a:tblGrid>
                <a:gridCol w="3133352">
                  <a:extLst>
                    <a:ext uri="{9D8B030D-6E8A-4147-A177-3AD203B41FA5}">
                      <a16:colId xmlns:a16="http://schemas.microsoft.com/office/drawing/2014/main" val="820698036"/>
                    </a:ext>
                  </a:extLst>
                </a:gridCol>
                <a:gridCol w="1342242">
                  <a:extLst>
                    <a:ext uri="{9D8B030D-6E8A-4147-A177-3AD203B41FA5}">
                      <a16:colId xmlns:a16="http://schemas.microsoft.com/office/drawing/2014/main" val="1067935151"/>
                    </a:ext>
                  </a:extLst>
                </a:gridCol>
                <a:gridCol w="1280510">
                  <a:extLst>
                    <a:ext uri="{9D8B030D-6E8A-4147-A177-3AD203B41FA5}">
                      <a16:colId xmlns:a16="http://schemas.microsoft.com/office/drawing/2014/main" val="1383161349"/>
                    </a:ext>
                  </a:extLst>
                </a:gridCol>
              </a:tblGrid>
              <a:tr h="22145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314359">
                <a:tc>
                  <a:txBody>
                    <a:bodyPr/>
                    <a:lstStyle/>
                    <a:p>
                      <a:r>
                        <a:rPr lang="en-GB" sz="1100" dirty="0"/>
                        <a:t>Number of under 16s conception,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sp>
        <p:nvSpPr>
          <p:cNvPr id="9" name="Content Placeholder 6">
            <a:extLst>
              <a:ext uri="{FF2B5EF4-FFF2-40B4-BE49-F238E27FC236}">
                <a16:creationId xmlns:a16="http://schemas.microsoft.com/office/drawing/2014/main" id="{5D1561DF-8F46-BC2A-8481-A8758A85FB1D}"/>
              </a:ext>
            </a:extLst>
          </p:cNvPr>
          <p:cNvSpPr txBox="1">
            <a:spLocks/>
          </p:cNvSpPr>
          <p:nvPr/>
        </p:nvSpPr>
        <p:spPr>
          <a:xfrm>
            <a:off x="6241340" y="4932680"/>
            <a:ext cx="5938837" cy="110989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 2020, the rate of under 16 conceptions in Cambridgeshire have increased since the previous year whilst a decrease is seen in Peterborough.</a:t>
            </a:r>
          </a:p>
          <a:p>
            <a:r>
              <a:rPr lang="en-GB" dirty="0"/>
              <a:t>The rate in </a:t>
            </a:r>
            <a:r>
              <a:rPr lang="en-GB" dirty="0">
                <a:solidFill>
                  <a:srgbClr val="FFC000"/>
                </a:solidFill>
              </a:rPr>
              <a:t>Cambridgeshire and Peterborough was statistically similar </a:t>
            </a:r>
            <a:r>
              <a:rPr lang="en-GB" dirty="0"/>
              <a:t>to the national rate in 2020.</a:t>
            </a:r>
          </a:p>
        </p:txBody>
      </p:sp>
      <p:pic>
        <p:nvPicPr>
          <p:cNvPr id="16" name="Picture 1" descr="MHNA-Chapter-3_files/figure-pptx/U16%20conception-1.png">
            <a:extLst>
              <a:ext uri="{FF2B5EF4-FFF2-40B4-BE49-F238E27FC236}">
                <a16:creationId xmlns:a16="http://schemas.microsoft.com/office/drawing/2014/main" id="{DFFBE9FE-252C-6E63-02B4-E92B824B4062}"/>
              </a:ext>
            </a:extLst>
          </p:cNvPr>
          <p:cNvPicPr>
            <a:picLocks noGrp="1" noChangeAspect="1"/>
          </p:cNvPicPr>
          <p:nvPr>
            <p:ph sz="quarter" idx="4"/>
          </p:nvPr>
        </p:nvPicPr>
        <p:blipFill>
          <a:blip r:embed="rId4"/>
          <a:stretch>
            <a:fillRect/>
          </a:stretch>
        </p:blipFill>
        <p:spPr bwMode="auto">
          <a:xfrm>
            <a:off x="6410325" y="708105"/>
            <a:ext cx="5317426" cy="3323391"/>
          </a:xfrm>
          <a:prstGeom prst="rect">
            <a:avLst/>
          </a:prstGeom>
          <a:noFill/>
          <a:ln w="9525">
            <a:noFill/>
            <a:headEnd/>
            <a:tailEnd/>
          </a:ln>
        </p:spPr>
      </p:pic>
      <p:sp>
        <p:nvSpPr>
          <p:cNvPr id="10" name="Title 1">
            <a:extLst>
              <a:ext uri="{FF2B5EF4-FFF2-40B4-BE49-F238E27FC236}">
                <a16:creationId xmlns:a16="http://schemas.microsoft.com/office/drawing/2014/main" id="{81F0428A-5D88-05E0-E056-668CF859E72A}"/>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Risk factors</a:t>
            </a:r>
          </a:p>
        </p:txBody>
      </p:sp>
    </p:spTree>
    <p:extLst>
      <p:ext uri="{BB962C8B-B14F-4D97-AF65-F5344CB8AC3E}">
        <p14:creationId xmlns:p14="http://schemas.microsoft.com/office/powerpoint/2010/main" val="371867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16E487-317D-6E2C-236C-15249CFEC5E4}"/>
              </a:ext>
            </a:extLst>
          </p:cNvPr>
          <p:cNvSpPr>
            <a:spLocks noGrp="1"/>
          </p:cNvSpPr>
          <p:nvPr>
            <p:ph type="body" idx="1"/>
          </p:nvPr>
        </p:nvSpPr>
        <p:spPr>
          <a:xfrm>
            <a:off x="80866" y="439350"/>
            <a:ext cx="5938935" cy="316872"/>
          </a:xfrm>
        </p:spPr>
        <p:txBody>
          <a:bodyPr>
            <a:normAutofit lnSpcReduction="10000"/>
          </a:bodyPr>
          <a:lstStyle/>
          <a:p>
            <a:r>
              <a:rPr lang="en-GB" dirty="0"/>
              <a:t>Teenage mothers</a:t>
            </a:r>
          </a:p>
        </p:txBody>
      </p:sp>
      <p:sp>
        <p:nvSpPr>
          <p:cNvPr id="7" name="Content Placeholder 6">
            <a:extLst>
              <a:ext uri="{FF2B5EF4-FFF2-40B4-BE49-F238E27FC236}">
                <a16:creationId xmlns:a16="http://schemas.microsoft.com/office/drawing/2014/main" id="{950DFB88-00B2-9ABB-DEC0-1675F8F04D0F}"/>
              </a:ext>
            </a:extLst>
          </p:cNvPr>
          <p:cNvSpPr>
            <a:spLocks noGrp="1"/>
          </p:cNvSpPr>
          <p:nvPr>
            <p:ph sz="quarter" idx="15"/>
          </p:nvPr>
        </p:nvSpPr>
        <p:spPr>
          <a:xfrm>
            <a:off x="80865" y="5199047"/>
            <a:ext cx="5938837" cy="1051533"/>
          </a:xfrm>
        </p:spPr>
        <p:txBody>
          <a:bodyPr/>
          <a:lstStyle/>
          <a:p>
            <a:r>
              <a:rPr lang="en-GB" dirty="0"/>
              <a:t>The percentage of delivery episodes where the mother is aged under 18 years in Cambridgeshire, Peterborough, and England shows an overall decline compared to 2015/16.</a:t>
            </a:r>
          </a:p>
          <a:p>
            <a:r>
              <a:rPr lang="en-GB" dirty="0"/>
              <a:t>In 2020/21, the proportion is </a:t>
            </a:r>
            <a:r>
              <a:rPr lang="en-GB" dirty="0">
                <a:solidFill>
                  <a:srgbClr val="FF0000"/>
                </a:solidFill>
              </a:rPr>
              <a:t>significantly higher than the national rate in Peterborough </a:t>
            </a:r>
            <a:r>
              <a:rPr lang="en-GB" dirty="0"/>
              <a:t>while it is </a:t>
            </a:r>
            <a:r>
              <a:rPr lang="en-GB" dirty="0">
                <a:solidFill>
                  <a:srgbClr val="FFC000"/>
                </a:solidFill>
              </a:rPr>
              <a:t>statistically similar in Cambridgeshire.</a:t>
            </a:r>
          </a:p>
        </p:txBody>
      </p:sp>
      <p:pic>
        <p:nvPicPr>
          <p:cNvPr id="8" name="Picture 1" descr="MHNA-Chapter-3_files/figure-pptx/Teenage%20mothers-1.png">
            <a:extLst>
              <a:ext uri="{FF2B5EF4-FFF2-40B4-BE49-F238E27FC236}">
                <a16:creationId xmlns:a16="http://schemas.microsoft.com/office/drawing/2014/main" id="{076C48C1-A565-ACCC-EAAC-C8CDE13E0893}"/>
              </a:ext>
            </a:extLst>
          </p:cNvPr>
          <p:cNvPicPr>
            <a:picLocks noGrp="1" noChangeAspect="1"/>
          </p:cNvPicPr>
          <p:nvPr>
            <p:ph sz="half" idx="2"/>
          </p:nvPr>
        </p:nvPicPr>
        <p:blipFill rotWithShape="1">
          <a:blip r:embed="rId3"/>
          <a:srcRect l="3674"/>
          <a:stretch/>
        </p:blipFill>
        <p:spPr bwMode="auto">
          <a:xfrm>
            <a:off x="329450" y="756222"/>
            <a:ext cx="5284798" cy="3429007"/>
          </a:xfrm>
          <a:prstGeom prst="rect">
            <a:avLst/>
          </a:prstGeom>
          <a:noFill/>
          <a:ln w="9525">
            <a:noFill/>
            <a:headEnd/>
            <a:tailEnd/>
          </a:ln>
        </p:spPr>
      </p:pic>
      <p:graphicFrame>
        <p:nvGraphicFramePr>
          <p:cNvPr id="3" name="Table 4">
            <a:extLst>
              <a:ext uri="{FF2B5EF4-FFF2-40B4-BE49-F238E27FC236}">
                <a16:creationId xmlns:a16="http://schemas.microsoft.com/office/drawing/2014/main" id="{EAF15840-A25C-D57B-7ED7-E5B8F9F6D883}"/>
              </a:ext>
            </a:extLst>
          </p:cNvPr>
          <p:cNvGraphicFramePr>
            <a:graphicFrameLocks/>
          </p:cNvGraphicFramePr>
          <p:nvPr>
            <p:extLst>
              <p:ext uri="{D42A27DB-BD31-4B8C-83A1-F6EECF244321}">
                <p14:modId xmlns:p14="http://schemas.microsoft.com/office/powerpoint/2010/main" val="373461067"/>
              </p:ext>
            </p:extLst>
          </p:nvPr>
        </p:nvGraphicFramePr>
        <p:xfrm>
          <a:off x="103188" y="4301353"/>
          <a:ext cx="5916612" cy="741680"/>
        </p:xfrm>
        <a:graphic>
          <a:graphicData uri="http://schemas.openxmlformats.org/drawingml/2006/table">
            <a:tbl>
              <a:tblPr firstRow="1" bandRow="1">
                <a:tableStyleId>{5C22544A-7EE6-4342-B048-85BDC9FD1C3A}</a:tableStyleId>
              </a:tblPr>
              <a:tblGrid>
                <a:gridCol w="2884637">
                  <a:extLst>
                    <a:ext uri="{9D8B030D-6E8A-4147-A177-3AD203B41FA5}">
                      <a16:colId xmlns:a16="http://schemas.microsoft.com/office/drawing/2014/main" val="820698036"/>
                    </a:ext>
                  </a:extLst>
                </a:gridCol>
                <a:gridCol w="1536970">
                  <a:extLst>
                    <a:ext uri="{9D8B030D-6E8A-4147-A177-3AD203B41FA5}">
                      <a16:colId xmlns:a16="http://schemas.microsoft.com/office/drawing/2014/main" val="1067935151"/>
                    </a:ext>
                  </a:extLst>
                </a:gridCol>
                <a:gridCol w="1495005">
                  <a:extLst>
                    <a:ext uri="{9D8B030D-6E8A-4147-A177-3AD203B41FA5}">
                      <a16:colId xmlns:a16="http://schemas.microsoft.com/office/drawing/2014/main" val="1383161349"/>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370840">
                <a:tc>
                  <a:txBody>
                    <a:bodyPr/>
                    <a:lstStyle/>
                    <a:p>
                      <a:r>
                        <a:rPr lang="en-GB" sz="1100" dirty="0"/>
                        <a:t>Number of teenage mothers, 2020/21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sp>
        <p:nvSpPr>
          <p:cNvPr id="5" name="Title 1">
            <a:extLst>
              <a:ext uri="{FF2B5EF4-FFF2-40B4-BE49-F238E27FC236}">
                <a16:creationId xmlns:a16="http://schemas.microsoft.com/office/drawing/2014/main" id="{F2440F49-3154-8BB2-4BF0-4DB07145D3AA}"/>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Risk factors</a:t>
            </a:r>
          </a:p>
        </p:txBody>
      </p:sp>
      <p:sp>
        <p:nvSpPr>
          <p:cNvPr id="10" name="TextBox 9">
            <a:extLst>
              <a:ext uri="{FF2B5EF4-FFF2-40B4-BE49-F238E27FC236}">
                <a16:creationId xmlns:a16="http://schemas.microsoft.com/office/drawing/2014/main" id="{EE712F3A-94D5-163A-FC67-4500F5FB2761}"/>
              </a:ext>
            </a:extLst>
          </p:cNvPr>
          <p:cNvSpPr txBox="1"/>
          <p:nvPr/>
        </p:nvSpPr>
        <p:spPr>
          <a:xfrm rot="16200000">
            <a:off x="-1189995" y="2102490"/>
            <a:ext cx="2787943" cy="246221"/>
          </a:xfrm>
          <a:prstGeom prst="rect">
            <a:avLst/>
          </a:prstGeom>
          <a:noFill/>
        </p:spPr>
        <p:txBody>
          <a:bodyPr wrap="none" rtlCol="0">
            <a:spAutoFit/>
          </a:bodyPr>
          <a:lstStyle/>
          <a:p>
            <a:r>
              <a:rPr lang="en-GB" sz="1000" dirty="0"/>
              <a:t>% of deliveries where mother is aged under 18 yrs</a:t>
            </a:r>
          </a:p>
        </p:txBody>
      </p:sp>
      <p:sp>
        <p:nvSpPr>
          <p:cNvPr id="4" name="Text Placeholder 3">
            <a:extLst>
              <a:ext uri="{FF2B5EF4-FFF2-40B4-BE49-F238E27FC236}">
                <a16:creationId xmlns:a16="http://schemas.microsoft.com/office/drawing/2014/main" id="{B62451B6-246C-6EE8-D64C-E82092669785}"/>
              </a:ext>
            </a:extLst>
          </p:cNvPr>
          <p:cNvSpPr>
            <a:spLocks noGrp="1"/>
          </p:cNvSpPr>
          <p:nvPr>
            <p:ph type="body" sz="quarter" idx="3"/>
          </p:nvPr>
        </p:nvSpPr>
        <p:spPr>
          <a:xfrm>
            <a:off x="6149878" y="438837"/>
            <a:ext cx="5938935" cy="316871"/>
          </a:xfrm>
        </p:spPr>
        <p:txBody>
          <a:bodyPr>
            <a:normAutofit lnSpcReduction="10000"/>
          </a:bodyPr>
          <a:lstStyle/>
          <a:p>
            <a:r>
              <a:rPr lang="en-GB" dirty="0"/>
              <a:t>Under 18s conception leading to abortions</a:t>
            </a:r>
          </a:p>
        </p:txBody>
      </p:sp>
      <p:sp>
        <p:nvSpPr>
          <p:cNvPr id="6" name="Content Placeholder 5">
            <a:extLst>
              <a:ext uri="{FF2B5EF4-FFF2-40B4-BE49-F238E27FC236}">
                <a16:creationId xmlns:a16="http://schemas.microsoft.com/office/drawing/2014/main" id="{1E8C772E-2F84-ED12-80FA-E20316BC82E2}"/>
              </a:ext>
            </a:extLst>
          </p:cNvPr>
          <p:cNvSpPr txBox="1">
            <a:spLocks/>
          </p:cNvSpPr>
          <p:nvPr/>
        </p:nvSpPr>
        <p:spPr>
          <a:xfrm>
            <a:off x="6314555" y="5261572"/>
            <a:ext cx="5609579" cy="926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Under 18 conceptions leading to abortion show an increasing trend since 2018 in Cambridgeshire while it is relatively stable in Peterborough.</a:t>
            </a:r>
          </a:p>
          <a:p>
            <a:r>
              <a:rPr lang="en-GB" dirty="0"/>
              <a:t>In 2020, 62% of the under 18s conception led to abortions in Cambridgeshire and 38.6% in Peterborough.</a:t>
            </a:r>
          </a:p>
        </p:txBody>
      </p:sp>
      <p:pic>
        <p:nvPicPr>
          <p:cNvPr id="9" name="Picture 1" descr="MHNA-Chapter-3_files/figure-pptx/U18%20conception%20leading%20to%20abortion-1.png">
            <a:extLst>
              <a:ext uri="{FF2B5EF4-FFF2-40B4-BE49-F238E27FC236}">
                <a16:creationId xmlns:a16="http://schemas.microsoft.com/office/drawing/2014/main" id="{4B8A0A42-97DA-CB41-755C-723B427DEE50}"/>
              </a:ext>
            </a:extLst>
          </p:cNvPr>
          <p:cNvPicPr>
            <a:picLocks noGrp="1" noChangeAspect="1"/>
          </p:cNvPicPr>
          <p:nvPr>
            <p:ph sz="quarter" idx="4"/>
          </p:nvPr>
        </p:nvPicPr>
        <p:blipFill>
          <a:blip r:embed="rId4"/>
          <a:stretch>
            <a:fillRect/>
          </a:stretch>
        </p:blipFill>
        <p:spPr bwMode="auto">
          <a:xfrm>
            <a:off x="6268385" y="756222"/>
            <a:ext cx="5486411" cy="3429007"/>
          </a:xfrm>
          <a:prstGeom prst="rect">
            <a:avLst/>
          </a:prstGeom>
          <a:noFill/>
          <a:ln w="9525">
            <a:noFill/>
            <a:headEnd/>
            <a:tailEnd/>
          </a:ln>
        </p:spPr>
      </p:pic>
      <p:graphicFrame>
        <p:nvGraphicFramePr>
          <p:cNvPr id="11" name="Table 10">
            <a:extLst>
              <a:ext uri="{FF2B5EF4-FFF2-40B4-BE49-F238E27FC236}">
                <a16:creationId xmlns:a16="http://schemas.microsoft.com/office/drawing/2014/main" id="{9F9D37E8-2F4D-2D41-4D5D-3A45439B92E5}"/>
              </a:ext>
            </a:extLst>
          </p:cNvPr>
          <p:cNvGraphicFramePr>
            <a:graphicFrameLocks/>
          </p:cNvGraphicFramePr>
          <p:nvPr>
            <p:extLst>
              <p:ext uri="{D42A27DB-BD31-4B8C-83A1-F6EECF244321}">
                <p14:modId xmlns:p14="http://schemas.microsoft.com/office/powerpoint/2010/main" val="383289229"/>
              </p:ext>
            </p:extLst>
          </p:nvPr>
        </p:nvGraphicFramePr>
        <p:xfrm>
          <a:off x="6332708" y="4301353"/>
          <a:ext cx="5756104" cy="792480"/>
        </p:xfrm>
        <a:graphic>
          <a:graphicData uri="http://schemas.openxmlformats.org/drawingml/2006/table">
            <a:tbl>
              <a:tblPr firstRow="1" bandRow="1">
                <a:tableStyleId>{5C22544A-7EE6-4342-B048-85BDC9FD1C3A}</a:tableStyleId>
              </a:tblPr>
              <a:tblGrid>
                <a:gridCol w="3133352">
                  <a:extLst>
                    <a:ext uri="{9D8B030D-6E8A-4147-A177-3AD203B41FA5}">
                      <a16:colId xmlns:a16="http://schemas.microsoft.com/office/drawing/2014/main" val="820698036"/>
                    </a:ext>
                  </a:extLst>
                </a:gridCol>
                <a:gridCol w="1342242">
                  <a:extLst>
                    <a:ext uri="{9D8B030D-6E8A-4147-A177-3AD203B41FA5}">
                      <a16:colId xmlns:a16="http://schemas.microsoft.com/office/drawing/2014/main" val="1067935151"/>
                    </a:ext>
                  </a:extLst>
                </a:gridCol>
                <a:gridCol w="1280510">
                  <a:extLst>
                    <a:ext uri="{9D8B030D-6E8A-4147-A177-3AD203B41FA5}">
                      <a16:colId xmlns:a16="http://schemas.microsoft.com/office/drawing/2014/main" val="1383161349"/>
                    </a:ext>
                  </a:extLst>
                </a:gridCol>
              </a:tblGrid>
              <a:tr h="27334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314539">
                <a:tc>
                  <a:txBody>
                    <a:bodyPr/>
                    <a:lstStyle/>
                    <a:p>
                      <a:r>
                        <a:rPr lang="en-GB" sz="1100" dirty="0"/>
                        <a:t>Number of under 18s conceptions leading to abortion,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spTree>
    <p:extLst>
      <p:ext uri="{BB962C8B-B14F-4D97-AF65-F5344CB8AC3E}">
        <p14:creationId xmlns:p14="http://schemas.microsoft.com/office/powerpoint/2010/main" val="287280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C2BCE0-49F5-5CB8-20B1-3ECFAD496CF5}"/>
              </a:ext>
            </a:extLst>
          </p:cNvPr>
          <p:cNvSpPr>
            <a:spLocks noGrp="1"/>
          </p:cNvSpPr>
          <p:nvPr>
            <p:ph type="body" idx="1"/>
          </p:nvPr>
        </p:nvSpPr>
        <p:spPr>
          <a:xfrm>
            <a:off x="80866" y="244796"/>
            <a:ext cx="5938935" cy="539943"/>
          </a:xfrm>
        </p:spPr>
        <p:txBody>
          <a:bodyPr/>
          <a:lstStyle/>
          <a:p>
            <a:r>
              <a:rPr lang="en-GB"/>
              <a:t>Caesarean section</a:t>
            </a:r>
          </a:p>
        </p:txBody>
      </p:sp>
      <p:sp>
        <p:nvSpPr>
          <p:cNvPr id="4" name="Text Placeholder 3">
            <a:extLst>
              <a:ext uri="{FF2B5EF4-FFF2-40B4-BE49-F238E27FC236}">
                <a16:creationId xmlns:a16="http://schemas.microsoft.com/office/drawing/2014/main" id="{6985C27D-B5A8-8005-FE0C-4A3C048A7466}"/>
              </a:ext>
            </a:extLst>
          </p:cNvPr>
          <p:cNvSpPr>
            <a:spLocks noGrp="1"/>
          </p:cNvSpPr>
          <p:nvPr>
            <p:ph type="body" sz="quarter" idx="3"/>
          </p:nvPr>
        </p:nvSpPr>
        <p:spPr>
          <a:xfrm>
            <a:off x="6149878" y="244284"/>
            <a:ext cx="5938935" cy="539944"/>
          </a:xfrm>
        </p:spPr>
        <p:txBody>
          <a:bodyPr/>
          <a:lstStyle/>
          <a:p>
            <a:r>
              <a:rPr lang="en-GB"/>
              <a:t>Multiple births</a:t>
            </a:r>
          </a:p>
        </p:txBody>
      </p:sp>
      <p:sp>
        <p:nvSpPr>
          <p:cNvPr id="6" name="Content Placeholder 5">
            <a:extLst>
              <a:ext uri="{FF2B5EF4-FFF2-40B4-BE49-F238E27FC236}">
                <a16:creationId xmlns:a16="http://schemas.microsoft.com/office/drawing/2014/main" id="{C77BAE84-7F30-59F7-81D9-E0A3F9BF0C0F}"/>
              </a:ext>
            </a:extLst>
          </p:cNvPr>
          <p:cNvSpPr>
            <a:spLocks noGrp="1"/>
          </p:cNvSpPr>
          <p:nvPr>
            <p:ph sz="quarter" idx="14"/>
          </p:nvPr>
        </p:nvSpPr>
        <p:spPr>
          <a:xfrm>
            <a:off x="6172200" y="5301574"/>
            <a:ext cx="5916613" cy="1175426"/>
          </a:xfrm>
        </p:spPr>
        <p:txBody>
          <a:bodyPr/>
          <a:lstStyle/>
          <a:p>
            <a:r>
              <a:rPr lang="en-GB"/>
              <a:t>The rate of multiple births in </a:t>
            </a:r>
            <a:r>
              <a:rPr lang="en-GB">
                <a:solidFill>
                  <a:srgbClr val="FFC000"/>
                </a:solidFill>
              </a:rPr>
              <a:t>Cambridgeshire and Peterborough has been statistically similar </a:t>
            </a:r>
            <a:r>
              <a:rPr lang="en-GB"/>
              <a:t>to the national rate since 2015.</a:t>
            </a:r>
          </a:p>
        </p:txBody>
      </p:sp>
      <p:sp>
        <p:nvSpPr>
          <p:cNvPr id="7" name="Content Placeholder 6">
            <a:extLst>
              <a:ext uri="{FF2B5EF4-FFF2-40B4-BE49-F238E27FC236}">
                <a16:creationId xmlns:a16="http://schemas.microsoft.com/office/drawing/2014/main" id="{53D8836D-FF3F-B206-4673-CD85863995D5}"/>
              </a:ext>
            </a:extLst>
          </p:cNvPr>
          <p:cNvSpPr>
            <a:spLocks noGrp="1"/>
          </p:cNvSpPr>
          <p:nvPr>
            <p:ph sz="quarter" idx="15"/>
          </p:nvPr>
        </p:nvSpPr>
        <p:spPr>
          <a:xfrm>
            <a:off x="103187" y="5301574"/>
            <a:ext cx="5938837" cy="1207176"/>
          </a:xfrm>
        </p:spPr>
        <p:txBody>
          <a:bodyPr/>
          <a:lstStyle/>
          <a:p>
            <a:r>
              <a:rPr lang="en-GB"/>
              <a:t>The percentage of delivery by caesarean section shows an overall increase since 2015/16 in Cambridgeshire, Peterborough and England.</a:t>
            </a:r>
          </a:p>
          <a:p>
            <a:r>
              <a:rPr lang="en-GB"/>
              <a:t>The  rate is </a:t>
            </a:r>
            <a:r>
              <a:rPr lang="en-GB">
                <a:solidFill>
                  <a:srgbClr val="00B050"/>
                </a:solidFill>
              </a:rPr>
              <a:t>significantly lower than England in Cambridgeshire</a:t>
            </a:r>
            <a:r>
              <a:rPr lang="en-GB"/>
              <a:t>, while it is </a:t>
            </a:r>
            <a:r>
              <a:rPr lang="en-GB">
                <a:solidFill>
                  <a:srgbClr val="FFC000"/>
                </a:solidFill>
              </a:rPr>
              <a:t>similar in Peterborough.</a:t>
            </a:r>
          </a:p>
        </p:txBody>
      </p:sp>
      <p:pic>
        <p:nvPicPr>
          <p:cNvPr id="11" name="Picture 1" descr="MHNA-Chapter-3_files/figure-pptx/Caesarean%20section-1.png">
            <a:extLst>
              <a:ext uri="{FF2B5EF4-FFF2-40B4-BE49-F238E27FC236}">
                <a16:creationId xmlns:a16="http://schemas.microsoft.com/office/drawing/2014/main" id="{6B595412-5B1A-5F39-A0AF-4593533A1F2C}"/>
              </a:ext>
            </a:extLst>
          </p:cNvPr>
          <p:cNvPicPr>
            <a:picLocks noGrp="1" noChangeAspect="1"/>
          </p:cNvPicPr>
          <p:nvPr/>
        </p:nvPicPr>
        <p:blipFill>
          <a:blip r:embed="rId3"/>
          <a:stretch>
            <a:fillRect/>
          </a:stretch>
        </p:blipFill>
        <p:spPr bwMode="auto">
          <a:xfrm>
            <a:off x="191963" y="857939"/>
            <a:ext cx="5561874" cy="3475120"/>
          </a:xfrm>
          <a:prstGeom prst="rect">
            <a:avLst/>
          </a:prstGeom>
          <a:noFill/>
          <a:ln w="9525">
            <a:noFill/>
            <a:headEnd/>
            <a:tailEnd/>
          </a:ln>
        </p:spPr>
      </p:pic>
      <p:pic>
        <p:nvPicPr>
          <p:cNvPr id="12" name="Picture 1" descr="MHNA-Chapter-3_files/figure-pptx/Multiple%20births-1.png">
            <a:extLst>
              <a:ext uri="{FF2B5EF4-FFF2-40B4-BE49-F238E27FC236}">
                <a16:creationId xmlns:a16="http://schemas.microsoft.com/office/drawing/2014/main" id="{EF9882AA-7CC2-C53F-8DBB-98019C70ECB8}"/>
              </a:ext>
            </a:extLst>
          </p:cNvPr>
          <p:cNvPicPr>
            <a:picLocks noGrp="1" noChangeAspect="1"/>
          </p:cNvPicPr>
          <p:nvPr>
            <p:ph sz="quarter" idx="4"/>
          </p:nvPr>
        </p:nvPicPr>
        <p:blipFill>
          <a:blip r:embed="rId4"/>
          <a:stretch>
            <a:fillRect/>
          </a:stretch>
        </p:blipFill>
        <p:spPr bwMode="auto">
          <a:xfrm>
            <a:off x="6172200" y="857939"/>
            <a:ext cx="5486411" cy="3429007"/>
          </a:xfrm>
          <a:prstGeom prst="rect">
            <a:avLst/>
          </a:prstGeom>
          <a:noFill/>
          <a:ln w="9525">
            <a:noFill/>
            <a:headEnd/>
            <a:tailEnd/>
          </a:ln>
        </p:spPr>
      </p:pic>
      <p:graphicFrame>
        <p:nvGraphicFramePr>
          <p:cNvPr id="3" name="Table 4">
            <a:extLst>
              <a:ext uri="{FF2B5EF4-FFF2-40B4-BE49-F238E27FC236}">
                <a16:creationId xmlns:a16="http://schemas.microsoft.com/office/drawing/2014/main" id="{DE4E0E6F-B8BF-9CA8-860F-C95DB103CCDF}"/>
              </a:ext>
            </a:extLst>
          </p:cNvPr>
          <p:cNvGraphicFramePr>
            <a:graphicFrameLocks/>
          </p:cNvGraphicFramePr>
          <p:nvPr>
            <p:extLst>
              <p:ext uri="{D42A27DB-BD31-4B8C-83A1-F6EECF244321}">
                <p14:modId xmlns:p14="http://schemas.microsoft.com/office/powerpoint/2010/main" val="2010978971"/>
              </p:ext>
            </p:extLst>
          </p:nvPr>
        </p:nvGraphicFramePr>
        <p:xfrm>
          <a:off x="80866" y="4406259"/>
          <a:ext cx="5672971" cy="741680"/>
        </p:xfrm>
        <a:graphic>
          <a:graphicData uri="http://schemas.openxmlformats.org/drawingml/2006/table">
            <a:tbl>
              <a:tblPr firstRow="1" bandRow="1">
                <a:tableStyleId>{5C22544A-7EE6-4342-B048-85BDC9FD1C3A}</a:tableStyleId>
              </a:tblPr>
              <a:tblGrid>
                <a:gridCol w="2765850">
                  <a:extLst>
                    <a:ext uri="{9D8B030D-6E8A-4147-A177-3AD203B41FA5}">
                      <a16:colId xmlns:a16="http://schemas.microsoft.com/office/drawing/2014/main" val="820698036"/>
                    </a:ext>
                  </a:extLst>
                </a:gridCol>
                <a:gridCol w="1473679">
                  <a:extLst>
                    <a:ext uri="{9D8B030D-6E8A-4147-A177-3AD203B41FA5}">
                      <a16:colId xmlns:a16="http://schemas.microsoft.com/office/drawing/2014/main" val="1067935151"/>
                    </a:ext>
                  </a:extLst>
                </a:gridCol>
                <a:gridCol w="1433442">
                  <a:extLst>
                    <a:ext uri="{9D8B030D-6E8A-4147-A177-3AD203B41FA5}">
                      <a16:colId xmlns:a16="http://schemas.microsoft.com/office/drawing/2014/main" val="1383161349"/>
                    </a:ext>
                  </a:extLst>
                </a:gridCol>
              </a:tblGrid>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370840">
                <a:tc>
                  <a:txBody>
                    <a:bodyPr/>
                    <a:lstStyle/>
                    <a:p>
                      <a:r>
                        <a:rPr lang="en-GB" sz="1100"/>
                        <a:t>Number of Caesarean section, 2020/21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1,775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830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graphicFrame>
        <p:nvGraphicFramePr>
          <p:cNvPr id="5" name="Table 4">
            <a:extLst>
              <a:ext uri="{FF2B5EF4-FFF2-40B4-BE49-F238E27FC236}">
                <a16:creationId xmlns:a16="http://schemas.microsoft.com/office/drawing/2014/main" id="{7AFEFAE1-5579-5274-A76F-32149B009F36}"/>
              </a:ext>
            </a:extLst>
          </p:cNvPr>
          <p:cNvGraphicFramePr>
            <a:graphicFrameLocks/>
          </p:cNvGraphicFramePr>
          <p:nvPr>
            <p:extLst>
              <p:ext uri="{D42A27DB-BD31-4B8C-83A1-F6EECF244321}">
                <p14:modId xmlns:p14="http://schemas.microsoft.com/office/powerpoint/2010/main" val="844237453"/>
              </p:ext>
            </p:extLst>
          </p:nvPr>
        </p:nvGraphicFramePr>
        <p:xfrm>
          <a:off x="6393518" y="4406259"/>
          <a:ext cx="5672972" cy="741680"/>
        </p:xfrm>
        <a:graphic>
          <a:graphicData uri="http://schemas.openxmlformats.org/drawingml/2006/table">
            <a:tbl>
              <a:tblPr firstRow="1" bandRow="1">
                <a:tableStyleId>{5C22544A-7EE6-4342-B048-85BDC9FD1C3A}</a:tableStyleId>
              </a:tblPr>
              <a:tblGrid>
                <a:gridCol w="2765851">
                  <a:extLst>
                    <a:ext uri="{9D8B030D-6E8A-4147-A177-3AD203B41FA5}">
                      <a16:colId xmlns:a16="http://schemas.microsoft.com/office/drawing/2014/main" val="820698036"/>
                    </a:ext>
                  </a:extLst>
                </a:gridCol>
                <a:gridCol w="1473679">
                  <a:extLst>
                    <a:ext uri="{9D8B030D-6E8A-4147-A177-3AD203B41FA5}">
                      <a16:colId xmlns:a16="http://schemas.microsoft.com/office/drawing/2014/main" val="1067935151"/>
                    </a:ext>
                  </a:extLst>
                </a:gridCol>
                <a:gridCol w="1433442">
                  <a:extLst>
                    <a:ext uri="{9D8B030D-6E8A-4147-A177-3AD203B41FA5}">
                      <a16:colId xmlns:a16="http://schemas.microsoft.com/office/drawing/2014/main" val="1383161349"/>
                    </a:ext>
                  </a:extLst>
                </a:gridCol>
              </a:tblGrid>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370840">
                <a:tc>
                  <a:txBody>
                    <a:bodyPr/>
                    <a:lstStyle/>
                    <a:p>
                      <a:r>
                        <a:rPr lang="en-GB" sz="1100"/>
                        <a:t>Number of multiple births,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Risk factors</a:t>
            </a:r>
          </a:p>
        </p:txBody>
      </p:sp>
    </p:spTree>
    <p:extLst>
      <p:ext uri="{BB962C8B-B14F-4D97-AF65-F5344CB8AC3E}">
        <p14:creationId xmlns:p14="http://schemas.microsoft.com/office/powerpoint/2010/main" val="312275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78DC5-D0A2-46CA-F779-81D3DE9576E1}"/>
              </a:ext>
            </a:extLst>
          </p:cNvPr>
          <p:cNvSpPr>
            <a:spLocks noGrp="1"/>
          </p:cNvSpPr>
          <p:nvPr>
            <p:ph type="body" idx="1"/>
          </p:nvPr>
        </p:nvSpPr>
        <p:spPr>
          <a:xfrm>
            <a:off x="80963" y="281669"/>
            <a:ext cx="5938935" cy="464952"/>
          </a:xfrm>
        </p:spPr>
        <p:txBody>
          <a:bodyPr/>
          <a:lstStyle/>
          <a:p>
            <a:r>
              <a:rPr lang="en-GB"/>
              <a:t>Infant mortality rate</a:t>
            </a:r>
          </a:p>
        </p:txBody>
      </p:sp>
      <p:sp>
        <p:nvSpPr>
          <p:cNvPr id="4" name="Text Placeholder 3">
            <a:extLst>
              <a:ext uri="{FF2B5EF4-FFF2-40B4-BE49-F238E27FC236}">
                <a16:creationId xmlns:a16="http://schemas.microsoft.com/office/drawing/2014/main" id="{30128083-1139-B6CC-3A24-E9AD20B5CBBB}"/>
              </a:ext>
            </a:extLst>
          </p:cNvPr>
          <p:cNvSpPr>
            <a:spLocks noGrp="1"/>
          </p:cNvSpPr>
          <p:nvPr>
            <p:ph type="body" sz="quarter" idx="3"/>
          </p:nvPr>
        </p:nvSpPr>
        <p:spPr>
          <a:xfrm>
            <a:off x="6149975" y="281156"/>
            <a:ext cx="5938935" cy="463412"/>
          </a:xfrm>
        </p:spPr>
        <p:txBody>
          <a:bodyPr/>
          <a:lstStyle/>
          <a:p>
            <a:r>
              <a:rPr lang="en-GB"/>
              <a:t>Stillbirth rate</a:t>
            </a:r>
          </a:p>
        </p:txBody>
      </p:sp>
      <p:sp>
        <p:nvSpPr>
          <p:cNvPr id="6" name="Content Placeholder 5">
            <a:extLst>
              <a:ext uri="{FF2B5EF4-FFF2-40B4-BE49-F238E27FC236}">
                <a16:creationId xmlns:a16="http://schemas.microsoft.com/office/drawing/2014/main" id="{1AA92290-BC60-CFC6-13D3-366E6B7B043F}"/>
              </a:ext>
            </a:extLst>
          </p:cNvPr>
          <p:cNvSpPr>
            <a:spLocks noGrp="1"/>
          </p:cNvSpPr>
          <p:nvPr>
            <p:ph sz="quarter" idx="14"/>
          </p:nvPr>
        </p:nvSpPr>
        <p:spPr>
          <a:xfrm>
            <a:off x="6172200" y="5251508"/>
            <a:ext cx="5916613" cy="1225492"/>
          </a:xfrm>
        </p:spPr>
        <p:txBody>
          <a:bodyPr/>
          <a:lstStyle/>
          <a:p>
            <a:r>
              <a:rPr lang="en-GB" dirty="0"/>
              <a:t>The rate of stillbirths (foetal deaths occurring after 24 weeks of gestation) show an increasing trend for Peterborough since 2016-18, where a decline is seen in Cambridgeshire.</a:t>
            </a:r>
          </a:p>
          <a:p>
            <a:r>
              <a:rPr lang="en-GB" dirty="0"/>
              <a:t>During the period 2019-21, the rate was </a:t>
            </a:r>
            <a:r>
              <a:rPr lang="en-GB" dirty="0">
                <a:solidFill>
                  <a:srgbClr val="FFC000"/>
                </a:solidFill>
              </a:rPr>
              <a:t>statistically similar to England in Cambridgeshire and Peterborough.</a:t>
            </a:r>
          </a:p>
        </p:txBody>
      </p:sp>
      <p:sp>
        <p:nvSpPr>
          <p:cNvPr id="7" name="Content Placeholder 6">
            <a:extLst>
              <a:ext uri="{FF2B5EF4-FFF2-40B4-BE49-F238E27FC236}">
                <a16:creationId xmlns:a16="http://schemas.microsoft.com/office/drawing/2014/main" id="{EF481477-4167-7F7A-7125-B804C1B55DCA}"/>
              </a:ext>
            </a:extLst>
          </p:cNvPr>
          <p:cNvSpPr>
            <a:spLocks noGrp="1"/>
          </p:cNvSpPr>
          <p:nvPr>
            <p:ph sz="quarter" idx="15"/>
          </p:nvPr>
        </p:nvSpPr>
        <p:spPr>
          <a:xfrm>
            <a:off x="80963" y="5251508"/>
            <a:ext cx="5938837" cy="1257242"/>
          </a:xfrm>
        </p:spPr>
        <p:txBody>
          <a:bodyPr/>
          <a:lstStyle/>
          <a:p>
            <a:r>
              <a:rPr lang="en-GB" dirty="0"/>
              <a:t>The rate of infant deaths under 1 year of age per 1,000 live births shows a declining trend for Cambridgeshire and Peterborough.</a:t>
            </a:r>
          </a:p>
          <a:p>
            <a:r>
              <a:rPr lang="en-GB" dirty="0"/>
              <a:t>The rate was </a:t>
            </a:r>
            <a:r>
              <a:rPr lang="en-GB" dirty="0">
                <a:solidFill>
                  <a:srgbClr val="00B050"/>
                </a:solidFill>
              </a:rPr>
              <a:t>significantly lower</a:t>
            </a:r>
            <a:r>
              <a:rPr lang="en-GB" dirty="0"/>
              <a:t> than England in </a:t>
            </a:r>
            <a:r>
              <a:rPr lang="en-GB" dirty="0">
                <a:solidFill>
                  <a:srgbClr val="00B050"/>
                </a:solidFill>
              </a:rPr>
              <a:t>Cambridgeshire</a:t>
            </a:r>
            <a:r>
              <a:rPr lang="en-GB" dirty="0"/>
              <a:t>, while it was </a:t>
            </a:r>
            <a:r>
              <a:rPr lang="en-GB" dirty="0">
                <a:solidFill>
                  <a:srgbClr val="FFC000"/>
                </a:solidFill>
              </a:rPr>
              <a:t>similar</a:t>
            </a:r>
            <a:r>
              <a:rPr lang="en-GB" dirty="0"/>
              <a:t> to the national rate in </a:t>
            </a:r>
            <a:r>
              <a:rPr lang="en-GB" dirty="0">
                <a:solidFill>
                  <a:srgbClr val="FFC000"/>
                </a:solidFill>
              </a:rPr>
              <a:t>Peterborough</a:t>
            </a:r>
            <a:r>
              <a:rPr lang="en-GB" dirty="0"/>
              <a:t> during the recent period.</a:t>
            </a:r>
          </a:p>
        </p:txBody>
      </p:sp>
      <p:pic>
        <p:nvPicPr>
          <p:cNvPr id="8" name="Picture 1" descr="MHNA-Chapter-3_files/figure-pptx/infant%20mortality-1.png">
            <a:extLst>
              <a:ext uri="{FF2B5EF4-FFF2-40B4-BE49-F238E27FC236}">
                <a16:creationId xmlns:a16="http://schemas.microsoft.com/office/drawing/2014/main" id="{B00EAEB4-BC33-6BA9-1AAF-B8FC5811DF59}"/>
              </a:ext>
            </a:extLst>
          </p:cNvPr>
          <p:cNvPicPr>
            <a:picLocks noGrp="1" noChangeAspect="1"/>
          </p:cNvPicPr>
          <p:nvPr>
            <p:ph sz="half" idx="2"/>
          </p:nvPr>
        </p:nvPicPr>
        <p:blipFill>
          <a:blip r:embed="rId3"/>
          <a:stretch>
            <a:fillRect/>
          </a:stretch>
        </p:blipFill>
        <p:spPr bwMode="auto">
          <a:xfrm>
            <a:off x="191868" y="774849"/>
            <a:ext cx="5486411" cy="3429007"/>
          </a:xfrm>
          <a:prstGeom prst="rect">
            <a:avLst/>
          </a:prstGeom>
          <a:noFill/>
          <a:ln w="9525">
            <a:noFill/>
            <a:headEnd/>
            <a:tailEnd/>
          </a:ln>
        </p:spPr>
      </p:pic>
      <p:pic>
        <p:nvPicPr>
          <p:cNvPr id="9" name="Content Placeholder 8" descr="MHNA-Chapter-3_files/figure-pptx/stillbirth-1.png">
            <a:extLst>
              <a:ext uri="{FF2B5EF4-FFF2-40B4-BE49-F238E27FC236}">
                <a16:creationId xmlns:a16="http://schemas.microsoft.com/office/drawing/2014/main" id="{29D4BC01-5CDB-659C-6822-6ED74A6CC642}"/>
              </a:ext>
            </a:extLst>
          </p:cNvPr>
          <p:cNvPicPr>
            <a:picLocks noGrp="1" noChangeAspect="1"/>
          </p:cNvPicPr>
          <p:nvPr>
            <p:ph sz="quarter" idx="4"/>
          </p:nvPr>
        </p:nvPicPr>
        <p:blipFill>
          <a:blip r:embed="rId4"/>
          <a:stretch>
            <a:fillRect/>
          </a:stretch>
        </p:blipFill>
        <p:spPr bwMode="auto">
          <a:xfrm>
            <a:off x="6172104" y="744568"/>
            <a:ext cx="5486411" cy="3429007"/>
          </a:xfrm>
          <a:prstGeom prst="rect">
            <a:avLst/>
          </a:prstGeom>
          <a:noFill/>
          <a:ln w="9525">
            <a:noFill/>
            <a:headEnd/>
            <a:tailEnd/>
          </a:ln>
        </p:spPr>
      </p:pic>
      <p:sp>
        <p:nvSpPr>
          <p:cNvPr id="3" name="Title 1">
            <a:extLst>
              <a:ext uri="{FF2B5EF4-FFF2-40B4-BE49-F238E27FC236}">
                <a16:creationId xmlns:a16="http://schemas.microsoft.com/office/drawing/2014/main" id="{745F9EE4-95A0-7358-3E7F-8CA74A03FA62}"/>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Risk factors</a:t>
            </a:r>
          </a:p>
        </p:txBody>
      </p:sp>
      <p:graphicFrame>
        <p:nvGraphicFramePr>
          <p:cNvPr id="5" name="Table 4">
            <a:extLst>
              <a:ext uri="{FF2B5EF4-FFF2-40B4-BE49-F238E27FC236}">
                <a16:creationId xmlns:a16="http://schemas.microsoft.com/office/drawing/2014/main" id="{7003590C-F2FE-8610-C20D-EE6B8F7EB81F}"/>
              </a:ext>
            </a:extLst>
          </p:cNvPr>
          <p:cNvGraphicFramePr>
            <a:graphicFrameLocks/>
          </p:cNvGraphicFramePr>
          <p:nvPr>
            <p:extLst>
              <p:ext uri="{D42A27DB-BD31-4B8C-83A1-F6EECF244321}">
                <p14:modId xmlns:p14="http://schemas.microsoft.com/office/powerpoint/2010/main" val="3615049487"/>
              </p:ext>
            </p:extLst>
          </p:nvPr>
        </p:nvGraphicFramePr>
        <p:xfrm>
          <a:off x="80866" y="4406259"/>
          <a:ext cx="5672971" cy="741680"/>
        </p:xfrm>
        <a:graphic>
          <a:graphicData uri="http://schemas.openxmlformats.org/drawingml/2006/table">
            <a:tbl>
              <a:tblPr firstRow="1" bandRow="1">
                <a:tableStyleId>{5C22544A-7EE6-4342-B048-85BDC9FD1C3A}</a:tableStyleId>
              </a:tblPr>
              <a:tblGrid>
                <a:gridCol w="2765850">
                  <a:extLst>
                    <a:ext uri="{9D8B030D-6E8A-4147-A177-3AD203B41FA5}">
                      <a16:colId xmlns:a16="http://schemas.microsoft.com/office/drawing/2014/main" val="820698036"/>
                    </a:ext>
                  </a:extLst>
                </a:gridCol>
                <a:gridCol w="1473679">
                  <a:extLst>
                    <a:ext uri="{9D8B030D-6E8A-4147-A177-3AD203B41FA5}">
                      <a16:colId xmlns:a16="http://schemas.microsoft.com/office/drawing/2014/main" val="1067935151"/>
                    </a:ext>
                  </a:extLst>
                </a:gridCol>
                <a:gridCol w="1433442">
                  <a:extLst>
                    <a:ext uri="{9D8B030D-6E8A-4147-A177-3AD203B41FA5}">
                      <a16:colId xmlns:a16="http://schemas.microsoft.com/office/drawing/2014/main" val="1383161349"/>
                    </a:ext>
                  </a:extLst>
                </a:gridCol>
              </a:tblGrid>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370840">
                <a:tc>
                  <a:txBody>
                    <a:bodyPr/>
                    <a:lstStyle/>
                    <a:p>
                      <a:r>
                        <a:rPr lang="en-GB" sz="1100"/>
                        <a:t>Number of infant mortality, 2019 – 21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graphicFrame>
        <p:nvGraphicFramePr>
          <p:cNvPr id="10" name="Table 4">
            <a:extLst>
              <a:ext uri="{FF2B5EF4-FFF2-40B4-BE49-F238E27FC236}">
                <a16:creationId xmlns:a16="http://schemas.microsoft.com/office/drawing/2014/main" id="{A23B3DAE-DFB9-B53F-25BC-3CC6F3E3BEB2}"/>
              </a:ext>
            </a:extLst>
          </p:cNvPr>
          <p:cNvGraphicFramePr>
            <a:graphicFrameLocks/>
          </p:cNvGraphicFramePr>
          <p:nvPr>
            <p:extLst>
              <p:ext uri="{D42A27DB-BD31-4B8C-83A1-F6EECF244321}">
                <p14:modId xmlns:p14="http://schemas.microsoft.com/office/powerpoint/2010/main" val="903100944"/>
              </p:ext>
            </p:extLst>
          </p:nvPr>
        </p:nvGraphicFramePr>
        <p:xfrm>
          <a:off x="6282956" y="4406259"/>
          <a:ext cx="5672971" cy="741680"/>
        </p:xfrm>
        <a:graphic>
          <a:graphicData uri="http://schemas.openxmlformats.org/drawingml/2006/table">
            <a:tbl>
              <a:tblPr firstRow="1" bandRow="1">
                <a:tableStyleId>{5C22544A-7EE6-4342-B048-85BDC9FD1C3A}</a:tableStyleId>
              </a:tblPr>
              <a:tblGrid>
                <a:gridCol w="2765850">
                  <a:extLst>
                    <a:ext uri="{9D8B030D-6E8A-4147-A177-3AD203B41FA5}">
                      <a16:colId xmlns:a16="http://schemas.microsoft.com/office/drawing/2014/main" val="820698036"/>
                    </a:ext>
                  </a:extLst>
                </a:gridCol>
                <a:gridCol w="1473679">
                  <a:extLst>
                    <a:ext uri="{9D8B030D-6E8A-4147-A177-3AD203B41FA5}">
                      <a16:colId xmlns:a16="http://schemas.microsoft.com/office/drawing/2014/main" val="1067935151"/>
                    </a:ext>
                  </a:extLst>
                </a:gridCol>
                <a:gridCol w="1433442">
                  <a:extLst>
                    <a:ext uri="{9D8B030D-6E8A-4147-A177-3AD203B41FA5}">
                      <a16:colId xmlns:a16="http://schemas.microsoft.com/office/drawing/2014/main" val="1383161349"/>
                    </a:ext>
                  </a:extLst>
                </a:gridCol>
              </a:tblGrid>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370840">
                <a:tc>
                  <a:txBody>
                    <a:bodyPr/>
                    <a:lstStyle/>
                    <a:p>
                      <a:r>
                        <a:rPr lang="en-GB" sz="1100"/>
                        <a:t>Number of stillbirths, 2019 – 21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spTree>
    <p:extLst>
      <p:ext uri="{BB962C8B-B14F-4D97-AF65-F5344CB8AC3E}">
        <p14:creationId xmlns:p14="http://schemas.microsoft.com/office/powerpoint/2010/main" val="1166187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731D39-3AC9-5993-9E63-004D64CC257E}"/>
              </a:ext>
            </a:extLst>
          </p:cNvPr>
          <p:cNvSpPr>
            <a:spLocks noGrp="1"/>
          </p:cNvSpPr>
          <p:nvPr>
            <p:ph type="body" idx="1"/>
          </p:nvPr>
        </p:nvSpPr>
        <p:spPr>
          <a:xfrm>
            <a:off x="80866" y="439349"/>
            <a:ext cx="5938935" cy="316359"/>
          </a:xfrm>
        </p:spPr>
        <p:txBody>
          <a:bodyPr>
            <a:normAutofit lnSpcReduction="10000"/>
          </a:bodyPr>
          <a:lstStyle/>
          <a:p>
            <a:r>
              <a:rPr lang="en-GB"/>
              <a:t>A&amp;E attendances (under 1 year)</a:t>
            </a:r>
          </a:p>
        </p:txBody>
      </p:sp>
      <p:sp>
        <p:nvSpPr>
          <p:cNvPr id="4" name="Text Placeholder 3">
            <a:extLst>
              <a:ext uri="{FF2B5EF4-FFF2-40B4-BE49-F238E27FC236}">
                <a16:creationId xmlns:a16="http://schemas.microsoft.com/office/drawing/2014/main" id="{E419616B-160B-4CAB-0D48-3E911444154F}"/>
              </a:ext>
            </a:extLst>
          </p:cNvPr>
          <p:cNvSpPr>
            <a:spLocks noGrp="1"/>
          </p:cNvSpPr>
          <p:nvPr>
            <p:ph type="body" sz="quarter" idx="3"/>
          </p:nvPr>
        </p:nvSpPr>
        <p:spPr>
          <a:xfrm>
            <a:off x="6149878" y="438837"/>
            <a:ext cx="5938935" cy="316871"/>
          </a:xfrm>
        </p:spPr>
        <p:txBody>
          <a:bodyPr>
            <a:normAutofit fontScale="92500" lnSpcReduction="10000"/>
          </a:bodyPr>
          <a:lstStyle/>
          <a:p>
            <a:r>
              <a:rPr lang="en-GB"/>
              <a:t>Emergency admissions (rate per 1000 population), under 1 year</a:t>
            </a:r>
          </a:p>
        </p:txBody>
      </p:sp>
      <p:sp>
        <p:nvSpPr>
          <p:cNvPr id="6" name="Content Placeholder 5">
            <a:extLst>
              <a:ext uri="{FF2B5EF4-FFF2-40B4-BE49-F238E27FC236}">
                <a16:creationId xmlns:a16="http://schemas.microsoft.com/office/drawing/2014/main" id="{83FA9315-E2E8-DB94-BE94-56BF1BD7C329}"/>
              </a:ext>
            </a:extLst>
          </p:cNvPr>
          <p:cNvSpPr>
            <a:spLocks noGrp="1"/>
          </p:cNvSpPr>
          <p:nvPr>
            <p:ph sz="quarter" idx="14"/>
          </p:nvPr>
        </p:nvSpPr>
        <p:spPr>
          <a:xfrm>
            <a:off x="6275387" y="5275133"/>
            <a:ext cx="5916613" cy="1226158"/>
          </a:xfrm>
        </p:spPr>
        <p:txBody>
          <a:bodyPr/>
          <a:lstStyle/>
          <a:p>
            <a:r>
              <a:rPr lang="en-GB"/>
              <a:t>The rate of emergency admissions per 1,000 population aged under 1 year has been </a:t>
            </a:r>
            <a:r>
              <a:rPr lang="en-GB">
                <a:solidFill>
                  <a:srgbClr val="FF0000"/>
                </a:solidFill>
              </a:rPr>
              <a:t>significantly higher </a:t>
            </a:r>
            <a:r>
              <a:rPr lang="en-GB"/>
              <a:t>than the national rate in </a:t>
            </a:r>
            <a:r>
              <a:rPr lang="en-GB">
                <a:solidFill>
                  <a:srgbClr val="FF0000"/>
                </a:solidFill>
              </a:rPr>
              <a:t>Peterborough</a:t>
            </a:r>
            <a:r>
              <a:rPr lang="en-GB"/>
              <a:t> in all years except 2016/17. However, the rate in </a:t>
            </a:r>
            <a:r>
              <a:rPr lang="en-GB">
                <a:solidFill>
                  <a:srgbClr val="00B050"/>
                </a:solidFill>
              </a:rPr>
              <a:t>Cambridgeshire</a:t>
            </a:r>
            <a:r>
              <a:rPr lang="en-GB"/>
              <a:t> has been </a:t>
            </a:r>
            <a:r>
              <a:rPr lang="en-GB">
                <a:solidFill>
                  <a:srgbClr val="00B050"/>
                </a:solidFill>
              </a:rPr>
              <a:t>significantly lower </a:t>
            </a:r>
            <a:r>
              <a:rPr lang="en-GB"/>
              <a:t>than the national rate since 2016/17.</a:t>
            </a:r>
          </a:p>
          <a:p>
            <a:r>
              <a:rPr lang="en-GB"/>
              <a:t>The Covid-19 pandemic had a large impact on hospital activity with a reduction in admissions in 2020 to 2021.</a:t>
            </a:r>
          </a:p>
        </p:txBody>
      </p:sp>
      <p:sp>
        <p:nvSpPr>
          <p:cNvPr id="7" name="Content Placeholder 6">
            <a:extLst>
              <a:ext uri="{FF2B5EF4-FFF2-40B4-BE49-F238E27FC236}">
                <a16:creationId xmlns:a16="http://schemas.microsoft.com/office/drawing/2014/main" id="{5D62C35B-BB02-8E19-8EE1-24D012A808C4}"/>
              </a:ext>
            </a:extLst>
          </p:cNvPr>
          <p:cNvSpPr>
            <a:spLocks noGrp="1"/>
          </p:cNvSpPr>
          <p:nvPr>
            <p:ph sz="quarter" idx="15"/>
          </p:nvPr>
        </p:nvSpPr>
        <p:spPr>
          <a:xfrm>
            <a:off x="103187" y="5275132"/>
            <a:ext cx="5938837" cy="1226158"/>
          </a:xfrm>
        </p:spPr>
        <p:txBody>
          <a:bodyPr/>
          <a:lstStyle/>
          <a:p>
            <a:r>
              <a:rPr lang="en-GB"/>
              <a:t>The rate of accidents and emergency attendance per 1,000 population aged under 1 year show an increasing trend for Cambridgeshire, while a relatively stable trend is seen for Peterborough.</a:t>
            </a:r>
          </a:p>
          <a:p>
            <a:r>
              <a:rPr lang="en-GB"/>
              <a:t>In 2019/20, the rate in Cambridgeshire and Peterborough was </a:t>
            </a:r>
            <a:r>
              <a:rPr lang="en-GB">
                <a:solidFill>
                  <a:srgbClr val="00B050"/>
                </a:solidFill>
              </a:rPr>
              <a:t>significantly lower </a:t>
            </a:r>
            <a:r>
              <a:rPr lang="en-GB"/>
              <a:t>than the national rate.</a:t>
            </a:r>
          </a:p>
        </p:txBody>
      </p:sp>
      <p:pic>
        <p:nvPicPr>
          <p:cNvPr id="8" name="Content Placeholder 7" descr="MHNA-Chapter-3_files/figure-pptx/A&amp;E%20attendances%20(under%201%20year)-1.png">
            <a:extLst>
              <a:ext uri="{FF2B5EF4-FFF2-40B4-BE49-F238E27FC236}">
                <a16:creationId xmlns:a16="http://schemas.microsoft.com/office/drawing/2014/main" id="{A5E2EB95-3396-BABE-B645-61F68B1740A4}"/>
              </a:ext>
            </a:extLst>
          </p:cNvPr>
          <p:cNvPicPr>
            <a:picLocks noGrp="1" noChangeAspect="1"/>
          </p:cNvPicPr>
          <p:nvPr>
            <p:ph sz="half" idx="2"/>
          </p:nvPr>
        </p:nvPicPr>
        <p:blipFill>
          <a:blip r:embed="rId3"/>
          <a:stretch>
            <a:fillRect/>
          </a:stretch>
        </p:blipFill>
        <p:spPr bwMode="auto">
          <a:xfrm>
            <a:off x="80866" y="755708"/>
            <a:ext cx="5486411" cy="3429007"/>
          </a:xfrm>
          <a:prstGeom prst="rect">
            <a:avLst/>
          </a:prstGeom>
          <a:noFill/>
          <a:ln w="9525">
            <a:noFill/>
            <a:headEnd/>
            <a:tailEnd/>
          </a:ln>
        </p:spPr>
      </p:pic>
      <p:pic>
        <p:nvPicPr>
          <p:cNvPr id="9" name="Content Placeholder 8" descr="MHNA-Chapter-3_files/figure-pptx/u1%20emergency%20admissions-1.png">
            <a:extLst>
              <a:ext uri="{FF2B5EF4-FFF2-40B4-BE49-F238E27FC236}">
                <a16:creationId xmlns:a16="http://schemas.microsoft.com/office/drawing/2014/main" id="{7EEED4A2-D35D-870B-4287-A76A83108F0D}"/>
              </a:ext>
            </a:extLst>
          </p:cNvPr>
          <p:cNvPicPr>
            <a:picLocks noGrp="1" noChangeAspect="1"/>
          </p:cNvPicPr>
          <p:nvPr>
            <p:ph sz="quarter" idx="4"/>
          </p:nvPr>
        </p:nvPicPr>
        <p:blipFill>
          <a:blip r:embed="rId4"/>
          <a:stretch>
            <a:fillRect/>
          </a:stretch>
        </p:blipFill>
        <p:spPr bwMode="auto">
          <a:xfrm>
            <a:off x="6275387" y="755708"/>
            <a:ext cx="5486411" cy="3429007"/>
          </a:xfrm>
          <a:prstGeom prst="rect">
            <a:avLst/>
          </a:prstGeom>
          <a:noFill/>
          <a:ln w="9525">
            <a:noFill/>
            <a:headEnd/>
            <a:tailEnd/>
          </a:ln>
        </p:spPr>
      </p:pic>
      <p:sp>
        <p:nvSpPr>
          <p:cNvPr id="3" name="Title 1">
            <a:extLst>
              <a:ext uri="{FF2B5EF4-FFF2-40B4-BE49-F238E27FC236}">
                <a16:creationId xmlns:a16="http://schemas.microsoft.com/office/drawing/2014/main" id="{A926401A-AFB0-F8AF-B5D2-2EDF6E603FD1}"/>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Risk factors</a:t>
            </a:r>
          </a:p>
        </p:txBody>
      </p:sp>
      <p:graphicFrame>
        <p:nvGraphicFramePr>
          <p:cNvPr id="5" name="Table 4">
            <a:extLst>
              <a:ext uri="{FF2B5EF4-FFF2-40B4-BE49-F238E27FC236}">
                <a16:creationId xmlns:a16="http://schemas.microsoft.com/office/drawing/2014/main" id="{126B1C9F-1800-AFD6-0F99-2B7888C31EFA}"/>
              </a:ext>
            </a:extLst>
          </p:cNvPr>
          <p:cNvGraphicFramePr>
            <a:graphicFrameLocks/>
          </p:cNvGraphicFramePr>
          <p:nvPr>
            <p:extLst>
              <p:ext uri="{D42A27DB-BD31-4B8C-83A1-F6EECF244321}">
                <p14:modId xmlns:p14="http://schemas.microsoft.com/office/powerpoint/2010/main" val="1443254210"/>
              </p:ext>
            </p:extLst>
          </p:nvPr>
        </p:nvGraphicFramePr>
        <p:xfrm>
          <a:off x="103188" y="4331143"/>
          <a:ext cx="5672971" cy="797560"/>
        </p:xfrm>
        <a:graphic>
          <a:graphicData uri="http://schemas.openxmlformats.org/drawingml/2006/table">
            <a:tbl>
              <a:tblPr firstRow="1" bandRow="1">
                <a:tableStyleId>{5C22544A-7EE6-4342-B048-85BDC9FD1C3A}</a:tableStyleId>
              </a:tblPr>
              <a:tblGrid>
                <a:gridCol w="2765850">
                  <a:extLst>
                    <a:ext uri="{9D8B030D-6E8A-4147-A177-3AD203B41FA5}">
                      <a16:colId xmlns:a16="http://schemas.microsoft.com/office/drawing/2014/main" val="820698036"/>
                    </a:ext>
                  </a:extLst>
                </a:gridCol>
                <a:gridCol w="1473679">
                  <a:extLst>
                    <a:ext uri="{9D8B030D-6E8A-4147-A177-3AD203B41FA5}">
                      <a16:colId xmlns:a16="http://schemas.microsoft.com/office/drawing/2014/main" val="1067935151"/>
                    </a:ext>
                  </a:extLst>
                </a:gridCol>
                <a:gridCol w="1433442">
                  <a:extLst>
                    <a:ext uri="{9D8B030D-6E8A-4147-A177-3AD203B41FA5}">
                      <a16:colId xmlns:a16="http://schemas.microsoft.com/office/drawing/2014/main" val="1383161349"/>
                    </a:ext>
                  </a:extLst>
                </a:gridCol>
              </a:tblGrid>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370840">
                <a:tc>
                  <a:txBody>
                    <a:bodyPr/>
                    <a:lstStyle/>
                    <a:p>
                      <a:r>
                        <a:rPr lang="en-GB" sz="1100"/>
                        <a:t>Number of A&amp;E attendance for all children aged under 1 year, 2019/20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4,770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2,550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graphicFrame>
        <p:nvGraphicFramePr>
          <p:cNvPr id="10" name="Table 9">
            <a:extLst>
              <a:ext uri="{FF2B5EF4-FFF2-40B4-BE49-F238E27FC236}">
                <a16:creationId xmlns:a16="http://schemas.microsoft.com/office/drawing/2014/main" id="{D052D054-701D-3984-E364-6F3B1E8B5C7F}"/>
              </a:ext>
            </a:extLst>
          </p:cNvPr>
          <p:cNvGraphicFramePr>
            <a:graphicFrameLocks/>
          </p:cNvGraphicFramePr>
          <p:nvPr>
            <p:extLst>
              <p:ext uri="{D42A27DB-BD31-4B8C-83A1-F6EECF244321}">
                <p14:modId xmlns:p14="http://schemas.microsoft.com/office/powerpoint/2010/main" val="4061328037"/>
              </p:ext>
            </p:extLst>
          </p:nvPr>
        </p:nvGraphicFramePr>
        <p:xfrm>
          <a:off x="6415842" y="4331144"/>
          <a:ext cx="5672971" cy="797560"/>
        </p:xfrm>
        <a:graphic>
          <a:graphicData uri="http://schemas.openxmlformats.org/drawingml/2006/table">
            <a:tbl>
              <a:tblPr firstRow="1" bandRow="1">
                <a:tableStyleId>{5C22544A-7EE6-4342-B048-85BDC9FD1C3A}</a:tableStyleId>
              </a:tblPr>
              <a:tblGrid>
                <a:gridCol w="2765850">
                  <a:extLst>
                    <a:ext uri="{9D8B030D-6E8A-4147-A177-3AD203B41FA5}">
                      <a16:colId xmlns:a16="http://schemas.microsoft.com/office/drawing/2014/main" val="820698036"/>
                    </a:ext>
                  </a:extLst>
                </a:gridCol>
                <a:gridCol w="1473679">
                  <a:extLst>
                    <a:ext uri="{9D8B030D-6E8A-4147-A177-3AD203B41FA5}">
                      <a16:colId xmlns:a16="http://schemas.microsoft.com/office/drawing/2014/main" val="1067935151"/>
                    </a:ext>
                  </a:extLst>
                </a:gridCol>
                <a:gridCol w="1433442">
                  <a:extLst>
                    <a:ext uri="{9D8B030D-6E8A-4147-A177-3AD203B41FA5}">
                      <a16:colId xmlns:a16="http://schemas.microsoft.com/office/drawing/2014/main" val="1383161349"/>
                    </a:ext>
                  </a:extLst>
                </a:gridCol>
              </a:tblGrid>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370840">
                <a:tc>
                  <a:txBody>
                    <a:bodyPr/>
                    <a:lstStyle/>
                    <a:p>
                      <a:r>
                        <a:rPr lang="en-GB" sz="1100"/>
                        <a:t>The number of finished emergency admissions in children aged 0 years, 2020/21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1,405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810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spTree>
    <p:extLst>
      <p:ext uri="{BB962C8B-B14F-4D97-AF65-F5344CB8AC3E}">
        <p14:creationId xmlns:p14="http://schemas.microsoft.com/office/powerpoint/2010/main" val="1316103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CDFEE-DB12-AB4C-3403-70B3D8289E94}"/>
              </a:ext>
            </a:extLst>
          </p:cNvPr>
          <p:cNvSpPr>
            <a:spLocks noGrp="1"/>
          </p:cNvSpPr>
          <p:nvPr>
            <p:ph type="body" idx="1"/>
          </p:nvPr>
        </p:nvSpPr>
        <p:spPr>
          <a:xfrm>
            <a:off x="80866" y="439350"/>
            <a:ext cx="5938935" cy="316872"/>
          </a:xfrm>
        </p:spPr>
        <p:txBody>
          <a:bodyPr>
            <a:normAutofit lnSpcReduction="10000"/>
          </a:bodyPr>
          <a:lstStyle/>
          <a:p>
            <a:r>
              <a:rPr lang="en-GB"/>
              <a:t>A&amp;E attendances (0-4 years)</a:t>
            </a:r>
          </a:p>
        </p:txBody>
      </p:sp>
      <p:sp>
        <p:nvSpPr>
          <p:cNvPr id="4" name="Text Placeholder 3">
            <a:extLst>
              <a:ext uri="{FF2B5EF4-FFF2-40B4-BE49-F238E27FC236}">
                <a16:creationId xmlns:a16="http://schemas.microsoft.com/office/drawing/2014/main" id="{1EDDBFBC-5068-2B90-FF84-E6268E5D4E5A}"/>
              </a:ext>
            </a:extLst>
          </p:cNvPr>
          <p:cNvSpPr>
            <a:spLocks noGrp="1"/>
          </p:cNvSpPr>
          <p:nvPr>
            <p:ph type="body" sz="quarter" idx="3"/>
          </p:nvPr>
        </p:nvSpPr>
        <p:spPr>
          <a:xfrm>
            <a:off x="6149878" y="438837"/>
            <a:ext cx="5938935" cy="343147"/>
          </a:xfrm>
        </p:spPr>
        <p:txBody>
          <a:bodyPr/>
          <a:lstStyle/>
          <a:p>
            <a:r>
              <a:rPr lang="en-GB"/>
              <a:t>Emergency admissions (aged 0-4)</a:t>
            </a:r>
          </a:p>
        </p:txBody>
      </p:sp>
      <p:sp>
        <p:nvSpPr>
          <p:cNvPr id="6" name="Content Placeholder 5">
            <a:extLst>
              <a:ext uri="{FF2B5EF4-FFF2-40B4-BE49-F238E27FC236}">
                <a16:creationId xmlns:a16="http://schemas.microsoft.com/office/drawing/2014/main" id="{C26877A0-EF45-4189-98B4-7A72B983EA9E}"/>
              </a:ext>
            </a:extLst>
          </p:cNvPr>
          <p:cNvSpPr>
            <a:spLocks noGrp="1"/>
          </p:cNvSpPr>
          <p:nvPr>
            <p:ph sz="quarter" idx="14"/>
          </p:nvPr>
        </p:nvSpPr>
        <p:spPr>
          <a:xfrm>
            <a:off x="6275387" y="5317076"/>
            <a:ext cx="5916613" cy="1243115"/>
          </a:xfrm>
        </p:spPr>
        <p:txBody>
          <a:bodyPr/>
          <a:lstStyle/>
          <a:p>
            <a:r>
              <a:rPr lang="en-GB"/>
              <a:t>The rate of emergency admissions per 1,000 population aged 0-4 years has been </a:t>
            </a:r>
            <a:r>
              <a:rPr lang="en-GB">
                <a:solidFill>
                  <a:srgbClr val="FF0000"/>
                </a:solidFill>
              </a:rPr>
              <a:t>significantly higher </a:t>
            </a:r>
            <a:r>
              <a:rPr lang="en-GB"/>
              <a:t>than the national rate in </a:t>
            </a:r>
            <a:r>
              <a:rPr lang="en-GB">
                <a:solidFill>
                  <a:srgbClr val="FF0000"/>
                </a:solidFill>
              </a:rPr>
              <a:t>Peterborough</a:t>
            </a:r>
            <a:r>
              <a:rPr lang="en-GB"/>
              <a:t> in all years except 2016/17. However, the rate in </a:t>
            </a:r>
            <a:r>
              <a:rPr lang="en-GB">
                <a:solidFill>
                  <a:srgbClr val="00B050"/>
                </a:solidFill>
              </a:rPr>
              <a:t>Cambridgeshire</a:t>
            </a:r>
            <a:r>
              <a:rPr lang="en-GB"/>
              <a:t> has been </a:t>
            </a:r>
            <a:r>
              <a:rPr lang="en-GB">
                <a:solidFill>
                  <a:srgbClr val="00B050"/>
                </a:solidFill>
              </a:rPr>
              <a:t>significantly lower </a:t>
            </a:r>
            <a:r>
              <a:rPr lang="en-GB"/>
              <a:t>than the national rate since 2016/17.</a:t>
            </a:r>
          </a:p>
          <a:p>
            <a:r>
              <a:rPr lang="en-GB"/>
              <a:t>The Covid-19 pandemic had a large impact on hospital activity with a reduction in admissions in 2020 to 2021.</a:t>
            </a:r>
          </a:p>
          <a:p>
            <a:endParaRPr lang="en-GB"/>
          </a:p>
        </p:txBody>
      </p:sp>
      <p:sp>
        <p:nvSpPr>
          <p:cNvPr id="7" name="Content Placeholder 6">
            <a:extLst>
              <a:ext uri="{FF2B5EF4-FFF2-40B4-BE49-F238E27FC236}">
                <a16:creationId xmlns:a16="http://schemas.microsoft.com/office/drawing/2014/main" id="{443FC3D3-45A0-A15F-8C39-89E07AF356A2}"/>
              </a:ext>
            </a:extLst>
          </p:cNvPr>
          <p:cNvSpPr>
            <a:spLocks noGrp="1"/>
          </p:cNvSpPr>
          <p:nvPr>
            <p:ph sz="quarter" idx="15"/>
          </p:nvPr>
        </p:nvSpPr>
        <p:spPr>
          <a:xfrm>
            <a:off x="80964" y="5317077"/>
            <a:ext cx="5938837" cy="1243114"/>
          </a:xfrm>
        </p:spPr>
        <p:txBody>
          <a:bodyPr/>
          <a:lstStyle/>
          <a:p>
            <a:r>
              <a:rPr lang="en-GB" dirty="0"/>
              <a:t>The rate of accidents and emergency attendance per 1,000 population aged 0 - 4 years shows an increasing trend for Cambridgeshire and a declining trend for Peterborough since 2015/16.</a:t>
            </a:r>
          </a:p>
          <a:p>
            <a:r>
              <a:rPr lang="en-GB" dirty="0"/>
              <a:t>The rates have been </a:t>
            </a:r>
            <a:r>
              <a:rPr lang="en-GB" dirty="0">
                <a:solidFill>
                  <a:srgbClr val="FF0000"/>
                </a:solidFill>
              </a:rPr>
              <a:t>significantly higher </a:t>
            </a:r>
            <a:r>
              <a:rPr lang="en-GB" dirty="0"/>
              <a:t>than the national rate in </a:t>
            </a:r>
            <a:r>
              <a:rPr lang="en-GB" dirty="0">
                <a:solidFill>
                  <a:srgbClr val="FF0000"/>
                </a:solidFill>
              </a:rPr>
              <a:t>Peterborough</a:t>
            </a:r>
            <a:r>
              <a:rPr lang="en-GB" dirty="0"/>
              <a:t> and </a:t>
            </a:r>
            <a:r>
              <a:rPr lang="en-GB" dirty="0">
                <a:solidFill>
                  <a:srgbClr val="00B050"/>
                </a:solidFill>
              </a:rPr>
              <a:t>lower</a:t>
            </a:r>
            <a:r>
              <a:rPr lang="en-GB" dirty="0"/>
              <a:t> than England in </a:t>
            </a:r>
            <a:r>
              <a:rPr lang="en-GB" dirty="0">
                <a:solidFill>
                  <a:srgbClr val="00B050"/>
                </a:solidFill>
              </a:rPr>
              <a:t>Cambridgeshire</a:t>
            </a:r>
            <a:r>
              <a:rPr lang="en-GB" dirty="0"/>
              <a:t>.</a:t>
            </a:r>
          </a:p>
        </p:txBody>
      </p:sp>
      <p:pic>
        <p:nvPicPr>
          <p:cNvPr id="8" name="Picture 1" descr="MHNA-Chapter-3_files/figure-pptx/A&amp;E%20attendances%20(0-4%20years)-1.png">
            <a:extLst>
              <a:ext uri="{FF2B5EF4-FFF2-40B4-BE49-F238E27FC236}">
                <a16:creationId xmlns:a16="http://schemas.microsoft.com/office/drawing/2014/main" id="{104F4812-E95C-8FDE-4427-E79FA2E50ACB}"/>
              </a:ext>
            </a:extLst>
          </p:cNvPr>
          <p:cNvPicPr>
            <a:picLocks noGrp="1" noChangeAspect="1"/>
          </p:cNvPicPr>
          <p:nvPr>
            <p:ph sz="half" idx="2"/>
          </p:nvPr>
        </p:nvPicPr>
        <p:blipFill>
          <a:blip r:embed="rId3"/>
          <a:stretch>
            <a:fillRect/>
          </a:stretch>
        </p:blipFill>
        <p:spPr bwMode="auto">
          <a:xfrm>
            <a:off x="103187" y="756222"/>
            <a:ext cx="5486411" cy="3429007"/>
          </a:xfrm>
          <a:prstGeom prst="rect">
            <a:avLst/>
          </a:prstGeom>
          <a:noFill/>
          <a:ln w="9525">
            <a:noFill/>
            <a:headEnd/>
            <a:tailEnd/>
          </a:ln>
        </p:spPr>
      </p:pic>
      <p:pic>
        <p:nvPicPr>
          <p:cNvPr id="9" name="Content Placeholder 8" descr="MHNA-Chapter-3_files/figure-pptx/0-4%20yrs%20emergency%20admissions-1.png">
            <a:extLst>
              <a:ext uri="{FF2B5EF4-FFF2-40B4-BE49-F238E27FC236}">
                <a16:creationId xmlns:a16="http://schemas.microsoft.com/office/drawing/2014/main" id="{37E493BA-3991-2F75-42A3-B8AD184E1456}"/>
              </a:ext>
            </a:extLst>
          </p:cNvPr>
          <p:cNvPicPr>
            <a:picLocks noGrp="1" noChangeAspect="1"/>
          </p:cNvPicPr>
          <p:nvPr>
            <p:ph sz="quarter" idx="4"/>
          </p:nvPr>
        </p:nvPicPr>
        <p:blipFill>
          <a:blip r:embed="rId4"/>
          <a:stretch>
            <a:fillRect/>
          </a:stretch>
        </p:blipFill>
        <p:spPr bwMode="auto">
          <a:xfrm>
            <a:off x="6172200" y="756221"/>
            <a:ext cx="5486411" cy="3429007"/>
          </a:xfrm>
          <a:prstGeom prst="rect">
            <a:avLst/>
          </a:prstGeom>
          <a:noFill/>
          <a:ln w="9525">
            <a:noFill/>
            <a:headEnd/>
            <a:tailEnd/>
          </a:ln>
        </p:spPr>
      </p:pic>
      <p:sp>
        <p:nvSpPr>
          <p:cNvPr id="3" name="Title 1">
            <a:extLst>
              <a:ext uri="{FF2B5EF4-FFF2-40B4-BE49-F238E27FC236}">
                <a16:creationId xmlns:a16="http://schemas.microsoft.com/office/drawing/2014/main" id="{415EAB8E-56BC-D695-538F-44F2217A78A9}"/>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Risk factors</a:t>
            </a:r>
          </a:p>
        </p:txBody>
      </p:sp>
      <p:graphicFrame>
        <p:nvGraphicFramePr>
          <p:cNvPr id="5" name="Table 4">
            <a:extLst>
              <a:ext uri="{FF2B5EF4-FFF2-40B4-BE49-F238E27FC236}">
                <a16:creationId xmlns:a16="http://schemas.microsoft.com/office/drawing/2014/main" id="{E6FC69E3-BC5E-A2E0-2CB1-3BC637CF97B4}"/>
              </a:ext>
            </a:extLst>
          </p:cNvPr>
          <p:cNvGraphicFramePr>
            <a:graphicFrameLocks/>
          </p:cNvGraphicFramePr>
          <p:nvPr>
            <p:extLst>
              <p:ext uri="{D42A27DB-BD31-4B8C-83A1-F6EECF244321}">
                <p14:modId xmlns:p14="http://schemas.microsoft.com/office/powerpoint/2010/main" val="519236282"/>
              </p:ext>
            </p:extLst>
          </p:nvPr>
        </p:nvGraphicFramePr>
        <p:xfrm>
          <a:off x="103188" y="4331143"/>
          <a:ext cx="5672971" cy="797560"/>
        </p:xfrm>
        <a:graphic>
          <a:graphicData uri="http://schemas.openxmlformats.org/drawingml/2006/table">
            <a:tbl>
              <a:tblPr firstRow="1" bandRow="1">
                <a:tableStyleId>{5C22544A-7EE6-4342-B048-85BDC9FD1C3A}</a:tableStyleId>
              </a:tblPr>
              <a:tblGrid>
                <a:gridCol w="2765850">
                  <a:extLst>
                    <a:ext uri="{9D8B030D-6E8A-4147-A177-3AD203B41FA5}">
                      <a16:colId xmlns:a16="http://schemas.microsoft.com/office/drawing/2014/main" val="820698036"/>
                    </a:ext>
                  </a:extLst>
                </a:gridCol>
                <a:gridCol w="1473679">
                  <a:extLst>
                    <a:ext uri="{9D8B030D-6E8A-4147-A177-3AD203B41FA5}">
                      <a16:colId xmlns:a16="http://schemas.microsoft.com/office/drawing/2014/main" val="1067935151"/>
                    </a:ext>
                  </a:extLst>
                </a:gridCol>
                <a:gridCol w="1433442">
                  <a:extLst>
                    <a:ext uri="{9D8B030D-6E8A-4147-A177-3AD203B41FA5}">
                      <a16:colId xmlns:a16="http://schemas.microsoft.com/office/drawing/2014/main" val="1383161349"/>
                    </a:ext>
                  </a:extLst>
                </a:gridCol>
              </a:tblGrid>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370840">
                <a:tc>
                  <a:txBody>
                    <a:bodyPr/>
                    <a:lstStyle/>
                    <a:p>
                      <a:r>
                        <a:rPr lang="en-GB" sz="1100"/>
                        <a:t>Number of A&amp;E attendance for all children aged 0 – 4 years, 2019/20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18,105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10,650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graphicFrame>
        <p:nvGraphicFramePr>
          <p:cNvPr id="10" name="Table 9">
            <a:extLst>
              <a:ext uri="{FF2B5EF4-FFF2-40B4-BE49-F238E27FC236}">
                <a16:creationId xmlns:a16="http://schemas.microsoft.com/office/drawing/2014/main" id="{AB74A6A3-7E73-D6C0-D5A7-E47935654421}"/>
              </a:ext>
            </a:extLst>
          </p:cNvPr>
          <p:cNvGraphicFramePr>
            <a:graphicFrameLocks/>
          </p:cNvGraphicFramePr>
          <p:nvPr>
            <p:extLst>
              <p:ext uri="{D42A27DB-BD31-4B8C-83A1-F6EECF244321}">
                <p14:modId xmlns:p14="http://schemas.microsoft.com/office/powerpoint/2010/main" val="1099296189"/>
              </p:ext>
            </p:extLst>
          </p:nvPr>
        </p:nvGraphicFramePr>
        <p:xfrm>
          <a:off x="6415843" y="4328356"/>
          <a:ext cx="5672971" cy="960120"/>
        </p:xfrm>
        <a:graphic>
          <a:graphicData uri="http://schemas.openxmlformats.org/drawingml/2006/table">
            <a:tbl>
              <a:tblPr firstRow="1" bandRow="1">
                <a:tableStyleId>{5C22544A-7EE6-4342-B048-85BDC9FD1C3A}</a:tableStyleId>
              </a:tblPr>
              <a:tblGrid>
                <a:gridCol w="2765850">
                  <a:extLst>
                    <a:ext uri="{9D8B030D-6E8A-4147-A177-3AD203B41FA5}">
                      <a16:colId xmlns:a16="http://schemas.microsoft.com/office/drawing/2014/main" val="820698036"/>
                    </a:ext>
                  </a:extLst>
                </a:gridCol>
                <a:gridCol w="1473679">
                  <a:extLst>
                    <a:ext uri="{9D8B030D-6E8A-4147-A177-3AD203B41FA5}">
                      <a16:colId xmlns:a16="http://schemas.microsoft.com/office/drawing/2014/main" val="1067935151"/>
                    </a:ext>
                  </a:extLst>
                </a:gridCol>
                <a:gridCol w="1433442">
                  <a:extLst>
                    <a:ext uri="{9D8B030D-6E8A-4147-A177-3AD203B41FA5}">
                      <a16:colId xmlns:a16="http://schemas.microsoft.com/office/drawing/2014/main" val="1383161349"/>
                    </a:ext>
                  </a:extLst>
                </a:gridCol>
              </a:tblGrid>
              <a:tr h="306431">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10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7020305"/>
                  </a:ext>
                </a:extLst>
              </a:tr>
              <a:tr h="491129">
                <a:tc>
                  <a:txBody>
                    <a:bodyPr/>
                    <a:lstStyle/>
                    <a:p>
                      <a:r>
                        <a:rPr lang="en-GB" sz="1100"/>
                        <a:t>The number of finished emergency admissions in children aged 0 – 4 years, 2020/21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t>2,700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dirty="0"/>
                        <a:t>1,535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495274"/>
                  </a:ext>
                </a:extLst>
              </a:tr>
            </a:tbl>
          </a:graphicData>
        </a:graphic>
      </p:graphicFrame>
    </p:spTree>
    <p:extLst>
      <p:ext uri="{BB962C8B-B14F-4D97-AF65-F5344CB8AC3E}">
        <p14:creationId xmlns:p14="http://schemas.microsoft.com/office/powerpoint/2010/main" val="243662125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a0a4445-d8cb-47c0-9e0e-9bb5fa4c8e9f" xsi:nil="true"/>
    <lcf76f155ced4ddcb4097134ff3c332f xmlns="9aff4abe-fb3d-4c82-91fa-d95d4bf3fc8d">
      <Terms xmlns="http://schemas.microsoft.com/office/infopath/2007/PartnerControls"/>
    </lcf76f155ced4ddcb4097134ff3c332f>
    <SharedWithUsers xmlns="1a0a4445-d8cb-47c0-9e0e-9bb5fa4c8e9f">
      <UserInfo>
        <DisplayName>Kathryn Faulkner</DisplayName>
        <AccountId>23</AccountId>
        <AccountType/>
      </UserInfo>
      <UserInfo>
        <DisplayName>Vicki Peacey</DisplayName>
        <AccountId>29</AccountId>
        <AccountType/>
      </UserInfo>
      <UserInfo>
        <DisplayName>Saranya Palaniswamy</DisplayName>
        <AccountId>30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216CD31AF435469081CB8E3CA55143" ma:contentTypeVersion="14" ma:contentTypeDescription="Create a new document." ma:contentTypeScope="" ma:versionID="10ec5ce8a8cd5ee7fd0846605b925688">
  <xsd:schema xmlns:xsd="http://www.w3.org/2001/XMLSchema" xmlns:xs="http://www.w3.org/2001/XMLSchema" xmlns:p="http://schemas.microsoft.com/office/2006/metadata/properties" xmlns:ns2="9aff4abe-fb3d-4c82-91fa-d95d4bf3fc8d" xmlns:ns3="1a0a4445-d8cb-47c0-9e0e-9bb5fa4c8e9f" targetNamespace="http://schemas.microsoft.com/office/2006/metadata/properties" ma:root="true" ma:fieldsID="877015be2d65ebda855b5c9014873d2d" ns2:_="" ns3:_="">
    <xsd:import namespace="9aff4abe-fb3d-4c82-91fa-d95d4bf3fc8d"/>
    <xsd:import namespace="1a0a4445-d8cb-47c0-9e0e-9bb5fa4c8e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f4abe-fb3d-4c82-91fa-d95d4bf3fc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0a4445-d8cb-47c0-9e0e-9bb5fa4c8e9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5a1b0d6-dd3c-4946-95bc-e28da5f5ae04}" ma:internalName="TaxCatchAll" ma:showField="CatchAllData" ma:web="1a0a4445-d8cb-47c0-9e0e-9bb5fa4c8e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C84643-7BCF-4FB8-A10B-F20E064580C2}">
  <ds:schemaRefs>
    <ds:schemaRef ds:uri="1a0a4445-d8cb-47c0-9e0e-9bb5fa4c8e9f"/>
    <ds:schemaRef ds:uri="http://www.w3.org/XML/1998/namespace"/>
    <ds:schemaRef ds:uri="http://schemas.openxmlformats.org/package/2006/metadata/core-properties"/>
    <ds:schemaRef ds:uri="http://purl.org/dc/elements/1.1/"/>
    <ds:schemaRef ds:uri="9aff4abe-fb3d-4c82-91fa-d95d4bf3fc8d"/>
    <ds:schemaRef ds:uri="http://purl.org/dc/terms/"/>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8D3A309-644F-4E23-AD12-E9F33511376C}">
  <ds:schemaRefs>
    <ds:schemaRef ds:uri="1a0a4445-d8cb-47c0-9e0e-9bb5fa4c8e9f"/>
    <ds:schemaRef ds:uri="9aff4abe-fb3d-4c82-91fa-d95d4bf3fc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6988ABB-CFCB-482B-B7DC-2A9ABEB6CE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1227</TotalTime>
  <Words>5687</Words>
  <Application>Microsoft Office PowerPoint</Application>
  <PresentationFormat>Widescreen</PresentationFormat>
  <Paragraphs>524</Paragraphs>
  <Slides>32</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Frutiger</vt:lpstr>
      <vt:lpstr>Custom Design</vt:lpstr>
      <vt:lpstr>Cambridgeshire and Peterborough  All Age Mental Health and Learning Disabilities Needs Assessment  Chapter 3: Perinatal Mental Health</vt:lpstr>
      <vt:lpstr>PowerPoint Presentation</vt:lpstr>
      <vt:lpstr>Risk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Prevalence</vt:lpstr>
      <vt:lpstr>PowerPoint Presentation</vt:lpstr>
      <vt:lpstr>PowerPoint Presentation</vt:lpstr>
      <vt:lpstr>Use of Perinatal Mental Health Services</vt:lpstr>
      <vt:lpstr>All time Referrals into Cambridgeshire and Peterborough Talking Therapies</vt:lpstr>
      <vt:lpstr>Perinatal patients as a percentage of total referrals into Talking Therapies</vt:lpstr>
      <vt:lpstr>Perinatal referrals as a percentage of total gender specific referrals into Talking Therapies</vt:lpstr>
      <vt:lpstr>Perinatal recovery rates compared to the whole of Talking Therapies</vt:lpstr>
      <vt:lpstr>Number of referrals per month for Cambridgeshire and Peterborough</vt:lpstr>
      <vt:lpstr>Proportion of referrals that are assessed per month Cambridgeshire and Peterborough</vt:lpstr>
      <vt:lpstr>First face to face contact as a percentage of ONS 2016 births, Cambridgeshire and Peterborough</vt:lpstr>
      <vt:lpstr>Access to perinatal mental health services, Cambridgeshire and Peterborough ICB</vt:lpstr>
      <vt:lpstr>Cumulative year to date access from April 2022 and 22/23 target, Cambridgeshire and Peterborough ICB</vt:lpstr>
      <vt:lpstr>Open referrals, Caseload, New referrals and Closed referrals at month end for Cambridgeshire and Peterborough ICB</vt:lpstr>
      <vt:lpstr>Perinatal rolling 12 month access up to Jan 2023, by Integrated Care Board (ICB)</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
  <TotalTime>403</TotalTime>
  <Words>0</Words>
  <Application>Microsoft Office PowerPoint</Application>
  <PresentationFormat>Widescreen</PresentationFormat>
  <Paragraphs>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Custom Design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and Learning Disabilities Needs Assessment</dc:title>
  <dc:creator>Saranya Palaniswamy</dc:creator>
  <cp:keywords/>
  <cp:lastModifiedBy>Saranya Palaniswamy</cp:lastModifiedBy>
  <cp:revision>27</cp:revision>
  <dcterms:created xsi:type="dcterms:W3CDTF">2023-03-07T15:51:00Z</dcterms:created>
  <dcterms:modified xsi:type="dcterms:W3CDTF">2023-06-19T12:54:32Z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ways_allow_html">
    <vt:lpwstr>True</vt:lpwstr>
  </property>
  <property fmtid="{D5CDD505-2E9C-101B-9397-08002B2CF9AE}" pid="3" name="date">
    <vt:lpwstr>07-March-2023</vt:lpwstr>
  </property>
  <property fmtid="{D5CDD505-2E9C-101B-9397-08002B2CF9AE}" pid="4" name="output">
    <vt:lpwstr/>
  </property>
  <property fmtid="{D5CDD505-2E9C-101B-9397-08002B2CF9AE}" pid="5" name="subtitle">
    <vt:lpwstr>Chapter 3 - Perinatal Mental Health</vt:lpwstr>
  </property>
  <property fmtid="{D5CDD505-2E9C-101B-9397-08002B2CF9AE}" pid="6" name="ContentTypeId">
    <vt:lpwstr>0x010100FB216CD31AF435469081CB8E3CA55143</vt:lpwstr>
  </property>
  <property fmtid="{D5CDD505-2E9C-101B-9397-08002B2CF9AE}" pid="7" name="MediaServiceImageTags">
    <vt:lpwstr/>
  </property>
</Properties>
</file>